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0.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1.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2.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5.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8.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237.jpg" ContentType="image/jpeg"/>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239.jpg" ContentType="image/jpeg"/>
  <Override PartName="/ppt/notesSlides/notesSlide29.xml" ContentType="application/vnd.openxmlformats-officedocument.presentationml.notesSlide+xml"/>
  <Override PartName="/ppt/media/image240.jpg" ContentType="image/jpeg"/>
  <Override PartName="/ppt/media/image241.jpg" ContentType="image/jpeg"/>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79" r:id="rId5"/>
    <p:sldMasterId id="2147483705" r:id="rId6"/>
    <p:sldMasterId id="2147483757" r:id="rId7"/>
    <p:sldMasterId id="2147483770" r:id="rId8"/>
    <p:sldMasterId id="2147483783" r:id="rId9"/>
    <p:sldMasterId id="2147483803" r:id="rId10"/>
    <p:sldMasterId id="2147483875" r:id="rId11"/>
    <p:sldMasterId id="2147483890" r:id="rId12"/>
    <p:sldMasterId id="2147483905" r:id="rId13"/>
    <p:sldMasterId id="2147483972" r:id="rId14"/>
    <p:sldMasterId id="2147483988" r:id="rId15"/>
    <p:sldMasterId id="2147484001" r:id="rId16"/>
    <p:sldMasterId id="2147484018" r:id="rId17"/>
    <p:sldMasterId id="2147484030" r:id="rId18"/>
    <p:sldMasterId id="2147484045" r:id="rId19"/>
    <p:sldMasterId id="2147484080" r:id="rId20"/>
    <p:sldMasterId id="2147484084" r:id="rId21"/>
    <p:sldMasterId id="2147484090" r:id="rId22"/>
  </p:sldMasterIdLst>
  <p:notesMasterIdLst>
    <p:notesMasterId r:id="rId123"/>
  </p:notesMasterIdLst>
  <p:sldIdLst>
    <p:sldId id="256" r:id="rId23"/>
    <p:sldId id="257" r:id="rId24"/>
    <p:sldId id="258" r:id="rId25"/>
    <p:sldId id="259" r:id="rId26"/>
    <p:sldId id="260" r:id="rId27"/>
    <p:sldId id="610" r:id="rId28"/>
    <p:sldId id="611" r:id="rId29"/>
    <p:sldId id="612" r:id="rId30"/>
    <p:sldId id="615" r:id="rId31"/>
    <p:sldId id="616" r:id="rId32"/>
    <p:sldId id="458" r:id="rId33"/>
    <p:sldId id="733" r:id="rId34"/>
    <p:sldId id="447" r:id="rId35"/>
    <p:sldId id="507" r:id="rId36"/>
    <p:sldId id="549" r:id="rId37"/>
    <p:sldId id="268" r:id="rId38"/>
    <p:sldId id="349" r:id="rId39"/>
    <p:sldId id="623" r:id="rId40"/>
    <p:sldId id="734" r:id="rId41"/>
    <p:sldId id="607" r:id="rId42"/>
    <p:sldId id="593" r:id="rId43"/>
    <p:sldId id="389" r:id="rId44"/>
    <p:sldId id="469" r:id="rId45"/>
    <p:sldId id="531" r:id="rId46"/>
    <p:sldId id="532" r:id="rId47"/>
    <p:sldId id="638" r:id="rId48"/>
    <p:sldId id="597" r:id="rId49"/>
    <p:sldId id="598" r:id="rId50"/>
    <p:sldId id="599" r:id="rId51"/>
    <p:sldId id="591" r:id="rId52"/>
    <p:sldId id="714" r:id="rId53"/>
    <p:sldId id="740" r:id="rId54"/>
    <p:sldId id="729" r:id="rId55"/>
    <p:sldId id="735" r:id="rId56"/>
    <p:sldId id="731" r:id="rId57"/>
    <p:sldId id="738" r:id="rId58"/>
    <p:sldId id="717" r:id="rId59"/>
    <p:sldId id="719" r:id="rId60"/>
    <p:sldId id="736" r:id="rId61"/>
    <p:sldId id="737" r:id="rId62"/>
    <p:sldId id="741" r:id="rId63"/>
    <p:sldId id="721" r:id="rId64"/>
    <p:sldId id="722" r:id="rId65"/>
    <p:sldId id="723" r:id="rId66"/>
    <p:sldId id="726" r:id="rId67"/>
    <p:sldId id="724" r:id="rId68"/>
    <p:sldId id="728" r:id="rId69"/>
    <p:sldId id="725" r:id="rId70"/>
    <p:sldId id="713" r:id="rId71"/>
    <p:sldId id="664" r:id="rId72"/>
    <p:sldId id="665" r:id="rId73"/>
    <p:sldId id="666" r:id="rId74"/>
    <p:sldId id="667" r:id="rId75"/>
    <p:sldId id="668" r:id="rId76"/>
    <p:sldId id="669" r:id="rId77"/>
    <p:sldId id="670" r:id="rId78"/>
    <p:sldId id="634" r:id="rId79"/>
    <p:sldId id="635" r:id="rId80"/>
    <p:sldId id="636" r:id="rId81"/>
    <p:sldId id="637" r:id="rId82"/>
    <p:sldId id="671" r:id="rId83"/>
    <p:sldId id="672" r:id="rId84"/>
    <p:sldId id="673" r:id="rId85"/>
    <p:sldId id="674" r:id="rId86"/>
    <p:sldId id="675" r:id="rId87"/>
    <p:sldId id="676" r:id="rId88"/>
    <p:sldId id="677" r:id="rId89"/>
    <p:sldId id="678" r:id="rId90"/>
    <p:sldId id="679" r:id="rId91"/>
    <p:sldId id="680" r:id="rId92"/>
    <p:sldId id="682" r:id="rId93"/>
    <p:sldId id="683" r:id="rId94"/>
    <p:sldId id="684" r:id="rId95"/>
    <p:sldId id="685" r:id="rId96"/>
    <p:sldId id="686" r:id="rId97"/>
    <p:sldId id="687" r:id="rId98"/>
    <p:sldId id="688" r:id="rId99"/>
    <p:sldId id="689" r:id="rId100"/>
    <p:sldId id="690" r:id="rId101"/>
    <p:sldId id="691" r:id="rId102"/>
    <p:sldId id="692" r:id="rId103"/>
    <p:sldId id="693" r:id="rId104"/>
    <p:sldId id="694" r:id="rId105"/>
    <p:sldId id="695" r:id="rId106"/>
    <p:sldId id="696" r:id="rId107"/>
    <p:sldId id="697" r:id="rId108"/>
    <p:sldId id="698" r:id="rId109"/>
    <p:sldId id="699" r:id="rId110"/>
    <p:sldId id="700" r:id="rId111"/>
    <p:sldId id="701" r:id="rId112"/>
    <p:sldId id="702" r:id="rId113"/>
    <p:sldId id="703" r:id="rId114"/>
    <p:sldId id="704" r:id="rId115"/>
    <p:sldId id="705" r:id="rId116"/>
    <p:sldId id="706" r:id="rId117"/>
    <p:sldId id="707" r:id="rId118"/>
    <p:sldId id="708" r:id="rId119"/>
    <p:sldId id="709" r:id="rId120"/>
    <p:sldId id="436" r:id="rId121"/>
    <p:sldId id="309" r:id="rId122"/>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84" autoAdjust="0"/>
    <p:restoredTop sz="84029" autoAdjust="0"/>
  </p:normalViewPr>
  <p:slideViewPr>
    <p:cSldViewPr>
      <p:cViewPr varScale="1">
        <p:scale>
          <a:sx n="58" d="100"/>
          <a:sy n="58" d="100"/>
        </p:scale>
        <p:origin x="688" y="40"/>
      </p:cViewPr>
      <p:guideLst>
        <p:guide orient="horz" pos="2880"/>
        <p:guide pos="2160"/>
      </p:guideLst>
    </p:cSldViewPr>
  </p:slideViewPr>
  <p:outlineViewPr>
    <p:cViewPr>
      <p:scale>
        <a:sx n="33" d="100"/>
        <a:sy n="33" d="100"/>
      </p:scale>
      <p:origin x="0" y="-30619"/>
    </p:cViewPr>
  </p:outlineViewPr>
  <p:notesTextViewPr>
    <p:cViewPr>
      <p:scale>
        <a:sx n="100" d="100"/>
        <a:sy n="100" d="100"/>
      </p:scale>
      <p:origin x="0" y="0"/>
    </p:cViewPr>
  </p:notesTextViewPr>
  <p:sorterViewPr>
    <p:cViewPr varScale="1">
      <p:scale>
        <a:sx n="1" d="1"/>
        <a:sy n="1" d="1"/>
      </p:scale>
      <p:origin x="0" y="-135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slide" Target="slides/slide95.xml"/><Relationship Id="rId21" Type="http://schemas.openxmlformats.org/officeDocument/2006/relationships/slideMaster" Target="slideMasters/slideMaster18.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6" Type="http://schemas.openxmlformats.org/officeDocument/2006/relationships/slideMaster" Target="slideMasters/slideMaster13.xml"/><Relationship Id="rId107" Type="http://schemas.openxmlformats.org/officeDocument/2006/relationships/slide" Target="slides/slide85.xml"/><Relationship Id="rId11" Type="http://schemas.openxmlformats.org/officeDocument/2006/relationships/slideMaster" Target="slideMasters/slideMaster8.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68.xml"/><Relationship Id="rId95" Type="http://schemas.openxmlformats.org/officeDocument/2006/relationships/slide" Target="slides/slide73.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13" Type="http://schemas.openxmlformats.org/officeDocument/2006/relationships/slide" Target="slides/slide91.xml"/><Relationship Id="rId118" Type="http://schemas.openxmlformats.org/officeDocument/2006/relationships/slide" Target="slides/slide96.xml"/><Relationship Id="rId12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slide" Target="slides/slide63.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103" Type="http://schemas.openxmlformats.org/officeDocument/2006/relationships/slide" Target="slides/slide81.xml"/><Relationship Id="rId108" Type="http://schemas.openxmlformats.org/officeDocument/2006/relationships/slide" Target="slides/slide86.xml"/><Relationship Id="rId116" Type="http://schemas.openxmlformats.org/officeDocument/2006/relationships/slide" Target="slides/slide94.xml"/><Relationship Id="rId124" Type="http://schemas.openxmlformats.org/officeDocument/2006/relationships/presProps" Target="presProps.xml"/><Relationship Id="rId20" Type="http://schemas.openxmlformats.org/officeDocument/2006/relationships/slideMaster" Target="slideMasters/slideMaster17.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slide" Target="slides/slide69.xml"/><Relationship Id="rId96" Type="http://schemas.openxmlformats.org/officeDocument/2006/relationships/slide" Target="slides/slide74.xml"/><Relationship Id="rId111"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slide" Target="slides/slide84.xml"/><Relationship Id="rId114" Type="http://schemas.openxmlformats.org/officeDocument/2006/relationships/slide" Target="slides/slide92.xml"/><Relationship Id="rId119" Type="http://schemas.openxmlformats.org/officeDocument/2006/relationships/slide" Target="slides/slide97.xml"/><Relationship Id="rId12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customXml" Target="../customXml/item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61" Type="http://schemas.openxmlformats.org/officeDocument/2006/relationships/slide" Target="slides/slide39.xml"/><Relationship Id="rId8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9B18531F-8FA5-4094-B373-8435A036A80D}" type="datetimeFigureOut">
              <a:rPr lang="en-US" smtClean="0"/>
              <a:t>8/4/2022</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9D93A2DF-5EF6-45A8-9110-52FEC159A15F}" type="slidenum">
              <a:rPr lang="en-US" smtClean="0"/>
              <a:t>‹#›</a:t>
            </a:fld>
            <a:endParaRPr lang="en-US"/>
          </a:p>
        </p:txBody>
      </p:sp>
    </p:spTree>
    <p:extLst>
      <p:ext uri="{BB962C8B-B14F-4D97-AF65-F5344CB8AC3E}">
        <p14:creationId xmlns:p14="http://schemas.microsoft.com/office/powerpoint/2010/main" val="2784686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ytimes.com/live/2022/03/24/world/covid-19-mandates-cases-vaccine/who-says-the-ba2-subvariant-of-omicron-is-driving-most-cases-around-the-world?action=click&amp;pgtype=LegacyCollection&amp;state=default&amp;module=styln-coronavirus&amp;variant=show%C2%AEion=BELOW_MAIN_CONTENT&amp;block=storyline_flex_guide_recirc" TargetMode="External"/><Relationship Id="rId7" Type="http://schemas.openxmlformats.org/officeDocument/2006/relationships/hyperlink" Target="https://www.nytimes.com/interactive/2021/world/covid-vaccinations-tracker.html"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nytimes.com/2022/03/23/health/covid-africa-deaths.html?action=click&amp;pgtype=LegacyCollection&amp;state=default&amp;module=styln-coronavirus&amp;variant=show%C2%AEion=BELOW_MAIN_CONTENT&amp;block=storyline_flex_guide_recirc" TargetMode="External"/><Relationship Id="rId5" Type="http://schemas.openxmlformats.org/officeDocument/2006/relationships/hyperlink" Target="https://www.nytimes.com/2022/03/29/world/asia/china-shanghai-covid-lockdown.html?action=click&amp;pgtype=LegacyCollection&amp;state=default&amp;module=styln-coronavirus&amp;variant=show%C2%AEion=BELOW_MAIN_CONTENT&amp;block=storyline_flex_guide_recirc" TargetMode="External"/><Relationship Id="rId4" Type="http://schemas.openxmlformats.org/officeDocument/2006/relationships/hyperlink" Target="https://www.nytimes.com/live/2022/03/29/world/covid-19-mandates-cases-vaccine/hong-kong-is-running-low-on-coffins-amid-its-deadliest-covid-wave"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Tp99Xw89Yy8"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Tp99Xw89Yy8"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3A2DF-5EF6-45A8-9110-52FEC159A15F}" type="slidenum">
              <a:rPr lang="en-US" smtClean="0"/>
              <a:t>5</a:t>
            </a:fld>
            <a:endParaRPr lang="en-US"/>
          </a:p>
        </p:txBody>
      </p:sp>
    </p:spTree>
    <p:extLst>
      <p:ext uri="{BB962C8B-B14F-4D97-AF65-F5344CB8AC3E}">
        <p14:creationId xmlns:p14="http://schemas.microsoft.com/office/powerpoint/2010/main" val="237671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Andie</a:t>
            </a:r>
          </a:p>
        </p:txBody>
      </p:sp>
    </p:spTree>
    <p:extLst>
      <p:ext uri="{BB962C8B-B14F-4D97-AF65-F5344CB8AC3E}">
        <p14:creationId xmlns:p14="http://schemas.microsoft.com/office/powerpoint/2010/main" val="628535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Talibah</a:t>
            </a:r>
          </a:p>
          <a:p>
            <a:r>
              <a:rPr lang="en-US" dirty="0"/>
              <a:t>-</a:t>
            </a:r>
          </a:p>
        </p:txBody>
      </p:sp>
    </p:spTree>
    <p:extLst>
      <p:ext uri="{BB962C8B-B14F-4D97-AF65-F5344CB8AC3E}">
        <p14:creationId xmlns:p14="http://schemas.microsoft.com/office/powerpoint/2010/main" val="2358121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Talibah</a:t>
            </a:r>
          </a:p>
          <a:p>
            <a:r>
              <a:rPr lang="en-US" dirty="0"/>
              <a:t>-</a:t>
            </a:r>
          </a:p>
        </p:txBody>
      </p:sp>
    </p:spTree>
    <p:extLst>
      <p:ext uri="{BB962C8B-B14F-4D97-AF65-F5344CB8AC3E}">
        <p14:creationId xmlns:p14="http://schemas.microsoft.com/office/powerpoint/2010/main" val="86099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Talibah</a:t>
            </a:r>
          </a:p>
          <a:p>
            <a:r>
              <a:rPr lang="en-US" dirty="0"/>
              <a:t>-</a:t>
            </a:r>
          </a:p>
        </p:txBody>
      </p:sp>
    </p:spTree>
    <p:extLst>
      <p:ext uri="{BB962C8B-B14F-4D97-AF65-F5344CB8AC3E}">
        <p14:creationId xmlns:p14="http://schemas.microsoft.com/office/powerpoint/2010/main" val="1761656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9475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3A2DF-5EF6-45A8-9110-52FEC159A15F}" type="slidenum">
              <a:rPr lang="en-US" smtClean="0"/>
              <a:t>57</a:t>
            </a:fld>
            <a:endParaRPr lang="en-US"/>
          </a:p>
        </p:txBody>
      </p:sp>
    </p:spTree>
    <p:extLst>
      <p:ext uri="{BB962C8B-B14F-4D97-AF65-F5344CB8AC3E}">
        <p14:creationId xmlns:p14="http://schemas.microsoft.com/office/powerpoint/2010/main" val="3436104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5686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7b92eb03d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g127b92eb03d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6106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27b92eb03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g127b92eb03d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6412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27b92eb03d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g127b92eb03d_0_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2334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The World Health Organization has reported that BA.2, the highly contagious Omicron </a:t>
            </a:r>
            <a:r>
              <a:rPr lang="en-US" sz="1200" b="0" i="0" kern="1200" dirty="0" err="1">
                <a:solidFill>
                  <a:schemeClr val="tx1"/>
                </a:solidFill>
                <a:effectLst/>
                <a:latin typeface="+mn-lt"/>
                <a:ea typeface="+mn-ea"/>
                <a:cs typeface="+mn-cs"/>
              </a:rPr>
              <a:t>subvariant</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3"/>
              </a:rPr>
              <a:t>is now driving most coronavirus cases around the world</a:t>
            </a:r>
            <a:r>
              <a:rPr lang="en-US" sz="1200" b="0" i="0" kern="1200" dirty="0">
                <a:solidFill>
                  <a:schemeClr val="tx1"/>
                </a:solidFill>
                <a:effectLst/>
                <a:latin typeface="+mn-lt"/>
                <a:ea typeface="+mn-ea"/>
                <a:cs typeface="+mn-cs"/>
              </a:rPr>
              <a:t>.</a:t>
            </a:r>
          </a:p>
          <a:p>
            <a:pPr fontAlgn="base"/>
            <a:r>
              <a:rPr lang="en-US" sz="1200" b="0" i="0" kern="1200" dirty="0">
                <a:solidFill>
                  <a:schemeClr val="tx1"/>
                </a:solidFill>
                <a:effectLst/>
                <a:latin typeface="+mn-lt"/>
                <a:ea typeface="+mn-ea"/>
                <a:cs typeface="+mn-cs"/>
              </a:rPr>
              <a:t>Hong Kong officials said that the city was </a:t>
            </a:r>
            <a:r>
              <a:rPr lang="en-US" sz="1200" b="0" i="0" u="sng" kern="1200" dirty="0">
                <a:solidFill>
                  <a:schemeClr val="tx1"/>
                </a:solidFill>
                <a:effectLst/>
                <a:latin typeface="+mn-lt"/>
                <a:ea typeface="+mn-ea"/>
                <a:cs typeface="+mn-cs"/>
                <a:hlinkClick r:id="rId4"/>
              </a:rPr>
              <a:t>running low on coffins</a:t>
            </a:r>
            <a:r>
              <a:rPr lang="en-US" sz="1200" b="0" i="0" kern="1200" dirty="0">
                <a:solidFill>
                  <a:schemeClr val="tx1"/>
                </a:solidFill>
                <a:effectLst/>
                <a:latin typeface="+mn-lt"/>
                <a:ea typeface="+mn-ea"/>
                <a:cs typeface="+mn-cs"/>
              </a:rPr>
              <a:t> amid its deadliest </a:t>
            </a:r>
            <a:r>
              <a:rPr lang="en-US" sz="1200" b="0" i="0" kern="1200" dirty="0" err="1">
                <a:solidFill>
                  <a:schemeClr val="tx1"/>
                </a:solidFill>
                <a:effectLst/>
                <a:latin typeface="+mn-lt"/>
                <a:ea typeface="+mn-ea"/>
                <a:cs typeface="+mn-cs"/>
              </a:rPr>
              <a:t>Covid</a:t>
            </a:r>
            <a:r>
              <a:rPr lang="en-US" sz="1200" b="0" i="0" kern="1200" dirty="0">
                <a:solidFill>
                  <a:schemeClr val="tx1"/>
                </a:solidFill>
                <a:effectLst/>
                <a:latin typeface="+mn-lt"/>
                <a:ea typeface="+mn-ea"/>
                <a:cs typeface="+mn-cs"/>
              </a:rPr>
              <a:t> wave.</a:t>
            </a:r>
          </a:p>
          <a:p>
            <a:pPr fontAlgn="base"/>
            <a:r>
              <a:rPr lang="en-US" sz="1200" b="0" i="0" kern="1200" dirty="0">
                <a:solidFill>
                  <a:schemeClr val="tx1"/>
                </a:solidFill>
                <a:effectLst/>
                <a:latin typeface="+mn-lt"/>
                <a:ea typeface="+mn-ea"/>
                <a:cs typeface="+mn-cs"/>
              </a:rPr>
              <a:t>A staggered lockdown in Shanghai is testing China’s “</a:t>
            </a:r>
            <a:r>
              <a:rPr lang="en-US" sz="1200" b="0" i="0" kern="1200" dirty="0" err="1">
                <a:solidFill>
                  <a:schemeClr val="tx1"/>
                </a:solidFill>
                <a:effectLst/>
                <a:latin typeface="+mn-lt"/>
                <a:ea typeface="+mn-ea"/>
                <a:cs typeface="+mn-cs"/>
              </a:rPr>
              <a:t>Covid</a:t>
            </a:r>
            <a:r>
              <a:rPr lang="en-US" sz="1200" b="0" i="0" kern="1200" dirty="0">
                <a:solidFill>
                  <a:schemeClr val="tx1"/>
                </a:solidFill>
                <a:effectLst/>
                <a:latin typeface="+mn-lt"/>
                <a:ea typeface="+mn-ea"/>
                <a:cs typeface="+mn-cs"/>
              </a:rPr>
              <a:t> zero” policy </a:t>
            </a:r>
            <a:r>
              <a:rPr lang="en-US" sz="1200" b="0" i="0" u="sng" kern="1200" dirty="0">
                <a:solidFill>
                  <a:schemeClr val="tx1"/>
                </a:solidFill>
                <a:effectLst/>
                <a:latin typeface="+mn-lt"/>
                <a:ea typeface="+mn-ea"/>
                <a:cs typeface="+mn-cs"/>
                <a:hlinkClick r:id="rId5"/>
              </a:rPr>
              <a:t>and the patience of the city’s 26 million residents</a:t>
            </a:r>
            <a:r>
              <a:rPr lang="en-US" sz="1200" b="0" i="0" kern="1200" dirty="0">
                <a:solidFill>
                  <a:schemeClr val="tx1"/>
                </a:solidFill>
                <a:effectLst/>
                <a:latin typeface="+mn-lt"/>
                <a:ea typeface="+mn-ea"/>
                <a:cs typeface="+mn-cs"/>
              </a:rPr>
              <a:t>.</a:t>
            </a:r>
          </a:p>
          <a:p>
            <a:pPr fontAlgn="base"/>
            <a:r>
              <a:rPr lang="en-US" sz="1200" b="0" i="0" u="sng" kern="1200" dirty="0">
                <a:solidFill>
                  <a:schemeClr val="tx1"/>
                </a:solidFill>
                <a:effectLst/>
                <a:latin typeface="+mn-lt"/>
                <a:ea typeface="+mn-ea"/>
                <a:cs typeface="+mn-cs"/>
                <a:hlinkClick r:id="rId6"/>
              </a:rPr>
              <a:t>Scientists said they were still searching for explanations</a:t>
            </a:r>
            <a:r>
              <a:rPr lang="en-US" sz="1200" b="0" i="0" kern="1200" dirty="0">
                <a:solidFill>
                  <a:schemeClr val="tx1"/>
                </a:solidFill>
                <a:effectLst/>
                <a:latin typeface="+mn-lt"/>
                <a:ea typeface="+mn-ea"/>
                <a:cs typeface="+mn-cs"/>
              </a:rPr>
              <a:t> for why African countries have reported low rates of </a:t>
            </a:r>
            <a:r>
              <a:rPr lang="en-US" sz="1200" b="0" i="0" kern="1200" dirty="0" err="1">
                <a:solidFill>
                  <a:schemeClr val="tx1"/>
                </a:solidFill>
                <a:effectLst/>
                <a:latin typeface="+mn-lt"/>
                <a:ea typeface="+mn-ea"/>
                <a:cs typeface="+mn-cs"/>
              </a:rPr>
              <a:t>Covid</a:t>
            </a:r>
            <a:r>
              <a:rPr lang="en-US" sz="1200" b="0" i="0" kern="1200" dirty="0">
                <a:solidFill>
                  <a:schemeClr val="tx1"/>
                </a:solidFill>
                <a:effectLst/>
                <a:latin typeface="+mn-lt"/>
                <a:ea typeface="+mn-ea"/>
                <a:cs typeface="+mn-cs"/>
              </a:rPr>
              <a:t> infections and deaths, despite earlier predictions that the virus would devastate the continent.</a:t>
            </a:r>
          </a:p>
          <a:p>
            <a:pPr fontAlgn="base"/>
            <a:r>
              <a:rPr lang="en-US" sz="1200" b="0" i="0" kern="1200" dirty="0">
                <a:solidFill>
                  <a:schemeClr val="tx1"/>
                </a:solidFill>
                <a:effectLst/>
                <a:latin typeface="+mn-lt"/>
                <a:ea typeface="+mn-ea"/>
                <a:cs typeface="+mn-cs"/>
              </a:rPr>
              <a:t>More than 11.2 billion vaccine doses have been administered worldwide, including over 1.6 billion boosters or additional doses. </a:t>
            </a:r>
            <a:r>
              <a:rPr lang="en-US" sz="1200" b="0" i="0" u="sng" kern="1200" dirty="0">
                <a:solidFill>
                  <a:schemeClr val="tx1"/>
                </a:solidFill>
                <a:effectLst/>
                <a:latin typeface="+mn-lt"/>
                <a:ea typeface="+mn-ea"/>
                <a:cs typeface="+mn-cs"/>
                <a:hlinkClick r:id="rId7"/>
              </a:rPr>
              <a:t>Track each country’s vaccination progress here</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F4A1774A-F884-4CBF-AD4D-271E7379C8B5}" type="slidenum">
              <a:rPr lang="en-US" smtClean="0"/>
              <a:t>6</a:t>
            </a:fld>
            <a:endParaRPr lang="en-US"/>
          </a:p>
        </p:txBody>
      </p:sp>
    </p:spTree>
    <p:extLst>
      <p:ext uri="{BB962C8B-B14F-4D97-AF65-F5344CB8AC3E}">
        <p14:creationId xmlns:p14="http://schemas.microsoft.com/office/powerpoint/2010/main" val="3364476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2851bb91b4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g12851bb91b4_1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8469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3e9f8799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13e9f8799f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1216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3e9f8799f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g13e9f8799fd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5061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3e9f8799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g13e9f8799fd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916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3e9f8799fd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13e9f8799fd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8945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3e9f8799fd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g13e9f8799fd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4239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3e9f8799fd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g13e9f8799fd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https://www.youtube.com/watch?v=Tp99Xw89Yy8</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91810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3e9f8799fd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g13e9f8799fd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7647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3e9f8799fd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g13e9f8799fd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5941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3e9f8799fd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g13e9f8799fd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1533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determined by looking at hospital beds being used by patients with COVID-19, new hospital admissions among people with COVID-19, and the total number of new COVID-19 cases in your area.</a:t>
            </a:r>
            <a:endParaRPr lang="en-US" dirty="0"/>
          </a:p>
        </p:txBody>
      </p:sp>
      <p:sp>
        <p:nvSpPr>
          <p:cNvPr id="4" name="Slide Number Placeholder 3"/>
          <p:cNvSpPr>
            <a:spLocks noGrp="1"/>
          </p:cNvSpPr>
          <p:nvPr>
            <p:ph type="sldNum" sz="quarter" idx="10"/>
          </p:nvPr>
        </p:nvSpPr>
        <p:spPr/>
        <p:txBody>
          <a:bodyPr/>
          <a:lstStyle/>
          <a:p>
            <a:fld id="{9D93A2DF-5EF6-45A8-9110-52FEC159A15F}" type="slidenum">
              <a:rPr lang="en-US" smtClean="0"/>
              <a:t>15</a:t>
            </a:fld>
            <a:endParaRPr lang="en-US"/>
          </a:p>
        </p:txBody>
      </p:sp>
    </p:spTree>
    <p:extLst>
      <p:ext uri="{BB962C8B-B14F-4D97-AF65-F5344CB8AC3E}">
        <p14:creationId xmlns:p14="http://schemas.microsoft.com/office/powerpoint/2010/main" val="3379354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3e9f8799fd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g13e9f8799fd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https://www.youtube.com/watch?v=Tp99Xw89Yy8</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1908504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2851bb91b4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2851bb91b4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385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2851bb91b4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2851bb91b4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2096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114041e607_1_2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g1114041e607_1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8731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f3a0da8d7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gf3a0da8d71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7868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1024df3508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11024df3508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“A pregnant mom’s biggest concern is the safety of her baby.”</a:t>
            </a:r>
            <a:endParaRPr/>
          </a:p>
        </p:txBody>
      </p:sp>
    </p:spTree>
    <p:extLst>
      <p:ext uri="{BB962C8B-B14F-4D97-AF65-F5344CB8AC3E}">
        <p14:creationId xmlns:p14="http://schemas.microsoft.com/office/powerpoint/2010/main" val="2484539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291fdd0df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g1291fdd0df4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7773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291fdd0d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1291fdd0df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“A pregnant mom’s biggest concern is the safety of her baby.”</a:t>
            </a:r>
            <a:endParaRPr/>
          </a:p>
        </p:txBody>
      </p:sp>
    </p:spTree>
    <p:extLst>
      <p:ext uri="{BB962C8B-B14F-4D97-AF65-F5344CB8AC3E}">
        <p14:creationId xmlns:p14="http://schemas.microsoft.com/office/powerpoint/2010/main" val="10098141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291fdd0df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g1291fdd0df4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7944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d20653e5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gd20653e5d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2878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https://urldefense.com/v3/__https://covid.cdc.gov/covid-data-tracker/*vaccinations-pregnant-women__;Iw!!Dq0X2DkFhyF93HkjWTBQKhk!BRT8JkbGHSHMqUvlHo57UsXRx3oQL6Au0KIaOe8oN7qp9yWGe1oyTAFdCw-PzSyj1gqEUOSiCw$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3E985-C584-4D2E-A1E3-FFBA6BE0F6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220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291fdd0df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g1291fdd0df4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96416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1024df3508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g11024df3508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86036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d20653e5d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gd20653e5d8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6950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27b92eb03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27b92eb03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72064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3A2DF-5EF6-45A8-9110-52FEC159A15F}" type="slidenum">
              <a:rPr lang="en-US" smtClean="0"/>
              <a:t>99</a:t>
            </a:fld>
            <a:endParaRPr lang="en-US"/>
          </a:p>
        </p:txBody>
      </p:sp>
    </p:spTree>
    <p:extLst>
      <p:ext uri="{BB962C8B-B14F-4D97-AF65-F5344CB8AC3E}">
        <p14:creationId xmlns:p14="http://schemas.microsoft.com/office/powerpoint/2010/main" val="1620190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CIMPAR ( we are not a pharmacy but we survive LTC with vaccines and </a:t>
            </a:r>
            <a:r>
              <a:rPr lang="en-US" sz="1200" b="0" i="0" u="none" strike="noStrike" kern="1200" dirty="0" err="1">
                <a:solidFill>
                  <a:schemeClr val="tx1"/>
                </a:solidFill>
                <a:effectLst/>
                <a:latin typeface="+mn-lt"/>
                <a:ea typeface="+mn-ea"/>
                <a:cs typeface="+mn-cs"/>
              </a:rPr>
              <a:t>mABs</a:t>
            </a:r>
            <a:r>
              <a:rPr lang="en-US" sz="1200" b="0" i="0" u="none" strike="noStrike" kern="1200" dirty="0">
                <a:solidFill>
                  <a:schemeClr val="tx1"/>
                </a:solidFill>
                <a:effectLst/>
                <a:latin typeface="+mn-lt"/>
                <a:ea typeface="+mn-ea"/>
                <a:cs typeface="+mn-cs"/>
              </a:rPr>
              <a:t> ) BANDYS LONG TERM CARE PHARMACY</a:t>
            </a:r>
          </a:p>
          <a:p>
            <a:r>
              <a:rPr lang="en-US" dirty="0"/>
              <a:t> </a:t>
            </a:r>
            <a:r>
              <a:rPr lang="en-US" sz="1200" b="0" i="0" u="none" strike="noStrike" kern="1200" dirty="0">
                <a:solidFill>
                  <a:schemeClr val="tx1"/>
                </a:solidFill>
                <a:effectLst/>
                <a:latin typeface="+mn-lt"/>
                <a:ea typeface="+mn-ea"/>
                <a:cs typeface="+mn-cs"/>
              </a:rPr>
              <a:t>CARE ONE PHARMACY SERVICES</a:t>
            </a:r>
            <a:r>
              <a:rPr lang="en-US" dirty="0"/>
              <a:t> </a:t>
            </a:r>
          </a:p>
          <a:p>
            <a:r>
              <a:rPr lang="en-US" sz="1200" b="0" i="0" u="none" strike="noStrike" kern="1200" dirty="0">
                <a:solidFill>
                  <a:schemeClr val="tx1"/>
                </a:solidFill>
                <a:effectLst/>
                <a:latin typeface="+mn-lt"/>
                <a:ea typeface="+mn-ea"/>
                <a:cs typeface="+mn-cs"/>
              </a:rPr>
              <a:t>Forum Extended Care Services</a:t>
            </a:r>
          </a:p>
          <a:p>
            <a:r>
              <a:rPr lang="en-US" dirty="0"/>
              <a:t> </a:t>
            </a:r>
            <a:r>
              <a:rPr lang="en-US" sz="1200" b="0" i="0" u="none" strike="noStrike" kern="1200" dirty="0">
                <a:solidFill>
                  <a:schemeClr val="tx1"/>
                </a:solidFill>
                <a:effectLst/>
                <a:latin typeface="+mn-lt"/>
                <a:ea typeface="+mn-ea"/>
                <a:cs typeface="+mn-cs"/>
              </a:rPr>
              <a:t>GREEN TREE PHARMACY</a:t>
            </a:r>
            <a:r>
              <a:rPr lang="en-US" dirty="0"/>
              <a:t> </a:t>
            </a:r>
          </a:p>
          <a:p>
            <a:r>
              <a:rPr lang="en-US" sz="1200" b="0" i="0" u="none" strike="noStrike" kern="1200" dirty="0">
                <a:solidFill>
                  <a:schemeClr val="tx1"/>
                </a:solidFill>
                <a:effectLst/>
                <a:latin typeface="+mn-lt"/>
                <a:ea typeface="+mn-ea"/>
                <a:cs typeface="+mn-cs"/>
              </a:rPr>
              <a:t>HEALTHDIRECT PHARMACY #128</a:t>
            </a:r>
            <a:r>
              <a:rPr lang="en-US" dirty="0"/>
              <a:t> </a:t>
            </a:r>
          </a:p>
          <a:p>
            <a:r>
              <a:rPr lang="en-US" sz="1200" b="0" i="0" u="none" strike="noStrike" kern="1200" dirty="0">
                <a:solidFill>
                  <a:schemeClr val="tx1"/>
                </a:solidFill>
                <a:effectLst/>
                <a:latin typeface="+mn-lt"/>
                <a:ea typeface="+mn-ea"/>
                <a:cs typeface="+mn-cs"/>
              </a:rPr>
              <a:t>HEALTHDIRECT PHARMACY #129</a:t>
            </a:r>
            <a:r>
              <a:rPr lang="en-US" dirty="0"/>
              <a:t> </a:t>
            </a:r>
            <a:r>
              <a:rPr lang="en-US" sz="1200" b="0" i="0" u="none" strike="noStrike" kern="1200" dirty="0">
                <a:solidFill>
                  <a:schemeClr val="tx1"/>
                </a:solidFill>
                <a:effectLst/>
                <a:latin typeface="+mn-lt"/>
                <a:ea typeface="+mn-ea"/>
                <a:cs typeface="+mn-cs"/>
              </a:rPr>
              <a:t>MAC RX LLC</a:t>
            </a:r>
            <a:r>
              <a:rPr lang="en-US" dirty="0"/>
              <a:t> </a:t>
            </a:r>
            <a:r>
              <a:rPr lang="en-US" sz="1200" b="0" i="0" u="none" strike="noStrike" kern="1200" dirty="0">
                <a:solidFill>
                  <a:schemeClr val="tx1"/>
                </a:solidFill>
                <a:effectLst/>
                <a:latin typeface="+mn-lt"/>
                <a:ea typeface="+mn-ea"/>
                <a:cs typeface="+mn-cs"/>
              </a:rPr>
              <a:t>MEDICATION MANAGEMENT PARTNERS</a:t>
            </a:r>
            <a:r>
              <a:rPr lang="en-US" dirty="0"/>
              <a:t> </a:t>
            </a:r>
            <a:r>
              <a:rPr lang="en-US" sz="1200" b="0" i="0" u="none" strike="noStrike" kern="1200" dirty="0">
                <a:solidFill>
                  <a:schemeClr val="tx1"/>
                </a:solidFill>
                <a:effectLst/>
                <a:latin typeface="+mn-lt"/>
                <a:ea typeface="+mn-ea"/>
                <a:cs typeface="+mn-cs"/>
              </a:rPr>
              <a:t>MEDWIZ PHARMACY OF ILLINOIS</a:t>
            </a:r>
            <a:r>
              <a:rPr lang="en-US" dirty="0"/>
              <a:t> </a:t>
            </a:r>
            <a:r>
              <a:rPr lang="en-US" sz="1200" b="0" i="0" u="none" strike="noStrike" kern="1200" dirty="0">
                <a:solidFill>
                  <a:schemeClr val="tx1"/>
                </a:solidFill>
                <a:effectLst/>
                <a:latin typeface="+mn-lt"/>
                <a:ea typeface="+mn-ea"/>
                <a:cs typeface="+mn-cs"/>
              </a:rPr>
              <a:t>OREGON HEALTHCARE PHARMACY SERVICES</a:t>
            </a:r>
            <a:r>
              <a:rPr lang="en-US" dirty="0"/>
              <a:t> </a:t>
            </a:r>
            <a:r>
              <a:rPr lang="en-US" sz="1200" b="0" i="0" u="none" strike="noStrike" kern="1200" dirty="0">
                <a:solidFill>
                  <a:schemeClr val="tx1"/>
                </a:solidFill>
                <a:effectLst/>
                <a:latin typeface="+mn-lt"/>
                <a:ea typeface="+mn-ea"/>
                <a:cs typeface="+mn-cs"/>
              </a:rPr>
              <a:t>PHARMSCRIPT OF ILLINOIS</a:t>
            </a:r>
            <a:r>
              <a:rPr lang="en-US" dirty="0"/>
              <a:t> </a:t>
            </a:r>
            <a:r>
              <a:rPr lang="en-US" sz="1200" b="0" i="0" u="none" strike="noStrike" kern="1200" dirty="0">
                <a:solidFill>
                  <a:schemeClr val="tx1"/>
                </a:solidFill>
                <a:effectLst/>
                <a:latin typeface="+mn-lt"/>
                <a:ea typeface="+mn-ea"/>
                <a:cs typeface="+mn-cs"/>
              </a:rPr>
              <a:t>SYMBRIA RX SERVICES</a:t>
            </a:r>
            <a:r>
              <a:rPr lang="en-US" dirty="0"/>
              <a:t> </a:t>
            </a:r>
            <a:r>
              <a:rPr lang="en-US" sz="1200" b="0" i="0" u="none" strike="noStrike" kern="1200" dirty="0">
                <a:solidFill>
                  <a:schemeClr val="tx1"/>
                </a:solidFill>
                <a:effectLst/>
                <a:latin typeface="+mn-lt"/>
                <a:ea typeface="+mn-ea"/>
                <a:cs typeface="+mn-cs"/>
              </a:rPr>
              <a:t>THE MEDICINE SHOPPE #503</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100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93A2DF-5EF6-45A8-9110-52FEC159A15F}" type="slidenum">
              <a:rPr lang="en-US" smtClean="0"/>
              <a:t>38</a:t>
            </a:fld>
            <a:endParaRPr lang="en-US"/>
          </a:p>
        </p:txBody>
      </p:sp>
    </p:spTree>
    <p:extLst>
      <p:ext uri="{BB962C8B-B14F-4D97-AF65-F5344CB8AC3E}">
        <p14:creationId xmlns:p14="http://schemas.microsoft.com/office/powerpoint/2010/main" val="166443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3A2DF-5EF6-45A8-9110-52FEC159A1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116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1112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Andie</a:t>
            </a:r>
          </a:p>
        </p:txBody>
      </p:sp>
    </p:spTree>
    <p:extLst>
      <p:ext uri="{BB962C8B-B14F-4D97-AF65-F5344CB8AC3E}">
        <p14:creationId xmlns:p14="http://schemas.microsoft.com/office/powerpoint/2010/main" val="1925204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8.xml"/><Relationship Id="rId1" Type="http://schemas.openxmlformats.org/officeDocument/2006/relationships/tags" Target="../tags/tag1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8.xml"/><Relationship Id="rId1" Type="http://schemas.openxmlformats.org/officeDocument/2006/relationships/tags" Target="../tags/tag1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8.xml"/><Relationship Id="rId1" Type="http://schemas.openxmlformats.org/officeDocument/2006/relationships/tags" Target="../tags/tag1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8.xml"/><Relationship Id="rId1" Type="http://schemas.openxmlformats.org/officeDocument/2006/relationships/tags" Target="../tags/tag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9.xml"/><Relationship Id="rId1" Type="http://schemas.openxmlformats.org/officeDocument/2006/relationships/tags" Target="../tags/tag20.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9.xml"/><Relationship Id="rId1" Type="http://schemas.openxmlformats.org/officeDocument/2006/relationships/tags" Target="../tags/tag2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9.xml"/><Relationship Id="rId1" Type="http://schemas.openxmlformats.org/officeDocument/2006/relationships/tags" Target="../tags/tag2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9.xml"/><Relationship Id="rId1" Type="http://schemas.openxmlformats.org/officeDocument/2006/relationships/tags" Target="../tags/tag2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9.xml"/><Relationship Id="rId1" Type="http://schemas.openxmlformats.org/officeDocument/2006/relationships/tags" Target="../tags/tag2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9.xml"/><Relationship Id="rId1" Type="http://schemas.openxmlformats.org/officeDocument/2006/relationships/tags" Target="../tags/tag2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9.xml"/><Relationship Id="rId1" Type="http://schemas.openxmlformats.org/officeDocument/2006/relationships/tags" Target="../tags/tag2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9.xml"/><Relationship Id="rId1" Type="http://schemas.openxmlformats.org/officeDocument/2006/relationships/tags" Target="../tags/tag2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9.xml"/><Relationship Id="rId1" Type="http://schemas.openxmlformats.org/officeDocument/2006/relationships/tags" Target="../tags/tag29.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9.xml"/><Relationship Id="rId1" Type="http://schemas.openxmlformats.org/officeDocument/2006/relationships/tags" Target="../tags/tag3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9.xml"/><Relationship Id="rId1" Type="http://schemas.openxmlformats.org/officeDocument/2006/relationships/tags" Target="../tags/tag3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9.xml"/><Relationship Id="rId1" Type="http://schemas.openxmlformats.org/officeDocument/2006/relationships/tags" Target="../tags/tag3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0.xml"/><Relationship Id="rId1" Type="http://schemas.openxmlformats.org/officeDocument/2006/relationships/tags" Target="../tags/tag3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3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0.xml"/><Relationship Id="rId1" Type="http://schemas.openxmlformats.org/officeDocument/2006/relationships/tags" Target="../tags/tag3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0.xml"/><Relationship Id="rId1" Type="http://schemas.openxmlformats.org/officeDocument/2006/relationships/tags" Target="../tags/tag37.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0.xml"/><Relationship Id="rId1" Type="http://schemas.openxmlformats.org/officeDocument/2006/relationships/tags" Target="../tags/tag3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0.xml"/><Relationship Id="rId1" Type="http://schemas.openxmlformats.org/officeDocument/2006/relationships/tags" Target="../tags/tag39.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0.xml"/><Relationship Id="rId1" Type="http://schemas.openxmlformats.org/officeDocument/2006/relationships/tags" Target="../tags/tag40.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0.xml"/><Relationship Id="rId1" Type="http://schemas.openxmlformats.org/officeDocument/2006/relationships/tags" Target="../tags/tag4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0.xml"/><Relationship Id="rId1" Type="http://schemas.openxmlformats.org/officeDocument/2006/relationships/tags" Target="../tags/tag4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0.xml"/><Relationship Id="rId1" Type="http://schemas.openxmlformats.org/officeDocument/2006/relationships/tags" Target="../tags/tag4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0.xml"/><Relationship Id="rId1" Type="http://schemas.openxmlformats.org/officeDocument/2006/relationships/tags" Target="../tags/tag4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0.xml"/><Relationship Id="rId1" Type="http://schemas.openxmlformats.org/officeDocument/2006/relationships/tags" Target="../tags/tag4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0.xml"/><Relationship Id="rId1" Type="http://schemas.openxmlformats.org/officeDocument/2006/relationships/tags" Target="../tags/tag4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8.png"/><Relationship Id="rId1" Type="http://schemas.openxmlformats.org/officeDocument/2006/relationships/slideMaster" Target="../slideMasters/slideMaster11.xml"/><Relationship Id="rId4" Type="http://schemas.openxmlformats.org/officeDocument/2006/relationships/image" Target="../media/image16.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wmf"/><Relationship Id="rId1" Type="http://schemas.openxmlformats.org/officeDocument/2006/relationships/slideMaster" Target="../slideMasters/slideMaster11.xml"/><Relationship Id="rId5" Type="http://schemas.openxmlformats.org/officeDocument/2006/relationships/image" Target="../media/image15.jpeg"/><Relationship Id="rId4" Type="http://schemas.openxmlformats.org/officeDocument/2006/relationships/image" Target="../media/image16.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wmf"/><Relationship Id="rId1" Type="http://schemas.openxmlformats.org/officeDocument/2006/relationships/slideMaster" Target="../slideMasters/slideMaster11.xml"/><Relationship Id="rId5" Type="http://schemas.openxmlformats.org/officeDocument/2006/relationships/image" Target="../media/image21.jpeg"/><Relationship Id="rId4" Type="http://schemas.openxmlformats.org/officeDocument/2006/relationships/image" Target="../media/image16.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1.xml"/><Relationship Id="rId4" Type="http://schemas.openxmlformats.org/officeDocument/2006/relationships/image" Target="../media/image24.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8.xml"/><Relationship Id="rId1" Type="http://schemas.openxmlformats.org/officeDocument/2006/relationships/tags" Target="../tags/tag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8.xml"/><Relationship Id="rId1" Type="http://schemas.openxmlformats.org/officeDocument/2006/relationships/tags" Target="../tags/tag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8.xml"/><Relationship Id="rId1" Type="http://schemas.openxmlformats.org/officeDocument/2006/relationships/tags" Target="../tags/tag1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8.xml"/><Relationship Id="rId1" Type="http://schemas.openxmlformats.org/officeDocument/2006/relationships/tags" Target="../tags/tag1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8.xml"/><Relationship Id="rId1" Type="http://schemas.openxmlformats.org/officeDocument/2006/relationships/tags" Target="../tags/tag1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8.xml"/><Relationship Id="rId1" Type="http://schemas.openxmlformats.org/officeDocument/2006/relationships/tags" Target="../tags/tag1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8.xml"/><Relationship Id="rId1" Type="http://schemas.openxmlformats.org/officeDocument/2006/relationships/tags" Target="../tags/tag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962" y="948689"/>
            <a:ext cx="2350770" cy="0"/>
          </a:xfrm>
          <a:custGeom>
            <a:avLst/>
            <a:gdLst/>
            <a:ahLst/>
            <a:cxnLst/>
            <a:rect l="l" t="t" r="r" b="b"/>
            <a:pathLst>
              <a:path w="2350770">
                <a:moveTo>
                  <a:pt x="0" y="0"/>
                </a:moveTo>
                <a:lnTo>
                  <a:pt x="2350173" y="0"/>
                </a:lnTo>
              </a:path>
            </a:pathLst>
          </a:custGeom>
          <a:ln w="32004">
            <a:solidFill>
              <a:srgbClr val="F58366"/>
            </a:solidFill>
          </a:ln>
        </p:spPr>
        <p:txBody>
          <a:bodyPr wrap="square" lIns="0" tIns="0" rIns="0" bIns="0" rtlCol="0"/>
          <a:lstStyle/>
          <a:p>
            <a:endParaRPr/>
          </a:p>
        </p:txBody>
      </p:sp>
      <p:pic>
        <p:nvPicPr>
          <p:cNvPr id="17" name="bg object 17"/>
          <p:cNvPicPr/>
          <p:nvPr/>
        </p:nvPicPr>
        <p:blipFill>
          <a:blip r:embed="rId2" cstate="print"/>
          <a:stretch>
            <a:fillRect/>
          </a:stretch>
        </p:blipFill>
        <p:spPr>
          <a:xfrm>
            <a:off x="0" y="5532120"/>
            <a:ext cx="2807207" cy="600456"/>
          </a:xfrm>
          <a:prstGeom prst="rect">
            <a:avLst/>
          </a:prstGeom>
        </p:spPr>
      </p:pic>
      <p:sp>
        <p:nvSpPr>
          <p:cNvPr id="18" name="bg object 18"/>
          <p:cNvSpPr/>
          <p:nvPr/>
        </p:nvSpPr>
        <p:spPr>
          <a:xfrm>
            <a:off x="0" y="5379720"/>
            <a:ext cx="2807335" cy="649605"/>
          </a:xfrm>
          <a:custGeom>
            <a:avLst/>
            <a:gdLst/>
            <a:ahLst/>
            <a:cxnLst/>
            <a:rect l="l" t="t" r="r" b="b"/>
            <a:pathLst>
              <a:path w="2807335" h="649604">
                <a:moveTo>
                  <a:pt x="0" y="0"/>
                </a:moveTo>
                <a:lnTo>
                  <a:pt x="0" y="271678"/>
                </a:lnTo>
                <a:lnTo>
                  <a:pt x="105613" y="305612"/>
                </a:lnTo>
                <a:lnTo>
                  <a:pt x="152873" y="320107"/>
                </a:lnTo>
                <a:lnTo>
                  <a:pt x="247442" y="348458"/>
                </a:lnTo>
                <a:lnTo>
                  <a:pt x="342115" y="375909"/>
                </a:lnTo>
                <a:lnTo>
                  <a:pt x="436938" y="402402"/>
                </a:lnTo>
                <a:lnTo>
                  <a:pt x="484422" y="415270"/>
                </a:lnTo>
                <a:lnTo>
                  <a:pt x="531961" y="427876"/>
                </a:lnTo>
                <a:lnTo>
                  <a:pt x="579562" y="440214"/>
                </a:lnTo>
                <a:lnTo>
                  <a:pt x="627231" y="452275"/>
                </a:lnTo>
                <a:lnTo>
                  <a:pt x="674973" y="464052"/>
                </a:lnTo>
                <a:lnTo>
                  <a:pt x="722794" y="475538"/>
                </a:lnTo>
                <a:lnTo>
                  <a:pt x="770701" y="486726"/>
                </a:lnTo>
                <a:lnTo>
                  <a:pt x="818700" y="497608"/>
                </a:lnTo>
                <a:lnTo>
                  <a:pt x="866796" y="508177"/>
                </a:lnTo>
                <a:lnTo>
                  <a:pt x="914995" y="518426"/>
                </a:lnTo>
                <a:lnTo>
                  <a:pt x="963304" y="528347"/>
                </a:lnTo>
                <a:lnTo>
                  <a:pt x="1011727" y="537933"/>
                </a:lnTo>
                <a:lnTo>
                  <a:pt x="1060273" y="547176"/>
                </a:lnTo>
                <a:lnTo>
                  <a:pt x="1108945" y="556070"/>
                </a:lnTo>
                <a:lnTo>
                  <a:pt x="1157750" y="564607"/>
                </a:lnTo>
                <a:lnTo>
                  <a:pt x="1206695" y="572779"/>
                </a:lnTo>
                <a:lnTo>
                  <a:pt x="1255784" y="580580"/>
                </a:lnTo>
                <a:lnTo>
                  <a:pt x="1305025" y="588002"/>
                </a:lnTo>
                <a:lnTo>
                  <a:pt x="1354422" y="595037"/>
                </a:lnTo>
                <a:lnTo>
                  <a:pt x="1403982" y="601678"/>
                </a:lnTo>
                <a:lnTo>
                  <a:pt x="1453712" y="607919"/>
                </a:lnTo>
                <a:lnTo>
                  <a:pt x="1503616" y="613751"/>
                </a:lnTo>
                <a:lnTo>
                  <a:pt x="1553700" y="619167"/>
                </a:lnTo>
                <a:lnTo>
                  <a:pt x="1603972" y="624161"/>
                </a:lnTo>
                <a:lnTo>
                  <a:pt x="1654436" y="628724"/>
                </a:lnTo>
                <a:lnTo>
                  <a:pt x="1705099" y="632849"/>
                </a:lnTo>
                <a:lnTo>
                  <a:pt x="1755967" y="636529"/>
                </a:lnTo>
                <a:lnTo>
                  <a:pt x="1807045" y="639757"/>
                </a:lnTo>
                <a:lnTo>
                  <a:pt x="1858339" y="642525"/>
                </a:lnTo>
                <a:lnTo>
                  <a:pt x="1909857" y="644826"/>
                </a:lnTo>
                <a:lnTo>
                  <a:pt x="1961602" y="646653"/>
                </a:lnTo>
                <a:lnTo>
                  <a:pt x="2013582" y="647998"/>
                </a:lnTo>
                <a:lnTo>
                  <a:pt x="2065802" y="648854"/>
                </a:lnTo>
                <a:lnTo>
                  <a:pt x="2118269" y="649214"/>
                </a:lnTo>
                <a:lnTo>
                  <a:pt x="2170988" y="649070"/>
                </a:lnTo>
                <a:lnTo>
                  <a:pt x="2223965" y="648414"/>
                </a:lnTo>
                <a:lnTo>
                  <a:pt x="2277206" y="647241"/>
                </a:lnTo>
                <a:lnTo>
                  <a:pt x="2330717" y="645542"/>
                </a:lnTo>
                <a:lnTo>
                  <a:pt x="2384505" y="643310"/>
                </a:lnTo>
                <a:lnTo>
                  <a:pt x="2438574" y="640537"/>
                </a:lnTo>
                <a:lnTo>
                  <a:pt x="2492932" y="637217"/>
                </a:lnTo>
                <a:lnTo>
                  <a:pt x="2547583" y="633341"/>
                </a:lnTo>
                <a:lnTo>
                  <a:pt x="2602534" y="628903"/>
                </a:lnTo>
                <a:lnTo>
                  <a:pt x="2807208" y="605015"/>
                </a:lnTo>
                <a:lnTo>
                  <a:pt x="2807208" y="67195"/>
                </a:lnTo>
                <a:lnTo>
                  <a:pt x="2706319" y="96316"/>
                </a:lnTo>
                <a:lnTo>
                  <a:pt x="2657070" y="108134"/>
                </a:lnTo>
                <a:lnTo>
                  <a:pt x="2607575" y="119400"/>
                </a:lnTo>
                <a:lnTo>
                  <a:pt x="2557848" y="130117"/>
                </a:lnTo>
                <a:lnTo>
                  <a:pt x="2507903" y="140287"/>
                </a:lnTo>
                <a:lnTo>
                  <a:pt x="2457757" y="149910"/>
                </a:lnTo>
                <a:lnTo>
                  <a:pt x="2407425" y="158989"/>
                </a:lnTo>
                <a:lnTo>
                  <a:pt x="2356921" y="167525"/>
                </a:lnTo>
                <a:lnTo>
                  <a:pt x="2306260" y="175519"/>
                </a:lnTo>
                <a:lnTo>
                  <a:pt x="2255459" y="182974"/>
                </a:lnTo>
                <a:lnTo>
                  <a:pt x="2204531" y="189891"/>
                </a:lnTo>
                <a:lnTo>
                  <a:pt x="2153493" y="196272"/>
                </a:lnTo>
                <a:lnTo>
                  <a:pt x="2102358" y="202117"/>
                </a:lnTo>
                <a:lnTo>
                  <a:pt x="2051144" y="207430"/>
                </a:lnTo>
                <a:lnTo>
                  <a:pt x="1999863" y="212211"/>
                </a:lnTo>
                <a:lnTo>
                  <a:pt x="1948532" y="216462"/>
                </a:lnTo>
                <a:lnTo>
                  <a:pt x="1897167" y="220184"/>
                </a:lnTo>
                <a:lnTo>
                  <a:pt x="1845780" y="223380"/>
                </a:lnTo>
                <a:lnTo>
                  <a:pt x="1794389" y="226051"/>
                </a:lnTo>
                <a:lnTo>
                  <a:pt x="1743009" y="228198"/>
                </a:lnTo>
                <a:lnTo>
                  <a:pt x="1691653" y="229823"/>
                </a:lnTo>
                <a:lnTo>
                  <a:pt x="1640338" y="230928"/>
                </a:lnTo>
                <a:lnTo>
                  <a:pt x="1589079" y="231514"/>
                </a:lnTo>
                <a:lnTo>
                  <a:pt x="1537890" y="231583"/>
                </a:lnTo>
                <a:lnTo>
                  <a:pt x="1486787" y="231137"/>
                </a:lnTo>
                <a:lnTo>
                  <a:pt x="1435785" y="230177"/>
                </a:lnTo>
                <a:lnTo>
                  <a:pt x="1384900" y="228704"/>
                </a:lnTo>
                <a:lnTo>
                  <a:pt x="1334145" y="226721"/>
                </a:lnTo>
                <a:lnTo>
                  <a:pt x="1283537" y="224228"/>
                </a:lnTo>
                <a:lnTo>
                  <a:pt x="1233091" y="221229"/>
                </a:lnTo>
                <a:lnTo>
                  <a:pt x="1182821" y="217723"/>
                </a:lnTo>
                <a:lnTo>
                  <a:pt x="1132743" y="213713"/>
                </a:lnTo>
                <a:lnTo>
                  <a:pt x="1082872" y="209201"/>
                </a:lnTo>
                <a:lnTo>
                  <a:pt x="1033223" y="204188"/>
                </a:lnTo>
                <a:lnTo>
                  <a:pt x="983811" y="198675"/>
                </a:lnTo>
                <a:lnTo>
                  <a:pt x="934652" y="192665"/>
                </a:lnTo>
                <a:lnTo>
                  <a:pt x="885760" y="186158"/>
                </a:lnTo>
                <a:lnTo>
                  <a:pt x="837151" y="179157"/>
                </a:lnTo>
                <a:lnTo>
                  <a:pt x="788840" y="171663"/>
                </a:lnTo>
                <a:lnTo>
                  <a:pt x="740841" y="163677"/>
                </a:lnTo>
                <a:lnTo>
                  <a:pt x="690114" y="154757"/>
                </a:lnTo>
                <a:lnTo>
                  <a:pt x="639337" y="145454"/>
                </a:lnTo>
                <a:lnTo>
                  <a:pt x="588512" y="135783"/>
                </a:lnTo>
                <a:lnTo>
                  <a:pt x="537642" y="125756"/>
                </a:lnTo>
                <a:lnTo>
                  <a:pt x="486728" y="115386"/>
                </a:lnTo>
                <a:lnTo>
                  <a:pt x="435771" y="104686"/>
                </a:lnTo>
                <a:lnTo>
                  <a:pt x="384774" y="93670"/>
                </a:lnTo>
                <a:lnTo>
                  <a:pt x="333737" y="82349"/>
                </a:lnTo>
                <a:lnTo>
                  <a:pt x="282663" y="70738"/>
                </a:lnTo>
                <a:lnTo>
                  <a:pt x="0" y="0"/>
                </a:lnTo>
                <a:close/>
              </a:path>
            </a:pathLst>
          </a:custGeom>
          <a:solidFill>
            <a:srgbClr val="1C488A"/>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513587" y="4386072"/>
            <a:ext cx="2025395" cy="911351"/>
          </a:xfrm>
          <a:prstGeom prst="rect">
            <a:avLst/>
          </a:prstGeom>
        </p:spPr>
      </p:pic>
      <p:pic>
        <p:nvPicPr>
          <p:cNvPr id="20" name="bg object 20"/>
          <p:cNvPicPr/>
          <p:nvPr/>
        </p:nvPicPr>
        <p:blipFill>
          <a:blip r:embed="rId4" cstate="print"/>
          <a:stretch>
            <a:fillRect/>
          </a:stretch>
        </p:blipFill>
        <p:spPr>
          <a:xfrm>
            <a:off x="2395727" y="141731"/>
            <a:ext cx="9326880" cy="6217918"/>
          </a:xfrm>
          <a:prstGeom prst="rect">
            <a:avLst/>
          </a:prstGeom>
        </p:spPr>
      </p:pic>
      <p:sp>
        <p:nvSpPr>
          <p:cNvPr id="2" name="Holder 2"/>
          <p:cNvSpPr>
            <a:spLocks noGrp="1"/>
          </p:cNvSpPr>
          <p:nvPr>
            <p:ph type="ctrTitle"/>
          </p:nvPr>
        </p:nvSpPr>
        <p:spPr>
          <a:xfrm>
            <a:off x="535938" y="1135081"/>
            <a:ext cx="11120122" cy="72072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8/4/2022</a:t>
            </a:fld>
            <a:endParaRPr lang="en-US"/>
          </a:p>
        </p:txBody>
      </p:sp>
      <p:sp>
        <p:nvSpPr>
          <p:cNvPr id="6" name="Holder 6"/>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0C53AD7-A772-4F83-850B-482C70935EA4}"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DD8331-DEC2-4D1E-95D5-94283CB87E4D}"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4680396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33439975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278596"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6124203" y="1708150"/>
            <a:ext cx="5588000" cy="4502150"/>
          </a:xfrm>
        </p:spPr>
        <p:txBody>
          <a:bodyPr/>
          <a:lstStyle/>
          <a:p>
            <a:endParaRPr lang="en-US" dirty="0"/>
          </a:p>
        </p:txBody>
      </p:sp>
    </p:spTree>
    <p:custDataLst>
      <p:tags r:id="rId1"/>
    </p:custDataLst>
    <p:extLst>
      <p:ext uri="{BB962C8B-B14F-4D97-AF65-F5344CB8AC3E}">
        <p14:creationId xmlns:p14="http://schemas.microsoft.com/office/powerpoint/2010/main" val="7148024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609600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609600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2" y="0"/>
            <a:ext cx="6095999" cy="6858000"/>
          </a:xfrm>
        </p:spPr>
        <p:txBody>
          <a:bodyPr/>
          <a:lstStyle/>
          <a:p>
            <a:endParaRPr lang="en-US"/>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6312749" y="502412"/>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6430836" y="1888744"/>
            <a:ext cx="5273485"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6430434" y="2925064"/>
            <a:ext cx="5273887"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0686541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0" y="0"/>
            <a:ext cx="1219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1" y="4634893"/>
            <a:ext cx="12191993" cy="1858587"/>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832167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09034-D7B8-F84E-96DC-10C2BEA76970}" type="datetimeFigureOut">
              <a:rPr kumimoji="0" lang="en-US" sz="1800" b="0" i="0" u="none" strike="noStrike" kern="1200" cap="none" spc="0" normalizeH="0" baseline="0" noProof="0" smtClean="0">
                <a:ln>
                  <a:noFill/>
                </a:ln>
                <a:solidFill>
                  <a:srgbClr val="434443"/>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8/4/2022</a:t>
            </a:fld>
            <a:endParaRPr kumimoji="0" lang="en-US" sz="1800" b="0" i="0" u="none" strike="noStrike" kern="1200" cap="none" spc="0" normalizeH="0" baseline="0" noProof="0">
              <a:ln>
                <a:noFill/>
              </a:ln>
              <a:solidFill>
                <a:srgbClr val="434443"/>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443"/>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BABA4-ACCE-D145-99DE-BED31C5C47A5}"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Tree>
    <p:extLst>
      <p:ext uri="{BB962C8B-B14F-4D97-AF65-F5344CB8AC3E}">
        <p14:creationId xmlns:p14="http://schemas.microsoft.com/office/powerpoint/2010/main" val="37104025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Shape">
            <a:extLst>
              <a:ext uri="{FF2B5EF4-FFF2-40B4-BE49-F238E27FC236}">
                <a16:creationId xmlns:a16="http://schemas.microsoft.com/office/drawing/2014/main" id="{B3B2E306-4BAC-E74F-AAF1-3A3FFDADD8C7}"/>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14885949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itle Placeholder 1"/>
          <p:cNvSpPr>
            <a:spLocks noGrp="1"/>
          </p:cNvSpPr>
          <p:nvPr>
            <p:ph type="title" hasCustomPrompt="1"/>
          </p:nvPr>
        </p:nvSpPr>
        <p:spPr>
          <a:xfrm>
            <a:off x="365762" y="1312662"/>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9" name="Content Placeholder 18"/>
          <p:cNvSpPr>
            <a:spLocks noGrp="1"/>
          </p:cNvSpPr>
          <p:nvPr>
            <p:ph sz="quarter" idx="10"/>
          </p:nvPr>
        </p:nvSpPr>
        <p:spPr>
          <a:xfrm>
            <a:off x="334836" y="2839212"/>
            <a:ext cx="380390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7" name="Text Placeholder 6">
            <a:extLst>
              <a:ext uri="{FF2B5EF4-FFF2-40B4-BE49-F238E27FC236}">
                <a16:creationId xmlns:a16="http://schemas.microsoft.com/office/drawing/2014/main" id="{123F78CE-3476-2443-BDB8-A5DC73098040}"/>
              </a:ext>
            </a:extLst>
          </p:cNvPr>
          <p:cNvSpPr>
            <a:spLocks noGrp="1"/>
          </p:cNvSpPr>
          <p:nvPr>
            <p:ph type="body" sz="quarter" idx="11"/>
          </p:nvPr>
        </p:nvSpPr>
        <p:spPr>
          <a:xfrm>
            <a:off x="6718852" y="1312663"/>
            <a:ext cx="5043465" cy="4402338"/>
          </a:xfrm>
        </p:spPr>
        <p:txBody>
          <a:bodyPr/>
          <a:lstStyle>
            <a:lvl1pPr marL="342900" indent="-342900">
              <a:spcAft>
                <a:spcPts val="600"/>
              </a:spcAft>
              <a:buClr>
                <a:schemeClr val="accent1"/>
              </a:buClr>
              <a:buFont typeface="+mj-lt"/>
              <a:buAutoNum type="arabicPeriod"/>
              <a:defRPr/>
            </a:lvl1pPr>
            <a:lvl2pPr>
              <a:spcAft>
                <a:spcPts val="600"/>
              </a:spcAft>
              <a:buClr>
                <a:schemeClr val="accent1"/>
              </a:buClr>
              <a:defRPr/>
            </a:lvl2pPr>
            <a:lvl3pPr>
              <a:spcAft>
                <a:spcPts val="600"/>
              </a:spcAft>
              <a:buClr>
                <a:schemeClr val="accent1"/>
              </a:buClr>
              <a:defRPr/>
            </a:lvl3pPr>
            <a:lvl4pPr>
              <a:spcAft>
                <a:spcPts val="600"/>
              </a:spcAft>
              <a:buClr>
                <a:schemeClr val="accent1"/>
              </a:buClr>
              <a:defRPr/>
            </a:lvl4pPr>
            <a:lvl5pPr>
              <a:spcAft>
                <a:spcPts val="600"/>
              </a:spcAft>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739870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FF4098C8-B27B-E742-AF2B-FAACE164FD8F}"/>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587460"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1146"/>
            <a:ext cx="114300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 name="TextBox 1">
            <a:extLst>
              <a:ext uri="{FF2B5EF4-FFF2-40B4-BE49-F238E27FC236}">
                <a16:creationId xmlns:a16="http://schemas.microsoft.com/office/drawing/2014/main" id="{C636C7CF-7824-E34B-9E97-6F3B67C700BD}"/>
              </a:ext>
            </a:extLst>
          </p:cNvPr>
          <p:cNvSpPr txBox="1"/>
          <p:nvPr userDrawn="1"/>
        </p:nvSpPr>
        <p:spPr>
          <a:xfrm>
            <a:off x="12987131" y="2623930"/>
            <a:ext cx="0" cy="0"/>
          </a:xfrm>
          <a:prstGeom prst="rect">
            <a:avLst/>
          </a:prstGeom>
        </p:spPr>
        <p:txBody>
          <a:bodyPr wrap="none" lIns="121869" tIns="60933" rIns="121869" bIns="60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434443"/>
              </a:solidFill>
              <a:effectLst/>
              <a:uLnTx/>
              <a:uFillTx/>
              <a:latin typeface="Arial"/>
              <a:ea typeface="+mn-ea"/>
              <a:cs typeface="Calibri"/>
            </a:endParaRPr>
          </a:p>
        </p:txBody>
      </p:sp>
    </p:spTree>
    <p:custDataLst>
      <p:tags r:id="rId1"/>
    </p:custDataLst>
    <p:extLst>
      <p:ext uri="{BB962C8B-B14F-4D97-AF65-F5344CB8AC3E}">
        <p14:creationId xmlns:p14="http://schemas.microsoft.com/office/powerpoint/2010/main" val="31911618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7224227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624738" y="2491913"/>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73030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8E67B97-2A19-4469-BBC1-5124779FD32E}"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0608311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
        <p:nvSpPr>
          <p:cNvPr id="5" name="Content Placeholder 4">
            <a:extLst>
              <a:ext uri="{FF2B5EF4-FFF2-40B4-BE49-F238E27FC236}">
                <a16:creationId xmlns:a16="http://schemas.microsoft.com/office/drawing/2014/main" id="{419E5391-D124-40A4-8075-7CC4DBBC44EB}"/>
              </a:ext>
            </a:extLst>
          </p:cNvPr>
          <p:cNvSpPr>
            <a:spLocks noGrp="1"/>
          </p:cNvSpPr>
          <p:nvPr>
            <p:ph sz="quarter" idx="18"/>
          </p:nvPr>
        </p:nvSpPr>
        <p:spPr>
          <a:xfrm>
            <a:off x="684260" y="1746250"/>
            <a:ext cx="5249333"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
        <p:nvSpPr>
          <p:cNvPr id="14" name="Content Placeholder 4">
            <a:extLst>
              <a:ext uri="{FF2B5EF4-FFF2-40B4-BE49-F238E27FC236}">
                <a16:creationId xmlns:a16="http://schemas.microsoft.com/office/drawing/2014/main" id="{65807AD6-4C72-4732-8C27-63843CD1B357}"/>
              </a:ext>
            </a:extLst>
          </p:cNvPr>
          <p:cNvSpPr>
            <a:spLocks noGrp="1"/>
          </p:cNvSpPr>
          <p:nvPr>
            <p:ph sz="quarter" idx="19"/>
          </p:nvPr>
        </p:nvSpPr>
        <p:spPr>
          <a:xfrm>
            <a:off x="6258410" y="1746250"/>
            <a:ext cx="5249333"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Tree>
    <p:custDataLst>
      <p:tags r:id="rId1"/>
    </p:custDataLst>
    <p:extLst>
      <p:ext uri="{BB962C8B-B14F-4D97-AF65-F5344CB8AC3E}">
        <p14:creationId xmlns:p14="http://schemas.microsoft.com/office/powerpoint/2010/main" val="13821490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624738" y="4424556"/>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6300790" y="4424556"/>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4435933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_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grpSp>
        <p:nvGrpSpPr>
          <p:cNvPr id="2" name="Group 1">
            <a:extLst>
              <a:ext uri="{FF2B5EF4-FFF2-40B4-BE49-F238E27FC236}">
                <a16:creationId xmlns:a16="http://schemas.microsoft.com/office/drawing/2014/main" id="{20B8DB71-5DF2-C04E-AF83-DBF86D30767B}"/>
              </a:ext>
            </a:extLst>
          </p:cNvPr>
          <p:cNvGrpSpPr/>
          <p:nvPr userDrawn="1"/>
        </p:nvGrpSpPr>
        <p:grpSpPr>
          <a:xfrm>
            <a:off x="1634604" y="3895712"/>
            <a:ext cx="8922792" cy="0"/>
            <a:chOff x="1277233" y="3895712"/>
            <a:chExt cx="6692094" cy="0"/>
          </a:xfrm>
        </p:grpSpPr>
        <p:cxnSp>
          <p:nvCxnSpPr>
            <p:cNvPr id="22" name="Straight Connector 21">
              <a:extLst>
                <a:ext uri="{FF2B5EF4-FFF2-40B4-BE49-F238E27FC236}">
                  <a16:creationId xmlns:a16="http://schemas.microsoft.com/office/drawing/2014/main" id="{6BE41B89-C55A-B946-AC8C-237DD1B55C0D}"/>
                </a:ext>
              </a:extLst>
            </p:cNvPr>
            <p:cNvCxnSpPr>
              <a:cxnSpLocks/>
            </p:cNvCxnSpPr>
            <p:nvPr userDrawn="1"/>
          </p:nvCxnSpPr>
          <p:spPr>
            <a:xfrm>
              <a:off x="1277233" y="3895712"/>
              <a:ext cx="2858406"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12DCBAA8-2FE7-5E48-9235-4E3273ED62B1}"/>
                </a:ext>
              </a:extLst>
            </p:cNvPr>
            <p:cNvCxnSpPr>
              <a:cxnSpLocks/>
            </p:cNvCxnSpPr>
            <p:nvPr userDrawn="1"/>
          </p:nvCxnSpPr>
          <p:spPr>
            <a:xfrm>
              <a:off x="5064082" y="3895712"/>
              <a:ext cx="2905245"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grpSp>
      <p:cxnSp>
        <p:nvCxnSpPr>
          <p:cNvPr id="30" name="Straight Connector 29">
            <a:extLst>
              <a:ext uri="{FF2B5EF4-FFF2-40B4-BE49-F238E27FC236}">
                <a16:creationId xmlns:a16="http://schemas.microsoft.com/office/drawing/2014/main" id="{C63F3587-18B6-9946-BD15-07078823973B}"/>
              </a:ext>
            </a:extLst>
          </p:cNvPr>
          <p:cNvCxnSpPr>
            <a:cxnSpLocks/>
          </p:cNvCxnSpPr>
          <p:nvPr userDrawn="1"/>
        </p:nvCxnSpPr>
        <p:spPr>
          <a:xfrm>
            <a:off x="6096000" y="1871354"/>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DCEF27BE-3AF2-DF44-B04F-E2891E3A5DDC}"/>
              </a:ext>
            </a:extLst>
          </p:cNvPr>
          <p:cNvCxnSpPr>
            <a:cxnSpLocks/>
          </p:cNvCxnSpPr>
          <p:nvPr userDrawn="1"/>
        </p:nvCxnSpPr>
        <p:spPr>
          <a:xfrm>
            <a:off x="6096000" y="4313172"/>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sp>
        <p:nvSpPr>
          <p:cNvPr id="32" name="Content Placeholder 2">
            <a:extLst>
              <a:ext uri="{FF2B5EF4-FFF2-40B4-BE49-F238E27FC236}">
                <a16:creationId xmlns:a16="http://schemas.microsoft.com/office/drawing/2014/main" id="{D0B0D022-0F2D-7345-A71D-90A9D84D818E}"/>
              </a:ext>
            </a:extLst>
          </p:cNvPr>
          <p:cNvSpPr>
            <a:spLocks noGrp="1"/>
          </p:cNvSpPr>
          <p:nvPr>
            <p:ph idx="19" hasCustomPrompt="1"/>
          </p:nvPr>
        </p:nvSpPr>
        <p:spPr>
          <a:xfrm>
            <a:off x="624738" y="44223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33" name="Content Placeholder 2">
            <a:extLst>
              <a:ext uri="{FF2B5EF4-FFF2-40B4-BE49-F238E27FC236}">
                <a16:creationId xmlns:a16="http://schemas.microsoft.com/office/drawing/2014/main" id="{843FF5A2-AC55-D742-8EBC-7DD6A02B5174}"/>
              </a:ext>
            </a:extLst>
          </p:cNvPr>
          <p:cNvSpPr>
            <a:spLocks noGrp="1"/>
          </p:cNvSpPr>
          <p:nvPr>
            <p:ph idx="20" hasCustomPrompt="1"/>
          </p:nvPr>
        </p:nvSpPr>
        <p:spPr>
          <a:xfrm>
            <a:off x="6300790" y="44223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2553728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34695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624738"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3469537" y="4429201"/>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8527296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21719007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278596"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6124203" y="1708150"/>
            <a:ext cx="5588000" cy="4502150"/>
          </a:xfrm>
        </p:spPr>
        <p:txBody>
          <a:bodyPr/>
          <a:lstStyle/>
          <a:p>
            <a:endParaRPr lang="en-US" dirty="0"/>
          </a:p>
        </p:txBody>
      </p:sp>
    </p:spTree>
    <p:custDataLst>
      <p:tags r:id="rId1"/>
    </p:custDataLst>
    <p:extLst>
      <p:ext uri="{BB962C8B-B14F-4D97-AF65-F5344CB8AC3E}">
        <p14:creationId xmlns:p14="http://schemas.microsoft.com/office/powerpoint/2010/main" val="29064603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609600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609600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2" y="0"/>
            <a:ext cx="6095999" cy="6858000"/>
          </a:xfrm>
        </p:spPr>
        <p:txBody>
          <a:bodyPr/>
          <a:lstStyle/>
          <a:p>
            <a:endParaRPr lang="en-US"/>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6312749" y="502412"/>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6430836" y="1888744"/>
            <a:ext cx="5273485"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6430434" y="2925064"/>
            <a:ext cx="5273887"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4699158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0" y="0"/>
            <a:ext cx="1219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1" y="4634893"/>
            <a:ext cx="12191993" cy="1858587"/>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46568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09034-D7B8-F84E-96DC-10C2BEA76970}" type="datetimeFigureOut">
              <a:rPr kumimoji="0" lang="en-US" sz="1800" b="0" i="0" u="none" strike="noStrike" kern="1200" cap="none" spc="0" normalizeH="0" baseline="0" noProof="0" smtClean="0">
                <a:ln>
                  <a:noFill/>
                </a:ln>
                <a:solidFill>
                  <a:srgbClr val="434443"/>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8/4/2022</a:t>
            </a:fld>
            <a:endParaRPr kumimoji="0" lang="en-US" sz="1800" b="0" i="0" u="none" strike="noStrike" kern="1200" cap="none" spc="0" normalizeH="0" baseline="0" noProof="0">
              <a:ln>
                <a:noFill/>
              </a:ln>
              <a:solidFill>
                <a:srgbClr val="434443"/>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443"/>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BABA4-ACCE-D145-99DE-BED31C5C47A5}"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Tree>
    <p:extLst>
      <p:ext uri="{BB962C8B-B14F-4D97-AF65-F5344CB8AC3E}">
        <p14:creationId xmlns:p14="http://schemas.microsoft.com/office/powerpoint/2010/main" val="29736864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Shape">
            <a:extLst>
              <a:ext uri="{FF2B5EF4-FFF2-40B4-BE49-F238E27FC236}">
                <a16:creationId xmlns:a16="http://schemas.microsoft.com/office/drawing/2014/main" id="{B3B2E306-4BAC-E74F-AAF1-3A3FFDADD8C7}"/>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897070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8A51ED6-1809-467D-BA74-8EA1DF4B6FEF}"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4AF8077-2CE4-4A8C-806A-F9B27078C00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3901231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itle Placeholder 1"/>
          <p:cNvSpPr>
            <a:spLocks noGrp="1"/>
          </p:cNvSpPr>
          <p:nvPr>
            <p:ph type="title" hasCustomPrompt="1"/>
          </p:nvPr>
        </p:nvSpPr>
        <p:spPr>
          <a:xfrm>
            <a:off x="365762" y="1312662"/>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9" name="Content Placeholder 18"/>
          <p:cNvSpPr>
            <a:spLocks noGrp="1"/>
          </p:cNvSpPr>
          <p:nvPr>
            <p:ph sz="quarter" idx="10"/>
          </p:nvPr>
        </p:nvSpPr>
        <p:spPr>
          <a:xfrm>
            <a:off x="334836" y="2839212"/>
            <a:ext cx="380390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7" name="Text Placeholder 6">
            <a:extLst>
              <a:ext uri="{FF2B5EF4-FFF2-40B4-BE49-F238E27FC236}">
                <a16:creationId xmlns:a16="http://schemas.microsoft.com/office/drawing/2014/main" id="{123F78CE-3476-2443-BDB8-A5DC73098040}"/>
              </a:ext>
            </a:extLst>
          </p:cNvPr>
          <p:cNvSpPr>
            <a:spLocks noGrp="1"/>
          </p:cNvSpPr>
          <p:nvPr>
            <p:ph type="body" sz="quarter" idx="11"/>
          </p:nvPr>
        </p:nvSpPr>
        <p:spPr>
          <a:xfrm>
            <a:off x="6718852" y="1312663"/>
            <a:ext cx="5043465" cy="4402338"/>
          </a:xfrm>
        </p:spPr>
        <p:txBody>
          <a:bodyPr/>
          <a:lstStyle>
            <a:lvl1pPr marL="342900" indent="-342900">
              <a:spcAft>
                <a:spcPts val="600"/>
              </a:spcAft>
              <a:buClr>
                <a:schemeClr val="accent1"/>
              </a:buClr>
              <a:buFont typeface="+mj-lt"/>
              <a:buAutoNum type="arabicPeriod"/>
              <a:defRPr/>
            </a:lvl1pPr>
            <a:lvl2pPr>
              <a:spcAft>
                <a:spcPts val="600"/>
              </a:spcAft>
              <a:buClr>
                <a:schemeClr val="accent1"/>
              </a:buClr>
              <a:defRPr/>
            </a:lvl2pPr>
            <a:lvl3pPr>
              <a:spcAft>
                <a:spcPts val="600"/>
              </a:spcAft>
              <a:buClr>
                <a:schemeClr val="accent1"/>
              </a:buClr>
              <a:defRPr/>
            </a:lvl3pPr>
            <a:lvl4pPr>
              <a:spcAft>
                <a:spcPts val="600"/>
              </a:spcAft>
              <a:buClr>
                <a:schemeClr val="accent1"/>
              </a:buClr>
              <a:defRPr/>
            </a:lvl4pPr>
            <a:lvl5pPr>
              <a:spcAft>
                <a:spcPts val="600"/>
              </a:spcAft>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9164145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FF4098C8-B27B-E742-AF2B-FAACE164FD8F}"/>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587460"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1146"/>
            <a:ext cx="114300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 name="TextBox 1">
            <a:extLst>
              <a:ext uri="{FF2B5EF4-FFF2-40B4-BE49-F238E27FC236}">
                <a16:creationId xmlns:a16="http://schemas.microsoft.com/office/drawing/2014/main" id="{C636C7CF-7824-E34B-9E97-6F3B67C700BD}"/>
              </a:ext>
            </a:extLst>
          </p:cNvPr>
          <p:cNvSpPr txBox="1"/>
          <p:nvPr userDrawn="1"/>
        </p:nvSpPr>
        <p:spPr>
          <a:xfrm>
            <a:off x="12987131" y="2623930"/>
            <a:ext cx="0" cy="0"/>
          </a:xfrm>
          <a:prstGeom prst="rect">
            <a:avLst/>
          </a:prstGeom>
        </p:spPr>
        <p:txBody>
          <a:bodyPr wrap="none" lIns="121869" tIns="60933" rIns="121869" bIns="60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434443"/>
              </a:solidFill>
              <a:effectLst/>
              <a:uLnTx/>
              <a:uFillTx/>
              <a:latin typeface="Arial"/>
              <a:ea typeface="+mn-ea"/>
              <a:cs typeface="Calibri"/>
            </a:endParaRPr>
          </a:p>
        </p:txBody>
      </p:sp>
    </p:spTree>
    <p:custDataLst>
      <p:tags r:id="rId1"/>
    </p:custDataLst>
    <p:extLst>
      <p:ext uri="{BB962C8B-B14F-4D97-AF65-F5344CB8AC3E}">
        <p14:creationId xmlns:p14="http://schemas.microsoft.com/office/powerpoint/2010/main" val="40683459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5186711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624738" y="2491913"/>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11053522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
        <p:nvSpPr>
          <p:cNvPr id="5" name="Content Placeholder 4">
            <a:extLst>
              <a:ext uri="{FF2B5EF4-FFF2-40B4-BE49-F238E27FC236}">
                <a16:creationId xmlns:a16="http://schemas.microsoft.com/office/drawing/2014/main" id="{419E5391-D124-40A4-8075-7CC4DBBC44EB}"/>
              </a:ext>
            </a:extLst>
          </p:cNvPr>
          <p:cNvSpPr>
            <a:spLocks noGrp="1"/>
          </p:cNvSpPr>
          <p:nvPr>
            <p:ph sz="quarter" idx="18"/>
          </p:nvPr>
        </p:nvSpPr>
        <p:spPr>
          <a:xfrm>
            <a:off x="684260" y="1746250"/>
            <a:ext cx="5249333"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
        <p:nvSpPr>
          <p:cNvPr id="14" name="Content Placeholder 4">
            <a:extLst>
              <a:ext uri="{FF2B5EF4-FFF2-40B4-BE49-F238E27FC236}">
                <a16:creationId xmlns:a16="http://schemas.microsoft.com/office/drawing/2014/main" id="{65807AD6-4C72-4732-8C27-63843CD1B357}"/>
              </a:ext>
            </a:extLst>
          </p:cNvPr>
          <p:cNvSpPr>
            <a:spLocks noGrp="1"/>
          </p:cNvSpPr>
          <p:nvPr>
            <p:ph sz="quarter" idx="19"/>
          </p:nvPr>
        </p:nvSpPr>
        <p:spPr>
          <a:xfrm>
            <a:off x="6258410" y="1746250"/>
            <a:ext cx="5249333"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Tree>
    <p:custDataLst>
      <p:tags r:id="rId1"/>
    </p:custDataLst>
    <p:extLst>
      <p:ext uri="{BB962C8B-B14F-4D97-AF65-F5344CB8AC3E}">
        <p14:creationId xmlns:p14="http://schemas.microsoft.com/office/powerpoint/2010/main" val="19539745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624738" y="4424556"/>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6300790" y="4424556"/>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477631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grpSp>
        <p:nvGrpSpPr>
          <p:cNvPr id="2" name="Group 1">
            <a:extLst>
              <a:ext uri="{FF2B5EF4-FFF2-40B4-BE49-F238E27FC236}">
                <a16:creationId xmlns:a16="http://schemas.microsoft.com/office/drawing/2014/main" id="{20B8DB71-5DF2-C04E-AF83-DBF86D30767B}"/>
              </a:ext>
            </a:extLst>
          </p:cNvPr>
          <p:cNvGrpSpPr/>
          <p:nvPr userDrawn="1"/>
        </p:nvGrpSpPr>
        <p:grpSpPr>
          <a:xfrm>
            <a:off x="1634604" y="3895712"/>
            <a:ext cx="8922792" cy="0"/>
            <a:chOff x="1277233" y="3895712"/>
            <a:chExt cx="6692094" cy="0"/>
          </a:xfrm>
        </p:grpSpPr>
        <p:cxnSp>
          <p:nvCxnSpPr>
            <p:cNvPr id="22" name="Straight Connector 21">
              <a:extLst>
                <a:ext uri="{FF2B5EF4-FFF2-40B4-BE49-F238E27FC236}">
                  <a16:creationId xmlns:a16="http://schemas.microsoft.com/office/drawing/2014/main" id="{6BE41B89-C55A-B946-AC8C-237DD1B55C0D}"/>
                </a:ext>
              </a:extLst>
            </p:cNvPr>
            <p:cNvCxnSpPr>
              <a:cxnSpLocks/>
            </p:cNvCxnSpPr>
            <p:nvPr userDrawn="1"/>
          </p:nvCxnSpPr>
          <p:spPr>
            <a:xfrm>
              <a:off x="1277233" y="3895712"/>
              <a:ext cx="2858406"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12DCBAA8-2FE7-5E48-9235-4E3273ED62B1}"/>
                </a:ext>
              </a:extLst>
            </p:cNvPr>
            <p:cNvCxnSpPr>
              <a:cxnSpLocks/>
            </p:cNvCxnSpPr>
            <p:nvPr userDrawn="1"/>
          </p:nvCxnSpPr>
          <p:spPr>
            <a:xfrm>
              <a:off x="5064082" y="3895712"/>
              <a:ext cx="2905245"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grpSp>
      <p:cxnSp>
        <p:nvCxnSpPr>
          <p:cNvPr id="30" name="Straight Connector 29">
            <a:extLst>
              <a:ext uri="{FF2B5EF4-FFF2-40B4-BE49-F238E27FC236}">
                <a16:creationId xmlns:a16="http://schemas.microsoft.com/office/drawing/2014/main" id="{C63F3587-18B6-9946-BD15-07078823973B}"/>
              </a:ext>
            </a:extLst>
          </p:cNvPr>
          <p:cNvCxnSpPr>
            <a:cxnSpLocks/>
          </p:cNvCxnSpPr>
          <p:nvPr userDrawn="1"/>
        </p:nvCxnSpPr>
        <p:spPr>
          <a:xfrm>
            <a:off x="6096000" y="1871354"/>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DCEF27BE-3AF2-DF44-B04F-E2891E3A5DDC}"/>
              </a:ext>
            </a:extLst>
          </p:cNvPr>
          <p:cNvCxnSpPr>
            <a:cxnSpLocks/>
          </p:cNvCxnSpPr>
          <p:nvPr userDrawn="1"/>
        </p:nvCxnSpPr>
        <p:spPr>
          <a:xfrm>
            <a:off x="6096000" y="4313172"/>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sp>
        <p:nvSpPr>
          <p:cNvPr id="32" name="Content Placeholder 2">
            <a:extLst>
              <a:ext uri="{FF2B5EF4-FFF2-40B4-BE49-F238E27FC236}">
                <a16:creationId xmlns:a16="http://schemas.microsoft.com/office/drawing/2014/main" id="{D0B0D022-0F2D-7345-A71D-90A9D84D818E}"/>
              </a:ext>
            </a:extLst>
          </p:cNvPr>
          <p:cNvSpPr>
            <a:spLocks noGrp="1"/>
          </p:cNvSpPr>
          <p:nvPr>
            <p:ph idx="19" hasCustomPrompt="1"/>
          </p:nvPr>
        </p:nvSpPr>
        <p:spPr>
          <a:xfrm>
            <a:off x="624738" y="44223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33" name="Content Placeholder 2">
            <a:extLst>
              <a:ext uri="{FF2B5EF4-FFF2-40B4-BE49-F238E27FC236}">
                <a16:creationId xmlns:a16="http://schemas.microsoft.com/office/drawing/2014/main" id="{843FF5A2-AC55-D742-8EBC-7DD6A02B5174}"/>
              </a:ext>
            </a:extLst>
          </p:cNvPr>
          <p:cNvSpPr>
            <a:spLocks noGrp="1"/>
          </p:cNvSpPr>
          <p:nvPr>
            <p:ph idx="20" hasCustomPrompt="1"/>
          </p:nvPr>
        </p:nvSpPr>
        <p:spPr>
          <a:xfrm>
            <a:off x="6300790" y="44223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6001896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34695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624738"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3469537" y="4429201"/>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42463221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INSTITUT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8903880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INSTITUTE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1EA45C-2783-2141-B9EA-8DE9ACB93142}"/>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D0E91E53-06E2-A945-98CC-250A99B4FEFB}"/>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6C2C5490-DA83-8745-8D5D-138F02150CEF}"/>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278596"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763161F4-DEBD-8549-BAC2-88340262F1F8}"/>
              </a:ext>
            </a:extLst>
          </p:cNvPr>
          <p:cNvSpPr>
            <a:spLocks noGrp="1"/>
          </p:cNvSpPr>
          <p:nvPr>
            <p:ph type="pic" sz="quarter" idx="11" hasCustomPrompt="1"/>
          </p:nvPr>
        </p:nvSpPr>
        <p:spPr>
          <a:xfrm>
            <a:off x="9484240" y="170057"/>
            <a:ext cx="2250560" cy="1084521"/>
          </a:xfrm>
        </p:spPr>
        <p:txBody>
          <a:bodyPr>
            <a:noAutofit/>
          </a:bodyPr>
          <a:lstStyle>
            <a:lvl1pPr>
              <a:defRPr>
                <a:solidFill>
                  <a:schemeClr val="bg1"/>
                </a:solidFill>
              </a:defRPr>
            </a:lvl1pPr>
          </a:lstStyle>
          <a:p>
            <a:r>
              <a:rPr lang="en-US" dirty="0"/>
              <a:t>Insert logo here</a:t>
            </a:r>
          </a:p>
        </p:txBody>
      </p:sp>
      <p:cxnSp>
        <p:nvCxnSpPr>
          <p:cNvPr id="18" name="Straight Connector 17">
            <a:extLst>
              <a:ext uri="{FF2B5EF4-FFF2-40B4-BE49-F238E27FC236}">
                <a16:creationId xmlns:a16="http://schemas.microsoft.com/office/drawing/2014/main" id="{F6621951-0364-634F-A285-95CF1365ECAD}"/>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1" name="Title 1">
            <a:extLst>
              <a:ext uri="{FF2B5EF4-FFF2-40B4-BE49-F238E27FC236}">
                <a16:creationId xmlns:a16="http://schemas.microsoft.com/office/drawing/2014/main" id="{AB097A5C-CAAA-6547-ADEE-1AA3EA35D42C}"/>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22" name="Slide Number Placeholder 6">
            <a:extLst>
              <a:ext uri="{FF2B5EF4-FFF2-40B4-BE49-F238E27FC236}">
                <a16:creationId xmlns:a16="http://schemas.microsoft.com/office/drawing/2014/main" id="{2FE030EF-B51F-8F47-8998-2EBE1EF5AB0F}"/>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D0D92D6F-2A8D-8746-9555-5FF0A14CF77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6" name="Text Placeholder 4">
            <a:extLst>
              <a:ext uri="{FF2B5EF4-FFF2-40B4-BE49-F238E27FC236}">
                <a16:creationId xmlns:a16="http://schemas.microsoft.com/office/drawing/2014/main" id="{646218A4-296A-7441-B063-616658B6F48A}"/>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
        <p:nvSpPr>
          <p:cNvPr id="4" name="Picture Placeholder 3">
            <a:extLst>
              <a:ext uri="{FF2B5EF4-FFF2-40B4-BE49-F238E27FC236}">
                <a16:creationId xmlns:a16="http://schemas.microsoft.com/office/drawing/2014/main" id="{3BE7B4B9-C2E5-584C-A6FD-1E6E7F8D1EBD}"/>
              </a:ext>
            </a:extLst>
          </p:cNvPr>
          <p:cNvSpPr>
            <a:spLocks noGrp="1"/>
          </p:cNvSpPr>
          <p:nvPr>
            <p:ph type="pic" sz="quarter" idx="12"/>
          </p:nvPr>
        </p:nvSpPr>
        <p:spPr>
          <a:xfrm>
            <a:off x="6124203" y="1708150"/>
            <a:ext cx="5588000" cy="4502150"/>
          </a:xfrm>
        </p:spPr>
        <p:txBody>
          <a:bodyPr/>
          <a:lstStyle/>
          <a:p>
            <a:endParaRPr lang="en-US" dirty="0"/>
          </a:p>
        </p:txBody>
      </p:sp>
    </p:spTree>
    <p:custDataLst>
      <p:tags r:id="rId1"/>
    </p:custDataLst>
    <p:extLst>
      <p:ext uri="{BB962C8B-B14F-4D97-AF65-F5344CB8AC3E}">
        <p14:creationId xmlns:p14="http://schemas.microsoft.com/office/powerpoint/2010/main" val="2595590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8D7BA54-BB09-45EF-8BE5-86E399F21075}"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2B83E2C-C682-4CCB-812E-4FD1E6CD7EF7}"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8619336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609600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609600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Picture Placeholder 2">
            <a:extLst>
              <a:ext uri="{FF2B5EF4-FFF2-40B4-BE49-F238E27FC236}">
                <a16:creationId xmlns:a16="http://schemas.microsoft.com/office/drawing/2014/main" id="{25BC9E4E-DC08-F04A-907F-38011949DDF6}"/>
              </a:ext>
            </a:extLst>
          </p:cNvPr>
          <p:cNvSpPr>
            <a:spLocks noGrp="1"/>
          </p:cNvSpPr>
          <p:nvPr>
            <p:ph type="pic" sz="quarter" idx="10"/>
          </p:nvPr>
        </p:nvSpPr>
        <p:spPr>
          <a:xfrm>
            <a:off x="2" y="0"/>
            <a:ext cx="6095999" cy="6858000"/>
          </a:xfrm>
        </p:spPr>
        <p:txBody>
          <a:bodyPr/>
          <a:lstStyle/>
          <a:p>
            <a:endParaRPr lang="en-US"/>
          </a:p>
        </p:txBody>
      </p:sp>
      <p:sp>
        <p:nvSpPr>
          <p:cNvPr id="15" name="Title Placeholder 1">
            <a:extLst>
              <a:ext uri="{FF2B5EF4-FFF2-40B4-BE49-F238E27FC236}">
                <a16:creationId xmlns:a16="http://schemas.microsoft.com/office/drawing/2014/main" id="{C1575737-3A06-C042-B28A-86B83C3E21C6}"/>
              </a:ext>
            </a:extLst>
          </p:cNvPr>
          <p:cNvSpPr>
            <a:spLocks noGrp="1"/>
          </p:cNvSpPr>
          <p:nvPr>
            <p:ph type="title" hasCustomPrompt="1"/>
          </p:nvPr>
        </p:nvSpPr>
        <p:spPr>
          <a:xfrm>
            <a:off x="6312749" y="502412"/>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6" name="Content Placeholder 18">
            <a:extLst>
              <a:ext uri="{FF2B5EF4-FFF2-40B4-BE49-F238E27FC236}">
                <a16:creationId xmlns:a16="http://schemas.microsoft.com/office/drawing/2014/main" id="{107172E8-0BD8-F544-908A-019163C1B571}"/>
              </a:ext>
            </a:extLst>
          </p:cNvPr>
          <p:cNvSpPr>
            <a:spLocks noGrp="1"/>
          </p:cNvSpPr>
          <p:nvPr>
            <p:ph sz="quarter" idx="11"/>
          </p:nvPr>
        </p:nvSpPr>
        <p:spPr>
          <a:xfrm>
            <a:off x="6430836" y="1888744"/>
            <a:ext cx="5273485"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0A428D6A-B377-6F43-BA57-D036EAC6A5CC}"/>
              </a:ext>
            </a:extLst>
          </p:cNvPr>
          <p:cNvSpPr>
            <a:spLocks noGrp="1"/>
          </p:cNvSpPr>
          <p:nvPr>
            <p:ph type="body" sz="quarter" idx="12"/>
          </p:nvPr>
        </p:nvSpPr>
        <p:spPr>
          <a:xfrm>
            <a:off x="6430434" y="2925064"/>
            <a:ext cx="5273887" cy="3069336"/>
          </a:xfrm>
        </p:spPr>
        <p:txBody>
          <a:bodyPr>
            <a:noAutofit/>
          </a:bodyPr>
          <a:lstStyle>
            <a:lvl1pPr marL="120650" indent="-120650">
              <a:tabLst/>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Edit Master text styles</a:t>
            </a: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2697316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DEPT - IMAGE +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B7CE0A-478C-934E-B0F2-25D6110333DE}"/>
              </a:ext>
            </a:extLst>
          </p:cNvPr>
          <p:cNvSpPr/>
          <p:nvPr userDrawn="1"/>
        </p:nvSpPr>
        <p:spPr>
          <a:xfrm>
            <a:off x="0" y="0"/>
            <a:ext cx="12192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Shape">
            <a:extLst>
              <a:ext uri="{FF2B5EF4-FFF2-40B4-BE49-F238E27FC236}">
                <a16:creationId xmlns:a16="http://schemas.microsoft.com/office/drawing/2014/main" id="{364FEA06-3D67-1140-B0E3-7F3BE884D5FB}"/>
              </a:ext>
            </a:extLst>
          </p:cNvPr>
          <p:cNvSpPr/>
          <p:nvPr userDrawn="1"/>
        </p:nvSpPr>
        <p:spPr>
          <a:xfrm>
            <a:off x="-1" y="4634893"/>
            <a:ext cx="12191993" cy="1858587"/>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22" name="Straight Connector 21">
            <a:extLst>
              <a:ext uri="{FF2B5EF4-FFF2-40B4-BE49-F238E27FC236}">
                <a16:creationId xmlns:a16="http://schemas.microsoft.com/office/drawing/2014/main" id="{5C216FAC-B767-B347-8CC7-3DCA5840C23F}"/>
              </a:ext>
            </a:extLst>
          </p:cNvPr>
          <p:cNvCxnSpPr>
            <a:cxnSpLocks/>
          </p:cNvCxnSpPr>
          <p:nvPr userDrawn="1"/>
        </p:nvCxnSpPr>
        <p:spPr>
          <a:xfrm>
            <a:off x="11311725" y="6447272"/>
            <a:ext cx="0" cy="267883"/>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3" name="Slide Number Placeholder 6">
            <a:extLst>
              <a:ext uri="{FF2B5EF4-FFF2-40B4-BE49-F238E27FC236}">
                <a16:creationId xmlns:a16="http://schemas.microsoft.com/office/drawing/2014/main" id="{2A739097-FCBD-364F-9AFE-4D06F94CB901}"/>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F24160B-4D19-E943-87A4-783C2E21192D}"/>
              </a:ext>
            </a:extLst>
          </p:cNvPr>
          <p:cNvPicPr>
            <a:picLocks noChangeAspect="1"/>
          </p:cNvPicPr>
          <p:nvPr userDrawn="1"/>
        </p:nvPicPr>
        <p:blipFill>
          <a:blip r:embed="rId3" cstate="screen">
            <a:biLevel thresh="25000"/>
            <a:extLst>
              <a:ext uri="{BEBA8EAE-BF5A-486C-A8C5-ECC9F3942E4B}">
                <a14:imgProps xmlns:a14="http://schemas.microsoft.com/office/drawing/2010/main">
                  <a14:imgLayer>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21013015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109034-D7B8-F84E-96DC-10C2BEA76970}" type="datetimeFigureOut">
              <a:rPr kumimoji="0" lang="en-US" sz="1800" b="0" i="0" u="none" strike="noStrike" kern="1200" cap="none" spc="0" normalizeH="0" baseline="0" noProof="0" smtClean="0">
                <a:ln>
                  <a:noFill/>
                </a:ln>
                <a:solidFill>
                  <a:srgbClr val="434443"/>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8/4/2022</a:t>
            </a:fld>
            <a:endParaRPr kumimoji="0" lang="en-US" sz="1800" b="0" i="0" u="none" strike="noStrike" kern="1200" cap="none" spc="0" normalizeH="0" baseline="0" noProof="0">
              <a:ln>
                <a:noFill/>
              </a:ln>
              <a:solidFill>
                <a:srgbClr val="434443"/>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443"/>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BABA4-ACCE-D145-99DE-BED31C5C47A5}"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Tree>
    <p:extLst>
      <p:ext uri="{BB962C8B-B14F-4D97-AF65-F5344CB8AC3E}">
        <p14:creationId xmlns:p14="http://schemas.microsoft.com/office/powerpoint/2010/main" val="18176038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47544" y="1288496"/>
            <a:ext cx="4913032"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9100" y="0"/>
            <a:ext cx="117729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696687" y="12129"/>
            <a:ext cx="11495315"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6687" y="1368341"/>
            <a:ext cx="10156192" cy="457200"/>
          </a:xfrm>
          <a:prstGeom prst="rect">
            <a:avLst/>
          </a:prstGeom>
        </p:spPr>
        <p:txBody>
          <a:bodyPr/>
          <a:lstStyle>
            <a:lvl1pPr marL="0" indent="0" algn="l">
              <a:buNone/>
              <a:defRPr sz="2667" b="1" baseline="0">
                <a:solidFill>
                  <a:srgbClr val="2D2D2D"/>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6740" y="2520846"/>
            <a:ext cx="10156192" cy="1039317"/>
          </a:xfrm>
          <a:prstGeom prst="rect">
            <a:avLst/>
          </a:prstGeom>
        </p:spPr>
        <p:txBody>
          <a:bodyPr/>
          <a:lstStyle>
            <a:lvl1pPr marL="0" indent="0" algn="l">
              <a:lnSpc>
                <a:spcPts val="2667"/>
              </a:lnSpc>
              <a:buNone/>
              <a:defRPr sz="24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616119" y="6014056"/>
            <a:ext cx="5575883" cy="502766"/>
          </a:xfrm>
          <a:prstGeom prst="rect">
            <a:avLst/>
          </a:prstGeom>
          <a:solidFill>
            <a:srgbClr val="FBAB18"/>
          </a:solidFill>
        </p:spPr>
        <p:txBody>
          <a:bodyPr wrap="square" rtlCol="0">
            <a:spAutoFit/>
          </a:bodyPr>
          <a:lstStyle/>
          <a:p>
            <a:pPr marL="380990" marR="0" lvl="0" indent="0" algn="l" defTabSz="1219170" rtl="0" eaLnBrk="0" fontAlgn="base" latinLnBrk="0" hangingPunct="0">
              <a:lnSpc>
                <a:spcPct val="100000"/>
              </a:lnSpc>
              <a:spcBef>
                <a:spcPct val="0"/>
              </a:spcBef>
              <a:spcAft>
                <a:spcPct val="0"/>
              </a:spcAft>
              <a:buClrTx/>
              <a:buSzTx/>
              <a:buFontTx/>
              <a:buNone/>
              <a:tabLst/>
              <a:defRPr/>
            </a:pPr>
            <a:r>
              <a:rPr lang="en-US" sz="2667" b="1">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1" y="2"/>
            <a:ext cx="356209"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467324371"/>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92000"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userDrawn="1">
            <p:ph type="title"/>
          </p:nvPr>
        </p:nvSpPr>
        <p:spPr>
          <a:xfrm>
            <a:off x="914401" y="12129"/>
            <a:ext cx="11277600" cy="1155779"/>
          </a:xfrm>
          <a:prstGeom prst="rect">
            <a:avLst/>
          </a:prstGeom>
        </p:spPr>
        <p:txBody>
          <a:bodyPr anchor="ctr"/>
          <a:lstStyle>
            <a:lvl1pPr algn="l">
              <a:lnSpc>
                <a:spcPts val="4000"/>
              </a:lnSpc>
              <a:defRPr sz="3733"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4402" y="1415968"/>
            <a:ext cx="9938477" cy="457200"/>
          </a:xfrm>
          <a:prstGeom prst="rect">
            <a:avLst/>
          </a:prstGeom>
        </p:spPr>
        <p:txBody>
          <a:bodyPr/>
          <a:lstStyle>
            <a:lvl1pPr marL="0" indent="0" algn="l">
              <a:buNone/>
              <a:defRPr sz="2667" b="1" baseline="0">
                <a:solidFill>
                  <a:schemeClr val="tx2"/>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4401" y="2520846"/>
            <a:ext cx="9858531" cy="1039317"/>
          </a:xfrm>
          <a:prstGeom prst="rect">
            <a:avLst/>
          </a:prstGeom>
        </p:spPr>
        <p:txBody>
          <a:bodyPr/>
          <a:lstStyle>
            <a:lvl1pPr marL="0" indent="0" algn="l">
              <a:lnSpc>
                <a:spcPts val="2667"/>
              </a:lnSpc>
              <a:buNone/>
              <a:defRPr sz="24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1765484065"/>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6001464"/>
            <a:ext cx="1158819"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3462246979"/>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9600" y="1545167"/>
            <a:ext cx="10972800" cy="4455584"/>
          </a:xfrm>
        </p:spPr>
        <p:txBody>
          <a:bodyPr/>
          <a:lstStyle>
            <a:lvl1pPr marL="306910" indent="-306910">
              <a:buClr>
                <a:srgbClr val="005DAA"/>
              </a:buClr>
              <a:buFont typeface="Wingdings" panose="05000000000000000000" pitchFamily="2" charset="2"/>
              <a:buChar char="§"/>
              <a:defRPr sz="2667">
                <a:solidFill>
                  <a:srgbClr val="2D2D2D"/>
                </a:solidFill>
              </a:defRPr>
            </a:lvl1pPr>
            <a:lvl2pPr>
              <a:buClr>
                <a:srgbClr val="532E63"/>
              </a:buClr>
              <a:defRPr sz="2667">
                <a:solidFill>
                  <a:srgbClr val="2D2D2D"/>
                </a:solidFill>
              </a:defRPr>
            </a:lvl2pPr>
            <a:lvl3pPr>
              <a:buClr>
                <a:srgbClr val="9A3B26"/>
              </a:buClr>
              <a:defRPr sz="2667">
                <a:solidFill>
                  <a:srgbClr val="2D2D2D"/>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4142080181"/>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919" y="5706813"/>
            <a:ext cx="1672779"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406506927"/>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2"/>
            <a:ext cx="356209"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3507861415"/>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284713887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FB19E3F-723A-48F5-86C3-1FB2ADC6C9E9}"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EE2229A-B942-495A-807D-33D35310454B}"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0521513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5769425" y="674915"/>
            <a:ext cx="5979136" cy="5795163"/>
          </a:xfrm>
          <a:prstGeom prst="rect">
            <a:avLst/>
          </a:prstGeom>
        </p:spPr>
      </p:pic>
      <p:sp>
        <p:nvSpPr>
          <p:cNvPr id="2" name="Title 1"/>
          <p:cNvSpPr>
            <a:spLocks noGrp="1"/>
          </p:cNvSpPr>
          <p:nvPr>
            <p:ph type="title"/>
          </p:nvPr>
        </p:nvSpPr>
        <p:spPr>
          <a:xfrm>
            <a:off x="239485" y="3255151"/>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9484" y="4688982"/>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639" y="5706813"/>
            <a:ext cx="1672779" cy="959001"/>
          </a:xfrm>
          <a:prstGeom prst="rect">
            <a:avLst/>
          </a:prstGeom>
        </p:spPr>
      </p:pic>
    </p:spTree>
    <p:extLst>
      <p:ext uri="{BB962C8B-B14F-4D97-AF65-F5344CB8AC3E}">
        <p14:creationId xmlns:p14="http://schemas.microsoft.com/office/powerpoint/2010/main" val="3856757223"/>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112341" y="234188"/>
            <a:ext cx="4913032" cy="4634459"/>
          </a:xfrm>
          <a:prstGeom prst="rect">
            <a:avLst/>
          </a:prstGeom>
        </p:spPr>
      </p:pic>
    </p:spTree>
    <p:extLst>
      <p:ext uri="{BB962C8B-B14F-4D97-AF65-F5344CB8AC3E}">
        <p14:creationId xmlns:p14="http://schemas.microsoft.com/office/powerpoint/2010/main" val="1770565794"/>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2D2D2D"/>
                </a:solidFill>
                <a:latin typeface="Calibri" panose="020F0502020204030204" pitchFamily="34" charset="0"/>
              </a:rPr>
              <a:t>For more information, contact CDC</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1-800-CDC-INFO (232-4636)</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TTY:  1-888-232-6348    www.cdc.gov</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
            </a:r>
            <a:br>
              <a:rPr lang="en-US" sz="1600">
                <a:solidFill>
                  <a:srgbClr val="2D2D2D"/>
                </a:solidFill>
                <a:latin typeface="Calibri" panose="020F0502020204030204" pitchFamily="34" charset="0"/>
              </a:rPr>
            </a:br>
            <a:r>
              <a:rPr lang="en-US" sz="160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92000" cy="1183824"/>
          </a:xfrm>
          <a:prstGeom prst="rect">
            <a:avLst/>
          </a:prstGeom>
        </p:spPr>
      </p:pic>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00435" y="5786588"/>
            <a:ext cx="1672779"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3391760"/>
          </a:xfrm>
          <a:prstGeom prst="rect">
            <a:avLst/>
          </a:prstGeom>
        </p:spPr>
      </p:pic>
    </p:spTree>
    <p:extLst>
      <p:ext uri="{BB962C8B-B14F-4D97-AF65-F5344CB8AC3E}">
        <p14:creationId xmlns:p14="http://schemas.microsoft.com/office/powerpoint/2010/main" val="3650605165"/>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567188" y="279398"/>
            <a:ext cx="11081253" cy="906465"/>
          </a:xfrm>
        </p:spPr>
        <p:txBody>
          <a:bodyPr>
            <a:normAutofit/>
          </a:bodyPr>
          <a:lstStyle/>
          <a:p>
            <a:endParaRPr lang="en-US" sz="3600">
              <a:solidFill>
                <a:srgbClr val="0000FF"/>
              </a:solidFill>
              <a:latin typeface="+mn-lt"/>
            </a:endParaRPr>
          </a:p>
        </p:txBody>
      </p:sp>
      <p:sp>
        <p:nvSpPr>
          <p:cNvPr id="8" name="Content Placeholder 2"/>
          <p:cNvSpPr>
            <a:spLocks noGrp="1"/>
          </p:cNvSpPr>
          <p:nvPr>
            <p:ph idx="1"/>
          </p:nvPr>
        </p:nvSpPr>
        <p:spPr>
          <a:xfrm>
            <a:off x="567190" y="1364345"/>
            <a:ext cx="11081252" cy="4822145"/>
          </a:xfrm>
        </p:spPr>
        <p:txBody>
          <a:bodyPr/>
          <a:lstStyle/>
          <a:p>
            <a:endParaRPr lang="en-US"/>
          </a:p>
        </p:txBody>
      </p:sp>
      <p:sp>
        <p:nvSpPr>
          <p:cNvPr id="12" name="Slide Number Placeholder 5">
            <a:extLst>
              <a:ext uri="{FF2B5EF4-FFF2-40B4-BE49-F238E27FC236}">
                <a16:creationId xmlns:a16="http://schemas.microsoft.com/office/drawing/2014/main" id="{4D1CB30D-92F6-4115-BFEF-7F1C4C5EDAD8}"/>
              </a:ext>
            </a:extLst>
          </p:cNvPr>
          <p:cNvSpPr>
            <a:spLocks noGrp="1"/>
          </p:cNvSpPr>
          <p:nvPr>
            <p:ph type="sldNum" sz="quarter" idx="4294967295"/>
          </p:nvPr>
        </p:nvSpPr>
        <p:spPr>
          <a:xfrm>
            <a:off x="11719884" y="38982"/>
            <a:ext cx="443089" cy="365125"/>
          </a:xfrm>
          <a:prstGeom prst="rect">
            <a:avLst/>
          </a:prstGeom>
        </p:spPr>
        <p:txBody>
          <a:bodyPr vert="horz" lIns="91440" tIns="45720" rIns="91440" bIns="45720" rtlCol="0" anchor="ctr"/>
          <a:lstStyle>
            <a:lvl1pPr algn="r">
              <a:defRPr sz="1200">
                <a:solidFill>
                  <a:schemeClr val="bg1"/>
                </a:solidFill>
              </a:defRPr>
            </a:lvl1pPr>
          </a:lstStyle>
          <a:p>
            <a:pPr algn="ctr"/>
            <a:fld id="{9B11AF8B-AA4A-4143-91D6-A716333E3D61}" type="slidenum">
              <a:rPr lang="en-US" sz="1400" b="1" smtClean="0">
                <a:solidFill>
                  <a:srgbClr val="0000FF"/>
                </a:solidFill>
              </a:rPr>
              <a:pPr algn="ctr"/>
              <a:t>‹#›</a:t>
            </a:fld>
            <a:endParaRPr lang="en-US" sz="1400" b="1">
              <a:solidFill>
                <a:srgbClr val="0000FF"/>
              </a:solidFill>
            </a:endParaRPr>
          </a:p>
        </p:txBody>
      </p:sp>
    </p:spTree>
    <p:extLst>
      <p:ext uri="{BB962C8B-B14F-4D97-AF65-F5344CB8AC3E}">
        <p14:creationId xmlns:p14="http://schemas.microsoft.com/office/powerpoint/2010/main" val="9053927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ctr">
              <a:lnSpc>
                <a:spcPts val="4000"/>
              </a:lnSpc>
              <a:defRPr sz="3733" b="1" baseline="0">
                <a:solidFill>
                  <a:srgbClr val="0039A6"/>
                </a:solidFill>
                <a:effectLst/>
                <a:latin typeface="Calibri" pitchFamily="34" charset="0"/>
              </a:defRPr>
            </a:lvl1pPr>
          </a:lstStyle>
          <a:p>
            <a:endParaRPr lang="en-US"/>
          </a:p>
        </p:txBody>
      </p:sp>
      <p:sp>
        <p:nvSpPr>
          <p:cNvPr id="5" name="Text Placeholder 7"/>
          <p:cNvSpPr>
            <a:spLocks noGrp="1"/>
          </p:cNvSpPr>
          <p:nvPr>
            <p:ph type="body" sz="quarter" idx="10"/>
          </p:nvPr>
        </p:nvSpPr>
        <p:spPr>
          <a:xfrm>
            <a:off x="609600" y="1545167"/>
            <a:ext cx="10972800" cy="4455584"/>
          </a:xfrm>
        </p:spPr>
        <p:txBody>
          <a:bodyPr/>
          <a:lstStyle>
            <a:lvl1pPr marL="457178" indent="-457178">
              <a:spcBef>
                <a:spcPts val="0"/>
              </a:spcBef>
              <a:buClr>
                <a:srgbClr val="0039A6"/>
              </a:buClr>
              <a:buFont typeface="Wingdings" panose="05000000000000000000" pitchFamily="2" charset="2"/>
              <a:buChar char="§"/>
              <a:defRPr sz="2667">
                <a:solidFill>
                  <a:srgbClr val="000000"/>
                </a:solidFill>
              </a:defRPr>
            </a:lvl1pPr>
            <a:lvl2pPr>
              <a:spcBef>
                <a:spcPts val="0"/>
              </a:spcBef>
              <a:buClr>
                <a:srgbClr val="0039A6"/>
              </a:buClr>
              <a:defRPr sz="2667">
                <a:solidFill>
                  <a:srgbClr val="000000"/>
                </a:solidFill>
              </a:defRPr>
            </a:lvl2pPr>
            <a:lvl3pPr>
              <a:spcBef>
                <a:spcPts val="0"/>
              </a:spcBef>
              <a:buClr>
                <a:srgbClr val="0039A6"/>
              </a:buClr>
              <a:defRPr sz="2667">
                <a:solidFill>
                  <a:srgbClr val="000000"/>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
        <p:nvSpPr>
          <p:cNvPr id="6" name="Line 6"/>
          <p:cNvSpPr>
            <a:spLocks noChangeShapeType="1"/>
          </p:cNvSpPr>
          <p:nvPr userDrawn="1"/>
        </p:nvSpPr>
        <p:spPr bwMode="auto">
          <a:xfrm>
            <a:off x="609600" y="1479311"/>
            <a:ext cx="10972800" cy="0"/>
          </a:xfrm>
          <a:prstGeom prst="line">
            <a:avLst/>
          </a:prstGeom>
          <a:noFill/>
          <a:ln w="25400">
            <a:solidFill>
              <a:srgbClr val="F23400"/>
            </a:solidFill>
            <a:round/>
            <a:headEnd/>
            <a:tailEnd/>
          </a:ln>
        </p:spPr>
        <p:txBody>
          <a:bodyPr wrap="none" anchor="ctr"/>
          <a:lstStyle/>
          <a:p>
            <a:pPr fontAlgn="base">
              <a:spcBef>
                <a:spcPct val="0"/>
              </a:spcBef>
              <a:spcAft>
                <a:spcPct val="0"/>
              </a:spcAft>
            </a:pPr>
            <a:endParaRPr lang="en-US" sz="2400">
              <a:ln>
                <a:solidFill>
                  <a:srgbClr val="002060">
                    <a:lumMod val="50000"/>
                    <a:lumOff val="50000"/>
                  </a:srgbClr>
                </a:solidFill>
              </a:ln>
              <a:solidFill>
                <a:srgbClr val="0F56DC"/>
              </a:solidFill>
              <a:latin typeface="Arial" charset="0"/>
            </a:endParaRPr>
          </a:p>
        </p:txBody>
      </p:sp>
    </p:spTree>
    <p:extLst>
      <p:ext uri="{BB962C8B-B14F-4D97-AF65-F5344CB8AC3E}">
        <p14:creationId xmlns:p14="http://schemas.microsoft.com/office/powerpoint/2010/main" val="2972332073"/>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E638C-687B-40D8-8BC4-A490BFCF73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BB520D-4B2A-4A4A-9783-2BAF245DC54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4BFE95-5B57-4BAB-BA54-2F6AC2A1426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B73E4B-5A53-49CA-873F-A8A815382ED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BF28A41-2A9F-4E16-B665-55F3C2C757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C4C03F-0651-47AB-8894-4F29352DBFD3}"/>
              </a:ext>
            </a:extLst>
          </p:cNvPr>
          <p:cNvSpPr>
            <a:spLocks noGrp="1"/>
          </p:cNvSpPr>
          <p:nvPr>
            <p:ph type="sldNum" sz="quarter" idx="12"/>
          </p:nvPr>
        </p:nvSpPr>
        <p:spPr/>
        <p:txBody>
          <a:bodyPr/>
          <a:lstStyle/>
          <a:p>
            <a:fld id="{F24727EB-6117-4070-A62C-173C31FB0341}" type="slidenum">
              <a:rPr lang="en-US" smtClean="0"/>
              <a:t>‹#›</a:t>
            </a:fld>
            <a:endParaRPr lang="en-US"/>
          </a:p>
        </p:txBody>
      </p:sp>
    </p:spTree>
    <p:extLst>
      <p:ext uri="{BB962C8B-B14F-4D97-AF65-F5344CB8AC3E}">
        <p14:creationId xmlns:p14="http://schemas.microsoft.com/office/powerpoint/2010/main" val="24138623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Content w Title, Bar, Text">
    <p:spTree>
      <p:nvGrpSpPr>
        <p:cNvPr id="1" name=""/>
        <p:cNvGrpSpPr/>
        <p:nvPr/>
      </p:nvGrpSpPr>
      <p:grpSpPr>
        <a:xfrm>
          <a:off x="0" y="0"/>
          <a:ext cx="0" cy="0"/>
          <a:chOff x="0" y="0"/>
          <a:chExt cx="0" cy="0"/>
        </a:xfrm>
      </p:grpSpPr>
      <p:sp>
        <p:nvSpPr>
          <p:cNvPr id="2" name="Title 1"/>
          <p:cNvSpPr>
            <a:spLocks noGrp="1"/>
          </p:cNvSpPr>
          <p:nvPr>
            <p:ph type="title"/>
          </p:nvPr>
        </p:nvSpPr>
        <p:spPr>
          <a:xfrm>
            <a:off x="731521" y="274639"/>
            <a:ext cx="9571284"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1" y="6684596"/>
            <a:ext cx="12192001" cy="248992"/>
          </a:xfrm>
          <a:prstGeom prst="rect">
            <a:avLst/>
          </a:prstGeom>
        </p:spPr>
      </p:pic>
      <p:sp>
        <p:nvSpPr>
          <p:cNvPr id="6" name="Line 6"/>
          <p:cNvSpPr>
            <a:spLocks noChangeShapeType="1"/>
          </p:cNvSpPr>
          <p:nvPr userDrawn="1"/>
        </p:nvSpPr>
        <p:spPr bwMode="auto">
          <a:xfrm>
            <a:off x="609600" y="1479311"/>
            <a:ext cx="10972800"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2400">
              <a:ln>
                <a:solidFill>
                  <a:srgbClr val="002060">
                    <a:lumMod val="50000"/>
                    <a:lumOff val="50000"/>
                  </a:srgbClr>
                </a:solidFill>
              </a:ln>
              <a:solidFill>
                <a:srgbClr val="0F56DC"/>
              </a:solidFill>
              <a:latin typeface="Arial" charset="0"/>
            </a:endParaRPr>
          </a:p>
        </p:txBody>
      </p:sp>
      <p:pic>
        <p:nvPicPr>
          <p:cNvPr id="8" name="Picture 7"/>
          <p:cNvPicPr>
            <a:picLocks noChangeAspect="1"/>
          </p:cNvPicPr>
          <p:nvPr userDrawn="1"/>
        </p:nvPicPr>
        <p:blipFill rotWithShape="1">
          <a:blip r:embed="rId3"/>
          <a:srcRect l="10000" r="4917" b="-2800"/>
          <a:stretch/>
        </p:blipFill>
        <p:spPr>
          <a:xfrm>
            <a:off x="909320" y="6550354"/>
            <a:ext cx="10373360" cy="186509"/>
          </a:xfrm>
          <a:prstGeom prst="rect">
            <a:avLst/>
          </a:prstGeom>
        </p:spPr>
      </p:pic>
      <p:sp>
        <p:nvSpPr>
          <p:cNvPr id="9" name="TextBox 8"/>
          <p:cNvSpPr txBox="1"/>
          <p:nvPr userDrawn="1"/>
        </p:nvSpPr>
        <p:spPr>
          <a:xfrm>
            <a:off x="11725206" y="6326493"/>
            <a:ext cx="466794" cy="379656"/>
          </a:xfrm>
          <a:prstGeom prst="rect">
            <a:avLst/>
          </a:prstGeom>
          <a:noFill/>
        </p:spPr>
        <p:txBody>
          <a:bodyPr wrap="none" rtlCol="0">
            <a:spAutoFit/>
          </a:bodyPr>
          <a:lstStyle/>
          <a:p>
            <a:pPr algn="r"/>
            <a:fld id="{16C56A00-B67A-4726-B07D-3A7D659B2E50}" type="slidenum">
              <a:rPr lang="en-US" sz="1867" smtClean="0">
                <a:solidFill>
                  <a:srgbClr val="000000"/>
                </a:solidFill>
                <a:latin typeface="Calibri" panose="020F0502020204030204" pitchFamily="34" charset="0"/>
              </a:rPr>
              <a:pPr algn="r"/>
              <a:t>‹#›</a:t>
            </a:fld>
            <a:endParaRPr lang="en-US" sz="1867">
              <a:solidFill>
                <a:srgbClr val="000000"/>
              </a:solidFill>
              <a:latin typeface="Calibri" panose="020F0502020204030204" pitchFamily="34" charset="0"/>
            </a:endParaRPr>
          </a:p>
        </p:txBody>
      </p:sp>
      <p:sp>
        <p:nvSpPr>
          <p:cNvPr id="13" name="TextBox 12">
            <a:extLst>
              <a:ext uri="{FF2B5EF4-FFF2-40B4-BE49-F238E27FC236}">
                <a16:creationId xmlns:a16="http://schemas.microsoft.com/office/drawing/2014/main" id="{8D572417-480D-435D-97AE-A0029ADAF9A8}"/>
              </a:ext>
            </a:extLst>
          </p:cNvPr>
          <p:cNvSpPr txBox="1"/>
          <p:nvPr userDrawn="1"/>
        </p:nvSpPr>
        <p:spPr>
          <a:xfrm>
            <a:off x="618184" y="1"/>
            <a:ext cx="10972800" cy="276999"/>
          </a:xfrm>
          <a:prstGeom prst="rect">
            <a:avLst/>
          </a:prstGeom>
          <a:noFill/>
        </p:spPr>
        <p:txBody>
          <a:bodyPr wrap="square" rtlCol="0">
            <a:spAutoFit/>
          </a:bodyPr>
          <a:lstStyle/>
          <a:p>
            <a:pPr algn="ctr">
              <a:defRPr/>
            </a:pPr>
            <a:r>
              <a:rPr lang="en-US" sz="1200">
                <a:solidFill>
                  <a:prstClr val="black"/>
                </a:solidFill>
              </a:rPr>
              <a:t>COVID-19 IM Meeting Slide Submission Template</a:t>
            </a:r>
          </a:p>
        </p:txBody>
      </p:sp>
      <p:pic>
        <p:nvPicPr>
          <p:cNvPr id="14" name="Picture 13">
            <a:extLst>
              <a:ext uri="{FF2B5EF4-FFF2-40B4-BE49-F238E27FC236}">
                <a16:creationId xmlns:a16="http://schemas.microsoft.com/office/drawing/2014/main" id="{0ED0A24B-D62E-4FB3-AF80-330CA1B4E4F1}"/>
              </a:ext>
            </a:extLst>
          </p:cNvPr>
          <p:cNvPicPr>
            <a:picLocks noChangeAspect="1"/>
          </p:cNvPicPr>
          <p:nvPr userDrawn="1"/>
        </p:nvPicPr>
        <p:blipFill>
          <a:blip r:embed="rId4"/>
          <a:stretch>
            <a:fillRect/>
          </a:stretch>
        </p:blipFill>
        <p:spPr>
          <a:xfrm>
            <a:off x="10311386" y="124312"/>
            <a:ext cx="1758692" cy="987552"/>
          </a:xfrm>
          <a:prstGeom prst="rect">
            <a:avLst/>
          </a:prstGeom>
        </p:spPr>
      </p:pic>
      <p:sp>
        <p:nvSpPr>
          <p:cNvPr id="15" name="Text Placeholder 7">
            <a:extLst>
              <a:ext uri="{FF2B5EF4-FFF2-40B4-BE49-F238E27FC236}">
                <a16:creationId xmlns:a16="http://schemas.microsoft.com/office/drawing/2014/main" id="{69B4A1E1-958B-453E-9FB2-17E3AF2C7EB1}"/>
              </a:ext>
            </a:extLst>
          </p:cNvPr>
          <p:cNvSpPr>
            <a:spLocks noGrp="1"/>
          </p:cNvSpPr>
          <p:nvPr>
            <p:ph type="body" sz="quarter" idx="10"/>
          </p:nvPr>
        </p:nvSpPr>
        <p:spPr>
          <a:xfrm>
            <a:off x="609600" y="1545166"/>
            <a:ext cx="10972800" cy="4943511"/>
          </a:xfrm>
        </p:spPr>
        <p:txBody>
          <a:bodyPr/>
          <a:lstStyle>
            <a:lvl1pPr marL="457189" indent="-457189">
              <a:spcBef>
                <a:spcPts val="0"/>
              </a:spcBef>
              <a:buClr>
                <a:srgbClr val="0039A6"/>
              </a:buClr>
              <a:buFont typeface="Wingdings" panose="05000000000000000000" pitchFamily="2" charset="2"/>
              <a:buChar char="§"/>
              <a:defRPr sz="2667">
                <a:solidFill>
                  <a:srgbClr val="000000"/>
                </a:solidFill>
              </a:defRPr>
            </a:lvl1pPr>
            <a:lvl2pPr marL="836063" indent="-380990">
              <a:spcBef>
                <a:spcPts val="0"/>
              </a:spcBef>
              <a:buClr>
                <a:srgbClr val="003CA5"/>
              </a:buClr>
              <a:defRPr sz="2400">
                <a:solidFill>
                  <a:srgbClr val="000000"/>
                </a:solidFill>
              </a:defRPr>
            </a:lvl2pPr>
            <a:lvl3pPr marL="1138738" indent="-304792">
              <a:spcBef>
                <a:spcPts val="0"/>
              </a:spcBef>
              <a:buClr>
                <a:srgbClr val="003CA5"/>
              </a:buClr>
              <a:defRPr sz="2133">
                <a:solidFill>
                  <a:srgbClr val="000000"/>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16172213"/>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_DATA SLIDE">
    <p:bg>
      <p:bgPr>
        <a:solidFill>
          <a:schemeClr val="bg2"/>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817563" y="1196975"/>
            <a:ext cx="4984750" cy="3082925"/>
          </a:xfrm>
        </p:spPr>
        <p:txBody>
          <a:bodyPr/>
          <a:lstStyle/>
          <a:p>
            <a:endParaRPr lang="en-US"/>
          </a:p>
        </p:txBody>
      </p:sp>
      <p:sp>
        <p:nvSpPr>
          <p:cNvPr id="7" name="Picture Placeholder 6"/>
          <p:cNvSpPr>
            <a:spLocks noGrp="1"/>
          </p:cNvSpPr>
          <p:nvPr>
            <p:ph type="pic" sz="quarter" idx="11"/>
          </p:nvPr>
        </p:nvSpPr>
        <p:spPr>
          <a:xfrm>
            <a:off x="6805613" y="1149350"/>
            <a:ext cx="4984750" cy="3067050"/>
          </a:xfrm>
        </p:spPr>
        <p:txBody>
          <a:bodyPr/>
          <a:lstStyle/>
          <a:p>
            <a:endParaRPr lang="en-US"/>
          </a:p>
        </p:txBody>
      </p:sp>
      <p:sp>
        <p:nvSpPr>
          <p:cNvPr id="8" name="Rectangle 7"/>
          <p:cNvSpPr>
            <a:spLocks noChangeArrowheads="1"/>
          </p:cNvSpPr>
          <p:nvPr userDrawn="1"/>
        </p:nvSpPr>
        <p:spPr bwMode="auto">
          <a:xfrm>
            <a:off x="8110222" y="6727353"/>
            <a:ext cx="804111" cy="121584"/>
          </a:xfrm>
          <a:prstGeom prst="rect">
            <a:avLst/>
          </a:prstGeom>
          <a:solidFill>
            <a:srgbClr val="B01519"/>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8903846" y="6727353"/>
            <a:ext cx="804111" cy="121584"/>
          </a:xfrm>
          <a:prstGeom prst="rect">
            <a:avLst/>
          </a:prstGeom>
          <a:solidFill>
            <a:srgbClr val="FBAB18"/>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9707955" y="6727353"/>
            <a:ext cx="804765" cy="121584"/>
          </a:xfrm>
          <a:prstGeom prst="rect">
            <a:avLst/>
          </a:prstGeom>
          <a:solidFill>
            <a:srgbClr val="292B6E"/>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0494264" y="6727353"/>
            <a:ext cx="1697737" cy="121584"/>
          </a:xfrm>
          <a:prstGeom prst="rect">
            <a:avLst/>
          </a:prstGeom>
          <a:solidFill>
            <a:srgbClr val="4656A6"/>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1" y="6727353"/>
            <a:ext cx="7572332" cy="121584"/>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7308078" y="6727353"/>
            <a:ext cx="804111" cy="121584"/>
          </a:xfrm>
          <a:prstGeom prst="rect">
            <a:avLst/>
          </a:prstGeom>
          <a:solidFill>
            <a:srgbClr val="55BF8B"/>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 name="Title 1"/>
          <p:cNvSpPr>
            <a:spLocks noGrp="1"/>
          </p:cNvSpPr>
          <p:nvPr userDrawn="1">
            <p:ph type="title" hasCustomPrompt="1"/>
          </p:nvPr>
        </p:nvSpPr>
        <p:spPr>
          <a:xfrm>
            <a:off x="609600" y="274639"/>
            <a:ext cx="10972800" cy="919455"/>
          </a:xfrm>
          <a:prstGeom prst="rect">
            <a:avLst/>
          </a:prstGeom>
        </p:spPr>
        <p:txBody>
          <a:bodyPr anchor="b" anchorCtr="0"/>
          <a:lstStyle>
            <a:lvl1pPr algn="l">
              <a:lnSpc>
                <a:spcPts val="4000"/>
              </a:lnSpc>
              <a:defRPr sz="3733" b="1" baseline="0">
                <a:solidFill>
                  <a:srgbClr val="006A71"/>
                </a:solidFill>
                <a:effectLst/>
                <a:latin typeface="Calibri" pitchFamily="34" charset="0"/>
              </a:defRPr>
            </a:lvl1pPr>
          </a:lstStyle>
          <a:p>
            <a:r>
              <a:rPr lang="en-US"/>
              <a:t>Heading</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2"/>
            <a:ext cx="356209"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grpSp>
    </p:spTree>
    <p:extLst>
      <p:ext uri="{BB962C8B-B14F-4D97-AF65-F5344CB8AC3E}">
        <p14:creationId xmlns:p14="http://schemas.microsoft.com/office/powerpoint/2010/main" val="3121160456"/>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80C53AD7-A772-4F83-850B-482C70935EA4}" type="datetime1">
              <a:rPr lang="en-US" altLang="ja-JP" smtClean="0"/>
              <a:pPr fontAlgn="base">
                <a:spcBef>
                  <a:spcPct val="0"/>
                </a:spcBef>
                <a:spcAft>
                  <a:spcPct val="0"/>
                </a:spcAft>
                <a:defRPr/>
              </a:pPr>
              <a:t>8/4/2022</a:t>
            </a:fld>
            <a:endParaRPr lang="en-US" altLang="en-US">
              <a:ea typeface="MS PGothic" pitchFamily="34" charset="-128"/>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8DDD8331-DEC2-4D1E-95D5-94283CB87E4D}"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235698572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78E67B97-2A19-4469-BBC1-5124779FD32E}" type="datetime1">
              <a:rPr lang="en-US" altLang="ja-JP" smtClean="0"/>
              <a:pPr fontAlgn="base">
                <a:spcBef>
                  <a:spcPct val="0"/>
                </a:spcBef>
                <a:spcAft>
                  <a:spcPct val="0"/>
                </a:spcAft>
                <a:defRPr/>
              </a:pPr>
              <a:t>8/4/2022</a:t>
            </a:fld>
            <a:endParaRPr lang="en-US" altLang="en-US">
              <a:ea typeface="MS PGothic" pitchFamily="34" charset="-128"/>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DCEF23B2-1968-4158-BBF8-33ADF3172235}"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899820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B8BEB86-460D-47CC-9347-A33D2320FEE6}"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5616943-E090-48BD-85BF-C3499FDFE60E}"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3398096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68A51ED6-1809-467D-BA74-8EA1DF4B6FEF}" type="datetime1">
              <a:rPr lang="en-US" altLang="ja-JP" smtClean="0"/>
              <a:pPr fontAlgn="base">
                <a:spcBef>
                  <a:spcPct val="0"/>
                </a:spcBef>
                <a:spcAft>
                  <a:spcPct val="0"/>
                </a:spcAft>
                <a:defRPr/>
              </a:pPr>
              <a:t>8/4/2022</a:t>
            </a:fld>
            <a:endParaRPr lang="en-US" altLang="en-US">
              <a:ea typeface="MS PGothic" pitchFamily="34" charset="-128"/>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74AF8077-2CE4-4A8C-806A-F9B27078C005}"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17854542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fld id="{B8D7BA54-BB09-45EF-8BE5-86E399F21075}" type="datetime1">
              <a:rPr lang="en-US" altLang="ja-JP" smtClean="0"/>
              <a:pPr fontAlgn="base">
                <a:spcBef>
                  <a:spcPct val="0"/>
                </a:spcBef>
                <a:spcAft>
                  <a:spcPct val="0"/>
                </a:spcAft>
                <a:defRPr/>
              </a:pPr>
              <a:t>8/4/2022</a:t>
            </a:fld>
            <a:endParaRPr lang="en-US" altLang="en-US">
              <a:ea typeface="MS PGothic" pitchFamily="34" charset="-128"/>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62B83E2C-C682-4CCB-812E-4FD1E6CD7EF7}"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39854480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fontAlgn="base">
              <a:spcBef>
                <a:spcPct val="0"/>
              </a:spcBef>
              <a:spcAft>
                <a:spcPct val="0"/>
              </a:spcAft>
              <a:defRPr/>
            </a:pPr>
            <a:fld id="{DFB19E3F-723A-48F5-86C3-1FB2ADC6C9E9}" type="datetime1">
              <a:rPr lang="en-US" altLang="ja-JP" smtClean="0"/>
              <a:pPr fontAlgn="base">
                <a:spcBef>
                  <a:spcPct val="0"/>
                </a:spcBef>
                <a:spcAft>
                  <a:spcPct val="0"/>
                </a:spcAft>
                <a:defRPr/>
              </a:pPr>
              <a:t>8/4/2022</a:t>
            </a:fld>
            <a:endParaRPr lang="en-US" altLang="en-US">
              <a:ea typeface="MS PGothic" pitchFamily="34" charset="-128"/>
            </a:endParaRPr>
          </a:p>
        </p:txBody>
      </p:sp>
      <p:sp>
        <p:nvSpPr>
          <p:cNvPr id="8"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4EE2229A-B942-495A-807D-33D35310454B}"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1613598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defRPr/>
            </a:pPr>
            <a:fld id="{2B8BEB86-460D-47CC-9347-A33D2320FEE6}" type="datetime1">
              <a:rPr lang="en-US" altLang="ja-JP" smtClean="0"/>
              <a:pPr fontAlgn="base">
                <a:spcBef>
                  <a:spcPct val="0"/>
                </a:spcBef>
                <a:spcAft>
                  <a:spcPct val="0"/>
                </a:spcAft>
                <a:defRPr/>
              </a:pPr>
              <a:t>8/4/2022</a:t>
            </a:fld>
            <a:endParaRPr lang="en-US" altLang="en-US">
              <a:ea typeface="MS PGothic" pitchFamily="34" charset="-128"/>
            </a:endParaRPr>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D5616943-E090-48BD-85BF-C3499FDFE60E}"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39546826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fontAlgn="base">
              <a:spcBef>
                <a:spcPct val="0"/>
              </a:spcBef>
              <a:spcAft>
                <a:spcPct val="0"/>
              </a:spcAft>
              <a:defRPr/>
            </a:pPr>
            <a:fld id="{CDE8BE47-7B98-409F-8AB7-EBBB77D90BF3}" type="datetime1">
              <a:rPr lang="en-US" altLang="ja-JP" smtClean="0"/>
              <a:pPr fontAlgn="base">
                <a:spcBef>
                  <a:spcPct val="0"/>
                </a:spcBef>
                <a:spcAft>
                  <a:spcPct val="0"/>
                </a:spcAft>
                <a:defRPr/>
              </a:pPr>
              <a:t>8/4/2022</a:t>
            </a:fld>
            <a:endParaRPr lang="en-US" altLang="en-US">
              <a:ea typeface="MS PGothic" pitchFamily="34" charset="-128"/>
            </a:endParaRPr>
          </a:p>
        </p:txBody>
      </p:sp>
      <p:sp>
        <p:nvSpPr>
          <p:cNvPr id="3"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F6C9FB53-311B-43CA-B7CE-1F80A678A235}"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1163931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fld id="{6D367D64-CF7F-42F3-8C27-B520EE2453CF}" type="datetime1">
              <a:rPr lang="en-US" altLang="ja-JP" smtClean="0"/>
              <a:pPr fontAlgn="base">
                <a:spcBef>
                  <a:spcPct val="0"/>
                </a:spcBef>
                <a:spcAft>
                  <a:spcPct val="0"/>
                </a:spcAft>
                <a:defRPr/>
              </a:pPr>
              <a:t>8/4/2022</a:t>
            </a:fld>
            <a:endParaRPr lang="en-US" altLang="en-US">
              <a:ea typeface="MS PGothic" pitchFamily="34" charset="-128"/>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0EC650D0-02D5-42FB-907E-376816E2D544}"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15499378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defRPr/>
            </a:pPr>
            <a:fld id="{21179569-1CBE-4B22-934C-222D1AA93EE5}" type="datetime1">
              <a:rPr lang="en-US" altLang="ja-JP" smtClean="0"/>
              <a:pPr fontAlgn="base">
                <a:spcBef>
                  <a:spcPct val="0"/>
                </a:spcBef>
                <a:spcAft>
                  <a:spcPct val="0"/>
                </a:spcAft>
                <a:defRPr/>
              </a:pPr>
              <a:t>8/4/2022</a:t>
            </a:fld>
            <a:endParaRPr lang="en-US" altLang="en-US">
              <a:ea typeface="MS PGothic" pitchFamily="34" charset="-128"/>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126F6CB7-50F3-4CEB-A4DC-7F1C42559A55}"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3634405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FE22490D-0CE4-426E-81CB-E242CE6E39A4}" type="datetime1">
              <a:rPr lang="en-US" altLang="ja-JP" smtClean="0"/>
              <a:pPr fontAlgn="base">
                <a:spcBef>
                  <a:spcPct val="0"/>
                </a:spcBef>
                <a:spcAft>
                  <a:spcPct val="0"/>
                </a:spcAft>
                <a:defRPr/>
              </a:pPr>
              <a:t>8/4/2022</a:t>
            </a:fld>
            <a:endParaRPr lang="en-US" altLang="en-US">
              <a:ea typeface="MS PGothic" pitchFamily="34" charset="-128"/>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A51ED56C-8F5E-4BF1-A54B-E96394A138E1}"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14516006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fld id="{BFE2C6C1-0ABC-4A83-A3E1-9B004532B0F2}" type="datetime1">
              <a:rPr lang="en-US" altLang="ja-JP" smtClean="0"/>
              <a:pPr fontAlgn="base">
                <a:spcBef>
                  <a:spcPct val="0"/>
                </a:spcBef>
                <a:spcAft>
                  <a:spcPct val="0"/>
                </a:spcAft>
                <a:defRPr/>
              </a:pPr>
              <a:t>8/4/2022</a:t>
            </a:fld>
            <a:endParaRPr lang="en-US" altLang="en-US">
              <a:ea typeface="MS PGothic" pitchFamily="34" charset="-128"/>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27659B1A-798E-4F1D-851E-F36AC3C874A2}"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22681658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02_Agenda+Contents_NumberedList">
    <p:spTree>
      <p:nvGrpSpPr>
        <p:cNvPr id="1" name=""/>
        <p:cNvGrpSpPr/>
        <p:nvPr/>
      </p:nvGrpSpPr>
      <p:grpSpPr>
        <a:xfrm>
          <a:off x="0" y="0"/>
          <a:ext cx="0" cy="0"/>
          <a:chOff x="0" y="0"/>
          <a:chExt cx="0" cy="0"/>
        </a:xfrm>
      </p:grpSpPr>
      <p:sp>
        <p:nvSpPr>
          <p:cNvPr id="6" name="Text Placeholder 14"/>
          <p:cNvSpPr>
            <a:spLocks noGrp="1"/>
          </p:cNvSpPr>
          <p:nvPr>
            <p:ph type="body" sz="quarter" idx="11"/>
          </p:nvPr>
        </p:nvSpPr>
        <p:spPr>
          <a:xfrm>
            <a:off x="469904" y="465020"/>
            <a:ext cx="8231744" cy="2591478"/>
          </a:xfrm>
          <a:prstGeom prst="rect">
            <a:avLst/>
          </a:prstGeom>
          <a:blipFill rotWithShape="1">
            <a:blip r:embed="rId2"/>
            <a:stretch>
              <a:fillRect/>
            </a:stretch>
          </a:blipFill>
        </p:spPr>
        <p:txBody>
          <a:bodyPr vert="horz" lIns="365760">
            <a:spAutoFit/>
          </a:bodyPr>
          <a:lstStyle>
            <a:lvl1pPr marL="457200" indent="-457200">
              <a:lnSpc>
                <a:spcPct val="120000"/>
              </a:lnSpc>
              <a:buClr>
                <a:schemeClr val="accent1"/>
              </a:buClr>
              <a:buSzPct val="125000"/>
              <a:buFont typeface="Wingdings" charset="2"/>
              <a:buAutoNum type="arabicPlain"/>
              <a:defRPr sz="2400" baseline="0">
                <a:solidFill>
                  <a:schemeClr val="tx2"/>
                </a:solidFill>
              </a:defRPr>
            </a:lvl1pPr>
            <a:lvl2pPr marL="0" indent="0">
              <a:buNone/>
              <a:defRPr sz="1800" baseline="0"/>
            </a:lvl2pPr>
            <a:lvl3pPr marL="457200">
              <a:spcBef>
                <a:spcPts val="600"/>
              </a:spcBef>
              <a:defRPr sz="1600"/>
            </a:lvl3pPr>
          </a:lstStyle>
          <a:p>
            <a:pPr lvl="0"/>
            <a:r>
              <a:rPr lang="en-US" dirty="0"/>
              <a:t>Click to edit </a:t>
            </a:r>
          </a:p>
          <a:p>
            <a:pPr lvl="0"/>
            <a:r>
              <a:rPr lang="en-US" dirty="0"/>
              <a:t>Click to edit</a:t>
            </a:r>
          </a:p>
          <a:p>
            <a:pPr lvl="0"/>
            <a:r>
              <a:rPr lang="en-US" dirty="0"/>
              <a:t>Click to edit</a:t>
            </a:r>
          </a:p>
          <a:p>
            <a:pPr lvl="0"/>
            <a:r>
              <a:rPr lang="en-US" dirty="0"/>
              <a:t>Click to edit</a:t>
            </a:r>
          </a:p>
          <a:p>
            <a:pPr lvl="0"/>
            <a:r>
              <a:rPr lang="en-US" dirty="0"/>
              <a:t>Click to edit</a:t>
            </a:r>
          </a:p>
        </p:txBody>
      </p:sp>
      <p:sp>
        <p:nvSpPr>
          <p:cNvPr id="4" name="Text Placeholder 3"/>
          <p:cNvSpPr>
            <a:spLocks noGrp="1"/>
          </p:cNvSpPr>
          <p:nvPr>
            <p:ph type="body" sz="quarter" idx="14" hasCustomPrompt="1"/>
          </p:nvPr>
        </p:nvSpPr>
        <p:spPr>
          <a:xfrm>
            <a:off x="4483642" y="6316307"/>
            <a:ext cx="4106803" cy="211137"/>
          </a:xfrm>
          <a:prstGeom prst="rect">
            <a:avLst/>
          </a:prstGeom>
        </p:spPr>
        <p:txBody>
          <a:bodyPr vert="horz" anchor="ctr" anchorCtr="0"/>
          <a:lstStyle>
            <a:lvl1pPr marL="0" indent="0" algn="r">
              <a:buNone/>
              <a:defRPr sz="10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Service line or presentation name  |</a:t>
            </a:r>
          </a:p>
        </p:txBody>
      </p:sp>
    </p:spTree>
    <p:extLst>
      <p:ext uri="{BB962C8B-B14F-4D97-AF65-F5344CB8AC3E}">
        <p14:creationId xmlns:p14="http://schemas.microsoft.com/office/powerpoint/2010/main" val="3139533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DE8BE47-7B98-409F-8AB7-EBBB77D90BF3}"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9FB53-311B-43CA-B7CE-1F80A678A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6062663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02_Agenda+Contents_List">
    <p:spTree>
      <p:nvGrpSpPr>
        <p:cNvPr id="1" name=""/>
        <p:cNvGrpSpPr/>
        <p:nvPr/>
      </p:nvGrpSpPr>
      <p:grpSpPr>
        <a:xfrm>
          <a:off x="0" y="0"/>
          <a:ext cx="0" cy="0"/>
          <a:chOff x="0" y="0"/>
          <a:chExt cx="0" cy="0"/>
        </a:xfrm>
      </p:grpSpPr>
      <p:sp>
        <p:nvSpPr>
          <p:cNvPr id="3" name="Text Placeholder 14"/>
          <p:cNvSpPr>
            <a:spLocks noGrp="1"/>
          </p:cNvSpPr>
          <p:nvPr>
            <p:ph type="body" sz="quarter" idx="11"/>
          </p:nvPr>
        </p:nvSpPr>
        <p:spPr>
          <a:xfrm>
            <a:off x="469430" y="462435"/>
            <a:ext cx="8225531" cy="3126497"/>
          </a:xfrm>
          <a:prstGeom prst="rect">
            <a:avLst/>
          </a:prstGeom>
          <a:blipFill rotWithShape="1">
            <a:blip r:embed="rId2"/>
            <a:stretch>
              <a:fillRect/>
            </a:stretch>
          </a:blipFill>
        </p:spPr>
        <p:txBody>
          <a:bodyPr vert="horz" wrap="square" lIns="365760">
            <a:spAutoFit/>
          </a:bodyPr>
          <a:lstStyle>
            <a:lvl1pPr marL="0" marR="0" indent="0" algn="l" defTabSz="455981" rtl="0" eaLnBrk="1" fontAlgn="auto" latinLnBrk="0" hangingPunct="1">
              <a:lnSpc>
                <a:spcPct val="110000"/>
              </a:lnSpc>
              <a:spcBef>
                <a:spcPct val="20000"/>
              </a:spcBef>
              <a:spcAft>
                <a:spcPts val="0"/>
              </a:spcAft>
              <a:buClrTx/>
              <a:buSzTx/>
              <a:buFont typeface="Arial"/>
              <a:buNone/>
              <a:tabLst/>
              <a:defRPr sz="2600">
                <a:solidFill>
                  <a:schemeClr val="tx2"/>
                </a:solidFill>
              </a:defRPr>
            </a:lvl1pPr>
            <a:lvl2pPr marL="0" indent="0">
              <a:buNone/>
              <a:defRPr sz="1800" baseline="0"/>
            </a:lvl2pPr>
            <a:lvl3pPr marL="457200">
              <a:spcBef>
                <a:spcPts val="600"/>
              </a:spcBef>
              <a:defRPr sz="1600"/>
            </a:lvl3pPr>
          </a:lstStyle>
          <a:p>
            <a:pPr lvl="0"/>
            <a:r>
              <a:rPr lang="en-US" dirty="0"/>
              <a:t>Click to edit</a:t>
            </a:r>
          </a:p>
          <a:p>
            <a:pPr lvl="0"/>
            <a:r>
              <a:rPr lang="en-US" dirty="0"/>
              <a:t>Click to edit</a:t>
            </a:r>
          </a:p>
          <a:p>
            <a:pPr lvl="0"/>
            <a:r>
              <a:rPr lang="en-US" dirty="0"/>
              <a:t>Click to edit</a:t>
            </a:r>
          </a:p>
          <a:p>
            <a:pPr lvl="0"/>
            <a:r>
              <a:rPr lang="en-US" dirty="0"/>
              <a:t>Click to edit</a:t>
            </a:r>
          </a:p>
          <a:p>
            <a:pPr lvl="0"/>
            <a:r>
              <a:rPr lang="en-US" dirty="0"/>
              <a:t>Click to edit</a:t>
            </a:r>
          </a:p>
          <a:p>
            <a:pPr lvl="0"/>
            <a:r>
              <a:rPr lang="en-US" dirty="0"/>
              <a:t>Click to edit</a:t>
            </a:r>
          </a:p>
        </p:txBody>
      </p:sp>
      <p:sp>
        <p:nvSpPr>
          <p:cNvPr id="5" name="Text Placeholder 3"/>
          <p:cNvSpPr>
            <a:spLocks noGrp="1"/>
          </p:cNvSpPr>
          <p:nvPr>
            <p:ph type="body" sz="quarter" idx="14" hasCustomPrompt="1"/>
          </p:nvPr>
        </p:nvSpPr>
        <p:spPr>
          <a:xfrm>
            <a:off x="4483642" y="6316307"/>
            <a:ext cx="4106803" cy="211137"/>
          </a:xfrm>
          <a:prstGeom prst="rect">
            <a:avLst/>
          </a:prstGeom>
        </p:spPr>
        <p:txBody>
          <a:bodyPr vert="horz" anchor="ctr" anchorCtr="0"/>
          <a:lstStyle>
            <a:lvl1pPr marL="0" indent="0" algn="r">
              <a:buNone/>
              <a:defRPr sz="10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Service line or presentation name  |</a:t>
            </a:r>
          </a:p>
        </p:txBody>
      </p:sp>
    </p:spTree>
    <p:extLst>
      <p:ext uri="{BB962C8B-B14F-4D97-AF65-F5344CB8AC3E}">
        <p14:creationId xmlns:p14="http://schemas.microsoft.com/office/powerpoint/2010/main" val="250461187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02_Agenda+Contents_Breakdown">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469426" y="460375"/>
            <a:ext cx="8231744" cy="1449628"/>
          </a:xfrm>
          <a:prstGeom prst="rect">
            <a:avLst/>
          </a:prstGeom>
          <a:blipFill rotWithShape="1">
            <a:blip r:embed="rId2"/>
            <a:stretch>
              <a:fillRect/>
            </a:stretch>
          </a:blipFill>
        </p:spPr>
        <p:txBody>
          <a:bodyPr vert="horz" wrap="square" lIns="365760">
            <a:spAutoFit/>
          </a:bodyPr>
          <a:lstStyle>
            <a:lvl1pPr marL="0" indent="0">
              <a:buNone/>
              <a:defRPr sz="2400">
                <a:solidFill>
                  <a:schemeClr val="tx2"/>
                </a:solidFill>
              </a:defRPr>
            </a:lvl1pPr>
            <a:lvl2pPr marL="0" indent="0">
              <a:buNone/>
              <a:defRPr sz="1800" baseline="0">
                <a:solidFill>
                  <a:schemeClr val="tx1"/>
                </a:solidFill>
              </a:defRPr>
            </a:lvl2pPr>
            <a:lvl3pPr marL="457200">
              <a:spcBef>
                <a:spcPts val="600"/>
              </a:spcBef>
              <a:defRPr sz="1600"/>
            </a:lvl3pPr>
          </a:lstStyle>
          <a:p>
            <a:pPr lvl="0"/>
            <a:r>
              <a:rPr lang="en-US" dirty="0"/>
              <a:t>Click to edit </a:t>
            </a:r>
          </a:p>
          <a:p>
            <a:pPr lvl="1"/>
            <a:r>
              <a:rPr lang="en-US" dirty="0"/>
              <a:t>Click to edit</a:t>
            </a:r>
          </a:p>
          <a:p>
            <a:pPr lvl="1"/>
            <a:r>
              <a:rPr lang="en-US" dirty="0"/>
              <a:t>Click to edit</a:t>
            </a:r>
          </a:p>
          <a:p>
            <a:pPr lvl="2"/>
            <a:r>
              <a:rPr lang="en-US" dirty="0"/>
              <a:t>Click to edit</a:t>
            </a:r>
          </a:p>
        </p:txBody>
      </p:sp>
      <p:sp>
        <p:nvSpPr>
          <p:cNvPr id="9" name="Text Placeholder 14"/>
          <p:cNvSpPr>
            <a:spLocks noGrp="1"/>
          </p:cNvSpPr>
          <p:nvPr>
            <p:ph type="body" sz="quarter" idx="12"/>
          </p:nvPr>
        </p:nvSpPr>
        <p:spPr>
          <a:xfrm>
            <a:off x="469426" y="2078449"/>
            <a:ext cx="8231744" cy="1449628"/>
          </a:xfrm>
          <a:prstGeom prst="rect">
            <a:avLst/>
          </a:prstGeom>
          <a:blipFill rotWithShape="1">
            <a:blip r:embed="rId2"/>
            <a:stretch>
              <a:fillRect/>
            </a:stretch>
          </a:blipFill>
        </p:spPr>
        <p:txBody>
          <a:bodyPr vert="horz" wrap="square" lIns="365760">
            <a:spAutoFit/>
          </a:bodyPr>
          <a:lstStyle>
            <a:lvl1pPr marL="0" indent="0">
              <a:buNone/>
              <a:defRPr sz="2400">
                <a:solidFill>
                  <a:schemeClr val="tx2"/>
                </a:solidFill>
              </a:defRPr>
            </a:lvl1pPr>
            <a:lvl2pPr marL="0" indent="0">
              <a:buNone/>
              <a:defRPr sz="1800" baseline="0">
                <a:solidFill>
                  <a:schemeClr val="tx1"/>
                </a:solidFill>
              </a:defRPr>
            </a:lvl2pPr>
            <a:lvl3pPr marL="457200">
              <a:spcBef>
                <a:spcPts val="600"/>
              </a:spcBef>
              <a:defRPr sz="1600"/>
            </a:lvl3pPr>
          </a:lstStyle>
          <a:p>
            <a:pPr lvl="0"/>
            <a:r>
              <a:rPr lang="en-US" dirty="0"/>
              <a:t>Click to edit </a:t>
            </a:r>
          </a:p>
          <a:p>
            <a:pPr lvl="1"/>
            <a:r>
              <a:rPr lang="en-US" dirty="0"/>
              <a:t>Click to edit</a:t>
            </a:r>
          </a:p>
          <a:p>
            <a:pPr lvl="1"/>
            <a:r>
              <a:rPr lang="en-US" dirty="0"/>
              <a:t>Click to edit</a:t>
            </a:r>
          </a:p>
          <a:p>
            <a:pPr lvl="2"/>
            <a:r>
              <a:rPr lang="en-US" dirty="0"/>
              <a:t>Click to edit</a:t>
            </a:r>
          </a:p>
        </p:txBody>
      </p:sp>
      <p:sp>
        <p:nvSpPr>
          <p:cNvPr id="6" name="Text Placeholder 3"/>
          <p:cNvSpPr>
            <a:spLocks noGrp="1"/>
          </p:cNvSpPr>
          <p:nvPr>
            <p:ph type="body" sz="quarter" idx="14" hasCustomPrompt="1"/>
          </p:nvPr>
        </p:nvSpPr>
        <p:spPr>
          <a:xfrm>
            <a:off x="4483642" y="6316307"/>
            <a:ext cx="4106803" cy="211137"/>
          </a:xfrm>
          <a:prstGeom prst="rect">
            <a:avLst/>
          </a:prstGeom>
        </p:spPr>
        <p:txBody>
          <a:bodyPr vert="horz" anchor="ctr" anchorCtr="0"/>
          <a:lstStyle>
            <a:lvl1pPr marL="0" indent="0" algn="r">
              <a:buNone/>
              <a:defRPr sz="10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Service line or presentation name  |</a:t>
            </a:r>
          </a:p>
        </p:txBody>
      </p:sp>
    </p:spTree>
    <p:extLst>
      <p:ext uri="{BB962C8B-B14F-4D97-AF65-F5344CB8AC3E}">
        <p14:creationId xmlns:p14="http://schemas.microsoft.com/office/powerpoint/2010/main" val="17622106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rm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4A3686E6-74E2-FE49-AAC4-953D01F3F562}"/>
              </a:ext>
            </a:extLst>
          </p:cNvPr>
          <p:cNvCxnSpPr/>
          <p:nvPr userDrawn="1"/>
        </p:nvCxnSpPr>
        <p:spPr>
          <a:xfrm>
            <a:off x="1520055" y="350798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1937740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33" name="Straight Connector 32">
            <a:extLst>
              <a:ext uri="{FF2B5EF4-FFF2-40B4-BE49-F238E27FC236}">
                <a16:creationId xmlns:a16="http://schemas.microsoft.com/office/drawing/2014/main" id="{A9CB564A-C69C-944C-96FC-5B26C4A43C4A}"/>
              </a:ext>
            </a:extLst>
          </p:cNvPr>
          <p:cNvCxnSpPr/>
          <p:nvPr userDrawn="1"/>
        </p:nvCxnSpPr>
        <p:spPr>
          <a:xfrm>
            <a:off x="1520055" y="2811818"/>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3519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32269396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38852106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977E4BD-558F-4F49-BCCC-8097ACDB395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3760138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54FD4E-2BB6-AE40-B89B-76CA55068800}"/>
              </a:ext>
            </a:extLst>
          </p:cNvPr>
          <p:cNvCxnSpPr/>
          <p:nvPr userDrawn="1"/>
        </p:nvCxnSpPr>
        <p:spPr>
          <a:xfrm>
            <a:off x="704314"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1817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rm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9670913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BD2A368-37B4-AE41-8927-00C94D6431A1}"/>
              </a:ext>
            </a:extLst>
          </p:cNvPr>
          <p:cNvCxnSpPr/>
          <p:nvPr userDrawn="1"/>
        </p:nvCxnSpPr>
        <p:spPr>
          <a:xfrm>
            <a:off x="707293" y="1425993"/>
            <a:ext cx="109728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033583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D367D64-CF7F-42F3-8C27-B520EE2453CF}"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C650D0-02D5-42FB-907E-376816E2D544}"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78037992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3A1B7DC-DAD7-F944-AC53-2FDB50DEA0A1}"/>
              </a:ext>
            </a:extLst>
          </p:cNvPr>
          <p:cNvCxnSpPr>
            <a:cxnSpLocks/>
          </p:cNvCxnSpPr>
          <p:nvPr userDrawn="1"/>
        </p:nvCxnSpPr>
        <p:spPr>
          <a:xfrm>
            <a:off x="1325946" y="3080084"/>
            <a:ext cx="685399"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rm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p:nvPr>
        </p:nvSpPr>
        <p:spPr>
          <a:xfrm>
            <a:off x="1219200" y="1887490"/>
            <a:ext cx="5582652" cy="1078262"/>
          </a:xfrm>
        </p:spPr>
        <p:txBody>
          <a:bodyPr>
            <a:norm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15672202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68421410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5" name="Straight Connector 14">
            <a:extLst>
              <a:ext uri="{FF2B5EF4-FFF2-40B4-BE49-F238E27FC236}">
                <a16:creationId xmlns:a16="http://schemas.microsoft.com/office/drawing/2014/main" id="{B9A3468E-DF1F-A142-9123-E9C41E669E14}"/>
              </a:ext>
            </a:extLst>
          </p:cNvPr>
          <p:cNvCxnSpPr/>
          <p:nvPr userDrawn="1"/>
        </p:nvCxnSpPr>
        <p:spPr>
          <a:xfrm>
            <a:off x="620093" y="5141451"/>
            <a:ext cx="2286000"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226998829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200">
                <a:solidFill>
                  <a:srgbClr val="20527C"/>
                </a:solidFill>
                <a:latin typeface="Trajan Pro" pitchFamily="18"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F1DB2E7A-0A33-4022-B895-7D595E5D5863}" type="datetimeFigureOut">
              <a:rPr lang="en-US" smtClean="0"/>
              <a:pPr/>
              <a:t>8/4/2022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
        <p:nvSpPr>
          <p:cNvPr id="8" name="Rectangle 7"/>
          <p:cNvSpPr/>
          <p:nvPr userDrawn="1"/>
        </p:nvSpPr>
        <p:spPr>
          <a:xfrm>
            <a:off x="9144000" y="6019800"/>
            <a:ext cx="2540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0704" y="457201"/>
            <a:ext cx="6964496" cy="1524003"/>
          </a:xfrm>
          <a:prstGeom prst="rect">
            <a:avLst/>
          </a:prstGeom>
        </p:spPr>
      </p:pic>
    </p:spTree>
    <p:extLst>
      <p:ext uri="{BB962C8B-B14F-4D97-AF65-F5344CB8AC3E}">
        <p14:creationId xmlns:p14="http://schemas.microsoft.com/office/powerpoint/2010/main" val="12926829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527C"/>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DB2E7A-0A33-4022-B895-7D595E5D5863}" type="datetimeFigureOut">
              <a:rPr lang="en-US" smtClean="0"/>
              <a:pPr/>
              <a:t>8/4/2022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5480631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20527C"/>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3658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DB2E7A-0A33-4022-B895-7D595E5D5863}" type="datetimeFigureOut">
              <a:rPr lang="en-US" smtClean="0"/>
              <a:pPr/>
              <a:t>8/4/2022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8878970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DB2E7A-0A33-4022-B895-7D595E5D5863}" type="datetimeFigureOut">
              <a:rPr lang="en-US" smtClean="0"/>
              <a:pPr/>
              <a:t>8/4/2022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95768297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F1DB2E7A-0A33-4022-B895-7D595E5D5863}" type="datetimeFigureOut">
              <a:rPr lang="en-US" smtClean="0"/>
              <a:pPr/>
              <a:t>8/4/2022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3815286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2E7A-0A33-4022-B895-7D595E5D5863}" type="datetimeFigureOut">
              <a:rPr lang="en-US" smtClean="0"/>
              <a:pPr/>
              <a:t>8/4/2022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756629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1179569-1CBE-4B22-934C-222D1AA93EE5}"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6F6CB7-50F3-4CEB-A4DC-7F1C42559A5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4677846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DB2E7A-0A33-4022-B895-7D595E5D5863}" type="datetimeFigureOut">
              <a:rPr lang="en-US" smtClean="0"/>
              <a:pPr/>
              <a:t>8/4/2022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02389211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tx2"/>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DB2E7A-0A33-4022-B895-7D595E5D5863}" type="datetimeFigureOut">
              <a:rPr lang="en-US" smtClean="0"/>
              <a:pPr/>
              <a:t>8/4/2022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4273190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DB2E7A-0A33-4022-B895-7D595E5D5863}" type="datetimeFigureOut">
              <a:rPr lang="en-US" smtClean="0"/>
              <a:pPr/>
              <a:t>8/4/2022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39824740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DB2E7A-0A33-4022-B895-7D595E5D5863}" type="datetimeFigureOut">
              <a:rPr lang="en-US" smtClean="0"/>
              <a:pPr/>
              <a:t>8/4/2022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747935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DD8DFC-644F-E24B-8112-31B1D7F00454}"/>
              </a:ext>
            </a:extLst>
          </p:cNvPr>
          <p:cNvPicPr>
            <a:picLocks noChangeAspect="1"/>
          </p:cNvPicPr>
          <p:nvPr userDrawn="1"/>
        </p:nvPicPr>
        <p:blipFill>
          <a:blip r:embed="rId2"/>
          <a:stretch>
            <a:fillRect/>
          </a:stretch>
        </p:blipFill>
        <p:spPr>
          <a:xfrm>
            <a:off x="10838329" y="3952017"/>
            <a:ext cx="2623607" cy="2623607"/>
          </a:xfrm>
          <a:prstGeom prst="rect">
            <a:avLst/>
          </a:prstGeom>
        </p:spPr>
      </p:pic>
      <p:sp>
        <p:nvSpPr>
          <p:cNvPr id="2" name="Title 1">
            <a:extLst>
              <a:ext uri="{FF2B5EF4-FFF2-40B4-BE49-F238E27FC236}">
                <a16:creationId xmlns:a16="http://schemas.microsoft.com/office/drawing/2014/main" id="{ECCD7860-2806-B348-BB7F-B3CA3E38FB95}"/>
              </a:ext>
            </a:extLst>
          </p:cNvPr>
          <p:cNvSpPr>
            <a:spLocks noGrp="1"/>
          </p:cNvSpPr>
          <p:nvPr>
            <p:ph type="title" hasCustomPrompt="1"/>
          </p:nvPr>
        </p:nvSpPr>
        <p:spPr>
          <a:xfrm>
            <a:off x="838202" y="598261"/>
            <a:ext cx="10515599" cy="769441"/>
          </a:xfrm>
        </p:spPr>
        <p:txBody>
          <a:bodyPr wrap="square" anchor="ctr">
            <a:spAutoFit/>
          </a:bodyPr>
          <a:lstStyle/>
          <a:p>
            <a:r>
              <a:rPr lang="en-US" dirty="0"/>
              <a:t>Main Title</a:t>
            </a:r>
          </a:p>
        </p:txBody>
      </p:sp>
      <p:sp>
        <p:nvSpPr>
          <p:cNvPr id="3" name="Content Placeholder 2">
            <a:extLst>
              <a:ext uri="{FF2B5EF4-FFF2-40B4-BE49-F238E27FC236}">
                <a16:creationId xmlns:a16="http://schemas.microsoft.com/office/drawing/2014/main" id="{F5169437-195E-1744-9477-3899703A60BD}"/>
              </a:ext>
            </a:extLst>
          </p:cNvPr>
          <p:cNvSpPr>
            <a:spLocks noGrp="1"/>
          </p:cNvSpPr>
          <p:nvPr>
            <p:ph idx="1"/>
          </p:nvPr>
        </p:nvSpPr>
        <p:spPr>
          <a:xfrm>
            <a:off x="838199" y="1825627"/>
            <a:ext cx="10515600" cy="62735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
        <p:nvSpPr>
          <p:cNvPr id="11" name="Text Placeholder 10">
            <a:extLst>
              <a:ext uri="{FF2B5EF4-FFF2-40B4-BE49-F238E27FC236}">
                <a16:creationId xmlns:a16="http://schemas.microsoft.com/office/drawing/2014/main" id="{A25333A3-BC58-B94C-ABDC-565E4D8807E5}"/>
              </a:ext>
            </a:extLst>
          </p:cNvPr>
          <p:cNvSpPr>
            <a:spLocks noGrp="1"/>
          </p:cNvSpPr>
          <p:nvPr>
            <p:ph type="body" sz="quarter" idx="11" hasCustomPrompt="1"/>
          </p:nvPr>
        </p:nvSpPr>
        <p:spPr>
          <a:xfrm>
            <a:off x="841250" y="1307593"/>
            <a:ext cx="10512551" cy="408125"/>
          </a:xfrm>
        </p:spPr>
        <p:txBody>
          <a:bodyPr wrap="square">
            <a:spAutoFit/>
          </a:bodyPr>
          <a:lstStyle>
            <a:lvl1pPr marL="0" indent="0">
              <a:lnSpc>
                <a:spcPct val="114000"/>
              </a:lnSpc>
              <a:buNone/>
              <a:defRPr sz="1800">
                <a:solidFill>
                  <a:srgbClr val="21B6C1"/>
                </a:solidFill>
                <a:latin typeface="Arial" panose="020B0604020202020204" pitchFamily="34" charset="0"/>
                <a:ea typeface="Cook County Health Brandon" pitchFamily="2" charset="-128"/>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a:t>
            </a:r>
          </a:p>
        </p:txBody>
      </p:sp>
      <p:sp>
        <p:nvSpPr>
          <p:cNvPr id="13" name="Slide Number Placeholder 12">
            <a:extLst>
              <a:ext uri="{FF2B5EF4-FFF2-40B4-BE49-F238E27FC236}">
                <a16:creationId xmlns:a16="http://schemas.microsoft.com/office/drawing/2014/main" id="{3260EEC0-07D8-1A41-97EB-EEACE2BC9F5A}"/>
              </a:ext>
            </a:extLst>
          </p:cNvPr>
          <p:cNvSpPr>
            <a:spLocks noGrp="1"/>
          </p:cNvSpPr>
          <p:nvPr>
            <p:ph type="sldNum" sz="quarter" idx="12"/>
          </p:nvPr>
        </p:nvSpPr>
        <p:spPr>
          <a:xfrm>
            <a:off x="8610600" y="6291616"/>
            <a:ext cx="2743200" cy="365125"/>
          </a:xfrm>
          <a:prstGeom prst="rect">
            <a:avLst/>
          </a:prstGeom>
        </p:spPr>
        <p:txBody>
          <a:bodyPr/>
          <a:lstStyle>
            <a:lvl1pPr>
              <a:defRPr/>
            </a:lvl1pPr>
          </a:lstStyle>
          <a:p>
            <a:fld id="{31A92386-584D-D94E-A5BD-CE57B594CE68}" type="slidenum">
              <a:rPr lang="en-US" smtClean="0"/>
              <a:pPr/>
              <a:t>‹#›</a:t>
            </a:fld>
            <a:endParaRPr lang="en-US" dirty="0"/>
          </a:p>
        </p:txBody>
      </p:sp>
      <p:pic>
        <p:nvPicPr>
          <p:cNvPr id="7" name="Picture 6" descr="2019 CCDPH master logo_final_solid CCH blue no tag.png">
            <a:extLst>
              <a:ext uri="{FF2B5EF4-FFF2-40B4-BE49-F238E27FC236}">
                <a16:creationId xmlns:a16="http://schemas.microsoft.com/office/drawing/2014/main" id="{9DE62D90-6DB3-8744-A269-0D1DEF65E1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50639" y="6250046"/>
            <a:ext cx="1604453" cy="406695"/>
          </a:xfrm>
          <a:prstGeom prst="rect">
            <a:avLst/>
          </a:prstGeom>
        </p:spPr>
      </p:pic>
    </p:spTree>
    <p:extLst>
      <p:ext uri="{BB962C8B-B14F-4D97-AF65-F5344CB8AC3E}">
        <p14:creationId xmlns:p14="http://schemas.microsoft.com/office/powerpoint/2010/main" val="1789836788"/>
      </p:ext>
    </p:extLst>
  </p:cSld>
  <p:clrMapOvr>
    <a:masterClrMapping/>
  </p:clrMapOvr>
  <p:extLst>
    <p:ext uri="{DCECCB84-F9BA-43D5-87BE-67443E8EF086}">
      <p15:sldGuideLst xmlns:p15="http://schemas.microsoft.com/office/powerpoint/2012/main">
        <p15:guide id="1" orient="horz" pos="1536">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74209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7690874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8/4/2022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003482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8/4/2022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880464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8/4/2022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34162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E22490D-0CE4-426E-81CB-E242CE6E39A4}"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1ED56C-8F5E-4BF1-A54B-E96394A138E1}"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04713594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13" hasCustomPrompt="1"/>
          </p:nvPr>
        </p:nvSpPr>
        <p:spPr>
          <a:xfrm>
            <a:off x="600670" y="5929931"/>
            <a:ext cx="10985502" cy="318490"/>
          </a:xfrm>
          <a:prstGeom prst="rect">
            <a:avLst/>
          </a:prstGeom>
        </p:spPr>
        <p:txBody>
          <a:bodyPr lIns="45719" tIns="45719" rIns="45719" bIns="45719"/>
          <a:lstStyle>
            <a:lvl1pPr marL="0" indent="0" algn="r" defTabSz="210502">
              <a:lnSpc>
                <a:spcPct val="100000"/>
              </a:lnSpc>
              <a:spcBef>
                <a:spcPts val="0"/>
              </a:spcBef>
              <a:buSzTx/>
              <a:buNone/>
              <a:defRPr sz="2168">
                <a:solidFill>
                  <a:srgbClr val="EB8F6E"/>
                </a:solidFill>
              </a:defRPr>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lnSpc>
                <a:spcPct val="110000"/>
              </a:lnSpc>
              <a:defRPr sz="4750" b="0" cap="all" spc="475">
                <a:solidFill>
                  <a:srgbClr val="FFFFFF"/>
                </a:solidFill>
                <a:latin typeface="+mj-lt"/>
                <a:ea typeface="+mj-ea"/>
                <a:cs typeface="+mj-cs"/>
                <a:sym typeface="SlateStd-Bold"/>
              </a:defRPr>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300" spc="230">
                <a:solidFill>
                  <a:srgbClr val="FFFFFF"/>
                </a:solidFill>
                <a:latin typeface="SlateStd"/>
                <a:ea typeface="SlateStd"/>
                <a:cs typeface="SlateStd"/>
                <a:sym typeface="SlateStd"/>
              </a:defRPr>
            </a:lvl1pPr>
            <a:lvl2pPr marL="0" indent="0" defTabSz="412750">
              <a:lnSpc>
                <a:spcPct val="100000"/>
              </a:lnSpc>
              <a:spcBef>
                <a:spcPts val="0"/>
              </a:spcBef>
              <a:buSzTx/>
              <a:buNone/>
              <a:defRPr sz="2300" spc="230">
                <a:solidFill>
                  <a:srgbClr val="FFFFFF"/>
                </a:solidFill>
                <a:latin typeface="SlateStd"/>
                <a:ea typeface="SlateStd"/>
                <a:cs typeface="SlateStd"/>
                <a:sym typeface="SlateStd"/>
              </a:defRPr>
            </a:lvl2pPr>
            <a:lvl3pPr marL="0" indent="0" defTabSz="412750">
              <a:lnSpc>
                <a:spcPct val="100000"/>
              </a:lnSpc>
              <a:spcBef>
                <a:spcPts val="0"/>
              </a:spcBef>
              <a:buSzTx/>
              <a:buNone/>
              <a:defRPr sz="2300" spc="230">
                <a:solidFill>
                  <a:srgbClr val="FFFFFF"/>
                </a:solidFill>
                <a:latin typeface="SlateStd"/>
                <a:ea typeface="SlateStd"/>
                <a:cs typeface="SlateStd"/>
                <a:sym typeface="SlateStd"/>
              </a:defRPr>
            </a:lvl3pPr>
            <a:lvl4pPr marL="0" indent="0" defTabSz="412750">
              <a:lnSpc>
                <a:spcPct val="100000"/>
              </a:lnSpc>
              <a:spcBef>
                <a:spcPts val="0"/>
              </a:spcBef>
              <a:buSzTx/>
              <a:buNone/>
              <a:defRPr sz="2300" spc="230">
                <a:solidFill>
                  <a:srgbClr val="FFFFFF"/>
                </a:solidFill>
                <a:latin typeface="SlateStd"/>
                <a:ea typeface="SlateStd"/>
                <a:cs typeface="SlateStd"/>
                <a:sym typeface="SlateStd"/>
              </a:defRPr>
            </a:lvl4pPr>
            <a:lvl5pPr marL="0" indent="0" defTabSz="412750">
              <a:lnSpc>
                <a:spcPct val="100000"/>
              </a:lnSpc>
              <a:spcBef>
                <a:spcPts val="0"/>
              </a:spcBef>
              <a:buSzTx/>
              <a:buNone/>
              <a:defRPr sz="2300" spc="230">
                <a:solidFill>
                  <a:srgbClr val="FFFFFF"/>
                </a:solidFill>
                <a:latin typeface="SlateStd"/>
                <a:ea typeface="SlateStd"/>
                <a:cs typeface="SlateStd"/>
                <a:sym typeface="SlateStd"/>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7964624"/>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13"/>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504049254"/>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10088972" y="6480386"/>
            <a:ext cx="243656" cy="241092"/>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4"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40524576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79166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6B847"/>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421972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6B847"/>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8/4/2022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4369038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400799"/>
            <a:ext cx="12192000" cy="457200"/>
          </a:xfrm>
          <a:custGeom>
            <a:avLst/>
            <a:gdLst/>
            <a:ahLst/>
            <a:cxnLst/>
            <a:rect l="l" t="t" r="r" b="b"/>
            <a:pathLst>
              <a:path w="12192000" h="457200">
                <a:moveTo>
                  <a:pt x="12192000" y="0"/>
                </a:moveTo>
                <a:lnTo>
                  <a:pt x="0" y="0"/>
                </a:lnTo>
                <a:lnTo>
                  <a:pt x="0" y="457199"/>
                </a:lnTo>
                <a:lnTo>
                  <a:pt x="12192000" y="457199"/>
                </a:lnTo>
                <a:lnTo>
                  <a:pt x="12192000" y="0"/>
                </a:lnTo>
                <a:close/>
              </a:path>
            </a:pathLst>
          </a:custGeom>
          <a:solidFill>
            <a:srgbClr val="73856F"/>
          </a:solidFill>
        </p:spPr>
        <p:txBody>
          <a:bodyPr wrap="square" lIns="0" tIns="0" rIns="0" bIns="0" rtlCol="0"/>
          <a:lstStyle/>
          <a:p>
            <a:endParaRPr/>
          </a:p>
        </p:txBody>
      </p:sp>
      <p:sp>
        <p:nvSpPr>
          <p:cNvPr id="17" name="bg object 17"/>
          <p:cNvSpPr/>
          <p:nvPr/>
        </p:nvSpPr>
        <p:spPr>
          <a:xfrm>
            <a:off x="0" y="6333744"/>
            <a:ext cx="12192000" cy="67310"/>
          </a:xfrm>
          <a:custGeom>
            <a:avLst/>
            <a:gdLst/>
            <a:ahLst/>
            <a:cxnLst/>
            <a:rect l="l" t="t" r="r" b="b"/>
            <a:pathLst>
              <a:path w="12192000" h="67310">
                <a:moveTo>
                  <a:pt x="12192000" y="0"/>
                </a:moveTo>
                <a:lnTo>
                  <a:pt x="0" y="0"/>
                </a:lnTo>
                <a:lnTo>
                  <a:pt x="0" y="67055"/>
                </a:lnTo>
                <a:lnTo>
                  <a:pt x="12192000" y="67055"/>
                </a:lnTo>
                <a:lnTo>
                  <a:pt x="12192000" y="0"/>
                </a:lnTo>
                <a:close/>
              </a:path>
            </a:pathLst>
          </a:custGeom>
          <a:solidFill>
            <a:srgbClr val="000000"/>
          </a:solidFill>
        </p:spPr>
        <p:txBody>
          <a:bodyPr wrap="square" lIns="0" tIns="0" rIns="0" bIns="0" rtlCol="0"/>
          <a:lstStyle/>
          <a:p>
            <a:endParaRPr/>
          </a:p>
        </p:txBody>
      </p:sp>
      <p:sp>
        <p:nvSpPr>
          <p:cNvPr id="18" name="bg object 18"/>
          <p:cNvSpPr/>
          <p:nvPr/>
        </p:nvSpPr>
        <p:spPr>
          <a:xfrm>
            <a:off x="1193292" y="1737360"/>
            <a:ext cx="9966960" cy="0"/>
          </a:xfrm>
          <a:custGeom>
            <a:avLst/>
            <a:gdLst/>
            <a:ahLst/>
            <a:cxnLst/>
            <a:rect l="l" t="t" r="r" b="b"/>
            <a:pathLst>
              <a:path w="9966960">
                <a:moveTo>
                  <a:pt x="0" y="0"/>
                </a:moveTo>
                <a:lnTo>
                  <a:pt x="9966960" y="0"/>
                </a:lnTo>
              </a:path>
            </a:pathLst>
          </a:custGeom>
          <a:ln w="6350">
            <a:solidFill>
              <a:srgbClr val="7E7E7E"/>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0" i="0">
                <a:solidFill>
                  <a:srgbClr val="F6B847"/>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8/4/2022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9129440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8/4/2022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8051789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Cover Slide" type="secHead">
  <p:cSld name="Cover Slide">
    <p:spTree>
      <p:nvGrpSpPr>
        <p:cNvPr id="1" name="Shape 6"/>
        <p:cNvGrpSpPr/>
        <p:nvPr/>
      </p:nvGrpSpPr>
      <p:grpSpPr>
        <a:xfrm>
          <a:off x="0" y="0"/>
          <a:ext cx="0" cy="0"/>
          <a:chOff x="0" y="0"/>
          <a:chExt cx="0" cy="0"/>
        </a:xfrm>
      </p:grpSpPr>
      <p:sp>
        <p:nvSpPr>
          <p:cNvPr id="7" name="Google Shape;7;p2"/>
          <p:cNvSpPr txBox="1">
            <a:spLocks noGrp="1"/>
          </p:cNvSpPr>
          <p:nvPr>
            <p:ph type="title"/>
          </p:nvPr>
        </p:nvSpPr>
        <p:spPr>
          <a:xfrm>
            <a:off x="658368" y="1708800"/>
            <a:ext cx="9813600" cy="3434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3F46"/>
              </a:buClr>
              <a:buSzPts val="4800"/>
              <a:buFont typeface="Arial"/>
              <a:buNone/>
              <a:defRPr sz="6400" b="1" i="0" u="none" strike="noStrike" cap="none">
                <a:solidFill>
                  <a:srgbClr val="003F46"/>
                </a:solidFill>
                <a:latin typeface="Georgia"/>
                <a:ea typeface="Georgia"/>
                <a:cs typeface="Georgia"/>
                <a:sym typeface="Georgia"/>
              </a:defRPr>
            </a:lvl1pPr>
            <a:lvl2pPr marR="0" lvl="1" algn="ctr" rtl="0">
              <a:lnSpc>
                <a:spcPct val="100000"/>
              </a:lnSpc>
              <a:spcBef>
                <a:spcPts val="0"/>
              </a:spcBef>
              <a:spcAft>
                <a:spcPts val="0"/>
              </a:spcAft>
              <a:buClr>
                <a:srgbClr val="000000"/>
              </a:buClr>
              <a:buSzPts val="6000"/>
              <a:buFont typeface="Libre Franklin"/>
              <a:buNone/>
              <a:defRPr sz="8000" b="0" i="0" u="none" strike="noStrike" cap="none">
                <a:solidFill>
                  <a:srgbClr val="000000"/>
                </a:solidFill>
                <a:latin typeface="Libre Franklin"/>
                <a:ea typeface="Libre Franklin"/>
                <a:cs typeface="Libre Franklin"/>
                <a:sym typeface="Libre Franklin"/>
              </a:defRPr>
            </a:lvl2pPr>
            <a:lvl3pPr marR="0" lvl="2" algn="ctr" rtl="0">
              <a:lnSpc>
                <a:spcPct val="100000"/>
              </a:lnSpc>
              <a:spcBef>
                <a:spcPts val="0"/>
              </a:spcBef>
              <a:spcAft>
                <a:spcPts val="0"/>
              </a:spcAft>
              <a:buClr>
                <a:srgbClr val="000000"/>
              </a:buClr>
              <a:buSzPts val="6000"/>
              <a:buFont typeface="Libre Franklin"/>
              <a:buNone/>
              <a:defRPr sz="8000" b="0" i="0" u="none" strike="noStrike" cap="none">
                <a:solidFill>
                  <a:srgbClr val="000000"/>
                </a:solidFill>
                <a:latin typeface="Libre Franklin"/>
                <a:ea typeface="Libre Franklin"/>
                <a:cs typeface="Libre Franklin"/>
                <a:sym typeface="Libre Franklin"/>
              </a:defRPr>
            </a:lvl3pPr>
            <a:lvl4pPr marR="0" lvl="3" algn="ctr" rtl="0">
              <a:lnSpc>
                <a:spcPct val="100000"/>
              </a:lnSpc>
              <a:spcBef>
                <a:spcPts val="0"/>
              </a:spcBef>
              <a:spcAft>
                <a:spcPts val="0"/>
              </a:spcAft>
              <a:buClr>
                <a:srgbClr val="000000"/>
              </a:buClr>
              <a:buSzPts val="6000"/>
              <a:buFont typeface="Libre Franklin"/>
              <a:buNone/>
              <a:defRPr sz="8000" b="0" i="0" u="none" strike="noStrike" cap="none">
                <a:solidFill>
                  <a:srgbClr val="000000"/>
                </a:solidFill>
                <a:latin typeface="Libre Franklin"/>
                <a:ea typeface="Libre Franklin"/>
                <a:cs typeface="Libre Franklin"/>
                <a:sym typeface="Libre Franklin"/>
              </a:defRPr>
            </a:lvl4pPr>
            <a:lvl5pPr marR="0" lvl="4" algn="ctr" rtl="0">
              <a:lnSpc>
                <a:spcPct val="100000"/>
              </a:lnSpc>
              <a:spcBef>
                <a:spcPts val="0"/>
              </a:spcBef>
              <a:spcAft>
                <a:spcPts val="0"/>
              </a:spcAft>
              <a:buClr>
                <a:srgbClr val="000000"/>
              </a:buClr>
              <a:buSzPts val="6000"/>
              <a:buFont typeface="Libre Franklin"/>
              <a:buNone/>
              <a:defRPr sz="8000" b="0" i="0" u="none" strike="noStrike" cap="none">
                <a:solidFill>
                  <a:srgbClr val="000000"/>
                </a:solidFill>
                <a:latin typeface="Libre Franklin"/>
                <a:ea typeface="Libre Franklin"/>
                <a:cs typeface="Libre Franklin"/>
                <a:sym typeface="Libre Franklin"/>
              </a:defRPr>
            </a:lvl5pPr>
            <a:lvl6pPr marR="0" lvl="5" algn="ctr" rtl="0">
              <a:lnSpc>
                <a:spcPct val="100000"/>
              </a:lnSpc>
              <a:spcBef>
                <a:spcPts val="0"/>
              </a:spcBef>
              <a:spcAft>
                <a:spcPts val="0"/>
              </a:spcAft>
              <a:buClr>
                <a:srgbClr val="000000"/>
              </a:buClr>
              <a:buSzPts val="6000"/>
              <a:buFont typeface="Libre Franklin"/>
              <a:buNone/>
              <a:defRPr sz="8000" b="0" i="0" u="none" strike="noStrike" cap="none">
                <a:solidFill>
                  <a:srgbClr val="000000"/>
                </a:solidFill>
                <a:latin typeface="Libre Franklin"/>
                <a:ea typeface="Libre Franklin"/>
                <a:cs typeface="Libre Franklin"/>
                <a:sym typeface="Libre Franklin"/>
              </a:defRPr>
            </a:lvl6pPr>
            <a:lvl7pPr marR="0" lvl="6" algn="ctr" rtl="0">
              <a:lnSpc>
                <a:spcPct val="100000"/>
              </a:lnSpc>
              <a:spcBef>
                <a:spcPts val="0"/>
              </a:spcBef>
              <a:spcAft>
                <a:spcPts val="0"/>
              </a:spcAft>
              <a:buClr>
                <a:srgbClr val="000000"/>
              </a:buClr>
              <a:buSzPts val="6000"/>
              <a:buFont typeface="Libre Franklin"/>
              <a:buNone/>
              <a:defRPr sz="8000" b="0" i="0" u="none" strike="noStrike" cap="none">
                <a:solidFill>
                  <a:srgbClr val="000000"/>
                </a:solidFill>
                <a:latin typeface="Libre Franklin"/>
                <a:ea typeface="Libre Franklin"/>
                <a:cs typeface="Libre Franklin"/>
                <a:sym typeface="Libre Franklin"/>
              </a:defRPr>
            </a:lvl7pPr>
            <a:lvl8pPr marR="0" lvl="7" algn="ctr" rtl="0">
              <a:lnSpc>
                <a:spcPct val="100000"/>
              </a:lnSpc>
              <a:spcBef>
                <a:spcPts val="0"/>
              </a:spcBef>
              <a:spcAft>
                <a:spcPts val="0"/>
              </a:spcAft>
              <a:buClr>
                <a:srgbClr val="000000"/>
              </a:buClr>
              <a:buSzPts val="6000"/>
              <a:buFont typeface="Libre Franklin"/>
              <a:buNone/>
              <a:defRPr sz="8000" b="0" i="0" u="none" strike="noStrike" cap="none">
                <a:solidFill>
                  <a:srgbClr val="000000"/>
                </a:solidFill>
                <a:latin typeface="Libre Franklin"/>
                <a:ea typeface="Libre Franklin"/>
                <a:cs typeface="Libre Franklin"/>
                <a:sym typeface="Libre Franklin"/>
              </a:defRPr>
            </a:lvl8pPr>
            <a:lvl9pPr marR="0" lvl="8" algn="ctr" rtl="0">
              <a:lnSpc>
                <a:spcPct val="100000"/>
              </a:lnSpc>
              <a:spcBef>
                <a:spcPts val="0"/>
              </a:spcBef>
              <a:spcAft>
                <a:spcPts val="0"/>
              </a:spcAft>
              <a:buClr>
                <a:srgbClr val="000000"/>
              </a:buClr>
              <a:buSzPts val="6000"/>
              <a:buFont typeface="Libre Franklin"/>
              <a:buNone/>
              <a:defRPr sz="8000" b="0" i="0" u="none" strike="noStrike" cap="none">
                <a:solidFill>
                  <a:srgbClr val="000000"/>
                </a:solidFill>
                <a:latin typeface="Libre Franklin"/>
                <a:ea typeface="Libre Franklin"/>
                <a:cs typeface="Libre Franklin"/>
                <a:sym typeface="Libre Franklin"/>
              </a:defRPr>
            </a:lvl9pPr>
          </a:lstStyle>
          <a:p>
            <a:endParaRPr/>
          </a:p>
        </p:txBody>
      </p:sp>
      <p:sp>
        <p:nvSpPr>
          <p:cNvPr id="8" name="Google Shape;8;p2"/>
          <p:cNvSpPr txBox="1">
            <a:spLocks noGrp="1"/>
          </p:cNvSpPr>
          <p:nvPr>
            <p:ph type="subTitle" idx="1"/>
          </p:nvPr>
        </p:nvSpPr>
        <p:spPr>
          <a:xfrm>
            <a:off x="659568" y="902400"/>
            <a:ext cx="9813600" cy="8064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2400"/>
              <a:buFont typeface="Noto Sans Symbols"/>
              <a:buNone/>
              <a:defRPr sz="3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2pPr>
            <a:lvl3pPr marR="0" lvl="2" algn="l"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3pPr>
            <a:lvl4pPr marR="0" lvl="3" algn="l"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4pPr>
            <a:lvl5pPr marR="0" lvl="4" algn="l"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5pPr>
            <a:lvl6pPr marR="0" lvl="5" algn="l"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6pPr>
            <a:lvl7pPr marR="0" lvl="6" algn="l"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7pPr>
            <a:lvl8pPr marR="0" lvl="7" algn="l"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8pPr>
            <a:lvl9pPr marR="0" lvl="8" algn="l" rtl="0">
              <a:lnSpc>
                <a:spcPct val="100000"/>
              </a:lnSpc>
              <a:spcBef>
                <a:spcPts val="2400"/>
              </a:spcBef>
              <a:spcAft>
                <a:spcPts val="240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9pPr>
          </a:lstStyle>
          <a:p>
            <a:endParaRPr/>
          </a:p>
        </p:txBody>
      </p:sp>
      <p:sp>
        <p:nvSpPr>
          <p:cNvPr id="9" name="Google Shape;9;p2"/>
          <p:cNvSpPr/>
          <p:nvPr/>
        </p:nvSpPr>
        <p:spPr>
          <a:xfrm rot="-5400000">
            <a:off x="6043800" y="-6043800"/>
            <a:ext cx="104400" cy="12192000"/>
          </a:xfrm>
          <a:prstGeom prst="rect">
            <a:avLst/>
          </a:prstGeom>
          <a:gradFill>
            <a:gsLst>
              <a:gs pos="0">
                <a:srgbClr val="D4E458"/>
              </a:gs>
              <a:gs pos="45000">
                <a:srgbClr val="78C285"/>
              </a:gs>
              <a:gs pos="100000">
                <a:srgbClr val="08AEEA"/>
              </a:gs>
            </a:gsLst>
            <a:lin ang="5400012"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sp>
        <p:nvSpPr>
          <p:cNvPr id="10" name="Google Shape;10;p2"/>
          <p:cNvSpPr/>
          <p:nvPr/>
        </p:nvSpPr>
        <p:spPr>
          <a:xfrm>
            <a:off x="0" y="5601735"/>
            <a:ext cx="12192000" cy="1256400"/>
          </a:xfrm>
          <a:prstGeom prst="rect">
            <a:avLst/>
          </a:prstGeom>
          <a:solidFill>
            <a:srgbClr val="EFEFEF"/>
          </a:solidFill>
          <a:ln>
            <a:noFill/>
          </a:ln>
        </p:spPr>
        <p:txBody>
          <a:bodyPr spcFirstLastPara="1" wrap="square" lIns="121900" tIns="121900" rIns="121900" bIns="121900"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pic>
        <p:nvPicPr>
          <p:cNvPr id="11" name="Google Shape;11;p2"/>
          <p:cNvPicPr preferRelativeResize="0"/>
          <p:nvPr/>
        </p:nvPicPr>
        <p:blipFill rotWithShape="1">
          <a:blip r:embed="rId2">
            <a:alphaModFix/>
          </a:blip>
          <a:srcRect/>
          <a:stretch/>
        </p:blipFill>
        <p:spPr>
          <a:xfrm>
            <a:off x="10229089" y="6083809"/>
            <a:ext cx="1473199" cy="292100"/>
          </a:xfrm>
          <a:prstGeom prst="rect">
            <a:avLst/>
          </a:prstGeom>
          <a:noFill/>
          <a:ln>
            <a:noFill/>
          </a:ln>
        </p:spPr>
      </p:pic>
    </p:spTree>
    <p:extLst>
      <p:ext uri="{BB962C8B-B14F-4D97-AF65-F5344CB8AC3E}">
        <p14:creationId xmlns:p14="http://schemas.microsoft.com/office/powerpoint/2010/main" val="1904177581"/>
      </p:ext>
    </p:extLst>
  </p:cSld>
  <p:clrMapOvr>
    <a:masterClrMapping/>
  </p:clrMapOvr>
  <p:extLst mod="1">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Section Title - One Line">
  <p:cSld name="Section Title - One Line">
    <p:bg>
      <p:bgPr>
        <a:gradFill>
          <a:gsLst>
            <a:gs pos="0">
              <a:srgbClr val="D4E458"/>
            </a:gs>
            <a:gs pos="81000">
              <a:srgbClr val="78C285"/>
            </a:gs>
            <a:gs pos="100000">
              <a:srgbClr val="40B8B8"/>
            </a:gs>
          </a:gsLst>
          <a:lin ang="5400700" scaled="0"/>
        </a:gra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614800" y="701800"/>
            <a:ext cx="10962400" cy="4648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3F46"/>
              </a:buClr>
              <a:buSzPts val="4800"/>
              <a:buFont typeface="Arial"/>
              <a:buNone/>
              <a:defRPr sz="6400" b="1" i="0" u="none" strike="noStrike" cap="none">
                <a:solidFill>
                  <a:srgbClr val="003F46"/>
                </a:solidFill>
                <a:latin typeface="Georgia"/>
                <a:ea typeface="Georgia"/>
                <a:cs typeface="Georgia"/>
                <a:sym typeface="Georgia"/>
              </a:defRPr>
            </a:lvl1pPr>
            <a:lvl2pPr marR="0" lvl="1"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2pPr>
            <a:lvl3pPr marR="0" lvl="2"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3pPr>
            <a:lvl4pPr marR="0" lvl="3"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4pPr>
            <a:lvl5pPr marR="0" lvl="4"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5pPr>
            <a:lvl6pPr marR="0" lvl="5"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6pPr>
            <a:lvl7pPr marR="0" lvl="6"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7pPr>
            <a:lvl8pPr marR="0" lvl="7"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8pPr>
            <a:lvl9pPr marR="0" lvl="8"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9pPr>
          </a:lstStyle>
          <a:p>
            <a:endParaRPr/>
          </a:p>
        </p:txBody>
      </p:sp>
      <p:sp>
        <p:nvSpPr>
          <p:cNvPr id="14" name="Google Shape;14;p3"/>
          <p:cNvSpPr txBox="1">
            <a:spLocks noGrp="1"/>
          </p:cNvSpPr>
          <p:nvPr>
            <p:ph type="subTitle" idx="1"/>
          </p:nvPr>
        </p:nvSpPr>
        <p:spPr>
          <a:xfrm>
            <a:off x="1189201" y="5349800"/>
            <a:ext cx="9813600" cy="8064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000000"/>
              </a:buClr>
              <a:buSzPts val="1400"/>
              <a:buFont typeface="Noto Sans Symbols"/>
              <a:buNone/>
              <a:defRPr sz="1867" b="0" i="0" u="none" strike="noStrike" cap="none">
                <a:solidFill>
                  <a:srgbClr val="FFFFFF"/>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2pPr>
            <a:lvl3pPr marR="0" lvl="2" algn="ctr"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3pPr>
            <a:lvl4pPr marR="0" lvl="3" algn="ctr"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4pPr>
            <a:lvl5pPr marR="0" lvl="4" algn="ctr"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5pPr>
            <a:lvl6pPr marR="0" lvl="5" algn="ctr"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6pPr>
            <a:lvl7pPr marR="0" lvl="6" algn="ctr"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7pPr>
            <a:lvl8pPr marR="0" lvl="7" algn="ctr"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8pPr>
            <a:lvl9pPr marR="0" lvl="8" algn="ctr" rtl="0">
              <a:lnSpc>
                <a:spcPct val="100000"/>
              </a:lnSpc>
              <a:spcBef>
                <a:spcPts val="2400"/>
              </a:spcBef>
              <a:spcAft>
                <a:spcPts val="240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9pPr>
          </a:lstStyle>
          <a:p>
            <a:endParaRPr/>
          </a:p>
        </p:txBody>
      </p:sp>
      <p:cxnSp>
        <p:nvCxnSpPr>
          <p:cNvPr id="15" name="Google Shape;15;p3"/>
          <p:cNvCxnSpPr/>
          <p:nvPr/>
        </p:nvCxnSpPr>
        <p:spPr>
          <a:xfrm>
            <a:off x="1154200" y="3733800"/>
            <a:ext cx="9883600"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1120739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8/4/2022</a:t>
            </a:fld>
            <a:endParaRPr lang="en-US"/>
          </a:p>
        </p:txBody>
      </p:sp>
      <p:sp>
        <p:nvSpPr>
          <p:cNvPr id="6" name="Holder 6"/>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FE2C6C1-0ABC-4A83-A3E1-9B004532B0F2}"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659B1A-798E-4F1D-851E-F36AC3C874A2}"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79015206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Section Title - One Line 1">
  <p:cSld name="Section Title - One Line 1">
    <p:bg>
      <p:bgPr>
        <a:gradFill>
          <a:gsLst>
            <a:gs pos="0">
              <a:srgbClr val="D4E458"/>
            </a:gs>
            <a:gs pos="81000">
              <a:srgbClr val="78C285"/>
            </a:gs>
            <a:gs pos="100000">
              <a:srgbClr val="40B8B8"/>
            </a:gs>
          </a:gsLst>
          <a:lin ang="5400700" scaled="0"/>
        </a:gra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14800" y="701800"/>
            <a:ext cx="10962400" cy="4648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3F46"/>
              </a:buClr>
              <a:buSzPts val="4800"/>
              <a:buFont typeface="Arial"/>
              <a:buNone/>
              <a:defRPr sz="6400" b="1" i="0" u="none" strike="noStrike" cap="none">
                <a:solidFill>
                  <a:srgbClr val="003F46"/>
                </a:solidFill>
                <a:latin typeface="Georgia"/>
                <a:ea typeface="Georgia"/>
                <a:cs typeface="Georgia"/>
                <a:sym typeface="Georgia"/>
              </a:defRPr>
            </a:lvl1pPr>
            <a:lvl2pPr marR="0" lvl="1"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2pPr>
            <a:lvl3pPr marR="0" lvl="2"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3pPr>
            <a:lvl4pPr marR="0" lvl="3"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4pPr>
            <a:lvl5pPr marR="0" lvl="4"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5pPr>
            <a:lvl6pPr marR="0" lvl="5"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6pPr>
            <a:lvl7pPr marR="0" lvl="6"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7pPr>
            <a:lvl8pPr marR="0" lvl="7"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8pPr>
            <a:lvl9pPr marR="0" lvl="8"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9pPr>
          </a:lstStyle>
          <a:p>
            <a:endParaRPr/>
          </a:p>
        </p:txBody>
      </p:sp>
      <p:sp>
        <p:nvSpPr>
          <p:cNvPr id="18" name="Google Shape;18;p4"/>
          <p:cNvSpPr txBox="1">
            <a:spLocks noGrp="1"/>
          </p:cNvSpPr>
          <p:nvPr>
            <p:ph type="subTitle" idx="1"/>
          </p:nvPr>
        </p:nvSpPr>
        <p:spPr>
          <a:xfrm>
            <a:off x="1189201" y="5349800"/>
            <a:ext cx="9813600" cy="8064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000000"/>
              </a:buClr>
              <a:buSzPts val="1400"/>
              <a:buFont typeface="Noto Sans Symbols"/>
              <a:buNone/>
              <a:defRPr sz="1867" b="0" i="0" u="none" strike="noStrike" cap="none">
                <a:solidFill>
                  <a:srgbClr val="FFFFFF"/>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2pPr>
            <a:lvl3pPr marR="0" lvl="2" algn="ctr"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3pPr>
            <a:lvl4pPr marR="0" lvl="3" algn="ctr"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4pPr>
            <a:lvl5pPr marR="0" lvl="4" algn="ctr"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5pPr>
            <a:lvl6pPr marR="0" lvl="5" algn="ctr"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6pPr>
            <a:lvl7pPr marR="0" lvl="6" algn="ctr"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7pPr>
            <a:lvl8pPr marR="0" lvl="7" algn="ctr"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8pPr>
            <a:lvl9pPr marR="0" lvl="8" algn="ctr" rtl="0">
              <a:lnSpc>
                <a:spcPct val="100000"/>
              </a:lnSpc>
              <a:spcBef>
                <a:spcPts val="2400"/>
              </a:spcBef>
              <a:spcAft>
                <a:spcPts val="240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9pPr>
          </a:lstStyle>
          <a:p>
            <a:endParaRPr/>
          </a:p>
        </p:txBody>
      </p:sp>
      <p:cxnSp>
        <p:nvCxnSpPr>
          <p:cNvPr id="19" name="Google Shape;19;p4"/>
          <p:cNvCxnSpPr/>
          <p:nvPr/>
        </p:nvCxnSpPr>
        <p:spPr>
          <a:xfrm>
            <a:off x="1154200" y="4220267"/>
            <a:ext cx="9883600"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39477408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Subsection/Divider" type="blank">
  <p:cSld name="Subsection/Divider">
    <p:bg>
      <p:bgPr>
        <a:solidFill>
          <a:srgbClr val="E7EFEF"/>
        </a:solid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14800" y="701800"/>
            <a:ext cx="10962400" cy="4648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3F46"/>
              </a:buClr>
              <a:buSzPts val="4800"/>
              <a:buFont typeface="Arial"/>
              <a:buNone/>
              <a:defRPr sz="6400" b="1" i="0" u="none" strike="noStrike" cap="none">
                <a:solidFill>
                  <a:srgbClr val="003F46"/>
                </a:solidFill>
                <a:latin typeface="Georgia"/>
                <a:ea typeface="Georgia"/>
                <a:cs typeface="Georgia"/>
                <a:sym typeface="Georgia"/>
              </a:defRPr>
            </a:lvl1pPr>
            <a:lvl2pPr marR="0" lvl="1"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2pPr>
            <a:lvl3pPr marR="0" lvl="2"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3pPr>
            <a:lvl4pPr marR="0" lvl="3"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4pPr>
            <a:lvl5pPr marR="0" lvl="4"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5pPr>
            <a:lvl6pPr marR="0" lvl="5"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6pPr>
            <a:lvl7pPr marR="0" lvl="6"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7pPr>
            <a:lvl8pPr marR="0" lvl="7"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8pPr>
            <a:lvl9pPr marR="0" lvl="8" algn="ctr" rtl="0">
              <a:lnSpc>
                <a:spcPct val="100000"/>
              </a:lnSpc>
              <a:spcBef>
                <a:spcPts val="0"/>
              </a:spcBef>
              <a:spcAft>
                <a:spcPts val="0"/>
              </a:spcAft>
              <a:buClr>
                <a:srgbClr val="002E35"/>
              </a:buClr>
              <a:buSzPts val="4800"/>
              <a:buFont typeface="Arial"/>
              <a:buNone/>
              <a:defRPr sz="6400" b="0" i="0" u="none" strike="noStrike" cap="none">
                <a:solidFill>
                  <a:srgbClr val="002E35"/>
                </a:solidFill>
                <a:latin typeface="Arial"/>
                <a:ea typeface="Arial"/>
                <a:cs typeface="Arial"/>
                <a:sym typeface="Arial"/>
              </a:defRPr>
            </a:lvl9pPr>
          </a:lstStyle>
          <a:p>
            <a:endParaRPr/>
          </a:p>
        </p:txBody>
      </p:sp>
      <p:sp>
        <p:nvSpPr>
          <p:cNvPr id="22" name="Google Shape;22;p5"/>
          <p:cNvSpPr txBox="1">
            <a:spLocks noGrp="1"/>
          </p:cNvSpPr>
          <p:nvPr>
            <p:ph type="subTitle" idx="1"/>
          </p:nvPr>
        </p:nvSpPr>
        <p:spPr>
          <a:xfrm>
            <a:off x="1189201" y="5349800"/>
            <a:ext cx="9813600" cy="8064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000000"/>
              </a:buClr>
              <a:buSzPts val="1400"/>
              <a:buFont typeface="Noto Sans Symbols"/>
              <a:buNone/>
              <a:defRPr sz="1867" b="0" i="0" u="none" strike="noStrike" cap="none">
                <a:solidFill>
                  <a:srgbClr val="002E35"/>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2pPr>
            <a:lvl3pPr marR="0" lvl="2" algn="ctr"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3pPr>
            <a:lvl4pPr marR="0" lvl="3" algn="ctr"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4pPr>
            <a:lvl5pPr marR="0" lvl="4" algn="ctr"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5pPr>
            <a:lvl6pPr marR="0" lvl="5" algn="ctr"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6pPr>
            <a:lvl7pPr marR="0" lvl="6" algn="ctr"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7pPr>
            <a:lvl8pPr marR="0" lvl="7" algn="ctr" rtl="0">
              <a:lnSpc>
                <a:spcPct val="100000"/>
              </a:lnSpc>
              <a:spcBef>
                <a:spcPts val="2400"/>
              </a:spcBef>
              <a:spcAft>
                <a:spcPts val="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8pPr>
            <a:lvl9pPr marR="0" lvl="8" algn="ctr" rtl="0">
              <a:lnSpc>
                <a:spcPct val="100000"/>
              </a:lnSpc>
              <a:spcBef>
                <a:spcPts val="2400"/>
              </a:spcBef>
              <a:spcAft>
                <a:spcPts val="2400"/>
              </a:spcAft>
              <a:buClr>
                <a:srgbClr val="000000"/>
              </a:buClr>
              <a:buSzPts val="1600"/>
              <a:buFont typeface="Arial"/>
              <a:buNone/>
              <a:defRPr sz="2133" b="1" i="0" u="none" strike="noStrike" cap="none">
                <a:solidFill>
                  <a:srgbClr val="002E35"/>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177177154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matchingName="Picture Title Slide">
  <p:cSld name="Picture Title Slide">
    <p:bg>
      <p:bgPr>
        <a:solidFill>
          <a:srgbClr val="E7EFEF"/>
        </a:solidFill>
        <a:effectLst/>
      </p:bgPr>
    </p:bg>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696000" y="5271033"/>
            <a:ext cx="10800000" cy="864000"/>
          </a:xfrm>
          <a:prstGeom prst="rect">
            <a:avLst/>
          </a:prstGeom>
          <a:noFill/>
          <a:ln>
            <a:noFill/>
          </a:ln>
          <a:effectLst>
            <a:outerShdw blurRad="57150" dist="19050" dir="5400000" algn="bl" rotWithShape="0">
              <a:srgbClr val="000000">
                <a:alpha val="49803"/>
              </a:srgbClr>
            </a:outerShdw>
          </a:effectLst>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1"/>
              </a:buClr>
              <a:buSzPts val="4000"/>
              <a:buFont typeface="Arial"/>
              <a:buNone/>
              <a:defRPr sz="5333" b="1" i="0" u="none" strike="noStrike" cap="none">
                <a:solidFill>
                  <a:schemeClr val="lt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28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2400" b="0" i="0" u="none" strike="noStrike" cap="none">
                <a:solidFill>
                  <a:srgbClr val="000000"/>
                </a:solidFill>
                <a:latin typeface="Arial"/>
                <a:ea typeface="Arial"/>
                <a:cs typeface="Arial"/>
                <a:sym typeface="Arial"/>
              </a:defRPr>
            </a:lvl9pPr>
          </a:lstStyle>
          <a:p>
            <a:endParaRPr/>
          </a:p>
        </p:txBody>
      </p:sp>
      <p:sp>
        <p:nvSpPr>
          <p:cNvPr id="25" name="Google Shape;25;p6"/>
          <p:cNvSpPr/>
          <p:nvPr/>
        </p:nvSpPr>
        <p:spPr>
          <a:xfrm rot="-5400000">
            <a:off x="6043800" y="709800"/>
            <a:ext cx="104400" cy="12192000"/>
          </a:xfrm>
          <a:prstGeom prst="rect">
            <a:avLst/>
          </a:prstGeom>
          <a:gradFill>
            <a:gsLst>
              <a:gs pos="0">
                <a:srgbClr val="D4E458"/>
              </a:gs>
              <a:gs pos="45000">
                <a:srgbClr val="78C285"/>
              </a:gs>
              <a:gs pos="100000">
                <a:srgbClr val="08AEEA"/>
              </a:gs>
            </a:gsLst>
            <a:lin ang="5400012"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564169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High Impact Statement" type="titleOnly">
  <p:cSld name="High Impact Statement">
    <p:spTree>
      <p:nvGrpSpPr>
        <p:cNvPr id="1" name="Shape 26"/>
        <p:cNvGrpSpPr/>
        <p:nvPr/>
      </p:nvGrpSpPr>
      <p:grpSpPr>
        <a:xfrm>
          <a:off x="0" y="0"/>
          <a:ext cx="0" cy="0"/>
          <a:chOff x="0" y="0"/>
          <a:chExt cx="0" cy="0"/>
        </a:xfrm>
      </p:grpSpPr>
      <p:pic>
        <p:nvPicPr>
          <p:cNvPr id="27" name="Google Shape;27;p7"/>
          <p:cNvPicPr preferRelativeResize="0"/>
          <p:nvPr/>
        </p:nvPicPr>
        <p:blipFill rotWithShape="1">
          <a:blip r:embed="rId2">
            <a:alphaModFix/>
          </a:blip>
          <a:srcRect/>
          <a:stretch/>
        </p:blipFill>
        <p:spPr>
          <a:xfrm>
            <a:off x="10491795" y="6217634"/>
            <a:ext cx="1272204" cy="254433"/>
          </a:xfrm>
          <a:prstGeom prst="rect">
            <a:avLst/>
          </a:prstGeom>
          <a:noFill/>
          <a:ln>
            <a:noFill/>
          </a:ln>
        </p:spPr>
      </p:pic>
      <p:sp>
        <p:nvSpPr>
          <p:cNvPr id="28" name="Google Shape;28;p7"/>
          <p:cNvSpPr txBox="1">
            <a:spLocks noGrp="1"/>
          </p:cNvSpPr>
          <p:nvPr>
            <p:ph type="title"/>
          </p:nvPr>
        </p:nvSpPr>
        <p:spPr>
          <a:xfrm>
            <a:off x="2300400" y="1895517"/>
            <a:ext cx="7453200" cy="22328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003F46"/>
              </a:buClr>
              <a:buSzPts val="4800"/>
              <a:buFont typeface="Arial"/>
              <a:buNone/>
              <a:defRPr sz="6400" b="1" i="0" u="none" strike="noStrike" cap="none">
                <a:solidFill>
                  <a:srgbClr val="003F46"/>
                </a:solidFill>
                <a:latin typeface="Georgia"/>
                <a:ea typeface="Georgia"/>
                <a:cs typeface="Georgia"/>
                <a:sym typeface="Georgia"/>
              </a:defRPr>
            </a:lvl1pPr>
            <a:lvl2pPr marR="0" lvl="1"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9pPr>
          </a:lstStyle>
          <a:p>
            <a:endParaRPr/>
          </a:p>
        </p:txBody>
      </p:sp>
      <p:sp>
        <p:nvSpPr>
          <p:cNvPr id="29" name="Google Shape;29;p7"/>
          <p:cNvSpPr txBox="1"/>
          <p:nvPr/>
        </p:nvSpPr>
        <p:spPr>
          <a:xfrm>
            <a:off x="4992000" y="-1478400"/>
            <a:ext cx="9784400" cy="1141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sp>
        <p:nvSpPr>
          <p:cNvPr id="30" name="Google Shape;30;p7"/>
          <p:cNvSpPr txBox="1">
            <a:spLocks noGrp="1"/>
          </p:cNvSpPr>
          <p:nvPr>
            <p:ph type="subTitle" idx="1"/>
          </p:nvPr>
        </p:nvSpPr>
        <p:spPr>
          <a:xfrm>
            <a:off x="2311800" y="4458084"/>
            <a:ext cx="7430400" cy="504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Noto Sans Symbols"/>
              <a:buNone/>
              <a:defRPr sz="1867" b="0" i="0" u="none" strike="noStrike" cap="none">
                <a:solidFill>
                  <a:srgbClr val="002E35"/>
                </a:solidFill>
                <a:latin typeface="Calibri"/>
                <a:ea typeface="Calibri"/>
                <a:cs typeface="Calibri"/>
                <a:sym typeface="Calibri"/>
              </a:defRPr>
            </a:lvl1pPr>
            <a:lvl2pPr marR="0" lvl="1"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2pPr>
            <a:lvl3pPr marR="0" lvl="2"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3pPr>
            <a:lvl4pPr marR="0" lvl="3"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4pPr>
            <a:lvl5pPr marR="0" lvl="4"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5pPr>
            <a:lvl6pPr marR="0" lvl="5"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6pPr>
            <a:lvl7pPr marR="0" lvl="6"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7pPr>
            <a:lvl8pPr marR="0" lvl="7"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8pPr>
            <a:lvl9pPr marR="0" lvl="8" algn="l" rtl="0">
              <a:lnSpc>
                <a:spcPct val="100000"/>
              </a:lnSpc>
              <a:spcBef>
                <a:spcPts val="2400"/>
              </a:spcBef>
              <a:spcAft>
                <a:spcPts val="240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9pPr>
          </a:lstStyle>
          <a:p>
            <a:endParaRPr/>
          </a:p>
        </p:txBody>
      </p:sp>
      <p:cxnSp>
        <p:nvCxnSpPr>
          <p:cNvPr id="31" name="Google Shape;31;p7"/>
          <p:cNvCxnSpPr/>
          <p:nvPr/>
        </p:nvCxnSpPr>
        <p:spPr>
          <a:xfrm rot="10800000">
            <a:off x="2211400" y="4311951"/>
            <a:ext cx="7631200" cy="0"/>
          </a:xfrm>
          <a:prstGeom prst="straightConnector1">
            <a:avLst/>
          </a:prstGeom>
          <a:noFill/>
          <a:ln w="28575" cap="flat" cmpd="sng">
            <a:solidFill>
              <a:srgbClr val="B0C535"/>
            </a:solidFill>
            <a:prstDash val="solid"/>
            <a:round/>
            <a:headEnd type="none" w="sm" len="sm"/>
            <a:tailEnd type="none" w="sm" len="sm"/>
          </a:ln>
        </p:spPr>
      </p:cxnSp>
      <p:sp>
        <p:nvSpPr>
          <p:cNvPr id="32" name="Google Shape;32;p7"/>
          <p:cNvSpPr/>
          <p:nvPr/>
        </p:nvSpPr>
        <p:spPr>
          <a:xfrm rot="-5400000">
            <a:off x="6043800" y="-6043800"/>
            <a:ext cx="104400" cy="12192000"/>
          </a:xfrm>
          <a:prstGeom prst="rect">
            <a:avLst/>
          </a:prstGeom>
          <a:gradFill>
            <a:gsLst>
              <a:gs pos="0">
                <a:srgbClr val="D4E458"/>
              </a:gs>
              <a:gs pos="45000">
                <a:srgbClr val="78C285"/>
              </a:gs>
              <a:gs pos="100000">
                <a:srgbClr val="08AEEA"/>
              </a:gs>
            </a:gsLst>
            <a:lin ang="5400012"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2001558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8"/>
          <p:cNvSpPr txBox="1">
            <a:spLocks noGrp="1"/>
          </p:cNvSpPr>
          <p:nvPr>
            <p:ph type="body" idx="1"/>
          </p:nvPr>
        </p:nvSpPr>
        <p:spPr>
          <a:xfrm>
            <a:off x="419067" y="1574800"/>
            <a:ext cx="10072800" cy="4133200"/>
          </a:xfrm>
          <a:prstGeom prst="rect">
            <a:avLst/>
          </a:prstGeom>
          <a:noFill/>
          <a:ln>
            <a:noFill/>
          </a:ln>
        </p:spPr>
        <p:txBody>
          <a:bodyPr spcFirstLastPara="1" wrap="square" lIns="91425" tIns="91425" rIns="91425" bIns="91425" anchor="t" anchorCtr="0">
            <a:noAutofit/>
          </a:bodyPr>
          <a:lstStyle>
            <a:lvl1pPr marL="609585" marR="0" lvl="0" indent="-457189" algn="l" rtl="0">
              <a:lnSpc>
                <a:spcPct val="113000"/>
              </a:lnSpc>
              <a:spcBef>
                <a:spcPts val="0"/>
              </a:spcBef>
              <a:spcAft>
                <a:spcPts val="0"/>
              </a:spcAft>
              <a:buClr>
                <a:srgbClr val="B0C535"/>
              </a:buClr>
              <a:buSzPts val="1800"/>
              <a:buFont typeface="Noto Sans Symbols"/>
              <a:buChar char="▪"/>
              <a:defRPr sz="1867" b="0" i="0" u="none" strike="noStrike" cap="none">
                <a:solidFill>
                  <a:srgbClr val="000000"/>
                </a:solidFill>
                <a:latin typeface="Calibri"/>
                <a:ea typeface="Calibri"/>
                <a:cs typeface="Calibri"/>
                <a:sym typeface="Calibri"/>
              </a:defRPr>
            </a:lvl1pPr>
            <a:lvl2pPr marL="1219170" marR="0" lvl="1" indent="-423323" algn="l" rtl="0">
              <a:lnSpc>
                <a:spcPct val="113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13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13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13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13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13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13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13000"/>
              </a:lnSpc>
              <a:spcBef>
                <a:spcPts val="2400"/>
              </a:spcBef>
              <a:spcAft>
                <a:spcPts val="240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pic>
        <p:nvPicPr>
          <p:cNvPr id="35" name="Google Shape;35;p8"/>
          <p:cNvPicPr preferRelativeResize="0"/>
          <p:nvPr/>
        </p:nvPicPr>
        <p:blipFill rotWithShape="1">
          <a:blip r:embed="rId2">
            <a:alphaModFix/>
          </a:blip>
          <a:srcRect/>
          <a:stretch/>
        </p:blipFill>
        <p:spPr>
          <a:xfrm>
            <a:off x="10491795" y="6217634"/>
            <a:ext cx="1272204" cy="254433"/>
          </a:xfrm>
          <a:prstGeom prst="rect">
            <a:avLst/>
          </a:prstGeom>
          <a:noFill/>
          <a:ln>
            <a:noFill/>
          </a:ln>
        </p:spPr>
      </p:pic>
      <p:sp>
        <p:nvSpPr>
          <p:cNvPr id="36" name="Google Shape;36;p8"/>
          <p:cNvSpPr txBox="1">
            <a:spLocks noGrp="1"/>
          </p:cNvSpPr>
          <p:nvPr>
            <p:ph type="title"/>
          </p:nvPr>
        </p:nvSpPr>
        <p:spPr>
          <a:xfrm>
            <a:off x="419067" y="811200"/>
            <a:ext cx="10072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3F46"/>
              </a:buClr>
              <a:buSzPts val="2400"/>
              <a:buFont typeface="Arial"/>
              <a:buNone/>
              <a:defRPr sz="3200" b="1" i="0" u="none" strike="noStrike" cap="none">
                <a:solidFill>
                  <a:srgbClr val="003F46"/>
                </a:solidFill>
                <a:latin typeface="Georgia"/>
                <a:ea typeface="Georgia"/>
                <a:cs typeface="Georgia"/>
                <a:sym typeface="Georgia"/>
              </a:defRPr>
            </a:lvl1pPr>
            <a:lvl2pPr marR="0" lvl="1"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2pPr>
            <a:lvl3pPr marR="0" lvl="2"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3pPr>
            <a:lvl4pPr marR="0" lvl="3"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4pPr>
            <a:lvl5pPr marR="0" lvl="4"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5pPr>
            <a:lvl6pPr marR="0" lvl="5"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6pPr>
            <a:lvl7pPr marR="0" lvl="6"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7pPr>
            <a:lvl8pPr marR="0" lvl="7"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8pPr>
            <a:lvl9pPr marR="0" lvl="8"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9pPr>
          </a:lstStyle>
          <a:p>
            <a:endParaRPr/>
          </a:p>
        </p:txBody>
      </p:sp>
      <p:sp>
        <p:nvSpPr>
          <p:cNvPr id="37" name="Google Shape;37;p8"/>
          <p:cNvSpPr/>
          <p:nvPr/>
        </p:nvSpPr>
        <p:spPr>
          <a:xfrm rot="-5400000">
            <a:off x="6043800" y="-6043800"/>
            <a:ext cx="104400" cy="12192000"/>
          </a:xfrm>
          <a:prstGeom prst="rect">
            <a:avLst/>
          </a:prstGeom>
          <a:gradFill>
            <a:gsLst>
              <a:gs pos="0">
                <a:srgbClr val="D4E458"/>
              </a:gs>
              <a:gs pos="45000">
                <a:srgbClr val="78C285"/>
              </a:gs>
              <a:gs pos="100000">
                <a:srgbClr val="08AEEA"/>
              </a:gs>
            </a:gsLst>
            <a:lin ang="5400012"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3872913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pic>
        <p:nvPicPr>
          <p:cNvPr id="39" name="Google Shape;39;p9"/>
          <p:cNvPicPr preferRelativeResize="0"/>
          <p:nvPr/>
        </p:nvPicPr>
        <p:blipFill rotWithShape="1">
          <a:blip r:embed="rId2">
            <a:alphaModFix/>
          </a:blip>
          <a:srcRect/>
          <a:stretch/>
        </p:blipFill>
        <p:spPr>
          <a:xfrm>
            <a:off x="10491795" y="6217634"/>
            <a:ext cx="1272204" cy="254433"/>
          </a:xfrm>
          <a:prstGeom prst="rect">
            <a:avLst/>
          </a:prstGeom>
          <a:noFill/>
          <a:ln>
            <a:noFill/>
          </a:ln>
        </p:spPr>
      </p:pic>
      <p:sp>
        <p:nvSpPr>
          <p:cNvPr id="40" name="Google Shape;40;p9"/>
          <p:cNvSpPr/>
          <p:nvPr/>
        </p:nvSpPr>
        <p:spPr>
          <a:xfrm rot="-5400000">
            <a:off x="6043800" y="-6043800"/>
            <a:ext cx="104400" cy="12192000"/>
          </a:xfrm>
          <a:prstGeom prst="rect">
            <a:avLst/>
          </a:prstGeom>
          <a:gradFill>
            <a:gsLst>
              <a:gs pos="0">
                <a:srgbClr val="D4E458"/>
              </a:gs>
              <a:gs pos="45000">
                <a:srgbClr val="78C285"/>
              </a:gs>
              <a:gs pos="100000">
                <a:srgbClr val="08AEEA"/>
              </a:gs>
            </a:gsLst>
            <a:lin ang="5400012"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sp>
        <p:nvSpPr>
          <p:cNvPr id="41" name="Google Shape;41;p9"/>
          <p:cNvSpPr txBox="1">
            <a:spLocks noGrp="1"/>
          </p:cNvSpPr>
          <p:nvPr>
            <p:ph type="title"/>
          </p:nvPr>
        </p:nvSpPr>
        <p:spPr>
          <a:xfrm>
            <a:off x="419067" y="811200"/>
            <a:ext cx="10072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3F46"/>
              </a:buClr>
              <a:buSzPts val="2400"/>
              <a:buFont typeface="Arial"/>
              <a:buNone/>
              <a:defRPr sz="3200" b="1" i="0" u="none" strike="noStrike" cap="none">
                <a:solidFill>
                  <a:srgbClr val="003F46"/>
                </a:solidFill>
                <a:latin typeface="Georgia"/>
                <a:ea typeface="Georgia"/>
                <a:cs typeface="Georgia"/>
                <a:sym typeface="Georgia"/>
              </a:defRPr>
            </a:lvl1pPr>
            <a:lvl2pPr marR="0" lvl="1"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2pPr>
            <a:lvl3pPr marR="0" lvl="2"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3pPr>
            <a:lvl4pPr marR="0" lvl="3"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4pPr>
            <a:lvl5pPr marR="0" lvl="4"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5pPr>
            <a:lvl6pPr marR="0" lvl="5"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6pPr>
            <a:lvl7pPr marR="0" lvl="6"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7pPr>
            <a:lvl8pPr marR="0" lvl="7"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8pPr>
            <a:lvl9pPr marR="0" lvl="8"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9pPr>
          </a:lstStyle>
          <a:p>
            <a:endParaRPr/>
          </a:p>
        </p:txBody>
      </p:sp>
      <p:sp>
        <p:nvSpPr>
          <p:cNvPr id="42" name="Google Shape;42;p9"/>
          <p:cNvSpPr txBox="1">
            <a:spLocks noGrp="1"/>
          </p:cNvSpPr>
          <p:nvPr>
            <p:ph type="body" idx="1"/>
          </p:nvPr>
        </p:nvSpPr>
        <p:spPr>
          <a:xfrm>
            <a:off x="419067" y="1574800"/>
            <a:ext cx="4699200" cy="4133200"/>
          </a:xfrm>
          <a:prstGeom prst="rect">
            <a:avLst/>
          </a:prstGeom>
          <a:noFill/>
          <a:ln>
            <a:noFill/>
          </a:ln>
        </p:spPr>
        <p:txBody>
          <a:bodyPr spcFirstLastPara="1" wrap="square" lIns="91425" tIns="91425" rIns="91425" bIns="91425" anchor="t" anchorCtr="0">
            <a:noAutofit/>
          </a:bodyPr>
          <a:lstStyle>
            <a:lvl1pPr marL="609585" marR="0" lvl="0" indent="-457189" algn="l" rtl="0">
              <a:lnSpc>
                <a:spcPct val="113000"/>
              </a:lnSpc>
              <a:spcBef>
                <a:spcPts val="0"/>
              </a:spcBef>
              <a:spcAft>
                <a:spcPts val="0"/>
              </a:spcAft>
              <a:buClr>
                <a:srgbClr val="B0C535"/>
              </a:buClr>
              <a:buSzPts val="1800"/>
              <a:buFont typeface="Noto Sans Symbols"/>
              <a:buChar char="▪"/>
              <a:defRPr sz="1867" b="0" i="0" u="none" strike="noStrike" cap="none">
                <a:solidFill>
                  <a:srgbClr val="000000"/>
                </a:solidFill>
                <a:latin typeface="Calibri"/>
                <a:ea typeface="Calibri"/>
                <a:cs typeface="Calibri"/>
                <a:sym typeface="Calibri"/>
              </a:defRPr>
            </a:lvl1pPr>
            <a:lvl2pPr marL="1219170" marR="0" lvl="1" indent="-423323" algn="l" rtl="0">
              <a:lnSpc>
                <a:spcPct val="113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13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13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13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13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13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13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13000"/>
              </a:lnSpc>
              <a:spcBef>
                <a:spcPts val="2400"/>
              </a:spcBef>
              <a:spcAft>
                <a:spcPts val="240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43" name="Google Shape;43;p9"/>
          <p:cNvSpPr txBox="1">
            <a:spLocks noGrp="1"/>
          </p:cNvSpPr>
          <p:nvPr>
            <p:ph type="body" idx="2"/>
          </p:nvPr>
        </p:nvSpPr>
        <p:spPr>
          <a:xfrm>
            <a:off x="5792667" y="1574800"/>
            <a:ext cx="4699200" cy="4133200"/>
          </a:xfrm>
          <a:prstGeom prst="rect">
            <a:avLst/>
          </a:prstGeom>
          <a:noFill/>
          <a:ln>
            <a:noFill/>
          </a:ln>
        </p:spPr>
        <p:txBody>
          <a:bodyPr spcFirstLastPara="1" wrap="square" lIns="91425" tIns="91425" rIns="91425" bIns="91425" anchor="t" anchorCtr="0">
            <a:noAutofit/>
          </a:bodyPr>
          <a:lstStyle>
            <a:lvl1pPr marL="609585" marR="0" lvl="0" indent="-457189" algn="l" rtl="0">
              <a:lnSpc>
                <a:spcPct val="112000"/>
              </a:lnSpc>
              <a:spcBef>
                <a:spcPts val="0"/>
              </a:spcBef>
              <a:spcAft>
                <a:spcPts val="0"/>
              </a:spcAft>
              <a:buClr>
                <a:srgbClr val="B0C535"/>
              </a:buClr>
              <a:buSzPts val="1800"/>
              <a:buFont typeface="Noto Sans Symbols"/>
              <a:buChar char="▪"/>
              <a:defRPr sz="1867" b="0" i="0" u="none" strike="noStrike" cap="none">
                <a:solidFill>
                  <a:srgbClr val="000000"/>
                </a:solidFill>
                <a:latin typeface="Calibri"/>
                <a:ea typeface="Calibri"/>
                <a:cs typeface="Calibri"/>
                <a:sym typeface="Calibri"/>
              </a:defRPr>
            </a:lvl1pPr>
            <a:lvl2pPr marL="1219170" marR="0" lvl="1" indent="-423323" algn="l" rtl="0">
              <a:lnSpc>
                <a:spcPct val="112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12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12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12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12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12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12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12000"/>
              </a:lnSpc>
              <a:spcBef>
                <a:spcPts val="2400"/>
              </a:spcBef>
              <a:spcAft>
                <a:spcPts val="240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1435720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Quote Card – Single">
  <p:cSld name="Quote Card – Single">
    <p:spTree>
      <p:nvGrpSpPr>
        <p:cNvPr id="1" name="Shape 44"/>
        <p:cNvGrpSpPr/>
        <p:nvPr/>
      </p:nvGrpSpPr>
      <p:grpSpPr>
        <a:xfrm>
          <a:off x="0" y="0"/>
          <a:ext cx="0" cy="0"/>
          <a:chOff x="0" y="0"/>
          <a:chExt cx="0" cy="0"/>
        </a:xfrm>
      </p:grpSpPr>
      <p:pic>
        <p:nvPicPr>
          <p:cNvPr id="45" name="Google Shape;45;p10"/>
          <p:cNvPicPr preferRelativeResize="0"/>
          <p:nvPr/>
        </p:nvPicPr>
        <p:blipFill rotWithShape="1">
          <a:blip r:embed="rId2">
            <a:alphaModFix/>
          </a:blip>
          <a:srcRect/>
          <a:stretch/>
        </p:blipFill>
        <p:spPr>
          <a:xfrm>
            <a:off x="10491795" y="6217634"/>
            <a:ext cx="1272204" cy="254433"/>
          </a:xfrm>
          <a:prstGeom prst="rect">
            <a:avLst/>
          </a:prstGeom>
          <a:noFill/>
          <a:ln>
            <a:noFill/>
          </a:ln>
        </p:spPr>
      </p:pic>
      <p:sp>
        <p:nvSpPr>
          <p:cNvPr id="46" name="Google Shape;46;p10"/>
          <p:cNvSpPr txBox="1">
            <a:spLocks noGrp="1"/>
          </p:cNvSpPr>
          <p:nvPr>
            <p:ph type="title"/>
          </p:nvPr>
        </p:nvSpPr>
        <p:spPr>
          <a:xfrm>
            <a:off x="2184400" y="1790333"/>
            <a:ext cx="7823200" cy="3314800"/>
          </a:xfrm>
          <a:prstGeom prst="rect">
            <a:avLst/>
          </a:prstGeom>
          <a:noFill/>
          <a:ln>
            <a:noFill/>
          </a:ln>
        </p:spPr>
        <p:txBody>
          <a:bodyPr spcFirstLastPara="1" wrap="square" lIns="91425" tIns="91425" rIns="91425" bIns="91425" anchor="ctr" anchorCtr="0">
            <a:noAutofit/>
          </a:bodyPr>
          <a:lstStyle>
            <a:lvl1pPr marR="0" lvl="0" algn="l" rtl="0">
              <a:lnSpc>
                <a:spcPct val="115000"/>
              </a:lnSpc>
              <a:spcBef>
                <a:spcPts val="0"/>
              </a:spcBef>
              <a:spcAft>
                <a:spcPts val="0"/>
              </a:spcAft>
              <a:buClr>
                <a:srgbClr val="003F46"/>
              </a:buClr>
              <a:buSzPts val="2400"/>
              <a:buFont typeface="Arial"/>
              <a:buNone/>
              <a:defRPr sz="3200" b="1" i="0" u="none" strike="noStrike" cap="none">
                <a:solidFill>
                  <a:srgbClr val="003F46"/>
                </a:solidFill>
                <a:latin typeface="Georgia"/>
                <a:ea typeface="Georgia"/>
                <a:cs typeface="Georgia"/>
                <a:sym typeface="Georgia"/>
              </a:defRPr>
            </a:lvl1pPr>
            <a:lvl2pPr marR="0" lvl="1"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9pPr>
          </a:lstStyle>
          <a:p>
            <a:endParaRPr/>
          </a:p>
        </p:txBody>
      </p:sp>
      <p:sp>
        <p:nvSpPr>
          <p:cNvPr id="47" name="Google Shape;47;p10"/>
          <p:cNvSpPr txBox="1">
            <a:spLocks noGrp="1"/>
          </p:cNvSpPr>
          <p:nvPr>
            <p:ph type="subTitle" idx="1"/>
          </p:nvPr>
        </p:nvSpPr>
        <p:spPr>
          <a:xfrm>
            <a:off x="2196365" y="5235500"/>
            <a:ext cx="7799200" cy="816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Noto Sans Symbols"/>
              <a:buNone/>
              <a:defRPr sz="1867" b="0" i="0" u="none" strike="noStrike" cap="none">
                <a:solidFill>
                  <a:srgbClr val="002E35"/>
                </a:solidFill>
                <a:latin typeface="Calibri"/>
                <a:ea typeface="Calibri"/>
                <a:cs typeface="Calibri"/>
                <a:sym typeface="Calibri"/>
              </a:defRPr>
            </a:lvl1pPr>
            <a:lvl2pPr marR="0" lvl="1"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2pPr>
            <a:lvl3pPr marR="0" lvl="2"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3pPr>
            <a:lvl4pPr marR="0" lvl="3"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4pPr>
            <a:lvl5pPr marR="0" lvl="4"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5pPr>
            <a:lvl6pPr marR="0" lvl="5"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6pPr>
            <a:lvl7pPr marR="0" lvl="6"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7pPr>
            <a:lvl8pPr marR="0" lvl="7"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8pPr>
            <a:lvl9pPr marR="0" lvl="8" algn="l" rtl="0">
              <a:lnSpc>
                <a:spcPct val="100000"/>
              </a:lnSpc>
              <a:spcBef>
                <a:spcPts val="2400"/>
              </a:spcBef>
              <a:spcAft>
                <a:spcPts val="240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9pPr>
          </a:lstStyle>
          <a:p>
            <a:endParaRPr/>
          </a:p>
        </p:txBody>
      </p:sp>
      <p:sp>
        <p:nvSpPr>
          <p:cNvPr id="48" name="Google Shape;48;p10"/>
          <p:cNvSpPr/>
          <p:nvPr/>
        </p:nvSpPr>
        <p:spPr>
          <a:xfrm rot="-5400000">
            <a:off x="6043800" y="-6043800"/>
            <a:ext cx="104400" cy="12192000"/>
          </a:xfrm>
          <a:prstGeom prst="rect">
            <a:avLst/>
          </a:prstGeom>
          <a:gradFill>
            <a:gsLst>
              <a:gs pos="0">
                <a:srgbClr val="D4E458"/>
              </a:gs>
              <a:gs pos="45000">
                <a:srgbClr val="78C285"/>
              </a:gs>
              <a:gs pos="100000">
                <a:srgbClr val="08AEEA"/>
              </a:gs>
            </a:gsLst>
            <a:lin ang="5400012"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sp>
        <p:nvSpPr>
          <p:cNvPr id="49" name="Google Shape;49;p10"/>
          <p:cNvSpPr txBox="1"/>
          <p:nvPr/>
        </p:nvSpPr>
        <p:spPr>
          <a:xfrm>
            <a:off x="1082336" y="774433"/>
            <a:ext cx="1272000" cy="1536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4000"/>
              <a:buFont typeface="Arial"/>
              <a:buNone/>
            </a:pPr>
            <a:r>
              <a:rPr lang="en" sz="18666" b="0" i="0" u="none" strike="noStrike" cap="none">
                <a:solidFill>
                  <a:srgbClr val="B0C535"/>
                </a:solidFill>
                <a:latin typeface="Arial"/>
                <a:ea typeface="Arial"/>
                <a:cs typeface="Arial"/>
                <a:sym typeface="Arial"/>
              </a:rPr>
              <a:t>“</a:t>
            </a:r>
            <a:endParaRPr sz="18666" b="0" i="0" u="none" strike="noStrike" cap="none">
              <a:solidFill>
                <a:srgbClr val="B0C535"/>
              </a:solidFill>
              <a:latin typeface="Arial"/>
              <a:ea typeface="Arial"/>
              <a:cs typeface="Arial"/>
              <a:sym typeface="Arial"/>
            </a:endParaRPr>
          </a:p>
        </p:txBody>
      </p:sp>
      <p:cxnSp>
        <p:nvCxnSpPr>
          <p:cNvPr id="50" name="Google Shape;50;p10"/>
          <p:cNvCxnSpPr/>
          <p:nvPr/>
        </p:nvCxnSpPr>
        <p:spPr>
          <a:xfrm>
            <a:off x="1866700" y="1790333"/>
            <a:ext cx="0" cy="3302000"/>
          </a:xfrm>
          <a:prstGeom prst="straightConnector1">
            <a:avLst/>
          </a:prstGeom>
          <a:noFill/>
          <a:ln w="28575" cap="flat" cmpd="sng">
            <a:solidFill>
              <a:srgbClr val="B0C535"/>
            </a:solidFill>
            <a:prstDash val="solid"/>
            <a:round/>
            <a:headEnd type="none" w="sm" len="sm"/>
            <a:tailEnd type="none" w="sm" len="sm"/>
          </a:ln>
        </p:spPr>
      </p:cxnSp>
    </p:spTree>
    <p:extLst>
      <p:ext uri="{BB962C8B-B14F-4D97-AF65-F5344CB8AC3E}">
        <p14:creationId xmlns:p14="http://schemas.microsoft.com/office/powerpoint/2010/main" val="381891620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Quote Card – Double">
  <p:cSld name="Quote Card – Double">
    <p:spTree>
      <p:nvGrpSpPr>
        <p:cNvPr id="1" name="Shape 51"/>
        <p:cNvGrpSpPr/>
        <p:nvPr/>
      </p:nvGrpSpPr>
      <p:grpSpPr>
        <a:xfrm>
          <a:off x="0" y="0"/>
          <a:ext cx="0" cy="0"/>
          <a:chOff x="0" y="0"/>
          <a:chExt cx="0" cy="0"/>
        </a:xfrm>
      </p:grpSpPr>
      <p:pic>
        <p:nvPicPr>
          <p:cNvPr id="52" name="Google Shape;52;p11"/>
          <p:cNvPicPr preferRelativeResize="0"/>
          <p:nvPr/>
        </p:nvPicPr>
        <p:blipFill rotWithShape="1">
          <a:blip r:embed="rId2">
            <a:alphaModFix/>
          </a:blip>
          <a:srcRect/>
          <a:stretch/>
        </p:blipFill>
        <p:spPr>
          <a:xfrm>
            <a:off x="10491795" y="6217634"/>
            <a:ext cx="1272204" cy="254433"/>
          </a:xfrm>
          <a:prstGeom prst="rect">
            <a:avLst/>
          </a:prstGeom>
          <a:noFill/>
          <a:ln>
            <a:noFill/>
          </a:ln>
        </p:spPr>
      </p:pic>
      <p:sp>
        <p:nvSpPr>
          <p:cNvPr id="53" name="Google Shape;53;p11"/>
          <p:cNvSpPr txBox="1">
            <a:spLocks noGrp="1"/>
          </p:cNvSpPr>
          <p:nvPr>
            <p:ph type="title"/>
          </p:nvPr>
        </p:nvSpPr>
        <p:spPr>
          <a:xfrm>
            <a:off x="1424551" y="1512984"/>
            <a:ext cx="4030000" cy="3314800"/>
          </a:xfrm>
          <a:prstGeom prst="rect">
            <a:avLst/>
          </a:prstGeom>
          <a:noFill/>
          <a:ln>
            <a:noFill/>
          </a:ln>
        </p:spPr>
        <p:txBody>
          <a:bodyPr spcFirstLastPara="1" wrap="square" lIns="91425" tIns="91425" rIns="91425" bIns="91425" anchor="ctr" anchorCtr="0">
            <a:noAutofit/>
          </a:bodyPr>
          <a:lstStyle>
            <a:lvl1pPr marR="0" lvl="0" algn="l" rtl="0">
              <a:lnSpc>
                <a:spcPct val="115000"/>
              </a:lnSpc>
              <a:spcBef>
                <a:spcPts val="0"/>
              </a:spcBef>
              <a:spcAft>
                <a:spcPts val="0"/>
              </a:spcAft>
              <a:buClr>
                <a:srgbClr val="003F46"/>
              </a:buClr>
              <a:buSzPts val="1800"/>
              <a:buFont typeface="Arial"/>
              <a:buNone/>
              <a:defRPr sz="2400" b="1" i="0" u="none" strike="noStrike" cap="none">
                <a:solidFill>
                  <a:srgbClr val="003F46"/>
                </a:solidFill>
                <a:latin typeface="Georgia"/>
                <a:ea typeface="Georgia"/>
                <a:cs typeface="Georgia"/>
                <a:sym typeface="Georgia"/>
              </a:defRPr>
            </a:lvl1pPr>
            <a:lvl2pPr marR="0" lvl="1"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9pPr>
          </a:lstStyle>
          <a:p>
            <a:endParaRPr/>
          </a:p>
        </p:txBody>
      </p:sp>
      <p:sp>
        <p:nvSpPr>
          <p:cNvPr id="54" name="Google Shape;54;p11"/>
          <p:cNvSpPr txBox="1">
            <a:spLocks noGrp="1"/>
          </p:cNvSpPr>
          <p:nvPr>
            <p:ph type="subTitle" idx="1"/>
          </p:nvPr>
        </p:nvSpPr>
        <p:spPr>
          <a:xfrm>
            <a:off x="1430715" y="4958151"/>
            <a:ext cx="4018000" cy="816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Noto Sans Symbols"/>
              <a:buNone/>
              <a:defRPr sz="1867" b="0" i="0" u="none" strike="noStrike" cap="none">
                <a:solidFill>
                  <a:srgbClr val="002E35"/>
                </a:solidFill>
                <a:latin typeface="Calibri"/>
                <a:ea typeface="Calibri"/>
                <a:cs typeface="Calibri"/>
                <a:sym typeface="Calibri"/>
              </a:defRPr>
            </a:lvl1pPr>
            <a:lvl2pPr marR="0" lvl="1"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2pPr>
            <a:lvl3pPr marR="0" lvl="2"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3pPr>
            <a:lvl4pPr marR="0" lvl="3"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4pPr>
            <a:lvl5pPr marR="0" lvl="4"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5pPr>
            <a:lvl6pPr marR="0" lvl="5"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6pPr>
            <a:lvl7pPr marR="0" lvl="6"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7pPr>
            <a:lvl8pPr marR="0" lvl="7"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8pPr>
            <a:lvl9pPr marR="0" lvl="8" algn="l" rtl="0">
              <a:lnSpc>
                <a:spcPct val="100000"/>
              </a:lnSpc>
              <a:spcBef>
                <a:spcPts val="2400"/>
              </a:spcBef>
              <a:spcAft>
                <a:spcPts val="240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9pPr>
          </a:lstStyle>
          <a:p>
            <a:endParaRPr/>
          </a:p>
        </p:txBody>
      </p:sp>
      <p:sp>
        <p:nvSpPr>
          <p:cNvPr id="55" name="Google Shape;55;p11"/>
          <p:cNvSpPr/>
          <p:nvPr/>
        </p:nvSpPr>
        <p:spPr>
          <a:xfrm rot="-5400000">
            <a:off x="6043800" y="-6043800"/>
            <a:ext cx="104400" cy="12192000"/>
          </a:xfrm>
          <a:prstGeom prst="rect">
            <a:avLst/>
          </a:prstGeom>
          <a:gradFill>
            <a:gsLst>
              <a:gs pos="0">
                <a:srgbClr val="D4E458"/>
              </a:gs>
              <a:gs pos="45000">
                <a:srgbClr val="78C285"/>
              </a:gs>
              <a:gs pos="100000">
                <a:srgbClr val="08AEEA"/>
              </a:gs>
            </a:gsLst>
            <a:lin ang="5400012"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sp>
        <p:nvSpPr>
          <p:cNvPr id="56" name="Google Shape;56;p11"/>
          <p:cNvSpPr txBox="1"/>
          <p:nvPr/>
        </p:nvSpPr>
        <p:spPr>
          <a:xfrm>
            <a:off x="330440" y="497083"/>
            <a:ext cx="1272000" cy="1536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4000"/>
              <a:buFont typeface="Arial"/>
              <a:buNone/>
            </a:pPr>
            <a:r>
              <a:rPr lang="en" sz="18666" b="0" i="0" u="none" strike="noStrike" cap="none">
                <a:solidFill>
                  <a:srgbClr val="B0C535"/>
                </a:solidFill>
                <a:latin typeface="Arial"/>
                <a:ea typeface="Arial"/>
                <a:cs typeface="Arial"/>
                <a:sym typeface="Arial"/>
              </a:rPr>
              <a:t>“</a:t>
            </a:r>
            <a:endParaRPr sz="18666" b="0" i="0" u="none" strike="noStrike" cap="none">
              <a:solidFill>
                <a:srgbClr val="B0C535"/>
              </a:solidFill>
              <a:latin typeface="Arial"/>
              <a:ea typeface="Arial"/>
              <a:cs typeface="Arial"/>
              <a:sym typeface="Arial"/>
            </a:endParaRPr>
          </a:p>
        </p:txBody>
      </p:sp>
      <p:cxnSp>
        <p:nvCxnSpPr>
          <p:cNvPr id="57" name="Google Shape;57;p11"/>
          <p:cNvCxnSpPr/>
          <p:nvPr/>
        </p:nvCxnSpPr>
        <p:spPr>
          <a:xfrm>
            <a:off x="1106851" y="1512984"/>
            <a:ext cx="0" cy="3302000"/>
          </a:xfrm>
          <a:prstGeom prst="straightConnector1">
            <a:avLst/>
          </a:prstGeom>
          <a:noFill/>
          <a:ln w="28575" cap="flat" cmpd="sng">
            <a:solidFill>
              <a:srgbClr val="B0C535"/>
            </a:solidFill>
            <a:prstDash val="solid"/>
            <a:round/>
            <a:headEnd type="none" w="sm" len="sm"/>
            <a:tailEnd type="none" w="sm" len="sm"/>
          </a:ln>
        </p:spPr>
      </p:cxnSp>
      <p:sp>
        <p:nvSpPr>
          <p:cNvPr id="58" name="Google Shape;58;p11"/>
          <p:cNvSpPr txBox="1">
            <a:spLocks noGrp="1"/>
          </p:cNvSpPr>
          <p:nvPr>
            <p:ph type="title" idx="2"/>
          </p:nvPr>
        </p:nvSpPr>
        <p:spPr>
          <a:xfrm>
            <a:off x="6987317" y="1531717"/>
            <a:ext cx="4030000" cy="3314800"/>
          </a:xfrm>
          <a:prstGeom prst="rect">
            <a:avLst/>
          </a:prstGeom>
          <a:noFill/>
          <a:ln>
            <a:noFill/>
          </a:ln>
        </p:spPr>
        <p:txBody>
          <a:bodyPr spcFirstLastPara="1" wrap="square" lIns="91425" tIns="91425" rIns="91425" bIns="91425" anchor="ctr" anchorCtr="0">
            <a:noAutofit/>
          </a:bodyPr>
          <a:lstStyle>
            <a:lvl1pPr marR="0" lvl="0" algn="l" rtl="0">
              <a:lnSpc>
                <a:spcPct val="115000"/>
              </a:lnSpc>
              <a:spcBef>
                <a:spcPts val="0"/>
              </a:spcBef>
              <a:spcAft>
                <a:spcPts val="0"/>
              </a:spcAft>
              <a:buClr>
                <a:srgbClr val="003F46"/>
              </a:buClr>
              <a:buSzPts val="1800"/>
              <a:buFont typeface="Arial"/>
              <a:buNone/>
              <a:defRPr sz="2400" b="1" i="0" u="none" strike="noStrike" cap="none">
                <a:solidFill>
                  <a:srgbClr val="003F46"/>
                </a:solidFill>
                <a:latin typeface="Georgia"/>
                <a:ea typeface="Georgia"/>
                <a:cs typeface="Georgia"/>
                <a:sym typeface="Georgia"/>
              </a:defRPr>
            </a:lvl1pPr>
            <a:lvl2pPr marR="0" lvl="1"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9pPr>
          </a:lstStyle>
          <a:p>
            <a:endParaRPr/>
          </a:p>
        </p:txBody>
      </p:sp>
      <p:sp>
        <p:nvSpPr>
          <p:cNvPr id="59" name="Google Shape;59;p11"/>
          <p:cNvSpPr txBox="1">
            <a:spLocks noGrp="1"/>
          </p:cNvSpPr>
          <p:nvPr>
            <p:ph type="subTitle" idx="3"/>
          </p:nvPr>
        </p:nvSpPr>
        <p:spPr>
          <a:xfrm>
            <a:off x="6993481" y="4976884"/>
            <a:ext cx="4018000" cy="816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Noto Sans Symbols"/>
              <a:buNone/>
              <a:defRPr sz="1867" b="0" i="0" u="none" strike="noStrike" cap="none">
                <a:solidFill>
                  <a:srgbClr val="002E35"/>
                </a:solidFill>
                <a:latin typeface="Calibri"/>
                <a:ea typeface="Calibri"/>
                <a:cs typeface="Calibri"/>
                <a:sym typeface="Calibri"/>
              </a:defRPr>
            </a:lvl1pPr>
            <a:lvl2pPr marR="0" lvl="1"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2pPr>
            <a:lvl3pPr marR="0" lvl="2"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3pPr>
            <a:lvl4pPr marR="0" lvl="3"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4pPr>
            <a:lvl5pPr marR="0" lvl="4"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5pPr>
            <a:lvl6pPr marR="0" lvl="5"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6pPr>
            <a:lvl7pPr marR="0" lvl="6"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7pPr>
            <a:lvl8pPr marR="0" lvl="7"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8pPr>
            <a:lvl9pPr marR="0" lvl="8" algn="l" rtl="0">
              <a:lnSpc>
                <a:spcPct val="100000"/>
              </a:lnSpc>
              <a:spcBef>
                <a:spcPts val="2400"/>
              </a:spcBef>
              <a:spcAft>
                <a:spcPts val="240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9pPr>
          </a:lstStyle>
          <a:p>
            <a:endParaRPr/>
          </a:p>
        </p:txBody>
      </p:sp>
      <p:sp>
        <p:nvSpPr>
          <p:cNvPr id="60" name="Google Shape;60;p11"/>
          <p:cNvSpPr txBox="1"/>
          <p:nvPr/>
        </p:nvSpPr>
        <p:spPr>
          <a:xfrm>
            <a:off x="5891004" y="497083"/>
            <a:ext cx="1272000" cy="1536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4000"/>
              <a:buFont typeface="Arial"/>
              <a:buNone/>
            </a:pPr>
            <a:r>
              <a:rPr lang="en" sz="18666" b="0" i="0" u="none" strike="noStrike" cap="none">
                <a:solidFill>
                  <a:srgbClr val="B0C535"/>
                </a:solidFill>
                <a:latin typeface="Arial"/>
                <a:ea typeface="Arial"/>
                <a:cs typeface="Arial"/>
                <a:sym typeface="Arial"/>
              </a:rPr>
              <a:t>“</a:t>
            </a:r>
            <a:endParaRPr sz="18666" b="0" i="0" u="none" strike="noStrike" cap="none">
              <a:solidFill>
                <a:srgbClr val="B0C535"/>
              </a:solidFill>
              <a:latin typeface="Arial"/>
              <a:ea typeface="Arial"/>
              <a:cs typeface="Arial"/>
              <a:sym typeface="Arial"/>
            </a:endParaRPr>
          </a:p>
        </p:txBody>
      </p:sp>
      <p:cxnSp>
        <p:nvCxnSpPr>
          <p:cNvPr id="61" name="Google Shape;61;p11"/>
          <p:cNvCxnSpPr/>
          <p:nvPr/>
        </p:nvCxnSpPr>
        <p:spPr>
          <a:xfrm>
            <a:off x="6669617" y="1531717"/>
            <a:ext cx="0" cy="3302000"/>
          </a:xfrm>
          <a:prstGeom prst="straightConnector1">
            <a:avLst/>
          </a:prstGeom>
          <a:noFill/>
          <a:ln w="28575" cap="flat" cmpd="sng">
            <a:solidFill>
              <a:srgbClr val="B0C535"/>
            </a:solidFill>
            <a:prstDash val="solid"/>
            <a:round/>
            <a:headEnd type="none" w="sm" len="sm"/>
            <a:tailEnd type="none" w="sm" len="sm"/>
          </a:ln>
        </p:spPr>
      </p:cxnSp>
    </p:spTree>
    <p:extLst>
      <p:ext uri="{BB962C8B-B14F-4D97-AF65-F5344CB8AC3E}">
        <p14:creationId xmlns:p14="http://schemas.microsoft.com/office/powerpoint/2010/main" val="288163229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Content and Quote">
  <p:cSld name="Content and Quote">
    <p:spTree>
      <p:nvGrpSpPr>
        <p:cNvPr id="1" name="Shape 62"/>
        <p:cNvGrpSpPr/>
        <p:nvPr/>
      </p:nvGrpSpPr>
      <p:grpSpPr>
        <a:xfrm>
          <a:off x="0" y="0"/>
          <a:ext cx="0" cy="0"/>
          <a:chOff x="0" y="0"/>
          <a:chExt cx="0" cy="0"/>
        </a:xfrm>
      </p:grpSpPr>
      <p:pic>
        <p:nvPicPr>
          <p:cNvPr id="63" name="Google Shape;63;p12"/>
          <p:cNvPicPr preferRelativeResize="0"/>
          <p:nvPr/>
        </p:nvPicPr>
        <p:blipFill rotWithShape="1">
          <a:blip r:embed="rId2">
            <a:alphaModFix/>
          </a:blip>
          <a:srcRect/>
          <a:stretch/>
        </p:blipFill>
        <p:spPr>
          <a:xfrm>
            <a:off x="10491795" y="6217634"/>
            <a:ext cx="1272204" cy="254433"/>
          </a:xfrm>
          <a:prstGeom prst="rect">
            <a:avLst/>
          </a:prstGeom>
          <a:noFill/>
          <a:ln>
            <a:noFill/>
          </a:ln>
        </p:spPr>
      </p:pic>
      <p:sp>
        <p:nvSpPr>
          <p:cNvPr id="64" name="Google Shape;64;p12"/>
          <p:cNvSpPr/>
          <p:nvPr/>
        </p:nvSpPr>
        <p:spPr>
          <a:xfrm rot="-5400000">
            <a:off x="6043800" y="-6043800"/>
            <a:ext cx="104400" cy="12192000"/>
          </a:xfrm>
          <a:prstGeom prst="rect">
            <a:avLst/>
          </a:prstGeom>
          <a:gradFill>
            <a:gsLst>
              <a:gs pos="0">
                <a:srgbClr val="D4E458"/>
              </a:gs>
              <a:gs pos="45000">
                <a:srgbClr val="78C285"/>
              </a:gs>
              <a:gs pos="100000">
                <a:srgbClr val="08AEEA"/>
              </a:gs>
            </a:gsLst>
            <a:lin ang="5400012"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sp>
        <p:nvSpPr>
          <p:cNvPr id="65" name="Google Shape;65;p12"/>
          <p:cNvSpPr txBox="1">
            <a:spLocks noGrp="1"/>
          </p:cNvSpPr>
          <p:nvPr>
            <p:ph type="title"/>
          </p:nvPr>
        </p:nvSpPr>
        <p:spPr>
          <a:xfrm>
            <a:off x="6987317" y="1531717"/>
            <a:ext cx="4030000" cy="3314800"/>
          </a:xfrm>
          <a:prstGeom prst="rect">
            <a:avLst/>
          </a:prstGeom>
          <a:noFill/>
          <a:ln>
            <a:noFill/>
          </a:ln>
        </p:spPr>
        <p:txBody>
          <a:bodyPr spcFirstLastPara="1" wrap="square" lIns="91425" tIns="91425" rIns="91425" bIns="91425" anchor="ctr" anchorCtr="0">
            <a:noAutofit/>
          </a:bodyPr>
          <a:lstStyle>
            <a:lvl1pPr marR="0" lvl="0" algn="l" rtl="0">
              <a:lnSpc>
                <a:spcPct val="115000"/>
              </a:lnSpc>
              <a:spcBef>
                <a:spcPts val="0"/>
              </a:spcBef>
              <a:spcAft>
                <a:spcPts val="0"/>
              </a:spcAft>
              <a:buClr>
                <a:srgbClr val="003F46"/>
              </a:buClr>
              <a:buSzPts val="1800"/>
              <a:buFont typeface="Arial"/>
              <a:buNone/>
              <a:defRPr sz="2400" b="1" i="0" u="none" strike="noStrike" cap="none">
                <a:solidFill>
                  <a:srgbClr val="003F46"/>
                </a:solidFill>
                <a:latin typeface="Georgia"/>
                <a:ea typeface="Georgia"/>
                <a:cs typeface="Georgia"/>
                <a:sym typeface="Georgia"/>
              </a:defRPr>
            </a:lvl1pPr>
            <a:lvl2pPr marR="0" lvl="1"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3F46"/>
              </a:buClr>
              <a:buSzPts val="2400"/>
              <a:buFont typeface="Libre Franklin"/>
              <a:buNone/>
              <a:defRPr sz="3200" b="1" i="0" u="none" strike="noStrike" cap="none">
                <a:solidFill>
                  <a:srgbClr val="003F46"/>
                </a:solidFill>
                <a:latin typeface="Libre Franklin"/>
                <a:ea typeface="Libre Franklin"/>
                <a:cs typeface="Libre Franklin"/>
                <a:sym typeface="Libre Franklin"/>
              </a:defRPr>
            </a:lvl9pPr>
          </a:lstStyle>
          <a:p>
            <a:endParaRPr/>
          </a:p>
        </p:txBody>
      </p:sp>
      <p:sp>
        <p:nvSpPr>
          <p:cNvPr id="66" name="Google Shape;66;p12"/>
          <p:cNvSpPr txBox="1">
            <a:spLocks noGrp="1"/>
          </p:cNvSpPr>
          <p:nvPr>
            <p:ph type="subTitle" idx="1"/>
          </p:nvPr>
        </p:nvSpPr>
        <p:spPr>
          <a:xfrm>
            <a:off x="6993481" y="4976884"/>
            <a:ext cx="4018000" cy="816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Noto Sans Symbols"/>
              <a:buNone/>
              <a:defRPr sz="1867" b="0" i="0" u="none" strike="noStrike" cap="none">
                <a:solidFill>
                  <a:srgbClr val="002E35"/>
                </a:solidFill>
                <a:latin typeface="Calibri"/>
                <a:ea typeface="Calibri"/>
                <a:cs typeface="Calibri"/>
                <a:sym typeface="Calibri"/>
              </a:defRPr>
            </a:lvl1pPr>
            <a:lvl2pPr marR="0" lvl="1"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2pPr>
            <a:lvl3pPr marR="0" lvl="2"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3pPr>
            <a:lvl4pPr marR="0" lvl="3"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4pPr>
            <a:lvl5pPr marR="0" lvl="4"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5pPr>
            <a:lvl6pPr marR="0" lvl="5"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6pPr>
            <a:lvl7pPr marR="0" lvl="6"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7pPr>
            <a:lvl8pPr marR="0" lvl="7" algn="l" rtl="0">
              <a:lnSpc>
                <a:spcPct val="100000"/>
              </a:lnSpc>
              <a:spcBef>
                <a:spcPts val="2400"/>
              </a:spcBef>
              <a:spcAft>
                <a:spcPts val="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8pPr>
            <a:lvl9pPr marR="0" lvl="8" algn="l" rtl="0">
              <a:lnSpc>
                <a:spcPct val="100000"/>
              </a:lnSpc>
              <a:spcBef>
                <a:spcPts val="2400"/>
              </a:spcBef>
              <a:spcAft>
                <a:spcPts val="2400"/>
              </a:spcAft>
              <a:buClr>
                <a:srgbClr val="000000"/>
              </a:buClr>
              <a:buSzPts val="1400"/>
              <a:buFont typeface="Arial"/>
              <a:buNone/>
              <a:defRPr sz="1867" b="0" i="0" u="none" strike="noStrike" cap="none">
                <a:solidFill>
                  <a:srgbClr val="000000"/>
                </a:solidFill>
                <a:latin typeface="Open Sans"/>
                <a:ea typeface="Open Sans"/>
                <a:cs typeface="Open Sans"/>
                <a:sym typeface="Open Sans"/>
              </a:defRPr>
            </a:lvl9pPr>
          </a:lstStyle>
          <a:p>
            <a:endParaRPr/>
          </a:p>
        </p:txBody>
      </p:sp>
      <p:sp>
        <p:nvSpPr>
          <p:cNvPr id="67" name="Google Shape;67;p12"/>
          <p:cNvSpPr txBox="1"/>
          <p:nvPr/>
        </p:nvSpPr>
        <p:spPr>
          <a:xfrm>
            <a:off x="5891004" y="492067"/>
            <a:ext cx="1272000" cy="1536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4000"/>
              <a:buFont typeface="Arial"/>
              <a:buNone/>
            </a:pPr>
            <a:r>
              <a:rPr lang="en" sz="18666" b="0" i="0" u="none" strike="noStrike" cap="none">
                <a:solidFill>
                  <a:srgbClr val="B0C535"/>
                </a:solidFill>
                <a:latin typeface="Arial"/>
                <a:ea typeface="Arial"/>
                <a:cs typeface="Arial"/>
                <a:sym typeface="Arial"/>
              </a:rPr>
              <a:t>“</a:t>
            </a:r>
            <a:endParaRPr sz="18666" b="0" i="0" u="none" strike="noStrike" cap="none">
              <a:solidFill>
                <a:srgbClr val="B0C535"/>
              </a:solidFill>
              <a:latin typeface="Arial"/>
              <a:ea typeface="Arial"/>
              <a:cs typeface="Arial"/>
              <a:sym typeface="Arial"/>
            </a:endParaRPr>
          </a:p>
        </p:txBody>
      </p:sp>
      <p:cxnSp>
        <p:nvCxnSpPr>
          <p:cNvPr id="68" name="Google Shape;68;p12"/>
          <p:cNvCxnSpPr/>
          <p:nvPr/>
        </p:nvCxnSpPr>
        <p:spPr>
          <a:xfrm>
            <a:off x="6669617" y="1531717"/>
            <a:ext cx="0" cy="3302000"/>
          </a:xfrm>
          <a:prstGeom prst="straightConnector1">
            <a:avLst/>
          </a:prstGeom>
          <a:noFill/>
          <a:ln w="28575" cap="flat" cmpd="sng">
            <a:solidFill>
              <a:srgbClr val="B0C535"/>
            </a:solidFill>
            <a:prstDash val="solid"/>
            <a:round/>
            <a:headEnd type="none" w="sm" len="sm"/>
            <a:tailEnd type="none" w="sm" len="sm"/>
          </a:ln>
        </p:spPr>
      </p:cxnSp>
      <p:sp>
        <p:nvSpPr>
          <p:cNvPr id="69" name="Google Shape;69;p12"/>
          <p:cNvSpPr txBox="1">
            <a:spLocks noGrp="1"/>
          </p:cNvSpPr>
          <p:nvPr>
            <p:ph type="body" idx="2"/>
          </p:nvPr>
        </p:nvSpPr>
        <p:spPr>
          <a:xfrm>
            <a:off x="419067" y="1574800"/>
            <a:ext cx="4774000" cy="4127200"/>
          </a:xfrm>
          <a:prstGeom prst="rect">
            <a:avLst/>
          </a:prstGeom>
          <a:noFill/>
          <a:ln>
            <a:noFill/>
          </a:ln>
        </p:spPr>
        <p:txBody>
          <a:bodyPr spcFirstLastPara="1" wrap="square" lIns="91425" tIns="91425" rIns="91425" bIns="91425" anchor="t" anchorCtr="0">
            <a:noAutofit/>
          </a:bodyPr>
          <a:lstStyle>
            <a:lvl1pPr marL="609585" marR="0" lvl="0" indent="-457189" algn="l" rtl="0">
              <a:lnSpc>
                <a:spcPct val="100000"/>
              </a:lnSpc>
              <a:spcBef>
                <a:spcPts val="2133"/>
              </a:spcBef>
              <a:spcAft>
                <a:spcPts val="0"/>
              </a:spcAft>
              <a:buClr>
                <a:srgbClr val="B0C535"/>
              </a:buClr>
              <a:buSzPts val="1800"/>
              <a:buFont typeface="Noto Sans Symbols"/>
              <a:buChar char="▪"/>
              <a:defRPr sz="1867" b="0" i="0" u="none" strike="noStrike" cap="none">
                <a:solidFill>
                  <a:srgbClr val="000000"/>
                </a:solidFill>
                <a:latin typeface="Calibri"/>
                <a:ea typeface="Calibri"/>
                <a:cs typeface="Calibri"/>
                <a:sym typeface="Calibri"/>
              </a:defRPr>
            </a:lvl1pPr>
            <a:lvl2pPr marL="1219170" marR="0" lvl="1" indent="-423323" algn="l" rtl="0">
              <a:lnSpc>
                <a:spcPct val="100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00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00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00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00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00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00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00000"/>
              </a:lnSpc>
              <a:spcBef>
                <a:spcPts val="2400"/>
              </a:spcBef>
              <a:spcAft>
                <a:spcPts val="240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sp>
        <p:nvSpPr>
          <p:cNvPr id="70" name="Google Shape;70;p12"/>
          <p:cNvSpPr txBox="1">
            <a:spLocks noGrp="1"/>
          </p:cNvSpPr>
          <p:nvPr>
            <p:ph type="title" idx="3"/>
          </p:nvPr>
        </p:nvSpPr>
        <p:spPr>
          <a:xfrm>
            <a:off x="419067" y="811200"/>
            <a:ext cx="47740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3F46"/>
              </a:buClr>
              <a:buSzPts val="2400"/>
              <a:buFont typeface="Arial"/>
              <a:buNone/>
              <a:defRPr sz="3200" b="1" i="0" u="none" strike="noStrike" cap="none">
                <a:solidFill>
                  <a:srgbClr val="003F46"/>
                </a:solidFill>
                <a:latin typeface="Georgia"/>
                <a:ea typeface="Georgia"/>
                <a:cs typeface="Georgia"/>
                <a:sym typeface="Georgia"/>
              </a:defRPr>
            </a:lvl1pPr>
            <a:lvl2pPr marR="0" lvl="1"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2pPr>
            <a:lvl3pPr marR="0" lvl="2"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3pPr>
            <a:lvl4pPr marR="0" lvl="3"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4pPr>
            <a:lvl5pPr marR="0" lvl="4"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5pPr>
            <a:lvl6pPr marR="0" lvl="5"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6pPr>
            <a:lvl7pPr marR="0" lvl="6"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7pPr>
            <a:lvl8pPr marR="0" lvl="7"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8pPr>
            <a:lvl9pPr marR="0" lvl="8"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04683164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Icon slide">
  <p:cSld name="Icon slide">
    <p:spTree>
      <p:nvGrpSpPr>
        <p:cNvPr id="1" name="Shape 71"/>
        <p:cNvGrpSpPr/>
        <p:nvPr/>
      </p:nvGrpSpPr>
      <p:grpSpPr>
        <a:xfrm>
          <a:off x="0" y="0"/>
          <a:ext cx="0" cy="0"/>
          <a:chOff x="0" y="0"/>
          <a:chExt cx="0" cy="0"/>
        </a:xfrm>
      </p:grpSpPr>
      <p:sp>
        <p:nvSpPr>
          <p:cNvPr id="72" name="Google Shape;72;p13"/>
          <p:cNvSpPr/>
          <p:nvPr/>
        </p:nvSpPr>
        <p:spPr>
          <a:xfrm>
            <a:off x="67" y="1660633"/>
            <a:ext cx="12192000" cy="4151600"/>
          </a:xfrm>
          <a:prstGeom prst="rect">
            <a:avLst/>
          </a:prstGeom>
          <a:solidFill>
            <a:srgbClr val="E7EFE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sp>
        <p:nvSpPr>
          <p:cNvPr id="73" name="Google Shape;73;p13"/>
          <p:cNvSpPr/>
          <p:nvPr/>
        </p:nvSpPr>
        <p:spPr>
          <a:xfrm>
            <a:off x="9427387" y="584597"/>
            <a:ext cx="2138000" cy="21380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sp>
        <p:nvSpPr>
          <p:cNvPr id="74" name="Google Shape;74;p13"/>
          <p:cNvSpPr txBox="1">
            <a:spLocks noGrp="1"/>
          </p:cNvSpPr>
          <p:nvPr>
            <p:ph type="body" idx="1"/>
          </p:nvPr>
        </p:nvSpPr>
        <p:spPr>
          <a:xfrm>
            <a:off x="419067" y="1973633"/>
            <a:ext cx="10072800" cy="3526000"/>
          </a:xfrm>
          <a:prstGeom prst="rect">
            <a:avLst/>
          </a:prstGeom>
          <a:noFill/>
          <a:ln>
            <a:noFill/>
          </a:ln>
        </p:spPr>
        <p:txBody>
          <a:bodyPr spcFirstLastPara="1" wrap="square" lIns="91425" tIns="91425" rIns="91425" bIns="91425" anchor="t" anchorCtr="0">
            <a:noAutofit/>
          </a:bodyPr>
          <a:lstStyle>
            <a:lvl1pPr marL="609585" marR="0" lvl="0" indent="-457189" algn="l" rtl="0">
              <a:lnSpc>
                <a:spcPct val="113000"/>
              </a:lnSpc>
              <a:spcBef>
                <a:spcPts val="0"/>
              </a:spcBef>
              <a:spcAft>
                <a:spcPts val="0"/>
              </a:spcAft>
              <a:buClr>
                <a:srgbClr val="B0C535"/>
              </a:buClr>
              <a:buSzPts val="1800"/>
              <a:buFont typeface="Noto Sans Symbols"/>
              <a:buChar char="▪"/>
              <a:defRPr sz="1867" b="0" i="0" u="none" strike="noStrike" cap="none">
                <a:solidFill>
                  <a:srgbClr val="000000"/>
                </a:solidFill>
                <a:latin typeface="Calibri"/>
                <a:ea typeface="Calibri"/>
                <a:cs typeface="Calibri"/>
                <a:sym typeface="Calibri"/>
              </a:defRPr>
            </a:lvl1pPr>
            <a:lvl2pPr marL="1219170" marR="0" lvl="1" indent="-423323" algn="l" rtl="0">
              <a:lnSpc>
                <a:spcPct val="113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2pPr>
            <a:lvl3pPr marL="1828754" marR="0" lvl="2" indent="-423323" algn="l" rtl="0">
              <a:lnSpc>
                <a:spcPct val="113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3pPr>
            <a:lvl4pPr marL="2438339" marR="0" lvl="3" indent="-423323" algn="l" rtl="0">
              <a:lnSpc>
                <a:spcPct val="113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4pPr>
            <a:lvl5pPr marL="3047924" marR="0" lvl="4" indent="-423323" algn="l" rtl="0">
              <a:lnSpc>
                <a:spcPct val="113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5pPr>
            <a:lvl6pPr marL="3657509" marR="0" lvl="5" indent="-423323" algn="l" rtl="0">
              <a:lnSpc>
                <a:spcPct val="113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6pPr>
            <a:lvl7pPr marL="4267093" marR="0" lvl="6" indent="-423323" algn="l" rtl="0">
              <a:lnSpc>
                <a:spcPct val="113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7pPr>
            <a:lvl8pPr marL="4876678" marR="0" lvl="7" indent="-423323" algn="l" rtl="0">
              <a:lnSpc>
                <a:spcPct val="113000"/>
              </a:lnSpc>
              <a:spcBef>
                <a:spcPts val="2400"/>
              </a:spcBef>
              <a:spcAft>
                <a:spcPts val="0"/>
              </a:spcAft>
              <a:buClr>
                <a:srgbClr val="000000"/>
              </a:buClr>
              <a:buSzPts val="1400"/>
              <a:buFont typeface="Arial"/>
              <a:buChar char="・"/>
              <a:defRPr sz="1867" b="0" i="0" u="none" strike="noStrike" cap="none">
                <a:solidFill>
                  <a:srgbClr val="000000"/>
                </a:solidFill>
                <a:latin typeface="Arial"/>
                <a:ea typeface="Arial"/>
                <a:cs typeface="Arial"/>
                <a:sym typeface="Arial"/>
              </a:defRPr>
            </a:lvl8pPr>
            <a:lvl9pPr marL="5486263" marR="0" lvl="8" indent="-423323" algn="l" rtl="0">
              <a:lnSpc>
                <a:spcPct val="113000"/>
              </a:lnSpc>
              <a:spcBef>
                <a:spcPts val="2400"/>
              </a:spcBef>
              <a:spcAft>
                <a:spcPts val="2400"/>
              </a:spcAft>
              <a:buClr>
                <a:srgbClr val="000000"/>
              </a:buClr>
              <a:buSzPts val="1400"/>
              <a:buFont typeface="Arial"/>
              <a:buChar char="■"/>
              <a:defRPr sz="1867" b="0" i="0" u="none" strike="noStrike" cap="none">
                <a:solidFill>
                  <a:srgbClr val="000000"/>
                </a:solidFill>
                <a:latin typeface="Arial"/>
                <a:ea typeface="Arial"/>
                <a:cs typeface="Arial"/>
                <a:sym typeface="Arial"/>
              </a:defRPr>
            </a:lvl9pPr>
          </a:lstStyle>
          <a:p>
            <a:endParaRPr/>
          </a:p>
        </p:txBody>
      </p:sp>
      <p:pic>
        <p:nvPicPr>
          <p:cNvPr id="75" name="Google Shape;75;p13"/>
          <p:cNvPicPr preferRelativeResize="0"/>
          <p:nvPr/>
        </p:nvPicPr>
        <p:blipFill rotWithShape="1">
          <a:blip r:embed="rId2">
            <a:alphaModFix/>
          </a:blip>
          <a:srcRect/>
          <a:stretch/>
        </p:blipFill>
        <p:spPr>
          <a:xfrm>
            <a:off x="10491795" y="6217634"/>
            <a:ext cx="1272204" cy="254433"/>
          </a:xfrm>
          <a:prstGeom prst="rect">
            <a:avLst/>
          </a:prstGeom>
          <a:noFill/>
          <a:ln>
            <a:noFill/>
          </a:ln>
        </p:spPr>
      </p:pic>
      <p:sp>
        <p:nvSpPr>
          <p:cNvPr id="76" name="Google Shape;76;p13"/>
          <p:cNvSpPr txBox="1">
            <a:spLocks noGrp="1"/>
          </p:cNvSpPr>
          <p:nvPr>
            <p:ph type="title"/>
          </p:nvPr>
        </p:nvSpPr>
        <p:spPr>
          <a:xfrm>
            <a:off x="419067" y="811200"/>
            <a:ext cx="10072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3F46"/>
              </a:buClr>
              <a:buSzPts val="2400"/>
              <a:buFont typeface="Arial"/>
              <a:buNone/>
              <a:defRPr sz="3200" b="1" i="0" u="none" strike="noStrike" cap="none">
                <a:solidFill>
                  <a:srgbClr val="003F46"/>
                </a:solidFill>
                <a:latin typeface="Georgia"/>
                <a:ea typeface="Georgia"/>
                <a:cs typeface="Georgia"/>
                <a:sym typeface="Georgia"/>
              </a:defRPr>
            </a:lvl1pPr>
            <a:lvl2pPr marR="0" lvl="1"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2pPr>
            <a:lvl3pPr marR="0" lvl="2"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3pPr>
            <a:lvl4pPr marR="0" lvl="3"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4pPr>
            <a:lvl5pPr marR="0" lvl="4"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5pPr>
            <a:lvl6pPr marR="0" lvl="5"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6pPr>
            <a:lvl7pPr marR="0" lvl="6"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7pPr>
            <a:lvl8pPr marR="0" lvl="7"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8pPr>
            <a:lvl9pPr marR="0" lvl="8" algn="l" rtl="0">
              <a:lnSpc>
                <a:spcPct val="100000"/>
              </a:lnSpc>
              <a:spcBef>
                <a:spcPts val="0"/>
              </a:spcBef>
              <a:spcAft>
                <a:spcPts val="0"/>
              </a:spcAft>
              <a:buClr>
                <a:srgbClr val="003F46"/>
              </a:buClr>
              <a:buSzPts val="2400"/>
              <a:buFont typeface="Open Sans"/>
              <a:buNone/>
              <a:defRPr sz="3200" b="1" i="0" u="none" strike="noStrike" cap="none">
                <a:solidFill>
                  <a:srgbClr val="003F46"/>
                </a:solidFill>
                <a:latin typeface="Open Sans"/>
                <a:ea typeface="Open Sans"/>
                <a:cs typeface="Open Sans"/>
                <a:sym typeface="Open Sans"/>
              </a:defRPr>
            </a:lvl9pPr>
          </a:lstStyle>
          <a:p>
            <a:endParaRPr/>
          </a:p>
        </p:txBody>
      </p:sp>
      <p:sp>
        <p:nvSpPr>
          <p:cNvPr id="77" name="Google Shape;77;p13"/>
          <p:cNvSpPr/>
          <p:nvPr/>
        </p:nvSpPr>
        <p:spPr>
          <a:xfrm rot="-5400000">
            <a:off x="6043800" y="-6043800"/>
            <a:ext cx="104400" cy="12192000"/>
          </a:xfrm>
          <a:prstGeom prst="rect">
            <a:avLst/>
          </a:prstGeom>
          <a:gradFill>
            <a:gsLst>
              <a:gs pos="0">
                <a:srgbClr val="D4E458"/>
              </a:gs>
              <a:gs pos="45000">
                <a:srgbClr val="78C285"/>
              </a:gs>
              <a:gs pos="100000">
                <a:srgbClr val="08AEEA"/>
              </a:gs>
            </a:gsLst>
            <a:lin ang="5400012"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16197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0C53AD7-A772-4F83-850B-482C70935EA4}"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DD8331-DEC2-4D1E-95D5-94283CB87E4D}"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583074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8E67B97-2A19-4469-BBC1-5124779FD32E}"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9948203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8A51ED6-1809-467D-BA74-8EA1DF4B6FEF}"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4AF8077-2CE4-4A8C-806A-F9B27078C00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83019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8D7BA54-BB09-45EF-8BE5-86E399F21075}"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2B83E2C-C682-4CCB-812E-4FD1E6CD7EF7}"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051763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FB19E3F-723A-48F5-86C3-1FB2ADC6C9E9}"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EE2229A-B942-495A-807D-33D35310454B}"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41165174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B8BEB86-460D-47CC-9347-A33D2320FEE6}"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5616943-E090-48BD-85BF-C3499FDFE60E}"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615480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DE8BE47-7B98-409F-8AB7-EBBB77D90BF3}"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9FB53-311B-43CA-B7CE-1F80A678A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579421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D367D64-CF7F-42F3-8C27-B520EE2453CF}"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C650D0-02D5-42FB-907E-376816E2D544}"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432957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1179569-1CBE-4B22-934C-222D1AA93EE5}"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6F6CB7-50F3-4CEB-A4DC-7F1C42559A5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658644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F0000"/>
                </a:solidFill>
                <a:latin typeface="Arial"/>
                <a:cs typeface="Arial"/>
              </a:defRPr>
            </a:lvl1pPr>
          </a:lstStyle>
          <a:p>
            <a:endParaRPr/>
          </a:p>
        </p:txBody>
      </p:sp>
      <p:sp>
        <p:nvSpPr>
          <p:cNvPr id="3" name="Holder 3"/>
          <p:cNvSpPr>
            <a:spLocks noGrp="1"/>
          </p:cNvSpPr>
          <p:nvPr>
            <p:ph sz="half" idx="2"/>
          </p:nvPr>
        </p:nvSpPr>
        <p:spPr>
          <a:xfrm>
            <a:off x="444497" y="2257974"/>
            <a:ext cx="3735704" cy="375666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sz="half" idx="3"/>
          </p:nvPr>
        </p:nvSpPr>
        <p:spPr>
          <a:xfrm>
            <a:off x="8012707" y="1532243"/>
            <a:ext cx="3526154" cy="4561205"/>
          </a:xfrm>
          <a:prstGeom prst="rect">
            <a:avLst/>
          </a:prstGeom>
        </p:spPr>
        <p:txBody>
          <a:bodyPr wrap="square" lIns="0" tIns="0" rIns="0" bIns="0">
            <a:spAutoFit/>
          </a:bodyPr>
          <a:lstStyle>
            <a:lvl1pPr>
              <a:defRPr sz="2400" b="1" i="0">
                <a:solidFill>
                  <a:srgbClr val="444A53"/>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8/4/2022</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E22490D-0CE4-426E-81CB-E242CE6E39A4}"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1ED56C-8F5E-4BF1-A54B-E96394A138E1}"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2328831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FE2C6C1-0ABC-4A83-A3E1-9B004532B0F2}"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659B1A-798E-4F1D-851E-F36AC3C874A2}"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8620009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S PGothic" pitchFamily="34" charset="-128"/>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5899788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0C53AD7-A772-4F83-850B-482C70935EA4}"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DD8331-DEC2-4D1E-95D5-94283CB87E4D}"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122650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8E67B97-2A19-4469-BBC1-5124779FD32E}"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9698476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8A51ED6-1809-467D-BA74-8EA1DF4B6FEF}"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4AF8077-2CE4-4A8C-806A-F9B27078C00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880653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8D7BA54-BB09-45EF-8BE5-86E399F21075}"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2B83E2C-C682-4CCB-812E-4FD1E6CD7EF7}"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8875503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FB19E3F-723A-48F5-86C3-1FB2ADC6C9E9}"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EE2229A-B942-495A-807D-33D35310454B}"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273343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B8BEB86-460D-47CC-9347-A33D2320FEE6}"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5616943-E090-48BD-85BF-C3499FDFE60E}"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9228623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DE8BE47-7B98-409F-8AB7-EBBB77D90BF3}"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9FB53-311B-43CA-B7CE-1F80A678A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727686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8/4/2022</a:t>
            </a:fld>
            <a:endParaRPr lang="en-US"/>
          </a:p>
        </p:txBody>
      </p:sp>
      <p:sp>
        <p:nvSpPr>
          <p:cNvPr id="5" name="Holder 5"/>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D367D64-CF7F-42F3-8C27-B520EE2453CF}"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C650D0-02D5-42FB-907E-376816E2D544}"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403753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1179569-1CBE-4B22-934C-222D1AA93EE5}"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6F6CB7-50F3-4CEB-A4DC-7F1C42559A5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829703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E22490D-0CE4-426E-81CB-E242CE6E39A4}"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1ED56C-8F5E-4BF1-A54B-E96394A138E1}"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8611155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FE2C6C1-0ABC-4A83-A3E1-9B004532B0F2}"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659B1A-798E-4F1D-851E-F36AC3C874A2}"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121497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S PGothic"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S PGothic" pitchFamily="34" charset="-128"/>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1890771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0C53AD7-A772-4F83-850B-482C70935EA4}"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DD8331-DEC2-4D1E-95D5-94283CB87E4D}"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6348444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8E67B97-2A19-4469-BBC1-5124779FD32E}"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9240026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8A51ED6-1809-467D-BA74-8EA1DF4B6FEF}"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4AF8077-2CE4-4A8C-806A-F9B27078C00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4728596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8D7BA54-BB09-45EF-8BE5-86E399F21075}"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2B83E2C-C682-4CCB-812E-4FD1E6CD7EF7}"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6576048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FB19E3F-723A-48F5-86C3-1FB2ADC6C9E9}"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EE2229A-B942-495A-807D-33D35310454B}"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750213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endParaRPr/>
          </a:p>
        </p:txBody>
      </p:sp>
      <p:sp>
        <p:nvSpPr>
          <p:cNvPr id="17" name="bg object 17"/>
          <p:cNvSpPr/>
          <p:nvPr/>
        </p:nvSpPr>
        <p:spPr>
          <a:xfrm>
            <a:off x="459486" y="948689"/>
            <a:ext cx="2349500" cy="0"/>
          </a:xfrm>
          <a:custGeom>
            <a:avLst/>
            <a:gdLst/>
            <a:ahLst/>
            <a:cxnLst/>
            <a:rect l="l" t="t" r="r" b="b"/>
            <a:pathLst>
              <a:path w="2349500">
                <a:moveTo>
                  <a:pt x="0" y="0"/>
                </a:moveTo>
                <a:lnTo>
                  <a:pt x="2349411" y="0"/>
                </a:lnTo>
              </a:path>
            </a:pathLst>
          </a:custGeom>
          <a:ln w="32004">
            <a:solidFill>
              <a:srgbClr val="F58366"/>
            </a:solidFill>
          </a:ln>
        </p:spPr>
        <p:txBody>
          <a:bodyPr wrap="square" lIns="0" tIns="0" rIns="0" bIns="0" rtlCol="0"/>
          <a:lstStyle/>
          <a:p>
            <a:endParaRPr/>
          </a:p>
        </p:txBody>
      </p:sp>
      <p:pic>
        <p:nvPicPr>
          <p:cNvPr id="18" name="bg object 18"/>
          <p:cNvPicPr/>
          <p:nvPr/>
        </p:nvPicPr>
        <p:blipFill>
          <a:blip r:embed="rId2" cstate="print"/>
          <a:stretch>
            <a:fillRect/>
          </a:stretch>
        </p:blipFill>
        <p:spPr>
          <a:xfrm>
            <a:off x="0" y="5532119"/>
            <a:ext cx="2807207" cy="600455"/>
          </a:xfrm>
          <a:prstGeom prst="rect">
            <a:avLst/>
          </a:prstGeom>
        </p:spPr>
      </p:pic>
      <p:sp>
        <p:nvSpPr>
          <p:cNvPr id="19" name="bg object 19"/>
          <p:cNvSpPr/>
          <p:nvPr/>
        </p:nvSpPr>
        <p:spPr>
          <a:xfrm>
            <a:off x="0" y="5379717"/>
            <a:ext cx="2807335" cy="648970"/>
          </a:xfrm>
          <a:custGeom>
            <a:avLst/>
            <a:gdLst/>
            <a:ahLst/>
            <a:cxnLst/>
            <a:rect l="l" t="t" r="r" b="b"/>
            <a:pathLst>
              <a:path w="2807335" h="648970">
                <a:moveTo>
                  <a:pt x="0" y="0"/>
                </a:moveTo>
                <a:lnTo>
                  <a:pt x="0" y="271525"/>
                </a:lnTo>
                <a:lnTo>
                  <a:pt x="105613" y="305434"/>
                </a:lnTo>
                <a:lnTo>
                  <a:pt x="152869" y="319925"/>
                </a:lnTo>
                <a:lnTo>
                  <a:pt x="247421" y="348259"/>
                </a:lnTo>
                <a:lnTo>
                  <a:pt x="342099" y="375691"/>
                </a:lnTo>
                <a:lnTo>
                  <a:pt x="436918" y="402170"/>
                </a:lnTo>
                <a:lnTo>
                  <a:pt x="484403" y="415023"/>
                </a:lnTo>
                <a:lnTo>
                  <a:pt x="531939" y="427621"/>
                </a:lnTo>
                <a:lnTo>
                  <a:pt x="579539" y="439953"/>
                </a:lnTo>
                <a:lnTo>
                  <a:pt x="627202" y="452018"/>
                </a:lnTo>
                <a:lnTo>
                  <a:pt x="674941" y="463778"/>
                </a:lnTo>
                <a:lnTo>
                  <a:pt x="722769" y="475259"/>
                </a:lnTo>
                <a:lnTo>
                  <a:pt x="770661" y="486448"/>
                </a:lnTo>
                <a:lnTo>
                  <a:pt x="818667" y="497319"/>
                </a:lnTo>
                <a:lnTo>
                  <a:pt x="866762" y="507885"/>
                </a:lnTo>
                <a:lnTo>
                  <a:pt x="914946" y="518121"/>
                </a:lnTo>
                <a:lnTo>
                  <a:pt x="963269" y="528040"/>
                </a:lnTo>
                <a:lnTo>
                  <a:pt x="1011682" y="537616"/>
                </a:lnTo>
                <a:lnTo>
                  <a:pt x="1060221" y="546861"/>
                </a:lnTo>
                <a:lnTo>
                  <a:pt x="1108887" y="555739"/>
                </a:lnTo>
                <a:lnTo>
                  <a:pt x="1157693" y="564286"/>
                </a:lnTo>
                <a:lnTo>
                  <a:pt x="1206639" y="572439"/>
                </a:lnTo>
                <a:lnTo>
                  <a:pt x="1255725" y="580237"/>
                </a:lnTo>
                <a:lnTo>
                  <a:pt x="1304963" y="587654"/>
                </a:lnTo>
                <a:lnTo>
                  <a:pt x="1354366" y="594690"/>
                </a:lnTo>
                <a:lnTo>
                  <a:pt x="1403921" y="601332"/>
                </a:lnTo>
                <a:lnTo>
                  <a:pt x="1453642" y="607567"/>
                </a:lnTo>
                <a:lnTo>
                  <a:pt x="1503553" y="613397"/>
                </a:lnTo>
                <a:lnTo>
                  <a:pt x="1553629" y="618807"/>
                </a:lnTo>
                <a:lnTo>
                  <a:pt x="1603908" y="623798"/>
                </a:lnTo>
                <a:lnTo>
                  <a:pt x="1654365" y="628357"/>
                </a:lnTo>
                <a:lnTo>
                  <a:pt x="1705025" y="632485"/>
                </a:lnTo>
                <a:lnTo>
                  <a:pt x="1755889" y="636155"/>
                </a:lnTo>
                <a:lnTo>
                  <a:pt x="1806968" y="639394"/>
                </a:lnTo>
                <a:lnTo>
                  <a:pt x="1858251" y="642150"/>
                </a:lnTo>
                <a:lnTo>
                  <a:pt x="1909775" y="644448"/>
                </a:lnTo>
                <a:lnTo>
                  <a:pt x="1961514" y="646277"/>
                </a:lnTo>
                <a:lnTo>
                  <a:pt x="2013483" y="647623"/>
                </a:lnTo>
                <a:lnTo>
                  <a:pt x="2065705" y="648474"/>
                </a:lnTo>
                <a:lnTo>
                  <a:pt x="2118169" y="648842"/>
                </a:lnTo>
                <a:lnTo>
                  <a:pt x="2170887" y="648690"/>
                </a:lnTo>
                <a:lnTo>
                  <a:pt x="2223871" y="648042"/>
                </a:lnTo>
                <a:lnTo>
                  <a:pt x="2277110" y="646861"/>
                </a:lnTo>
                <a:lnTo>
                  <a:pt x="2330615" y="645159"/>
                </a:lnTo>
                <a:lnTo>
                  <a:pt x="2384399" y="642937"/>
                </a:lnTo>
                <a:lnTo>
                  <a:pt x="2438463" y="640168"/>
                </a:lnTo>
                <a:lnTo>
                  <a:pt x="2492819" y="636854"/>
                </a:lnTo>
                <a:lnTo>
                  <a:pt x="2547467" y="632980"/>
                </a:lnTo>
                <a:lnTo>
                  <a:pt x="2602420" y="628535"/>
                </a:lnTo>
                <a:lnTo>
                  <a:pt x="2807081" y="604659"/>
                </a:lnTo>
                <a:lnTo>
                  <a:pt x="2807081" y="67157"/>
                </a:lnTo>
                <a:lnTo>
                  <a:pt x="2706204" y="96253"/>
                </a:lnTo>
                <a:lnTo>
                  <a:pt x="2656954" y="108076"/>
                </a:lnTo>
                <a:lnTo>
                  <a:pt x="2607462" y="119329"/>
                </a:lnTo>
                <a:lnTo>
                  <a:pt x="2557741" y="130047"/>
                </a:lnTo>
                <a:lnTo>
                  <a:pt x="2507792" y="140207"/>
                </a:lnTo>
                <a:lnTo>
                  <a:pt x="2457640" y="149821"/>
                </a:lnTo>
                <a:lnTo>
                  <a:pt x="2407323" y="158889"/>
                </a:lnTo>
                <a:lnTo>
                  <a:pt x="2356815" y="167436"/>
                </a:lnTo>
                <a:lnTo>
                  <a:pt x="2306154" y="175425"/>
                </a:lnTo>
                <a:lnTo>
                  <a:pt x="2255354" y="182867"/>
                </a:lnTo>
                <a:lnTo>
                  <a:pt x="2204440" y="189776"/>
                </a:lnTo>
                <a:lnTo>
                  <a:pt x="2153399" y="196151"/>
                </a:lnTo>
                <a:lnTo>
                  <a:pt x="2102269" y="201993"/>
                </a:lnTo>
                <a:lnTo>
                  <a:pt x="2051062" y="207314"/>
                </a:lnTo>
                <a:lnTo>
                  <a:pt x="1999767" y="212089"/>
                </a:lnTo>
                <a:lnTo>
                  <a:pt x="1948446" y="216344"/>
                </a:lnTo>
                <a:lnTo>
                  <a:pt x="1897087" y="220052"/>
                </a:lnTo>
                <a:lnTo>
                  <a:pt x="1845691" y="223253"/>
                </a:lnTo>
                <a:lnTo>
                  <a:pt x="1794306" y="225920"/>
                </a:lnTo>
                <a:lnTo>
                  <a:pt x="1742922" y="228066"/>
                </a:lnTo>
                <a:lnTo>
                  <a:pt x="1691576" y="229692"/>
                </a:lnTo>
                <a:lnTo>
                  <a:pt x="1640255" y="230784"/>
                </a:lnTo>
                <a:lnTo>
                  <a:pt x="1589011" y="231381"/>
                </a:lnTo>
                <a:lnTo>
                  <a:pt x="1537817" y="231457"/>
                </a:lnTo>
                <a:lnTo>
                  <a:pt x="1486725" y="231000"/>
                </a:lnTo>
                <a:lnTo>
                  <a:pt x="1435722" y="230047"/>
                </a:lnTo>
                <a:lnTo>
                  <a:pt x="1384833" y="228574"/>
                </a:lnTo>
                <a:lnTo>
                  <a:pt x="1334084" y="226593"/>
                </a:lnTo>
                <a:lnTo>
                  <a:pt x="1283474" y="224104"/>
                </a:lnTo>
                <a:lnTo>
                  <a:pt x="1233030" y="221094"/>
                </a:lnTo>
                <a:lnTo>
                  <a:pt x="1182763" y="217601"/>
                </a:lnTo>
                <a:lnTo>
                  <a:pt x="1132687" y="213588"/>
                </a:lnTo>
                <a:lnTo>
                  <a:pt x="1082827" y="209080"/>
                </a:lnTo>
                <a:lnTo>
                  <a:pt x="1033183" y="204063"/>
                </a:lnTo>
                <a:lnTo>
                  <a:pt x="983767" y="198551"/>
                </a:lnTo>
                <a:lnTo>
                  <a:pt x="934605" y="192557"/>
                </a:lnTo>
                <a:lnTo>
                  <a:pt x="885723" y="186054"/>
                </a:lnTo>
                <a:lnTo>
                  <a:pt x="837107" y="179057"/>
                </a:lnTo>
                <a:lnTo>
                  <a:pt x="788809" y="171564"/>
                </a:lnTo>
                <a:lnTo>
                  <a:pt x="740816" y="163575"/>
                </a:lnTo>
                <a:lnTo>
                  <a:pt x="690079" y="154660"/>
                </a:lnTo>
                <a:lnTo>
                  <a:pt x="639305" y="145376"/>
                </a:lnTo>
                <a:lnTo>
                  <a:pt x="588479" y="135699"/>
                </a:lnTo>
                <a:lnTo>
                  <a:pt x="537616" y="125679"/>
                </a:lnTo>
                <a:lnTo>
                  <a:pt x="486702" y="115328"/>
                </a:lnTo>
                <a:lnTo>
                  <a:pt x="435749" y="104622"/>
                </a:lnTo>
                <a:lnTo>
                  <a:pt x="384759" y="93624"/>
                </a:lnTo>
                <a:lnTo>
                  <a:pt x="333717" y="82295"/>
                </a:lnTo>
                <a:lnTo>
                  <a:pt x="282651" y="70700"/>
                </a:lnTo>
                <a:lnTo>
                  <a:pt x="0" y="0"/>
                </a:lnTo>
                <a:close/>
              </a:path>
            </a:pathLst>
          </a:custGeom>
          <a:solidFill>
            <a:srgbClr val="1C4789"/>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513587" y="4386071"/>
            <a:ext cx="2025395" cy="911351"/>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8/4/2022</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B8BEB86-460D-47CC-9347-A33D2320FEE6}"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5616943-E090-48BD-85BF-C3499FDFE60E}"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6212817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DE8BE47-7B98-409F-8AB7-EBBB77D90BF3}"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9FB53-311B-43CA-B7CE-1F80A678A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2940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D367D64-CF7F-42F3-8C27-B520EE2453CF}"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C650D0-02D5-42FB-907E-376816E2D544}"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0954594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1179569-1CBE-4B22-934C-222D1AA93EE5}"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6F6CB7-50F3-4CEB-A4DC-7F1C42559A5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6282716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E22490D-0CE4-426E-81CB-E242CE6E39A4}"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51ED56C-8F5E-4BF1-A54B-E96394A138E1}"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4504346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FE2C6C1-0ABC-4A83-A3E1-9B004532B0F2}"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659B1A-798E-4F1D-851E-F36AC3C874A2}"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8212818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675" y="831049"/>
            <a:ext cx="9861493" cy="2387600"/>
          </a:xfrm>
          <a:prstGeom prst="rect">
            <a:avLst/>
          </a:prstGeom>
        </p:spPr>
        <p:txBody>
          <a:bodyPr anchor="b"/>
          <a:lstStyle>
            <a:lvl1pPr algn="l">
              <a:defRPr sz="5333" b="1" baseline="0">
                <a:solidFill>
                  <a:srgbClr val="003B5C"/>
                </a:solidFill>
                <a:latin typeface="Verdana" charset="0"/>
                <a:ea typeface="Verdana" charset="0"/>
                <a:cs typeface="Verdana" charset="0"/>
              </a:defRPr>
            </a:lvl1pPr>
          </a:lstStyle>
          <a:p>
            <a:r>
              <a:rPr lang="en-US" dirty="0"/>
              <a:t>Presentation Title (40pt)</a:t>
            </a:r>
          </a:p>
        </p:txBody>
      </p:sp>
      <p:sp>
        <p:nvSpPr>
          <p:cNvPr id="3" name="Subtitle 2"/>
          <p:cNvSpPr>
            <a:spLocks noGrp="1"/>
          </p:cNvSpPr>
          <p:nvPr>
            <p:ph type="subTitle" idx="1" hasCustomPrompt="1"/>
          </p:nvPr>
        </p:nvSpPr>
        <p:spPr>
          <a:xfrm>
            <a:off x="1143675" y="3229439"/>
            <a:ext cx="9861493" cy="442759"/>
          </a:xfrm>
          <a:prstGeom prst="rect">
            <a:avLst/>
          </a:prstGeom>
        </p:spPr>
        <p:txBody>
          <a:bodyPr/>
          <a:lstStyle>
            <a:lvl1pPr marL="0" indent="0" algn="l">
              <a:buNone/>
              <a:defRPr sz="3200" baseline="0">
                <a:solidFill>
                  <a:srgbClr val="616364"/>
                </a:solidFill>
                <a:latin typeface="Verdana" charset="0"/>
                <a:ea typeface="Verdana" charset="0"/>
                <a:cs typeface="Verdana"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Presentation Subtitle (24 </a:t>
            </a:r>
            <a:r>
              <a:rPr lang="en-US" dirty="0" err="1"/>
              <a:t>pt</a:t>
            </a:r>
            <a:r>
              <a:rPr lang="en-US" dirty="0"/>
              <a:t>)</a:t>
            </a:r>
          </a:p>
        </p:txBody>
      </p:sp>
      <p:sp>
        <p:nvSpPr>
          <p:cNvPr id="11" name="Text Placeholder 10"/>
          <p:cNvSpPr>
            <a:spLocks noGrp="1"/>
          </p:cNvSpPr>
          <p:nvPr>
            <p:ph type="body" sz="quarter" idx="10" hasCustomPrompt="1"/>
          </p:nvPr>
        </p:nvSpPr>
        <p:spPr>
          <a:xfrm>
            <a:off x="1143675" y="3882599"/>
            <a:ext cx="9861493" cy="450419"/>
          </a:xfrm>
          <a:prstGeom prst="rect">
            <a:avLst/>
          </a:prstGeom>
        </p:spPr>
        <p:txBody>
          <a:bodyPr/>
          <a:lstStyle>
            <a:lvl1pPr marL="0" indent="0">
              <a:buNone/>
              <a:defRPr sz="1600" b="0" i="0">
                <a:solidFill>
                  <a:srgbClr val="616364"/>
                </a:solidFill>
                <a:latin typeface="Verdana" charset="0"/>
                <a:ea typeface="Verdana" charset="0"/>
                <a:cs typeface="Verdana" charset="0"/>
              </a:defRPr>
            </a:lvl1pPr>
          </a:lstStyle>
          <a:p>
            <a:pPr marL="0" indent="0">
              <a:buNone/>
            </a:pPr>
            <a:r>
              <a:rPr lang="en-US" sz="1867" dirty="0">
                <a:solidFill>
                  <a:schemeClr val="tx1">
                    <a:lumMod val="65000"/>
                    <a:lumOff val="35000"/>
                  </a:schemeClr>
                </a:solidFill>
                <a:latin typeface="Verdana" charset="0"/>
                <a:ea typeface="Verdana" charset="0"/>
                <a:cs typeface="Verdana" charset="0"/>
              </a:rPr>
              <a:t>Date | Presenter Information (14 </a:t>
            </a:r>
            <a:r>
              <a:rPr lang="en-US" sz="1867" dirty="0" err="1">
                <a:solidFill>
                  <a:schemeClr val="tx1">
                    <a:lumMod val="65000"/>
                    <a:lumOff val="35000"/>
                  </a:schemeClr>
                </a:solidFill>
                <a:latin typeface="Verdana" charset="0"/>
                <a:ea typeface="Verdana" charset="0"/>
                <a:cs typeface="Verdana" charset="0"/>
              </a:rPr>
              <a:t>pt</a:t>
            </a:r>
            <a:r>
              <a:rPr lang="en-US" sz="1867" dirty="0">
                <a:solidFill>
                  <a:schemeClr val="tx1">
                    <a:lumMod val="65000"/>
                    <a:lumOff val="35000"/>
                  </a:schemeClr>
                </a:solidFill>
                <a:latin typeface="Verdana" charset="0"/>
                <a:ea typeface="Verdana" charset="0"/>
                <a:cs typeface="Verdana" charset="0"/>
              </a:rPr>
              <a:t>)</a:t>
            </a:r>
          </a:p>
        </p:txBody>
      </p:sp>
      <p:sp>
        <p:nvSpPr>
          <p:cNvPr id="13" name="Rectangle 12">
            <a:extLst>
              <a:ext uri="{FF2B5EF4-FFF2-40B4-BE49-F238E27FC236}">
                <a16:creationId xmlns:a16="http://schemas.microsoft.com/office/drawing/2014/main" id="{23C321A4-E52D-2845-8647-B84F191C389C}"/>
              </a:ext>
            </a:extLst>
          </p:cNvPr>
          <p:cNvSpPr/>
          <p:nvPr/>
        </p:nvSpPr>
        <p:spPr>
          <a:xfrm>
            <a:off x="0" y="6178040"/>
            <a:ext cx="12192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D8F7AC5-29D1-EB43-BF58-C8ABD803FFFB}"/>
              </a:ext>
            </a:extLst>
          </p:cNvPr>
          <p:cNvSpPr/>
          <p:nvPr/>
        </p:nvSpPr>
        <p:spPr>
          <a:xfrm>
            <a:off x="1" y="1"/>
            <a:ext cx="5396089"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3C321A4-E52D-2845-8647-B84F191C389C}"/>
              </a:ext>
            </a:extLst>
          </p:cNvPr>
          <p:cNvSpPr/>
          <p:nvPr userDrawn="1"/>
        </p:nvSpPr>
        <p:spPr>
          <a:xfrm>
            <a:off x="0" y="6178040"/>
            <a:ext cx="12192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D8F7AC5-29D1-EB43-BF58-C8ABD803FFFB}"/>
              </a:ext>
            </a:extLst>
          </p:cNvPr>
          <p:cNvSpPr/>
          <p:nvPr userDrawn="1"/>
        </p:nvSpPr>
        <p:spPr>
          <a:xfrm>
            <a:off x="1" y="1"/>
            <a:ext cx="5396089"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45773D2-6F75-8443-B3A1-EAC994FA80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0564" y="5481477"/>
            <a:ext cx="5857320" cy="486027"/>
          </a:xfrm>
          <a:prstGeom prst="rect">
            <a:avLst/>
          </a:prstGeom>
        </p:spPr>
      </p:pic>
    </p:spTree>
    <p:extLst>
      <p:ext uri="{BB962C8B-B14F-4D97-AF65-F5344CB8AC3E}">
        <p14:creationId xmlns:p14="http://schemas.microsoft.com/office/powerpoint/2010/main" val="13987489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hasCustomPrompt="1"/>
          </p:nvPr>
        </p:nvSpPr>
        <p:spPr>
          <a:xfrm>
            <a:off x="848989" y="849945"/>
            <a:ext cx="10156179" cy="757130"/>
          </a:xfrm>
          <a:prstGeom prst="rect">
            <a:avLst/>
          </a:prstGeom>
        </p:spPr>
        <p:txBody>
          <a:bodyPr wrap="square">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1321771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and Content_No Bottom Ba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2" name="Title 1"/>
          <p:cNvSpPr>
            <a:spLocks noGrp="1"/>
          </p:cNvSpPr>
          <p:nvPr>
            <p:ph type="title" hasCustomPrompt="1"/>
          </p:nvPr>
        </p:nvSpPr>
        <p:spPr>
          <a:xfrm>
            <a:off x="848989" y="849945"/>
            <a:ext cx="10156179" cy="757130"/>
          </a:xfrm>
          <a:prstGeom prst="rect">
            <a:avLst/>
          </a:prstGeom>
        </p:spPr>
        <p:txBody>
          <a:bodyPr wrap="square">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23251423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826934"/>
            <a:ext cx="10177757" cy="757130"/>
          </a:xfrm>
          <a:prstGeom prst="rect">
            <a:avLst/>
          </a:prstGeom>
        </p:spPr>
        <p:txBody>
          <a:bodyPr wrap="square">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a:defRPr sz="2133" b="1" baseline="0">
                <a:solidFill>
                  <a:srgbClr val="00314C"/>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dirty="0"/>
              <a:t>Copy goes here</a:t>
            </a:r>
          </a:p>
        </p:txBody>
      </p:sp>
    </p:spTree>
    <p:extLst>
      <p:ext uri="{BB962C8B-B14F-4D97-AF65-F5344CB8AC3E}">
        <p14:creationId xmlns:p14="http://schemas.microsoft.com/office/powerpoint/2010/main" val="2271368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dirty="0"/>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3207468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Bullets Layout_No Bottom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826934"/>
            <a:ext cx="10177757" cy="757130"/>
          </a:xfrm>
          <a:prstGeom prst="rect">
            <a:avLst/>
          </a:prstGeom>
        </p:spPr>
        <p:txBody>
          <a:bodyPr wrap="square">
            <a:spAutoFit/>
          </a:bodyPr>
          <a:lstStyle>
            <a:lvl1pPr>
              <a:defRPr sz="4800" b="1" i="0">
                <a:solidFill>
                  <a:srgbClr val="003B5C"/>
                </a:solidFill>
                <a:latin typeface="Verdana" charset="0"/>
                <a:ea typeface="Verdana" charset="0"/>
                <a:cs typeface="Verdana" charset="0"/>
              </a:defRPr>
            </a:lvl1pPr>
          </a:lstStyle>
          <a:p>
            <a:r>
              <a:rPr lang="en-US" dirty="0"/>
              <a:t>Headline</a:t>
            </a:r>
          </a:p>
        </p:txBody>
      </p:sp>
      <p:pic>
        <p:nvPicPr>
          <p:cNvPr id="12" name="Picture 11">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4" name="Text Placeholder 3"/>
          <p:cNvSpPr>
            <a:spLocks noGrp="1"/>
          </p:cNvSpPr>
          <p:nvPr>
            <p:ph type="body" sz="quarter" idx="10" hasCustomPrompt="1"/>
          </p:nvPr>
        </p:nvSpPr>
        <p:spPr>
          <a:xfrm>
            <a:off x="850019" y="1614842"/>
            <a:ext cx="10176728" cy="3435349"/>
          </a:xfrm>
          <a:prstGeom prst="rect">
            <a:avLst/>
          </a:prstGeom>
        </p:spPr>
        <p:txBody>
          <a:bodyPr/>
          <a:lstStyle>
            <a:lvl1pPr>
              <a:defRPr sz="2133" b="1" baseline="0">
                <a:solidFill>
                  <a:srgbClr val="00314C"/>
                </a:solidFill>
                <a:latin typeface="Verdana" charset="0"/>
                <a:ea typeface="Verdana" charset="0"/>
                <a:cs typeface="Verdana" charset="0"/>
              </a:defRPr>
            </a:lvl1pPr>
            <a:lvl2pPr>
              <a:defRPr sz="2133" b="1">
                <a:solidFill>
                  <a:srgbClr val="00314C"/>
                </a:solidFill>
                <a:latin typeface="Verdana" charset="0"/>
                <a:ea typeface="Verdana" charset="0"/>
                <a:cs typeface="Verdana" charset="0"/>
              </a:defRPr>
            </a:lvl2pPr>
            <a:lvl3pPr>
              <a:defRPr sz="2133" b="1">
                <a:solidFill>
                  <a:srgbClr val="00314C"/>
                </a:solidFill>
                <a:latin typeface="Verdana" charset="0"/>
                <a:ea typeface="Verdana" charset="0"/>
                <a:cs typeface="Verdana" charset="0"/>
              </a:defRPr>
            </a:lvl3pPr>
            <a:lvl4pPr>
              <a:defRPr sz="2133" b="1">
                <a:solidFill>
                  <a:srgbClr val="00314C"/>
                </a:solidFill>
                <a:latin typeface="Verdana" charset="0"/>
                <a:ea typeface="Verdana" charset="0"/>
                <a:cs typeface="Verdana" charset="0"/>
              </a:defRPr>
            </a:lvl4pPr>
            <a:lvl5pPr>
              <a:defRPr sz="2133" b="1">
                <a:solidFill>
                  <a:srgbClr val="00314C"/>
                </a:solidFill>
                <a:latin typeface="Verdana" charset="0"/>
                <a:ea typeface="Verdana" charset="0"/>
                <a:cs typeface="Verdana" charset="0"/>
              </a:defRPr>
            </a:lvl5pPr>
          </a:lstStyle>
          <a:p>
            <a:pPr lvl="0"/>
            <a:r>
              <a:rPr lang="en-US" dirty="0"/>
              <a:t>Copy goes here</a:t>
            </a:r>
          </a:p>
        </p:txBody>
      </p:sp>
    </p:spTree>
    <p:extLst>
      <p:ext uri="{BB962C8B-B14F-4D97-AF65-F5344CB8AC3E}">
        <p14:creationId xmlns:p14="http://schemas.microsoft.com/office/powerpoint/2010/main" val="39765536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dirty="0"/>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
        <p:nvSpPr>
          <p:cNvPr id="17" name="Title 16"/>
          <p:cNvSpPr>
            <a:spLocks noGrp="1"/>
          </p:cNvSpPr>
          <p:nvPr>
            <p:ph type="title" hasCustomPrompt="1"/>
          </p:nvPr>
        </p:nvSpPr>
        <p:spPr>
          <a:xfrm>
            <a:off x="5549395" y="1197615"/>
            <a:ext cx="5466561" cy="757130"/>
          </a:xfrm>
          <a:prstGeom prst="rect">
            <a:avLst/>
          </a:prstGeom>
        </p:spPr>
        <p:txBody>
          <a:bodyPr wrap="square">
            <a:spAutoFit/>
          </a:bodyPr>
          <a:lstStyle>
            <a:lvl1pPr>
              <a:defRPr sz="4800" b="1" i="0">
                <a:solidFill>
                  <a:srgbClr val="003B5C"/>
                </a:solidFill>
                <a:latin typeface="Verdana" charset="0"/>
                <a:ea typeface="Verdana" charset="0"/>
                <a:cs typeface="Verdana" charset="0"/>
              </a:defRPr>
            </a:lvl1pPr>
          </a:lstStyle>
          <a:p>
            <a:r>
              <a:rPr lang="en-US" dirty="0"/>
              <a:t>Headline</a:t>
            </a:r>
          </a:p>
        </p:txBody>
      </p:sp>
    </p:spTree>
    <p:extLst>
      <p:ext uri="{BB962C8B-B14F-4D97-AF65-F5344CB8AC3E}">
        <p14:creationId xmlns:p14="http://schemas.microsoft.com/office/powerpoint/2010/main" val="21249686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wo Section | Copy with 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2361" y="832850"/>
            <a:ext cx="10767800" cy="757130"/>
          </a:xfrm>
          <a:prstGeom prst="rect">
            <a:avLst/>
          </a:prstGeom>
        </p:spPr>
        <p:txBody>
          <a:bodyPr wrap="square" anchor="t" anchorCtr="0">
            <a:spAutoFit/>
          </a:bodyPr>
          <a:lstStyle>
            <a:lvl1pPr>
              <a:defRPr sz="4800" b="1" i="0">
                <a:solidFill>
                  <a:srgbClr val="003B5C"/>
                </a:solidFill>
                <a:latin typeface="Verdana" charset="0"/>
                <a:ea typeface="Verdana" charset="0"/>
                <a:cs typeface="Verdana" charset="0"/>
              </a:defRPr>
            </a:lvl1pPr>
          </a:lstStyle>
          <a:p>
            <a:r>
              <a:rPr lang="en-US" dirty="0"/>
              <a:t>Headline across top of slide</a:t>
            </a:r>
          </a:p>
        </p:txBody>
      </p:sp>
      <p:sp>
        <p:nvSpPr>
          <p:cNvPr id="8" name="Rectangle 7">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0" name="Rectangle 9">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hasCustomPrompt="1"/>
          </p:nvPr>
        </p:nvSpPr>
        <p:spPr>
          <a:xfrm>
            <a:off x="4477593" y="2211822"/>
            <a:ext cx="7142569" cy="3646375"/>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1" baseline="0">
                <a:solidFill>
                  <a:srgbClr val="003B5C"/>
                </a:solidFill>
                <a:latin typeface="Verdana" charset="0"/>
                <a:ea typeface="Verdana" charset="0"/>
                <a:cs typeface="Verdana" charset="0"/>
              </a:defRPr>
            </a:lvl1pPr>
            <a:lvl2pPr>
              <a:defRPr sz="2800" b="1" i="0">
                <a:latin typeface="Verdana" charset="0"/>
                <a:ea typeface="Verdana" charset="0"/>
                <a:cs typeface="Verdana" charset="0"/>
              </a:defRPr>
            </a:lvl2pPr>
            <a:lvl3pPr>
              <a:defRPr sz="2400" b="1" i="0">
                <a:latin typeface="Verdana" charset="0"/>
                <a:ea typeface="Verdana" charset="0"/>
                <a:cs typeface="Verdana" charset="0"/>
              </a:defRPr>
            </a:lvl3pPr>
            <a:lvl4pPr>
              <a:defRPr sz="2000" b="1" i="0">
                <a:latin typeface="Verdana" charset="0"/>
                <a:ea typeface="Verdana" charset="0"/>
                <a:cs typeface="Verdana" charset="0"/>
              </a:defRPr>
            </a:lvl4pPr>
            <a:lvl5pPr>
              <a:defRPr sz="2000" b="1" i="0">
                <a:latin typeface="Verdana" charset="0"/>
                <a:ea typeface="Verdana" charset="0"/>
                <a:cs typeface="Verdana" charset="0"/>
              </a:defRPr>
            </a:lvl5pPr>
            <a:lvl6pPr>
              <a:defRPr sz="2000"/>
            </a:lvl6pPr>
            <a:lvl7pPr>
              <a:defRPr sz="2000"/>
            </a:lvl7pPr>
            <a:lvl8pPr>
              <a:defRPr sz="2000"/>
            </a:lvl8pPr>
            <a:lvl9pPr>
              <a:defRPr sz="2000"/>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Graph Here.</a:t>
            </a:r>
          </a:p>
          <a:p>
            <a:pPr lvl="0"/>
            <a:endParaRPr lang="en-US" dirty="0"/>
          </a:p>
        </p:txBody>
      </p:sp>
      <p:sp>
        <p:nvSpPr>
          <p:cNvPr id="4" name="Text Placeholder 3"/>
          <p:cNvSpPr>
            <a:spLocks noGrp="1"/>
          </p:cNvSpPr>
          <p:nvPr>
            <p:ph type="body" sz="half" idx="2" hasCustomPrompt="1"/>
          </p:nvPr>
        </p:nvSpPr>
        <p:spPr>
          <a:xfrm>
            <a:off x="852361" y="2211823"/>
            <a:ext cx="3381297" cy="3646376"/>
          </a:xfrm>
          <a:prstGeom prst="rect">
            <a:avLst/>
          </a:prstGeom>
        </p:spPr>
        <p:txBody>
          <a:bodyPr/>
          <a:lstStyle>
            <a:lvl1pPr marL="0" indent="0">
              <a:buNone/>
              <a:defRPr sz="1867" b="1" i="0" baseline="0">
                <a:solidFill>
                  <a:srgbClr val="003B5C"/>
                </a:solidFill>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Copy goes here.</a:t>
            </a:r>
          </a:p>
          <a:p>
            <a:pPr lvl="0"/>
            <a:endParaRPr lang="en-US" dirty="0"/>
          </a:p>
        </p:txBody>
      </p:sp>
      <p:sp>
        <p:nvSpPr>
          <p:cNvPr id="22" name="Text Placeholder 21"/>
          <p:cNvSpPr>
            <a:spLocks noGrp="1"/>
          </p:cNvSpPr>
          <p:nvPr>
            <p:ph type="body" sz="quarter" idx="10" hasCustomPrompt="1"/>
          </p:nvPr>
        </p:nvSpPr>
        <p:spPr>
          <a:xfrm>
            <a:off x="852361" y="1614803"/>
            <a:ext cx="10767801" cy="372533"/>
          </a:xfrm>
          <a:prstGeom prst="rect">
            <a:avLst/>
          </a:prstGeom>
        </p:spPr>
        <p:txBody>
          <a:bodyPr/>
          <a:lstStyle>
            <a:lvl1pPr marL="0" indent="0">
              <a:buNone/>
              <a:defRPr sz="2133" b="0" i="0">
                <a:solidFill>
                  <a:srgbClr val="003B5C"/>
                </a:solidFill>
                <a:latin typeface="Verdana" charset="0"/>
                <a:ea typeface="Verdana" charset="0"/>
                <a:cs typeface="Verdana" charset="0"/>
              </a:defRPr>
            </a:lvl1pPr>
          </a:lstStyle>
          <a:p>
            <a:pPr lvl="0"/>
            <a:r>
              <a:rPr lang="en-US"/>
              <a:t>Subhead</a:t>
            </a:r>
          </a:p>
        </p:txBody>
      </p:sp>
    </p:spTree>
    <p:extLst>
      <p:ext uri="{BB962C8B-B14F-4D97-AF65-F5344CB8AC3E}">
        <p14:creationId xmlns:p14="http://schemas.microsoft.com/office/powerpoint/2010/main" val="34344938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wo Section | Copy with Graph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2361" y="832850"/>
            <a:ext cx="10767801" cy="757130"/>
          </a:xfrm>
          <a:prstGeom prst="rect">
            <a:avLst/>
          </a:prstGeom>
        </p:spPr>
        <p:txBody>
          <a:bodyPr wrap="square" anchor="t" anchorCtr="0">
            <a:spAutoFit/>
          </a:bodyPr>
          <a:lstStyle>
            <a:lvl1pPr>
              <a:defRPr sz="4800" b="1" i="0">
                <a:solidFill>
                  <a:srgbClr val="003B5C"/>
                </a:solidFill>
                <a:latin typeface="Verdana" charset="0"/>
                <a:ea typeface="Verdana" charset="0"/>
                <a:cs typeface="Verdana" charset="0"/>
              </a:defRPr>
            </a:lvl1pPr>
          </a:lstStyle>
          <a:p>
            <a:r>
              <a:rPr lang="en-US" dirty="0"/>
              <a:t>Headline across top of slide</a:t>
            </a:r>
          </a:p>
        </p:txBody>
      </p:sp>
      <p:sp>
        <p:nvSpPr>
          <p:cNvPr id="8" name="Rectangle 7">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0" name="Rectangle 9">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hasCustomPrompt="1"/>
          </p:nvPr>
        </p:nvSpPr>
        <p:spPr>
          <a:xfrm>
            <a:off x="2524716" y="2600007"/>
            <a:ext cx="7142569" cy="3589988"/>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1" baseline="0">
                <a:solidFill>
                  <a:srgbClr val="003B5C"/>
                </a:solidFill>
                <a:latin typeface="Verdana" charset="0"/>
                <a:ea typeface="Verdana" charset="0"/>
                <a:cs typeface="Verdana" charset="0"/>
              </a:defRPr>
            </a:lvl1pPr>
            <a:lvl2pPr>
              <a:defRPr sz="2800" b="1" i="0">
                <a:latin typeface="Verdana" charset="0"/>
                <a:ea typeface="Verdana" charset="0"/>
                <a:cs typeface="Verdana" charset="0"/>
              </a:defRPr>
            </a:lvl2pPr>
            <a:lvl3pPr>
              <a:defRPr sz="2400" b="1" i="0">
                <a:latin typeface="Verdana" charset="0"/>
                <a:ea typeface="Verdana" charset="0"/>
                <a:cs typeface="Verdana" charset="0"/>
              </a:defRPr>
            </a:lvl3pPr>
            <a:lvl4pPr>
              <a:defRPr sz="2000" b="1" i="0">
                <a:latin typeface="Verdana" charset="0"/>
                <a:ea typeface="Verdana" charset="0"/>
                <a:cs typeface="Verdana" charset="0"/>
              </a:defRPr>
            </a:lvl4pPr>
            <a:lvl5pPr>
              <a:defRPr sz="2000" b="1" i="0">
                <a:latin typeface="Verdana" charset="0"/>
                <a:ea typeface="Verdana" charset="0"/>
                <a:cs typeface="Verdana" charset="0"/>
              </a:defRPr>
            </a:lvl5pPr>
            <a:lvl6pPr>
              <a:defRPr sz="2000"/>
            </a:lvl6pPr>
            <a:lvl7pPr>
              <a:defRPr sz="2000"/>
            </a:lvl7pPr>
            <a:lvl8pPr>
              <a:defRPr sz="2000"/>
            </a:lvl8pPr>
            <a:lvl9pPr>
              <a:defRPr sz="2000"/>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r>
              <a:rPr lang="en-US"/>
              <a:t>Insert Graph Here.</a:t>
            </a:r>
            <a:endParaRPr lang="en-US" dirty="0"/>
          </a:p>
          <a:p>
            <a:pPr lvl="0"/>
            <a:endParaRPr lang="en-US" dirty="0"/>
          </a:p>
        </p:txBody>
      </p:sp>
      <p:sp>
        <p:nvSpPr>
          <p:cNvPr id="4" name="Text Placeholder 3"/>
          <p:cNvSpPr>
            <a:spLocks noGrp="1"/>
          </p:cNvSpPr>
          <p:nvPr>
            <p:ph type="body" sz="half" idx="2" hasCustomPrompt="1"/>
          </p:nvPr>
        </p:nvSpPr>
        <p:spPr>
          <a:xfrm>
            <a:off x="852361" y="1620758"/>
            <a:ext cx="10767801" cy="860701"/>
          </a:xfrm>
          <a:prstGeom prst="rect">
            <a:avLst/>
          </a:prstGeom>
        </p:spPr>
        <p:txBody>
          <a:bodyPr/>
          <a:lstStyle>
            <a:lvl1pPr marL="0" indent="0">
              <a:buNone/>
              <a:defRPr sz="2133" b="0" i="0" baseline="0">
                <a:solidFill>
                  <a:srgbClr val="003B5C"/>
                </a:solidFill>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Copy goes </a:t>
            </a:r>
            <a:r>
              <a:rPr lang="en-US"/>
              <a:t>here.</a:t>
            </a:r>
            <a:endParaRPr lang="en-US" dirty="0"/>
          </a:p>
        </p:txBody>
      </p:sp>
    </p:spTree>
    <p:extLst>
      <p:ext uri="{BB962C8B-B14F-4D97-AF65-F5344CB8AC3E}">
        <p14:creationId xmlns:p14="http://schemas.microsoft.com/office/powerpoint/2010/main" val="41331820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wo Section | Call Out and Copy">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6566049" y="2101540"/>
            <a:ext cx="4789339" cy="1939313"/>
          </a:xfrm>
          <a:prstGeom prst="rect">
            <a:avLst/>
          </a:prstGeom>
        </p:spPr>
        <p:txBody>
          <a:bodyPr anchor="t" anchorCtr="0">
            <a:spAutoFit/>
          </a:bodyPr>
          <a:lstStyle>
            <a:lvl1pPr marL="0" indent="0">
              <a:buNone/>
              <a:defRPr sz="2133" b="0" i="0" baseline="0">
                <a:latin typeface="Verdana" charset="0"/>
                <a:ea typeface="Verdana" charset="0"/>
                <a:cs typeface="Verdana"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Copy goes here. </a:t>
            </a:r>
            <a:r>
              <a:rPr lang="en-US" sz="1867" dirty="0" err="1">
                <a:latin typeface="Verdana" panose="020B0604030504040204" pitchFamily="34" charset="0"/>
                <a:ea typeface="Verdana" panose="020B0604030504040204" pitchFamily="34" charset="0"/>
                <a:cs typeface="Verdana" panose="020B0604030504040204" pitchFamily="34" charset="0"/>
              </a:rPr>
              <a:t>Voloratis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es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perrum</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repuda</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pelignis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nis</a:t>
            </a:r>
            <a:r>
              <a:rPr lang="en-US" sz="1867" dirty="0">
                <a:latin typeface="Verdana" panose="020B0604030504040204" pitchFamily="34" charset="0"/>
                <a:ea typeface="Verdana" panose="020B0604030504040204" pitchFamily="34" charset="0"/>
                <a:cs typeface="Verdana" panose="020B0604030504040204" pitchFamily="34" charset="0"/>
              </a:rPr>
              <a:t> pro </a:t>
            </a:r>
            <a:r>
              <a:rPr lang="en-US" sz="1867" dirty="0" err="1">
                <a:latin typeface="Verdana" panose="020B0604030504040204" pitchFamily="34" charset="0"/>
                <a:ea typeface="Verdana" panose="020B0604030504040204" pitchFamily="34" charset="0"/>
                <a:cs typeface="Verdana" panose="020B0604030504040204" pitchFamily="34" charset="0"/>
              </a:rPr>
              <a:t>consequos</a:t>
            </a:r>
            <a:r>
              <a:rPr lang="en-US" sz="1867" dirty="0">
                <a:latin typeface="Verdana" panose="020B0604030504040204" pitchFamily="34" charset="0"/>
                <a:ea typeface="Verdana" panose="020B0604030504040204" pitchFamily="34" charset="0"/>
                <a:cs typeface="Verdana" panose="020B0604030504040204" pitchFamily="34" charset="0"/>
              </a:rPr>
              <a:t> et </a:t>
            </a:r>
            <a:r>
              <a:rPr lang="en-US" sz="1867" dirty="0" err="1">
                <a:latin typeface="Verdana" panose="020B0604030504040204" pitchFamily="34" charset="0"/>
                <a:ea typeface="Verdana" panose="020B0604030504040204" pitchFamily="34" charset="0"/>
                <a:cs typeface="Verdana" panose="020B0604030504040204" pitchFamily="34" charset="0"/>
              </a:rPr>
              <a:t>exped</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quas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doluptae</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niendi</a:t>
            </a:r>
            <a:r>
              <a:rPr lang="en-US" sz="1867" dirty="0">
                <a:latin typeface="Verdana" panose="020B0604030504040204" pitchFamily="34" charset="0"/>
                <a:ea typeface="Verdana" panose="020B0604030504040204" pitchFamily="34" charset="0"/>
                <a:cs typeface="Verdana" panose="020B0604030504040204" pitchFamily="34" charset="0"/>
              </a:rPr>
              <a:t> con </a:t>
            </a:r>
            <a:r>
              <a:rPr lang="en-US" sz="1867" dirty="0" err="1">
                <a:latin typeface="Verdana" panose="020B0604030504040204" pitchFamily="34" charset="0"/>
                <a:ea typeface="Verdana" panose="020B0604030504040204" pitchFamily="34" charset="0"/>
                <a:cs typeface="Verdana" panose="020B0604030504040204" pitchFamily="34" charset="0"/>
              </a:rPr>
              <a:t>plibusd</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andero</a:t>
            </a:r>
            <a:r>
              <a:rPr lang="en-US" sz="1867" dirty="0">
                <a:latin typeface="Verdana" panose="020B0604030504040204" pitchFamily="34" charset="0"/>
                <a:ea typeface="Verdana" panose="020B0604030504040204" pitchFamily="34" charset="0"/>
                <a:cs typeface="Verdana" panose="020B0604030504040204" pitchFamily="34" charset="0"/>
              </a:rPr>
              <a:t> et, </a:t>
            </a:r>
            <a:r>
              <a:rPr lang="en-US" sz="1867" dirty="0" err="1">
                <a:latin typeface="Verdana" panose="020B0604030504040204" pitchFamily="34" charset="0"/>
                <a:ea typeface="Verdana" panose="020B0604030504040204" pitchFamily="34" charset="0"/>
                <a:cs typeface="Verdana" panose="020B0604030504040204" pitchFamily="34" charset="0"/>
              </a:rPr>
              <a:t>es</a:t>
            </a:r>
            <a:r>
              <a:rPr lang="en-US" sz="1867" dirty="0">
                <a:latin typeface="Verdana" panose="020B0604030504040204" pitchFamily="34" charset="0"/>
                <a:ea typeface="Verdana" panose="020B0604030504040204" pitchFamily="34" charset="0"/>
                <a:cs typeface="Verdana" panose="020B0604030504040204" pitchFamily="34" charset="0"/>
              </a:rPr>
              <a:t> ex </a:t>
            </a:r>
            <a:r>
              <a:rPr lang="en-US" sz="1867" dirty="0" err="1">
                <a:latin typeface="Verdana" panose="020B0604030504040204" pitchFamily="34" charset="0"/>
                <a:ea typeface="Verdana" panose="020B0604030504040204" pitchFamily="34" charset="0"/>
                <a:cs typeface="Verdana" panose="020B0604030504040204" pitchFamily="34" charset="0"/>
              </a:rPr>
              <a:t>eatus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endus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doluptis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adi</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denisit</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dolupis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soleser</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ovidiorum</a:t>
            </a:r>
            <a:r>
              <a:rPr lang="en-US" sz="1867" dirty="0">
                <a:latin typeface="Verdana" panose="020B0604030504040204" pitchFamily="34" charset="0"/>
                <a:ea typeface="Verdana" panose="020B0604030504040204" pitchFamily="34" charset="0"/>
                <a:cs typeface="Verdana" panose="020B0604030504040204" pitchFamily="34" charset="0"/>
              </a:rPr>
              <a:t> qui </a:t>
            </a:r>
            <a:r>
              <a:rPr lang="en-US" sz="1867" dirty="0" err="1">
                <a:latin typeface="Verdana" panose="020B0604030504040204" pitchFamily="34" charset="0"/>
                <a:ea typeface="Verdana" panose="020B0604030504040204" pitchFamily="34" charset="0"/>
                <a:cs typeface="Verdana" panose="020B0604030504040204" pitchFamily="34" charset="0"/>
              </a:rPr>
              <a:t>oditae</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rerit</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quatat</a:t>
            </a:r>
            <a:endParaRPr lang="en-US" dirty="0"/>
          </a:p>
        </p:txBody>
      </p:sp>
      <p:sp>
        <p:nvSpPr>
          <p:cNvPr id="7" name="Date Placeholder 6"/>
          <p:cNvSpPr>
            <a:spLocks noGrp="1"/>
          </p:cNvSpPr>
          <p:nvPr>
            <p:ph type="dt" sz="half" idx="10"/>
          </p:nvPr>
        </p:nvSpPr>
        <p:spPr/>
        <p:txBody>
          <a:bodyPr/>
          <a:lstStyle/>
          <a:p>
            <a:pPr defTabSz="609585"/>
            <a:fld id="{D0199D4A-F6A9-EC46-A2DF-BB7FBC55CD1D}" type="datetimeFigureOut">
              <a:rPr lang="en-US" smtClean="0">
                <a:solidFill>
                  <a:srgbClr val="000000">
                    <a:tint val="75000"/>
                  </a:srgbClr>
                </a:solidFill>
              </a:rPr>
              <a:pPr defTabSz="609585"/>
              <a:t>8/4/2022</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pPr defTabSz="609585"/>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pPr defTabSz="609585"/>
            <a:fld id="{F20485A7-D857-9442-BA4B-B3E6D7DD0F39}" type="slidenum">
              <a:rPr lang="en-US" smtClean="0">
                <a:solidFill>
                  <a:srgbClr val="000000">
                    <a:tint val="75000"/>
                  </a:srgbClr>
                </a:solidFill>
              </a:rPr>
              <a:pPr defTabSz="609585"/>
              <a:t>‹#›</a:t>
            </a:fld>
            <a:endParaRPr lang="en-US" dirty="0">
              <a:solidFill>
                <a:srgbClr val="000000">
                  <a:tint val="75000"/>
                </a:srgbClr>
              </a:solidFill>
            </a:endParaRPr>
          </a:p>
        </p:txBody>
      </p:sp>
      <p:sp>
        <p:nvSpPr>
          <p:cNvPr id="10" name="Rectangle 9">
            <a:extLst>
              <a:ext uri="{FF2B5EF4-FFF2-40B4-BE49-F238E27FC236}">
                <a16:creationId xmlns:a16="http://schemas.microsoft.com/office/drawing/2014/main" id="{06E1EC26-E0EB-994D-9291-8E17D6E4EDDA}"/>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12F44D6-71A3-114F-A69B-EFCC97718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90661"/>
            <a:ext cx="3361812" cy="278955"/>
          </a:xfrm>
          <a:prstGeom prst="rect">
            <a:avLst/>
          </a:prstGeom>
        </p:spPr>
      </p:pic>
      <p:sp>
        <p:nvSpPr>
          <p:cNvPr id="12" name="TextBox 11">
            <a:extLst>
              <a:ext uri="{FF2B5EF4-FFF2-40B4-BE49-F238E27FC236}">
                <a16:creationId xmlns:a16="http://schemas.microsoft.com/office/drawing/2014/main" id="{68E91340-9F82-1343-84FF-2B876B81CBC9}"/>
              </a:ext>
            </a:extLst>
          </p:cNvPr>
          <p:cNvSpPr txBox="1"/>
          <p:nvPr/>
        </p:nvSpPr>
        <p:spPr>
          <a:xfrm>
            <a:off x="863601" y="2101541"/>
            <a:ext cx="4522751" cy="1938992"/>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Verdana" panose="020B0604030504040204" pitchFamily="34" charset="0"/>
              </a:rPr>
              <a:t>Callout or </a:t>
            </a:r>
            <a:br>
              <a:rPr kumimoji="0" lang="en-US" sz="40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40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Verdana" panose="020B0604030504040204" pitchFamily="34" charset="0"/>
              </a:rPr>
              <a:t>Headline goes </a:t>
            </a:r>
            <a:br>
              <a:rPr kumimoji="0" lang="en-US" sz="40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40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Verdana" panose="020B0604030504040204" pitchFamily="34" charset="0"/>
              </a:rPr>
              <a:t>in this space.</a:t>
            </a:r>
            <a:endParaRPr kumimoji="0" lang="en-US" sz="28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a:extLst>
              <a:ext uri="{FF2B5EF4-FFF2-40B4-BE49-F238E27FC236}">
                <a16:creationId xmlns:a16="http://schemas.microsoft.com/office/drawing/2014/main" id="{A999B04B-69FA-9748-A64D-1E52D36BD989}"/>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F7E0F112-B547-4041-A25D-59D26F57744E}"/>
              </a:ext>
            </a:extLst>
          </p:cNvPr>
          <p:cNvCxnSpPr/>
          <p:nvPr/>
        </p:nvCxnSpPr>
        <p:spPr>
          <a:xfrm>
            <a:off x="6059849" y="838200"/>
            <a:ext cx="0" cy="4728117"/>
          </a:xfrm>
          <a:prstGeom prst="line">
            <a:avLst/>
          </a:prstGeom>
          <a:ln w="22225">
            <a:solidFill>
              <a:srgbClr val="A4D6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9923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Caption with Half-Pag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9800" y="823154"/>
            <a:ext cx="4369301" cy="1497215"/>
          </a:xfrm>
          <a:prstGeom prst="rect">
            <a:avLst/>
          </a:prstGeom>
        </p:spPr>
        <p:txBody>
          <a:bodyPr anchor="b"/>
          <a:lstStyle>
            <a:lvl1pPr>
              <a:defRPr sz="4800" b="1" i="0">
                <a:solidFill>
                  <a:srgbClr val="003B5C"/>
                </a:solidFill>
                <a:latin typeface="Verdana" charset="0"/>
                <a:ea typeface="Verdana" charset="0"/>
                <a:cs typeface="Verdana" charset="0"/>
              </a:defRPr>
            </a:lvl1pPr>
          </a:lstStyle>
          <a:p>
            <a:r>
              <a:rPr lang="en-US" dirty="0"/>
              <a:t>Headline</a:t>
            </a:r>
          </a:p>
        </p:txBody>
      </p:sp>
      <p:sp>
        <p:nvSpPr>
          <p:cNvPr id="3" name="Picture Placeholder 2"/>
          <p:cNvSpPr>
            <a:spLocks noGrp="1" noChangeAspect="1"/>
          </p:cNvSpPr>
          <p:nvPr>
            <p:ph type="pic" idx="1" hasCustomPrompt="1"/>
          </p:nvPr>
        </p:nvSpPr>
        <p:spPr>
          <a:xfrm>
            <a:off x="6516786" y="1"/>
            <a:ext cx="5675213" cy="6292393"/>
          </a:xfrm>
          <a:prstGeom prst="rect">
            <a:avLst/>
          </a:prstGeom>
        </p:spPr>
        <p:txBody>
          <a:bodyPr anchor="t"/>
          <a:lstStyle>
            <a:lvl1pPr marL="0" indent="0">
              <a:buNone/>
              <a:defRPr sz="1200" i="1">
                <a:solidFill>
                  <a:srgbClr val="003B5C"/>
                </a:solidFill>
                <a:latin typeface="Verdana" charset="0"/>
                <a:ea typeface="Verdana" charset="0"/>
                <a:cs typeface="Verdana"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1129798" y="2320369"/>
            <a:ext cx="4369303" cy="3437697"/>
          </a:xfrm>
          <a:prstGeom prst="rect">
            <a:avLst/>
          </a:prstGeom>
        </p:spPr>
        <p:txBody>
          <a:bodyPr/>
          <a:lstStyle>
            <a:lvl1pPr marL="0" indent="0">
              <a:buNone/>
              <a:defRPr sz="1867" b="0" i="0" baseline="0">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Copy goes here.</a:t>
            </a:r>
          </a:p>
        </p:txBody>
      </p:sp>
      <p:sp>
        <p:nvSpPr>
          <p:cNvPr id="5" name="Date Placeholder 4"/>
          <p:cNvSpPr>
            <a:spLocks noGrp="1"/>
          </p:cNvSpPr>
          <p:nvPr>
            <p:ph type="dt" sz="half" idx="10"/>
          </p:nvPr>
        </p:nvSpPr>
        <p:spPr/>
        <p:txBody>
          <a:bodyPr/>
          <a:lstStyle/>
          <a:p>
            <a:pPr defTabSz="609585"/>
            <a:fld id="{D0199D4A-F6A9-EC46-A2DF-BB7FBC55CD1D}" type="datetimeFigureOut">
              <a:rPr lang="en-US" smtClean="0">
                <a:solidFill>
                  <a:srgbClr val="000000">
                    <a:tint val="75000"/>
                  </a:srgbClr>
                </a:solidFill>
              </a:rPr>
              <a:pPr defTabSz="609585"/>
              <a:t>8/4/2022</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pPr defTabSz="609585"/>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pPr defTabSz="609585"/>
            <a:fld id="{F20485A7-D857-9442-BA4B-B3E6D7DD0F39}" type="slidenum">
              <a:rPr lang="en-US" smtClean="0">
                <a:solidFill>
                  <a:srgbClr val="000000">
                    <a:tint val="75000"/>
                  </a:srgbClr>
                </a:solidFill>
              </a:rPr>
              <a:pPr defTabSz="609585"/>
              <a:t>‹#›</a:t>
            </a:fld>
            <a:endParaRPr lang="en-US" dirty="0">
              <a:solidFill>
                <a:srgbClr val="000000">
                  <a:tint val="75000"/>
                </a:srgbClr>
              </a:solidFill>
            </a:endParaRPr>
          </a:p>
        </p:txBody>
      </p:sp>
      <p:sp>
        <p:nvSpPr>
          <p:cNvPr id="9" name="Rectangle 8">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051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ull Image with Caption_Yale Blue">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1" y="1"/>
            <a:ext cx="12191999" cy="6292393"/>
          </a:xfrm>
          <a:prstGeom prst="rect">
            <a:avLst/>
          </a:prstGeom>
        </p:spPr>
        <p:txBody>
          <a:bodyPr anchor="ctr"/>
          <a:lstStyle>
            <a:lvl1pPr marL="0" indent="0" algn="ctr">
              <a:buNone/>
              <a:defRPr sz="1200" i="1">
                <a:solidFill>
                  <a:srgbClr val="003B5C"/>
                </a:solidFill>
                <a:latin typeface="Verdana" charset="0"/>
                <a:ea typeface="Verdana" charset="0"/>
                <a:cs typeface="Verdana"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	*Click to add full-size image</a:t>
            </a:r>
          </a:p>
        </p:txBody>
      </p:sp>
      <p:sp>
        <p:nvSpPr>
          <p:cNvPr id="9" name="Rectangle 8">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4547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_Section Divider_Yale Blue">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838200" y="2656483"/>
            <a:ext cx="10515600" cy="757130"/>
          </a:xfrm>
          <a:prstGeom prst="rect">
            <a:avLst/>
          </a:prstGeom>
        </p:spPr>
        <p:txBody>
          <a:bodyPr anchor="ctr" anchorCtr="0">
            <a:spAutoFit/>
          </a:bodyPr>
          <a:lstStyle>
            <a:lvl1pPr algn="ctr">
              <a:defRPr sz="4800" b="1">
                <a:solidFill>
                  <a:schemeClr val="bg1"/>
                </a:solidFill>
                <a:latin typeface="Verdana" charset="0"/>
                <a:ea typeface="Verdana" charset="0"/>
                <a:cs typeface="Verdana" charset="0"/>
              </a:defRPr>
            </a:lvl1pPr>
          </a:lstStyle>
          <a:p>
            <a:r>
              <a:rPr lang="en-US" dirty="0"/>
              <a:t>Click to add title.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40502269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_Section Divider_Dark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838200" y="2656483"/>
            <a:ext cx="10515600" cy="757130"/>
          </a:xfrm>
          <a:prstGeom prst="rect">
            <a:avLst/>
          </a:prstGeom>
        </p:spPr>
        <p:txBody>
          <a:bodyPr anchor="ctr" anchorCtr="0">
            <a:spAutoFit/>
          </a:bodyPr>
          <a:lstStyle>
            <a:lvl1pPr algn="ctr">
              <a:defRPr sz="4800" b="1">
                <a:solidFill>
                  <a:schemeClr val="bg1"/>
                </a:solidFill>
                <a:latin typeface="Verdana" charset="0"/>
                <a:ea typeface="Verdana" charset="0"/>
                <a:cs typeface="Verdana" charset="0"/>
              </a:defRPr>
            </a:lvl1pPr>
          </a:lstStyle>
          <a:p>
            <a:r>
              <a:rPr lang="en-US" dirty="0"/>
              <a:t>Click to add title.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20450736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wo Section | Call Out and Copy_Yal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314C"/>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492411" y="2591848"/>
            <a:ext cx="3186767" cy="1674304"/>
          </a:xfrm>
          <a:prstGeom prst="rect">
            <a:avLst/>
          </a:prstGeom>
        </p:spPr>
        <p:txBody>
          <a:bodyPr wrap="square" anchor="ctr" anchorCtr="0">
            <a:spAutoFit/>
          </a:bodyPr>
          <a:lstStyle>
            <a:lvl1pPr algn="l">
              <a:defRPr sz="3733" b="1" baseline="0">
                <a:solidFill>
                  <a:schemeClr val="bg1"/>
                </a:solidFill>
                <a:latin typeface="Verdana" charset="0"/>
                <a:ea typeface="Verdana" charset="0"/>
                <a:cs typeface="Verdana" charset="0"/>
              </a:defRPr>
            </a:lvl1pPr>
          </a:lstStyle>
          <a:p>
            <a:r>
              <a:rPr lang="en-US" dirty="0"/>
              <a:t>Call out or </a:t>
            </a:r>
            <a:r>
              <a:rPr lang="en-US"/>
              <a:t>title option </a:t>
            </a:r>
            <a:r>
              <a:rPr lang="en-US" dirty="0"/>
              <a:t>page.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
        <p:nvSpPr>
          <p:cNvPr id="12" name="Text Placeholder 11"/>
          <p:cNvSpPr>
            <a:spLocks noGrp="1"/>
          </p:cNvSpPr>
          <p:nvPr>
            <p:ph type="body" sz="quarter" idx="10" hasCustomPrompt="1"/>
          </p:nvPr>
        </p:nvSpPr>
        <p:spPr>
          <a:xfrm>
            <a:off x="4140273" y="1682507"/>
            <a:ext cx="7166999" cy="646331"/>
          </a:xfrm>
          <a:prstGeom prst="rect">
            <a:avLst/>
          </a:prstGeom>
        </p:spPr>
        <p:txBody>
          <a:bodyPr wrap="square">
            <a:spAutoFit/>
          </a:bodyPr>
          <a:lstStyle>
            <a:lvl1pPr marL="0" indent="0">
              <a:buNone/>
              <a:defRPr sz="4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dirty="0"/>
              <a:t>Insert title here.</a:t>
            </a:r>
          </a:p>
        </p:txBody>
      </p:sp>
      <p:sp>
        <p:nvSpPr>
          <p:cNvPr id="14" name="Text Placeholder 13"/>
          <p:cNvSpPr>
            <a:spLocks noGrp="1"/>
          </p:cNvSpPr>
          <p:nvPr>
            <p:ph type="body" sz="quarter" idx="11" hasCustomPrompt="1"/>
          </p:nvPr>
        </p:nvSpPr>
        <p:spPr>
          <a:xfrm>
            <a:off x="4140273" y="2637614"/>
            <a:ext cx="7166999" cy="2046817"/>
          </a:xfrm>
          <a:prstGeom prst="rect">
            <a:avLst/>
          </a:prstGeom>
        </p:spPr>
        <p:txBody>
          <a:bodyPr/>
          <a:lstStyle>
            <a:lvl1pPr marL="0" indent="0">
              <a:buNone/>
              <a:defRPr sz="2667" b="0" i="0" baseline="0">
                <a:solidFill>
                  <a:schemeClr val="bg1"/>
                </a:solidFill>
                <a:latin typeface="Verdana" charset="0"/>
                <a:ea typeface="Verdana" charset="0"/>
                <a:cs typeface="Verdana" charset="0"/>
              </a:defRPr>
            </a:lvl1pPr>
          </a:lstStyle>
          <a:p>
            <a:pPr lvl="0"/>
            <a:r>
              <a:rPr lang="en-US" dirty="0"/>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3860801" y="949082"/>
            <a:ext cx="179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83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D367D64-CF7F-42F3-8C27-B520EE2453CF}"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EC650D0-02D5-42FB-907E-376816E2D544}"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749239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wo Section | Call Out and Copy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492411" y="2591848"/>
            <a:ext cx="3186767" cy="1674304"/>
          </a:xfrm>
          <a:prstGeom prst="rect">
            <a:avLst/>
          </a:prstGeom>
        </p:spPr>
        <p:txBody>
          <a:bodyPr wrap="square" anchor="ctr" anchorCtr="0">
            <a:spAutoFit/>
          </a:bodyPr>
          <a:lstStyle>
            <a:lvl1pPr algn="l">
              <a:defRPr sz="3733" b="1" baseline="0">
                <a:solidFill>
                  <a:schemeClr val="bg1"/>
                </a:solidFill>
                <a:latin typeface="Verdana" charset="0"/>
                <a:ea typeface="Verdana" charset="0"/>
                <a:cs typeface="Verdana" charset="0"/>
              </a:defRPr>
            </a:lvl1pPr>
          </a:lstStyle>
          <a:p>
            <a:r>
              <a:rPr lang="en-US" dirty="0"/>
              <a:t>Call out or </a:t>
            </a:r>
            <a:r>
              <a:rPr lang="en-US"/>
              <a:t>title option </a:t>
            </a:r>
            <a:r>
              <a:rPr lang="en-US" dirty="0"/>
              <a:t>page.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
        <p:nvSpPr>
          <p:cNvPr id="12" name="Text Placeholder 11"/>
          <p:cNvSpPr>
            <a:spLocks noGrp="1"/>
          </p:cNvSpPr>
          <p:nvPr>
            <p:ph type="body" sz="quarter" idx="10" hasCustomPrompt="1"/>
          </p:nvPr>
        </p:nvSpPr>
        <p:spPr>
          <a:xfrm>
            <a:off x="4140273" y="1682507"/>
            <a:ext cx="7166999" cy="646331"/>
          </a:xfrm>
          <a:prstGeom prst="rect">
            <a:avLst/>
          </a:prstGeom>
        </p:spPr>
        <p:txBody>
          <a:bodyPr wrap="square">
            <a:spAutoFit/>
          </a:bodyPr>
          <a:lstStyle>
            <a:lvl1pPr marL="0" indent="0">
              <a:buNone/>
              <a:defRPr sz="4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dirty="0"/>
              <a:t>Insert title here.</a:t>
            </a:r>
          </a:p>
        </p:txBody>
      </p:sp>
      <p:sp>
        <p:nvSpPr>
          <p:cNvPr id="14" name="Text Placeholder 13"/>
          <p:cNvSpPr>
            <a:spLocks noGrp="1"/>
          </p:cNvSpPr>
          <p:nvPr>
            <p:ph type="body" sz="quarter" idx="11" hasCustomPrompt="1"/>
          </p:nvPr>
        </p:nvSpPr>
        <p:spPr>
          <a:xfrm>
            <a:off x="4140273" y="2637614"/>
            <a:ext cx="7166999" cy="2046817"/>
          </a:xfrm>
          <a:prstGeom prst="rect">
            <a:avLst/>
          </a:prstGeom>
        </p:spPr>
        <p:txBody>
          <a:bodyPr/>
          <a:lstStyle>
            <a:lvl1pPr marL="0" indent="0">
              <a:buNone/>
              <a:defRPr sz="2667" b="0" i="0" baseline="0">
                <a:solidFill>
                  <a:schemeClr val="bg1"/>
                </a:solidFill>
                <a:latin typeface="Verdana" charset="0"/>
                <a:ea typeface="Verdana" charset="0"/>
                <a:cs typeface="Verdana" charset="0"/>
              </a:defRPr>
            </a:lvl1pPr>
          </a:lstStyle>
          <a:p>
            <a:pPr lvl="0"/>
            <a:r>
              <a:rPr lang="en-US" dirty="0"/>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3860801" y="949082"/>
            <a:ext cx="179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6884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ection Divider_Quote or Statistic_Yale Blue">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2133600" y="1863923"/>
            <a:ext cx="7924803" cy="2339101"/>
          </a:xfrm>
          <a:prstGeom prst="rect">
            <a:avLst/>
          </a:prstGeom>
        </p:spPr>
        <p:txBody>
          <a:bodyPr wrap="square" anchor="ctr" anchorCtr="0">
            <a:spAutoFit/>
          </a:bodyPr>
          <a:lstStyle>
            <a:lvl1pPr algn="ctr">
              <a:defRPr sz="5333" b="1" baseline="0">
                <a:solidFill>
                  <a:schemeClr val="bg1"/>
                </a:solidFill>
                <a:latin typeface="Verdana" charset="0"/>
                <a:ea typeface="Verdana" charset="0"/>
                <a:cs typeface="Verdana" charset="0"/>
              </a:defRPr>
            </a:lvl1pPr>
          </a:lstStyle>
          <a:p>
            <a:r>
              <a:rPr lang="en-US" dirty="0"/>
              <a:t>“Call out page for quotes or </a:t>
            </a:r>
            <a:r>
              <a:rPr lang="en-US"/>
              <a:t>important statistics.”</a:t>
            </a:r>
            <a:endParaRPr lang="en-US" dirty="0"/>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37259219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ection Divider_Quote or Statistic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0" y="0"/>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2133600" y="1863923"/>
            <a:ext cx="7924803" cy="2339101"/>
          </a:xfrm>
          <a:prstGeom prst="rect">
            <a:avLst/>
          </a:prstGeom>
        </p:spPr>
        <p:txBody>
          <a:bodyPr wrap="square" anchor="ctr" anchorCtr="0">
            <a:spAutoFit/>
          </a:bodyPr>
          <a:lstStyle>
            <a:lvl1pPr algn="ctr">
              <a:defRPr sz="5333" b="1" baseline="0">
                <a:solidFill>
                  <a:schemeClr val="bg1"/>
                </a:solidFill>
                <a:latin typeface="Verdana" charset="0"/>
                <a:ea typeface="Verdana" charset="0"/>
                <a:cs typeface="Verdana" charset="0"/>
              </a:defRPr>
            </a:lvl1pPr>
          </a:lstStyle>
          <a:p>
            <a:r>
              <a:rPr lang="en-US" dirty="0"/>
              <a:t>“Call out page for quotes or </a:t>
            </a:r>
            <a:r>
              <a:rPr lang="en-US"/>
              <a:t>important statistics.”</a:t>
            </a:r>
            <a:endParaRPr lang="en-US" dirty="0"/>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3867435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36367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675" y="831049"/>
            <a:ext cx="9861493" cy="2387600"/>
          </a:xfrm>
          <a:prstGeom prst="rect">
            <a:avLst/>
          </a:prstGeom>
        </p:spPr>
        <p:txBody>
          <a:bodyPr anchor="b"/>
          <a:lstStyle>
            <a:lvl1pPr algn="l">
              <a:defRPr sz="5333" b="1" baseline="0">
                <a:solidFill>
                  <a:srgbClr val="003B5C"/>
                </a:solidFill>
                <a:latin typeface="Verdana" charset="0"/>
                <a:ea typeface="Verdana" charset="0"/>
                <a:cs typeface="Verdana" charset="0"/>
              </a:defRPr>
            </a:lvl1pPr>
          </a:lstStyle>
          <a:p>
            <a:r>
              <a:rPr lang="en-US" dirty="0"/>
              <a:t>Presentation Title (40pt)</a:t>
            </a:r>
          </a:p>
        </p:txBody>
      </p:sp>
      <p:sp>
        <p:nvSpPr>
          <p:cNvPr id="3" name="Subtitle 2"/>
          <p:cNvSpPr>
            <a:spLocks noGrp="1"/>
          </p:cNvSpPr>
          <p:nvPr>
            <p:ph type="subTitle" idx="1" hasCustomPrompt="1"/>
          </p:nvPr>
        </p:nvSpPr>
        <p:spPr>
          <a:xfrm>
            <a:off x="1143675" y="3229439"/>
            <a:ext cx="9861493" cy="442759"/>
          </a:xfrm>
          <a:prstGeom prst="rect">
            <a:avLst/>
          </a:prstGeom>
        </p:spPr>
        <p:txBody>
          <a:bodyPr/>
          <a:lstStyle>
            <a:lvl1pPr marL="0" indent="0" algn="l">
              <a:buNone/>
              <a:defRPr sz="3200" baseline="0">
                <a:solidFill>
                  <a:srgbClr val="00314C"/>
                </a:solidFill>
                <a:latin typeface="Verdana" charset="0"/>
                <a:ea typeface="Verdana" charset="0"/>
                <a:cs typeface="Verdana"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Presentation Subtitle (24 </a:t>
            </a:r>
            <a:r>
              <a:rPr lang="en-US" dirty="0" err="1"/>
              <a:t>pt</a:t>
            </a:r>
            <a:r>
              <a:rPr lang="en-US" dirty="0"/>
              <a:t>)</a:t>
            </a:r>
          </a:p>
        </p:txBody>
      </p:sp>
      <p:sp>
        <p:nvSpPr>
          <p:cNvPr id="11" name="Text Placeholder 10"/>
          <p:cNvSpPr>
            <a:spLocks noGrp="1"/>
          </p:cNvSpPr>
          <p:nvPr>
            <p:ph type="body" sz="quarter" idx="10" hasCustomPrompt="1"/>
          </p:nvPr>
        </p:nvSpPr>
        <p:spPr>
          <a:xfrm>
            <a:off x="1143675" y="3882599"/>
            <a:ext cx="9861493" cy="450419"/>
          </a:xfrm>
          <a:prstGeom prst="rect">
            <a:avLst/>
          </a:prstGeom>
        </p:spPr>
        <p:txBody>
          <a:bodyPr/>
          <a:lstStyle>
            <a:lvl1pPr marL="0" indent="0">
              <a:buNone/>
              <a:defRPr sz="1600" b="0" i="0">
                <a:solidFill>
                  <a:srgbClr val="616364"/>
                </a:solidFill>
                <a:latin typeface="Verdana" charset="0"/>
                <a:ea typeface="Verdana" charset="0"/>
                <a:cs typeface="Verdana" charset="0"/>
              </a:defRPr>
            </a:lvl1pPr>
          </a:lstStyle>
          <a:p>
            <a:pPr marL="0" indent="0">
              <a:buNone/>
            </a:pPr>
            <a:r>
              <a:rPr lang="en-US" sz="1867" dirty="0">
                <a:solidFill>
                  <a:schemeClr val="tx1">
                    <a:lumMod val="65000"/>
                    <a:lumOff val="35000"/>
                  </a:schemeClr>
                </a:solidFill>
                <a:latin typeface="Verdana" charset="0"/>
                <a:ea typeface="Verdana" charset="0"/>
                <a:cs typeface="Verdana" charset="0"/>
              </a:rPr>
              <a:t>Date | Presenter Information (14 </a:t>
            </a:r>
            <a:r>
              <a:rPr lang="en-US" sz="1867" dirty="0" err="1">
                <a:solidFill>
                  <a:schemeClr val="tx1">
                    <a:lumMod val="65000"/>
                    <a:lumOff val="35000"/>
                  </a:schemeClr>
                </a:solidFill>
                <a:latin typeface="Verdana" charset="0"/>
                <a:ea typeface="Verdana" charset="0"/>
                <a:cs typeface="Verdana" charset="0"/>
              </a:rPr>
              <a:t>pt</a:t>
            </a:r>
            <a:r>
              <a:rPr lang="en-US" sz="1867" dirty="0">
                <a:solidFill>
                  <a:schemeClr val="tx1">
                    <a:lumMod val="65000"/>
                    <a:lumOff val="35000"/>
                  </a:schemeClr>
                </a:solidFill>
                <a:latin typeface="Verdana" charset="0"/>
                <a:ea typeface="Verdana" charset="0"/>
                <a:cs typeface="Verdana" charset="0"/>
              </a:rPr>
              <a:t>)</a:t>
            </a:r>
          </a:p>
        </p:txBody>
      </p:sp>
      <p:sp>
        <p:nvSpPr>
          <p:cNvPr id="13" name="Rectangle 12">
            <a:extLst>
              <a:ext uri="{FF2B5EF4-FFF2-40B4-BE49-F238E27FC236}">
                <a16:creationId xmlns:a16="http://schemas.microsoft.com/office/drawing/2014/main" id="{23C321A4-E52D-2845-8647-B84F191C389C}"/>
              </a:ext>
            </a:extLst>
          </p:cNvPr>
          <p:cNvSpPr/>
          <p:nvPr/>
        </p:nvSpPr>
        <p:spPr>
          <a:xfrm>
            <a:off x="0" y="6178040"/>
            <a:ext cx="12192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D8F7AC5-29D1-EB43-BF58-C8ABD803FFFB}"/>
              </a:ext>
            </a:extLst>
          </p:cNvPr>
          <p:cNvSpPr/>
          <p:nvPr/>
        </p:nvSpPr>
        <p:spPr>
          <a:xfrm>
            <a:off x="1" y="1"/>
            <a:ext cx="5396089"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3C321A4-E52D-2845-8647-B84F191C389C}"/>
              </a:ext>
            </a:extLst>
          </p:cNvPr>
          <p:cNvSpPr/>
          <p:nvPr userDrawn="1"/>
        </p:nvSpPr>
        <p:spPr>
          <a:xfrm>
            <a:off x="0" y="6178040"/>
            <a:ext cx="12192000" cy="679961"/>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D8F7AC5-29D1-EB43-BF58-C8ABD803FFFB}"/>
              </a:ext>
            </a:extLst>
          </p:cNvPr>
          <p:cNvSpPr/>
          <p:nvPr userDrawn="1"/>
        </p:nvSpPr>
        <p:spPr>
          <a:xfrm>
            <a:off x="1" y="1"/>
            <a:ext cx="5396089" cy="86188"/>
          </a:xfrm>
          <a:prstGeom prst="rect">
            <a:avLst/>
          </a:prstGeom>
          <a:solidFill>
            <a:srgbClr val="A2C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45773D2-6F75-8443-B3A1-EAC994FA80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0564" y="5481477"/>
            <a:ext cx="5857320" cy="486027"/>
          </a:xfrm>
          <a:prstGeom prst="rect">
            <a:avLst/>
          </a:prstGeom>
        </p:spPr>
      </p:pic>
    </p:spTree>
    <p:extLst>
      <p:ext uri="{BB962C8B-B14F-4D97-AF65-F5344CB8AC3E}">
        <p14:creationId xmlns:p14="http://schemas.microsoft.com/office/powerpoint/2010/main" val="16558460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hasCustomPrompt="1"/>
          </p:nvPr>
        </p:nvSpPr>
        <p:spPr>
          <a:xfrm>
            <a:off x="848989" y="880723"/>
            <a:ext cx="10156179"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solidFill>
                  <a:schemeClr val="tx1"/>
                </a:solidFill>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9621439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Content_No Bottom Ba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2" name="Title 1"/>
          <p:cNvSpPr>
            <a:spLocks noGrp="1"/>
          </p:cNvSpPr>
          <p:nvPr>
            <p:ph type="title" hasCustomPrompt="1"/>
          </p:nvPr>
        </p:nvSpPr>
        <p:spPr>
          <a:xfrm>
            <a:off x="848989" y="880723"/>
            <a:ext cx="10156179"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Tree>
    <p:extLst>
      <p:ext uri="{BB962C8B-B14F-4D97-AF65-F5344CB8AC3E}">
        <p14:creationId xmlns:p14="http://schemas.microsoft.com/office/powerpoint/2010/main" val="3005185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857712"/>
            <a:ext cx="10177757"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dirty="0"/>
              <a:t>Copy goes here</a:t>
            </a:r>
          </a:p>
          <a:p>
            <a:pPr lvl="0"/>
            <a:endParaRPr lang="en-US" dirty="0"/>
          </a:p>
        </p:txBody>
      </p:sp>
    </p:spTree>
    <p:extLst>
      <p:ext uri="{BB962C8B-B14F-4D97-AF65-F5344CB8AC3E}">
        <p14:creationId xmlns:p14="http://schemas.microsoft.com/office/powerpoint/2010/main" val="36516612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Bullets Layout_No Bottom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857712"/>
            <a:ext cx="10177757"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pic>
        <p:nvPicPr>
          <p:cNvPr id="12" name="Picture 11">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4" name="Text Placeholder 3"/>
          <p:cNvSpPr>
            <a:spLocks noGrp="1"/>
          </p:cNvSpPr>
          <p:nvPr>
            <p:ph type="body" sz="quarter" idx="10" hasCustomPrompt="1"/>
          </p:nvPr>
        </p:nvSpPr>
        <p:spPr>
          <a:xfrm>
            <a:off x="850019" y="1614842"/>
            <a:ext cx="10176728" cy="3435349"/>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b="1">
                <a:solidFill>
                  <a:srgbClr val="00314C"/>
                </a:solidFill>
                <a:latin typeface="Verdana" charset="0"/>
                <a:ea typeface="Verdana" charset="0"/>
                <a:cs typeface="Verdana" charset="0"/>
              </a:defRPr>
            </a:lvl2pPr>
            <a:lvl3pPr>
              <a:defRPr sz="2133" b="1">
                <a:solidFill>
                  <a:srgbClr val="00314C"/>
                </a:solidFill>
                <a:latin typeface="Verdana" charset="0"/>
                <a:ea typeface="Verdana" charset="0"/>
                <a:cs typeface="Verdana" charset="0"/>
              </a:defRPr>
            </a:lvl3pPr>
            <a:lvl4pPr>
              <a:defRPr sz="2133" b="1">
                <a:solidFill>
                  <a:srgbClr val="00314C"/>
                </a:solidFill>
                <a:latin typeface="Verdana" charset="0"/>
                <a:ea typeface="Verdana" charset="0"/>
                <a:cs typeface="Verdana" charset="0"/>
              </a:defRPr>
            </a:lvl4pPr>
            <a:lvl5pPr>
              <a:defRPr sz="2133" b="1">
                <a:solidFill>
                  <a:srgbClr val="00314C"/>
                </a:solidFill>
                <a:latin typeface="Verdana" charset="0"/>
                <a:ea typeface="Verdana" charset="0"/>
                <a:cs typeface="Verdana" charset="0"/>
              </a:defRPr>
            </a:lvl5pPr>
          </a:lstStyle>
          <a:p>
            <a:pPr lvl="0"/>
            <a:r>
              <a:rPr lang="en-US" dirty="0"/>
              <a:t>Copy goes here</a:t>
            </a:r>
          </a:p>
        </p:txBody>
      </p:sp>
    </p:spTree>
    <p:extLst>
      <p:ext uri="{BB962C8B-B14F-4D97-AF65-F5344CB8AC3E}">
        <p14:creationId xmlns:p14="http://schemas.microsoft.com/office/powerpoint/2010/main" val="30987435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dirty="0"/>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sp>
        <p:nvSpPr>
          <p:cNvPr id="17" name="Title 16"/>
          <p:cNvSpPr>
            <a:spLocks noGrp="1"/>
          </p:cNvSpPr>
          <p:nvPr>
            <p:ph type="title" hasCustomPrompt="1"/>
          </p:nvPr>
        </p:nvSpPr>
        <p:spPr>
          <a:xfrm>
            <a:off x="5549395" y="1228393"/>
            <a:ext cx="5466561"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spTree>
    <p:extLst>
      <p:ext uri="{BB962C8B-B14F-4D97-AF65-F5344CB8AC3E}">
        <p14:creationId xmlns:p14="http://schemas.microsoft.com/office/powerpoint/2010/main" val="807590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153888"/>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18457744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wo Section | Copy with 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2361" y="863628"/>
            <a:ext cx="10767800"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 across top of slide</a:t>
            </a:r>
          </a:p>
        </p:txBody>
      </p:sp>
      <p:sp>
        <p:nvSpPr>
          <p:cNvPr id="8" name="Rectangle 7">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0" name="Rectangle 9">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hasCustomPrompt="1"/>
          </p:nvPr>
        </p:nvSpPr>
        <p:spPr>
          <a:xfrm>
            <a:off x="4477593" y="2211822"/>
            <a:ext cx="7142569" cy="3646375"/>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1" baseline="0">
                <a:solidFill>
                  <a:srgbClr val="003B5C"/>
                </a:solidFill>
                <a:latin typeface="Verdana" charset="0"/>
                <a:ea typeface="Verdana" charset="0"/>
                <a:cs typeface="Verdana" charset="0"/>
              </a:defRPr>
            </a:lvl1pPr>
            <a:lvl2pPr>
              <a:defRPr sz="2800" b="1" i="0">
                <a:latin typeface="Verdana" charset="0"/>
                <a:ea typeface="Verdana" charset="0"/>
                <a:cs typeface="Verdana" charset="0"/>
              </a:defRPr>
            </a:lvl2pPr>
            <a:lvl3pPr>
              <a:defRPr sz="2400" b="1" i="0">
                <a:latin typeface="Verdana" charset="0"/>
                <a:ea typeface="Verdana" charset="0"/>
                <a:cs typeface="Verdana" charset="0"/>
              </a:defRPr>
            </a:lvl3pPr>
            <a:lvl4pPr>
              <a:defRPr sz="2000" b="1" i="0">
                <a:latin typeface="Verdana" charset="0"/>
                <a:ea typeface="Verdana" charset="0"/>
                <a:cs typeface="Verdana" charset="0"/>
              </a:defRPr>
            </a:lvl4pPr>
            <a:lvl5pPr>
              <a:defRPr sz="2000" b="1" i="0">
                <a:latin typeface="Verdana" charset="0"/>
                <a:ea typeface="Verdana" charset="0"/>
                <a:cs typeface="Verdana" charset="0"/>
              </a:defRPr>
            </a:lvl5pPr>
            <a:lvl6pPr>
              <a:defRPr sz="2000"/>
            </a:lvl6pPr>
            <a:lvl7pPr>
              <a:defRPr sz="2000"/>
            </a:lvl7pPr>
            <a:lvl8pPr>
              <a:defRPr sz="2000"/>
            </a:lvl8pPr>
            <a:lvl9pPr>
              <a:defRPr sz="2000"/>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Graph Here.</a:t>
            </a:r>
          </a:p>
          <a:p>
            <a:pPr lvl="0"/>
            <a:endParaRPr lang="en-US" dirty="0"/>
          </a:p>
        </p:txBody>
      </p:sp>
      <p:sp>
        <p:nvSpPr>
          <p:cNvPr id="4" name="Text Placeholder 3"/>
          <p:cNvSpPr>
            <a:spLocks noGrp="1"/>
          </p:cNvSpPr>
          <p:nvPr>
            <p:ph type="body" sz="half" idx="2" hasCustomPrompt="1"/>
          </p:nvPr>
        </p:nvSpPr>
        <p:spPr>
          <a:xfrm>
            <a:off x="852361" y="2211823"/>
            <a:ext cx="3381297" cy="3646376"/>
          </a:xfrm>
          <a:prstGeom prst="rect">
            <a:avLst/>
          </a:prstGeom>
        </p:spPr>
        <p:txBody>
          <a:bodyPr/>
          <a:lstStyle>
            <a:lvl1pPr marL="0" indent="0">
              <a:buNone/>
              <a:defRPr sz="1867" b="0" i="0" baseline="0">
                <a:solidFill>
                  <a:schemeClr val="tx1"/>
                </a:solidFill>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Copy goes here.</a:t>
            </a:r>
          </a:p>
          <a:p>
            <a:pPr lvl="0"/>
            <a:endParaRPr lang="en-US" dirty="0"/>
          </a:p>
        </p:txBody>
      </p:sp>
      <p:sp>
        <p:nvSpPr>
          <p:cNvPr id="22" name="Text Placeholder 21"/>
          <p:cNvSpPr>
            <a:spLocks noGrp="1"/>
          </p:cNvSpPr>
          <p:nvPr>
            <p:ph type="body" sz="quarter" idx="10" hasCustomPrompt="1"/>
          </p:nvPr>
        </p:nvSpPr>
        <p:spPr>
          <a:xfrm>
            <a:off x="852361" y="1614803"/>
            <a:ext cx="10767801" cy="372533"/>
          </a:xfrm>
          <a:prstGeom prst="rect">
            <a:avLst/>
          </a:prstGeom>
        </p:spPr>
        <p:txBody>
          <a:bodyPr/>
          <a:lstStyle>
            <a:lvl1pPr marL="0" indent="0">
              <a:buNone/>
              <a:defRPr sz="2133" b="0" i="0">
                <a:solidFill>
                  <a:srgbClr val="003B5C"/>
                </a:solidFill>
                <a:latin typeface="Verdana" charset="0"/>
                <a:ea typeface="Verdana" charset="0"/>
                <a:cs typeface="Verdana" charset="0"/>
              </a:defRPr>
            </a:lvl1pPr>
          </a:lstStyle>
          <a:p>
            <a:pPr lvl="0"/>
            <a:r>
              <a:rPr lang="en-US" dirty="0"/>
              <a:t>Subhead</a:t>
            </a:r>
          </a:p>
        </p:txBody>
      </p:sp>
    </p:spTree>
    <p:extLst>
      <p:ext uri="{BB962C8B-B14F-4D97-AF65-F5344CB8AC3E}">
        <p14:creationId xmlns:p14="http://schemas.microsoft.com/office/powerpoint/2010/main" val="1200004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wo Section | Copy with Graph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2361" y="863628"/>
            <a:ext cx="10767801"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 across top of slide</a:t>
            </a:r>
          </a:p>
        </p:txBody>
      </p:sp>
      <p:sp>
        <p:nvSpPr>
          <p:cNvPr id="8" name="Rectangle 7">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0" name="Rectangle 9">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hasCustomPrompt="1"/>
          </p:nvPr>
        </p:nvSpPr>
        <p:spPr>
          <a:xfrm>
            <a:off x="2524716" y="2600007"/>
            <a:ext cx="7142569" cy="3589988"/>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1" baseline="0">
                <a:solidFill>
                  <a:srgbClr val="003B5C"/>
                </a:solidFill>
                <a:latin typeface="Verdana" charset="0"/>
                <a:ea typeface="Verdana" charset="0"/>
                <a:cs typeface="Verdana" charset="0"/>
              </a:defRPr>
            </a:lvl1pPr>
            <a:lvl2pPr>
              <a:defRPr sz="2800" b="1" i="0">
                <a:latin typeface="Verdana" charset="0"/>
                <a:ea typeface="Verdana" charset="0"/>
                <a:cs typeface="Verdana" charset="0"/>
              </a:defRPr>
            </a:lvl2pPr>
            <a:lvl3pPr>
              <a:defRPr sz="2400" b="1" i="0">
                <a:latin typeface="Verdana" charset="0"/>
                <a:ea typeface="Verdana" charset="0"/>
                <a:cs typeface="Verdana" charset="0"/>
              </a:defRPr>
            </a:lvl3pPr>
            <a:lvl4pPr>
              <a:defRPr sz="2000" b="1" i="0">
                <a:latin typeface="Verdana" charset="0"/>
                <a:ea typeface="Verdana" charset="0"/>
                <a:cs typeface="Verdana" charset="0"/>
              </a:defRPr>
            </a:lvl4pPr>
            <a:lvl5pPr>
              <a:defRPr sz="2000" b="1" i="0">
                <a:latin typeface="Verdana" charset="0"/>
                <a:ea typeface="Verdana" charset="0"/>
                <a:cs typeface="Verdana" charset="0"/>
              </a:defRPr>
            </a:lvl5pPr>
            <a:lvl6pPr>
              <a:defRPr sz="2000"/>
            </a:lvl6pPr>
            <a:lvl7pPr>
              <a:defRPr sz="2000"/>
            </a:lvl7pPr>
            <a:lvl8pPr>
              <a:defRPr sz="2000"/>
            </a:lvl8pPr>
            <a:lvl9pPr>
              <a:defRPr sz="2000"/>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r>
              <a:rPr lang="en-US"/>
              <a:t>Insert Graph Here.</a:t>
            </a:r>
            <a:endParaRPr lang="en-US" dirty="0"/>
          </a:p>
          <a:p>
            <a:pPr lvl="0"/>
            <a:endParaRPr lang="en-US" dirty="0"/>
          </a:p>
        </p:txBody>
      </p:sp>
      <p:sp>
        <p:nvSpPr>
          <p:cNvPr id="4" name="Text Placeholder 3"/>
          <p:cNvSpPr>
            <a:spLocks noGrp="1"/>
          </p:cNvSpPr>
          <p:nvPr>
            <p:ph type="body" sz="half" idx="2" hasCustomPrompt="1"/>
          </p:nvPr>
        </p:nvSpPr>
        <p:spPr>
          <a:xfrm>
            <a:off x="852361" y="1620758"/>
            <a:ext cx="10767801" cy="860701"/>
          </a:xfrm>
          <a:prstGeom prst="rect">
            <a:avLst/>
          </a:prstGeom>
        </p:spPr>
        <p:txBody>
          <a:bodyPr/>
          <a:lstStyle>
            <a:lvl1pPr marL="0" indent="0">
              <a:buNone/>
              <a:defRPr sz="2133" b="0" i="0" baseline="0">
                <a:solidFill>
                  <a:schemeClr val="tx1"/>
                </a:solidFill>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Copy goes here.</a:t>
            </a:r>
          </a:p>
        </p:txBody>
      </p:sp>
    </p:spTree>
    <p:extLst>
      <p:ext uri="{BB962C8B-B14F-4D97-AF65-F5344CB8AC3E}">
        <p14:creationId xmlns:p14="http://schemas.microsoft.com/office/powerpoint/2010/main" val="26676738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Section | Call Out and Copy">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6566049" y="2101540"/>
            <a:ext cx="4789339" cy="1939313"/>
          </a:xfrm>
          <a:prstGeom prst="rect">
            <a:avLst/>
          </a:prstGeom>
        </p:spPr>
        <p:txBody>
          <a:bodyPr anchor="t" anchorCtr="0">
            <a:spAutoFit/>
          </a:bodyPr>
          <a:lstStyle>
            <a:lvl1pPr marL="0" indent="0">
              <a:buNone/>
              <a:defRPr sz="2133" b="0" i="0" baseline="0">
                <a:latin typeface="Verdana" charset="0"/>
                <a:ea typeface="Verdana" charset="0"/>
                <a:cs typeface="Verdana"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Copy goes here. </a:t>
            </a:r>
            <a:r>
              <a:rPr lang="en-US" sz="1867" dirty="0" err="1">
                <a:latin typeface="Verdana" panose="020B0604030504040204" pitchFamily="34" charset="0"/>
                <a:ea typeface="Verdana" panose="020B0604030504040204" pitchFamily="34" charset="0"/>
                <a:cs typeface="Verdana" panose="020B0604030504040204" pitchFamily="34" charset="0"/>
              </a:rPr>
              <a:t>Voloratis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es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perrum</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repuda</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pelignis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nis</a:t>
            </a:r>
            <a:r>
              <a:rPr lang="en-US" sz="1867" dirty="0">
                <a:latin typeface="Verdana" panose="020B0604030504040204" pitchFamily="34" charset="0"/>
                <a:ea typeface="Verdana" panose="020B0604030504040204" pitchFamily="34" charset="0"/>
                <a:cs typeface="Verdana" panose="020B0604030504040204" pitchFamily="34" charset="0"/>
              </a:rPr>
              <a:t> pro </a:t>
            </a:r>
            <a:r>
              <a:rPr lang="en-US" sz="1867" dirty="0" err="1">
                <a:latin typeface="Verdana" panose="020B0604030504040204" pitchFamily="34" charset="0"/>
                <a:ea typeface="Verdana" panose="020B0604030504040204" pitchFamily="34" charset="0"/>
                <a:cs typeface="Verdana" panose="020B0604030504040204" pitchFamily="34" charset="0"/>
              </a:rPr>
              <a:t>consequos</a:t>
            </a:r>
            <a:r>
              <a:rPr lang="en-US" sz="1867" dirty="0">
                <a:latin typeface="Verdana" panose="020B0604030504040204" pitchFamily="34" charset="0"/>
                <a:ea typeface="Verdana" panose="020B0604030504040204" pitchFamily="34" charset="0"/>
                <a:cs typeface="Verdana" panose="020B0604030504040204" pitchFamily="34" charset="0"/>
              </a:rPr>
              <a:t> et </a:t>
            </a:r>
            <a:r>
              <a:rPr lang="en-US" sz="1867" dirty="0" err="1">
                <a:latin typeface="Verdana" panose="020B0604030504040204" pitchFamily="34" charset="0"/>
                <a:ea typeface="Verdana" panose="020B0604030504040204" pitchFamily="34" charset="0"/>
                <a:cs typeface="Verdana" panose="020B0604030504040204" pitchFamily="34" charset="0"/>
              </a:rPr>
              <a:t>exped</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quas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doluptae</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niendi</a:t>
            </a:r>
            <a:r>
              <a:rPr lang="en-US" sz="1867" dirty="0">
                <a:latin typeface="Verdana" panose="020B0604030504040204" pitchFamily="34" charset="0"/>
                <a:ea typeface="Verdana" panose="020B0604030504040204" pitchFamily="34" charset="0"/>
                <a:cs typeface="Verdana" panose="020B0604030504040204" pitchFamily="34" charset="0"/>
              </a:rPr>
              <a:t> con </a:t>
            </a:r>
            <a:r>
              <a:rPr lang="en-US" sz="1867" dirty="0" err="1">
                <a:latin typeface="Verdana" panose="020B0604030504040204" pitchFamily="34" charset="0"/>
                <a:ea typeface="Verdana" panose="020B0604030504040204" pitchFamily="34" charset="0"/>
                <a:cs typeface="Verdana" panose="020B0604030504040204" pitchFamily="34" charset="0"/>
              </a:rPr>
              <a:t>plibusd</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andero</a:t>
            </a:r>
            <a:r>
              <a:rPr lang="en-US" sz="1867" dirty="0">
                <a:latin typeface="Verdana" panose="020B0604030504040204" pitchFamily="34" charset="0"/>
                <a:ea typeface="Verdana" panose="020B0604030504040204" pitchFamily="34" charset="0"/>
                <a:cs typeface="Verdana" panose="020B0604030504040204" pitchFamily="34" charset="0"/>
              </a:rPr>
              <a:t> et, </a:t>
            </a:r>
            <a:r>
              <a:rPr lang="en-US" sz="1867" dirty="0" err="1">
                <a:latin typeface="Verdana" panose="020B0604030504040204" pitchFamily="34" charset="0"/>
                <a:ea typeface="Verdana" panose="020B0604030504040204" pitchFamily="34" charset="0"/>
                <a:cs typeface="Verdana" panose="020B0604030504040204" pitchFamily="34" charset="0"/>
              </a:rPr>
              <a:t>es</a:t>
            </a:r>
            <a:r>
              <a:rPr lang="en-US" sz="1867" dirty="0">
                <a:latin typeface="Verdana" panose="020B0604030504040204" pitchFamily="34" charset="0"/>
                <a:ea typeface="Verdana" panose="020B0604030504040204" pitchFamily="34" charset="0"/>
                <a:cs typeface="Verdana" panose="020B0604030504040204" pitchFamily="34" charset="0"/>
              </a:rPr>
              <a:t> ex </a:t>
            </a:r>
            <a:r>
              <a:rPr lang="en-US" sz="1867" dirty="0" err="1">
                <a:latin typeface="Verdana" panose="020B0604030504040204" pitchFamily="34" charset="0"/>
                <a:ea typeface="Verdana" panose="020B0604030504040204" pitchFamily="34" charset="0"/>
                <a:cs typeface="Verdana" panose="020B0604030504040204" pitchFamily="34" charset="0"/>
              </a:rPr>
              <a:t>eatus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endus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doluptis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adi</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denisit</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dolupis</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soleser</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ovidiorum</a:t>
            </a:r>
            <a:r>
              <a:rPr lang="en-US" sz="1867" dirty="0">
                <a:latin typeface="Verdana" panose="020B0604030504040204" pitchFamily="34" charset="0"/>
                <a:ea typeface="Verdana" panose="020B0604030504040204" pitchFamily="34" charset="0"/>
                <a:cs typeface="Verdana" panose="020B0604030504040204" pitchFamily="34" charset="0"/>
              </a:rPr>
              <a:t> qui </a:t>
            </a:r>
            <a:r>
              <a:rPr lang="en-US" sz="1867" dirty="0" err="1">
                <a:latin typeface="Verdana" panose="020B0604030504040204" pitchFamily="34" charset="0"/>
                <a:ea typeface="Verdana" panose="020B0604030504040204" pitchFamily="34" charset="0"/>
                <a:cs typeface="Verdana" panose="020B0604030504040204" pitchFamily="34" charset="0"/>
              </a:rPr>
              <a:t>oditae</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rerit</a:t>
            </a:r>
            <a:r>
              <a:rPr lang="en-US" sz="1867" dirty="0">
                <a:latin typeface="Verdana" panose="020B0604030504040204" pitchFamily="34" charset="0"/>
                <a:ea typeface="Verdana" panose="020B0604030504040204" pitchFamily="34" charset="0"/>
                <a:cs typeface="Verdana" panose="020B0604030504040204" pitchFamily="34" charset="0"/>
              </a:rPr>
              <a:t> </a:t>
            </a:r>
            <a:r>
              <a:rPr lang="en-US" sz="1867" dirty="0" err="1">
                <a:latin typeface="Verdana" panose="020B0604030504040204" pitchFamily="34" charset="0"/>
                <a:ea typeface="Verdana" panose="020B0604030504040204" pitchFamily="34" charset="0"/>
                <a:cs typeface="Verdana" panose="020B0604030504040204" pitchFamily="34" charset="0"/>
              </a:rPr>
              <a:t>quatat</a:t>
            </a:r>
            <a:endParaRPr lang="en-US" dirty="0"/>
          </a:p>
        </p:txBody>
      </p:sp>
      <p:sp>
        <p:nvSpPr>
          <p:cNvPr id="10" name="Rectangle 9">
            <a:extLst>
              <a:ext uri="{FF2B5EF4-FFF2-40B4-BE49-F238E27FC236}">
                <a16:creationId xmlns:a16="http://schemas.microsoft.com/office/drawing/2014/main" id="{06E1EC26-E0EB-994D-9291-8E17D6E4EDDA}"/>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12F44D6-71A3-114F-A69B-EFCC97718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90661"/>
            <a:ext cx="3361812" cy="278955"/>
          </a:xfrm>
          <a:prstGeom prst="rect">
            <a:avLst/>
          </a:prstGeom>
        </p:spPr>
      </p:pic>
      <p:sp>
        <p:nvSpPr>
          <p:cNvPr id="13" name="Rectangle 12">
            <a:extLst>
              <a:ext uri="{FF2B5EF4-FFF2-40B4-BE49-F238E27FC236}">
                <a16:creationId xmlns:a16="http://schemas.microsoft.com/office/drawing/2014/main" id="{A999B04B-69FA-9748-A64D-1E52D36BD989}"/>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F7E0F112-B547-4041-A25D-59D26F57744E}"/>
              </a:ext>
            </a:extLst>
          </p:cNvPr>
          <p:cNvCxnSpPr/>
          <p:nvPr/>
        </p:nvCxnSpPr>
        <p:spPr>
          <a:xfrm>
            <a:off x="6059849" y="838200"/>
            <a:ext cx="0" cy="4728117"/>
          </a:xfrm>
          <a:prstGeom prst="line">
            <a:avLst/>
          </a:prstGeom>
          <a:ln w="22225">
            <a:solidFill>
              <a:srgbClr val="A4D65E"/>
            </a:solidFill>
          </a:ln>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C13B7327-FD28-414B-B0BF-5F096B2B312F}"/>
              </a:ext>
            </a:extLst>
          </p:cNvPr>
          <p:cNvSpPr>
            <a:spLocks noGrp="1"/>
          </p:cNvSpPr>
          <p:nvPr>
            <p:ph type="title" hasCustomPrompt="1"/>
          </p:nvPr>
        </p:nvSpPr>
        <p:spPr>
          <a:xfrm>
            <a:off x="858691" y="2179616"/>
            <a:ext cx="4479151" cy="1785104"/>
          </a:xfrm>
          <a:prstGeom prst="rect">
            <a:avLst/>
          </a:prstGeom>
        </p:spPr>
        <p:txBody>
          <a:bodyPr>
            <a:spAutoFit/>
          </a:bodyPr>
          <a:lstStyle>
            <a:lvl1pPr>
              <a:defRPr sz="4000" b="1">
                <a:solidFill>
                  <a:srgbClr val="003B5C"/>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Callout or Headline goes in this space.</a:t>
            </a:r>
          </a:p>
        </p:txBody>
      </p:sp>
    </p:spTree>
    <p:extLst>
      <p:ext uri="{BB962C8B-B14F-4D97-AF65-F5344CB8AC3E}">
        <p14:creationId xmlns:p14="http://schemas.microsoft.com/office/powerpoint/2010/main" val="277052186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Caption with Half-Pag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9800" y="823154"/>
            <a:ext cx="4369301" cy="1497215"/>
          </a:xfrm>
          <a:prstGeom prst="rect">
            <a:avLst/>
          </a:prstGeom>
        </p:spPr>
        <p:txBody>
          <a:bodyPr anchor="b"/>
          <a:lstStyle>
            <a:lvl1pPr>
              <a:defRPr sz="4800" b="1" i="0">
                <a:solidFill>
                  <a:srgbClr val="003B5C"/>
                </a:solidFill>
                <a:latin typeface="Verdana" charset="0"/>
                <a:ea typeface="Verdana" charset="0"/>
                <a:cs typeface="Verdana" charset="0"/>
              </a:defRPr>
            </a:lvl1pPr>
          </a:lstStyle>
          <a:p>
            <a:r>
              <a:rPr lang="en-US" dirty="0"/>
              <a:t>Headline</a:t>
            </a:r>
          </a:p>
        </p:txBody>
      </p:sp>
      <p:sp>
        <p:nvSpPr>
          <p:cNvPr id="3" name="Picture Placeholder 2"/>
          <p:cNvSpPr>
            <a:spLocks noGrp="1" noChangeAspect="1"/>
          </p:cNvSpPr>
          <p:nvPr>
            <p:ph type="pic" idx="1" hasCustomPrompt="1"/>
          </p:nvPr>
        </p:nvSpPr>
        <p:spPr>
          <a:xfrm>
            <a:off x="6516786" y="1"/>
            <a:ext cx="5675213" cy="6292393"/>
          </a:xfrm>
          <a:prstGeom prst="rect">
            <a:avLst/>
          </a:prstGeom>
        </p:spPr>
        <p:txBody>
          <a:bodyPr anchor="t"/>
          <a:lstStyle>
            <a:lvl1pPr marL="0" indent="0">
              <a:buNone/>
              <a:defRPr sz="1200" i="1">
                <a:solidFill>
                  <a:srgbClr val="003B5C"/>
                </a:solidFill>
                <a:latin typeface="Verdana" charset="0"/>
                <a:ea typeface="Verdana" charset="0"/>
                <a:cs typeface="Verdana"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1129798" y="2320369"/>
            <a:ext cx="4369303" cy="3437697"/>
          </a:xfrm>
          <a:prstGeom prst="rect">
            <a:avLst/>
          </a:prstGeom>
        </p:spPr>
        <p:txBody>
          <a:bodyPr/>
          <a:lstStyle>
            <a:lvl1pPr marL="0" indent="0">
              <a:buNone/>
              <a:defRPr sz="1867" b="0" i="0" baseline="0">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Copy goes here.</a:t>
            </a:r>
          </a:p>
        </p:txBody>
      </p:sp>
      <p:sp>
        <p:nvSpPr>
          <p:cNvPr id="5" name="Date Placeholder 4"/>
          <p:cNvSpPr>
            <a:spLocks noGrp="1"/>
          </p:cNvSpPr>
          <p:nvPr>
            <p:ph type="dt" sz="half" idx="10"/>
          </p:nvPr>
        </p:nvSpPr>
        <p:spPr/>
        <p:txBody>
          <a:bodyPr/>
          <a:lstStyle/>
          <a:p>
            <a:pPr defTabSz="609585"/>
            <a:fld id="{D0199D4A-F6A9-EC46-A2DF-BB7FBC55CD1D}" type="datetimeFigureOut">
              <a:rPr lang="en-US" smtClean="0">
                <a:solidFill>
                  <a:srgbClr val="000000">
                    <a:tint val="75000"/>
                  </a:srgbClr>
                </a:solidFill>
              </a:rPr>
              <a:pPr defTabSz="609585"/>
              <a:t>8/4/2022</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pPr defTabSz="609585"/>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pPr defTabSz="609585"/>
            <a:fld id="{F20485A7-D857-9442-BA4B-B3E6D7DD0F39}" type="slidenum">
              <a:rPr lang="en-US" smtClean="0">
                <a:solidFill>
                  <a:srgbClr val="000000">
                    <a:tint val="75000"/>
                  </a:srgbClr>
                </a:solidFill>
              </a:rPr>
              <a:pPr defTabSz="609585"/>
              <a:t>‹#›</a:t>
            </a:fld>
            <a:endParaRPr lang="en-US">
              <a:solidFill>
                <a:srgbClr val="000000">
                  <a:tint val="75000"/>
                </a:srgbClr>
              </a:solidFill>
            </a:endParaRPr>
          </a:p>
        </p:txBody>
      </p:sp>
      <p:sp>
        <p:nvSpPr>
          <p:cNvPr id="9" name="Rectangle 8">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3229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ull Image with Caption_Yale Blue">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1" y="1"/>
            <a:ext cx="12191999" cy="6292393"/>
          </a:xfrm>
          <a:prstGeom prst="rect">
            <a:avLst/>
          </a:prstGeom>
        </p:spPr>
        <p:txBody>
          <a:bodyPr anchor="ctr"/>
          <a:lstStyle>
            <a:lvl1pPr marL="0" indent="0" algn="ctr">
              <a:buNone/>
              <a:defRPr sz="1200" i="1">
                <a:solidFill>
                  <a:srgbClr val="003B5C"/>
                </a:solidFill>
                <a:latin typeface="Verdana" charset="0"/>
                <a:ea typeface="Verdana" charset="0"/>
                <a:cs typeface="Verdana"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	*Click to add full-size image</a:t>
            </a:r>
          </a:p>
        </p:txBody>
      </p:sp>
      <p:sp>
        <p:nvSpPr>
          <p:cNvPr id="9" name="Rectangle 8">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7C0297A-27A4-6847-86E1-31452C2EF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123" y="6480387"/>
            <a:ext cx="3361812" cy="278955"/>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28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_Section Divider_Yale Blue">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838200" y="2656483"/>
            <a:ext cx="10515600" cy="757130"/>
          </a:xfrm>
          <a:prstGeom prst="rect">
            <a:avLst/>
          </a:prstGeom>
        </p:spPr>
        <p:txBody>
          <a:bodyPr anchor="ctr" anchorCtr="0">
            <a:spAutoFit/>
          </a:bodyPr>
          <a:lstStyle>
            <a:lvl1pPr algn="ctr">
              <a:defRPr sz="4800" b="1">
                <a:solidFill>
                  <a:schemeClr val="bg1"/>
                </a:solidFill>
                <a:latin typeface="Verdana" charset="0"/>
                <a:ea typeface="Verdana" charset="0"/>
                <a:cs typeface="Verdana" charset="0"/>
              </a:defRPr>
            </a:lvl1pPr>
          </a:lstStyle>
          <a:p>
            <a:r>
              <a:rPr lang="en-US" dirty="0"/>
              <a:t>Click to add title.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38275337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_Section Divider_Dark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838200" y="2671872"/>
            <a:ext cx="10515600" cy="757130"/>
          </a:xfrm>
          <a:prstGeom prst="rect">
            <a:avLst/>
          </a:prstGeom>
        </p:spPr>
        <p:txBody>
          <a:bodyPr anchor="b" anchorCtr="0">
            <a:spAutoFit/>
          </a:bodyPr>
          <a:lstStyle>
            <a:lvl1pPr algn="ctr">
              <a:defRPr sz="4800" b="1">
                <a:solidFill>
                  <a:schemeClr val="bg1"/>
                </a:solidFill>
                <a:latin typeface="Verdana" charset="0"/>
                <a:ea typeface="Verdana" charset="0"/>
                <a:cs typeface="Verdana" charset="0"/>
              </a:defRPr>
            </a:lvl1pPr>
          </a:lstStyle>
          <a:p>
            <a:r>
              <a:rPr lang="en-US" dirty="0"/>
              <a:t>Click to add title.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8450552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wo Section | Call Out and Copy_Yal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1" y="1"/>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00314C"/>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492411" y="2591848"/>
            <a:ext cx="3186767" cy="1674304"/>
          </a:xfrm>
          <a:prstGeom prst="rect">
            <a:avLst/>
          </a:prstGeom>
        </p:spPr>
        <p:txBody>
          <a:bodyPr wrap="square" anchor="ctr" anchorCtr="0">
            <a:spAutoFit/>
          </a:bodyPr>
          <a:lstStyle>
            <a:lvl1pPr algn="l">
              <a:defRPr sz="3733" b="1" baseline="0">
                <a:solidFill>
                  <a:schemeClr val="bg1"/>
                </a:solidFill>
                <a:latin typeface="Verdana" charset="0"/>
                <a:ea typeface="Verdana" charset="0"/>
                <a:cs typeface="Verdana" charset="0"/>
              </a:defRPr>
            </a:lvl1pPr>
          </a:lstStyle>
          <a:p>
            <a:r>
              <a:rPr lang="en-US" dirty="0"/>
              <a:t>Call out or </a:t>
            </a:r>
            <a:r>
              <a:rPr lang="en-US"/>
              <a:t>title option </a:t>
            </a:r>
            <a:r>
              <a:rPr lang="en-US" dirty="0"/>
              <a:t>page.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
        <p:nvSpPr>
          <p:cNvPr id="12" name="Text Placeholder 11"/>
          <p:cNvSpPr>
            <a:spLocks noGrp="1"/>
          </p:cNvSpPr>
          <p:nvPr>
            <p:ph type="body" sz="quarter" idx="10" hasCustomPrompt="1"/>
          </p:nvPr>
        </p:nvSpPr>
        <p:spPr>
          <a:xfrm>
            <a:off x="4140273" y="1713284"/>
            <a:ext cx="7166999" cy="646331"/>
          </a:xfrm>
          <a:prstGeom prst="rect">
            <a:avLst/>
          </a:prstGeom>
        </p:spPr>
        <p:txBody>
          <a:bodyPr wrap="square" anchor="b" anchorCtr="0">
            <a:spAutoFit/>
          </a:bodyPr>
          <a:lstStyle>
            <a:lvl1pPr marL="0" indent="0">
              <a:buNone/>
              <a:defRPr sz="4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dirty="0"/>
              <a:t>Insert title here.</a:t>
            </a:r>
          </a:p>
        </p:txBody>
      </p:sp>
      <p:sp>
        <p:nvSpPr>
          <p:cNvPr id="14" name="Text Placeholder 13"/>
          <p:cNvSpPr>
            <a:spLocks noGrp="1"/>
          </p:cNvSpPr>
          <p:nvPr>
            <p:ph type="body" sz="quarter" idx="11" hasCustomPrompt="1"/>
          </p:nvPr>
        </p:nvSpPr>
        <p:spPr>
          <a:xfrm>
            <a:off x="4140273" y="2637614"/>
            <a:ext cx="7166999" cy="2046817"/>
          </a:xfrm>
          <a:prstGeom prst="rect">
            <a:avLst/>
          </a:prstGeom>
        </p:spPr>
        <p:txBody>
          <a:bodyPr/>
          <a:lstStyle>
            <a:lvl1pPr marL="0" indent="0">
              <a:buNone/>
              <a:defRPr sz="2667" b="0" i="0" baseline="0">
                <a:solidFill>
                  <a:schemeClr val="bg1"/>
                </a:solidFill>
                <a:latin typeface="Verdana" charset="0"/>
                <a:ea typeface="Verdana" charset="0"/>
                <a:cs typeface="Verdana" charset="0"/>
              </a:defRPr>
            </a:lvl1pPr>
          </a:lstStyle>
          <a:p>
            <a:pPr lvl="0"/>
            <a:r>
              <a:rPr lang="en-US" dirty="0"/>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3860801" y="949082"/>
            <a:ext cx="179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9698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wo Section | Call Out and Copy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0" y="0"/>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492411" y="2591848"/>
            <a:ext cx="3186767" cy="1674304"/>
          </a:xfrm>
          <a:prstGeom prst="rect">
            <a:avLst/>
          </a:prstGeom>
        </p:spPr>
        <p:txBody>
          <a:bodyPr wrap="square" anchor="ctr" anchorCtr="0">
            <a:spAutoFit/>
          </a:bodyPr>
          <a:lstStyle>
            <a:lvl1pPr algn="l">
              <a:defRPr sz="3733" b="1" baseline="0">
                <a:solidFill>
                  <a:schemeClr val="bg1"/>
                </a:solidFill>
                <a:latin typeface="Verdana" charset="0"/>
                <a:ea typeface="Verdana" charset="0"/>
                <a:cs typeface="Verdana" charset="0"/>
              </a:defRPr>
            </a:lvl1pPr>
          </a:lstStyle>
          <a:p>
            <a:r>
              <a:rPr lang="en-US" dirty="0"/>
              <a:t>Call out or title option page.</a:t>
            </a:r>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
        <p:nvSpPr>
          <p:cNvPr id="12" name="Text Placeholder 11"/>
          <p:cNvSpPr>
            <a:spLocks noGrp="1"/>
          </p:cNvSpPr>
          <p:nvPr>
            <p:ph type="body" sz="quarter" idx="10" hasCustomPrompt="1"/>
          </p:nvPr>
        </p:nvSpPr>
        <p:spPr>
          <a:xfrm>
            <a:off x="4140273" y="1682507"/>
            <a:ext cx="7166999" cy="646331"/>
          </a:xfrm>
          <a:prstGeom prst="rect">
            <a:avLst/>
          </a:prstGeom>
        </p:spPr>
        <p:txBody>
          <a:bodyPr wrap="square">
            <a:spAutoFit/>
          </a:bodyPr>
          <a:lstStyle>
            <a:lvl1pPr marL="0" indent="0">
              <a:buNone/>
              <a:defRPr sz="4000" b="1" i="0" baseline="0">
                <a:solidFill>
                  <a:schemeClr val="bg1"/>
                </a:solidFill>
                <a:latin typeface="Verdana" charset="0"/>
                <a:ea typeface="Verdana" charset="0"/>
                <a:cs typeface="Verdana" charset="0"/>
              </a:defRPr>
            </a:lvl1pPr>
            <a:lvl2pPr>
              <a:defRPr b="1" i="0">
                <a:latin typeface="Verdana" charset="0"/>
                <a:ea typeface="Verdana" charset="0"/>
                <a:cs typeface="Verdana" charset="0"/>
              </a:defRPr>
            </a:lvl2pPr>
            <a:lvl3pPr>
              <a:defRPr b="1" i="0">
                <a:latin typeface="Verdana" charset="0"/>
                <a:ea typeface="Verdana" charset="0"/>
                <a:cs typeface="Verdana" charset="0"/>
              </a:defRPr>
            </a:lvl3pPr>
            <a:lvl4pPr>
              <a:defRPr b="1" i="0">
                <a:latin typeface="Verdana" charset="0"/>
                <a:ea typeface="Verdana" charset="0"/>
                <a:cs typeface="Verdana" charset="0"/>
              </a:defRPr>
            </a:lvl4pPr>
            <a:lvl5pPr>
              <a:defRPr b="1" i="0">
                <a:latin typeface="Verdana" charset="0"/>
                <a:ea typeface="Verdana" charset="0"/>
                <a:cs typeface="Verdana" charset="0"/>
              </a:defRPr>
            </a:lvl5pPr>
          </a:lstStyle>
          <a:p>
            <a:pPr lvl="0"/>
            <a:r>
              <a:rPr lang="en-US" dirty="0"/>
              <a:t>Insert title here.</a:t>
            </a:r>
          </a:p>
        </p:txBody>
      </p:sp>
      <p:sp>
        <p:nvSpPr>
          <p:cNvPr id="14" name="Text Placeholder 13"/>
          <p:cNvSpPr>
            <a:spLocks noGrp="1"/>
          </p:cNvSpPr>
          <p:nvPr>
            <p:ph type="body" sz="quarter" idx="11" hasCustomPrompt="1"/>
          </p:nvPr>
        </p:nvSpPr>
        <p:spPr>
          <a:xfrm>
            <a:off x="4140273" y="2637614"/>
            <a:ext cx="7166999" cy="2046817"/>
          </a:xfrm>
          <a:prstGeom prst="rect">
            <a:avLst/>
          </a:prstGeom>
        </p:spPr>
        <p:txBody>
          <a:bodyPr/>
          <a:lstStyle>
            <a:lvl1pPr marL="0" indent="0">
              <a:buNone/>
              <a:defRPr sz="2667" b="0" i="0" baseline="0">
                <a:solidFill>
                  <a:schemeClr val="bg1"/>
                </a:solidFill>
                <a:latin typeface="Verdana" charset="0"/>
                <a:ea typeface="Verdana" charset="0"/>
                <a:cs typeface="Verdana" charset="0"/>
              </a:defRPr>
            </a:lvl1pPr>
          </a:lstStyle>
          <a:p>
            <a:pPr lvl="0"/>
            <a:r>
              <a:rPr lang="en-US" dirty="0"/>
              <a:t>Body copy goes here.</a:t>
            </a:r>
          </a:p>
        </p:txBody>
      </p:sp>
      <p:cxnSp>
        <p:nvCxnSpPr>
          <p:cNvPr id="15" name="Straight Connector 14">
            <a:extLst>
              <a:ext uri="{FF2B5EF4-FFF2-40B4-BE49-F238E27FC236}">
                <a16:creationId xmlns:a16="http://schemas.microsoft.com/office/drawing/2014/main" id="{F7E0F112-B547-4041-A25D-59D26F57744E}"/>
              </a:ext>
            </a:extLst>
          </p:cNvPr>
          <p:cNvCxnSpPr/>
          <p:nvPr/>
        </p:nvCxnSpPr>
        <p:spPr>
          <a:xfrm>
            <a:off x="3860801" y="949082"/>
            <a:ext cx="1799" cy="46623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33174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Divider_Quote or Statistic_Yale Blue">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2133600" y="1863923"/>
            <a:ext cx="7924803" cy="2339101"/>
          </a:xfrm>
          <a:prstGeom prst="rect">
            <a:avLst/>
          </a:prstGeom>
        </p:spPr>
        <p:txBody>
          <a:bodyPr wrap="square" anchor="ctr" anchorCtr="0">
            <a:spAutoFit/>
          </a:bodyPr>
          <a:lstStyle>
            <a:lvl1pPr algn="ctr">
              <a:defRPr sz="5333" b="1" baseline="0">
                <a:solidFill>
                  <a:schemeClr val="bg1"/>
                </a:solidFill>
                <a:latin typeface="Verdana" charset="0"/>
                <a:ea typeface="Verdana" charset="0"/>
                <a:cs typeface="Verdana" charset="0"/>
              </a:defRPr>
            </a:lvl1pPr>
          </a:lstStyle>
          <a:p>
            <a:r>
              <a:rPr lang="en-US" dirty="0"/>
              <a:t>“Call out page for quotes or </a:t>
            </a:r>
            <a:r>
              <a:rPr lang="en-US"/>
              <a:t>important statistics.”</a:t>
            </a:r>
            <a:endParaRPr lang="en-US" dirty="0"/>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2781000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Shape">
            <a:extLst>
              <a:ext uri="{FF2B5EF4-FFF2-40B4-BE49-F238E27FC236}">
                <a16:creationId xmlns:a16="http://schemas.microsoft.com/office/drawing/2014/main" id="{B3B2E306-4BAC-E74F-AAF1-3A3FFDADD8C7}"/>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11202595" y="6454533"/>
            <a:ext cx="559704" cy="153888"/>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954951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ection Divider_Quote or Statistic_Dar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AD8D8-DFA2-114E-B91D-06C945A62334}"/>
              </a:ext>
            </a:extLst>
          </p:cNvPr>
          <p:cNvSpPr/>
          <p:nvPr/>
        </p:nvSpPr>
        <p:spPr>
          <a:xfrm>
            <a:off x="0" y="0"/>
            <a:ext cx="12192000" cy="6858000"/>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hasCustomPrompt="1"/>
          </p:nvPr>
        </p:nvSpPr>
        <p:spPr>
          <a:xfrm>
            <a:off x="2133600" y="1863923"/>
            <a:ext cx="7924803" cy="2339101"/>
          </a:xfrm>
          <a:prstGeom prst="rect">
            <a:avLst/>
          </a:prstGeom>
        </p:spPr>
        <p:txBody>
          <a:bodyPr wrap="square" anchor="ctr" anchorCtr="0">
            <a:spAutoFit/>
          </a:bodyPr>
          <a:lstStyle>
            <a:lvl1pPr algn="ctr">
              <a:defRPr sz="5333" b="1" baseline="0">
                <a:solidFill>
                  <a:schemeClr val="bg1"/>
                </a:solidFill>
                <a:latin typeface="Verdana" charset="0"/>
                <a:ea typeface="Verdana" charset="0"/>
                <a:cs typeface="Verdana" charset="0"/>
              </a:defRPr>
            </a:lvl1pPr>
          </a:lstStyle>
          <a:p>
            <a:r>
              <a:rPr lang="en-US" dirty="0"/>
              <a:t>“Call out page for quotes or </a:t>
            </a:r>
            <a:r>
              <a:rPr lang="en-US"/>
              <a:t>important statistics.”</a:t>
            </a:r>
            <a:endParaRPr lang="en-US" dirty="0"/>
          </a:p>
        </p:txBody>
      </p:sp>
      <p:pic>
        <p:nvPicPr>
          <p:cNvPr id="7" name="Picture 6">
            <a:extLst>
              <a:ext uri="{FF2B5EF4-FFF2-40B4-BE49-F238E27FC236}">
                <a16:creationId xmlns:a16="http://schemas.microsoft.com/office/drawing/2014/main" id="{8A365A8B-30AD-0649-8484-B40F84995C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0519" y="6382303"/>
            <a:ext cx="3291840" cy="273149"/>
          </a:xfrm>
          <a:prstGeom prst="rect">
            <a:avLst/>
          </a:prstGeom>
        </p:spPr>
      </p:pic>
    </p:spTree>
    <p:extLst>
      <p:ext uri="{BB962C8B-B14F-4D97-AF65-F5344CB8AC3E}">
        <p14:creationId xmlns:p14="http://schemas.microsoft.com/office/powerpoint/2010/main" val="42607710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FULL PAGE TITLE BLU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84C71BB1-9FDA-FD43-ABCF-0E1CBF9339EF}"/>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7956D00C-F9B1-A148-A629-18366F705E1D}"/>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Shape">
            <a:extLst>
              <a:ext uri="{FF2B5EF4-FFF2-40B4-BE49-F238E27FC236}">
                <a16:creationId xmlns:a16="http://schemas.microsoft.com/office/drawing/2014/main" id="{B3B2E306-4BAC-E74F-AAF1-3A3FFDADD8C7}"/>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6" name="Shape">
            <a:extLst>
              <a:ext uri="{FF2B5EF4-FFF2-40B4-BE49-F238E27FC236}">
                <a16:creationId xmlns:a16="http://schemas.microsoft.com/office/drawing/2014/main" id="{5CE8CCFA-519E-854E-BAFF-171A193655DC}"/>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7" name="Title 1">
            <a:extLst>
              <a:ext uri="{FF2B5EF4-FFF2-40B4-BE49-F238E27FC236}">
                <a16:creationId xmlns:a16="http://schemas.microsoft.com/office/drawing/2014/main" id="{E45C6D3C-FD35-9740-BCC6-7F1FD78E63A5}"/>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31" name="Slide Number Placeholder 6">
            <a:extLst>
              <a:ext uri="{FF2B5EF4-FFF2-40B4-BE49-F238E27FC236}">
                <a16:creationId xmlns:a16="http://schemas.microsoft.com/office/drawing/2014/main" id="{72038E76-D90C-D142-9106-42EAF6B06998}"/>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9" name="Picture 8">
            <a:extLst>
              <a:ext uri="{FF2B5EF4-FFF2-40B4-BE49-F238E27FC236}">
                <a16:creationId xmlns:a16="http://schemas.microsoft.com/office/drawing/2014/main" id="{85B43793-C35B-B54E-ADE4-3AA97F5855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9412049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FDA2CE-0174-7748-9A5A-EBA28137D1AF}"/>
              </a:ext>
            </a:extLst>
          </p:cNvPr>
          <p:cNvSpPr/>
          <p:nvPr userDrawn="1"/>
        </p:nvSpPr>
        <p:spPr>
          <a:xfrm>
            <a:off x="0" y="0"/>
            <a:ext cx="6096000" cy="6858000"/>
          </a:xfrm>
          <a:prstGeom prst="rect">
            <a:avLst/>
          </a:prstGeom>
          <a:gradFill>
            <a:gsLst>
              <a:gs pos="100000">
                <a:schemeClr val="accent1"/>
              </a:gs>
              <a:gs pos="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itle Placeholder 1"/>
          <p:cNvSpPr>
            <a:spLocks noGrp="1"/>
          </p:cNvSpPr>
          <p:nvPr>
            <p:ph type="title" hasCustomPrompt="1"/>
          </p:nvPr>
        </p:nvSpPr>
        <p:spPr>
          <a:xfrm>
            <a:off x="365762" y="1312662"/>
            <a:ext cx="1806855" cy="3118104"/>
          </a:xfrm>
          <a:prstGeom prst="rect">
            <a:avLst/>
          </a:prstGeom>
        </p:spPr>
        <p:txBody>
          <a:bodyPr vert="horz" lIns="91440" tIns="45720" rIns="91440" bIns="45720" rtlCol="0" anchor="ctr">
            <a:noAutofit/>
          </a:bodyPr>
          <a:lstStyle>
            <a:lvl1pPr>
              <a:defRPr sz="16000" b="0">
                <a:solidFill>
                  <a:srgbClr val="00A8E1"/>
                </a:solidFill>
                <a:latin typeface="+mn-lt"/>
              </a:defRPr>
            </a:lvl1pPr>
          </a:lstStyle>
          <a:p>
            <a:r>
              <a:rPr lang="en-US" dirty="0"/>
              <a:t>A</a:t>
            </a:r>
          </a:p>
        </p:txBody>
      </p:sp>
      <p:sp>
        <p:nvSpPr>
          <p:cNvPr id="19" name="Content Placeholder 18"/>
          <p:cNvSpPr>
            <a:spLocks noGrp="1"/>
          </p:cNvSpPr>
          <p:nvPr>
            <p:ph sz="quarter" idx="10"/>
          </p:nvPr>
        </p:nvSpPr>
        <p:spPr>
          <a:xfrm>
            <a:off x="334836" y="2839212"/>
            <a:ext cx="3803904" cy="914400"/>
          </a:xfrm>
        </p:spPr>
        <p:txBody>
          <a:bodyPr>
            <a:noAutofit/>
          </a:bodyPr>
          <a:lstStyle>
            <a:lvl1pPr marL="0" indent="0">
              <a:buFontTx/>
              <a:buNone/>
              <a:defRPr sz="3600">
                <a:solidFill>
                  <a:schemeClr val="bg1"/>
                </a:solidFill>
                <a:latin typeface="Arial" panose="020B0604020202020204" pitchFamily="34" charset="0"/>
                <a:cs typeface="Arial" panose="020B0604020202020204" pitchFamily="34" charset="0"/>
              </a:defRPr>
            </a:lvl1pPr>
            <a:lvl2pPr marL="609352" indent="0">
              <a:buFontTx/>
              <a:buNone/>
              <a:defRPr sz="3600">
                <a:solidFill>
                  <a:schemeClr val="bg1"/>
                </a:solidFill>
                <a:latin typeface="Arial" panose="020B0604020202020204" pitchFamily="34" charset="0"/>
                <a:cs typeface="Arial" panose="020B0604020202020204" pitchFamily="34" charset="0"/>
              </a:defRPr>
            </a:lvl2pPr>
            <a:lvl3pPr marL="1218702" indent="0">
              <a:buFontTx/>
              <a:buNone/>
              <a:defRPr sz="3600">
                <a:solidFill>
                  <a:schemeClr val="bg1"/>
                </a:solidFill>
                <a:latin typeface="Arial" panose="020B0604020202020204" pitchFamily="34" charset="0"/>
                <a:cs typeface="Arial" panose="020B0604020202020204" pitchFamily="34" charset="0"/>
              </a:defRPr>
            </a:lvl3pPr>
            <a:lvl4pPr marL="1828052" indent="0">
              <a:buFontTx/>
              <a:buNone/>
              <a:defRPr sz="3600">
                <a:solidFill>
                  <a:schemeClr val="bg1"/>
                </a:solidFill>
                <a:latin typeface="Arial" panose="020B0604020202020204" pitchFamily="34" charset="0"/>
                <a:cs typeface="Arial" panose="020B0604020202020204" pitchFamily="34" charset="0"/>
              </a:defRPr>
            </a:lvl4pPr>
            <a:lvl5pPr marL="2437404" indent="0">
              <a:buFontTx/>
              <a:buNone/>
              <a:defRPr sz="36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1" name="Shape">
            <a:extLst>
              <a:ext uri="{FF2B5EF4-FFF2-40B4-BE49-F238E27FC236}">
                <a16:creationId xmlns:a16="http://schemas.microsoft.com/office/drawing/2014/main" id="{D320A928-0C1B-1F43-B7DD-5C839EC114FF}"/>
              </a:ext>
            </a:extLst>
          </p:cNvPr>
          <p:cNvSpPr/>
          <p:nvPr userDrawn="1"/>
        </p:nvSpPr>
        <p:spPr>
          <a:xfrm>
            <a:off x="0" y="4389120"/>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2" name="Shape">
            <a:extLst>
              <a:ext uri="{FF2B5EF4-FFF2-40B4-BE49-F238E27FC236}">
                <a16:creationId xmlns:a16="http://schemas.microsoft.com/office/drawing/2014/main" id="{BEDE0841-3D72-FA4C-A1A7-2242BAFFE9DD}"/>
              </a:ext>
            </a:extLst>
          </p:cNvPr>
          <p:cNvSpPr/>
          <p:nvPr userDrawn="1"/>
        </p:nvSpPr>
        <p:spPr>
          <a:xfrm>
            <a:off x="0" y="4937638"/>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3" name="Shape">
            <a:extLst>
              <a:ext uri="{FF2B5EF4-FFF2-40B4-BE49-F238E27FC236}">
                <a16:creationId xmlns:a16="http://schemas.microsoft.com/office/drawing/2014/main" id="{25CD84F4-8F1D-DD42-968A-B672E7F51961}"/>
              </a:ext>
            </a:extLst>
          </p:cNvPr>
          <p:cNvSpPr/>
          <p:nvPr userDrawn="1"/>
        </p:nvSpPr>
        <p:spPr>
          <a:xfrm>
            <a:off x="0" y="5564185"/>
            <a:ext cx="6096000" cy="929294"/>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5800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13" name="Straight Connector 12">
            <a:extLst>
              <a:ext uri="{FF2B5EF4-FFF2-40B4-BE49-F238E27FC236}">
                <a16:creationId xmlns:a16="http://schemas.microsoft.com/office/drawing/2014/main" id="{CD377CDD-EAE2-9246-B70E-79B86CFA734C}"/>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0FA9D0E6-6028-A84B-AB32-68D8B219550B}"/>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7" name="Text Placeholder 6">
            <a:extLst>
              <a:ext uri="{FF2B5EF4-FFF2-40B4-BE49-F238E27FC236}">
                <a16:creationId xmlns:a16="http://schemas.microsoft.com/office/drawing/2014/main" id="{123F78CE-3476-2443-BDB8-A5DC73098040}"/>
              </a:ext>
            </a:extLst>
          </p:cNvPr>
          <p:cNvSpPr>
            <a:spLocks noGrp="1"/>
          </p:cNvSpPr>
          <p:nvPr>
            <p:ph type="body" sz="quarter" idx="11"/>
          </p:nvPr>
        </p:nvSpPr>
        <p:spPr>
          <a:xfrm>
            <a:off x="6718852" y="1312663"/>
            <a:ext cx="5043465" cy="4402338"/>
          </a:xfrm>
        </p:spPr>
        <p:txBody>
          <a:bodyPr/>
          <a:lstStyle>
            <a:lvl1pPr marL="342900" indent="-342900">
              <a:spcAft>
                <a:spcPts val="600"/>
              </a:spcAft>
              <a:buClr>
                <a:schemeClr val="accent1"/>
              </a:buClr>
              <a:buFont typeface="+mj-lt"/>
              <a:buAutoNum type="arabicPeriod"/>
              <a:defRPr/>
            </a:lvl1pPr>
            <a:lvl2pPr>
              <a:spcAft>
                <a:spcPts val="600"/>
              </a:spcAft>
              <a:buClr>
                <a:schemeClr val="accent1"/>
              </a:buClr>
              <a:defRPr/>
            </a:lvl2pPr>
            <a:lvl3pPr>
              <a:spcAft>
                <a:spcPts val="600"/>
              </a:spcAft>
              <a:buClr>
                <a:schemeClr val="accent1"/>
              </a:buClr>
              <a:defRPr/>
            </a:lvl3pPr>
            <a:lvl4pPr>
              <a:spcAft>
                <a:spcPts val="600"/>
              </a:spcAft>
              <a:buClr>
                <a:schemeClr val="accent1"/>
              </a:buClr>
              <a:defRPr/>
            </a:lvl4pPr>
            <a:lvl5pPr>
              <a:spcAft>
                <a:spcPts val="600"/>
              </a:spcAft>
              <a:buClr>
                <a:schemeClr val="accent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2137845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EVERYDAY - IMAGE +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E93D0-CD47-FB4F-9C4D-1DDEF9A47153}"/>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Shape">
            <a:extLst>
              <a:ext uri="{FF2B5EF4-FFF2-40B4-BE49-F238E27FC236}">
                <a16:creationId xmlns:a16="http://schemas.microsoft.com/office/drawing/2014/main" id="{FF4098C8-B27B-E742-AF2B-FAACE164FD8F}"/>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Shape">
            <a:extLst>
              <a:ext uri="{FF2B5EF4-FFF2-40B4-BE49-F238E27FC236}">
                <a16:creationId xmlns:a16="http://schemas.microsoft.com/office/drawing/2014/main" id="{A4250A6A-5DB7-464A-85EB-7072B0934882}"/>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1" y="1707786"/>
            <a:ext cx="5587460"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1146"/>
            <a:ext cx="11430000" cy="1143000"/>
          </a:xfrm>
          <a:prstGeom prst="rect">
            <a:avLst/>
          </a:prstGeom>
        </p:spPr>
        <p:txBody>
          <a:bodyPr anchor="ctr">
            <a:normAutofit/>
          </a:bodyPr>
          <a:lstStyle>
            <a:lvl1pPr>
              <a:defRPr sz="3200" b="1">
                <a:solidFill>
                  <a:schemeClr val="bg1"/>
                </a:solidFill>
              </a:defRPr>
            </a:lvl1pPr>
          </a:lstStyle>
          <a:p>
            <a:r>
              <a:rPr lang="en-US" dirty="0"/>
              <a:t>Click to edit Master title style</a:t>
            </a:r>
          </a:p>
        </p:txBody>
      </p:sp>
      <p:cxnSp>
        <p:nvCxnSpPr>
          <p:cNvPr id="15" name="Straight Connector 14">
            <a:extLst>
              <a:ext uri="{FF2B5EF4-FFF2-40B4-BE49-F238E27FC236}">
                <a16:creationId xmlns:a16="http://schemas.microsoft.com/office/drawing/2014/main" id="{CAA86664-C997-D14C-B7C0-E61F5A648C1E}"/>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0" name="Slide Number Placeholder 6">
            <a:extLst>
              <a:ext uri="{FF2B5EF4-FFF2-40B4-BE49-F238E27FC236}">
                <a16:creationId xmlns:a16="http://schemas.microsoft.com/office/drawing/2014/main" id="{BBD83AB6-A541-9442-AB6B-F50F88754185}"/>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B929B619-337D-A14C-B213-5A943A5F12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 name="TextBox 1">
            <a:extLst>
              <a:ext uri="{FF2B5EF4-FFF2-40B4-BE49-F238E27FC236}">
                <a16:creationId xmlns:a16="http://schemas.microsoft.com/office/drawing/2014/main" id="{C636C7CF-7824-E34B-9E97-6F3B67C700BD}"/>
              </a:ext>
            </a:extLst>
          </p:cNvPr>
          <p:cNvSpPr txBox="1"/>
          <p:nvPr userDrawn="1"/>
        </p:nvSpPr>
        <p:spPr>
          <a:xfrm>
            <a:off x="12987131" y="2623930"/>
            <a:ext cx="0" cy="0"/>
          </a:xfrm>
          <a:prstGeom prst="rect">
            <a:avLst/>
          </a:prstGeom>
        </p:spPr>
        <p:txBody>
          <a:bodyPr wrap="none" lIns="121869" tIns="60933" rIns="121869" bIns="60933"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434443"/>
              </a:solidFill>
              <a:effectLst/>
              <a:uLnTx/>
              <a:uFillTx/>
              <a:latin typeface="Arial"/>
              <a:ea typeface="+mn-ea"/>
              <a:cs typeface="Calibri"/>
            </a:endParaRPr>
          </a:p>
        </p:txBody>
      </p:sp>
    </p:spTree>
    <p:custDataLst>
      <p:tags r:id="rId1"/>
    </p:custDataLst>
    <p:extLst>
      <p:ext uri="{BB962C8B-B14F-4D97-AF65-F5344CB8AC3E}">
        <p14:creationId xmlns:p14="http://schemas.microsoft.com/office/powerpoint/2010/main" val="21069558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502514"/>
          </a:xfrm>
        </p:spPr>
        <p:txBody>
          <a:bodyPr>
            <a:norm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079382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EVERYDAY - COMPARISSON ">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D1F47A73-2BE8-41B4-902F-DCDFA8A9A9A0}"/>
              </a:ext>
            </a:extLst>
          </p:cNvPr>
          <p:cNvSpPr>
            <a:spLocks noGrp="1"/>
          </p:cNvSpPr>
          <p:nvPr>
            <p:ph idx="1" hasCustomPrompt="1"/>
          </p:nvPr>
        </p:nvSpPr>
        <p:spPr>
          <a:xfrm>
            <a:off x="624738" y="2491913"/>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E184F6D6-CCC2-4F2B-9E4C-A982785D10B1}"/>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4" name="Picture 13">
            <a:extLst>
              <a:ext uri="{FF2B5EF4-FFF2-40B4-BE49-F238E27FC236}">
                <a16:creationId xmlns:a16="http://schemas.microsoft.com/office/drawing/2014/main" id="{B1125053-4680-DF45-BEF0-3F90988C5E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4659143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OUBLE IMAG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299E4E5B-D651-7346-8745-F2B732325A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13" name="Text Placeholder 4">
            <a:extLst>
              <a:ext uri="{FF2B5EF4-FFF2-40B4-BE49-F238E27FC236}">
                <a16:creationId xmlns:a16="http://schemas.microsoft.com/office/drawing/2014/main" id="{A728A7FC-5A11-6D41-AD52-BFF68FBD057C}"/>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
        <p:nvSpPr>
          <p:cNvPr id="5" name="Content Placeholder 4">
            <a:extLst>
              <a:ext uri="{FF2B5EF4-FFF2-40B4-BE49-F238E27FC236}">
                <a16:creationId xmlns:a16="http://schemas.microsoft.com/office/drawing/2014/main" id="{419E5391-D124-40A4-8075-7CC4DBBC44EB}"/>
              </a:ext>
            </a:extLst>
          </p:cNvPr>
          <p:cNvSpPr>
            <a:spLocks noGrp="1"/>
          </p:cNvSpPr>
          <p:nvPr>
            <p:ph sz="quarter" idx="18"/>
          </p:nvPr>
        </p:nvSpPr>
        <p:spPr>
          <a:xfrm>
            <a:off x="684260" y="1746250"/>
            <a:ext cx="5249333"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
        <p:nvSpPr>
          <p:cNvPr id="14" name="Content Placeholder 4">
            <a:extLst>
              <a:ext uri="{FF2B5EF4-FFF2-40B4-BE49-F238E27FC236}">
                <a16:creationId xmlns:a16="http://schemas.microsoft.com/office/drawing/2014/main" id="{65807AD6-4C72-4732-8C27-63843CD1B357}"/>
              </a:ext>
            </a:extLst>
          </p:cNvPr>
          <p:cNvSpPr>
            <a:spLocks noGrp="1"/>
          </p:cNvSpPr>
          <p:nvPr>
            <p:ph sz="quarter" idx="19"/>
          </p:nvPr>
        </p:nvSpPr>
        <p:spPr>
          <a:xfrm>
            <a:off x="6258410" y="1746250"/>
            <a:ext cx="5249333" cy="4464050"/>
          </a:xfrm>
        </p:spPr>
        <p:txBody>
          <a:bodyPr>
            <a:normAutofit/>
          </a:bodyPr>
          <a:lstStyle>
            <a:lvl1pPr marL="0" indent="0">
              <a:buNone/>
              <a:defRPr sz="1400"/>
            </a:lvl1pPr>
            <a:lvl2pPr marL="335032" indent="0">
              <a:buNone/>
              <a:defRPr sz="1400"/>
            </a:lvl2pPr>
            <a:lvl3pPr marL="670062" indent="0">
              <a:buNone/>
              <a:defRPr sz="1400"/>
            </a:lvl3pPr>
            <a:lvl4pPr marL="1005092" indent="0">
              <a:buNone/>
              <a:defRPr sz="1400"/>
            </a:lvl4pPr>
            <a:lvl5pPr marL="1340124" indent="0">
              <a:buNone/>
              <a:defRPr sz="1400"/>
            </a:lvl5pPr>
          </a:lstStyle>
          <a:p>
            <a:pPr lvl="0"/>
            <a:r>
              <a:rPr lang="en-US" dirty="0"/>
              <a:t>Edit Master text styles</a:t>
            </a:r>
          </a:p>
        </p:txBody>
      </p:sp>
    </p:spTree>
    <p:custDataLst>
      <p:tags r:id="rId1"/>
    </p:custDataLst>
    <p:extLst>
      <p:ext uri="{BB962C8B-B14F-4D97-AF65-F5344CB8AC3E}">
        <p14:creationId xmlns:p14="http://schemas.microsoft.com/office/powerpoint/2010/main" val="16294136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7" name="Content Placeholder 2">
            <a:extLst>
              <a:ext uri="{FF2B5EF4-FFF2-40B4-BE49-F238E27FC236}">
                <a16:creationId xmlns:a16="http://schemas.microsoft.com/office/drawing/2014/main" id="{9517CEC9-5F44-4399-A636-908D6B727EE5}"/>
              </a:ext>
            </a:extLst>
          </p:cNvPr>
          <p:cNvSpPr>
            <a:spLocks noGrp="1"/>
          </p:cNvSpPr>
          <p:nvPr>
            <p:ph idx="19" hasCustomPrompt="1"/>
          </p:nvPr>
        </p:nvSpPr>
        <p:spPr>
          <a:xfrm>
            <a:off x="624738" y="4424556"/>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8" name="Content Placeholder 2">
            <a:extLst>
              <a:ext uri="{FF2B5EF4-FFF2-40B4-BE49-F238E27FC236}">
                <a16:creationId xmlns:a16="http://schemas.microsoft.com/office/drawing/2014/main" id="{B0C878EC-937E-4122-9875-59BA786C2387}"/>
              </a:ext>
            </a:extLst>
          </p:cNvPr>
          <p:cNvSpPr>
            <a:spLocks noGrp="1"/>
          </p:cNvSpPr>
          <p:nvPr>
            <p:ph idx="20" hasCustomPrompt="1"/>
          </p:nvPr>
        </p:nvSpPr>
        <p:spPr>
          <a:xfrm>
            <a:off x="6300790" y="4424556"/>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6019941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TITLE SUBTITLE + 4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07403"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6247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Text Placeholder 6">
            <a:extLst>
              <a:ext uri="{FF2B5EF4-FFF2-40B4-BE49-F238E27FC236}">
                <a16:creationId xmlns:a16="http://schemas.microsoft.com/office/drawing/2014/main" id="{02121CD1-D059-4749-9048-A950DAE4F40D}"/>
              </a:ext>
            </a:extLst>
          </p:cNvPr>
          <p:cNvSpPr>
            <a:spLocks noGrp="1"/>
          </p:cNvSpPr>
          <p:nvPr>
            <p:ph type="body" sz="quarter" idx="18"/>
          </p:nvPr>
        </p:nvSpPr>
        <p:spPr>
          <a:xfrm>
            <a:off x="6300790"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3" name="Content Placeholder 2">
            <a:extLst>
              <a:ext uri="{FF2B5EF4-FFF2-40B4-BE49-F238E27FC236}">
                <a16:creationId xmlns:a16="http://schemas.microsoft.com/office/drawing/2014/main" id="{7584C210-7A6A-4E72-A342-49A9C6C91B1A}"/>
              </a:ext>
            </a:extLst>
          </p:cNvPr>
          <p:cNvSpPr>
            <a:spLocks noGrp="1"/>
          </p:cNvSpPr>
          <p:nvPr>
            <p:ph idx="1" hasCustomPrompt="1"/>
          </p:nvPr>
        </p:nvSpPr>
        <p:spPr>
          <a:xfrm>
            <a:off x="624738"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6" name="Content Placeholder 2">
            <a:extLst>
              <a:ext uri="{FF2B5EF4-FFF2-40B4-BE49-F238E27FC236}">
                <a16:creationId xmlns:a16="http://schemas.microsoft.com/office/drawing/2014/main" id="{BBF5066B-E6D2-49CE-BA01-EA21C96175F9}"/>
              </a:ext>
            </a:extLst>
          </p:cNvPr>
          <p:cNvSpPr>
            <a:spLocks noGrp="1"/>
          </p:cNvSpPr>
          <p:nvPr>
            <p:ph idx="15" hasCustomPrompt="1"/>
          </p:nvPr>
        </p:nvSpPr>
        <p:spPr>
          <a:xfrm>
            <a:off x="6300790" y="24919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4CEE2593-7D67-AC40-9D1F-A839338985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8EF178F9-97EC-8F45-B9D0-BF5A7BF17B82}"/>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grpSp>
        <p:nvGrpSpPr>
          <p:cNvPr id="2" name="Group 1">
            <a:extLst>
              <a:ext uri="{FF2B5EF4-FFF2-40B4-BE49-F238E27FC236}">
                <a16:creationId xmlns:a16="http://schemas.microsoft.com/office/drawing/2014/main" id="{20B8DB71-5DF2-C04E-AF83-DBF86D30767B}"/>
              </a:ext>
            </a:extLst>
          </p:cNvPr>
          <p:cNvGrpSpPr/>
          <p:nvPr userDrawn="1"/>
        </p:nvGrpSpPr>
        <p:grpSpPr>
          <a:xfrm>
            <a:off x="1634604" y="3895712"/>
            <a:ext cx="8922792" cy="0"/>
            <a:chOff x="1277233" y="3895712"/>
            <a:chExt cx="6692094" cy="0"/>
          </a:xfrm>
        </p:grpSpPr>
        <p:cxnSp>
          <p:nvCxnSpPr>
            <p:cNvPr id="22" name="Straight Connector 21">
              <a:extLst>
                <a:ext uri="{FF2B5EF4-FFF2-40B4-BE49-F238E27FC236}">
                  <a16:creationId xmlns:a16="http://schemas.microsoft.com/office/drawing/2014/main" id="{6BE41B89-C55A-B946-AC8C-237DD1B55C0D}"/>
                </a:ext>
              </a:extLst>
            </p:cNvPr>
            <p:cNvCxnSpPr>
              <a:cxnSpLocks/>
            </p:cNvCxnSpPr>
            <p:nvPr userDrawn="1"/>
          </p:nvCxnSpPr>
          <p:spPr>
            <a:xfrm>
              <a:off x="1277233" y="3895712"/>
              <a:ext cx="2858406"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12DCBAA8-2FE7-5E48-9235-4E3273ED62B1}"/>
                </a:ext>
              </a:extLst>
            </p:cNvPr>
            <p:cNvCxnSpPr>
              <a:cxnSpLocks/>
            </p:cNvCxnSpPr>
            <p:nvPr userDrawn="1"/>
          </p:nvCxnSpPr>
          <p:spPr>
            <a:xfrm>
              <a:off x="5064082" y="3895712"/>
              <a:ext cx="2905245" cy="0"/>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grpSp>
      <p:cxnSp>
        <p:nvCxnSpPr>
          <p:cNvPr id="30" name="Straight Connector 29">
            <a:extLst>
              <a:ext uri="{FF2B5EF4-FFF2-40B4-BE49-F238E27FC236}">
                <a16:creationId xmlns:a16="http://schemas.microsoft.com/office/drawing/2014/main" id="{C63F3587-18B6-9946-BD15-07078823973B}"/>
              </a:ext>
            </a:extLst>
          </p:cNvPr>
          <p:cNvCxnSpPr>
            <a:cxnSpLocks/>
          </p:cNvCxnSpPr>
          <p:nvPr userDrawn="1"/>
        </p:nvCxnSpPr>
        <p:spPr>
          <a:xfrm>
            <a:off x="6096000" y="1871354"/>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DCEF27BE-3AF2-DF44-B04F-E2891E3A5DDC}"/>
              </a:ext>
            </a:extLst>
          </p:cNvPr>
          <p:cNvCxnSpPr>
            <a:cxnSpLocks/>
          </p:cNvCxnSpPr>
          <p:nvPr userDrawn="1"/>
        </p:nvCxnSpPr>
        <p:spPr>
          <a:xfrm>
            <a:off x="6096000" y="4313172"/>
            <a:ext cx="0" cy="1704515"/>
          </a:xfrm>
          <a:prstGeom prst="line">
            <a:avLst/>
          </a:prstGeom>
          <a:ln w="19050" cap="rnd">
            <a:solidFill>
              <a:schemeClr val="accent2"/>
            </a:solidFill>
            <a:prstDash val="solid"/>
          </a:ln>
        </p:spPr>
        <p:style>
          <a:lnRef idx="1">
            <a:schemeClr val="accent6"/>
          </a:lnRef>
          <a:fillRef idx="0">
            <a:schemeClr val="accent6"/>
          </a:fillRef>
          <a:effectRef idx="0">
            <a:schemeClr val="accent6"/>
          </a:effectRef>
          <a:fontRef idx="minor">
            <a:schemeClr val="tx1"/>
          </a:fontRef>
        </p:style>
      </p:cxnSp>
      <p:sp>
        <p:nvSpPr>
          <p:cNvPr id="32" name="Content Placeholder 2">
            <a:extLst>
              <a:ext uri="{FF2B5EF4-FFF2-40B4-BE49-F238E27FC236}">
                <a16:creationId xmlns:a16="http://schemas.microsoft.com/office/drawing/2014/main" id="{D0B0D022-0F2D-7345-A71D-90A9D84D818E}"/>
              </a:ext>
            </a:extLst>
          </p:cNvPr>
          <p:cNvSpPr>
            <a:spLocks noGrp="1"/>
          </p:cNvSpPr>
          <p:nvPr>
            <p:ph idx="19" hasCustomPrompt="1"/>
          </p:nvPr>
        </p:nvSpPr>
        <p:spPr>
          <a:xfrm>
            <a:off x="624738" y="44223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33" name="Content Placeholder 2">
            <a:extLst>
              <a:ext uri="{FF2B5EF4-FFF2-40B4-BE49-F238E27FC236}">
                <a16:creationId xmlns:a16="http://schemas.microsoft.com/office/drawing/2014/main" id="{843FF5A2-AC55-D742-8EBC-7DD6A02B5174}"/>
              </a:ext>
            </a:extLst>
          </p:cNvPr>
          <p:cNvSpPr>
            <a:spLocks noGrp="1"/>
          </p:cNvSpPr>
          <p:nvPr>
            <p:ph idx="20" hasCustomPrompt="1"/>
          </p:nvPr>
        </p:nvSpPr>
        <p:spPr>
          <a:xfrm>
            <a:off x="6300790" y="4422314"/>
            <a:ext cx="5249332" cy="126728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5409645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UBTITLE + 3 CONTEN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marL="0" marR="0" lvl="0" indent="0" algn="ctr" defTabSz="412754" rtl="0" eaLnBrk="1" fontAlgn="auto" latinLnBrk="0" hangingPunct="0">
              <a:lnSpc>
                <a:spcPct val="100000"/>
              </a:lnSpc>
              <a:spcBef>
                <a:spcPts val="0"/>
              </a:spcBef>
              <a:spcAft>
                <a:spcPts val="0"/>
              </a:spcAft>
              <a:buClrTx/>
              <a:buSzTx/>
              <a:buFontTx/>
              <a:buNone/>
              <a:tabLst/>
              <a:defRPr sz="2400">
                <a:solidFill>
                  <a:srgbClr val="FFFFFF"/>
                </a:solidFill>
                <a:latin typeface="Helvetica Neue Medium"/>
                <a:ea typeface="Helvetica Neue Medium"/>
                <a:cs typeface="Helvetica Neue Medium"/>
                <a:sym typeface="Helvetica Neue Medium"/>
              </a:defRPr>
            </a:pPr>
            <a:endParaRPr kumimoji="0" sz="1525"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010709" cy="1143000"/>
          </a:xfrm>
          <a:prstGeom prst="rect">
            <a:avLst/>
          </a:prstGeom>
        </p:spPr>
        <p:txBody>
          <a:bodyPr anchor="ctr">
            <a:noAutofit/>
          </a:bodyPr>
          <a:lstStyle>
            <a:lvl1pPr>
              <a:defRPr sz="3200" b="1">
                <a:solidFill>
                  <a:schemeClr val="bg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12" name="Text Placeholder 6">
            <a:extLst>
              <a:ext uri="{FF2B5EF4-FFF2-40B4-BE49-F238E27FC236}">
                <a16:creationId xmlns:a16="http://schemas.microsoft.com/office/drawing/2014/main" id="{E63E9D52-8822-41BE-A982-CD24D670D533}"/>
              </a:ext>
            </a:extLst>
          </p:cNvPr>
          <p:cNvSpPr>
            <a:spLocks noGrp="1"/>
          </p:cNvSpPr>
          <p:nvPr>
            <p:ph type="body" sz="quarter" idx="12"/>
          </p:nvPr>
        </p:nvSpPr>
        <p:spPr>
          <a:xfrm>
            <a:off x="624736"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3" name="Text Placeholder 6">
            <a:extLst>
              <a:ext uri="{FF2B5EF4-FFF2-40B4-BE49-F238E27FC236}">
                <a16:creationId xmlns:a16="http://schemas.microsoft.com/office/drawing/2014/main" id="{0F06AD58-E70F-425E-A64E-7E93380CBC12}"/>
              </a:ext>
            </a:extLst>
          </p:cNvPr>
          <p:cNvSpPr>
            <a:spLocks noGrp="1"/>
          </p:cNvSpPr>
          <p:nvPr>
            <p:ph type="body" sz="quarter" idx="14"/>
          </p:nvPr>
        </p:nvSpPr>
        <p:spPr>
          <a:xfrm>
            <a:off x="6300790" y="2015788"/>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19" name="Text Placeholder 6">
            <a:extLst>
              <a:ext uri="{FF2B5EF4-FFF2-40B4-BE49-F238E27FC236}">
                <a16:creationId xmlns:a16="http://schemas.microsoft.com/office/drawing/2014/main" id="{8D256943-8B0C-4F4E-800E-A120AD7F518C}"/>
              </a:ext>
            </a:extLst>
          </p:cNvPr>
          <p:cNvSpPr>
            <a:spLocks noGrp="1"/>
          </p:cNvSpPr>
          <p:nvPr>
            <p:ph type="body" sz="quarter" idx="17"/>
          </p:nvPr>
        </p:nvSpPr>
        <p:spPr>
          <a:xfrm>
            <a:off x="3469536" y="3941383"/>
            <a:ext cx="5249333" cy="458633"/>
          </a:xfrm>
        </p:spPr>
        <p:txBody>
          <a:bodyPr/>
          <a:lstStyle>
            <a:lvl1pPr marL="0" indent="0">
              <a:buNone/>
              <a:defRPr b="1">
                <a:solidFill>
                  <a:schemeClr val="accent1"/>
                </a:solidFill>
              </a:defRPr>
            </a:lvl1pPr>
          </a:lstStyle>
          <a:p>
            <a:pPr lvl="0"/>
            <a:r>
              <a:rPr lang="en-US" dirty="0"/>
              <a:t>Edit Master text styles</a:t>
            </a:r>
          </a:p>
        </p:txBody>
      </p:sp>
      <p:sp>
        <p:nvSpPr>
          <p:cNvPr id="20" name="Content Placeholder 2">
            <a:extLst>
              <a:ext uri="{FF2B5EF4-FFF2-40B4-BE49-F238E27FC236}">
                <a16:creationId xmlns:a16="http://schemas.microsoft.com/office/drawing/2014/main" id="{1FBFF86A-55FF-4667-A474-410A55DE5258}"/>
              </a:ext>
            </a:extLst>
          </p:cNvPr>
          <p:cNvSpPr>
            <a:spLocks noGrp="1"/>
          </p:cNvSpPr>
          <p:nvPr>
            <p:ph idx="1" hasCustomPrompt="1"/>
          </p:nvPr>
        </p:nvSpPr>
        <p:spPr>
          <a:xfrm>
            <a:off x="624738"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2" name="Content Placeholder 2">
            <a:extLst>
              <a:ext uri="{FF2B5EF4-FFF2-40B4-BE49-F238E27FC236}">
                <a16:creationId xmlns:a16="http://schemas.microsoft.com/office/drawing/2014/main" id="{1C3628C1-6684-4037-A95B-E7C3A7E444A2}"/>
              </a:ext>
            </a:extLst>
          </p:cNvPr>
          <p:cNvSpPr>
            <a:spLocks noGrp="1"/>
          </p:cNvSpPr>
          <p:nvPr>
            <p:ph idx="15" hasCustomPrompt="1"/>
          </p:nvPr>
        </p:nvSpPr>
        <p:spPr>
          <a:xfrm>
            <a:off x="6300790" y="2491914"/>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sp>
        <p:nvSpPr>
          <p:cNvPr id="23" name="Content Placeholder 2">
            <a:extLst>
              <a:ext uri="{FF2B5EF4-FFF2-40B4-BE49-F238E27FC236}">
                <a16:creationId xmlns:a16="http://schemas.microsoft.com/office/drawing/2014/main" id="{CF356DB6-8ABE-49EB-B67F-F69F88925969}"/>
              </a:ext>
            </a:extLst>
          </p:cNvPr>
          <p:cNvSpPr>
            <a:spLocks noGrp="1"/>
          </p:cNvSpPr>
          <p:nvPr>
            <p:ph idx="18" hasCustomPrompt="1"/>
          </p:nvPr>
        </p:nvSpPr>
        <p:spPr>
          <a:xfrm>
            <a:off x="3469537" y="4429201"/>
            <a:ext cx="5249332" cy="1678857"/>
          </a:xfrm>
        </p:spPr>
        <p:txBody>
          <a:bodyPr>
            <a:normAutofit/>
          </a:bodyPr>
          <a:lstStyle>
            <a:lvl1pPr marL="233363" indent="-233363">
              <a:defRPr sz="1400">
                <a:solidFill>
                  <a:schemeClr val="tx1"/>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dirty="0"/>
              <a:t>Click to edit Master text styles</a:t>
            </a:r>
          </a:p>
        </p:txBody>
      </p:sp>
      <p:pic>
        <p:nvPicPr>
          <p:cNvPr id="18" name="Picture 17">
            <a:extLst>
              <a:ext uri="{FF2B5EF4-FFF2-40B4-BE49-F238E27FC236}">
                <a16:creationId xmlns:a16="http://schemas.microsoft.com/office/drawing/2014/main" id="{18732566-D1B1-2646-BB74-04F2A6A6BF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21" name="Text Placeholder 4">
            <a:extLst>
              <a:ext uri="{FF2B5EF4-FFF2-40B4-BE49-F238E27FC236}">
                <a16:creationId xmlns:a16="http://schemas.microsoft.com/office/drawing/2014/main" id="{951157B3-F0D7-964E-A2D9-4D0068EAC7FB}"/>
              </a:ext>
            </a:extLst>
          </p:cNvPr>
          <p:cNvSpPr>
            <a:spLocks noGrp="1"/>
          </p:cNvSpPr>
          <p:nvPr>
            <p:ph type="body" sz="quarter" idx="10" hasCustomPrompt="1"/>
          </p:nvPr>
        </p:nvSpPr>
        <p:spPr>
          <a:xfrm>
            <a:off x="332187" y="953346"/>
            <a:ext cx="11380016" cy="415925"/>
          </a:xfrm>
        </p:spPr>
        <p:txBody>
          <a:bodyPr>
            <a:normAutofit/>
          </a:bodyPr>
          <a:lstStyle>
            <a:lvl1pPr marL="0" indent="0">
              <a:buNone/>
              <a:defRPr sz="1400">
                <a:solidFill>
                  <a:schemeClr val="bg1"/>
                </a:solidFill>
              </a:defRPr>
            </a:lvl1pPr>
          </a:lstStyle>
          <a:p>
            <a:pPr lvl="0"/>
            <a:r>
              <a:rPr lang="en-US" dirty="0"/>
              <a:t>Subtitle</a:t>
            </a:r>
          </a:p>
        </p:txBody>
      </p:sp>
    </p:spTree>
    <p:custDataLst>
      <p:tags r:id="rId1"/>
    </p:custDataLst>
    <p:extLst>
      <p:ext uri="{BB962C8B-B14F-4D97-AF65-F5344CB8AC3E}">
        <p14:creationId xmlns:p14="http://schemas.microsoft.com/office/powerpoint/2010/main" val="1194397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image" Target="../media/image7.pn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tags" Target="../tags/tag33.xml"/><Relationship Id="rId2" Type="http://schemas.openxmlformats.org/officeDocument/2006/relationships/slideLayout" Target="../slideLayouts/slideLayout120.xml"/><Relationship Id="rId16" Type="http://schemas.openxmlformats.org/officeDocument/2006/relationships/customXml" Target="../../customXml/item1.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theme" Target="../theme/theme10.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6" Type="http://schemas.openxmlformats.org/officeDocument/2006/relationships/theme" Target="../theme/theme11.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8.jpe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2.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61.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5" Type="http://schemas.openxmlformats.org/officeDocument/2006/relationships/image" Target="../media/image25.emf"/><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4.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theme" Target="../theme/theme1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image" Target="../media/image29.jpeg"/></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87.xml"/><Relationship Id="rId7" Type="http://schemas.openxmlformats.org/officeDocument/2006/relationships/image" Target="../media/image33.png"/><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theme" Target="../theme/theme16.xml"/><Relationship Id="rId5" Type="http://schemas.openxmlformats.org/officeDocument/2006/relationships/slideLayout" Target="../slideLayouts/slideLayout189.xml"/><Relationship Id="rId4" Type="http://schemas.openxmlformats.org/officeDocument/2006/relationships/slideLayout" Target="../slideLayouts/slideLayout188.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92.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95.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theme" Target="../theme/theme18.xml"/><Relationship Id="rId5" Type="http://schemas.openxmlformats.org/officeDocument/2006/relationships/slideLayout" Target="../slideLayouts/slideLayout197.xml"/><Relationship Id="rId4"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19.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8.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8.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8.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theme" Target="../theme/theme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image" Target="../media/image7.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tags" Target="../tags/tag5.xml"/><Relationship Id="rId2" Type="http://schemas.openxmlformats.org/officeDocument/2006/relationships/slideLayout" Target="../slideLayouts/slideLayout92.xml"/><Relationship Id="rId16" Type="http://schemas.openxmlformats.org/officeDocument/2006/relationships/customXml" Target="../../customXml/item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8.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image" Target="../media/image7.pn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tags" Target="../tags/tag19.xml"/><Relationship Id="rId2" Type="http://schemas.openxmlformats.org/officeDocument/2006/relationships/slideLayout" Target="../slideLayouts/slideLayout106.xml"/><Relationship Id="rId16" Type="http://schemas.openxmlformats.org/officeDocument/2006/relationships/customXml" Target="../../customXml/item3.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9698" y="54355"/>
            <a:ext cx="6654800" cy="878840"/>
          </a:xfrm>
          <a:prstGeom prst="rect">
            <a:avLst/>
          </a:prstGeom>
        </p:spPr>
        <p:txBody>
          <a:bodyPr wrap="square" lIns="0" tIns="0" rIns="0" bIns="0">
            <a:spAutoFit/>
          </a:bodyPr>
          <a:lstStyle>
            <a:lvl1pPr>
              <a:defRPr sz="2800" b="0" i="0">
                <a:solidFill>
                  <a:srgbClr val="FF0000"/>
                </a:solidFill>
                <a:latin typeface="Arial"/>
                <a:cs typeface="Arial"/>
              </a:defRPr>
            </a:lvl1pPr>
          </a:lstStyle>
          <a:p>
            <a:endParaRPr/>
          </a:p>
        </p:txBody>
      </p:sp>
      <p:sp>
        <p:nvSpPr>
          <p:cNvPr id="3" name="Holder 3"/>
          <p:cNvSpPr>
            <a:spLocks noGrp="1"/>
          </p:cNvSpPr>
          <p:nvPr>
            <p:ph type="body" idx="1"/>
          </p:nvPr>
        </p:nvSpPr>
        <p:spPr>
          <a:xfrm>
            <a:off x="901652" y="2091563"/>
            <a:ext cx="10388694" cy="1755139"/>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8/4/2022</a:t>
            </a:fld>
            <a:endParaRPr lang="en-US"/>
          </a:p>
        </p:txBody>
      </p:sp>
      <p:sp>
        <p:nvSpPr>
          <p:cNvPr id="6" name="Holder 6"/>
          <p:cNvSpPr>
            <a:spLocks noGrp="1"/>
          </p:cNvSpPr>
          <p:nvPr>
            <p:ph type="sldNum" sz="quarter" idx="7"/>
          </p:nvPr>
        </p:nvSpPr>
        <p:spPr>
          <a:xfrm>
            <a:off x="11280647" y="6437227"/>
            <a:ext cx="259715" cy="196215"/>
          </a:xfrm>
          <a:prstGeom prst="rect">
            <a:avLst/>
          </a:prstGeom>
        </p:spPr>
        <p:txBody>
          <a:bodyPr wrap="square" lIns="0" tIns="0" rIns="0" bIns="0">
            <a:spAutoFit/>
          </a:bodyPr>
          <a:lstStyle>
            <a:lvl1pPr>
              <a:defRPr sz="1200" b="0" i="0">
                <a:solidFill>
                  <a:srgbClr val="878787"/>
                </a:solidFill>
                <a:latin typeface="Arial"/>
                <a:cs typeface="Arial"/>
              </a:defRPr>
            </a:lvl1pPr>
          </a:lstStyle>
          <a:p>
            <a:pPr marL="38100">
              <a:lnSpc>
                <a:spcPts val="1425"/>
              </a:lnSpc>
            </a:pPr>
            <a:fld id="{81D60167-4931-47E6-BA6A-407CBD079E47}" type="slidenum">
              <a:rPr spc="-5" dirty="0">
                <a:solidFill>
                  <a:srgbClr val="929599"/>
                </a:solidFill>
              </a:rPr>
              <a:t>‹#›</a:t>
            </a:fld>
            <a:endParaRPr spc="-5" dirty="0">
              <a:solidFill>
                <a:srgbClr val="929599"/>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821" r:id="rId6"/>
    <p:sldLayoutId id="2147483822" r:id="rId7"/>
    <p:sldLayoutId id="2147484043" r:id="rId8"/>
    <p:sldLayoutId id="2147484044"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452931"/>
            <a:ext cx="114300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508538" y="1604789"/>
            <a:ext cx="11203665"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795131" y="2117035"/>
            <a:ext cx="0" cy="0"/>
          </a:xfrm>
          <a:prstGeom prst="rect">
            <a:avLst/>
          </a:prstGeom>
        </p:spPr>
        <p:txBody>
          <a:bodyPr wrap="none" lIns="121869" tIns="60933" rIns="121869" bIns="60933"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dirty="0">
              <a:ln>
                <a:noFill/>
              </a:ln>
              <a:solidFill>
                <a:srgbClr val="FFFFFF">
                  <a:lumMod val="50000"/>
                </a:srgbClr>
              </a:solidFill>
              <a:effectLst/>
              <a:uLnTx/>
              <a:uFillTx/>
              <a:latin typeface="Arial"/>
              <a:ea typeface="+mn-ea"/>
              <a:cs typeface="Calibri"/>
            </a:endParaRPr>
          </a:p>
        </p:txBody>
      </p:sp>
    </p:spTree>
    <p:custDataLst>
      <p:custData r:id="rId16"/>
      <p:tags r:id="rId17"/>
    </p:custDataLst>
    <p:extLst>
      <p:ext uri="{BB962C8B-B14F-4D97-AF65-F5344CB8AC3E}">
        <p14:creationId xmlns:p14="http://schemas.microsoft.com/office/powerpoint/2010/main" val="2681847618"/>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Lst>
  <p:hf hdr="0" ftr="0" dt="0"/>
  <p:txStyles>
    <p:titleStyle>
      <a:lvl1pPr algn="l" defTabSz="609351" rtl="0" eaLnBrk="1" latinLnBrk="0" hangingPunct="1">
        <a:spcBef>
          <a:spcPct val="0"/>
        </a:spcBef>
        <a:buNone/>
        <a:defRPr sz="3200" b="1" kern="1200" spc="0">
          <a:solidFill>
            <a:schemeClr val="tx1"/>
          </a:solidFill>
          <a:latin typeface="Arial" panose="020B0604020202020204" pitchFamily="34" charset="0"/>
          <a:ea typeface="+mj-ea"/>
          <a:cs typeface="Arial" panose="020B0604020202020204" pitchFamily="34" charset="0"/>
        </a:defRPr>
      </a:lvl1pPr>
    </p:titleStyle>
    <p:bodyStyle>
      <a:lvl1pPr marL="182694" indent="-18269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532995" indent="-197963"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88329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21832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1553358"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guide id="6" orient="horz" pos="391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711481700"/>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2D2D2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7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fontAlgn="base">
              <a:spcBef>
                <a:spcPct val="0"/>
              </a:spcBef>
              <a:spcAft>
                <a:spcPct val="0"/>
              </a:spcAft>
              <a:defRPr/>
            </a:pPr>
            <a:fld id="{26218B61-2C44-4426-BE0D-62AFE46C727B}" type="datetime1">
              <a:rPr lang="en-US" altLang="ja-JP" smtClean="0"/>
              <a:pPr fontAlgn="base">
                <a:spcBef>
                  <a:spcPct val="0"/>
                </a:spcBef>
                <a:spcAft>
                  <a:spcPct val="0"/>
                </a:spcAft>
                <a:defRPr/>
              </a:pPr>
              <a:t>8/4/2022</a:t>
            </a:fld>
            <a:endParaRPr lang="en-US" altLang="en-US">
              <a:ea typeface="MS PGothic" pitchFamily="34" charset="-128"/>
            </a:endParaRPr>
          </a:p>
        </p:txBody>
      </p:sp>
      <p:sp>
        <p:nvSpPr>
          <p:cNvPr id="5" name="Footer Placeholder 4"/>
          <p:cNvSpPr>
            <a:spLocks noGrp="1"/>
          </p:cNvSpPr>
          <p:nvPr>
            <p:ph type="ftr" sz="quarter" idx="3"/>
          </p:nvPr>
        </p:nvSpPr>
        <p:spPr>
          <a:xfrm>
            <a:off x="4165600" y="635637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fontAlgn="base">
              <a:spcBef>
                <a:spcPct val="0"/>
              </a:spcBef>
              <a:spcAft>
                <a:spcPct val="0"/>
              </a:spcAft>
              <a:defRPr/>
            </a:pPr>
            <a:fld id="{08215A01-EBC1-45C7-9A9D-8A83BBE998CB}" type="slidenum">
              <a:rPr lang="en-US" altLang="en-US" smtClean="0">
                <a:latin typeface="Arial" pitchFamily="34" charset="0"/>
                <a:ea typeface="MS PGothic" pitchFamily="34" charset="-128"/>
              </a:rPr>
              <a:pPr fontAlgn="base">
                <a:spcBef>
                  <a:spcPct val="0"/>
                </a:spcBef>
                <a:spcAft>
                  <a:spcPct val="0"/>
                </a:spcAft>
                <a:defRPr/>
              </a:pPr>
              <a:t>‹#›</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248335551"/>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460495" y="6238620"/>
            <a:ext cx="11269722"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b" anchorCtr="0"/>
          <a:lstStyle/>
          <a:p>
            <a:pPr algn="l"/>
            <a:endParaRPr lang="en-US" sz="1800" dirty="0">
              <a:solidFill>
                <a:srgbClr val="00823B"/>
              </a:solidFill>
              <a:effectLst/>
            </a:endParaRPr>
          </a:p>
        </p:txBody>
      </p:sp>
      <p:sp>
        <p:nvSpPr>
          <p:cNvPr id="9" name="Text Placeholder 2"/>
          <p:cNvSpPr txBox="1">
            <a:spLocks/>
          </p:cNvSpPr>
          <p:nvPr userDrawn="1"/>
        </p:nvSpPr>
        <p:spPr>
          <a:xfrm>
            <a:off x="4656676" y="6293324"/>
            <a:ext cx="6285503" cy="278802"/>
          </a:xfrm>
          <a:prstGeom prst="rect">
            <a:avLst/>
          </a:prstGeom>
        </p:spPr>
        <p:txBody>
          <a:bodyPr vert="horz" lIns="0" tIns="0" rIns="0" bIns="0" rtlCol="0" anchor="ctr" anchorCtr="0">
            <a:normAutofit/>
          </a:bodyPr>
          <a:lstStyle>
            <a:lvl1pPr marL="341990" indent="-341990" algn="l" defTabSz="455981" rtl="0" eaLnBrk="1" latinLnBrk="0" hangingPunct="1">
              <a:spcBef>
                <a:spcPct val="20000"/>
              </a:spcBef>
              <a:buFont typeface="Arial"/>
              <a:buChar char="•"/>
              <a:defRPr sz="3200" kern="1200">
                <a:solidFill>
                  <a:schemeClr val="tx1"/>
                </a:solidFill>
                <a:latin typeface="+mn-lt"/>
                <a:ea typeface="+mn-ea"/>
                <a:cs typeface="+mn-cs"/>
              </a:defRPr>
            </a:lvl1pPr>
            <a:lvl2pPr marL="740971" indent="-284991" algn="l" defTabSz="455981" rtl="0" eaLnBrk="1" latinLnBrk="0" hangingPunct="1">
              <a:spcBef>
                <a:spcPct val="20000"/>
              </a:spcBef>
              <a:buFont typeface="Arial"/>
              <a:buChar char="–"/>
              <a:defRPr sz="2800" kern="1200">
                <a:solidFill>
                  <a:schemeClr val="tx1"/>
                </a:solidFill>
                <a:latin typeface="+mn-lt"/>
                <a:ea typeface="+mn-ea"/>
                <a:cs typeface="+mn-cs"/>
              </a:defRPr>
            </a:lvl2pPr>
            <a:lvl3pPr marL="1139955" indent="-227993" algn="l" defTabSz="455981" rtl="0" eaLnBrk="1" latinLnBrk="0" hangingPunct="1">
              <a:spcBef>
                <a:spcPct val="20000"/>
              </a:spcBef>
              <a:buFont typeface="Arial"/>
              <a:buChar char="•"/>
              <a:defRPr sz="2400" kern="1200">
                <a:solidFill>
                  <a:schemeClr val="tx1"/>
                </a:solidFill>
                <a:latin typeface="+mn-lt"/>
                <a:ea typeface="+mn-ea"/>
                <a:cs typeface="+mn-cs"/>
              </a:defRPr>
            </a:lvl3pPr>
            <a:lvl4pPr marL="1595935" indent="-227993" algn="l" defTabSz="455981" rtl="0" eaLnBrk="1" latinLnBrk="0" hangingPunct="1">
              <a:spcBef>
                <a:spcPct val="20000"/>
              </a:spcBef>
              <a:buFont typeface="Arial"/>
              <a:buChar char="–"/>
              <a:defRPr sz="2000" kern="1200">
                <a:solidFill>
                  <a:schemeClr val="tx1"/>
                </a:solidFill>
                <a:latin typeface="+mn-lt"/>
                <a:ea typeface="+mn-ea"/>
                <a:cs typeface="+mn-cs"/>
              </a:defRPr>
            </a:lvl4pPr>
            <a:lvl5pPr marL="2051920" indent="-227993" algn="l" defTabSz="455981" rtl="0" eaLnBrk="1" latinLnBrk="0" hangingPunct="1">
              <a:spcBef>
                <a:spcPct val="20000"/>
              </a:spcBef>
              <a:buFont typeface="Arial"/>
              <a:buChar char="»"/>
              <a:defRPr sz="2000" kern="1200">
                <a:solidFill>
                  <a:schemeClr val="tx1"/>
                </a:solidFill>
                <a:latin typeface="+mn-lt"/>
                <a:ea typeface="+mn-ea"/>
                <a:cs typeface="+mn-cs"/>
              </a:defRPr>
            </a:lvl5pPr>
            <a:lvl6pPr marL="2507899" indent="-227993" algn="l" defTabSz="455981" rtl="0" eaLnBrk="1" latinLnBrk="0" hangingPunct="1">
              <a:spcBef>
                <a:spcPct val="20000"/>
              </a:spcBef>
              <a:buFont typeface="Arial"/>
              <a:buChar char="•"/>
              <a:defRPr sz="2000" kern="1200">
                <a:solidFill>
                  <a:schemeClr val="tx1"/>
                </a:solidFill>
                <a:latin typeface="+mn-lt"/>
                <a:ea typeface="+mn-ea"/>
                <a:cs typeface="+mn-cs"/>
              </a:defRPr>
            </a:lvl6pPr>
            <a:lvl7pPr marL="2963878" indent="-227993" algn="l" defTabSz="455981" rtl="0" eaLnBrk="1" latinLnBrk="0" hangingPunct="1">
              <a:spcBef>
                <a:spcPct val="20000"/>
              </a:spcBef>
              <a:buFont typeface="Arial"/>
              <a:buChar char="•"/>
              <a:defRPr sz="2000" kern="1200">
                <a:solidFill>
                  <a:schemeClr val="tx1"/>
                </a:solidFill>
                <a:latin typeface="+mn-lt"/>
                <a:ea typeface="+mn-ea"/>
                <a:cs typeface="+mn-cs"/>
              </a:defRPr>
            </a:lvl7pPr>
            <a:lvl8pPr marL="3419857" indent="-227993" algn="l" defTabSz="455981" rtl="0" eaLnBrk="1" latinLnBrk="0" hangingPunct="1">
              <a:spcBef>
                <a:spcPct val="20000"/>
              </a:spcBef>
              <a:buFont typeface="Arial"/>
              <a:buChar char="•"/>
              <a:defRPr sz="2000" kern="1200">
                <a:solidFill>
                  <a:schemeClr val="tx1"/>
                </a:solidFill>
                <a:latin typeface="+mn-lt"/>
                <a:ea typeface="+mn-ea"/>
                <a:cs typeface="+mn-cs"/>
              </a:defRPr>
            </a:lvl8pPr>
            <a:lvl9pPr marL="3875842" indent="-227993" algn="l" defTabSz="455981"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rtl="0">
              <a:lnSpc>
                <a:spcPct val="90000"/>
              </a:lnSpc>
              <a:buNone/>
            </a:pPr>
            <a:r>
              <a:rPr lang="en-US" sz="1000" b="0" i="0" u="none" strike="noStrike" kern="1200" baseline="0" dirty="0">
                <a:solidFill>
                  <a:srgbClr val="414042"/>
                </a:solidFill>
                <a:latin typeface="Arial"/>
                <a:ea typeface="+mn-ea"/>
                <a:cs typeface="Arial"/>
              </a:rPr>
              <a:t>Rush University Medical Center  |  </a:t>
            </a:r>
            <a:fld id="{404E3811-DA6B-0745-902C-28BD835FEA23}" type="datetime1">
              <a:rPr lang="en-US" sz="1000" b="0" i="0" u="none" strike="noStrike" kern="1200" baseline="0" smtClean="0">
                <a:solidFill>
                  <a:srgbClr val="414042"/>
                </a:solidFill>
                <a:latin typeface="Arial"/>
                <a:ea typeface="+mn-ea"/>
                <a:cs typeface="Arial"/>
              </a:rPr>
              <a:pPr marL="0" indent="0" algn="r" rtl="0">
                <a:lnSpc>
                  <a:spcPct val="90000"/>
                </a:lnSpc>
                <a:buNone/>
              </a:pPr>
              <a:t>8/4/2022</a:t>
            </a:fld>
            <a:endParaRPr lang="en-US" sz="1000" b="0" i="0" u="none" strike="noStrike" kern="1200" baseline="0" dirty="0">
              <a:solidFill>
                <a:srgbClr val="414042"/>
              </a:solidFill>
              <a:latin typeface="Arial"/>
              <a:ea typeface="+mn-ea"/>
              <a:cs typeface="Arial"/>
            </a:endParaRPr>
          </a:p>
        </p:txBody>
      </p:sp>
      <p:sp>
        <p:nvSpPr>
          <p:cNvPr id="10" name="SlideNumber"/>
          <p:cNvSpPr/>
          <p:nvPr userDrawn="1"/>
        </p:nvSpPr>
        <p:spPr>
          <a:xfrm>
            <a:off x="11269722" y="6373503"/>
            <a:ext cx="485245" cy="101935"/>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defTabSz="911967"/>
            <a:fld id="{BB69BBE8-4DB2-4642-B003-B220ACD5A2FD}" type="slidenum">
              <a:rPr lang="en-US" sz="1000" b="1" smtClean="0">
                <a:solidFill>
                  <a:srgbClr val="080808"/>
                </a:solidFill>
                <a:latin typeface="Arial" panose="020B0604020202020204" pitchFamily="34" charset="0"/>
                <a:cs typeface="Arial" panose="020B0604020202020204" pitchFamily="34" charset="0"/>
              </a:rPr>
              <a:pPr algn="ctr" defTabSz="911967"/>
              <a:t>‹#›</a:t>
            </a:fld>
            <a:endParaRPr lang="fr-FR" sz="1000" b="1" dirty="0">
              <a:solidFill>
                <a:srgbClr val="080808"/>
              </a:solidFill>
              <a:latin typeface="Arial" panose="020B0604020202020204" pitchFamily="34" charset="0"/>
              <a:cs typeface="Arial" panose="020B0604020202020204" pitchFamily="34" charset="0"/>
            </a:endParaRPr>
          </a:p>
        </p:txBody>
      </p:sp>
      <p:pic>
        <p:nvPicPr>
          <p:cNvPr id="11" name="Picture 10" descr="RUSHSystemBrand4color.eps"/>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1245" y="6319710"/>
            <a:ext cx="1063196" cy="238323"/>
          </a:xfrm>
          <a:prstGeom prst="rect">
            <a:avLst/>
          </a:prstGeom>
        </p:spPr>
      </p:pic>
    </p:spTree>
    <p:extLst>
      <p:ext uri="{BB962C8B-B14F-4D97-AF65-F5344CB8AC3E}">
        <p14:creationId xmlns:p14="http://schemas.microsoft.com/office/powerpoint/2010/main" val="3484270443"/>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Lst>
  <p:hf hdr="0" ftr="0" dt="0"/>
  <p:txStyles>
    <p:titleStyle>
      <a:lvl1pPr algn="ctr" defTabSz="455981" rtl="0" eaLnBrk="1" latinLnBrk="0" hangingPunct="1">
        <a:spcBef>
          <a:spcPct val="0"/>
        </a:spcBef>
        <a:buNone/>
        <a:defRPr sz="4400" kern="1200">
          <a:solidFill>
            <a:schemeClr val="tx1"/>
          </a:solidFill>
          <a:latin typeface="+mj-lt"/>
          <a:ea typeface="+mj-ea"/>
          <a:cs typeface="+mj-cs"/>
        </a:defRPr>
      </a:lvl1pPr>
    </p:titleStyle>
    <p:bodyStyle>
      <a:lvl1pPr marL="341990" indent="-341990" algn="l" defTabSz="455981" rtl="0" eaLnBrk="1" latinLnBrk="0" hangingPunct="1">
        <a:spcBef>
          <a:spcPct val="20000"/>
        </a:spcBef>
        <a:buFont typeface="Arial"/>
        <a:buChar char="•"/>
        <a:defRPr sz="3200" kern="1200">
          <a:solidFill>
            <a:schemeClr val="tx1"/>
          </a:solidFill>
          <a:latin typeface="+mn-lt"/>
          <a:ea typeface="+mn-ea"/>
          <a:cs typeface="+mn-cs"/>
        </a:defRPr>
      </a:lvl1pPr>
      <a:lvl2pPr marL="740971" indent="-284991" algn="l" defTabSz="455981" rtl="0" eaLnBrk="1" latinLnBrk="0" hangingPunct="1">
        <a:spcBef>
          <a:spcPct val="20000"/>
        </a:spcBef>
        <a:buFont typeface="Arial"/>
        <a:buChar char="–"/>
        <a:defRPr sz="2800" kern="1200">
          <a:solidFill>
            <a:schemeClr val="tx1"/>
          </a:solidFill>
          <a:latin typeface="+mn-lt"/>
          <a:ea typeface="+mn-ea"/>
          <a:cs typeface="+mn-cs"/>
        </a:defRPr>
      </a:lvl2pPr>
      <a:lvl3pPr marL="1139955" indent="-227993" algn="l" defTabSz="455981" rtl="0" eaLnBrk="1" latinLnBrk="0" hangingPunct="1">
        <a:spcBef>
          <a:spcPct val="20000"/>
        </a:spcBef>
        <a:buFont typeface="Arial"/>
        <a:buChar char="•"/>
        <a:defRPr sz="2400" kern="1200">
          <a:solidFill>
            <a:schemeClr val="tx1"/>
          </a:solidFill>
          <a:latin typeface="+mn-lt"/>
          <a:ea typeface="+mn-ea"/>
          <a:cs typeface="+mn-cs"/>
        </a:defRPr>
      </a:lvl3pPr>
      <a:lvl4pPr marL="1595935" indent="-227993" algn="l" defTabSz="455981" rtl="0" eaLnBrk="1" latinLnBrk="0" hangingPunct="1">
        <a:spcBef>
          <a:spcPct val="20000"/>
        </a:spcBef>
        <a:buFont typeface="Arial"/>
        <a:buChar char="–"/>
        <a:defRPr sz="2000" kern="1200">
          <a:solidFill>
            <a:schemeClr val="tx1"/>
          </a:solidFill>
          <a:latin typeface="+mn-lt"/>
          <a:ea typeface="+mn-ea"/>
          <a:cs typeface="+mn-cs"/>
        </a:defRPr>
      </a:lvl4pPr>
      <a:lvl5pPr marL="2051920" indent="-227993" algn="l" defTabSz="455981" rtl="0" eaLnBrk="1" latinLnBrk="0" hangingPunct="1">
        <a:spcBef>
          <a:spcPct val="20000"/>
        </a:spcBef>
        <a:buFont typeface="Arial"/>
        <a:buChar char="»"/>
        <a:defRPr sz="2000" kern="1200">
          <a:solidFill>
            <a:schemeClr val="tx1"/>
          </a:solidFill>
          <a:latin typeface="+mn-lt"/>
          <a:ea typeface="+mn-ea"/>
          <a:cs typeface="+mn-cs"/>
        </a:defRPr>
      </a:lvl5pPr>
      <a:lvl6pPr marL="2507899" indent="-227993" algn="l" defTabSz="455981" rtl="0" eaLnBrk="1" latinLnBrk="0" hangingPunct="1">
        <a:spcBef>
          <a:spcPct val="20000"/>
        </a:spcBef>
        <a:buFont typeface="Arial"/>
        <a:buChar char="•"/>
        <a:defRPr sz="2000" kern="1200">
          <a:solidFill>
            <a:schemeClr val="tx1"/>
          </a:solidFill>
          <a:latin typeface="+mn-lt"/>
          <a:ea typeface="+mn-ea"/>
          <a:cs typeface="+mn-cs"/>
        </a:defRPr>
      </a:lvl6pPr>
      <a:lvl7pPr marL="2963878" indent="-227993" algn="l" defTabSz="455981" rtl="0" eaLnBrk="1" latinLnBrk="0" hangingPunct="1">
        <a:spcBef>
          <a:spcPct val="20000"/>
        </a:spcBef>
        <a:buFont typeface="Arial"/>
        <a:buChar char="•"/>
        <a:defRPr sz="2000" kern="1200">
          <a:solidFill>
            <a:schemeClr val="tx1"/>
          </a:solidFill>
          <a:latin typeface="+mn-lt"/>
          <a:ea typeface="+mn-ea"/>
          <a:cs typeface="+mn-cs"/>
        </a:defRPr>
      </a:lvl7pPr>
      <a:lvl8pPr marL="3419857" indent="-227993" algn="l" defTabSz="455981" rtl="0" eaLnBrk="1" latinLnBrk="0" hangingPunct="1">
        <a:spcBef>
          <a:spcPct val="20000"/>
        </a:spcBef>
        <a:buFont typeface="Arial"/>
        <a:buChar char="•"/>
        <a:defRPr sz="2000" kern="1200">
          <a:solidFill>
            <a:schemeClr val="tx1"/>
          </a:solidFill>
          <a:latin typeface="+mn-lt"/>
          <a:ea typeface="+mn-ea"/>
          <a:cs typeface="+mn-cs"/>
        </a:defRPr>
      </a:lvl8pPr>
      <a:lvl9pPr marL="3875842" indent="-227993" algn="l" defTabSz="45598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981" rtl="0" eaLnBrk="1" latinLnBrk="0" hangingPunct="1">
        <a:defRPr sz="1800" kern="1200">
          <a:solidFill>
            <a:schemeClr val="tx1"/>
          </a:solidFill>
          <a:latin typeface="+mn-lt"/>
          <a:ea typeface="+mn-ea"/>
          <a:cs typeface="+mn-cs"/>
        </a:defRPr>
      </a:lvl1pPr>
      <a:lvl2pPr marL="455981" algn="l" defTabSz="455981" rtl="0" eaLnBrk="1" latinLnBrk="0" hangingPunct="1">
        <a:defRPr sz="1800" kern="1200">
          <a:solidFill>
            <a:schemeClr val="tx1"/>
          </a:solidFill>
          <a:latin typeface="+mn-lt"/>
          <a:ea typeface="+mn-ea"/>
          <a:cs typeface="+mn-cs"/>
        </a:defRPr>
      </a:lvl2pPr>
      <a:lvl3pPr marL="911967" algn="l" defTabSz="455981" rtl="0" eaLnBrk="1" latinLnBrk="0" hangingPunct="1">
        <a:defRPr sz="1800" kern="1200">
          <a:solidFill>
            <a:schemeClr val="tx1"/>
          </a:solidFill>
          <a:latin typeface="+mn-lt"/>
          <a:ea typeface="+mn-ea"/>
          <a:cs typeface="+mn-cs"/>
        </a:defRPr>
      </a:lvl3pPr>
      <a:lvl4pPr marL="1367957" algn="l" defTabSz="455981" rtl="0" eaLnBrk="1" latinLnBrk="0" hangingPunct="1">
        <a:defRPr sz="1800" kern="1200">
          <a:solidFill>
            <a:schemeClr val="tx1"/>
          </a:solidFill>
          <a:latin typeface="+mn-lt"/>
          <a:ea typeface="+mn-ea"/>
          <a:cs typeface="+mn-cs"/>
        </a:defRPr>
      </a:lvl4pPr>
      <a:lvl5pPr marL="1823929" algn="l" defTabSz="455981" rtl="0" eaLnBrk="1" latinLnBrk="0" hangingPunct="1">
        <a:defRPr sz="1800" kern="1200">
          <a:solidFill>
            <a:schemeClr val="tx1"/>
          </a:solidFill>
          <a:latin typeface="+mn-lt"/>
          <a:ea typeface="+mn-ea"/>
          <a:cs typeface="+mn-cs"/>
        </a:defRPr>
      </a:lvl5pPr>
      <a:lvl6pPr marL="2279907" algn="l" defTabSz="455981" rtl="0" eaLnBrk="1" latinLnBrk="0" hangingPunct="1">
        <a:defRPr sz="1800" kern="1200">
          <a:solidFill>
            <a:schemeClr val="tx1"/>
          </a:solidFill>
          <a:latin typeface="+mn-lt"/>
          <a:ea typeface="+mn-ea"/>
          <a:cs typeface="+mn-cs"/>
        </a:defRPr>
      </a:lvl6pPr>
      <a:lvl7pPr marL="2735888" algn="l" defTabSz="455981" rtl="0" eaLnBrk="1" latinLnBrk="0" hangingPunct="1">
        <a:defRPr sz="1800" kern="1200">
          <a:solidFill>
            <a:schemeClr val="tx1"/>
          </a:solidFill>
          <a:latin typeface="+mn-lt"/>
          <a:ea typeface="+mn-ea"/>
          <a:cs typeface="+mn-cs"/>
        </a:defRPr>
      </a:lvl7pPr>
      <a:lvl8pPr marL="3191870" algn="l" defTabSz="455981" rtl="0" eaLnBrk="1" latinLnBrk="0" hangingPunct="1">
        <a:defRPr sz="1800" kern="1200">
          <a:solidFill>
            <a:schemeClr val="tx1"/>
          </a:solidFill>
          <a:latin typeface="+mn-lt"/>
          <a:ea typeface="+mn-ea"/>
          <a:cs typeface="+mn-cs"/>
        </a:defRPr>
      </a:lvl8pPr>
      <a:lvl9pPr marL="3647849" algn="l" defTabSz="45598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72976188"/>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hf hdr="0" dt="0"/>
  <p:txStyles>
    <p:titleStyle>
      <a:lvl1pPr algn="l" defTabSz="914400" rtl="0" eaLnBrk="1" latinLnBrk="0" hangingPunct="1">
        <a:lnSpc>
          <a:spcPct val="90000"/>
        </a:lnSpc>
        <a:spcBef>
          <a:spcPct val="0"/>
        </a:spcBef>
        <a:buNone/>
        <a:defRPr sz="3600" b="0" i="0" kern="1200">
          <a:solidFill>
            <a:schemeClr val="tx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DB2E7A-0A33-4022-B895-7D595E5D5863}" type="datetimeFigureOut">
              <a:rPr lang="en-US" smtClean="0"/>
              <a:pPr/>
              <a:t>8/4/2022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038434-C2CC-4028-AD72-886E4ED36FC6}" type="slidenum">
              <a:rPr lang="en-US" smtClean="0"/>
              <a:pPr/>
              <a:t>‹#›</a:t>
            </a:fld>
            <a:endParaRPr lang="en-US" dirty="0"/>
          </a:p>
        </p:txBody>
      </p:sp>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363565" y="6166098"/>
            <a:ext cx="2117235" cy="463303"/>
          </a:xfrm>
          <a:prstGeom prst="rect">
            <a:avLst/>
          </a:prstGeom>
        </p:spPr>
      </p:pic>
    </p:spTree>
    <p:extLst>
      <p:ext uri="{BB962C8B-B14F-4D97-AF65-F5344CB8AC3E}">
        <p14:creationId xmlns:p14="http://schemas.microsoft.com/office/powerpoint/2010/main" val="1797110558"/>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Lst>
  <p:txStyles>
    <p:titleStyle>
      <a:lvl1pPr algn="ctr" defTabSz="9144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2389910" y="193302"/>
            <a:ext cx="6892636" cy="361390"/>
          </a:xfrm>
          <a:prstGeom prst="rect">
            <a:avLst/>
          </a:prstGeom>
        </p:spPr>
      </p:pic>
      <p:sp>
        <p:nvSpPr>
          <p:cNvPr id="17" name="bg object 17"/>
          <p:cNvSpPr/>
          <p:nvPr/>
        </p:nvSpPr>
        <p:spPr>
          <a:xfrm>
            <a:off x="2424546" y="201706"/>
            <a:ext cx="6806430" cy="302559"/>
          </a:xfrm>
          <a:custGeom>
            <a:avLst/>
            <a:gdLst/>
            <a:ahLst/>
            <a:cxnLst/>
            <a:rect l="l" t="t" r="r" b="b"/>
            <a:pathLst>
              <a:path w="5615305" h="342900">
                <a:moveTo>
                  <a:pt x="0" y="342900"/>
                </a:moveTo>
                <a:lnTo>
                  <a:pt x="5615051" y="342900"/>
                </a:lnTo>
                <a:lnTo>
                  <a:pt x="5615051" y="0"/>
                </a:lnTo>
                <a:lnTo>
                  <a:pt x="0" y="0"/>
                </a:lnTo>
                <a:lnTo>
                  <a:pt x="0" y="342900"/>
                </a:lnTo>
                <a:close/>
              </a:path>
            </a:pathLst>
          </a:custGeom>
          <a:ln w="9534">
            <a:solidFill>
              <a:srgbClr val="C7C7C7"/>
            </a:solidFill>
          </a:ln>
        </p:spPr>
        <p:txBody>
          <a:bodyPr wrap="square" lIns="0" tIns="0" rIns="0" bIns="0" rtlCol="0"/>
          <a:lstStyle/>
          <a:p>
            <a:endParaRPr sz="1588"/>
          </a:p>
        </p:txBody>
      </p:sp>
      <p:pic>
        <p:nvPicPr>
          <p:cNvPr id="18" name="bg object 18"/>
          <p:cNvPicPr/>
          <p:nvPr/>
        </p:nvPicPr>
        <p:blipFill>
          <a:blip r:embed="rId8" cstate="print"/>
          <a:stretch>
            <a:fillRect/>
          </a:stretch>
        </p:blipFill>
        <p:spPr>
          <a:xfrm>
            <a:off x="3105727" y="201706"/>
            <a:ext cx="5449455" cy="369794"/>
          </a:xfrm>
          <a:prstGeom prst="rect">
            <a:avLst/>
          </a:prstGeom>
        </p:spPr>
      </p:pic>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8/4/2022</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78273539"/>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9" y="6486708"/>
            <a:ext cx="243656" cy="241092"/>
          </a:xfrm>
          <a:prstGeom prst="rect">
            <a:avLst/>
          </a:prstGeom>
          <a:ln w="12700">
            <a:miter lim="400000"/>
          </a:ln>
        </p:spPr>
        <p:txBody>
          <a:bodyPr wrap="none" lIns="50800" tIns="50800" rIns="50800" bIns="50800" anchor="b">
            <a:spAutoFit/>
          </a:bodyPr>
          <a:lstStyle>
            <a:lvl1pPr algn="ctr" defTabSz="292100">
              <a:lnSpc>
                <a:spcPct val="100000"/>
              </a:lnSpc>
              <a:spcBef>
                <a:spcPts val="0"/>
              </a:spcBef>
              <a:defRPr sz="900">
                <a:solidFill>
                  <a:srgbClr val="000000"/>
                </a:solidFill>
                <a:latin typeface="+mn-lt"/>
                <a:ea typeface="+mn-ea"/>
                <a:cs typeface="+mn-cs"/>
                <a:sym typeface="Helvetica Neue"/>
              </a:defRPr>
            </a:lvl1pPr>
          </a:lstStyle>
          <a:p>
            <a:fld id="{86CB4B4D-7CA3-9044-876B-883B54F8677D}" type="slidenum">
              <a:t>‹#›</a:t>
            </a:fld>
            <a:endParaRPr/>
          </a:p>
        </p:txBody>
      </p:sp>
    </p:spTree>
    <p:extLst>
      <p:ext uri="{BB962C8B-B14F-4D97-AF65-F5344CB8AC3E}">
        <p14:creationId xmlns:p14="http://schemas.microsoft.com/office/powerpoint/2010/main" val="3729013141"/>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49250" marR="0" indent="-349250" algn="l" defTabSz="1219169" rtl="0" latinLnBrk="0">
        <a:lnSpc>
          <a:spcPct val="140000"/>
        </a:lnSpc>
        <a:spcBef>
          <a:spcPts val="2250"/>
        </a:spcBef>
        <a:spcAft>
          <a:spcPts val="0"/>
        </a:spcAft>
        <a:buClrTx/>
        <a:buSzPct val="123000"/>
        <a:buFontTx/>
        <a:buChar char="•"/>
        <a:tabLst/>
        <a:defRPr sz="2750" b="0" i="0" u="none" strike="noStrike" cap="none" spc="0" baseline="0">
          <a:solidFill>
            <a:srgbClr val="404040"/>
          </a:solidFill>
          <a:uFillTx/>
          <a:latin typeface="SlateStd-Light"/>
          <a:ea typeface="SlateStd-Light"/>
          <a:cs typeface="SlateStd-Light"/>
          <a:sym typeface="SlateStd-Light"/>
        </a:defRPr>
      </a:lvl1pPr>
      <a:lvl2pPr marL="654050" marR="0" indent="-349250" algn="l" defTabSz="1219169" rtl="0" latinLnBrk="0">
        <a:lnSpc>
          <a:spcPct val="140000"/>
        </a:lnSpc>
        <a:spcBef>
          <a:spcPts val="2250"/>
        </a:spcBef>
        <a:spcAft>
          <a:spcPts val="0"/>
        </a:spcAft>
        <a:buClrTx/>
        <a:buSzPct val="123000"/>
        <a:buFontTx/>
        <a:buChar char="•"/>
        <a:tabLst/>
        <a:defRPr sz="2750" b="0" i="0" u="none" strike="noStrike" cap="none" spc="0" baseline="0">
          <a:solidFill>
            <a:srgbClr val="404040"/>
          </a:solidFill>
          <a:uFillTx/>
          <a:latin typeface="SlateStd-Light"/>
          <a:ea typeface="SlateStd-Light"/>
          <a:cs typeface="SlateStd-Light"/>
          <a:sym typeface="SlateStd-Light"/>
        </a:defRPr>
      </a:lvl2pPr>
      <a:lvl3pPr marL="958850" marR="0" indent="-349250" algn="l" defTabSz="1219169" rtl="0" latinLnBrk="0">
        <a:lnSpc>
          <a:spcPct val="140000"/>
        </a:lnSpc>
        <a:spcBef>
          <a:spcPts val="2250"/>
        </a:spcBef>
        <a:spcAft>
          <a:spcPts val="0"/>
        </a:spcAft>
        <a:buClrTx/>
        <a:buSzPct val="123000"/>
        <a:buFontTx/>
        <a:buChar char="•"/>
        <a:tabLst/>
        <a:defRPr sz="2750" b="0" i="0" u="none" strike="noStrike" cap="none" spc="0" baseline="0">
          <a:solidFill>
            <a:srgbClr val="404040"/>
          </a:solidFill>
          <a:uFillTx/>
          <a:latin typeface="SlateStd-Light"/>
          <a:ea typeface="SlateStd-Light"/>
          <a:cs typeface="SlateStd-Light"/>
          <a:sym typeface="SlateStd-Light"/>
        </a:defRPr>
      </a:lvl3pPr>
      <a:lvl4pPr marL="1263650" marR="0" indent="-349250" algn="l" defTabSz="1219169" rtl="0" latinLnBrk="0">
        <a:lnSpc>
          <a:spcPct val="140000"/>
        </a:lnSpc>
        <a:spcBef>
          <a:spcPts val="2250"/>
        </a:spcBef>
        <a:spcAft>
          <a:spcPts val="0"/>
        </a:spcAft>
        <a:buClrTx/>
        <a:buSzPct val="123000"/>
        <a:buFontTx/>
        <a:buChar char="•"/>
        <a:tabLst/>
        <a:defRPr sz="2750" b="0" i="0" u="none" strike="noStrike" cap="none" spc="0" baseline="0">
          <a:solidFill>
            <a:srgbClr val="404040"/>
          </a:solidFill>
          <a:uFillTx/>
          <a:latin typeface="SlateStd-Light"/>
          <a:ea typeface="SlateStd-Light"/>
          <a:cs typeface="SlateStd-Light"/>
          <a:sym typeface="SlateStd-Light"/>
        </a:defRPr>
      </a:lvl4pPr>
      <a:lvl5pPr marL="1568450" marR="0" indent="-349250" algn="l" defTabSz="1219169" rtl="0" latinLnBrk="0">
        <a:lnSpc>
          <a:spcPct val="140000"/>
        </a:lnSpc>
        <a:spcBef>
          <a:spcPts val="2250"/>
        </a:spcBef>
        <a:spcAft>
          <a:spcPts val="0"/>
        </a:spcAft>
        <a:buClrTx/>
        <a:buSzPct val="123000"/>
        <a:buFontTx/>
        <a:buChar char="•"/>
        <a:tabLst/>
        <a:defRPr sz="2750" b="0" i="0" u="none" strike="noStrike" cap="none" spc="0" baseline="0">
          <a:solidFill>
            <a:srgbClr val="404040"/>
          </a:solidFill>
          <a:uFillTx/>
          <a:latin typeface="SlateStd-Light"/>
          <a:ea typeface="SlateStd-Light"/>
          <a:cs typeface="SlateStd-Light"/>
          <a:sym typeface="SlateStd-Light"/>
        </a:defRPr>
      </a:lvl5pPr>
      <a:lvl6pPr marL="1873250" marR="0" indent="-349250" algn="l" defTabSz="1219169" rtl="0" latinLnBrk="0">
        <a:lnSpc>
          <a:spcPct val="140000"/>
        </a:lnSpc>
        <a:spcBef>
          <a:spcPts val="2250"/>
        </a:spcBef>
        <a:spcAft>
          <a:spcPts val="0"/>
        </a:spcAft>
        <a:buClrTx/>
        <a:buSzPct val="123000"/>
        <a:buFontTx/>
        <a:buChar char="•"/>
        <a:tabLst/>
        <a:defRPr sz="2750" b="0" i="0" u="none" strike="noStrike" cap="none" spc="0" baseline="0">
          <a:solidFill>
            <a:srgbClr val="404040"/>
          </a:solidFill>
          <a:uFillTx/>
          <a:latin typeface="SlateStd-Light"/>
          <a:ea typeface="SlateStd-Light"/>
          <a:cs typeface="SlateStd-Light"/>
          <a:sym typeface="SlateStd-Light"/>
        </a:defRPr>
      </a:lvl6pPr>
      <a:lvl7pPr marL="2178050" marR="0" indent="-349250" algn="l" defTabSz="1219169" rtl="0" latinLnBrk="0">
        <a:lnSpc>
          <a:spcPct val="140000"/>
        </a:lnSpc>
        <a:spcBef>
          <a:spcPts val="2250"/>
        </a:spcBef>
        <a:spcAft>
          <a:spcPts val="0"/>
        </a:spcAft>
        <a:buClrTx/>
        <a:buSzPct val="123000"/>
        <a:buFontTx/>
        <a:buChar char="•"/>
        <a:tabLst/>
        <a:defRPr sz="2750" b="0" i="0" u="none" strike="noStrike" cap="none" spc="0" baseline="0">
          <a:solidFill>
            <a:srgbClr val="404040"/>
          </a:solidFill>
          <a:uFillTx/>
          <a:latin typeface="SlateStd-Light"/>
          <a:ea typeface="SlateStd-Light"/>
          <a:cs typeface="SlateStd-Light"/>
          <a:sym typeface="SlateStd-Light"/>
        </a:defRPr>
      </a:lvl7pPr>
      <a:lvl8pPr marL="2482850" marR="0" indent="-349250" algn="l" defTabSz="1219169" rtl="0" latinLnBrk="0">
        <a:lnSpc>
          <a:spcPct val="140000"/>
        </a:lnSpc>
        <a:spcBef>
          <a:spcPts val="2250"/>
        </a:spcBef>
        <a:spcAft>
          <a:spcPts val="0"/>
        </a:spcAft>
        <a:buClrTx/>
        <a:buSzPct val="123000"/>
        <a:buFontTx/>
        <a:buChar char="•"/>
        <a:tabLst/>
        <a:defRPr sz="2750" b="0" i="0" u="none" strike="noStrike" cap="none" spc="0" baseline="0">
          <a:solidFill>
            <a:srgbClr val="404040"/>
          </a:solidFill>
          <a:uFillTx/>
          <a:latin typeface="SlateStd-Light"/>
          <a:ea typeface="SlateStd-Light"/>
          <a:cs typeface="SlateStd-Light"/>
          <a:sym typeface="SlateStd-Light"/>
        </a:defRPr>
      </a:lvl8pPr>
      <a:lvl9pPr marL="2787650" marR="0" indent="-349250" algn="l" defTabSz="1219169" rtl="0" latinLnBrk="0">
        <a:lnSpc>
          <a:spcPct val="140000"/>
        </a:lnSpc>
        <a:spcBef>
          <a:spcPts val="2250"/>
        </a:spcBef>
        <a:spcAft>
          <a:spcPts val="0"/>
        </a:spcAft>
        <a:buClrTx/>
        <a:buSzPct val="123000"/>
        <a:buFontTx/>
        <a:buChar char="•"/>
        <a:tabLst/>
        <a:defRPr sz="2750" b="0" i="0" u="none" strike="noStrike" cap="none" spc="0" baseline="0">
          <a:solidFill>
            <a:srgbClr val="404040"/>
          </a:solidFill>
          <a:uFillTx/>
          <a:latin typeface="SlateStd-Light"/>
          <a:ea typeface="SlateStd-Light"/>
          <a:cs typeface="SlateStd-Light"/>
          <a:sym typeface="SlateStd-Light"/>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400799"/>
            <a:ext cx="12192000" cy="457200"/>
          </a:xfrm>
          <a:custGeom>
            <a:avLst/>
            <a:gdLst/>
            <a:ahLst/>
            <a:cxnLst/>
            <a:rect l="l" t="t" r="r" b="b"/>
            <a:pathLst>
              <a:path w="12192000" h="457200">
                <a:moveTo>
                  <a:pt x="12192000" y="0"/>
                </a:moveTo>
                <a:lnTo>
                  <a:pt x="0" y="0"/>
                </a:lnTo>
                <a:lnTo>
                  <a:pt x="0" y="457199"/>
                </a:lnTo>
                <a:lnTo>
                  <a:pt x="12192000" y="457199"/>
                </a:lnTo>
                <a:lnTo>
                  <a:pt x="12192000" y="0"/>
                </a:lnTo>
                <a:close/>
              </a:path>
            </a:pathLst>
          </a:custGeom>
          <a:solidFill>
            <a:srgbClr val="73856F"/>
          </a:solidFill>
        </p:spPr>
        <p:txBody>
          <a:bodyPr wrap="square" lIns="0" tIns="0" rIns="0" bIns="0" rtlCol="0"/>
          <a:lstStyle/>
          <a:p>
            <a:endParaRPr/>
          </a:p>
        </p:txBody>
      </p:sp>
      <p:sp>
        <p:nvSpPr>
          <p:cNvPr id="17" name="bg object 17"/>
          <p:cNvSpPr/>
          <p:nvPr/>
        </p:nvSpPr>
        <p:spPr>
          <a:xfrm>
            <a:off x="0" y="6333744"/>
            <a:ext cx="12192000" cy="67310"/>
          </a:xfrm>
          <a:custGeom>
            <a:avLst/>
            <a:gdLst/>
            <a:ahLst/>
            <a:cxnLst/>
            <a:rect l="l" t="t" r="r" b="b"/>
            <a:pathLst>
              <a:path w="12192000" h="67310">
                <a:moveTo>
                  <a:pt x="12192000" y="0"/>
                </a:moveTo>
                <a:lnTo>
                  <a:pt x="0" y="0"/>
                </a:lnTo>
                <a:lnTo>
                  <a:pt x="0" y="67055"/>
                </a:lnTo>
                <a:lnTo>
                  <a:pt x="12192000" y="67055"/>
                </a:lnTo>
                <a:lnTo>
                  <a:pt x="12192000" y="0"/>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a:xfrm>
            <a:off x="3147822" y="439745"/>
            <a:ext cx="7566024" cy="1525452"/>
          </a:xfrm>
          <a:prstGeom prst="rect">
            <a:avLst/>
          </a:prstGeom>
        </p:spPr>
        <p:txBody>
          <a:bodyPr wrap="square" lIns="0" tIns="0" rIns="0" bIns="0">
            <a:spAutoFit/>
          </a:bodyPr>
          <a:lstStyle>
            <a:lvl1pPr>
              <a:defRPr sz="2800" b="0" i="0">
                <a:solidFill>
                  <a:srgbClr val="F6B847"/>
                </a:solidFill>
                <a:latin typeface="Arial"/>
                <a:cs typeface="Arial"/>
              </a:defRPr>
            </a:lvl1pPr>
          </a:lstStyle>
          <a:p>
            <a:endParaRPr/>
          </a:p>
        </p:txBody>
      </p:sp>
      <p:sp>
        <p:nvSpPr>
          <p:cNvPr id="3" name="Holder 3"/>
          <p:cNvSpPr>
            <a:spLocks noGrp="1"/>
          </p:cNvSpPr>
          <p:nvPr>
            <p:ph type="body" idx="1"/>
          </p:nvPr>
        </p:nvSpPr>
        <p:spPr>
          <a:xfrm>
            <a:off x="6399657" y="2172970"/>
            <a:ext cx="5106034" cy="3620135"/>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8/4/2022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45227064"/>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687027"/>
      </p:ext>
    </p:extLst>
  </p:cSld>
  <p:clrMap bg1="lt1" tx1="dk1" bg2="dk2" tx2="lt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7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6218B61-2C44-4426-BE0D-62AFE46C727B}"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3"/>
          </p:nvPr>
        </p:nvSpPr>
        <p:spPr>
          <a:xfrm>
            <a:off x="4165600" y="635637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8737600" y="635637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215A01-EBC1-45C7-9A9D-8A83BBE998CB}"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14718930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7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6218B61-2C44-4426-BE0D-62AFE46C727B}"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3"/>
          </p:nvPr>
        </p:nvSpPr>
        <p:spPr>
          <a:xfrm>
            <a:off x="4165600" y="635637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8737600" y="635637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215A01-EBC1-45C7-9A9D-8A83BBE998CB}"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23420308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7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6218B61-2C44-4426-BE0D-62AFE46C727B}"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3"/>
          </p:nvPr>
        </p:nvSpPr>
        <p:spPr>
          <a:xfrm>
            <a:off x="4165600" y="635637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8737600" y="635637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215A01-EBC1-45C7-9A9D-8A83BBE998CB}"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422785966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7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26218B61-2C44-4426-BE0D-62AFE46C727B}" type="datetime1">
              <a:rPr kumimoji="0" lang="en-US" altLang="ja-JP" sz="1200" b="0" i="0" u="none" strike="noStrike" kern="1200" cap="none" spc="0" normalizeH="0" baseline="0" noProof="0" smtClean="0">
                <a:ln>
                  <a:noFill/>
                </a:ln>
                <a:solidFill>
                  <a:srgbClr val="898989"/>
                </a:solidFill>
                <a:effectLst/>
                <a:uLnTx/>
                <a:uFillTx/>
                <a:latin typeface="Arial" panose="020B0604020202020204" pitchFamily="34"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8/4/2022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S PGothic" pitchFamily="34" charset="-128"/>
              <a:cs typeface="+mn-cs"/>
            </a:endParaRPr>
          </a:p>
        </p:txBody>
      </p:sp>
      <p:sp>
        <p:nvSpPr>
          <p:cNvPr id="5" name="Footer Placeholder 4"/>
          <p:cNvSpPr>
            <a:spLocks noGrp="1"/>
          </p:cNvSpPr>
          <p:nvPr>
            <p:ph type="ftr" sz="quarter" idx="3"/>
          </p:nvPr>
        </p:nvSpPr>
        <p:spPr>
          <a:xfrm>
            <a:off x="4165600" y="635637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8737600" y="635637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8215A01-EBC1-45C7-9A9D-8A83BBE998CB}"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51416454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585"/>
            <a:fld id="{D0199D4A-F6A9-EC46-A2DF-BB7FBC55CD1D}" type="datetimeFigureOut">
              <a:rPr lang="en-US" smtClean="0">
                <a:solidFill>
                  <a:srgbClr val="000000">
                    <a:tint val="75000"/>
                  </a:srgbClr>
                </a:solidFill>
              </a:rPr>
              <a:pPr defTabSz="609585"/>
              <a:t>8/4/2022</a:t>
            </a:fld>
            <a:endParaRPr lang="en-US" dirty="0">
              <a:solidFill>
                <a:srgbClr val="000000">
                  <a:tint val="75000"/>
                </a:srgb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585"/>
            <a:endParaRPr lang="en-US" dirty="0">
              <a:solidFill>
                <a:srgbClr val="000000">
                  <a:tint val="75000"/>
                </a:srgb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585"/>
            <a:fld id="{F20485A7-D857-9442-BA4B-B3E6D7DD0F39}" type="slidenum">
              <a:rPr lang="en-US" smtClean="0">
                <a:solidFill>
                  <a:srgbClr val="000000">
                    <a:tint val="75000"/>
                  </a:srgbClr>
                </a:solidFill>
              </a:rPr>
              <a:pPr defTabSz="609585"/>
              <a:t>‹#›</a:t>
            </a:fld>
            <a:endParaRPr lang="en-US" dirty="0">
              <a:solidFill>
                <a:srgbClr val="000000">
                  <a:tint val="75000"/>
                </a:srgbClr>
              </a:solidFill>
            </a:endParaRPr>
          </a:p>
        </p:txBody>
      </p:sp>
    </p:spTree>
    <p:extLst>
      <p:ext uri="{BB962C8B-B14F-4D97-AF65-F5344CB8AC3E}">
        <p14:creationId xmlns:p14="http://schemas.microsoft.com/office/powerpoint/2010/main" val="347308349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2" r:id="rId1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585"/>
            <a:fld id="{D0199D4A-F6A9-EC46-A2DF-BB7FBC55CD1D}" type="datetimeFigureOut">
              <a:rPr lang="en-US" smtClean="0">
                <a:solidFill>
                  <a:srgbClr val="000000">
                    <a:tint val="75000"/>
                  </a:srgbClr>
                </a:solidFill>
              </a:rPr>
              <a:pPr defTabSz="609585"/>
              <a:t>8/4/2022</a:t>
            </a:fld>
            <a:endParaRPr lang="en-US">
              <a:solidFill>
                <a:srgbClr val="000000">
                  <a:tint val="75000"/>
                </a:srgb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585"/>
            <a:endParaRPr lang="en-US">
              <a:solidFill>
                <a:srgbClr val="000000">
                  <a:tint val="75000"/>
                </a:srgb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585"/>
            <a:fld id="{F20485A7-D857-9442-BA4B-B3E6D7DD0F39}" type="slidenum">
              <a:rPr lang="en-US" smtClean="0">
                <a:solidFill>
                  <a:srgbClr val="000000">
                    <a:tint val="75000"/>
                  </a:srgbClr>
                </a:solidFill>
              </a:rPr>
              <a:pPr defTabSz="609585"/>
              <a:t>‹#›</a:t>
            </a:fld>
            <a:endParaRPr lang="en-US">
              <a:solidFill>
                <a:srgbClr val="000000">
                  <a:tint val="75000"/>
                </a:srgbClr>
              </a:solidFill>
            </a:endParaRPr>
          </a:p>
        </p:txBody>
      </p:sp>
    </p:spTree>
    <p:extLst>
      <p:ext uri="{BB962C8B-B14F-4D97-AF65-F5344CB8AC3E}">
        <p14:creationId xmlns:p14="http://schemas.microsoft.com/office/powerpoint/2010/main" val="3675394485"/>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452931"/>
            <a:ext cx="114300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508538" y="1604789"/>
            <a:ext cx="11203665"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795131" y="2117035"/>
            <a:ext cx="0" cy="0"/>
          </a:xfrm>
          <a:prstGeom prst="rect">
            <a:avLst/>
          </a:prstGeom>
        </p:spPr>
        <p:txBody>
          <a:bodyPr wrap="none" lIns="121869" tIns="60933" rIns="121869" bIns="60933"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dirty="0">
              <a:ln>
                <a:noFill/>
              </a:ln>
              <a:solidFill>
                <a:srgbClr val="FFFFFF">
                  <a:lumMod val="50000"/>
                </a:srgbClr>
              </a:solidFill>
              <a:effectLst/>
              <a:uLnTx/>
              <a:uFillTx/>
              <a:latin typeface="Arial"/>
              <a:ea typeface="+mn-ea"/>
              <a:cs typeface="Calibri"/>
            </a:endParaRPr>
          </a:p>
        </p:txBody>
      </p:sp>
    </p:spTree>
    <p:custDataLst>
      <p:custData r:id="rId16"/>
      <p:tags r:id="rId17"/>
    </p:custDataLst>
    <p:extLst>
      <p:ext uri="{BB962C8B-B14F-4D97-AF65-F5344CB8AC3E}">
        <p14:creationId xmlns:p14="http://schemas.microsoft.com/office/powerpoint/2010/main" val="159424475"/>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Lst>
  <p:hf hdr="0" ftr="0" dt="0"/>
  <p:txStyles>
    <p:titleStyle>
      <a:lvl1pPr algn="l" defTabSz="609351" rtl="0" eaLnBrk="1" latinLnBrk="0" hangingPunct="1">
        <a:spcBef>
          <a:spcPct val="0"/>
        </a:spcBef>
        <a:buNone/>
        <a:defRPr sz="3200" b="1" kern="1200" spc="0">
          <a:solidFill>
            <a:schemeClr val="tx1"/>
          </a:solidFill>
          <a:latin typeface="Arial" panose="020B0604020202020204" pitchFamily="34" charset="0"/>
          <a:ea typeface="+mj-ea"/>
          <a:cs typeface="Arial" panose="020B0604020202020204" pitchFamily="34" charset="0"/>
        </a:defRPr>
      </a:lvl1pPr>
    </p:titleStyle>
    <p:bodyStyle>
      <a:lvl1pPr marL="182694" indent="-18269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532995" indent="-197963"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88329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21832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1553358"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guide id="6" orient="horz" pos="391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452931"/>
            <a:ext cx="11430000" cy="1143000"/>
          </a:xfrm>
          <a:prstGeom prst="rect">
            <a:avLst/>
          </a:prstGeom>
        </p:spPr>
        <p:txBody>
          <a:bodyPr vert="horz" lIns="121932" tIns="60965" rIns="121932" bIns="60965" rtlCol="0" anchor="t">
            <a:normAutofit/>
          </a:bodyPr>
          <a:lstStyle/>
          <a:p>
            <a:r>
              <a:rPr lang="en-US" dirty="0"/>
              <a:t>Click to edit Master title style</a:t>
            </a:r>
          </a:p>
        </p:txBody>
      </p:sp>
      <p:sp>
        <p:nvSpPr>
          <p:cNvPr id="3" name="Text Placeholder 2"/>
          <p:cNvSpPr>
            <a:spLocks noGrp="1"/>
          </p:cNvSpPr>
          <p:nvPr>
            <p:ph type="body" idx="1"/>
          </p:nvPr>
        </p:nvSpPr>
        <p:spPr>
          <a:xfrm>
            <a:off x="508538" y="1604789"/>
            <a:ext cx="11203665" cy="4238450"/>
          </a:xfrm>
          <a:prstGeom prst="rect">
            <a:avLst/>
          </a:prstGeom>
        </p:spPr>
        <p:txBody>
          <a:bodyPr vert="horz" lIns="121932" tIns="60965" rIns="121932" bIns="60965"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186E5B08-D367-AE4D-9A0D-845D230B5631}"/>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C63AA78-D5E6-C844-94E6-23F0A6B45EA2}"/>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
        <p:nvSpPr>
          <p:cNvPr id="4" name="TextBox 3">
            <a:extLst>
              <a:ext uri="{FF2B5EF4-FFF2-40B4-BE49-F238E27FC236}">
                <a16:creationId xmlns:a16="http://schemas.microsoft.com/office/drawing/2014/main" id="{819911D3-C2DB-8242-8965-3E8355B711AA}"/>
              </a:ext>
            </a:extLst>
          </p:cNvPr>
          <p:cNvSpPr txBox="1"/>
          <p:nvPr userDrawn="1"/>
        </p:nvSpPr>
        <p:spPr>
          <a:xfrm>
            <a:off x="-795131" y="2117035"/>
            <a:ext cx="0" cy="0"/>
          </a:xfrm>
          <a:prstGeom prst="rect">
            <a:avLst/>
          </a:prstGeom>
        </p:spPr>
        <p:txBody>
          <a:bodyPr wrap="none" lIns="121869" tIns="60933" rIns="121869" bIns="60933"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99" b="0" i="0" u="none" strike="noStrike" kern="1200" cap="none" spc="0" normalizeH="0" baseline="0" noProof="0" dirty="0">
              <a:ln>
                <a:noFill/>
              </a:ln>
              <a:solidFill>
                <a:srgbClr val="FFFFFF">
                  <a:lumMod val="50000"/>
                </a:srgbClr>
              </a:solidFill>
              <a:effectLst/>
              <a:uLnTx/>
              <a:uFillTx/>
              <a:latin typeface="Arial"/>
              <a:ea typeface="+mn-ea"/>
              <a:cs typeface="Calibri"/>
            </a:endParaRPr>
          </a:p>
        </p:txBody>
      </p:sp>
    </p:spTree>
    <p:custDataLst>
      <p:custData r:id="rId16"/>
      <p:tags r:id="rId17"/>
    </p:custDataLst>
    <p:extLst>
      <p:ext uri="{BB962C8B-B14F-4D97-AF65-F5344CB8AC3E}">
        <p14:creationId xmlns:p14="http://schemas.microsoft.com/office/powerpoint/2010/main" val="818114564"/>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Lst>
  <p:hf hdr="0" ftr="0" dt="0"/>
  <p:txStyles>
    <p:titleStyle>
      <a:lvl1pPr algn="l" defTabSz="609351" rtl="0" eaLnBrk="1" latinLnBrk="0" hangingPunct="1">
        <a:spcBef>
          <a:spcPct val="0"/>
        </a:spcBef>
        <a:buNone/>
        <a:defRPr sz="3200" b="1" kern="1200" spc="0">
          <a:solidFill>
            <a:schemeClr val="tx1"/>
          </a:solidFill>
          <a:latin typeface="Arial" panose="020B0604020202020204" pitchFamily="34" charset="0"/>
          <a:ea typeface="+mj-ea"/>
          <a:cs typeface="Arial" panose="020B0604020202020204" pitchFamily="34" charset="0"/>
        </a:defRPr>
      </a:lvl1pPr>
    </p:titleStyle>
    <p:bodyStyle>
      <a:lvl1pPr marL="182694" indent="-18269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532995" indent="-197963"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88329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218326"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1553358" indent="-213234" algn="l" defTabSz="609351"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0">
          <p15:clr>
            <a:srgbClr val="F26B43"/>
          </p15:clr>
        </p15:guide>
        <p15:guide id="2" pos="240">
          <p15:clr>
            <a:srgbClr val="F26B43"/>
          </p15:clr>
        </p15:guide>
        <p15:guide id="3" pos="5544">
          <p15:clr>
            <a:srgbClr val="F26B43"/>
          </p15:clr>
        </p15:guide>
        <p15:guide id="4" orient="horz" pos="2160">
          <p15:clr>
            <a:srgbClr val="F26B43"/>
          </p15:clr>
        </p15:guide>
        <p15:guide id="5" orient="horz" pos="576">
          <p15:clr>
            <a:srgbClr val="F26B43"/>
          </p15:clr>
        </p15:guide>
        <p15:guide id="6" orient="horz" pos="3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00.xml.rels><?xml version="1.0" encoding="UTF-8" standalone="yes"?>
<Relationships xmlns="http://schemas.openxmlformats.org/package/2006/relationships"><Relationship Id="rId8" Type="http://schemas.openxmlformats.org/officeDocument/2006/relationships/image" Target="../media/image248.png"/><Relationship Id="rId13" Type="http://schemas.openxmlformats.org/officeDocument/2006/relationships/image" Target="../media/image253.png"/><Relationship Id="rId3" Type="http://schemas.openxmlformats.org/officeDocument/2006/relationships/image" Target="../media/image243.png"/><Relationship Id="rId7" Type="http://schemas.openxmlformats.org/officeDocument/2006/relationships/image" Target="../media/image247.png"/><Relationship Id="rId12" Type="http://schemas.openxmlformats.org/officeDocument/2006/relationships/image" Target="../media/image252.png"/><Relationship Id="rId2" Type="http://schemas.openxmlformats.org/officeDocument/2006/relationships/image" Target="../media/image242.jpg"/><Relationship Id="rId1" Type="http://schemas.openxmlformats.org/officeDocument/2006/relationships/slideLayout" Target="../slideLayouts/slideLayout2.xml"/><Relationship Id="rId6" Type="http://schemas.openxmlformats.org/officeDocument/2006/relationships/image" Target="../media/image246.png"/><Relationship Id="rId11" Type="http://schemas.openxmlformats.org/officeDocument/2006/relationships/image" Target="../media/image251.png"/><Relationship Id="rId5" Type="http://schemas.openxmlformats.org/officeDocument/2006/relationships/image" Target="../media/image245.png"/><Relationship Id="rId10" Type="http://schemas.openxmlformats.org/officeDocument/2006/relationships/image" Target="../media/image250.jpg"/><Relationship Id="rId4" Type="http://schemas.openxmlformats.org/officeDocument/2006/relationships/image" Target="../media/image244.png"/><Relationship Id="rId9" Type="http://schemas.openxmlformats.org/officeDocument/2006/relationships/image" Target="../media/image249.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medrxiv.org/content/10.1101/2022.04.29.22274477v1" TargetMode="Externa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hyperlink" Target="https://www.dph.illinois.gov/covid19" TargetMode="External"/><Relationship Id="rId4" Type="http://schemas.openxmlformats.org/officeDocument/2006/relationships/hyperlink" Target="https://covid.cdc.gov/covid-data-tracker/#cases_totalcas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beta.healthdata.gov/Hospital/COVID-19-Reported-Patient-Impact-and-Hospital-Capa/g62h-syeh"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49.xml"/></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g"/></Relationships>
</file>

<file path=ppt/slides/_rels/slide20.xml.rels><?xml version="1.0" encoding="UTF-8" standalone="yes"?>
<Relationships xmlns="http://schemas.openxmlformats.org/package/2006/relationships"><Relationship Id="rId2" Type="http://schemas.openxmlformats.org/officeDocument/2006/relationships/hyperlink" Target="https://www.nature.com/articles/s41591-021-01666-2" TargetMode="External"/><Relationship Id="rId1" Type="http://schemas.openxmlformats.org/officeDocument/2006/relationships/slideLayout" Target="../slideLayouts/slideLayout149.xml"/></Relationships>
</file>

<file path=ppt/slides/_rels/slide21.xml.rels><?xml version="1.0" encoding="UTF-8" standalone="yes"?>
<Relationships xmlns="http://schemas.openxmlformats.org/package/2006/relationships"><Relationship Id="rId2" Type="http://schemas.openxmlformats.org/officeDocument/2006/relationships/hyperlink" Target="https://jamanetwork.com/journals/jama/fullarticle/2790610" TargetMode="Externa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hyperlink" Target="https://s3.amazonaws.com/cdn.smfm.org/media/3290/Provider_Considerations_for_Engaging_in_COVID_Vaccination_Considerations_1-11-22_%28final%29_KS.pdf" TargetMode="Externa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hyperlink" Target="https://ilpqc.org/ILPQC%202020%2B/COVID19/BJC_WashU_Outpatient_Therapeutics_Decision_Algorithm_4.14.22.pdf" TargetMode="External"/><Relationship Id="rId2" Type="http://schemas.openxmlformats.org/officeDocument/2006/relationships/hyperlink" Target="https://www.covid19treatmentguidelines.nih.gov/therapies/statement-on-patient-prioritization-for-outpatient-therapies/" TargetMode="External"/><Relationship Id="rId1" Type="http://schemas.openxmlformats.org/officeDocument/2006/relationships/slideLayout" Target="../slideLayouts/slideLayout1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18" Type="http://schemas.openxmlformats.org/officeDocument/2006/relationships/image" Target="../media/image84.png"/><Relationship Id="rId26" Type="http://schemas.openxmlformats.org/officeDocument/2006/relationships/image" Target="../media/image91.png"/><Relationship Id="rId3" Type="http://schemas.openxmlformats.org/officeDocument/2006/relationships/image" Target="../media/image69.png"/><Relationship Id="rId21" Type="http://schemas.openxmlformats.org/officeDocument/2006/relationships/hyperlink" Target="https://www.cdc.gov/coronavirus/2019-ncov/need-extra-precautions/people-with-medical-conditions.html" TargetMode="External"/><Relationship Id="rId34" Type="http://schemas.openxmlformats.org/officeDocument/2006/relationships/image" Target="../media/image9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5" Type="http://schemas.openxmlformats.org/officeDocument/2006/relationships/image" Target="../media/image90.png"/><Relationship Id="rId33" Type="http://schemas.openxmlformats.org/officeDocument/2006/relationships/image" Target="../media/image98.png"/><Relationship Id="rId2" Type="http://schemas.openxmlformats.org/officeDocument/2006/relationships/image" Target="../media/image68.png"/><Relationship Id="rId16" Type="http://schemas.openxmlformats.org/officeDocument/2006/relationships/image" Target="../media/image82.png"/><Relationship Id="rId20" Type="http://schemas.openxmlformats.org/officeDocument/2006/relationships/image" Target="../media/image86.png"/><Relationship Id="rId29" Type="http://schemas.openxmlformats.org/officeDocument/2006/relationships/image" Target="../media/image94.png"/><Relationship Id="rId1" Type="http://schemas.openxmlformats.org/officeDocument/2006/relationships/slideLayout" Target="../slideLayouts/slideLayout189.xml"/><Relationship Id="rId6" Type="http://schemas.openxmlformats.org/officeDocument/2006/relationships/image" Target="../media/image72.png"/><Relationship Id="rId11" Type="http://schemas.openxmlformats.org/officeDocument/2006/relationships/image" Target="../media/image77.png"/><Relationship Id="rId24" Type="http://schemas.openxmlformats.org/officeDocument/2006/relationships/image" Target="../media/image89.png"/><Relationship Id="rId32" Type="http://schemas.openxmlformats.org/officeDocument/2006/relationships/image" Target="../media/image97.png"/><Relationship Id="rId37" Type="http://schemas.openxmlformats.org/officeDocument/2006/relationships/hyperlink" Target="https://ilpqc.org/ILPQC%202020%2B/COVID19/BJC_WashU_Outpatient_Therapeutics_Decision_Algorithm_4.14.22.pdf" TargetMode="External"/><Relationship Id="rId5" Type="http://schemas.openxmlformats.org/officeDocument/2006/relationships/image" Target="../media/image71.png"/><Relationship Id="rId15" Type="http://schemas.openxmlformats.org/officeDocument/2006/relationships/image" Target="../media/image81.png"/><Relationship Id="rId23" Type="http://schemas.openxmlformats.org/officeDocument/2006/relationships/image" Target="../media/image88.png"/><Relationship Id="rId28" Type="http://schemas.openxmlformats.org/officeDocument/2006/relationships/image" Target="../media/image93.png"/><Relationship Id="rId36" Type="http://schemas.openxmlformats.org/officeDocument/2006/relationships/image" Target="../media/image101.png"/><Relationship Id="rId10" Type="http://schemas.openxmlformats.org/officeDocument/2006/relationships/image" Target="../media/image76.png"/><Relationship Id="rId19" Type="http://schemas.openxmlformats.org/officeDocument/2006/relationships/image" Target="../media/image85.png"/><Relationship Id="rId31" Type="http://schemas.openxmlformats.org/officeDocument/2006/relationships/image" Target="../media/image9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 Id="rId22" Type="http://schemas.openxmlformats.org/officeDocument/2006/relationships/image" Target="../media/image87.png"/><Relationship Id="rId27" Type="http://schemas.openxmlformats.org/officeDocument/2006/relationships/image" Target="../media/image92.png"/><Relationship Id="rId30" Type="http://schemas.openxmlformats.org/officeDocument/2006/relationships/image" Target="../media/image95.png"/><Relationship Id="rId35" Type="http://schemas.openxmlformats.org/officeDocument/2006/relationships/image" Target="../media/image10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4.xml"/></Relationships>
</file>

<file path=ppt/slides/_rels/slide2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7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3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72.xml"/></Relationships>
</file>

<file path=ppt/slides/_rels/slide3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3.xml"/></Relationships>
</file>

<file path=ppt/slides/_rels/slide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49.xml"/></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www.cdc.gov/poxvirus/monkeypox/index.html" TargetMode="External"/><Relationship Id="rId2" Type="http://schemas.openxmlformats.org/officeDocument/2006/relationships/hyperlink" Target="https://s3.amazonaws.com/cdn.smfm.org/media/3599/Monkeypox_and_Pregnancy-_MFM_FAQ.pdf" TargetMode="External"/><Relationship Id="rId1" Type="http://schemas.openxmlformats.org/officeDocument/2006/relationships/slideLayout" Target="../slideLayouts/slideLayout166.xml"/><Relationship Id="rId6" Type="http://schemas.openxmlformats.org/officeDocument/2006/relationships/hyperlink" Target="https://s3.amazonaws.com/cdn.smfm.org/media/3593/A_Primer_on_Monkeypox_Virus_for.531.pdf" TargetMode="External"/><Relationship Id="rId5" Type="http://schemas.openxmlformats.org/officeDocument/2006/relationships/hyperlink" Target="https://ilpqc.org/ILPQC%202020%2B/COVID19/CDC%20Monkeypox%20Health%20Area%20Network%20Update%20on%20Pregnant%20or%20Brestfeeding.pdf" TargetMode="External"/><Relationship Id="rId4" Type="http://schemas.openxmlformats.org/officeDocument/2006/relationships/hyperlink" Target="https://www.cdc.gov/poxvirus/monkeypox/clinicians/pregnancy.html"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mailto:info@ilpqc.org" TargetMode="External"/><Relationship Id="rId4" Type="http://schemas.openxmlformats.org/officeDocument/2006/relationships/hyperlink" Target="https://ilpqc.org/covid-19-information/"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xml"/><Relationship Id="rId1" Type="http://schemas.openxmlformats.org/officeDocument/2006/relationships/slideLayout" Target="../slideLayouts/slideLayout190.xml"/><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xml"/><Relationship Id="rId1" Type="http://schemas.openxmlformats.org/officeDocument/2006/relationships/slideLayout" Target="../slideLayouts/slideLayout190.xml"/></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hyperlink" Target="https://www.kff.org/coronavirus-covid-19/issue-brief/latest-data-on-covid-19-vaccinations-by-race-ethnicity/" TargetMode="External"/><Relationship Id="rId2" Type="http://schemas.openxmlformats.org/officeDocument/2006/relationships/notesSlide" Target="../notesSlides/notesSlide10.xml"/><Relationship Id="rId1" Type="http://schemas.openxmlformats.org/officeDocument/2006/relationships/slideLayout" Target="../slideLayouts/slideLayout190.xml"/><Relationship Id="rId6" Type="http://schemas.openxmlformats.org/officeDocument/2006/relationships/hyperlink" Target="https://www.chicago.gov/city/en/sites/covid19-vaccine/home/covid-19-vaccine-coverage.html" TargetMode="External"/><Relationship Id="rId5" Type="http://schemas.openxmlformats.org/officeDocument/2006/relationships/hyperlink" Target="https://www.chicago.gov/city/en/sites/covid-19/home/covid-dashboard.html" TargetMode="External"/><Relationship Id="rId4" Type="http://schemas.openxmlformats.org/officeDocument/2006/relationships/image" Target="../media/image117.png"/></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xml"/><Relationship Id="rId1" Type="http://schemas.openxmlformats.org/officeDocument/2006/relationships/slideLayout" Target="../slideLayouts/slideLayout190.xml"/><Relationship Id="rId4" Type="http://schemas.openxmlformats.org/officeDocument/2006/relationships/image" Target="../media/image118.png"/></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xml"/><Relationship Id="rId1" Type="http://schemas.openxmlformats.org/officeDocument/2006/relationships/slideLayout" Target="../slideLayouts/slideLayout190.xml"/><Relationship Id="rId4" Type="http://schemas.openxmlformats.org/officeDocument/2006/relationships/image" Target="../media/image119.png"/></Relationships>
</file>

<file path=ppt/slides/_rels/slide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xml"/><Relationship Id="rId1" Type="http://schemas.openxmlformats.org/officeDocument/2006/relationships/slideLayout" Target="../slideLayouts/slideLayout190.xml"/></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xml"/><Relationship Id="rId1" Type="http://schemas.openxmlformats.org/officeDocument/2006/relationships/slideLayout" Target="../slideLayouts/slideLayout190.xml"/><Relationship Id="rId6" Type="http://schemas.openxmlformats.org/officeDocument/2006/relationships/hyperlink" Target="https://everthriveil.org/contact-us/" TargetMode="External"/><Relationship Id="rId5" Type="http://schemas.openxmlformats.org/officeDocument/2006/relationships/image" Target="../media/image122.png"/><Relationship Id="rId4" Type="http://schemas.openxmlformats.org/officeDocument/2006/relationships/image" Target="../media/image121.png"/></Relationships>
</file>

<file path=ppt/slides/_rels/slide57.xml.rels><?xml version="1.0" encoding="UTF-8" standalone="yes"?>
<Relationships xmlns="http://schemas.openxmlformats.org/package/2006/relationships"><Relationship Id="rId13" Type="http://schemas.openxmlformats.org/officeDocument/2006/relationships/image" Target="../media/image129.png"/><Relationship Id="rId18" Type="http://schemas.openxmlformats.org/officeDocument/2006/relationships/image" Target="../media/image134.png"/><Relationship Id="rId26" Type="http://schemas.openxmlformats.org/officeDocument/2006/relationships/image" Target="../media/image141.png"/><Relationship Id="rId39" Type="http://schemas.openxmlformats.org/officeDocument/2006/relationships/image" Target="../media/image154.png"/><Relationship Id="rId3" Type="http://schemas.openxmlformats.org/officeDocument/2006/relationships/image" Target="../media/image123.jpg"/><Relationship Id="rId21" Type="http://schemas.openxmlformats.org/officeDocument/2006/relationships/image" Target="../media/image136.png"/><Relationship Id="rId34" Type="http://schemas.openxmlformats.org/officeDocument/2006/relationships/image" Target="../media/image149.png"/><Relationship Id="rId42" Type="http://schemas.openxmlformats.org/officeDocument/2006/relationships/image" Target="../media/image157.png"/><Relationship Id="rId47" Type="http://schemas.openxmlformats.org/officeDocument/2006/relationships/image" Target="../media/image162.png"/><Relationship Id="rId50" Type="http://schemas.openxmlformats.org/officeDocument/2006/relationships/image" Target="../media/image165.png"/><Relationship Id="rId7" Type="http://schemas.openxmlformats.org/officeDocument/2006/relationships/hyperlink" Target="https://www.illinoisvaccinates.com/toolkit/" TargetMode="External"/><Relationship Id="rId12" Type="http://schemas.openxmlformats.org/officeDocument/2006/relationships/image" Target="../media/image128.png"/><Relationship Id="rId17" Type="http://schemas.openxmlformats.org/officeDocument/2006/relationships/image" Target="../media/image133.png"/><Relationship Id="rId25" Type="http://schemas.openxmlformats.org/officeDocument/2006/relationships/image" Target="../media/image140.png"/><Relationship Id="rId33" Type="http://schemas.openxmlformats.org/officeDocument/2006/relationships/image" Target="../media/image148.png"/><Relationship Id="rId38" Type="http://schemas.openxmlformats.org/officeDocument/2006/relationships/image" Target="../media/image153.png"/><Relationship Id="rId46" Type="http://schemas.openxmlformats.org/officeDocument/2006/relationships/image" Target="../media/image161.png"/><Relationship Id="rId2" Type="http://schemas.openxmlformats.org/officeDocument/2006/relationships/notesSlide" Target="../notesSlides/notesSlide15.xml"/><Relationship Id="rId16" Type="http://schemas.openxmlformats.org/officeDocument/2006/relationships/image" Target="../media/image132.png"/><Relationship Id="rId20" Type="http://schemas.openxmlformats.org/officeDocument/2006/relationships/image" Target="../media/image135.png"/><Relationship Id="rId29" Type="http://schemas.openxmlformats.org/officeDocument/2006/relationships/image" Target="../media/image144.png"/><Relationship Id="rId41" Type="http://schemas.openxmlformats.org/officeDocument/2006/relationships/image" Target="../media/image156.png"/><Relationship Id="rId1" Type="http://schemas.openxmlformats.org/officeDocument/2006/relationships/slideLayout" Target="../slideLayouts/slideLayout5.xml"/><Relationship Id="rId6" Type="http://schemas.openxmlformats.org/officeDocument/2006/relationships/image" Target="../media/image126.png"/><Relationship Id="rId11" Type="http://schemas.openxmlformats.org/officeDocument/2006/relationships/image" Target="../media/image127.png"/><Relationship Id="rId24" Type="http://schemas.openxmlformats.org/officeDocument/2006/relationships/image" Target="../media/image139.png"/><Relationship Id="rId32" Type="http://schemas.openxmlformats.org/officeDocument/2006/relationships/image" Target="../media/image147.png"/><Relationship Id="rId37" Type="http://schemas.openxmlformats.org/officeDocument/2006/relationships/image" Target="../media/image152.png"/><Relationship Id="rId40" Type="http://schemas.openxmlformats.org/officeDocument/2006/relationships/image" Target="../media/image155.png"/><Relationship Id="rId45" Type="http://schemas.openxmlformats.org/officeDocument/2006/relationships/image" Target="../media/image160.png"/><Relationship Id="rId5" Type="http://schemas.openxmlformats.org/officeDocument/2006/relationships/image" Target="../media/image125.png"/><Relationship Id="rId15" Type="http://schemas.openxmlformats.org/officeDocument/2006/relationships/image" Target="../media/image131.png"/><Relationship Id="rId23" Type="http://schemas.openxmlformats.org/officeDocument/2006/relationships/image" Target="../media/image138.png"/><Relationship Id="rId28" Type="http://schemas.openxmlformats.org/officeDocument/2006/relationships/image" Target="../media/image143.png"/><Relationship Id="rId36" Type="http://schemas.openxmlformats.org/officeDocument/2006/relationships/image" Target="../media/image151.png"/><Relationship Id="rId49" Type="http://schemas.openxmlformats.org/officeDocument/2006/relationships/image" Target="../media/image164.png"/><Relationship Id="rId10" Type="http://schemas.openxmlformats.org/officeDocument/2006/relationships/hyperlink" Target="https://www.illinoisvaccinates.com/vaccine-resources/" TargetMode="External"/><Relationship Id="rId19" Type="http://schemas.openxmlformats.org/officeDocument/2006/relationships/hyperlink" Target="http://www.cdc.gov/" TargetMode="External"/><Relationship Id="rId31" Type="http://schemas.openxmlformats.org/officeDocument/2006/relationships/image" Target="../media/image146.png"/><Relationship Id="rId44" Type="http://schemas.openxmlformats.org/officeDocument/2006/relationships/image" Target="../media/image159.png"/><Relationship Id="rId52" Type="http://schemas.openxmlformats.org/officeDocument/2006/relationships/hyperlink" Target="https://www.illinoisvaccinates.com/" TargetMode="External"/><Relationship Id="rId4" Type="http://schemas.openxmlformats.org/officeDocument/2006/relationships/image" Target="../media/image124.png"/><Relationship Id="rId9" Type="http://schemas.openxmlformats.org/officeDocument/2006/relationships/hyperlink" Target="mailto:facts@ilvaccinates.com" TargetMode="External"/><Relationship Id="rId14" Type="http://schemas.openxmlformats.org/officeDocument/2006/relationships/image" Target="../media/image130.png"/><Relationship Id="rId22" Type="http://schemas.openxmlformats.org/officeDocument/2006/relationships/image" Target="../media/image137.png"/><Relationship Id="rId27" Type="http://schemas.openxmlformats.org/officeDocument/2006/relationships/image" Target="../media/image142.png"/><Relationship Id="rId30" Type="http://schemas.openxmlformats.org/officeDocument/2006/relationships/image" Target="../media/image145.png"/><Relationship Id="rId35" Type="http://schemas.openxmlformats.org/officeDocument/2006/relationships/image" Target="../media/image150.png"/><Relationship Id="rId43" Type="http://schemas.openxmlformats.org/officeDocument/2006/relationships/image" Target="../media/image158.png"/><Relationship Id="rId48" Type="http://schemas.openxmlformats.org/officeDocument/2006/relationships/image" Target="../media/image163.png"/><Relationship Id="rId8" Type="http://schemas.openxmlformats.org/officeDocument/2006/relationships/hyperlink" Target="https://www.illinoisvaccinates.com/contact/" TargetMode="External"/><Relationship Id="rId51" Type="http://schemas.openxmlformats.org/officeDocument/2006/relationships/image" Target="../media/image166.png"/></Relationships>
</file>

<file path=ppt/slides/_rels/slide58.xml.rels><?xml version="1.0" encoding="UTF-8" standalone="yes"?>
<Relationships xmlns="http://schemas.openxmlformats.org/package/2006/relationships"><Relationship Id="rId8" Type="http://schemas.openxmlformats.org/officeDocument/2006/relationships/hyperlink" Target="https://echo.zoom.us/meeting/register/tJElcu2gqD8uG9NQeobeBjDUBKLczPfdjADQ" TargetMode="External"/><Relationship Id="rId3" Type="http://schemas.openxmlformats.org/officeDocument/2006/relationships/hyperlink" Target="https://www.cdc.gov/vaccines/covid-19/downloads/Pediatric-Planning-Guide.pdf" TargetMode="External"/><Relationship Id="rId7" Type="http://schemas.openxmlformats.org/officeDocument/2006/relationships/hyperlink" Target="https://us06web.zoom.us/webinar/register/WN_k5NCmCWYTlmZnIXE3KHDKg" TargetMode="External"/><Relationship Id="rId2" Type="http://schemas.openxmlformats.org/officeDocument/2006/relationships/hyperlink" Target="https://www.kff.org/coronavirus-covid-19/poll-finding/kff-covid-19-vaccine-monitor-april-2022/" TargetMode="External"/><Relationship Id="rId1" Type="http://schemas.openxmlformats.org/officeDocument/2006/relationships/slideLayout" Target="../slideLayouts/slideLayout5.xml"/><Relationship Id="rId6" Type="http://schemas.openxmlformats.org/officeDocument/2006/relationships/hyperlink" Target="https://echo.zoom.us/meeting/register/tJ0kfu2uqTsjHtZyIABDg1nTKBWsYmR9HKei" TargetMode="External"/><Relationship Id="rId5" Type="http://schemas.openxmlformats.org/officeDocument/2006/relationships/hyperlink" Target="https://www.cdc.gov/vaccines/covid-19/planning/children.html" TargetMode="External"/><Relationship Id="rId10" Type="http://schemas.openxmlformats.org/officeDocument/2006/relationships/hyperlink" Target="https://www.illinoisvaccinates.com/" TargetMode="External"/><Relationship Id="rId4" Type="http://schemas.openxmlformats.org/officeDocument/2006/relationships/hyperlink" Target="https://www.cdc.gov/vaccines/acip/index.html" TargetMode="External"/><Relationship Id="rId9" Type="http://schemas.openxmlformats.org/officeDocument/2006/relationships/image" Target="../media/image167.jpg"/></Relationships>
</file>

<file path=ppt/slides/_rels/slide59.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9.png"/><Relationship Id="rId7" Type="http://schemas.openxmlformats.org/officeDocument/2006/relationships/image" Target="../media/image172.png"/><Relationship Id="rId12" Type="http://schemas.openxmlformats.org/officeDocument/2006/relationships/hyperlink" Target="https://www.illinoisvaccinates.com/" TargetMode="External"/><Relationship Id="rId2" Type="http://schemas.openxmlformats.org/officeDocument/2006/relationships/image" Target="../media/image168.png"/><Relationship Id="rId1" Type="http://schemas.openxmlformats.org/officeDocument/2006/relationships/slideLayout" Target="../slideLayouts/slideLayout5.xml"/><Relationship Id="rId6" Type="http://schemas.openxmlformats.org/officeDocument/2006/relationships/image" Target="../media/image171.png"/><Relationship Id="rId11" Type="http://schemas.openxmlformats.org/officeDocument/2006/relationships/hyperlink" Target="https://www.iafp.com/beyond-the-needle-podcast-faculty" TargetMode="External"/><Relationship Id="rId5" Type="http://schemas.openxmlformats.org/officeDocument/2006/relationships/image" Target="../media/image170.jpg"/><Relationship Id="rId10" Type="http://schemas.openxmlformats.org/officeDocument/2006/relationships/hyperlink" Target="https://www.illinoisvaccinates.com/podcasts/#episodes" TargetMode="External"/><Relationship Id="rId4" Type="http://schemas.openxmlformats.org/officeDocument/2006/relationships/hyperlink" Target="https://www.illinoisvaccinates.com/podcasts/" TargetMode="External"/><Relationship Id="rId9" Type="http://schemas.openxmlformats.org/officeDocument/2006/relationships/image" Target="../media/image174.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8" Type="http://schemas.openxmlformats.org/officeDocument/2006/relationships/hyperlink" Target="https://public.tableau.com/app/profile/icaap/viz/VaccinePrioritization_16445524037540/COVIDVaccinationPrioritization" TargetMode="External"/><Relationship Id="rId13" Type="http://schemas.openxmlformats.org/officeDocument/2006/relationships/image" Target="../media/image181.png"/><Relationship Id="rId18" Type="http://schemas.openxmlformats.org/officeDocument/2006/relationships/hyperlink" Target="https://www.illinoisvaccinates.com/" TargetMode="External"/><Relationship Id="rId26" Type="http://schemas.openxmlformats.org/officeDocument/2006/relationships/image" Target="../media/image193.png"/><Relationship Id="rId3" Type="http://schemas.openxmlformats.org/officeDocument/2006/relationships/hyperlink" Target="https://www.instagram.com/illinoisvaccinates/" TargetMode="External"/><Relationship Id="rId21" Type="http://schemas.openxmlformats.org/officeDocument/2006/relationships/image" Target="../media/image188.png"/><Relationship Id="rId7" Type="http://schemas.openxmlformats.org/officeDocument/2006/relationships/image" Target="../media/image178.jpg"/><Relationship Id="rId12" Type="http://schemas.openxmlformats.org/officeDocument/2006/relationships/image" Target="../media/image180.png"/><Relationship Id="rId17" Type="http://schemas.openxmlformats.org/officeDocument/2006/relationships/image" Target="../media/image185.png"/><Relationship Id="rId25" Type="http://schemas.openxmlformats.org/officeDocument/2006/relationships/image" Target="../media/image192.png"/><Relationship Id="rId2" Type="http://schemas.openxmlformats.org/officeDocument/2006/relationships/hyperlink" Target="https://twitter.com/ILVaccinates" TargetMode="External"/><Relationship Id="rId16" Type="http://schemas.openxmlformats.org/officeDocument/2006/relationships/image" Target="../media/image184.png"/><Relationship Id="rId20" Type="http://schemas.openxmlformats.org/officeDocument/2006/relationships/image" Target="../media/image187.png"/><Relationship Id="rId29" Type="http://schemas.openxmlformats.org/officeDocument/2006/relationships/image" Target="../media/image196.png"/><Relationship Id="rId1" Type="http://schemas.openxmlformats.org/officeDocument/2006/relationships/slideLayout" Target="../slideLayouts/slideLayout5.xml"/><Relationship Id="rId6" Type="http://schemas.openxmlformats.org/officeDocument/2006/relationships/image" Target="../media/image177.png"/><Relationship Id="rId11" Type="http://schemas.openxmlformats.org/officeDocument/2006/relationships/image" Target="../media/image179.png"/><Relationship Id="rId24" Type="http://schemas.openxmlformats.org/officeDocument/2006/relationships/image" Target="../media/image191.png"/><Relationship Id="rId32" Type="http://schemas.openxmlformats.org/officeDocument/2006/relationships/image" Target="../media/image199.png"/><Relationship Id="rId5" Type="http://schemas.openxmlformats.org/officeDocument/2006/relationships/image" Target="../media/image176.png"/><Relationship Id="rId15" Type="http://schemas.openxmlformats.org/officeDocument/2006/relationships/image" Target="../media/image183.png"/><Relationship Id="rId23" Type="http://schemas.openxmlformats.org/officeDocument/2006/relationships/image" Target="../media/image190.png"/><Relationship Id="rId28" Type="http://schemas.openxmlformats.org/officeDocument/2006/relationships/image" Target="../media/image195.png"/><Relationship Id="rId10" Type="http://schemas.openxmlformats.org/officeDocument/2006/relationships/hyperlink" Target="https://illinoisaap.org/wp-content/uploads/2022/06/ICAAP_TeenClinConvo.pdf" TargetMode="External"/><Relationship Id="rId19" Type="http://schemas.openxmlformats.org/officeDocument/2006/relationships/image" Target="../media/image186.png"/><Relationship Id="rId31" Type="http://schemas.openxmlformats.org/officeDocument/2006/relationships/image" Target="../media/image198.png"/><Relationship Id="rId4" Type="http://schemas.openxmlformats.org/officeDocument/2006/relationships/image" Target="../media/image175.png"/><Relationship Id="rId9" Type="http://schemas.openxmlformats.org/officeDocument/2006/relationships/hyperlink" Target="https://illinoisaap.org/wp-content/uploads/2022/06/ICAAP_TeenParent.pdf" TargetMode="External"/><Relationship Id="rId14" Type="http://schemas.openxmlformats.org/officeDocument/2006/relationships/image" Target="../media/image182.png"/><Relationship Id="rId22" Type="http://schemas.openxmlformats.org/officeDocument/2006/relationships/image" Target="../media/image189.png"/><Relationship Id="rId27" Type="http://schemas.openxmlformats.org/officeDocument/2006/relationships/image" Target="../media/image194.png"/><Relationship Id="rId30" Type="http://schemas.openxmlformats.org/officeDocument/2006/relationships/image" Target="../media/image197.png"/></Relationships>
</file>

<file path=ppt/slides/_rels/slide6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197.xml"/></Relationships>
</file>

<file path=ppt/slides/_rels/slide6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194.xml"/></Relationships>
</file>

<file path=ppt/slides/_rels/slide63.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5.png"/><Relationship Id="rId18" Type="http://schemas.openxmlformats.org/officeDocument/2006/relationships/image" Target="../media/image220.png"/><Relationship Id="rId3" Type="http://schemas.openxmlformats.org/officeDocument/2006/relationships/image" Target="../media/image205.jpeg"/><Relationship Id="rId21" Type="http://schemas.openxmlformats.org/officeDocument/2006/relationships/image" Target="../media/image223.png"/><Relationship Id="rId7" Type="http://schemas.openxmlformats.org/officeDocument/2006/relationships/image" Target="../media/image209.png"/><Relationship Id="rId12" Type="http://schemas.openxmlformats.org/officeDocument/2006/relationships/image" Target="../media/image214.png"/><Relationship Id="rId17" Type="http://schemas.openxmlformats.org/officeDocument/2006/relationships/image" Target="../media/image219.png"/><Relationship Id="rId2" Type="http://schemas.openxmlformats.org/officeDocument/2006/relationships/image" Target="../media/image204.png"/><Relationship Id="rId16" Type="http://schemas.openxmlformats.org/officeDocument/2006/relationships/image" Target="../media/image218.png"/><Relationship Id="rId20" Type="http://schemas.openxmlformats.org/officeDocument/2006/relationships/image" Target="../media/image222.png"/><Relationship Id="rId1" Type="http://schemas.openxmlformats.org/officeDocument/2006/relationships/slideLayout" Target="../slideLayouts/slideLayout197.xml"/><Relationship Id="rId6" Type="http://schemas.openxmlformats.org/officeDocument/2006/relationships/image" Target="../media/image208.png"/><Relationship Id="rId11" Type="http://schemas.openxmlformats.org/officeDocument/2006/relationships/image" Target="../media/image213.png"/><Relationship Id="rId5" Type="http://schemas.openxmlformats.org/officeDocument/2006/relationships/image" Target="../media/image207.jpeg"/><Relationship Id="rId15" Type="http://schemas.openxmlformats.org/officeDocument/2006/relationships/image" Target="../media/image217.png"/><Relationship Id="rId10" Type="http://schemas.openxmlformats.org/officeDocument/2006/relationships/image" Target="../media/image212.png"/><Relationship Id="rId19" Type="http://schemas.openxmlformats.org/officeDocument/2006/relationships/image" Target="../media/image221.png"/><Relationship Id="rId4" Type="http://schemas.openxmlformats.org/officeDocument/2006/relationships/image" Target="../media/image206.jpeg"/><Relationship Id="rId9" Type="http://schemas.openxmlformats.org/officeDocument/2006/relationships/image" Target="../media/image211.png"/><Relationship Id="rId14" Type="http://schemas.openxmlformats.org/officeDocument/2006/relationships/image" Target="../media/image216.png"/></Relationships>
</file>

<file path=ppt/slides/_rels/slide64.xml.rels><?xml version="1.0" encoding="UTF-8" standalone="yes"?>
<Relationships xmlns="http://schemas.openxmlformats.org/package/2006/relationships"><Relationship Id="rId2" Type="http://schemas.openxmlformats.org/officeDocument/2006/relationships/hyperlink" Target="https://us06web.zoom.us/webinar/register/WN_GpZLDTP3S8y-44PdxrzPIQ" TargetMode="External"/><Relationship Id="rId1" Type="http://schemas.openxmlformats.org/officeDocument/2006/relationships/slideLayout" Target="../slideLayouts/slideLayout194.xml"/></Relationships>
</file>

<file path=ppt/slides/_rels/slide65.xml.rels><?xml version="1.0" encoding="UTF-8" standalone="yes"?>
<Relationships xmlns="http://schemas.openxmlformats.org/package/2006/relationships"><Relationship Id="rId3" Type="http://schemas.openxmlformats.org/officeDocument/2006/relationships/hyperlink" Target="https://echo.zoom.us/meeting/register/tJElcu2gqD8uG9NQeobeBjDUBKLczPfdjADQ" TargetMode="External"/><Relationship Id="rId2" Type="http://schemas.openxmlformats.org/officeDocument/2006/relationships/hyperlink" Target="https://echo.zoom.us/meeting/register/tJ0kfu2uqTsjHtZyIABDg1nTKBWsYmR9HKei" TargetMode="External"/><Relationship Id="rId1" Type="http://schemas.openxmlformats.org/officeDocument/2006/relationships/slideLayout" Target="../slideLayouts/slideLayout194.xml"/></Relationships>
</file>

<file path=ppt/slides/_rels/slide6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hyperlink" Target="https://www.illinoisvaccinates.com/implementation-support/" TargetMode="External"/><Relationship Id="rId1" Type="http://schemas.openxmlformats.org/officeDocument/2006/relationships/slideLayout" Target="../slideLayouts/slideLayout194.xml"/></Relationships>
</file>

<file path=ppt/slides/_rels/slide67.xml.rels><?xml version="1.0" encoding="UTF-8" standalone="yes"?>
<Relationships xmlns="http://schemas.openxmlformats.org/package/2006/relationships"><Relationship Id="rId3" Type="http://schemas.openxmlformats.org/officeDocument/2006/relationships/image" Target="../media/image226.jpg"/><Relationship Id="rId2" Type="http://schemas.openxmlformats.org/officeDocument/2006/relationships/image" Target="../media/image225.png"/><Relationship Id="rId1" Type="http://schemas.openxmlformats.org/officeDocument/2006/relationships/slideLayout" Target="../slideLayouts/slideLayout196.xml"/></Relationships>
</file>

<file path=ppt/slides/_rels/slide68.xml.rels><?xml version="1.0" encoding="UTF-8" standalone="yes"?>
<Relationships xmlns="http://schemas.openxmlformats.org/package/2006/relationships"><Relationship Id="rId3" Type="http://schemas.openxmlformats.org/officeDocument/2006/relationships/image" Target="../media/image228.jpg"/><Relationship Id="rId2" Type="http://schemas.openxmlformats.org/officeDocument/2006/relationships/image" Target="../media/image227.jpg"/><Relationship Id="rId1" Type="http://schemas.openxmlformats.org/officeDocument/2006/relationships/slideLayout" Target="../slideLayouts/slideLayout196.xml"/><Relationship Id="rId4" Type="http://schemas.openxmlformats.org/officeDocument/2006/relationships/image" Target="../media/image229.jpeg"/></Relationships>
</file>

<file path=ppt/slides/_rels/slide69.xml.rels><?xml version="1.0" encoding="UTF-8" standalone="yes"?>
<Relationships xmlns="http://schemas.openxmlformats.org/package/2006/relationships"><Relationship Id="rId3" Type="http://schemas.openxmlformats.org/officeDocument/2006/relationships/hyperlink" Target="https://www.illinoisvaccinates.com/contact/" TargetMode="External"/><Relationship Id="rId2" Type="http://schemas.openxmlformats.org/officeDocument/2006/relationships/image" Target="../media/image230.jpg"/><Relationship Id="rId1" Type="http://schemas.openxmlformats.org/officeDocument/2006/relationships/slideLayout" Target="../slideLayouts/slideLayout196.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covid.cdc.gov/covid-data-tracker/#county-view?list_select_state=all_states&amp;list_select_county=all_counties&amp;data-type=Risk&amp;null=Risk" TargetMode="Externa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70.xml.rels><?xml version="1.0" encoding="UTF-8" standalone="yes"?>
<Relationships xmlns="http://schemas.openxmlformats.org/package/2006/relationships"><Relationship Id="rId3" Type="http://schemas.openxmlformats.org/officeDocument/2006/relationships/hyperlink" Target="https://www.illinoisvaccinates.com/podcasts/" TargetMode="External"/><Relationship Id="rId2" Type="http://schemas.openxmlformats.org/officeDocument/2006/relationships/image" Target="../media/image231.jpeg"/><Relationship Id="rId1" Type="http://schemas.openxmlformats.org/officeDocument/2006/relationships/slideLayout" Target="../slideLayouts/slideLayout196.xml"/><Relationship Id="rId4" Type="http://schemas.openxmlformats.org/officeDocument/2006/relationships/image" Target="../media/image232.jp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5.xml"/></Relationships>
</file>

<file path=ppt/slides/_rels/slide76.xml.rels><?xml version="1.0" encoding="UTF-8" standalone="yes"?>
<Relationships xmlns="http://schemas.openxmlformats.org/package/2006/relationships"><Relationship Id="rId8" Type="http://schemas.openxmlformats.org/officeDocument/2006/relationships/hyperlink" Target="https://www.youtube.com/watch?v=Tp99Xw89Yy8" TargetMode="External"/><Relationship Id="rId3" Type="http://schemas.openxmlformats.org/officeDocument/2006/relationships/hyperlink" Target="https://www.cdc.gov/coronavirus/2019-ncov/downloads/vaccines/protect-yourself-and-your-baby-print.pdf" TargetMode="External"/><Relationship Id="rId7" Type="http://schemas.openxmlformats.org/officeDocument/2006/relationships/hyperlink" Target="https://www.acog.org/-/media/project/acog/acogorg/files/pdfs/brochures-flyers/flier-on-covid-19-vaccination-to-give-to-your-patients.pdf?la=en&amp;hash=3195F69DFE76A999AF08BBAA22D5E9F7" TargetMode="External"/><Relationship Id="rId2" Type="http://schemas.openxmlformats.org/officeDocument/2006/relationships/notesSlide" Target="../notesSlides/notesSlide21.xml"/><Relationship Id="rId1" Type="http://schemas.openxmlformats.org/officeDocument/2006/relationships/slideLayout" Target="../slideLayouts/slideLayout205.xml"/><Relationship Id="rId6" Type="http://schemas.openxmlformats.org/officeDocument/2006/relationships/hyperlink" Target="http://www.understand.everthriveil.org/" TargetMode="External"/><Relationship Id="rId5" Type="http://schemas.openxmlformats.org/officeDocument/2006/relationships/hyperlink" Target="https://ilpqc.org/ILPQC%202020%2B/COVID19/COVID%20Vax%20Pregancy%20_Eng%20%281%29.png" TargetMode="External"/><Relationship Id="rId10" Type="http://schemas.openxmlformats.org/officeDocument/2006/relationships/hyperlink" Target="https://www.acog.org/covid-19/covid-19-vaccines-and-pregnancy-conversation-guide-for-clinicians" TargetMode="External"/><Relationship Id="rId4" Type="http://schemas.openxmlformats.org/officeDocument/2006/relationships/hyperlink" Target="https://s3.amazonaws.com/cdn.smfm.org/media/3232/Covid_Vaccine_Reasons.FINAL_revised__11-29-21.pdf" TargetMode="External"/><Relationship Id="rId9" Type="http://schemas.openxmlformats.org/officeDocument/2006/relationships/hyperlink" Target="https://www.cdc.gov/vaccines/covid-19/hcp/engaging-patients.html"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0.xml"/></Relationships>
</file>

<file path=ppt/slides/_rels/slide78.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3.xml"/><Relationship Id="rId1" Type="http://schemas.openxmlformats.org/officeDocument/2006/relationships/slideLayout" Target="../slideLayouts/slideLayout205.xml"/><Relationship Id="rId4" Type="http://schemas.openxmlformats.org/officeDocument/2006/relationships/image" Target="../media/image234.jpeg"/></Relationships>
</file>

<file path=ppt/slides/_rels/slide7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4.xml"/><Relationship Id="rId1" Type="http://schemas.openxmlformats.org/officeDocument/2006/relationships/slideLayout" Target="../slideLayouts/slideLayout205.xml"/><Relationship Id="rId4" Type="http://schemas.openxmlformats.org/officeDocument/2006/relationships/image" Target="../media/image236.jpeg"/></Relationships>
</file>

<file path=ppt/slides/_rels/slide8.xml.rels><?xml version="1.0" encoding="UTF-8" standalone="yes"?>
<Relationships xmlns="http://schemas.openxmlformats.org/package/2006/relationships"><Relationship Id="rId3" Type="http://schemas.openxmlformats.org/officeDocument/2006/relationships/hyperlink" Target="https://covid.cdc.gov/covid-data-tracker/#county-view?list_select_state=all_states&amp;list_select_county=all_counties&amp;data-type=CommunityLevels&amp;null=CommunityLevels" TargetMode="External"/><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80.xml.rels><?xml version="1.0" encoding="UTF-8" standalone="yes"?>
<Relationships xmlns="http://schemas.openxmlformats.org/package/2006/relationships"><Relationship Id="rId3" Type="http://schemas.openxmlformats.org/officeDocument/2006/relationships/hyperlink" Target="http://www.understand.everthriveil.org/" TargetMode="External"/><Relationship Id="rId2" Type="http://schemas.openxmlformats.org/officeDocument/2006/relationships/notesSlide" Target="../notesSlides/notesSlide25.xml"/><Relationship Id="rId1" Type="http://schemas.openxmlformats.org/officeDocument/2006/relationships/slideLayout" Target="../slideLayouts/slideLayout205.xml"/></Relationships>
</file>

<file path=ppt/slides/_rels/slide81.xml.rels><?xml version="1.0" encoding="UTF-8" standalone="yes"?>
<Relationships xmlns="http://schemas.openxmlformats.org/package/2006/relationships"><Relationship Id="rId3" Type="http://schemas.openxmlformats.org/officeDocument/2006/relationships/image" Target="../media/image237.jpg"/><Relationship Id="rId2" Type="http://schemas.openxmlformats.org/officeDocument/2006/relationships/notesSlide" Target="../notesSlides/notesSlide26.xml"/><Relationship Id="rId1" Type="http://schemas.openxmlformats.org/officeDocument/2006/relationships/slideLayout" Target="../slideLayouts/slideLayout20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0.xml"/></Relationships>
</file>

<file path=ppt/slides/_rels/slide83.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8.xml"/><Relationship Id="rId1" Type="http://schemas.openxmlformats.org/officeDocument/2006/relationships/slideLayout" Target="../slideLayouts/slideLayout205.xml"/><Relationship Id="rId4" Type="http://schemas.openxmlformats.org/officeDocument/2006/relationships/image" Target="../media/image239.jpg"/></Relationships>
</file>

<file path=ppt/slides/_rels/slide84.xml.rels><?xml version="1.0" encoding="UTF-8" standalone="yes"?>
<Relationships xmlns="http://schemas.openxmlformats.org/package/2006/relationships"><Relationship Id="rId3" Type="http://schemas.openxmlformats.org/officeDocument/2006/relationships/image" Target="../media/image240.jpg"/><Relationship Id="rId2" Type="http://schemas.openxmlformats.org/officeDocument/2006/relationships/notesSlide" Target="../notesSlides/notesSlide29.xml"/><Relationship Id="rId1" Type="http://schemas.openxmlformats.org/officeDocument/2006/relationships/slideLayout" Target="../slideLayouts/slideLayout205.xml"/><Relationship Id="rId4" Type="http://schemas.openxmlformats.org/officeDocument/2006/relationships/image" Target="../media/image241.jpg"/></Relationships>
</file>

<file path=ppt/slides/_rels/slide85.xml.rels><?xml version="1.0" encoding="UTF-8" standalone="yes"?>
<Relationships xmlns="http://schemas.openxmlformats.org/package/2006/relationships"><Relationship Id="rId3" Type="http://schemas.openxmlformats.org/officeDocument/2006/relationships/image" Target="../media/image237.jpg"/><Relationship Id="rId2" Type="http://schemas.openxmlformats.org/officeDocument/2006/relationships/notesSlide" Target="../notesSlides/notesSlide30.xml"/><Relationship Id="rId1" Type="http://schemas.openxmlformats.org/officeDocument/2006/relationships/slideLayout" Target="../slideLayouts/slideLayout20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5.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5.xml"/></Relationships>
</file>

<file path=ppt/slides/_rels/slide91.xml.rels><?xml version="1.0" encoding="UTF-8" standalone="yes"?>
<Relationships xmlns="http://schemas.openxmlformats.org/package/2006/relationships"><Relationship Id="rId3" Type="http://schemas.openxmlformats.org/officeDocument/2006/relationships/hyperlink" Target="https://www.cdc.gov/coronavirus/2019-ncov/downloads/vaccines/protect-yourself-and-your-baby-print.pdf" TargetMode="External"/><Relationship Id="rId7" Type="http://schemas.openxmlformats.org/officeDocument/2006/relationships/hyperlink" Target="https://www.youtube.com/watch?v=Tp99Xw89Yy8" TargetMode="External"/><Relationship Id="rId2" Type="http://schemas.openxmlformats.org/officeDocument/2006/relationships/notesSlide" Target="../notesSlides/notesSlide36.xml"/><Relationship Id="rId1" Type="http://schemas.openxmlformats.org/officeDocument/2006/relationships/slideLayout" Target="../slideLayouts/slideLayout205.xml"/><Relationship Id="rId6" Type="http://schemas.openxmlformats.org/officeDocument/2006/relationships/hyperlink" Target="https://ilpqc.org/ILPQC%202020%2B/COVID19/COVID%20Vax%20Pregancy%20_Eng%20%281%29.png" TargetMode="External"/><Relationship Id="rId5" Type="http://schemas.openxmlformats.org/officeDocument/2006/relationships/hyperlink" Target="https://www.acog.org/-/media/project/acog/acogorg/files/pdfs/brochures-flyers/flier-on-covid-19-vaccination-to-give-to-your-patients.pdf?la=en&amp;hash=3195F69DFE76A999AF08BBAA22D5E9F7" TargetMode="External"/><Relationship Id="rId4" Type="http://schemas.openxmlformats.org/officeDocument/2006/relationships/hyperlink" Target="https://s3.amazonaws.com/cdn.smfm.org/media/3232/Covid_Vaccine_Reasons.FINAL_revised__11-29-21.pdf"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5.xml"/></Relationships>
</file>

<file path=ppt/slides/_rels/slide93.xml.rels><?xml version="1.0" encoding="UTF-8" standalone="yes"?>
<Relationships xmlns="http://schemas.openxmlformats.org/package/2006/relationships"><Relationship Id="rId3" Type="http://schemas.openxmlformats.org/officeDocument/2006/relationships/hyperlink" Target="https://www.cdc.gov/coronavirus/2019-ncov/downloads/vaccines/protect-yourself-and-your-baby-print.pdf" TargetMode="External"/><Relationship Id="rId2" Type="http://schemas.openxmlformats.org/officeDocument/2006/relationships/notesSlide" Target="../notesSlides/notesSlide38.xml"/><Relationship Id="rId1" Type="http://schemas.openxmlformats.org/officeDocument/2006/relationships/slideLayout" Target="../slideLayouts/slideLayout205.xml"/><Relationship Id="rId4" Type="http://schemas.openxmlformats.org/officeDocument/2006/relationships/hyperlink" Target="https://s3.amazonaws.com/cdn.smfm.org/media/3232/Covid_Vaccine_Reasons.FINAL_revised__11-29-21.pdf" TargetMode="Externa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5.xml"/></Relationships>
</file>

<file path=ppt/slides/_rels/slide95.xml.rels><?xml version="1.0" encoding="UTF-8" standalone="yes"?>
<Relationships xmlns="http://schemas.openxmlformats.org/package/2006/relationships"><Relationship Id="rId3" Type="http://schemas.openxmlformats.org/officeDocument/2006/relationships/hyperlink" Target="https://www.cdc.gov/coronavirus/2019-ncov/downloads/vaccines/protect-yourself-and-your-baby-print.pdf" TargetMode="External"/><Relationship Id="rId7" Type="http://schemas.openxmlformats.org/officeDocument/2006/relationships/hyperlink" Target="https://www.youtube.com/watch?v=Tp99Xw89Yy8" TargetMode="External"/><Relationship Id="rId2" Type="http://schemas.openxmlformats.org/officeDocument/2006/relationships/notesSlide" Target="../notesSlides/notesSlide40.xml"/><Relationship Id="rId1" Type="http://schemas.openxmlformats.org/officeDocument/2006/relationships/slideLayout" Target="../slideLayouts/slideLayout205.xml"/><Relationship Id="rId6" Type="http://schemas.openxmlformats.org/officeDocument/2006/relationships/hyperlink" Target="https://ilpqc.org/ILPQC%202020%2B/COVID19/COVID%20Vax%20Pregancy%20_Eng%20%281%29.png" TargetMode="External"/><Relationship Id="rId5" Type="http://schemas.openxmlformats.org/officeDocument/2006/relationships/hyperlink" Target="https://www.acog.org/-/media/project/acog/acogorg/files/pdfs/brochures-flyers/flier-on-covid-19-vaccination-to-give-to-your-patients.pdf?la=en&amp;hash=3195F69DFE76A999AF08BBAA22D5E9F7" TargetMode="External"/><Relationship Id="rId4" Type="http://schemas.openxmlformats.org/officeDocument/2006/relationships/hyperlink" Target="https://s3.amazonaws.com/cdn.smfm.org/media/3232/Covid_Vaccine_Reasons.FINAL_revised__11-29-21.pdf" TargetMode="Externa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5.xml"/></Relationships>
</file>

<file path=ppt/slides/_rels/slide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www.ilpqc.org/" TargetMode="External"/><Relationship Id="rId5" Type="http://schemas.openxmlformats.org/officeDocument/2006/relationships/hyperlink" Target="mailto:info@ilpqc.org" TargetMode="Externa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 y="1293875"/>
            <a:ext cx="12192000" cy="5564505"/>
            <a:chOff x="-1" y="1293875"/>
            <a:chExt cx="12192000" cy="5564505"/>
          </a:xfrm>
        </p:grpSpPr>
        <p:sp>
          <p:nvSpPr>
            <p:cNvPr id="3" name="object 3"/>
            <p:cNvSpPr/>
            <p:nvPr/>
          </p:nvSpPr>
          <p:spPr>
            <a:xfrm>
              <a:off x="902208" y="1293875"/>
              <a:ext cx="11289665" cy="3823970"/>
            </a:xfrm>
            <a:custGeom>
              <a:avLst/>
              <a:gdLst/>
              <a:ahLst/>
              <a:cxnLst/>
              <a:rect l="l" t="t" r="r" b="b"/>
              <a:pathLst>
                <a:path w="11289665" h="3823970">
                  <a:moveTo>
                    <a:pt x="11289284" y="0"/>
                  </a:moveTo>
                  <a:lnTo>
                    <a:pt x="0" y="0"/>
                  </a:lnTo>
                  <a:lnTo>
                    <a:pt x="0" y="3823462"/>
                  </a:lnTo>
                  <a:lnTo>
                    <a:pt x="11289284" y="3823462"/>
                  </a:lnTo>
                  <a:lnTo>
                    <a:pt x="11289284" y="0"/>
                  </a:lnTo>
                  <a:close/>
                </a:path>
              </a:pathLst>
            </a:custGeom>
            <a:solidFill>
              <a:srgbClr val="F3F6F9"/>
            </a:solidFill>
          </p:spPr>
          <p:txBody>
            <a:bodyPr wrap="square" lIns="0" tIns="0" rIns="0" bIns="0" rtlCol="0"/>
            <a:lstStyle/>
            <a:p>
              <a:endParaRPr dirty="0"/>
            </a:p>
          </p:txBody>
        </p:sp>
        <p:sp>
          <p:nvSpPr>
            <p:cNvPr id="4" name="object 4"/>
            <p:cNvSpPr/>
            <p:nvPr/>
          </p:nvSpPr>
          <p:spPr>
            <a:xfrm>
              <a:off x="1520190" y="3509009"/>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dirty="0"/>
            </a:p>
          </p:txBody>
        </p:sp>
        <p:pic>
          <p:nvPicPr>
            <p:cNvPr id="5" name="object 5"/>
            <p:cNvPicPr/>
            <p:nvPr/>
          </p:nvPicPr>
          <p:blipFill>
            <a:blip r:embed="rId2" cstate="print"/>
            <a:stretch>
              <a:fillRect/>
            </a:stretch>
          </p:blipFill>
          <p:spPr>
            <a:xfrm>
              <a:off x="0" y="5041391"/>
              <a:ext cx="12191999" cy="1816607"/>
            </a:xfrm>
            <a:prstGeom prst="rect">
              <a:avLst/>
            </a:prstGeom>
          </p:spPr>
        </p:pic>
        <p:sp>
          <p:nvSpPr>
            <p:cNvPr id="6" name="object 6"/>
            <p:cNvSpPr/>
            <p:nvPr/>
          </p:nvSpPr>
          <p:spPr>
            <a:xfrm>
              <a:off x="-1" y="5020059"/>
              <a:ext cx="12192000" cy="1837689"/>
            </a:xfrm>
            <a:custGeom>
              <a:avLst/>
              <a:gdLst/>
              <a:ahLst/>
              <a:cxnLst/>
              <a:rect l="l" t="t" r="r" b="b"/>
              <a:pathLst>
                <a:path w="12192000" h="1837690">
                  <a:moveTo>
                    <a:pt x="682688" y="0"/>
                  </a:moveTo>
                  <a:lnTo>
                    <a:pt x="631977" y="190"/>
                  </a:lnTo>
                  <a:lnTo>
                    <a:pt x="584149" y="723"/>
                  </a:lnTo>
                  <a:lnTo>
                    <a:pt x="536384" y="1638"/>
                  </a:lnTo>
                  <a:lnTo>
                    <a:pt x="488696" y="2895"/>
                  </a:lnTo>
                  <a:lnTo>
                    <a:pt x="441058" y="4533"/>
                  </a:lnTo>
                  <a:lnTo>
                    <a:pt x="393484" y="6540"/>
                  </a:lnTo>
                  <a:lnTo>
                    <a:pt x="345998" y="8928"/>
                  </a:lnTo>
                  <a:lnTo>
                    <a:pt x="0" y="38150"/>
                  </a:lnTo>
                  <a:lnTo>
                    <a:pt x="0" y="105600"/>
                  </a:lnTo>
                  <a:lnTo>
                    <a:pt x="50444" y="101041"/>
                  </a:lnTo>
                  <a:lnTo>
                    <a:pt x="98767" y="97167"/>
                  </a:lnTo>
                  <a:lnTo>
                    <a:pt x="147167" y="93700"/>
                  </a:lnTo>
                  <a:lnTo>
                    <a:pt x="195681" y="90652"/>
                  </a:lnTo>
                  <a:lnTo>
                    <a:pt x="244284" y="87998"/>
                  </a:lnTo>
                  <a:lnTo>
                    <a:pt x="292976" y="85737"/>
                  </a:lnTo>
                  <a:lnTo>
                    <a:pt x="341769" y="83896"/>
                  </a:lnTo>
                  <a:lnTo>
                    <a:pt x="394500" y="82295"/>
                  </a:lnTo>
                  <a:lnTo>
                    <a:pt x="447103" y="81114"/>
                  </a:lnTo>
                  <a:lnTo>
                    <a:pt x="499567" y="80340"/>
                  </a:lnTo>
                  <a:lnTo>
                    <a:pt x="551903" y="79946"/>
                  </a:lnTo>
                  <a:lnTo>
                    <a:pt x="604126" y="79971"/>
                  </a:lnTo>
                  <a:lnTo>
                    <a:pt x="656209" y="80378"/>
                  </a:lnTo>
                  <a:lnTo>
                    <a:pt x="708164" y="81165"/>
                  </a:lnTo>
                  <a:lnTo>
                    <a:pt x="760006" y="82334"/>
                  </a:lnTo>
                  <a:lnTo>
                    <a:pt x="811720" y="83896"/>
                  </a:lnTo>
                  <a:lnTo>
                    <a:pt x="863320" y="85813"/>
                  </a:lnTo>
                  <a:lnTo>
                    <a:pt x="914793" y="88099"/>
                  </a:lnTo>
                  <a:lnTo>
                    <a:pt x="966127" y="90754"/>
                  </a:lnTo>
                  <a:lnTo>
                    <a:pt x="1017371" y="93751"/>
                  </a:lnTo>
                  <a:lnTo>
                    <a:pt x="1068476" y="97116"/>
                  </a:lnTo>
                  <a:lnTo>
                    <a:pt x="1119479" y="100825"/>
                  </a:lnTo>
                  <a:lnTo>
                    <a:pt x="1170368" y="104889"/>
                  </a:lnTo>
                  <a:lnTo>
                    <a:pt x="1221130" y="109283"/>
                  </a:lnTo>
                  <a:lnTo>
                    <a:pt x="1271778" y="114020"/>
                  </a:lnTo>
                  <a:lnTo>
                    <a:pt x="1322324" y="119087"/>
                  </a:lnTo>
                  <a:lnTo>
                    <a:pt x="1372755" y="124472"/>
                  </a:lnTo>
                  <a:lnTo>
                    <a:pt x="1423073" y="130187"/>
                  </a:lnTo>
                  <a:lnTo>
                    <a:pt x="1473288" y="136220"/>
                  </a:lnTo>
                  <a:lnTo>
                    <a:pt x="1523377" y="142557"/>
                  </a:lnTo>
                  <a:lnTo>
                    <a:pt x="1573377" y="149199"/>
                  </a:lnTo>
                  <a:lnTo>
                    <a:pt x="1623263" y="156159"/>
                  </a:lnTo>
                  <a:lnTo>
                    <a:pt x="1673059" y="163410"/>
                  </a:lnTo>
                  <a:lnTo>
                    <a:pt x="1722729" y="170954"/>
                  </a:lnTo>
                  <a:lnTo>
                    <a:pt x="1772310" y="178790"/>
                  </a:lnTo>
                  <a:lnTo>
                    <a:pt x="1821789" y="186905"/>
                  </a:lnTo>
                  <a:lnTo>
                    <a:pt x="1871167" y="195313"/>
                  </a:lnTo>
                  <a:lnTo>
                    <a:pt x="1920430" y="203987"/>
                  </a:lnTo>
                  <a:lnTo>
                    <a:pt x="1969617" y="212940"/>
                  </a:lnTo>
                  <a:lnTo>
                    <a:pt x="2018703" y="222148"/>
                  </a:lnTo>
                  <a:lnTo>
                    <a:pt x="2067687" y="231622"/>
                  </a:lnTo>
                  <a:lnTo>
                    <a:pt x="2116569" y="241363"/>
                  </a:lnTo>
                  <a:lnTo>
                    <a:pt x="2214067" y="261581"/>
                  </a:lnTo>
                  <a:lnTo>
                    <a:pt x="2262682" y="272059"/>
                  </a:lnTo>
                  <a:lnTo>
                    <a:pt x="2359634" y="293738"/>
                  </a:lnTo>
                  <a:lnTo>
                    <a:pt x="2456230" y="316331"/>
                  </a:lnTo>
                  <a:lnTo>
                    <a:pt x="2552484" y="339813"/>
                  </a:lnTo>
                  <a:lnTo>
                    <a:pt x="2648394" y="364134"/>
                  </a:lnTo>
                  <a:lnTo>
                    <a:pt x="2743987" y="389267"/>
                  </a:lnTo>
                  <a:lnTo>
                    <a:pt x="2839262" y="415175"/>
                  </a:lnTo>
                  <a:lnTo>
                    <a:pt x="2934208" y="441820"/>
                  </a:lnTo>
                  <a:lnTo>
                    <a:pt x="3028873" y="469176"/>
                  </a:lnTo>
                  <a:lnTo>
                    <a:pt x="3123222" y="497192"/>
                  </a:lnTo>
                  <a:lnTo>
                    <a:pt x="3217303" y="525830"/>
                  </a:lnTo>
                  <a:lnTo>
                    <a:pt x="3311105" y="555053"/>
                  </a:lnTo>
                  <a:lnTo>
                    <a:pt x="3404641" y="584847"/>
                  </a:lnTo>
                  <a:lnTo>
                    <a:pt x="3497910" y="615149"/>
                  </a:lnTo>
                  <a:lnTo>
                    <a:pt x="3590937" y="645934"/>
                  </a:lnTo>
                  <a:lnTo>
                    <a:pt x="3791775" y="713587"/>
                  </a:lnTo>
                  <a:lnTo>
                    <a:pt x="4040251" y="798855"/>
                  </a:lnTo>
                  <a:lnTo>
                    <a:pt x="4334992" y="901776"/>
                  </a:lnTo>
                  <a:lnTo>
                    <a:pt x="5625871" y="1359547"/>
                  </a:lnTo>
                  <a:lnTo>
                    <a:pt x="5907366" y="1456994"/>
                  </a:lnTo>
                  <a:lnTo>
                    <a:pt x="6094437" y="1520482"/>
                  </a:lnTo>
                  <a:lnTo>
                    <a:pt x="6281178" y="1582623"/>
                  </a:lnTo>
                  <a:lnTo>
                    <a:pt x="6421094" y="1628254"/>
                  </a:lnTo>
                  <a:lnTo>
                    <a:pt x="6560934" y="1672970"/>
                  </a:lnTo>
                  <a:lnTo>
                    <a:pt x="6700761" y="1716709"/>
                  </a:lnTo>
                  <a:lnTo>
                    <a:pt x="7111365" y="1837563"/>
                  </a:lnTo>
                  <a:lnTo>
                    <a:pt x="12192000" y="1837563"/>
                  </a:lnTo>
                  <a:lnTo>
                    <a:pt x="12192000" y="1008621"/>
                  </a:lnTo>
                  <a:lnTo>
                    <a:pt x="12147981" y="1027658"/>
                  </a:lnTo>
                  <a:lnTo>
                    <a:pt x="12103696" y="1046352"/>
                  </a:lnTo>
                  <a:lnTo>
                    <a:pt x="12059170" y="1064729"/>
                  </a:lnTo>
                  <a:lnTo>
                    <a:pt x="12014377" y="1082776"/>
                  </a:lnTo>
                  <a:lnTo>
                    <a:pt x="11969356" y="1100505"/>
                  </a:lnTo>
                  <a:lnTo>
                    <a:pt x="11924093" y="1117904"/>
                  </a:lnTo>
                  <a:lnTo>
                    <a:pt x="11878602" y="1134986"/>
                  </a:lnTo>
                  <a:lnTo>
                    <a:pt x="11832894" y="1151737"/>
                  </a:lnTo>
                  <a:lnTo>
                    <a:pt x="11786946" y="1168158"/>
                  </a:lnTo>
                  <a:lnTo>
                    <a:pt x="11740794" y="1184274"/>
                  </a:lnTo>
                  <a:lnTo>
                    <a:pt x="11694426" y="1200048"/>
                  </a:lnTo>
                  <a:lnTo>
                    <a:pt x="11647843" y="1215516"/>
                  </a:lnTo>
                  <a:lnTo>
                    <a:pt x="11601069" y="1230655"/>
                  </a:lnTo>
                  <a:lnTo>
                    <a:pt x="11554091" y="1245476"/>
                  </a:lnTo>
                  <a:lnTo>
                    <a:pt x="11506923" y="1259979"/>
                  </a:lnTo>
                  <a:lnTo>
                    <a:pt x="11459565" y="1274152"/>
                  </a:lnTo>
                  <a:lnTo>
                    <a:pt x="11412029" y="1288021"/>
                  </a:lnTo>
                  <a:lnTo>
                    <a:pt x="11364328" y="1301559"/>
                  </a:lnTo>
                  <a:lnTo>
                    <a:pt x="11316436" y="1314792"/>
                  </a:lnTo>
                  <a:lnTo>
                    <a:pt x="11268379" y="1327696"/>
                  </a:lnTo>
                  <a:lnTo>
                    <a:pt x="11220157" y="1340281"/>
                  </a:lnTo>
                  <a:lnTo>
                    <a:pt x="11171783" y="1352549"/>
                  </a:lnTo>
                  <a:lnTo>
                    <a:pt x="11123269" y="1364513"/>
                  </a:lnTo>
                  <a:lnTo>
                    <a:pt x="11074590" y="1376146"/>
                  </a:lnTo>
                  <a:lnTo>
                    <a:pt x="11025784" y="1387474"/>
                  </a:lnTo>
                  <a:lnTo>
                    <a:pt x="10976825" y="1398485"/>
                  </a:lnTo>
                  <a:lnTo>
                    <a:pt x="10927740" y="1409191"/>
                  </a:lnTo>
                  <a:lnTo>
                    <a:pt x="10878527" y="1419580"/>
                  </a:lnTo>
                  <a:lnTo>
                    <a:pt x="10829188" y="1429651"/>
                  </a:lnTo>
                  <a:lnTo>
                    <a:pt x="10779747" y="1439405"/>
                  </a:lnTo>
                  <a:lnTo>
                    <a:pt x="10730179" y="1448854"/>
                  </a:lnTo>
                  <a:lnTo>
                    <a:pt x="10680509" y="1457998"/>
                  </a:lnTo>
                  <a:lnTo>
                    <a:pt x="10630738" y="1466824"/>
                  </a:lnTo>
                  <a:lnTo>
                    <a:pt x="10580865" y="1475333"/>
                  </a:lnTo>
                  <a:lnTo>
                    <a:pt x="10530903" y="1483537"/>
                  </a:lnTo>
                  <a:lnTo>
                    <a:pt x="10480852" y="1491437"/>
                  </a:lnTo>
                  <a:lnTo>
                    <a:pt x="10430725" y="1499031"/>
                  </a:lnTo>
                  <a:lnTo>
                    <a:pt x="10380510" y="1506308"/>
                  </a:lnTo>
                  <a:lnTo>
                    <a:pt x="10330230" y="1513293"/>
                  </a:lnTo>
                  <a:lnTo>
                    <a:pt x="10279875" y="1519961"/>
                  </a:lnTo>
                  <a:lnTo>
                    <a:pt x="10229469" y="1526311"/>
                  </a:lnTo>
                  <a:lnTo>
                    <a:pt x="10179011" y="1532369"/>
                  </a:lnTo>
                  <a:lnTo>
                    <a:pt x="10128491" y="1538122"/>
                  </a:lnTo>
                  <a:lnTo>
                    <a:pt x="10077907" y="1543570"/>
                  </a:lnTo>
                  <a:lnTo>
                    <a:pt x="10027297" y="1548714"/>
                  </a:lnTo>
                  <a:lnTo>
                    <a:pt x="9976650" y="1553552"/>
                  </a:lnTo>
                  <a:lnTo>
                    <a:pt x="9925977" y="1558086"/>
                  </a:lnTo>
                  <a:lnTo>
                    <a:pt x="9875266" y="1562315"/>
                  </a:lnTo>
                  <a:lnTo>
                    <a:pt x="9824542" y="1566252"/>
                  </a:lnTo>
                  <a:lnTo>
                    <a:pt x="9773792" y="1569872"/>
                  </a:lnTo>
                  <a:lnTo>
                    <a:pt x="9723031" y="1573199"/>
                  </a:lnTo>
                  <a:lnTo>
                    <a:pt x="9672256" y="1576222"/>
                  </a:lnTo>
                  <a:lnTo>
                    <a:pt x="9621494" y="1578965"/>
                  </a:lnTo>
                  <a:lnTo>
                    <a:pt x="9570732" y="1581378"/>
                  </a:lnTo>
                  <a:lnTo>
                    <a:pt x="9519970" y="1583512"/>
                  </a:lnTo>
                  <a:lnTo>
                    <a:pt x="9469221" y="1585340"/>
                  </a:lnTo>
                  <a:lnTo>
                    <a:pt x="9418497" y="1586864"/>
                  </a:lnTo>
                  <a:lnTo>
                    <a:pt x="9367773" y="1588109"/>
                  </a:lnTo>
                  <a:lnTo>
                    <a:pt x="9317101" y="1589049"/>
                  </a:lnTo>
                  <a:lnTo>
                    <a:pt x="9266453" y="1589697"/>
                  </a:lnTo>
                  <a:lnTo>
                    <a:pt x="9215843" y="1590039"/>
                  </a:lnTo>
                  <a:lnTo>
                    <a:pt x="9165272" y="1590090"/>
                  </a:lnTo>
                  <a:lnTo>
                    <a:pt x="9114751" y="1589836"/>
                  </a:lnTo>
                  <a:lnTo>
                    <a:pt x="9064282" y="1589303"/>
                  </a:lnTo>
                  <a:lnTo>
                    <a:pt x="9013875" y="1588477"/>
                  </a:lnTo>
                  <a:lnTo>
                    <a:pt x="8963533" y="1587347"/>
                  </a:lnTo>
                  <a:lnTo>
                    <a:pt x="8913253" y="1585925"/>
                  </a:lnTo>
                  <a:lnTo>
                    <a:pt x="8863037" y="1584223"/>
                  </a:lnTo>
                  <a:lnTo>
                    <a:pt x="8812911" y="1582229"/>
                  </a:lnTo>
                  <a:lnTo>
                    <a:pt x="8762873" y="1579930"/>
                  </a:lnTo>
                  <a:lnTo>
                    <a:pt x="8712911" y="1577352"/>
                  </a:lnTo>
                  <a:lnTo>
                    <a:pt x="8663038" y="1574482"/>
                  </a:lnTo>
                  <a:lnTo>
                    <a:pt x="8613267" y="1571320"/>
                  </a:lnTo>
                  <a:lnTo>
                    <a:pt x="8563597" y="1567865"/>
                  </a:lnTo>
                  <a:lnTo>
                    <a:pt x="8514041" y="1564131"/>
                  </a:lnTo>
                  <a:lnTo>
                    <a:pt x="8464588" y="1560106"/>
                  </a:lnTo>
                  <a:lnTo>
                    <a:pt x="8415261" y="1555800"/>
                  </a:lnTo>
                  <a:lnTo>
                    <a:pt x="8366048" y="1551203"/>
                  </a:lnTo>
                  <a:lnTo>
                    <a:pt x="8316976" y="1546313"/>
                  </a:lnTo>
                  <a:lnTo>
                    <a:pt x="8268017" y="1541144"/>
                  </a:lnTo>
                  <a:lnTo>
                    <a:pt x="8219211" y="1535696"/>
                  </a:lnTo>
                  <a:lnTo>
                    <a:pt x="8170544" y="1529943"/>
                  </a:lnTo>
                  <a:lnTo>
                    <a:pt x="8122005" y="1523923"/>
                  </a:lnTo>
                  <a:lnTo>
                    <a:pt x="8073644" y="1517624"/>
                  </a:lnTo>
                  <a:lnTo>
                    <a:pt x="8025422" y="1511033"/>
                  </a:lnTo>
                  <a:lnTo>
                    <a:pt x="7977390" y="1504162"/>
                  </a:lnTo>
                  <a:lnTo>
                    <a:pt x="7929498" y="1496999"/>
                  </a:lnTo>
                  <a:lnTo>
                    <a:pt x="7881785" y="1489570"/>
                  </a:lnTo>
                  <a:lnTo>
                    <a:pt x="7834261" y="1481848"/>
                  </a:lnTo>
                  <a:lnTo>
                    <a:pt x="7786903" y="1473860"/>
                  </a:lnTo>
                  <a:lnTo>
                    <a:pt x="7738122" y="1465351"/>
                  </a:lnTo>
                  <a:lnTo>
                    <a:pt x="7640485" y="1447723"/>
                  </a:lnTo>
                  <a:lnTo>
                    <a:pt x="7542745" y="1429270"/>
                  </a:lnTo>
                  <a:lnTo>
                    <a:pt x="7444905" y="1410042"/>
                  </a:lnTo>
                  <a:lnTo>
                    <a:pt x="7346975" y="1390091"/>
                  </a:lnTo>
                  <a:lnTo>
                    <a:pt x="7248944" y="1369415"/>
                  </a:lnTo>
                  <a:lnTo>
                    <a:pt x="7150823" y="1348054"/>
                  </a:lnTo>
                  <a:lnTo>
                    <a:pt x="7052614" y="1326045"/>
                  </a:lnTo>
                  <a:lnTo>
                    <a:pt x="6954342" y="1303426"/>
                  </a:lnTo>
                  <a:lnTo>
                    <a:pt x="6855993" y="1280210"/>
                  </a:lnTo>
                  <a:lnTo>
                    <a:pt x="6757568" y="1256461"/>
                  </a:lnTo>
                  <a:lnTo>
                    <a:pt x="6609803" y="1219860"/>
                  </a:lnTo>
                  <a:lnTo>
                    <a:pt x="6461899" y="1182204"/>
                  </a:lnTo>
                  <a:lnTo>
                    <a:pt x="6313881" y="1143584"/>
                  </a:lnTo>
                  <a:lnTo>
                    <a:pt x="6116358" y="1090802"/>
                  </a:lnTo>
                  <a:lnTo>
                    <a:pt x="5918669" y="1036789"/>
                  </a:lnTo>
                  <a:lnTo>
                    <a:pt x="5671400" y="967905"/>
                  </a:lnTo>
                  <a:lnTo>
                    <a:pt x="4632325" y="673049"/>
                  </a:lnTo>
                  <a:lnTo>
                    <a:pt x="4335741" y="590626"/>
                  </a:lnTo>
                  <a:lnTo>
                    <a:pt x="4138193" y="536981"/>
                  </a:lnTo>
                  <a:lnTo>
                    <a:pt x="3940848" y="484644"/>
                  </a:lnTo>
                  <a:lnTo>
                    <a:pt x="3792969" y="446404"/>
                  </a:lnTo>
                  <a:lnTo>
                    <a:pt x="3645230" y="409181"/>
                  </a:lnTo>
                  <a:lnTo>
                    <a:pt x="3497643" y="373049"/>
                  </a:lnTo>
                  <a:lnTo>
                    <a:pt x="3399358" y="349630"/>
                  </a:lnTo>
                  <a:lnTo>
                    <a:pt x="3301136" y="326796"/>
                  </a:lnTo>
                  <a:lnTo>
                    <a:pt x="3202990" y="304545"/>
                  </a:lnTo>
                  <a:lnTo>
                    <a:pt x="3104946" y="282943"/>
                  </a:lnTo>
                  <a:lnTo>
                    <a:pt x="3006991" y="262000"/>
                  </a:lnTo>
                  <a:lnTo>
                    <a:pt x="2909125" y="241769"/>
                  </a:lnTo>
                  <a:lnTo>
                    <a:pt x="2811373" y="222275"/>
                  </a:lnTo>
                  <a:lnTo>
                    <a:pt x="2713710" y="203530"/>
                  </a:lnTo>
                  <a:lnTo>
                    <a:pt x="2616161" y="185597"/>
                  </a:lnTo>
                  <a:lnTo>
                    <a:pt x="2518727" y="168478"/>
                  </a:lnTo>
                  <a:lnTo>
                    <a:pt x="2421394" y="152234"/>
                  </a:lnTo>
                  <a:lnTo>
                    <a:pt x="2324201" y="136867"/>
                  </a:lnTo>
                  <a:lnTo>
                    <a:pt x="2227135" y="122440"/>
                  </a:lnTo>
                  <a:lnTo>
                    <a:pt x="2130183" y="108953"/>
                  </a:lnTo>
                  <a:lnTo>
                    <a:pt x="2033371" y="96469"/>
                  </a:lnTo>
                  <a:lnTo>
                    <a:pt x="1936711" y="85001"/>
                  </a:lnTo>
                  <a:lnTo>
                    <a:pt x="1840179" y="74587"/>
                  </a:lnTo>
                  <a:lnTo>
                    <a:pt x="1791970" y="69786"/>
                  </a:lnTo>
                  <a:lnTo>
                    <a:pt x="1743798" y="65265"/>
                  </a:lnTo>
                  <a:lnTo>
                    <a:pt x="1695665" y="61010"/>
                  </a:lnTo>
                  <a:lnTo>
                    <a:pt x="1647571" y="57048"/>
                  </a:lnTo>
                  <a:lnTo>
                    <a:pt x="1599514" y="53378"/>
                  </a:lnTo>
                  <a:lnTo>
                    <a:pt x="1551495" y="49987"/>
                  </a:lnTo>
                  <a:lnTo>
                    <a:pt x="1503514" y="46901"/>
                  </a:lnTo>
                  <a:lnTo>
                    <a:pt x="1451724" y="41414"/>
                  </a:lnTo>
                  <a:lnTo>
                    <a:pt x="1400009" y="36245"/>
                  </a:lnTo>
                  <a:lnTo>
                    <a:pt x="1348346" y="31394"/>
                  </a:lnTo>
                  <a:lnTo>
                    <a:pt x="1296733" y="26885"/>
                  </a:lnTo>
                  <a:lnTo>
                    <a:pt x="1245196" y="22682"/>
                  </a:lnTo>
                  <a:lnTo>
                    <a:pt x="1193723" y="18834"/>
                  </a:lnTo>
                  <a:lnTo>
                    <a:pt x="1142314" y="15341"/>
                  </a:lnTo>
                  <a:lnTo>
                    <a:pt x="1090968" y="12166"/>
                  </a:lnTo>
                  <a:lnTo>
                    <a:pt x="1039698" y="9359"/>
                  </a:lnTo>
                  <a:lnTo>
                    <a:pt x="988491" y="6908"/>
                  </a:lnTo>
                  <a:lnTo>
                    <a:pt x="937348" y="4825"/>
                  </a:lnTo>
                  <a:lnTo>
                    <a:pt x="886269" y="3111"/>
                  </a:lnTo>
                  <a:lnTo>
                    <a:pt x="835266" y="1752"/>
                  </a:lnTo>
                  <a:lnTo>
                    <a:pt x="784339" y="787"/>
                  </a:lnTo>
                  <a:lnTo>
                    <a:pt x="733488" y="190"/>
                  </a:lnTo>
                  <a:lnTo>
                    <a:pt x="682688" y="0"/>
                  </a:lnTo>
                  <a:close/>
                </a:path>
              </a:pathLst>
            </a:custGeom>
            <a:solidFill>
              <a:srgbClr val="1C4789"/>
            </a:solidFill>
          </p:spPr>
          <p:txBody>
            <a:bodyPr wrap="square" lIns="0" tIns="0" rIns="0" bIns="0" rtlCol="0"/>
            <a:lstStyle/>
            <a:p>
              <a:endParaRPr dirty="0"/>
            </a:p>
          </p:txBody>
        </p:sp>
        <p:pic>
          <p:nvPicPr>
            <p:cNvPr id="7" name="object 7"/>
            <p:cNvPicPr/>
            <p:nvPr/>
          </p:nvPicPr>
          <p:blipFill>
            <a:blip r:embed="rId3" cstate="print"/>
            <a:stretch>
              <a:fillRect/>
            </a:stretch>
          </p:blipFill>
          <p:spPr>
            <a:xfrm>
              <a:off x="313956" y="5564123"/>
              <a:ext cx="2025383" cy="911351"/>
            </a:xfrm>
            <a:prstGeom prst="rect">
              <a:avLst/>
            </a:prstGeom>
          </p:spPr>
        </p:pic>
      </p:grpSp>
      <p:sp>
        <p:nvSpPr>
          <p:cNvPr id="8" name="object 8"/>
          <p:cNvSpPr txBox="1">
            <a:spLocks noGrp="1"/>
          </p:cNvSpPr>
          <p:nvPr>
            <p:ph type="title"/>
          </p:nvPr>
        </p:nvSpPr>
        <p:spPr>
          <a:xfrm>
            <a:off x="1491035" y="1599510"/>
            <a:ext cx="4784090" cy="1727200"/>
          </a:xfrm>
          <a:prstGeom prst="rect">
            <a:avLst/>
          </a:prstGeom>
        </p:spPr>
        <p:txBody>
          <a:bodyPr vert="horz" wrap="square" lIns="0" tIns="75565" rIns="0" bIns="0" rtlCol="0">
            <a:spAutoFit/>
          </a:bodyPr>
          <a:lstStyle/>
          <a:p>
            <a:pPr marL="12700" marR="5080">
              <a:lnSpc>
                <a:spcPct val="89600"/>
              </a:lnSpc>
              <a:spcBef>
                <a:spcPts val="595"/>
              </a:spcBef>
            </a:pPr>
            <a:r>
              <a:rPr sz="4000" spc="-20" dirty="0">
                <a:solidFill>
                  <a:srgbClr val="444A53"/>
                </a:solidFill>
              </a:rPr>
              <a:t>COVID-19 </a:t>
            </a:r>
            <a:r>
              <a:rPr sz="4000" spc="-5" dirty="0">
                <a:solidFill>
                  <a:srgbClr val="444A53"/>
                </a:solidFill>
              </a:rPr>
              <a:t>Strategies </a:t>
            </a:r>
            <a:r>
              <a:rPr sz="4000" spc="-1100" dirty="0">
                <a:solidFill>
                  <a:srgbClr val="444A53"/>
                </a:solidFill>
              </a:rPr>
              <a:t> </a:t>
            </a:r>
            <a:r>
              <a:rPr sz="4000" spc="-5" dirty="0">
                <a:solidFill>
                  <a:srgbClr val="444A53"/>
                </a:solidFill>
              </a:rPr>
              <a:t>for OB &amp; </a:t>
            </a:r>
            <a:r>
              <a:rPr sz="4000" spc="-20" dirty="0">
                <a:solidFill>
                  <a:srgbClr val="444A53"/>
                </a:solidFill>
              </a:rPr>
              <a:t>Neonatal </a:t>
            </a:r>
            <a:r>
              <a:rPr sz="4000" spc="-15" dirty="0">
                <a:solidFill>
                  <a:srgbClr val="444A53"/>
                </a:solidFill>
              </a:rPr>
              <a:t> </a:t>
            </a:r>
            <a:r>
              <a:rPr sz="4000" spc="-5" dirty="0">
                <a:solidFill>
                  <a:srgbClr val="444A53"/>
                </a:solidFill>
              </a:rPr>
              <a:t>Units</a:t>
            </a:r>
            <a:endParaRPr sz="4000" dirty="0"/>
          </a:p>
        </p:txBody>
      </p:sp>
      <p:sp>
        <p:nvSpPr>
          <p:cNvPr id="9" name="object 9"/>
          <p:cNvSpPr txBox="1"/>
          <p:nvPr/>
        </p:nvSpPr>
        <p:spPr>
          <a:xfrm>
            <a:off x="1491542" y="3659291"/>
            <a:ext cx="3537658" cy="930383"/>
          </a:xfrm>
          <a:prstGeom prst="rect">
            <a:avLst/>
          </a:prstGeom>
        </p:spPr>
        <p:txBody>
          <a:bodyPr vert="horz" wrap="square" lIns="0" tIns="100965" rIns="0" bIns="0" rtlCol="0">
            <a:spAutoFit/>
          </a:bodyPr>
          <a:lstStyle/>
          <a:p>
            <a:pPr marL="12700">
              <a:lnSpc>
                <a:spcPct val="100000"/>
              </a:lnSpc>
              <a:spcBef>
                <a:spcPts val="795"/>
              </a:spcBef>
            </a:pPr>
            <a:r>
              <a:rPr lang="en-US" sz="2400" spc="-5" dirty="0" smtClean="0">
                <a:solidFill>
                  <a:srgbClr val="444A53"/>
                </a:solidFill>
                <a:latin typeface="Arial"/>
                <a:cs typeface="Arial"/>
              </a:rPr>
              <a:t>August </a:t>
            </a:r>
            <a:r>
              <a:rPr lang="en-US" sz="2400" spc="-95" dirty="0">
                <a:solidFill>
                  <a:srgbClr val="444A53"/>
                </a:solidFill>
                <a:latin typeface="Arial"/>
                <a:cs typeface="Arial"/>
              </a:rPr>
              <a:t>5</a:t>
            </a:r>
            <a:r>
              <a:rPr sz="2400" spc="-5" dirty="0" smtClean="0">
                <a:solidFill>
                  <a:srgbClr val="444A53"/>
                </a:solidFill>
                <a:latin typeface="Arial"/>
                <a:cs typeface="Arial"/>
              </a:rPr>
              <a:t>,</a:t>
            </a:r>
            <a:r>
              <a:rPr sz="2400" spc="-65" dirty="0" smtClean="0">
                <a:solidFill>
                  <a:srgbClr val="444A53"/>
                </a:solidFill>
                <a:latin typeface="Arial"/>
                <a:cs typeface="Arial"/>
              </a:rPr>
              <a:t> </a:t>
            </a:r>
            <a:r>
              <a:rPr sz="2400" spc="-20" dirty="0" smtClean="0">
                <a:solidFill>
                  <a:srgbClr val="444A53"/>
                </a:solidFill>
                <a:latin typeface="Arial"/>
                <a:cs typeface="Arial"/>
              </a:rPr>
              <a:t>202</a:t>
            </a:r>
            <a:r>
              <a:rPr lang="en-US" sz="2400" spc="-20" dirty="0" smtClean="0">
                <a:solidFill>
                  <a:srgbClr val="444A53"/>
                </a:solidFill>
                <a:latin typeface="Arial"/>
                <a:cs typeface="Arial"/>
              </a:rPr>
              <a:t>2</a:t>
            </a:r>
            <a:endParaRPr sz="2400" dirty="0">
              <a:latin typeface="Arial"/>
              <a:cs typeface="Arial"/>
            </a:endParaRPr>
          </a:p>
          <a:p>
            <a:pPr marL="12700">
              <a:lnSpc>
                <a:spcPct val="100000"/>
              </a:lnSpc>
              <a:spcBef>
                <a:spcPts val="695"/>
              </a:spcBef>
            </a:pPr>
            <a:r>
              <a:rPr sz="2400" spc="-5" dirty="0">
                <a:solidFill>
                  <a:srgbClr val="444A53"/>
                </a:solidFill>
                <a:latin typeface="Arial"/>
                <a:cs typeface="Arial"/>
              </a:rPr>
              <a:t>12:00</a:t>
            </a:r>
            <a:r>
              <a:rPr sz="2400" spc="-90" dirty="0">
                <a:solidFill>
                  <a:srgbClr val="444A53"/>
                </a:solidFill>
                <a:latin typeface="Arial"/>
                <a:cs typeface="Arial"/>
              </a:rPr>
              <a:t> </a:t>
            </a:r>
            <a:r>
              <a:rPr sz="2400" spc="-5" dirty="0">
                <a:solidFill>
                  <a:srgbClr val="444A53"/>
                </a:solidFill>
                <a:latin typeface="Arial"/>
                <a:cs typeface="Arial"/>
              </a:rPr>
              <a:t>–</a:t>
            </a:r>
            <a:r>
              <a:rPr sz="2400" spc="-75" dirty="0">
                <a:solidFill>
                  <a:srgbClr val="444A53"/>
                </a:solidFill>
                <a:latin typeface="Arial"/>
                <a:cs typeface="Arial"/>
              </a:rPr>
              <a:t> </a:t>
            </a:r>
            <a:r>
              <a:rPr sz="2400" spc="-5" dirty="0">
                <a:solidFill>
                  <a:srgbClr val="444A53"/>
                </a:solidFill>
                <a:latin typeface="Arial"/>
                <a:cs typeface="Arial"/>
              </a:rPr>
              <a:t>1:15pm</a:t>
            </a:r>
            <a:endParaRPr sz="2400" dirty="0">
              <a:latin typeface="Arial"/>
              <a:cs typeface="Arial"/>
            </a:endParaRPr>
          </a:p>
        </p:txBody>
      </p:sp>
      <p:pic>
        <p:nvPicPr>
          <p:cNvPr id="10" name="object 10"/>
          <p:cNvPicPr/>
          <p:nvPr/>
        </p:nvPicPr>
        <p:blipFill>
          <a:blip r:embed="rId4" cstate="print"/>
          <a:stretch>
            <a:fillRect/>
          </a:stretch>
        </p:blipFill>
        <p:spPr>
          <a:xfrm>
            <a:off x="7120128" y="368808"/>
            <a:ext cx="5071871" cy="594359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6998" t="4358"/>
          <a:stretch/>
        </p:blipFill>
        <p:spPr>
          <a:xfrm>
            <a:off x="400349" y="1691264"/>
            <a:ext cx="11321041" cy="5166736"/>
          </a:xfrm>
          <a:prstGeom prst="rect">
            <a:avLst/>
          </a:prstGeom>
        </p:spPr>
      </p:pic>
      <p:pic>
        <p:nvPicPr>
          <p:cNvPr id="2" name="object 2"/>
          <p:cNvPicPr/>
          <p:nvPr/>
        </p:nvPicPr>
        <p:blipFill>
          <a:blip r:embed="rId3" cstate="print"/>
          <a:stretch>
            <a:fillRect/>
          </a:stretch>
        </p:blipFill>
        <p:spPr>
          <a:xfrm>
            <a:off x="0" y="0"/>
            <a:ext cx="12191999" cy="1331975"/>
          </a:xfrm>
          <a:prstGeom prst="rect">
            <a:avLst/>
          </a:prstGeom>
        </p:spPr>
      </p:pic>
      <p:sp>
        <p:nvSpPr>
          <p:cNvPr id="3" name="object 3"/>
          <p:cNvSpPr/>
          <p:nvPr/>
        </p:nvSpPr>
        <p:spPr>
          <a:xfrm>
            <a:off x="11311128" y="6446520"/>
            <a:ext cx="0" cy="268605"/>
          </a:xfrm>
          <a:custGeom>
            <a:avLst/>
            <a:gdLst/>
            <a:ahLst/>
            <a:cxnLst/>
            <a:rect l="l" t="t" r="r" b="b"/>
            <a:pathLst>
              <a:path h="268604">
                <a:moveTo>
                  <a:pt x="0" y="0"/>
                </a:moveTo>
                <a:lnTo>
                  <a:pt x="0" y="268135"/>
                </a:lnTo>
              </a:path>
            </a:pathLst>
          </a:custGeom>
          <a:ln w="6096">
            <a:solidFill>
              <a:srgbClr val="7D7D7D"/>
            </a:solidFill>
          </a:ln>
        </p:spPr>
        <p:txBody>
          <a:bodyPr wrap="square" lIns="0" tIns="0" rIns="0" bIns="0" rtlCol="0"/>
          <a:lstStyle/>
          <a:p>
            <a:endParaRPr dirty="0"/>
          </a:p>
        </p:txBody>
      </p:sp>
      <p:sp>
        <p:nvSpPr>
          <p:cNvPr id="5" name="object 5"/>
          <p:cNvSpPr txBox="1">
            <a:spLocks noGrp="1"/>
          </p:cNvSpPr>
          <p:nvPr>
            <p:ph type="title"/>
          </p:nvPr>
        </p:nvSpPr>
        <p:spPr>
          <a:xfrm>
            <a:off x="383031" y="436882"/>
            <a:ext cx="3996054" cy="513715"/>
          </a:xfrm>
          <a:prstGeom prst="rect">
            <a:avLst/>
          </a:prstGeom>
        </p:spPr>
        <p:txBody>
          <a:bodyPr vert="horz" wrap="square" lIns="0" tIns="13335" rIns="0" bIns="0" rtlCol="0">
            <a:spAutoFit/>
          </a:bodyPr>
          <a:lstStyle/>
          <a:p>
            <a:pPr marL="12700">
              <a:lnSpc>
                <a:spcPct val="100000"/>
              </a:lnSpc>
              <a:spcBef>
                <a:spcPts val="105"/>
              </a:spcBef>
            </a:pPr>
            <a:r>
              <a:rPr sz="3200" b="1" spc="-5" dirty="0">
                <a:solidFill>
                  <a:srgbClr val="FFFFFF"/>
                </a:solidFill>
                <a:latin typeface="Arial"/>
                <a:cs typeface="Arial"/>
              </a:rPr>
              <a:t>Illinois</a:t>
            </a:r>
            <a:r>
              <a:rPr sz="3200" b="1" spc="-125" dirty="0">
                <a:solidFill>
                  <a:srgbClr val="FFFFFF"/>
                </a:solidFill>
                <a:latin typeface="Arial"/>
                <a:cs typeface="Arial"/>
              </a:rPr>
              <a:t> </a:t>
            </a:r>
            <a:r>
              <a:rPr sz="3200" b="1" spc="-5" dirty="0">
                <a:solidFill>
                  <a:srgbClr val="FFFFFF"/>
                </a:solidFill>
                <a:latin typeface="Arial"/>
                <a:cs typeface="Arial"/>
              </a:rPr>
              <a:t>Covid</a:t>
            </a:r>
            <a:r>
              <a:rPr sz="3200" b="1" spc="-135" dirty="0">
                <a:solidFill>
                  <a:srgbClr val="FFFFFF"/>
                </a:solidFill>
                <a:latin typeface="Arial"/>
                <a:cs typeface="Arial"/>
              </a:rPr>
              <a:t> </a:t>
            </a:r>
            <a:r>
              <a:rPr sz="3200" b="1" spc="-5" dirty="0">
                <a:solidFill>
                  <a:srgbClr val="FFFFFF"/>
                </a:solidFill>
                <a:latin typeface="Arial"/>
                <a:cs typeface="Arial"/>
              </a:rPr>
              <a:t>Deaths</a:t>
            </a:r>
            <a:endParaRPr sz="3200" dirty="0">
              <a:latin typeface="Arial"/>
              <a:cs typeface="Arial"/>
            </a:endParaRPr>
          </a:p>
        </p:txBody>
      </p:sp>
      <p:sp>
        <p:nvSpPr>
          <p:cNvPr id="6" name="object 6"/>
          <p:cNvSpPr txBox="1"/>
          <p:nvPr/>
        </p:nvSpPr>
        <p:spPr>
          <a:xfrm>
            <a:off x="413461" y="1431081"/>
            <a:ext cx="2023110" cy="239395"/>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444A53"/>
                </a:solidFill>
                <a:latin typeface="Arial"/>
                <a:cs typeface="Arial"/>
              </a:rPr>
              <a:t>IDPH</a:t>
            </a:r>
            <a:r>
              <a:rPr sz="1400" spc="-65" dirty="0">
                <a:solidFill>
                  <a:srgbClr val="444A53"/>
                </a:solidFill>
                <a:latin typeface="Arial"/>
                <a:cs typeface="Arial"/>
              </a:rPr>
              <a:t> </a:t>
            </a:r>
            <a:r>
              <a:rPr sz="1400" spc="-5" dirty="0">
                <a:solidFill>
                  <a:srgbClr val="444A53"/>
                </a:solidFill>
                <a:latin typeface="Arial"/>
                <a:cs typeface="Arial"/>
              </a:rPr>
              <a:t>daily</a:t>
            </a:r>
            <a:r>
              <a:rPr sz="1400" spc="-85" dirty="0">
                <a:solidFill>
                  <a:srgbClr val="444A53"/>
                </a:solidFill>
                <a:latin typeface="Arial"/>
                <a:cs typeface="Arial"/>
              </a:rPr>
              <a:t> </a:t>
            </a:r>
            <a:r>
              <a:rPr sz="1400" dirty="0">
                <a:solidFill>
                  <a:srgbClr val="444A53"/>
                </a:solidFill>
                <a:latin typeface="Arial"/>
                <a:cs typeface="Arial"/>
              </a:rPr>
              <a:t>data</a:t>
            </a:r>
            <a:r>
              <a:rPr sz="1400" spc="-65" dirty="0">
                <a:solidFill>
                  <a:srgbClr val="444A53"/>
                </a:solidFill>
                <a:latin typeface="Arial"/>
                <a:cs typeface="Arial"/>
              </a:rPr>
              <a:t> </a:t>
            </a:r>
            <a:r>
              <a:rPr sz="1400" spc="-5" dirty="0">
                <a:solidFill>
                  <a:srgbClr val="444A53"/>
                </a:solidFill>
                <a:latin typeface="Arial"/>
                <a:cs typeface="Arial"/>
              </a:rPr>
              <a:t>summary</a:t>
            </a:r>
            <a:endParaRPr sz="1400" dirty="0">
              <a:latin typeface="Arial"/>
              <a:cs typeface="Arial"/>
            </a:endParaRPr>
          </a:p>
        </p:txBody>
      </p:sp>
      <p:sp>
        <p:nvSpPr>
          <p:cNvPr id="8" name="object 8"/>
          <p:cNvSpPr txBox="1"/>
          <p:nvPr/>
        </p:nvSpPr>
        <p:spPr>
          <a:xfrm>
            <a:off x="11492155" y="6530388"/>
            <a:ext cx="229235" cy="167005"/>
          </a:xfrm>
          <a:prstGeom prst="rect">
            <a:avLst/>
          </a:prstGeom>
        </p:spPr>
        <p:txBody>
          <a:bodyPr vert="horz" wrap="square" lIns="0" tIns="0" rIns="0" bIns="0" rtlCol="0">
            <a:spAutoFit/>
          </a:bodyPr>
          <a:lstStyle/>
          <a:p>
            <a:pPr marL="38100">
              <a:lnSpc>
                <a:spcPct val="100000"/>
              </a:lnSpc>
            </a:pPr>
            <a:fld id="{81D60167-4931-47E6-BA6A-407CBD079E47}" type="slidenum">
              <a:rPr sz="1000" spc="-5" dirty="0">
                <a:solidFill>
                  <a:srgbClr val="7D7D7D"/>
                </a:solidFill>
                <a:latin typeface="Arial"/>
                <a:cs typeface="Arial"/>
              </a:rPr>
              <a:t>10</a:t>
            </a:fld>
            <a:endParaRPr sz="1000" dirty="0">
              <a:latin typeface="Arial"/>
              <a:cs typeface="Arial"/>
            </a:endParaRPr>
          </a:p>
        </p:txBody>
      </p:sp>
      <p:pic>
        <p:nvPicPr>
          <p:cNvPr id="4" name="object 4"/>
          <p:cNvPicPr/>
          <p:nvPr/>
        </p:nvPicPr>
        <p:blipFill>
          <a:blip r:embed="rId4" cstate="print"/>
          <a:stretch>
            <a:fillRect/>
          </a:stretch>
        </p:blipFill>
        <p:spPr>
          <a:xfrm>
            <a:off x="9687141" y="6486526"/>
            <a:ext cx="1606283" cy="228599"/>
          </a:xfrm>
          <a:prstGeom prst="rect">
            <a:avLst/>
          </a:prstGeom>
        </p:spPr>
      </p:pic>
    </p:spTree>
    <p:extLst>
      <p:ext uri="{BB962C8B-B14F-4D97-AF65-F5344CB8AC3E}">
        <p14:creationId xmlns:p14="http://schemas.microsoft.com/office/powerpoint/2010/main" val="180533979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9"/>
            </a:xfrm>
            <a:prstGeom prst="rect">
              <a:avLst/>
            </a:prstGeom>
          </p:spPr>
        </p:pic>
        <p:sp>
          <p:nvSpPr>
            <p:cNvPr id="4" name="object 4"/>
            <p:cNvSpPr/>
            <p:nvPr/>
          </p:nvSpPr>
          <p:spPr>
            <a:xfrm>
              <a:off x="622554" y="5144261"/>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pic>
          <p:nvPicPr>
            <p:cNvPr id="5" name="object 5"/>
            <p:cNvPicPr/>
            <p:nvPr/>
          </p:nvPicPr>
          <p:blipFill>
            <a:blip r:embed="rId3" cstate="print"/>
            <a:stretch>
              <a:fillRect/>
            </a:stretch>
          </p:blipFill>
          <p:spPr>
            <a:xfrm>
              <a:off x="0" y="0"/>
              <a:ext cx="6419087" cy="1510283"/>
            </a:xfrm>
            <a:prstGeom prst="rect">
              <a:avLst/>
            </a:prstGeom>
          </p:spPr>
        </p:pic>
        <p:sp>
          <p:nvSpPr>
            <p:cNvPr id="6" name="object 6"/>
            <p:cNvSpPr/>
            <p:nvPr/>
          </p:nvSpPr>
          <p:spPr>
            <a:xfrm>
              <a:off x="0" y="0"/>
              <a:ext cx="6243955" cy="1351915"/>
            </a:xfrm>
            <a:custGeom>
              <a:avLst/>
              <a:gdLst/>
              <a:ahLst/>
              <a:cxnLst/>
              <a:rect l="l" t="t" r="r" b="b"/>
              <a:pathLst>
                <a:path w="6243955" h="1351915">
                  <a:moveTo>
                    <a:pt x="6243701" y="0"/>
                  </a:moveTo>
                  <a:lnTo>
                    <a:pt x="0" y="0"/>
                  </a:lnTo>
                  <a:lnTo>
                    <a:pt x="0" y="1315694"/>
                  </a:lnTo>
                  <a:lnTo>
                    <a:pt x="43942" y="1320838"/>
                  </a:lnTo>
                  <a:lnTo>
                    <a:pt x="98323" y="1325333"/>
                  </a:lnTo>
                  <a:lnTo>
                    <a:pt x="152501" y="1329448"/>
                  </a:lnTo>
                  <a:lnTo>
                    <a:pt x="206489" y="1333207"/>
                  </a:lnTo>
                  <a:lnTo>
                    <a:pt x="260299" y="1336611"/>
                  </a:lnTo>
                  <a:lnTo>
                    <a:pt x="313905" y="1339659"/>
                  </a:lnTo>
                  <a:lnTo>
                    <a:pt x="367334" y="1342364"/>
                  </a:lnTo>
                  <a:lnTo>
                    <a:pt x="420573" y="1344701"/>
                  </a:lnTo>
                  <a:lnTo>
                    <a:pt x="473646" y="1346708"/>
                  </a:lnTo>
                  <a:lnTo>
                    <a:pt x="526529" y="1348359"/>
                  </a:lnTo>
                  <a:lnTo>
                    <a:pt x="579247" y="1349679"/>
                  </a:lnTo>
                  <a:lnTo>
                    <a:pt x="631786" y="1350657"/>
                  </a:lnTo>
                  <a:lnTo>
                    <a:pt x="684161" y="1351305"/>
                  </a:lnTo>
                  <a:lnTo>
                    <a:pt x="736371" y="1351635"/>
                  </a:lnTo>
                  <a:lnTo>
                    <a:pt x="788416" y="1351622"/>
                  </a:lnTo>
                  <a:lnTo>
                    <a:pt x="840295" y="1351280"/>
                  </a:lnTo>
                  <a:lnTo>
                    <a:pt x="892022" y="1350632"/>
                  </a:lnTo>
                  <a:lnTo>
                    <a:pt x="943584" y="1349654"/>
                  </a:lnTo>
                  <a:lnTo>
                    <a:pt x="994981" y="1348359"/>
                  </a:lnTo>
                  <a:lnTo>
                    <a:pt x="1046251" y="1346758"/>
                  </a:lnTo>
                  <a:lnTo>
                    <a:pt x="1097343" y="1344853"/>
                  </a:lnTo>
                  <a:lnTo>
                    <a:pt x="1148308" y="1342631"/>
                  </a:lnTo>
                  <a:lnTo>
                    <a:pt x="1199121" y="1340116"/>
                  </a:lnTo>
                  <a:lnTo>
                    <a:pt x="1249794" y="1337297"/>
                  </a:lnTo>
                  <a:lnTo>
                    <a:pt x="1300327" y="1334185"/>
                  </a:lnTo>
                  <a:lnTo>
                    <a:pt x="1350733" y="1330769"/>
                  </a:lnTo>
                  <a:lnTo>
                    <a:pt x="1400987" y="1327086"/>
                  </a:lnTo>
                  <a:lnTo>
                    <a:pt x="1451114" y="1323086"/>
                  </a:lnTo>
                  <a:lnTo>
                    <a:pt x="1501114" y="1318831"/>
                  </a:lnTo>
                  <a:lnTo>
                    <a:pt x="1550987" y="1314272"/>
                  </a:lnTo>
                  <a:lnTo>
                    <a:pt x="1600733" y="1309446"/>
                  </a:lnTo>
                  <a:lnTo>
                    <a:pt x="1699869" y="1298968"/>
                  </a:lnTo>
                  <a:lnTo>
                    <a:pt x="1749259" y="1293317"/>
                  </a:lnTo>
                  <a:lnTo>
                    <a:pt x="1798535" y="1287411"/>
                  </a:lnTo>
                  <a:lnTo>
                    <a:pt x="1847697" y="1281239"/>
                  </a:lnTo>
                  <a:lnTo>
                    <a:pt x="1896745" y="1274800"/>
                  </a:lnTo>
                  <a:lnTo>
                    <a:pt x="1945690" y="1268107"/>
                  </a:lnTo>
                  <a:lnTo>
                    <a:pt x="2043277" y="1253972"/>
                  </a:lnTo>
                  <a:lnTo>
                    <a:pt x="2091905" y="1246530"/>
                  </a:lnTo>
                  <a:lnTo>
                    <a:pt x="2188895" y="1230922"/>
                  </a:lnTo>
                  <a:lnTo>
                    <a:pt x="2285517" y="1214361"/>
                  </a:lnTo>
                  <a:lnTo>
                    <a:pt x="2381796" y="1196873"/>
                  </a:lnTo>
                  <a:lnTo>
                    <a:pt x="2477744" y="1178483"/>
                  </a:lnTo>
                  <a:lnTo>
                    <a:pt x="2573388" y="1159205"/>
                  </a:lnTo>
                  <a:lnTo>
                    <a:pt x="2668739" y="1139088"/>
                  </a:lnTo>
                  <a:lnTo>
                    <a:pt x="2763824" y="1118146"/>
                  </a:lnTo>
                  <a:lnTo>
                    <a:pt x="2858655" y="1096378"/>
                  </a:lnTo>
                  <a:lnTo>
                    <a:pt x="2953258" y="1073848"/>
                  </a:lnTo>
                  <a:lnTo>
                    <a:pt x="3047657" y="1050556"/>
                  </a:lnTo>
                  <a:lnTo>
                    <a:pt x="3141878" y="1026541"/>
                  </a:lnTo>
                  <a:lnTo>
                    <a:pt x="3235909" y="1001814"/>
                  </a:lnTo>
                  <a:lnTo>
                    <a:pt x="3329813" y="976414"/>
                  </a:lnTo>
                  <a:lnTo>
                    <a:pt x="3423577" y="950353"/>
                  </a:lnTo>
                  <a:lnTo>
                    <a:pt x="3517252" y="923658"/>
                  </a:lnTo>
                  <a:lnTo>
                    <a:pt x="3610813" y="896366"/>
                  </a:lnTo>
                  <a:lnTo>
                    <a:pt x="3704323" y="868489"/>
                  </a:lnTo>
                  <a:lnTo>
                    <a:pt x="3797782" y="840054"/>
                  </a:lnTo>
                  <a:lnTo>
                    <a:pt x="3937927" y="796404"/>
                  </a:lnTo>
                  <a:lnTo>
                    <a:pt x="4078071" y="751649"/>
                  </a:lnTo>
                  <a:lnTo>
                    <a:pt x="4218305" y="705853"/>
                  </a:lnTo>
                  <a:lnTo>
                    <a:pt x="4358665" y="659117"/>
                  </a:lnTo>
                  <a:lnTo>
                    <a:pt x="4546155" y="595477"/>
                  </a:lnTo>
                  <a:lnTo>
                    <a:pt x="4781283" y="514070"/>
                  </a:lnTo>
                  <a:lnTo>
                    <a:pt x="5639473" y="209588"/>
                  </a:lnTo>
                  <a:lnTo>
                    <a:pt x="6243701" y="0"/>
                  </a:lnTo>
                  <a:close/>
                </a:path>
              </a:pathLst>
            </a:custGeom>
            <a:solidFill>
              <a:srgbClr val="1C4789"/>
            </a:solidFill>
          </p:spPr>
          <p:txBody>
            <a:bodyPr wrap="square" lIns="0" tIns="0" rIns="0" bIns="0" rtlCol="0"/>
            <a:lstStyle/>
            <a:p>
              <a:endParaRPr/>
            </a:p>
          </p:txBody>
        </p:sp>
        <p:pic>
          <p:nvPicPr>
            <p:cNvPr id="7" name="object 7"/>
            <p:cNvPicPr/>
            <p:nvPr/>
          </p:nvPicPr>
          <p:blipFill>
            <a:blip r:embed="rId4" cstate="print"/>
            <a:stretch>
              <a:fillRect/>
            </a:stretch>
          </p:blipFill>
          <p:spPr>
            <a:xfrm>
              <a:off x="513588" y="137160"/>
              <a:ext cx="1944623" cy="879347"/>
            </a:xfrm>
            <a:prstGeom prst="rect">
              <a:avLst/>
            </a:prstGeom>
          </p:spPr>
        </p:pic>
      </p:grpSp>
      <p:sp>
        <p:nvSpPr>
          <p:cNvPr id="8" name="object 8"/>
          <p:cNvSpPr txBox="1">
            <a:spLocks noGrp="1"/>
          </p:cNvSpPr>
          <p:nvPr>
            <p:ph type="title"/>
          </p:nvPr>
        </p:nvSpPr>
        <p:spPr>
          <a:xfrm>
            <a:off x="796189" y="1590031"/>
            <a:ext cx="3744595" cy="1418590"/>
          </a:xfrm>
          <a:prstGeom prst="rect">
            <a:avLst/>
          </a:prstGeom>
        </p:spPr>
        <p:txBody>
          <a:bodyPr vert="horz" wrap="square" lIns="0" tIns="92710" rIns="0" bIns="0" rtlCol="0">
            <a:spAutoFit/>
          </a:bodyPr>
          <a:lstStyle/>
          <a:p>
            <a:pPr marL="760095" marR="5080" indent="-748030">
              <a:lnSpc>
                <a:spcPts val="5210"/>
              </a:lnSpc>
              <a:spcBef>
                <a:spcPts val="730"/>
              </a:spcBef>
            </a:pPr>
            <a:r>
              <a:rPr sz="4800" spc="-5" dirty="0">
                <a:solidFill>
                  <a:srgbClr val="3A4045"/>
                </a:solidFill>
              </a:rPr>
              <a:t>Thanks</a:t>
            </a:r>
            <a:r>
              <a:rPr sz="4800" spc="-30" dirty="0">
                <a:solidFill>
                  <a:srgbClr val="3A4045"/>
                </a:solidFill>
              </a:rPr>
              <a:t> </a:t>
            </a:r>
            <a:r>
              <a:rPr sz="4800" spc="-5" dirty="0">
                <a:solidFill>
                  <a:srgbClr val="3A4045"/>
                </a:solidFill>
              </a:rPr>
              <a:t>to</a:t>
            </a:r>
            <a:r>
              <a:rPr sz="4800" spc="-30" dirty="0">
                <a:solidFill>
                  <a:srgbClr val="3A4045"/>
                </a:solidFill>
              </a:rPr>
              <a:t> </a:t>
            </a:r>
            <a:r>
              <a:rPr sz="4800" spc="-25" dirty="0">
                <a:solidFill>
                  <a:srgbClr val="3A4045"/>
                </a:solidFill>
              </a:rPr>
              <a:t>our </a:t>
            </a:r>
            <a:r>
              <a:rPr sz="4800" spc="-1320" dirty="0">
                <a:solidFill>
                  <a:srgbClr val="3A4045"/>
                </a:solidFill>
              </a:rPr>
              <a:t> </a:t>
            </a:r>
            <a:r>
              <a:rPr sz="4800" spc="-15" dirty="0">
                <a:solidFill>
                  <a:srgbClr val="3A4045"/>
                </a:solidFill>
              </a:rPr>
              <a:t>Funders</a:t>
            </a:r>
            <a:endParaRPr sz="4800"/>
          </a:p>
        </p:txBody>
      </p:sp>
      <p:sp>
        <p:nvSpPr>
          <p:cNvPr id="9" name="object 9"/>
          <p:cNvSpPr txBox="1"/>
          <p:nvPr/>
        </p:nvSpPr>
        <p:spPr>
          <a:xfrm>
            <a:off x="231664" y="5219942"/>
            <a:ext cx="244983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444A53"/>
                </a:solidFill>
                <a:latin typeface="Arial"/>
                <a:cs typeface="Arial"/>
              </a:rPr>
              <a:t>In</a:t>
            </a:r>
            <a:r>
              <a:rPr sz="2800" spc="-95" dirty="0">
                <a:solidFill>
                  <a:srgbClr val="444A53"/>
                </a:solidFill>
                <a:latin typeface="Arial"/>
                <a:cs typeface="Arial"/>
              </a:rPr>
              <a:t> </a:t>
            </a:r>
            <a:r>
              <a:rPr sz="2800" dirty="0">
                <a:solidFill>
                  <a:srgbClr val="444A53"/>
                </a:solidFill>
                <a:latin typeface="Arial"/>
                <a:cs typeface="Arial"/>
              </a:rPr>
              <a:t>kind</a:t>
            </a:r>
            <a:r>
              <a:rPr sz="2800" spc="-65" dirty="0">
                <a:solidFill>
                  <a:srgbClr val="444A53"/>
                </a:solidFill>
                <a:latin typeface="Arial"/>
                <a:cs typeface="Arial"/>
              </a:rPr>
              <a:t> </a:t>
            </a:r>
            <a:r>
              <a:rPr sz="2800" dirty="0">
                <a:solidFill>
                  <a:srgbClr val="444A53"/>
                </a:solidFill>
                <a:latin typeface="Arial"/>
                <a:cs typeface="Arial"/>
              </a:rPr>
              <a:t>support:</a:t>
            </a:r>
            <a:endParaRPr sz="2800">
              <a:latin typeface="Arial"/>
              <a:cs typeface="Arial"/>
            </a:endParaRPr>
          </a:p>
        </p:txBody>
      </p:sp>
      <p:grpSp>
        <p:nvGrpSpPr>
          <p:cNvPr id="10" name="object 10"/>
          <p:cNvGrpSpPr/>
          <p:nvPr/>
        </p:nvGrpSpPr>
        <p:grpSpPr>
          <a:xfrm>
            <a:off x="73152" y="3180588"/>
            <a:ext cx="5146675" cy="3558540"/>
            <a:chOff x="73152" y="3180588"/>
            <a:chExt cx="5146675" cy="3558540"/>
          </a:xfrm>
        </p:grpSpPr>
        <p:pic>
          <p:nvPicPr>
            <p:cNvPr id="11" name="object 11"/>
            <p:cNvPicPr/>
            <p:nvPr/>
          </p:nvPicPr>
          <p:blipFill>
            <a:blip r:embed="rId5" cstate="print"/>
            <a:stretch>
              <a:fillRect/>
            </a:stretch>
          </p:blipFill>
          <p:spPr>
            <a:xfrm>
              <a:off x="2211324" y="5826251"/>
              <a:ext cx="1627631" cy="597407"/>
            </a:xfrm>
            <a:prstGeom prst="rect">
              <a:avLst/>
            </a:prstGeom>
          </p:spPr>
        </p:pic>
        <p:pic>
          <p:nvPicPr>
            <p:cNvPr id="12" name="object 12"/>
            <p:cNvPicPr/>
            <p:nvPr/>
          </p:nvPicPr>
          <p:blipFill>
            <a:blip r:embed="rId6" cstate="print"/>
            <a:stretch>
              <a:fillRect/>
            </a:stretch>
          </p:blipFill>
          <p:spPr>
            <a:xfrm>
              <a:off x="3073907" y="4046220"/>
              <a:ext cx="1155191" cy="871727"/>
            </a:xfrm>
            <a:prstGeom prst="rect">
              <a:avLst/>
            </a:prstGeom>
          </p:spPr>
        </p:pic>
        <p:pic>
          <p:nvPicPr>
            <p:cNvPr id="13" name="object 13"/>
            <p:cNvPicPr/>
            <p:nvPr/>
          </p:nvPicPr>
          <p:blipFill>
            <a:blip r:embed="rId7" cstate="print"/>
            <a:stretch>
              <a:fillRect/>
            </a:stretch>
          </p:blipFill>
          <p:spPr>
            <a:xfrm>
              <a:off x="1368552" y="4069080"/>
              <a:ext cx="1382267" cy="734567"/>
            </a:xfrm>
            <a:prstGeom prst="rect">
              <a:avLst/>
            </a:prstGeom>
          </p:spPr>
        </p:pic>
        <p:pic>
          <p:nvPicPr>
            <p:cNvPr id="14" name="object 14"/>
            <p:cNvPicPr/>
            <p:nvPr/>
          </p:nvPicPr>
          <p:blipFill>
            <a:blip r:embed="rId8" cstate="print"/>
            <a:stretch>
              <a:fillRect/>
            </a:stretch>
          </p:blipFill>
          <p:spPr>
            <a:xfrm>
              <a:off x="73152" y="3246119"/>
              <a:ext cx="1697723" cy="470915"/>
            </a:xfrm>
            <a:prstGeom prst="rect">
              <a:avLst/>
            </a:prstGeom>
          </p:spPr>
        </p:pic>
        <p:pic>
          <p:nvPicPr>
            <p:cNvPr id="15" name="object 15"/>
            <p:cNvPicPr/>
            <p:nvPr/>
          </p:nvPicPr>
          <p:blipFill>
            <a:blip r:embed="rId9" cstate="print"/>
            <a:stretch>
              <a:fillRect/>
            </a:stretch>
          </p:blipFill>
          <p:spPr>
            <a:xfrm>
              <a:off x="3436619" y="3180588"/>
              <a:ext cx="1557527" cy="566927"/>
            </a:xfrm>
            <a:prstGeom prst="rect">
              <a:avLst/>
            </a:prstGeom>
          </p:spPr>
        </p:pic>
        <p:pic>
          <p:nvPicPr>
            <p:cNvPr id="16" name="object 16"/>
            <p:cNvPicPr/>
            <p:nvPr/>
          </p:nvPicPr>
          <p:blipFill>
            <a:blip r:embed="rId10" cstate="print"/>
            <a:stretch>
              <a:fillRect/>
            </a:stretch>
          </p:blipFill>
          <p:spPr>
            <a:xfrm>
              <a:off x="1900428" y="3180588"/>
              <a:ext cx="1307591" cy="600443"/>
            </a:xfrm>
            <a:prstGeom prst="rect">
              <a:avLst/>
            </a:prstGeom>
          </p:spPr>
        </p:pic>
        <p:pic>
          <p:nvPicPr>
            <p:cNvPr id="17" name="object 17"/>
            <p:cNvPicPr/>
            <p:nvPr/>
          </p:nvPicPr>
          <p:blipFill>
            <a:blip r:embed="rId11" cstate="print"/>
            <a:stretch>
              <a:fillRect/>
            </a:stretch>
          </p:blipFill>
          <p:spPr>
            <a:xfrm>
              <a:off x="3953255" y="5750064"/>
              <a:ext cx="1266431" cy="544055"/>
            </a:xfrm>
            <a:prstGeom prst="rect">
              <a:avLst/>
            </a:prstGeom>
          </p:spPr>
        </p:pic>
        <p:pic>
          <p:nvPicPr>
            <p:cNvPr id="18" name="object 18"/>
            <p:cNvPicPr/>
            <p:nvPr/>
          </p:nvPicPr>
          <p:blipFill>
            <a:blip r:embed="rId12" cstate="print"/>
            <a:stretch>
              <a:fillRect/>
            </a:stretch>
          </p:blipFill>
          <p:spPr>
            <a:xfrm>
              <a:off x="147827" y="5687567"/>
              <a:ext cx="1949195" cy="670559"/>
            </a:xfrm>
            <a:prstGeom prst="rect">
              <a:avLst/>
            </a:prstGeom>
          </p:spPr>
        </p:pic>
        <p:pic>
          <p:nvPicPr>
            <p:cNvPr id="19" name="object 19"/>
            <p:cNvPicPr/>
            <p:nvPr/>
          </p:nvPicPr>
          <p:blipFill>
            <a:blip r:embed="rId13" cstate="print"/>
            <a:stretch>
              <a:fillRect/>
            </a:stretch>
          </p:blipFill>
          <p:spPr>
            <a:xfrm>
              <a:off x="723900" y="6310883"/>
              <a:ext cx="2141219" cy="428243"/>
            </a:xfrm>
            <a:prstGeom prst="rect">
              <a:avLst/>
            </a:prstGeom>
          </p:spPr>
        </p:pic>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96944" y="2895600"/>
            <a:ext cx="2572871" cy="2308324"/>
          </a:xfrm>
          <a:prstGeom prst="rect">
            <a:avLst/>
          </a:prstGeom>
          <a:noFill/>
        </p:spPr>
        <p:txBody>
          <a:bodyPr wrap="square" rtlCol="0">
            <a:spAutoFit/>
          </a:bodyPr>
          <a:lstStyle/>
          <a:p>
            <a:pPr algn="ctr"/>
            <a:r>
              <a:rPr lang="en-US" sz="3600" dirty="0" smtClean="0"/>
              <a:t>United States Hot Spots 8/4/22 </a:t>
            </a:r>
            <a:endParaRPr lang="en-US" sz="3600" dirty="0"/>
          </a:p>
        </p:txBody>
      </p:sp>
      <p:pic>
        <p:nvPicPr>
          <p:cNvPr id="5" name="Picture 4"/>
          <p:cNvPicPr>
            <a:picLocks noChangeAspect="1"/>
          </p:cNvPicPr>
          <p:nvPr/>
        </p:nvPicPr>
        <p:blipFill rotWithShape="1">
          <a:blip r:embed="rId2"/>
          <a:srcRect t="14706"/>
          <a:stretch/>
        </p:blipFill>
        <p:spPr>
          <a:xfrm>
            <a:off x="2895600" y="152400"/>
            <a:ext cx="4015740" cy="1104900"/>
          </a:xfrm>
          <a:prstGeom prst="rect">
            <a:avLst/>
          </a:prstGeom>
        </p:spPr>
      </p:pic>
      <p:pic>
        <p:nvPicPr>
          <p:cNvPr id="3" name="Picture 2"/>
          <p:cNvPicPr>
            <a:picLocks noChangeAspect="1"/>
          </p:cNvPicPr>
          <p:nvPr/>
        </p:nvPicPr>
        <p:blipFill rotWithShape="1">
          <a:blip r:embed="rId3"/>
          <a:srcRect l="8449" t="130"/>
          <a:stretch/>
        </p:blipFill>
        <p:spPr>
          <a:xfrm>
            <a:off x="990600" y="1371600"/>
            <a:ext cx="8468654" cy="5203672"/>
          </a:xfrm>
          <a:prstGeom prst="rect">
            <a:avLst/>
          </a:prstGeom>
        </p:spPr>
      </p:pic>
    </p:spTree>
    <p:extLst>
      <p:ext uri="{BB962C8B-B14F-4D97-AF65-F5344CB8AC3E}">
        <p14:creationId xmlns:p14="http://schemas.microsoft.com/office/powerpoint/2010/main" val="34958420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COVID-19 Variants </a:t>
            </a:r>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B727E-5B2C-4310-AB66-CE5561C8F44D}" type="slidenum">
              <a:rPr kumimoji="0" lang="en-US" sz="1000" b="0"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
        <p:nvSpPr>
          <p:cNvPr id="5" name="Content Placeholder 8"/>
          <p:cNvSpPr>
            <a:spLocks noGrp="1"/>
          </p:cNvSpPr>
          <p:nvPr>
            <p:ph sz="half" idx="4294967295"/>
          </p:nvPr>
        </p:nvSpPr>
        <p:spPr>
          <a:xfrm>
            <a:off x="151565" y="1365061"/>
            <a:ext cx="5727700" cy="5202236"/>
          </a:xfrm>
          <a:prstGeom prst="rect">
            <a:avLst/>
          </a:prstGeom>
        </p:spPr>
        <p:txBody>
          <a:bodyPr vert="horz" wrap="square" lIns="121932" tIns="60965" rIns="121932" bIns="60965" rtlCol="0" anchor="t">
            <a:normAutofit fontScale="85000" lnSpcReduction="20000"/>
          </a:bodyPr>
          <a:lstStyle>
            <a:lvl1pPr marL="0" indent="0" algn="l" defTabSz="609351"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335032" indent="0" algn="l" defTabSz="609351"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2pPr>
            <a:lvl3pPr marL="670062" indent="0" algn="l" defTabSz="609351"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3pPr>
            <a:lvl4pPr marL="1005092" indent="0" algn="l" defTabSz="609351"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4pPr>
            <a:lvl5pPr marL="1340124" indent="0" algn="l" defTabSz="609351"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a:lstStyle>
          <a:p>
            <a:pPr lvl="1"/>
            <a:endParaRPr lang="en-US" sz="1700" dirty="0"/>
          </a:p>
          <a:p>
            <a:r>
              <a:rPr lang="en-US" sz="1700" u="sng" dirty="0"/>
              <a:t>Omicron subvariants:</a:t>
            </a:r>
          </a:p>
          <a:p>
            <a:pPr marL="285750" indent="-285750">
              <a:buFont typeface="Arial" panose="020B0604020202020204" pitchFamily="34" charset="0"/>
              <a:buChar char="•"/>
            </a:pPr>
            <a:endParaRPr lang="en-US" sz="1700" u="sng" dirty="0"/>
          </a:p>
          <a:p>
            <a:pPr marL="285750" indent="-285750">
              <a:buFont typeface="Arial" panose="020B0604020202020204" pitchFamily="34" charset="0"/>
              <a:buChar char="•"/>
            </a:pPr>
            <a:r>
              <a:rPr lang="en-US" sz="1700" u="sng" dirty="0" smtClean="0"/>
              <a:t>BA..5 </a:t>
            </a:r>
            <a:r>
              <a:rPr lang="en-US" sz="1700" dirty="0" smtClean="0"/>
              <a:t> </a:t>
            </a:r>
            <a:r>
              <a:rPr lang="en-US" sz="1700" dirty="0"/>
              <a:t>is now the dominant variant in the U.S.  </a:t>
            </a:r>
          </a:p>
          <a:p>
            <a:r>
              <a:rPr lang="en-US" sz="1700" dirty="0"/>
              <a:t>	Does not seem to cause more severe </a:t>
            </a:r>
            <a:r>
              <a:rPr lang="en-US" sz="1700" dirty="0" smtClean="0"/>
              <a:t>disease </a:t>
            </a:r>
            <a:r>
              <a:rPr lang="en-US" sz="1700" dirty="0"/>
              <a:t>than </a:t>
            </a:r>
            <a:r>
              <a:rPr lang="en-US" sz="1700" dirty="0" smtClean="0"/>
              <a:t>	previous variants </a:t>
            </a:r>
            <a:endParaRPr lang="en-US" sz="1700" dirty="0"/>
          </a:p>
          <a:p>
            <a:endParaRPr lang="en-US" sz="1700" dirty="0"/>
          </a:p>
          <a:p>
            <a:pPr marL="285750" indent="-285750">
              <a:buFont typeface="Arial" panose="020B0604020202020204" pitchFamily="34" charset="0"/>
              <a:buChar char="•"/>
            </a:pPr>
            <a:r>
              <a:rPr lang="en-US" sz="1700" u="sng" dirty="0" smtClean="0"/>
              <a:t>BA.5</a:t>
            </a:r>
            <a:r>
              <a:rPr lang="en-US" sz="1700" dirty="0" smtClean="0"/>
              <a:t> </a:t>
            </a:r>
            <a:r>
              <a:rPr lang="en-US" sz="1700" dirty="0"/>
              <a:t>now represent ~ </a:t>
            </a:r>
            <a:r>
              <a:rPr lang="en-US" sz="1700" dirty="0" smtClean="0"/>
              <a:t>85%</a:t>
            </a:r>
            <a:r>
              <a:rPr lang="en-US" sz="1700" dirty="0" smtClean="0"/>
              <a:t> </a:t>
            </a:r>
            <a:r>
              <a:rPr lang="en-US" sz="1700" dirty="0"/>
              <a:t>of all circulating </a:t>
            </a:r>
            <a:r>
              <a:rPr lang="en-US" sz="1700" dirty="0" smtClean="0"/>
              <a:t>variants </a:t>
            </a:r>
          </a:p>
          <a:p>
            <a:pPr marL="620782" lvl="1" indent="-285750">
              <a:buFont typeface="Arial" panose="020B0604020202020204" pitchFamily="34" charset="0"/>
              <a:buChar char="•"/>
            </a:pPr>
            <a:r>
              <a:rPr lang="en-US" dirty="0"/>
              <a:t> </a:t>
            </a:r>
            <a:r>
              <a:rPr lang="en-US" dirty="0"/>
              <a:t>E</a:t>
            </a:r>
            <a:r>
              <a:rPr lang="en-US" dirty="0" smtClean="0">
                <a:hlinkClick r:id="rId2"/>
              </a:rPr>
              <a:t>vidence </a:t>
            </a:r>
            <a:r>
              <a:rPr lang="en-US" dirty="0" smtClean="0"/>
              <a:t>suggests </a:t>
            </a:r>
            <a:r>
              <a:rPr lang="en-US" dirty="0"/>
              <a:t>that unvaccinated people who were infected with the original version of Omicron, known as BA.1, might be easily </a:t>
            </a:r>
            <a:r>
              <a:rPr lang="en-US" dirty="0" err="1"/>
              <a:t>reinfected</a:t>
            </a:r>
            <a:r>
              <a:rPr lang="en-US" dirty="0"/>
              <a:t> by </a:t>
            </a:r>
            <a:r>
              <a:rPr lang="en-US" dirty="0" smtClean="0"/>
              <a:t>BA.5</a:t>
            </a:r>
            <a:r>
              <a:rPr lang="en-US" dirty="0"/>
              <a:t>. (Vaccinated people are likely to fare </a:t>
            </a:r>
            <a:r>
              <a:rPr lang="en-US" dirty="0" smtClean="0"/>
              <a:t>somewhat </a:t>
            </a:r>
            <a:r>
              <a:rPr lang="en-US" dirty="0"/>
              <a:t>better, the study suggests.)</a:t>
            </a:r>
            <a:endParaRPr lang="en-US" sz="1700" dirty="0"/>
          </a:p>
          <a:p>
            <a:endParaRPr lang="en-US" sz="1700" dirty="0"/>
          </a:p>
          <a:p>
            <a:pPr marL="285750" indent="-285750">
              <a:buFont typeface="Arial" panose="020B0604020202020204" pitchFamily="34" charset="0"/>
              <a:buChar char="•"/>
            </a:pPr>
            <a:r>
              <a:rPr lang="en-US" sz="1700" dirty="0"/>
              <a:t>Data on variants is evolving</a:t>
            </a:r>
          </a:p>
          <a:p>
            <a:pPr lvl="1"/>
            <a:r>
              <a:rPr lang="en-US" sz="1700" dirty="0"/>
              <a:t>- </a:t>
            </a:r>
            <a:r>
              <a:rPr lang="en-US" sz="1700" dirty="0" smtClean="0"/>
              <a:t>BA.5 is more </a:t>
            </a:r>
            <a:r>
              <a:rPr lang="en-US" sz="1700" dirty="0" smtClean="0"/>
              <a:t>transmissible </a:t>
            </a:r>
            <a:r>
              <a:rPr lang="en-US" sz="1700" dirty="0"/>
              <a:t>than prior variants</a:t>
            </a:r>
          </a:p>
          <a:p>
            <a:pPr lvl="1"/>
            <a:r>
              <a:rPr lang="en-US" sz="1700" dirty="0"/>
              <a:t>-Possible enhanced immune escape </a:t>
            </a:r>
          </a:p>
          <a:p>
            <a:pPr lvl="1"/>
            <a:endParaRPr lang="en-US" sz="1700" dirty="0"/>
          </a:p>
          <a:p>
            <a:pPr marL="285750" indent="-285750">
              <a:buFont typeface="Arial" panose="020B0604020202020204" pitchFamily="34" charset="0"/>
              <a:buChar char="•"/>
            </a:pPr>
            <a:r>
              <a:rPr lang="en-US" sz="1700" dirty="0"/>
              <a:t>No change in current therapy recommendations:</a:t>
            </a:r>
          </a:p>
          <a:p>
            <a:pPr lvl="1"/>
            <a:r>
              <a:rPr lang="en-US" sz="1700" dirty="0" err="1"/>
              <a:t>Paxlovid</a:t>
            </a:r>
            <a:endParaRPr lang="en-US" sz="1700" dirty="0"/>
          </a:p>
          <a:p>
            <a:pPr lvl="1"/>
            <a:r>
              <a:rPr lang="en-US" sz="1700" dirty="0" err="1"/>
              <a:t>Bebtelovimab</a:t>
            </a:r>
            <a:endParaRPr lang="en-US" sz="1700" dirty="0"/>
          </a:p>
          <a:p>
            <a:pPr lvl="1"/>
            <a:r>
              <a:rPr lang="en-US" sz="1700" dirty="0" err="1" smtClean="0"/>
              <a:t>Molnupiravir</a:t>
            </a:r>
            <a:r>
              <a:rPr lang="en-US" sz="1700" dirty="0" smtClean="0"/>
              <a:t> – not recommended for pregnant pts unless only option (per SMFM)</a:t>
            </a:r>
            <a:endParaRPr lang="en-US" sz="1700" dirty="0"/>
          </a:p>
          <a:p>
            <a:pPr lvl="1"/>
            <a:r>
              <a:rPr lang="en-US" sz="1700" dirty="0" err="1"/>
              <a:t>Remdesivir</a:t>
            </a:r>
            <a:r>
              <a:rPr lang="en-US" sz="1700" dirty="0"/>
              <a:t> (inpatients) </a:t>
            </a:r>
          </a:p>
          <a:p>
            <a:pPr lvl="1"/>
            <a:r>
              <a:rPr lang="en-US" sz="1700" dirty="0"/>
              <a:t>* </a:t>
            </a:r>
            <a:r>
              <a:rPr lang="en-US" sz="1700" dirty="0" err="1"/>
              <a:t>Evusheld</a:t>
            </a:r>
            <a:endParaRPr lang="en-US" sz="1700" dirty="0"/>
          </a:p>
          <a:p>
            <a:pPr marL="620782" lvl="1" indent="-285750">
              <a:buFont typeface="Arial" panose="020B0604020202020204" pitchFamily="34" charset="0"/>
              <a:buChar char="•"/>
            </a:pPr>
            <a:endParaRPr lang="en-US" dirty="0"/>
          </a:p>
          <a:p>
            <a:pPr lvl="1"/>
            <a:endParaRPr lang="en-US" dirty="0"/>
          </a:p>
        </p:txBody>
      </p:sp>
      <p:pic>
        <p:nvPicPr>
          <p:cNvPr id="6" name="Picture 5"/>
          <p:cNvPicPr>
            <a:picLocks noChangeAspect="1"/>
          </p:cNvPicPr>
          <p:nvPr/>
        </p:nvPicPr>
        <p:blipFill>
          <a:blip r:embed="rId3"/>
          <a:stretch>
            <a:fillRect/>
          </a:stretch>
        </p:blipFill>
        <p:spPr>
          <a:xfrm>
            <a:off x="5674024" y="1840248"/>
            <a:ext cx="6511931" cy="4331951"/>
          </a:xfrm>
          <a:prstGeom prst="rect">
            <a:avLst/>
          </a:prstGeom>
        </p:spPr>
      </p:pic>
    </p:spTree>
    <p:extLst>
      <p:ext uri="{BB962C8B-B14F-4D97-AF65-F5344CB8AC3E}">
        <p14:creationId xmlns:p14="http://schemas.microsoft.com/office/powerpoint/2010/main" val="2603011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59"/>
            </a:xfrm>
            <a:prstGeom prst="rect">
              <a:avLst/>
            </a:prstGeom>
          </p:spPr>
        </p:pic>
        <p:sp>
          <p:nvSpPr>
            <p:cNvPr id="5" name="object 5"/>
            <p:cNvSpPr/>
            <p:nvPr/>
          </p:nvSpPr>
          <p:spPr>
            <a:xfrm>
              <a:off x="7335012" y="0"/>
              <a:ext cx="4857115" cy="1388745"/>
            </a:xfrm>
            <a:custGeom>
              <a:avLst/>
              <a:gdLst/>
              <a:ahLst/>
              <a:cxnLst/>
              <a:rect l="l" t="t" r="r" b="b"/>
              <a:pathLst>
                <a:path w="4857115" h="1388745">
                  <a:moveTo>
                    <a:pt x="229666" y="0"/>
                  </a:moveTo>
                  <a:lnTo>
                    <a:pt x="0" y="0"/>
                  </a:lnTo>
                  <a:lnTo>
                    <a:pt x="294614" y="211556"/>
                  </a:lnTo>
                  <a:lnTo>
                    <a:pt x="378274" y="270791"/>
                  </a:lnTo>
                  <a:lnTo>
                    <a:pt x="462262" y="329657"/>
                  </a:lnTo>
                  <a:lnTo>
                    <a:pt x="546633" y="388060"/>
                  </a:lnTo>
                  <a:lnTo>
                    <a:pt x="631444" y="445909"/>
                  </a:lnTo>
                  <a:lnTo>
                    <a:pt x="716803" y="503087"/>
                  </a:lnTo>
                  <a:lnTo>
                    <a:pt x="759718" y="531379"/>
                  </a:lnTo>
                  <a:lnTo>
                    <a:pt x="802798" y="559455"/>
                  </a:lnTo>
                  <a:lnTo>
                    <a:pt x="846045" y="587301"/>
                  </a:lnTo>
                  <a:lnTo>
                    <a:pt x="889466" y="614902"/>
                  </a:lnTo>
                  <a:lnTo>
                    <a:pt x="933064" y="642245"/>
                  </a:lnTo>
                  <a:lnTo>
                    <a:pt x="976844" y="669315"/>
                  </a:lnTo>
                  <a:lnTo>
                    <a:pt x="1020811" y="696099"/>
                  </a:lnTo>
                  <a:lnTo>
                    <a:pt x="1064969" y="722583"/>
                  </a:lnTo>
                  <a:lnTo>
                    <a:pt x="1109323" y="748752"/>
                  </a:lnTo>
                  <a:lnTo>
                    <a:pt x="1153878" y="774593"/>
                  </a:lnTo>
                  <a:lnTo>
                    <a:pt x="1198639" y="800092"/>
                  </a:lnTo>
                  <a:lnTo>
                    <a:pt x="1243609" y="825234"/>
                  </a:lnTo>
                  <a:lnTo>
                    <a:pt x="1288794" y="850007"/>
                  </a:lnTo>
                  <a:lnTo>
                    <a:pt x="1334198" y="874394"/>
                  </a:lnTo>
                  <a:lnTo>
                    <a:pt x="1379837" y="898286"/>
                  </a:lnTo>
                  <a:lnTo>
                    <a:pt x="1425722" y="921765"/>
                  </a:lnTo>
                  <a:lnTo>
                    <a:pt x="1471850" y="944815"/>
                  </a:lnTo>
                  <a:lnTo>
                    <a:pt x="1518217" y="967423"/>
                  </a:lnTo>
                  <a:lnTo>
                    <a:pt x="1564820" y="989573"/>
                  </a:lnTo>
                  <a:lnTo>
                    <a:pt x="1611657" y="1011251"/>
                  </a:lnTo>
                  <a:lnTo>
                    <a:pt x="1658725" y="1032442"/>
                  </a:lnTo>
                  <a:lnTo>
                    <a:pt x="1706019" y="1053131"/>
                  </a:lnTo>
                  <a:lnTo>
                    <a:pt x="1753538" y="1073304"/>
                  </a:lnTo>
                  <a:lnTo>
                    <a:pt x="1801277" y="1092946"/>
                  </a:lnTo>
                  <a:lnTo>
                    <a:pt x="1849235" y="1112041"/>
                  </a:lnTo>
                  <a:lnTo>
                    <a:pt x="1897408" y="1130577"/>
                  </a:lnTo>
                  <a:lnTo>
                    <a:pt x="1945792" y="1148536"/>
                  </a:lnTo>
                  <a:lnTo>
                    <a:pt x="1994385" y="1165906"/>
                  </a:lnTo>
                  <a:lnTo>
                    <a:pt x="2043184" y="1182671"/>
                  </a:lnTo>
                  <a:lnTo>
                    <a:pt x="2092185" y="1198816"/>
                  </a:lnTo>
                  <a:lnTo>
                    <a:pt x="2141388" y="1214320"/>
                  </a:lnTo>
                  <a:lnTo>
                    <a:pt x="2190793" y="1229176"/>
                  </a:lnTo>
                  <a:lnTo>
                    <a:pt x="2240390" y="1243379"/>
                  </a:lnTo>
                  <a:lnTo>
                    <a:pt x="2290168" y="1256929"/>
                  </a:lnTo>
                  <a:lnTo>
                    <a:pt x="2340118" y="1269823"/>
                  </a:lnTo>
                  <a:lnTo>
                    <a:pt x="2390229" y="1282057"/>
                  </a:lnTo>
                  <a:lnTo>
                    <a:pt x="2440490" y="1293631"/>
                  </a:lnTo>
                  <a:lnTo>
                    <a:pt x="2490893" y="1304542"/>
                  </a:lnTo>
                  <a:lnTo>
                    <a:pt x="2541427" y="1314787"/>
                  </a:lnTo>
                  <a:lnTo>
                    <a:pt x="2592081" y="1324364"/>
                  </a:lnTo>
                  <a:lnTo>
                    <a:pt x="2642846" y="1333270"/>
                  </a:lnTo>
                  <a:lnTo>
                    <a:pt x="2693712" y="1341503"/>
                  </a:lnTo>
                  <a:lnTo>
                    <a:pt x="2744667" y="1349062"/>
                  </a:lnTo>
                  <a:lnTo>
                    <a:pt x="2795703" y="1355943"/>
                  </a:lnTo>
                  <a:lnTo>
                    <a:pt x="2846809" y="1362144"/>
                  </a:lnTo>
                  <a:lnTo>
                    <a:pt x="2897974" y="1367663"/>
                  </a:lnTo>
                  <a:lnTo>
                    <a:pt x="2949367" y="1372516"/>
                  </a:lnTo>
                  <a:lnTo>
                    <a:pt x="3000759" y="1376721"/>
                  </a:lnTo>
                  <a:lnTo>
                    <a:pt x="3052151" y="1380279"/>
                  </a:lnTo>
                  <a:lnTo>
                    <a:pt x="3103543" y="1383190"/>
                  </a:lnTo>
                  <a:lnTo>
                    <a:pt x="3154935" y="1385454"/>
                  </a:lnTo>
                  <a:lnTo>
                    <a:pt x="3206327" y="1387070"/>
                  </a:lnTo>
                  <a:lnTo>
                    <a:pt x="3257719" y="1388040"/>
                  </a:lnTo>
                  <a:lnTo>
                    <a:pt x="3309112" y="1388364"/>
                  </a:lnTo>
                  <a:lnTo>
                    <a:pt x="3463683" y="1385176"/>
                  </a:lnTo>
                  <a:lnTo>
                    <a:pt x="3515207" y="1382522"/>
                  </a:lnTo>
                  <a:lnTo>
                    <a:pt x="3617722" y="1376680"/>
                  </a:lnTo>
                  <a:lnTo>
                    <a:pt x="3771226" y="1362354"/>
                  </a:lnTo>
                  <a:lnTo>
                    <a:pt x="3911465" y="1344761"/>
                  </a:lnTo>
                  <a:lnTo>
                    <a:pt x="4051160" y="1321993"/>
                  </a:lnTo>
                  <a:lnTo>
                    <a:pt x="4126585" y="1307655"/>
                  </a:lnTo>
                  <a:lnTo>
                    <a:pt x="4201880" y="1292578"/>
                  </a:lnTo>
                  <a:lnTo>
                    <a:pt x="4326839" y="1264119"/>
                  </a:lnTo>
                  <a:lnTo>
                    <a:pt x="4451134" y="1232268"/>
                  </a:lnTo>
                  <a:lnTo>
                    <a:pt x="4524971" y="1211554"/>
                  </a:lnTo>
                  <a:lnTo>
                    <a:pt x="4574093" y="1197168"/>
                  </a:lnTo>
                  <a:lnTo>
                    <a:pt x="4623061" y="1182277"/>
                  </a:lnTo>
                  <a:lnTo>
                    <a:pt x="4671870" y="1166877"/>
                  </a:lnTo>
                  <a:lnTo>
                    <a:pt x="4720513" y="1150962"/>
                  </a:lnTo>
                  <a:lnTo>
                    <a:pt x="4856988" y="1102131"/>
                  </a:lnTo>
                  <a:lnTo>
                    <a:pt x="4856988" y="1090574"/>
                  </a:lnTo>
                  <a:lnTo>
                    <a:pt x="4716526" y="1137158"/>
                  </a:lnTo>
                  <a:lnTo>
                    <a:pt x="4667690" y="1151880"/>
                  </a:lnTo>
                  <a:lnTo>
                    <a:pt x="4618685" y="1166085"/>
                  </a:lnTo>
                  <a:lnTo>
                    <a:pt x="4569518" y="1179781"/>
                  </a:lnTo>
                  <a:lnTo>
                    <a:pt x="4520196" y="1192974"/>
                  </a:lnTo>
                  <a:lnTo>
                    <a:pt x="4446358" y="1212088"/>
                  </a:lnTo>
                  <a:lnTo>
                    <a:pt x="4322064" y="1240751"/>
                  </a:lnTo>
                  <a:lnTo>
                    <a:pt x="4197105" y="1266066"/>
                  </a:lnTo>
                  <a:lnTo>
                    <a:pt x="4071340" y="1287487"/>
                  </a:lnTo>
                  <a:lnTo>
                    <a:pt x="4054881" y="1290662"/>
                  </a:lnTo>
                  <a:lnTo>
                    <a:pt x="4020883" y="1294917"/>
                  </a:lnTo>
                  <a:lnTo>
                    <a:pt x="3919956" y="1308722"/>
                  </a:lnTo>
                  <a:lnTo>
                    <a:pt x="3913584" y="1309740"/>
                  </a:lnTo>
                  <a:lnTo>
                    <a:pt x="3768039" y="1325181"/>
                  </a:lnTo>
                  <a:lnTo>
                    <a:pt x="3666333" y="1332515"/>
                  </a:lnTo>
                  <a:lnTo>
                    <a:pt x="3615584" y="1335489"/>
                  </a:lnTo>
                  <a:lnTo>
                    <a:pt x="3564807" y="1337824"/>
                  </a:lnTo>
                  <a:lnTo>
                    <a:pt x="3514012" y="1339519"/>
                  </a:lnTo>
                  <a:lnTo>
                    <a:pt x="3463208" y="1340574"/>
                  </a:lnTo>
                  <a:lnTo>
                    <a:pt x="3412403" y="1340988"/>
                  </a:lnTo>
                  <a:lnTo>
                    <a:pt x="3361604" y="1340760"/>
                  </a:lnTo>
                  <a:lnTo>
                    <a:pt x="3310822" y="1339890"/>
                  </a:lnTo>
                  <a:lnTo>
                    <a:pt x="3260063" y="1338377"/>
                  </a:lnTo>
                  <a:lnTo>
                    <a:pt x="3209337" y="1336219"/>
                  </a:lnTo>
                  <a:lnTo>
                    <a:pt x="3158652" y="1333418"/>
                  </a:lnTo>
                  <a:lnTo>
                    <a:pt x="3108017" y="1329971"/>
                  </a:lnTo>
                  <a:lnTo>
                    <a:pt x="3057440" y="1325878"/>
                  </a:lnTo>
                  <a:lnTo>
                    <a:pt x="3006929" y="1321138"/>
                  </a:lnTo>
                  <a:lnTo>
                    <a:pt x="2956493" y="1315752"/>
                  </a:lnTo>
                  <a:lnTo>
                    <a:pt x="2906141" y="1309717"/>
                  </a:lnTo>
                  <a:lnTo>
                    <a:pt x="2855880" y="1303034"/>
                  </a:lnTo>
                  <a:lnTo>
                    <a:pt x="2805719" y="1295701"/>
                  </a:lnTo>
                  <a:lnTo>
                    <a:pt x="2755668" y="1287719"/>
                  </a:lnTo>
                  <a:lnTo>
                    <a:pt x="2705733" y="1279085"/>
                  </a:lnTo>
                  <a:lnTo>
                    <a:pt x="2655924" y="1269801"/>
                  </a:lnTo>
                  <a:lnTo>
                    <a:pt x="2606250" y="1259864"/>
                  </a:lnTo>
                  <a:lnTo>
                    <a:pt x="2556717" y="1249275"/>
                  </a:lnTo>
                  <a:lnTo>
                    <a:pt x="2507336" y="1238032"/>
                  </a:lnTo>
                  <a:lnTo>
                    <a:pt x="2458115" y="1226135"/>
                  </a:lnTo>
                  <a:lnTo>
                    <a:pt x="2409061" y="1213583"/>
                  </a:lnTo>
                  <a:lnTo>
                    <a:pt x="2360184" y="1200376"/>
                  </a:lnTo>
                  <a:lnTo>
                    <a:pt x="2311492" y="1186512"/>
                  </a:lnTo>
                  <a:lnTo>
                    <a:pt x="2262993" y="1171992"/>
                  </a:lnTo>
                  <a:lnTo>
                    <a:pt x="2214696" y="1156814"/>
                  </a:lnTo>
                  <a:lnTo>
                    <a:pt x="2166609" y="1140978"/>
                  </a:lnTo>
                  <a:lnTo>
                    <a:pt x="2118741" y="1124483"/>
                  </a:lnTo>
                  <a:lnTo>
                    <a:pt x="2071141" y="1107460"/>
                  </a:lnTo>
                  <a:lnTo>
                    <a:pt x="2023754" y="1089851"/>
                  </a:lnTo>
                  <a:lnTo>
                    <a:pt x="1976582" y="1071666"/>
                  </a:lnTo>
                  <a:lnTo>
                    <a:pt x="1929626" y="1052917"/>
                  </a:lnTo>
                  <a:lnTo>
                    <a:pt x="1882888" y="1033613"/>
                  </a:lnTo>
                  <a:lnTo>
                    <a:pt x="1836370" y="1013767"/>
                  </a:lnTo>
                  <a:lnTo>
                    <a:pt x="1790072" y="993390"/>
                  </a:lnTo>
                  <a:lnTo>
                    <a:pt x="1743997" y="972491"/>
                  </a:lnTo>
                  <a:lnTo>
                    <a:pt x="1698146" y="951082"/>
                  </a:lnTo>
                  <a:lnTo>
                    <a:pt x="1652520" y="929174"/>
                  </a:lnTo>
                  <a:lnTo>
                    <a:pt x="1607121" y="906778"/>
                  </a:lnTo>
                  <a:lnTo>
                    <a:pt x="1561951" y="883905"/>
                  </a:lnTo>
                  <a:lnTo>
                    <a:pt x="1517011" y="860565"/>
                  </a:lnTo>
                  <a:lnTo>
                    <a:pt x="1472303" y="836770"/>
                  </a:lnTo>
                  <a:lnTo>
                    <a:pt x="1427828" y="812530"/>
                  </a:lnTo>
                  <a:lnTo>
                    <a:pt x="1383588" y="787857"/>
                  </a:lnTo>
                  <a:lnTo>
                    <a:pt x="1339579" y="762863"/>
                  </a:lnTo>
                  <a:lnTo>
                    <a:pt x="1295787" y="737474"/>
                  </a:lnTo>
                  <a:lnTo>
                    <a:pt x="1252205" y="711704"/>
                  </a:lnTo>
                  <a:lnTo>
                    <a:pt x="1208825" y="685568"/>
                  </a:lnTo>
                  <a:lnTo>
                    <a:pt x="1165642" y="659081"/>
                  </a:lnTo>
                  <a:lnTo>
                    <a:pt x="1122647" y="632257"/>
                  </a:lnTo>
                  <a:lnTo>
                    <a:pt x="1079835" y="605111"/>
                  </a:lnTo>
                  <a:lnTo>
                    <a:pt x="1037197" y="577659"/>
                  </a:lnTo>
                  <a:lnTo>
                    <a:pt x="994728" y="549914"/>
                  </a:lnTo>
                  <a:lnTo>
                    <a:pt x="952419" y="521892"/>
                  </a:lnTo>
                  <a:lnTo>
                    <a:pt x="910265" y="493607"/>
                  </a:lnTo>
                  <a:lnTo>
                    <a:pt x="868258" y="465073"/>
                  </a:lnTo>
                  <a:lnTo>
                    <a:pt x="826391" y="436307"/>
                  </a:lnTo>
                  <a:lnTo>
                    <a:pt x="743049" y="378132"/>
                  </a:lnTo>
                  <a:lnTo>
                    <a:pt x="660185" y="319196"/>
                  </a:lnTo>
                  <a:lnTo>
                    <a:pt x="577733" y="259586"/>
                  </a:lnTo>
                  <a:lnTo>
                    <a:pt x="495623" y="199394"/>
                  </a:lnTo>
                  <a:lnTo>
                    <a:pt x="372948" y="108216"/>
                  </a:lnTo>
                  <a:lnTo>
                    <a:pt x="229666"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a:spLocks noGrp="1"/>
          </p:cNvSpPr>
          <p:nvPr>
            <p:ph type="title"/>
          </p:nvPr>
        </p:nvSpPr>
        <p:spPr>
          <a:xfrm>
            <a:off x="2521764" y="240226"/>
            <a:ext cx="5547360" cy="836294"/>
          </a:xfrm>
          <a:prstGeom prst="rect">
            <a:avLst/>
          </a:prstGeom>
        </p:spPr>
        <p:txBody>
          <a:bodyPr vert="horz" wrap="square" lIns="0" tIns="12065" rIns="0" bIns="0" rtlCol="0">
            <a:spAutoFit/>
          </a:bodyPr>
          <a:lstStyle/>
          <a:p>
            <a:pPr algn="ctr">
              <a:lnSpc>
                <a:spcPts val="3195"/>
              </a:lnSpc>
              <a:spcBef>
                <a:spcPts val="95"/>
              </a:spcBef>
            </a:pPr>
            <a:r>
              <a:rPr spc="-5" dirty="0">
                <a:solidFill>
                  <a:srgbClr val="444B54"/>
                </a:solidFill>
              </a:rPr>
              <a:t>Data</a:t>
            </a:r>
            <a:r>
              <a:rPr dirty="0">
                <a:solidFill>
                  <a:srgbClr val="444B54"/>
                </a:solidFill>
              </a:rPr>
              <a:t> </a:t>
            </a:r>
            <a:r>
              <a:rPr spc="-5" dirty="0">
                <a:solidFill>
                  <a:srgbClr val="444B54"/>
                </a:solidFill>
              </a:rPr>
              <a:t>Update:</a:t>
            </a:r>
            <a:r>
              <a:rPr spc="10" dirty="0">
                <a:solidFill>
                  <a:srgbClr val="444B54"/>
                </a:solidFill>
              </a:rPr>
              <a:t> </a:t>
            </a:r>
            <a:r>
              <a:rPr lang="en-US" b="1" spc="-5" dirty="0" smtClean="0">
                <a:solidFill>
                  <a:srgbClr val="C00000"/>
                </a:solidFill>
              </a:rPr>
              <a:t>August</a:t>
            </a:r>
            <a:r>
              <a:rPr b="1" spc="25" dirty="0" smtClean="0">
                <a:solidFill>
                  <a:srgbClr val="C00000"/>
                </a:solidFill>
                <a:latin typeface="Arial"/>
                <a:cs typeface="Arial"/>
              </a:rPr>
              <a:t> </a:t>
            </a:r>
            <a:r>
              <a:rPr lang="en-US" b="1" dirty="0">
                <a:solidFill>
                  <a:srgbClr val="C00000"/>
                </a:solidFill>
              </a:rPr>
              <a:t>4</a:t>
            </a:r>
            <a:r>
              <a:rPr dirty="0" smtClean="0">
                <a:solidFill>
                  <a:srgbClr val="C00000"/>
                </a:solidFill>
              </a:rPr>
              <a:t>,</a:t>
            </a:r>
            <a:r>
              <a:rPr spc="-20" dirty="0" smtClean="0">
                <a:solidFill>
                  <a:srgbClr val="C00000"/>
                </a:solidFill>
              </a:rPr>
              <a:t> </a:t>
            </a:r>
            <a:r>
              <a:rPr b="1" dirty="0" smtClean="0">
                <a:solidFill>
                  <a:srgbClr val="C00000"/>
                </a:solidFill>
                <a:latin typeface="Arial"/>
                <a:cs typeface="Arial"/>
              </a:rPr>
              <a:t>202</a:t>
            </a:r>
            <a:r>
              <a:rPr lang="en-US" b="1" dirty="0" smtClean="0">
                <a:solidFill>
                  <a:srgbClr val="C00000"/>
                </a:solidFill>
                <a:latin typeface="Arial"/>
                <a:cs typeface="Arial"/>
              </a:rPr>
              <a:t>2</a:t>
            </a:r>
            <a:endParaRPr b="1" dirty="0">
              <a:solidFill>
                <a:srgbClr val="C00000"/>
              </a:solidFill>
              <a:latin typeface="Arial"/>
              <a:cs typeface="Arial"/>
            </a:endParaRPr>
          </a:p>
          <a:p>
            <a:pPr algn="ctr">
              <a:lnSpc>
                <a:spcPts val="3195"/>
              </a:lnSpc>
            </a:pPr>
            <a:r>
              <a:rPr spc="-10" dirty="0">
                <a:solidFill>
                  <a:srgbClr val="444B54"/>
                </a:solidFill>
              </a:rPr>
              <a:t>CDC/IDPH:</a:t>
            </a:r>
            <a:r>
              <a:rPr spc="10" dirty="0">
                <a:solidFill>
                  <a:srgbClr val="444B54"/>
                </a:solidFill>
              </a:rPr>
              <a:t> </a:t>
            </a:r>
            <a:r>
              <a:rPr spc="-5" dirty="0">
                <a:solidFill>
                  <a:srgbClr val="444B54"/>
                </a:solidFill>
              </a:rPr>
              <a:t>COVID-19</a:t>
            </a:r>
            <a:r>
              <a:rPr spc="15" dirty="0">
                <a:solidFill>
                  <a:srgbClr val="444B54"/>
                </a:solidFill>
              </a:rPr>
              <a:t> </a:t>
            </a:r>
            <a:r>
              <a:rPr dirty="0">
                <a:solidFill>
                  <a:srgbClr val="444B54"/>
                </a:solidFill>
              </a:rPr>
              <a:t>Outbreak</a:t>
            </a:r>
          </a:p>
        </p:txBody>
      </p:sp>
      <p:grpSp>
        <p:nvGrpSpPr>
          <p:cNvPr id="7" name="object 7"/>
          <p:cNvGrpSpPr/>
          <p:nvPr/>
        </p:nvGrpSpPr>
        <p:grpSpPr>
          <a:xfrm>
            <a:off x="259735" y="1265492"/>
            <a:ext cx="11889105" cy="5267960"/>
            <a:chOff x="259735" y="1265492"/>
            <a:chExt cx="11889105" cy="5267960"/>
          </a:xfrm>
        </p:grpSpPr>
        <p:sp>
          <p:nvSpPr>
            <p:cNvPr id="8" name="object 8"/>
            <p:cNvSpPr/>
            <p:nvPr/>
          </p:nvSpPr>
          <p:spPr>
            <a:xfrm>
              <a:off x="285140" y="1278191"/>
              <a:ext cx="11838305" cy="617220"/>
            </a:xfrm>
            <a:custGeom>
              <a:avLst/>
              <a:gdLst/>
              <a:ahLst/>
              <a:cxnLst/>
              <a:rect l="l" t="t" r="r" b="b"/>
              <a:pathLst>
                <a:path w="11838305" h="617219">
                  <a:moveTo>
                    <a:pt x="11838013" y="0"/>
                  </a:moveTo>
                  <a:lnTo>
                    <a:pt x="6609575" y="0"/>
                  </a:lnTo>
                  <a:lnTo>
                    <a:pt x="0" y="0"/>
                  </a:lnTo>
                  <a:lnTo>
                    <a:pt x="0" y="617220"/>
                  </a:lnTo>
                  <a:lnTo>
                    <a:pt x="6609562" y="617220"/>
                  </a:lnTo>
                  <a:lnTo>
                    <a:pt x="11838013" y="617220"/>
                  </a:lnTo>
                  <a:lnTo>
                    <a:pt x="11838013" y="0"/>
                  </a:lnTo>
                  <a:close/>
                </a:path>
              </a:pathLst>
            </a:custGeom>
            <a:solidFill>
              <a:srgbClr val="1C48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285140" y="1895411"/>
              <a:ext cx="11838305" cy="4625340"/>
            </a:xfrm>
            <a:custGeom>
              <a:avLst/>
              <a:gdLst/>
              <a:ahLst/>
              <a:cxnLst/>
              <a:rect l="l" t="t" r="r" b="b"/>
              <a:pathLst>
                <a:path w="11838305" h="4625340">
                  <a:moveTo>
                    <a:pt x="11838013" y="0"/>
                  </a:moveTo>
                  <a:lnTo>
                    <a:pt x="6609575" y="0"/>
                  </a:lnTo>
                  <a:lnTo>
                    <a:pt x="0" y="0"/>
                  </a:lnTo>
                  <a:lnTo>
                    <a:pt x="0" y="4625124"/>
                  </a:lnTo>
                  <a:lnTo>
                    <a:pt x="6609562" y="4625124"/>
                  </a:lnTo>
                  <a:lnTo>
                    <a:pt x="11838013" y="4625124"/>
                  </a:lnTo>
                  <a:lnTo>
                    <a:pt x="11838013" y="0"/>
                  </a:lnTo>
                  <a:close/>
                </a:path>
              </a:pathLst>
            </a:custGeom>
            <a:solidFill>
              <a:srgbClr val="CCCFD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6894707" y="1271842"/>
              <a:ext cx="0" cy="5255260"/>
            </a:xfrm>
            <a:custGeom>
              <a:avLst/>
              <a:gdLst/>
              <a:ahLst/>
              <a:cxnLst/>
              <a:rect l="l" t="t" r="r" b="b"/>
              <a:pathLst>
                <a:path h="5255259">
                  <a:moveTo>
                    <a:pt x="0" y="0"/>
                  </a:moveTo>
                  <a:lnTo>
                    <a:pt x="0" y="5255044"/>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278785" y="1895412"/>
              <a:ext cx="11851005" cy="0"/>
            </a:xfrm>
            <a:custGeom>
              <a:avLst/>
              <a:gdLst/>
              <a:ahLst/>
              <a:cxnLst/>
              <a:rect l="l" t="t" r="r" b="b"/>
              <a:pathLst>
                <a:path w="11851005">
                  <a:moveTo>
                    <a:pt x="0" y="0"/>
                  </a:moveTo>
                  <a:lnTo>
                    <a:pt x="11850738" y="0"/>
                  </a:lnTo>
                </a:path>
              </a:pathLst>
            </a:custGeom>
            <a:ln w="381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285135" y="1271842"/>
              <a:ext cx="0" cy="5255260"/>
            </a:xfrm>
            <a:custGeom>
              <a:avLst/>
              <a:gdLst/>
              <a:ahLst/>
              <a:cxnLst/>
              <a:rect l="l" t="t" r="r" b="b"/>
              <a:pathLst>
                <a:path h="5255259">
                  <a:moveTo>
                    <a:pt x="0" y="0"/>
                  </a:moveTo>
                  <a:lnTo>
                    <a:pt x="0" y="5255044"/>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12123174" y="1271842"/>
              <a:ext cx="0" cy="5255260"/>
            </a:xfrm>
            <a:custGeom>
              <a:avLst/>
              <a:gdLst/>
              <a:ahLst/>
              <a:cxnLst/>
              <a:rect l="l" t="t" r="r" b="b"/>
              <a:pathLst>
                <a:path h="5255259">
                  <a:moveTo>
                    <a:pt x="0" y="0"/>
                  </a:moveTo>
                  <a:lnTo>
                    <a:pt x="0" y="5255044"/>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278785" y="1278192"/>
              <a:ext cx="11851005" cy="0"/>
            </a:xfrm>
            <a:custGeom>
              <a:avLst/>
              <a:gdLst/>
              <a:ahLst/>
              <a:cxnLst/>
              <a:rect l="l" t="t" r="r" b="b"/>
              <a:pathLst>
                <a:path w="11851005">
                  <a:moveTo>
                    <a:pt x="0" y="0"/>
                  </a:moveTo>
                  <a:lnTo>
                    <a:pt x="11850738" y="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278785" y="6520541"/>
              <a:ext cx="11851005" cy="0"/>
            </a:xfrm>
            <a:custGeom>
              <a:avLst/>
              <a:gdLst/>
              <a:ahLst/>
              <a:cxnLst/>
              <a:rect l="l" t="t" r="r" b="b"/>
              <a:pathLst>
                <a:path w="11851005">
                  <a:moveTo>
                    <a:pt x="0" y="0"/>
                  </a:moveTo>
                  <a:lnTo>
                    <a:pt x="11850738" y="0"/>
                  </a:lnTo>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bject 16"/>
          <p:cNvSpPr txBox="1"/>
          <p:nvPr/>
        </p:nvSpPr>
        <p:spPr>
          <a:xfrm>
            <a:off x="380377" y="1293686"/>
            <a:ext cx="6417310" cy="574040"/>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0" normalizeH="0" baseline="0" noProof="0" dirty="0">
                <a:ln>
                  <a:noFill/>
                </a:ln>
                <a:solidFill>
                  <a:srgbClr val="FFFFFF"/>
                </a:solidFill>
                <a:effectLst/>
                <a:uLnTx/>
                <a:uFillTx/>
                <a:latin typeface="Arial"/>
                <a:ea typeface="+mn-ea"/>
                <a:cs typeface="Arial"/>
              </a:rPr>
              <a:t>CDC</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sng" strike="noStrike" kern="1200" cap="none" spc="-5" normalizeH="0" baseline="0" noProof="0" dirty="0">
                <a:ln>
                  <a:noFill/>
                </a:ln>
                <a:solidFill>
                  <a:srgbClr val="6B94FC"/>
                </a:solidFill>
                <a:effectLst/>
                <a:uLnTx/>
                <a:uFill>
                  <a:solidFill>
                    <a:srgbClr val="6B94FC"/>
                  </a:solidFill>
                </a:uFill>
                <a:latin typeface="Arial"/>
                <a:ea typeface="+mn-ea"/>
                <a:cs typeface="Arial"/>
                <a:hlinkClick r:id="rId4"/>
              </a:rPr>
              <a:t>https://covid.cdc.gov/covid-data-tracker/#cases_totalcases</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7" name="object 17"/>
          <p:cNvSpPr txBox="1"/>
          <p:nvPr/>
        </p:nvSpPr>
        <p:spPr>
          <a:xfrm>
            <a:off x="7527931" y="1293686"/>
            <a:ext cx="3963035" cy="574040"/>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FFFFFF"/>
                </a:solidFill>
                <a:effectLst/>
                <a:uLnTx/>
                <a:uFillTx/>
                <a:latin typeface="Arial"/>
                <a:ea typeface="+mn-ea"/>
                <a:cs typeface="Arial"/>
              </a:rPr>
              <a:t>IDPH</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sng" strike="noStrike" kern="1200" cap="none" spc="-10" normalizeH="0" baseline="0" noProof="0" dirty="0">
                <a:ln>
                  <a:noFill/>
                </a:ln>
                <a:solidFill>
                  <a:srgbClr val="6B94FC"/>
                </a:solidFill>
                <a:effectLst/>
                <a:uLnTx/>
                <a:uFill>
                  <a:solidFill>
                    <a:srgbClr val="6B94FC"/>
                  </a:solidFill>
                </a:uFill>
                <a:latin typeface="Arial"/>
                <a:ea typeface="+mn-ea"/>
                <a:cs typeface="Arial"/>
                <a:hlinkClick r:id="rId5"/>
              </a:rPr>
              <a:t>https://www.dph.illinois.gov/covid19</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8" name="object 18"/>
          <p:cNvSpPr txBox="1"/>
          <p:nvPr/>
        </p:nvSpPr>
        <p:spPr>
          <a:xfrm>
            <a:off x="313011" y="1910906"/>
            <a:ext cx="3892550" cy="574040"/>
          </a:xfrm>
          <a:prstGeom prst="rect">
            <a:avLst/>
          </a:prstGeom>
        </p:spPr>
        <p:txBody>
          <a:bodyPr vert="horz" wrap="square" lIns="0" tIns="12700" rIns="0" bIns="0" rtlCol="0">
            <a:spAutoFit/>
          </a:bodyPr>
          <a:lstStyle/>
          <a:p>
            <a:pPr marL="299085" lvl="0" indent="-287020">
              <a:spcBef>
                <a:spcPts val="100"/>
              </a:spcBef>
              <a:buFontTx/>
              <a:buChar char="•"/>
              <a:tabLst>
                <a:tab pos="298450" algn="l"/>
                <a:tab pos="299720" algn="l"/>
              </a:tabLst>
              <a:defRPr/>
            </a:pPr>
            <a:r>
              <a:rPr kumimoji="0" sz="1800" b="0" i="0" u="none" strike="noStrike" kern="1200" cap="none" spc="-45" normalizeH="0" baseline="0" noProof="0" dirty="0">
                <a:ln>
                  <a:noFill/>
                </a:ln>
                <a:solidFill>
                  <a:srgbClr val="444B54"/>
                </a:solidFill>
                <a:effectLst/>
                <a:uLnTx/>
                <a:uFillTx/>
                <a:latin typeface="Arial"/>
                <a:ea typeface="+mn-ea"/>
                <a:cs typeface="Arial"/>
              </a:rPr>
              <a:t>Total</a:t>
            </a:r>
            <a:r>
              <a:rPr kumimoji="0" sz="1800" b="0" i="0" u="none" strike="noStrike" kern="1200" cap="none" spc="-25" normalizeH="0" baseline="0" noProof="0" dirty="0">
                <a:ln>
                  <a:noFill/>
                </a:ln>
                <a:solidFill>
                  <a:srgbClr val="444B54"/>
                </a:solidFill>
                <a:effectLst/>
                <a:uLnTx/>
                <a:uFillTx/>
                <a:latin typeface="Arial"/>
                <a:ea typeface="+mn-ea"/>
                <a:cs typeface="Arial"/>
              </a:rPr>
              <a:t> </a:t>
            </a:r>
            <a:r>
              <a:rPr kumimoji="0" sz="1800" b="0" i="0" u="none" strike="noStrike" kern="1200" cap="none" spc="-5" normalizeH="0" baseline="0" noProof="0" dirty="0" smtClean="0">
                <a:ln>
                  <a:noFill/>
                </a:ln>
                <a:solidFill>
                  <a:srgbClr val="444B54"/>
                </a:solidFill>
                <a:effectLst/>
                <a:uLnTx/>
                <a:uFillTx/>
                <a:latin typeface="Arial"/>
                <a:ea typeface="+mn-ea"/>
                <a:cs typeface="Arial"/>
              </a:rPr>
              <a:t>cases:</a:t>
            </a:r>
            <a:r>
              <a:rPr kumimoji="0" lang="en-US" sz="1800" b="0" i="0" u="none" strike="noStrike" kern="1200" cap="none" spc="-5" normalizeH="0" baseline="0" noProof="0" dirty="0" smtClean="0">
                <a:ln>
                  <a:noFill/>
                </a:ln>
                <a:solidFill>
                  <a:srgbClr val="444B54"/>
                </a:solidFill>
                <a:effectLst/>
                <a:uLnTx/>
                <a:uFillTx/>
                <a:latin typeface="Arial"/>
                <a:ea typeface="+mn-ea"/>
                <a:cs typeface="Arial"/>
              </a:rPr>
              <a:t> </a:t>
            </a:r>
            <a:r>
              <a:rPr lang="en-US" b="1" spc="-5" dirty="0">
                <a:solidFill>
                  <a:srgbClr val="444B54"/>
                </a:solidFill>
                <a:latin typeface="Arial"/>
                <a:cs typeface="Arial"/>
              </a:rPr>
              <a:t>91,676,264</a:t>
            </a:r>
            <a:r>
              <a:rPr lang="en-US" spc="-5" dirty="0" smtClean="0">
                <a:solidFill>
                  <a:srgbClr val="444B54"/>
                </a:solidFill>
                <a:latin typeface="Arial"/>
                <a:cs typeface="Arial"/>
              </a:rPr>
              <a:t> </a:t>
            </a:r>
            <a:r>
              <a:rPr kumimoji="0" sz="1800" b="1" i="0" u="none" strike="noStrike" kern="1200" cap="none" spc="-5" normalizeH="0" baseline="0" noProof="0" dirty="0" smtClean="0">
                <a:ln>
                  <a:noFill/>
                </a:ln>
                <a:solidFill>
                  <a:srgbClr val="444B54"/>
                </a:solidFill>
                <a:effectLst/>
                <a:uLnTx/>
                <a:uFillTx/>
                <a:latin typeface="Arial"/>
                <a:ea typeface="+mn-ea"/>
                <a:cs typeface="Arial"/>
              </a:rPr>
              <a:t>confirmed</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299085" lvl="0" indent="-287020">
              <a:buFontTx/>
              <a:buChar char="•"/>
              <a:tabLst>
                <a:tab pos="298450" algn="l"/>
                <a:tab pos="299720" algn="l"/>
              </a:tabLst>
              <a:defRPr/>
            </a:pPr>
            <a:r>
              <a:rPr kumimoji="0" sz="1800" b="0" i="0" u="none" strike="noStrike" kern="1200" cap="none" spc="-45" normalizeH="0" baseline="0" noProof="0" dirty="0">
                <a:ln>
                  <a:noFill/>
                </a:ln>
                <a:solidFill>
                  <a:srgbClr val="444B54"/>
                </a:solidFill>
                <a:effectLst/>
                <a:uLnTx/>
                <a:uFillTx/>
                <a:latin typeface="Arial"/>
                <a:ea typeface="+mn-ea"/>
                <a:cs typeface="Arial"/>
              </a:rPr>
              <a:t>Total</a:t>
            </a:r>
            <a:r>
              <a:rPr kumimoji="0" sz="1800" b="0" i="0" u="none" strike="noStrike" kern="1200" cap="none" spc="-30" normalizeH="0" baseline="0" noProof="0" dirty="0">
                <a:ln>
                  <a:noFill/>
                </a:ln>
                <a:solidFill>
                  <a:srgbClr val="444B54"/>
                </a:solidFill>
                <a:effectLst/>
                <a:uLnTx/>
                <a:uFillTx/>
                <a:latin typeface="Arial"/>
                <a:ea typeface="+mn-ea"/>
                <a:cs typeface="Arial"/>
              </a:rPr>
              <a:t> </a:t>
            </a:r>
            <a:r>
              <a:rPr kumimoji="0" sz="1800" b="0" i="0" u="none" strike="noStrike" kern="1200" cap="none" spc="-10" normalizeH="0" baseline="0" noProof="0" dirty="0">
                <a:ln>
                  <a:noFill/>
                </a:ln>
                <a:solidFill>
                  <a:srgbClr val="444B54"/>
                </a:solidFill>
                <a:effectLst/>
                <a:uLnTx/>
                <a:uFillTx/>
                <a:latin typeface="Arial"/>
                <a:ea typeface="+mn-ea"/>
                <a:cs typeface="Arial"/>
              </a:rPr>
              <a:t>deaths:</a:t>
            </a:r>
            <a:r>
              <a:rPr kumimoji="0" sz="1800" b="0" i="0" u="none" strike="noStrike" kern="1200" cap="none" spc="10" normalizeH="0" baseline="0" noProof="0" dirty="0">
                <a:ln>
                  <a:noFill/>
                </a:ln>
                <a:solidFill>
                  <a:srgbClr val="444B54"/>
                </a:solidFill>
                <a:effectLst/>
                <a:uLnTx/>
                <a:uFillTx/>
                <a:latin typeface="Arial"/>
                <a:ea typeface="+mn-ea"/>
                <a:cs typeface="Arial"/>
              </a:rPr>
              <a:t> </a:t>
            </a:r>
            <a:r>
              <a:rPr lang="en-US" b="1" spc="-10" dirty="0">
                <a:solidFill>
                  <a:srgbClr val="444B54"/>
                </a:solidFill>
                <a:latin typeface="Arial"/>
                <a:cs typeface="Arial"/>
              </a:rPr>
              <a:t>1,027,370</a:t>
            </a:r>
            <a:r>
              <a:rPr kumimoji="0" sz="1800" b="1" i="0" u="none" strike="noStrike" kern="1200" cap="none" spc="0" normalizeH="0" baseline="0" noProof="0" dirty="0" smtClean="0">
                <a:ln>
                  <a:noFill/>
                </a:ln>
                <a:solidFill>
                  <a:srgbClr val="444B54"/>
                </a:solidFill>
                <a:effectLst/>
                <a:uLnTx/>
                <a:uFillTx/>
                <a:latin typeface="Arial"/>
                <a:ea typeface="+mn-ea"/>
                <a:cs typeface="Arial"/>
              </a:rPr>
              <a:t> </a:t>
            </a:r>
            <a:r>
              <a:rPr kumimoji="0" sz="1800" b="1" i="0" u="none" strike="noStrike" kern="1200" cap="none" spc="-5" normalizeH="0" baseline="0" noProof="0" dirty="0">
                <a:ln>
                  <a:noFill/>
                </a:ln>
                <a:solidFill>
                  <a:srgbClr val="444B54"/>
                </a:solidFill>
                <a:effectLst/>
                <a:uLnTx/>
                <a:uFillTx/>
                <a:latin typeface="Arial"/>
                <a:ea typeface="+mn-ea"/>
                <a:cs typeface="Arial"/>
              </a:rPr>
              <a:t>confirmed</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9" name="object 19"/>
          <p:cNvSpPr txBox="1"/>
          <p:nvPr/>
        </p:nvSpPr>
        <p:spPr>
          <a:xfrm>
            <a:off x="6922584" y="1910906"/>
            <a:ext cx="5131766" cy="596958"/>
          </a:xfrm>
          <a:prstGeom prst="rect">
            <a:avLst/>
          </a:prstGeom>
        </p:spPr>
        <p:txBody>
          <a:bodyPr vert="horz" wrap="square" lIns="0" tIns="12065" rIns="0" bIns="0" rtlCol="0">
            <a:spAutoFit/>
          </a:bodyPr>
          <a:lstStyle/>
          <a:p>
            <a:pPr marL="299085" lvl="0" indent="-287020">
              <a:spcBef>
                <a:spcPts val="95"/>
              </a:spcBef>
              <a:buFont typeface="Arial"/>
              <a:buChar char="•"/>
              <a:tabLst>
                <a:tab pos="299085" algn="l"/>
                <a:tab pos="299720" algn="l"/>
              </a:tabLst>
              <a:defRPr/>
            </a:pPr>
            <a:r>
              <a:rPr lang="en-US" sz="1900" b="1" spc="-5" dirty="0">
                <a:solidFill>
                  <a:srgbClr val="444B54"/>
                </a:solidFill>
                <a:latin typeface="Arial"/>
                <a:cs typeface="Arial"/>
              </a:rPr>
              <a:t>3,588,158 </a:t>
            </a:r>
            <a:r>
              <a:rPr kumimoji="0" sz="1900" b="0" i="0" u="none" strike="noStrike" kern="1200" cap="none" spc="-5" normalizeH="0" baseline="0" noProof="0" dirty="0" smtClean="0">
                <a:ln>
                  <a:noFill/>
                </a:ln>
                <a:solidFill>
                  <a:srgbClr val="444B54"/>
                </a:solidFill>
                <a:effectLst/>
                <a:uLnTx/>
                <a:uFillTx/>
                <a:latin typeface="Arial"/>
                <a:ea typeface="+mn-ea"/>
                <a:cs typeface="Arial"/>
              </a:rPr>
              <a:t>Confirmed</a:t>
            </a:r>
            <a:r>
              <a:rPr kumimoji="0" sz="1900" b="0" i="0" u="none" strike="noStrike" kern="1200" cap="none" spc="20" normalizeH="0" baseline="0" noProof="0" dirty="0" smtClean="0">
                <a:ln>
                  <a:noFill/>
                </a:ln>
                <a:solidFill>
                  <a:srgbClr val="444B54"/>
                </a:solidFill>
                <a:effectLst/>
                <a:uLnTx/>
                <a:uFillTx/>
                <a:latin typeface="Arial"/>
                <a:ea typeface="+mn-ea"/>
                <a:cs typeface="Arial"/>
              </a:rPr>
              <a:t> </a:t>
            </a:r>
            <a:r>
              <a:rPr kumimoji="0" sz="1900" b="0" i="0" u="none" strike="noStrike" kern="1200" cap="none" spc="-5" normalizeH="0" baseline="0" noProof="0" dirty="0">
                <a:ln>
                  <a:noFill/>
                </a:ln>
                <a:solidFill>
                  <a:srgbClr val="444B54"/>
                </a:solidFill>
                <a:effectLst/>
                <a:uLnTx/>
                <a:uFillTx/>
                <a:latin typeface="Arial"/>
                <a:ea typeface="+mn-ea"/>
                <a:cs typeface="Arial"/>
              </a:rPr>
              <a:t>Positive</a:t>
            </a:r>
            <a:r>
              <a:rPr kumimoji="0" sz="1900" b="0" i="0" u="none" strike="noStrike" kern="1200" cap="none" spc="10" normalizeH="0" baseline="0" noProof="0" dirty="0">
                <a:ln>
                  <a:noFill/>
                </a:ln>
                <a:solidFill>
                  <a:srgbClr val="444B54"/>
                </a:solidFill>
                <a:effectLst/>
                <a:uLnTx/>
                <a:uFillTx/>
                <a:latin typeface="Arial"/>
                <a:ea typeface="+mn-ea"/>
                <a:cs typeface="Arial"/>
              </a:rPr>
              <a:t> </a:t>
            </a:r>
            <a:r>
              <a:rPr kumimoji="0" sz="1900" b="0" i="0" u="none" strike="noStrike" kern="1200" cap="none" spc="-5" normalizeH="0" baseline="0" noProof="0" dirty="0">
                <a:ln>
                  <a:noFill/>
                </a:ln>
                <a:solidFill>
                  <a:srgbClr val="444B54"/>
                </a:solidFill>
                <a:effectLst/>
                <a:uLnTx/>
                <a:uFillTx/>
                <a:latin typeface="Arial"/>
                <a:ea typeface="+mn-ea"/>
                <a:cs typeface="Arial"/>
              </a:rPr>
              <a:t>Cases</a:t>
            </a:r>
            <a:endParaRPr kumimoji="0" sz="1900" b="0" i="0" u="none" strike="noStrike" kern="1200" cap="none" spc="0" normalizeH="0" baseline="0" noProof="0" dirty="0">
              <a:ln>
                <a:noFill/>
              </a:ln>
              <a:solidFill>
                <a:prstClr val="black"/>
              </a:solidFill>
              <a:effectLst/>
              <a:uLnTx/>
              <a:uFillTx/>
              <a:latin typeface="Arial"/>
              <a:ea typeface="+mn-ea"/>
              <a:cs typeface="Arial"/>
            </a:endParaRPr>
          </a:p>
          <a:p>
            <a:pPr marL="299085" lvl="0" indent="-287020">
              <a:buFont typeface="Arial"/>
              <a:buChar char="•"/>
              <a:tabLst>
                <a:tab pos="299085" algn="l"/>
                <a:tab pos="299720" algn="l"/>
              </a:tabLst>
              <a:defRPr/>
            </a:pPr>
            <a:r>
              <a:rPr lang="en-US" sz="1900" b="1" spc="-5" dirty="0">
                <a:solidFill>
                  <a:srgbClr val="444B54"/>
                </a:solidFill>
                <a:latin typeface="Arial"/>
                <a:cs typeface="Arial"/>
              </a:rPr>
              <a:t>34,412</a:t>
            </a:r>
            <a:r>
              <a:rPr kumimoji="0" sz="1900" b="1" i="0" u="none" strike="noStrike" kern="1200" cap="none" spc="-15" normalizeH="0" baseline="0" noProof="0" dirty="0" smtClean="0">
                <a:ln>
                  <a:noFill/>
                </a:ln>
                <a:solidFill>
                  <a:srgbClr val="444B54"/>
                </a:solidFill>
                <a:effectLst/>
                <a:uLnTx/>
                <a:uFillTx/>
                <a:latin typeface="Arial"/>
                <a:ea typeface="+mn-ea"/>
                <a:cs typeface="Arial"/>
              </a:rPr>
              <a:t> </a:t>
            </a:r>
            <a:r>
              <a:rPr kumimoji="0" sz="1900" b="0" i="0" u="none" strike="noStrike" kern="1200" cap="none" spc="-5" normalizeH="0" baseline="0" noProof="0" dirty="0">
                <a:ln>
                  <a:noFill/>
                </a:ln>
                <a:solidFill>
                  <a:srgbClr val="444B54"/>
                </a:solidFill>
                <a:effectLst/>
                <a:uLnTx/>
                <a:uFillTx/>
                <a:latin typeface="Arial"/>
                <a:ea typeface="+mn-ea"/>
                <a:cs typeface="Arial"/>
              </a:rPr>
              <a:t>Deaths</a:t>
            </a:r>
            <a:endParaRPr kumimoji="0" sz="1900" b="0" i="0" u="none" strike="noStrike" kern="1200" cap="none" spc="0" normalizeH="0" baseline="0" noProof="0" dirty="0">
              <a:ln>
                <a:noFill/>
              </a:ln>
              <a:solidFill>
                <a:prstClr val="black"/>
              </a:solidFill>
              <a:effectLst/>
              <a:uLnTx/>
              <a:uFillTx/>
              <a:latin typeface="Arial"/>
              <a:ea typeface="+mn-ea"/>
              <a:cs typeface="Arial"/>
            </a:endParaRPr>
          </a:p>
        </p:txBody>
      </p:sp>
      <p:sp>
        <p:nvSpPr>
          <p:cNvPr id="30" name="object 30"/>
          <p:cNvSpPr txBox="1"/>
          <p:nvPr/>
        </p:nvSpPr>
        <p:spPr>
          <a:xfrm>
            <a:off x="11391389" y="6444636"/>
            <a:ext cx="110489" cy="196215"/>
          </a:xfrm>
          <a:prstGeom prst="rect">
            <a:avLst/>
          </a:prstGeom>
        </p:spPr>
        <p:txBody>
          <a:bodyPr vert="horz" wrap="square" lIns="0" tIns="0" rIns="0" bIns="0" rtlCol="0">
            <a:spAutoFit/>
          </a:bodyPr>
          <a:lstStyle/>
          <a:p>
            <a:pPr marL="12700" marR="0" lvl="0" indent="0" algn="l" defTabSz="914400" rtl="0" eaLnBrk="1" fontAlgn="auto" latinLnBrk="0" hangingPunct="1">
              <a:lnSpc>
                <a:spcPts val="1425"/>
              </a:lnSpc>
              <a:spcBef>
                <a:spcPts val="0"/>
              </a:spcBef>
              <a:spcAft>
                <a:spcPts val="0"/>
              </a:spcAft>
              <a:buClrTx/>
              <a:buSzTx/>
              <a:buFontTx/>
              <a:buNone/>
              <a:tabLst/>
              <a:defRPr/>
            </a:pPr>
            <a:r>
              <a:rPr kumimoji="0" sz="1200" b="0" i="0" u="none" strike="noStrike" kern="1200" cap="none" spc="-5" normalizeH="0" baseline="0" noProof="0" dirty="0">
                <a:ln>
                  <a:noFill/>
                </a:ln>
                <a:solidFill>
                  <a:srgbClr val="929599"/>
                </a:solidFill>
                <a:effectLst/>
                <a:uLnTx/>
                <a:uFillTx/>
                <a:latin typeface="Arial"/>
                <a:ea typeface="+mn-ea"/>
                <a:cs typeface="Arial"/>
              </a:rPr>
              <a:t>8</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pic>
        <p:nvPicPr>
          <p:cNvPr id="21" name="Picture 20"/>
          <p:cNvPicPr>
            <a:picLocks noChangeAspect="1"/>
          </p:cNvPicPr>
          <p:nvPr/>
        </p:nvPicPr>
        <p:blipFill rotWithShape="1">
          <a:blip r:embed="rId6"/>
          <a:srcRect l="1257"/>
          <a:stretch/>
        </p:blipFill>
        <p:spPr>
          <a:xfrm>
            <a:off x="757166" y="6054583"/>
            <a:ext cx="5482331" cy="8795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p:cNvPicPr>
            <a:picLocks noChangeAspect="1"/>
          </p:cNvPicPr>
          <p:nvPr/>
        </p:nvPicPr>
        <p:blipFill rotWithShape="1">
          <a:blip r:embed="rId7"/>
          <a:srcRect l="3156" t="4014" r="2431"/>
          <a:stretch/>
        </p:blipFill>
        <p:spPr>
          <a:xfrm>
            <a:off x="998232" y="2482589"/>
            <a:ext cx="5181600" cy="3544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p:cNvPicPr>
            <a:picLocks noChangeAspect="1"/>
          </p:cNvPicPr>
          <p:nvPr/>
        </p:nvPicPr>
        <p:blipFill>
          <a:blip r:embed="rId8"/>
          <a:stretch>
            <a:fillRect/>
          </a:stretch>
        </p:blipFill>
        <p:spPr>
          <a:xfrm>
            <a:off x="7573360" y="2557132"/>
            <a:ext cx="3909067" cy="3880944"/>
          </a:xfrm>
          <a:prstGeom prst="rect">
            <a:avLst/>
          </a:prstGeom>
        </p:spPr>
      </p:pic>
    </p:spTree>
    <p:extLst>
      <p:ext uri="{BB962C8B-B14F-4D97-AF65-F5344CB8AC3E}">
        <p14:creationId xmlns:p14="http://schemas.microsoft.com/office/powerpoint/2010/main" val="2107555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0"/>
            <a:ext cx="2743200" cy="1815882"/>
          </a:xfrm>
          <a:prstGeom prst="rect">
            <a:avLst/>
          </a:prstGeom>
        </p:spPr>
        <p:txBody>
          <a:bodyPr wrap="square">
            <a:spAutoFit/>
          </a:bodyPr>
          <a:lstStyle/>
          <a:p>
            <a:pPr algn="ctr"/>
            <a:r>
              <a:rPr lang="en-US" sz="2800" dirty="0"/>
              <a:t>Illinois Hospitalizations By Time through </a:t>
            </a:r>
            <a:r>
              <a:rPr lang="en-US" sz="2800" dirty="0" smtClean="0"/>
              <a:t>8/4/2022</a:t>
            </a:r>
            <a:endParaRPr lang="en-US" sz="2800" dirty="0"/>
          </a:p>
        </p:txBody>
      </p:sp>
      <p:sp>
        <p:nvSpPr>
          <p:cNvPr id="5" name="TextBox 4"/>
          <p:cNvSpPr txBox="1"/>
          <p:nvPr/>
        </p:nvSpPr>
        <p:spPr>
          <a:xfrm>
            <a:off x="951345" y="6271491"/>
            <a:ext cx="10871200" cy="523220"/>
          </a:xfrm>
          <a:prstGeom prst="rect">
            <a:avLst/>
          </a:prstGeom>
          <a:noFill/>
        </p:spPr>
        <p:txBody>
          <a:bodyPr wrap="square" rtlCol="0">
            <a:spAutoFit/>
          </a:bodyPr>
          <a:lstStyle/>
          <a:p>
            <a:r>
              <a:rPr lang="en-US" sz="1400" dirty="0"/>
              <a:t>Sources: </a:t>
            </a:r>
            <a:r>
              <a:rPr lang="en-US" sz="1400" u="sng" dirty="0">
                <a:hlinkClick r:id="rId2"/>
              </a:rPr>
              <a:t>U.S. Department of Health and Human Services</a:t>
            </a:r>
            <a:r>
              <a:rPr lang="en-US" sz="1400" dirty="0"/>
              <a:t> (daily confirmed and suspected Covid-19 hospital admissions); Census Bureau (population data). Data prior to October 2020 was unreliable. Data reported in the most recent seven days may be incomplete.</a:t>
            </a:r>
          </a:p>
        </p:txBody>
      </p:sp>
      <p:pic>
        <p:nvPicPr>
          <p:cNvPr id="3" name="Picture 2"/>
          <p:cNvPicPr>
            <a:picLocks noChangeAspect="1"/>
          </p:cNvPicPr>
          <p:nvPr/>
        </p:nvPicPr>
        <p:blipFill rotWithShape="1">
          <a:blip r:embed="rId3"/>
          <a:srcRect l="33791" r="32836" b="2971"/>
          <a:stretch/>
        </p:blipFill>
        <p:spPr>
          <a:xfrm>
            <a:off x="3124200" y="1676400"/>
            <a:ext cx="8978900" cy="3733800"/>
          </a:xfrm>
          <a:prstGeom prst="rect">
            <a:avLst/>
          </a:prstGeom>
        </p:spPr>
      </p:pic>
    </p:spTree>
    <p:extLst>
      <p:ext uri="{BB962C8B-B14F-4D97-AF65-F5344CB8AC3E}">
        <p14:creationId xmlns:p14="http://schemas.microsoft.com/office/powerpoint/2010/main" val="6774712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8247" y="558188"/>
            <a:ext cx="5867400" cy="1754326"/>
          </a:xfrm>
          <a:prstGeom prst="rect">
            <a:avLst/>
          </a:prstGeom>
          <a:noFill/>
        </p:spPr>
        <p:txBody>
          <a:bodyPr wrap="square" rtlCol="0">
            <a:spAutoFit/>
          </a:bodyPr>
          <a:lstStyle/>
          <a:p>
            <a:pPr fontAlgn="base"/>
            <a:r>
              <a:rPr lang="en-US" sz="2800" dirty="0"/>
              <a:t/>
            </a:r>
            <a:br>
              <a:rPr lang="en-US" sz="2800" dirty="0"/>
            </a:br>
            <a:r>
              <a:rPr lang="en-US" sz="2800" dirty="0" smtClean="0"/>
              <a:t>COVID-19 </a:t>
            </a:r>
            <a:r>
              <a:rPr lang="en-US" sz="2800" dirty="0"/>
              <a:t>Community Levels </a:t>
            </a:r>
            <a:r>
              <a:rPr lang="en-US" sz="2800" dirty="0" smtClean="0"/>
              <a:t>Map Updated 8/4/2022</a:t>
            </a:r>
            <a:endParaRPr lang="en-US" sz="2800" dirty="0"/>
          </a:p>
          <a:p>
            <a:endParaRPr lang="en-US" sz="2400" dirty="0"/>
          </a:p>
        </p:txBody>
      </p:sp>
      <p:sp>
        <p:nvSpPr>
          <p:cNvPr id="5" name="TextBox 4"/>
          <p:cNvSpPr txBox="1"/>
          <p:nvPr/>
        </p:nvSpPr>
        <p:spPr>
          <a:xfrm>
            <a:off x="378247" y="1997402"/>
            <a:ext cx="5641553" cy="2308324"/>
          </a:xfrm>
          <a:prstGeom prst="rect">
            <a:avLst/>
          </a:prstGeom>
          <a:noFill/>
        </p:spPr>
        <p:txBody>
          <a:bodyPr wrap="square" rtlCol="0">
            <a:spAutoFit/>
          </a:bodyPr>
          <a:lstStyle/>
          <a:p>
            <a:r>
              <a:rPr lang="en-US" sz="2400" dirty="0" smtClean="0"/>
              <a:t>New CDC Guidance (3/4/2022):</a:t>
            </a:r>
          </a:p>
          <a:p>
            <a:r>
              <a:rPr lang="en-US" sz="2400" dirty="0" smtClean="0"/>
              <a:t>Levels </a:t>
            </a:r>
            <a:r>
              <a:rPr lang="en-US" sz="2400" dirty="0"/>
              <a:t>can be low, medium, or high and are determined by looking </a:t>
            </a:r>
            <a:r>
              <a:rPr lang="en-US" sz="2400" dirty="0" smtClean="0"/>
              <a:t>at % of hospital </a:t>
            </a:r>
            <a:r>
              <a:rPr lang="en-US" sz="2400" dirty="0"/>
              <a:t>beds being </a:t>
            </a:r>
            <a:r>
              <a:rPr lang="en-US" sz="2400" dirty="0" smtClean="0"/>
              <a:t>used by pts with </a:t>
            </a:r>
            <a:r>
              <a:rPr lang="en-US" sz="2400" dirty="0" err="1" smtClean="0"/>
              <a:t>Covid</a:t>
            </a:r>
            <a:r>
              <a:rPr lang="en-US" sz="2400" dirty="0" smtClean="0"/>
              <a:t>, new </a:t>
            </a:r>
            <a:r>
              <a:rPr lang="en-US" sz="2400" dirty="0" err="1" smtClean="0"/>
              <a:t>Covid</a:t>
            </a:r>
            <a:r>
              <a:rPr lang="en-US" sz="2400" dirty="0" smtClean="0"/>
              <a:t> hospital admissions, </a:t>
            </a:r>
            <a:r>
              <a:rPr lang="en-US" sz="2400" dirty="0"/>
              <a:t>and the total number of new COVID-19 cases in an area.</a:t>
            </a:r>
            <a:r>
              <a:rPr lang="en-US" dirty="0"/>
              <a:t> </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t="1586"/>
          <a:stretch/>
        </p:blipFill>
        <p:spPr>
          <a:xfrm>
            <a:off x="6858000" y="156539"/>
            <a:ext cx="4343400" cy="6701461"/>
          </a:xfrm>
          <a:prstGeom prst="rect">
            <a:avLst/>
          </a:prstGeom>
        </p:spPr>
      </p:pic>
    </p:spTree>
    <p:extLst>
      <p:ext uri="{BB962C8B-B14F-4D97-AF65-F5344CB8AC3E}">
        <p14:creationId xmlns:p14="http://schemas.microsoft.com/office/powerpoint/2010/main" val="17479246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1331947"/>
          </a:xfrm>
          <a:prstGeom prst="rect">
            <a:avLst/>
          </a:prstGeom>
        </p:spPr>
      </p:pic>
      <p:sp>
        <p:nvSpPr>
          <p:cNvPr id="3" name="object 3"/>
          <p:cNvSpPr/>
          <p:nvPr/>
        </p:nvSpPr>
        <p:spPr>
          <a:xfrm>
            <a:off x="11311128" y="6446520"/>
            <a:ext cx="0" cy="267970"/>
          </a:xfrm>
          <a:custGeom>
            <a:avLst/>
            <a:gdLst/>
            <a:ahLst/>
            <a:cxnLst/>
            <a:rect l="l" t="t" r="r" b="b"/>
            <a:pathLst>
              <a:path h="267970">
                <a:moveTo>
                  <a:pt x="0" y="0"/>
                </a:moveTo>
                <a:lnTo>
                  <a:pt x="0" y="267881"/>
                </a:lnTo>
              </a:path>
            </a:pathLst>
          </a:custGeom>
          <a:ln w="9144">
            <a:solidFill>
              <a:srgbClr val="7E7E7E"/>
            </a:solidFill>
          </a:ln>
        </p:spPr>
        <p:txBody>
          <a:bodyPr wrap="square" lIns="0" tIns="0" rIns="0" bIns="0" rtlCol="0"/>
          <a:lstStyle/>
          <a:p>
            <a:endParaRPr/>
          </a:p>
        </p:txBody>
      </p:sp>
      <p:pic>
        <p:nvPicPr>
          <p:cNvPr id="4" name="object 4"/>
          <p:cNvPicPr/>
          <p:nvPr/>
        </p:nvPicPr>
        <p:blipFill>
          <a:blip r:embed="rId3" cstate="print"/>
          <a:stretch>
            <a:fillRect/>
          </a:stretch>
        </p:blipFill>
        <p:spPr>
          <a:xfrm>
            <a:off x="9596628" y="6492240"/>
            <a:ext cx="1606283" cy="228599"/>
          </a:xfrm>
          <a:prstGeom prst="rect">
            <a:avLst/>
          </a:prstGeom>
        </p:spPr>
      </p:pic>
      <p:sp>
        <p:nvSpPr>
          <p:cNvPr id="5" name="object 5"/>
          <p:cNvSpPr txBox="1">
            <a:spLocks noGrp="1"/>
          </p:cNvSpPr>
          <p:nvPr>
            <p:ph type="title"/>
          </p:nvPr>
        </p:nvSpPr>
        <p:spPr>
          <a:xfrm>
            <a:off x="292100" y="472823"/>
            <a:ext cx="6833870" cy="513715"/>
          </a:xfrm>
          <a:prstGeom prst="rect">
            <a:avLst/>
          </a:prstGeom>
        </p:spPr>
        <p:txBody>
          <a:bodyPr vert="horz" wrap="square" lIns="0" tIns="13335" rIns="0" bIns="0" rtlCol="0">
            <a:spAutoFit/>
          </a:bodyPr>
          <a:lstStyle/>
          <a:p>
            <a:pPr marL="12700">
              <a:lnSpc>
                <a:spcPct val="100000"/>
              </a:lnSpc>
              <a:spcBef>
                <a:spcPts val="105"/>
              </a:spcBef>
            </a:pPr>
            <a:r>
              <a:rPr sz="3200" b="1" spc="-5" dirty="0">
                <a:solidFill>
                  <a:srgbClr val="FFFFFF"/>
                </a:solidFill>
                <a:latin typeface="Arial"/>
                <a:cs typeface="Arial"/>
              </a:rPr>
              <a:t>Illinois</a:t>
            </a:r>
            <a:r>
              <a:rPr sz="3200" b="1" spc="-30" dirty="0">
                <a:solidFill>
                  <a:srgbClr val="FFFFFF"/>
                </a:solidFill>
                <a:latin typeface="Arial"/>
                <a:cs typeface="Arial"/>
              </a:rPr>
              <a:t> </a:t>
            </a:r>
            <a:r>
              <a:rPr sz="3200" b="1" spc="-5" dirty="0">
                <a:solidFill>
                  <a:srgbClr val="FFFFFF"/>
                </a:solidFill>
                <a:latin typeface="Arial"/>
                <a:cs typeface="Arial"/>
              </a:rPr>
              <a:t>Population</a:t>
            </a:r>
            <a:r>
              <a:rPr sz="3200" b="1" spc="-45" dirty="0">
                <a:solidFill>
                  <a:srgbClr val="FFFFFF"/>
                </a:solidFill>
                <a:latin typeface="Arial"/>
                <a:cs typeface="Arial"/>
              </a:rPr>
              <a:t> </a:t>
            </a:r>
            <a:r>
              <a:rPr sz="3200" b="1" spc="-5" dirty="0">
                <a:solidFill>
                  <a:srgbClr val="FFFFFF"/>
                </a:solidFill>
                <a:latin typeface="Arial"/>
                <a:cs typeface="Arial"/>
              </a:rPr>
              <a:t>Vaccinated</a:t>
            </a:r>
            <a:r>
              <a:rPr sz="3200" b="1" spc="-35" dirty="0">
                <a:solidFill>
                  <a:srgbClr val="FFFFFF"/>
                </a:solidFill>
                <a:latin typeface="Arial"/>
                <a:cs typeface="Arial"/>
              </a:rPr>
              <a:t> </a:t>
            </a:r>
            <a:r>
              <a:rPr sz="3200" b="1" spc="-5" dirty="0">
                <a:solidFill>
                  <a:srgbClr val="FFFFFF"/>
                </a:solidFill>
                <a:latin typeface="Arial"/>
                <a:cs typeface="Arial"/>
              </a:rPr>
              <a:t>Fully</a:t>
            </a:r>
            <a:endParaRPr sz="3200">
              <a:latin typeface="Arial"/>
              <a:cs typeface="Arial"/>
            </a:endParaRPr>
          </a:p>
        </p:txBody>
      </p:sp>
      <p:sp>
        <p:nvSpPr>
          <p:cNvPr id="7" name="object 7"/>
          <p:cNvSpPr txBox="1"/>
          <p:nvPr/>
        </p:nvSpPr>
        <p:spPr>
          <a:xfrm>
            <a:off x="11608995" y="6450766"/>
            <a:ext cx="165735" cy="167005"/>
          </a:xfrm>
          <a:prstGeom prst="rect">
            <a:avLst/>
          </a:prstGeom>
        </p:spPr>
        <p:txBody>
          <a:bodyPr vert="horz" wrap="square" lIns="0" tIns="0" rIns="0" bIns="0" rtlCol="0">
            <a:spAutoFit/>
          </a:bodyPr>
          <a:lstStyle/>
          <a:p>
            <a:pPr marL="12700">
              <a:lnSpc>
                <a:spcPct val="100000"/>
              </a:lnSpc>
            </a:pPr>
            <a:r>
              <a:rPr sz="1000" spc="-10" dirty="0">
                <a:solidFill>
                  <a:srgbClr val="7E7E7E"/>
                </a:solidFill>
                <a:latin typeface="Arial"/>
                <a:cs typeface="Arial"/>
              </a:rPr>
              <a:t>13</a:t>
            </a:r>
            <a:endParaRPr sz="1000">
              <a:latin typeface="Arial"/>
              <a:cs typeface="Arial"/>
            </a:endParaRP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l="4202" t="2941" r="6417"/>
          <a:stretch/>
        </p:blipFill>
        <p:spPr>
          <a:xfrm>
            <a:off x="797747" y="1480620"/>
            <a:ext cx="10596505" cy="48768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object 3"/>
          <p:cNvSpPr/>
          <p:nvPr/>
        </p:nvSpPr>
        <p:spPr>
          <a:xfrm>
            <a:off x="459486" y="948689"/>
            <a:ext cx="2349500" cy="0"/>
          </a:xfrm>
          <a:custGeom>
            <a:avLst/>
            <a:gdLst/>
            <a:ahLst/>
            <a:cxnLst/>
            <a:rect l="l" t="t" r="r" b="b"/>
            <a:pathLst>
              <a:path w="2349500">
                <a:moveTo>
                  <a:pt x="0" y="0"/>
                </a:moveTo>
                <a:lnTo>
                  <a:pt x="2349411"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nvGrpSpPr>
          <p:cNvPr id="4" name="object 4"/>
          <p:cNvGrpSpPr/>
          <p:nvPr/>
        </p:nvGrpSpPr>
        <p:grpSpPr>
          <a:xfrm>
            <a:off x="0" y="5379717"/>
            <a:ext cx="2807335" cy="753110"/>
            <a:chOff x="0" y="5379717"/>
            <a:chExt cx="2807335" cy="753110"/>
          </a:xfrm>
        </p:grpSpPr>
        <p:pic>
          <p:nvPicPr>
            <p:cNvPr id="5" name="object 5"/>
            <p:cNvPicPr/>
            <p:nvPr/>
          </p:nvPicPr>
          <p:blipFill>
            <a:blip r:embed="rId3" cstate="print"/>
            <a:stretch>
              <a:fillRect/>
            </a:stretch>
          </p:blipFill>
          <p:spPr>
            <a:xfrm>
              <a:off x="0" y="5532119"/>
              <a:ext cx="2807207" cy="600455"/>
            </a:xfrm>
            <a:prstGeom prst="rect">
              <a:avLst/>
            </a:prstGeom>
          </p:spPr>
        </p:pic>
        <p:sp>
          <p:nvSpPr>
            <p:cNvPr id="6" name="object 6"/>
            <p:cNvSpPr/>
            <p:nvPr/>
          </p:nvSpPr>
          <p:spPr>
            <a:xfrm>
              <a:off x="0" y="5379717"/>
              <a:ext cx="2807335" cy="648970"/>
            </a:xfrm>
            <a:custGeom>
              <a:avLst/>
              <a:gdLst/>
              <a:ahLst/>
              <a:cxnLst/>
              <a:rect l="l" t="t" r="r" b="b"/>
              <a:pathLst>
                <a:path w="2807335" h="648970">
                  <a:moveTo>
                    <a:pt x="0" y="0"/>
                  </a:moveTo>
                  <a:lnTo>
                    <a:pt x="0" y="271525"/>
                  </a:lnTo>
                  <a:lnTo>
                    <a:pt x="105613" y="305434"/>
                  </a:lnTo>
                  <a:lnTo>
                    <a:pt x="152869" y="319925"/>
                  </a:lnTo>
                  <a:lnTo>
                    <a:pt x="247421" y="348259"/>
                  </a:lnTo>
                  <a:lnTo>
                    <a:pt x="342099" y="375691"/>
                  </a:lnTo>
                  <a:lnTo>
                    <a:pt x="436918" y="402170"/>
                  </a:lnTo>
                  <a:lnTo>
                    <a:pt x="484403" y="415023"/>
                  </a:lnTo>
                  <a:lnTo>
                    <a:pt x="531939" y="427621"/>
                  </a:lnTo>
                  <a:lnTo>
                    <a:pt x="579539" y="439953"/>
                  </a:lnTo>
                  <a:lnTo>
                    <a:pt x="627202" y="452018"/>
                  </a:lnTo>
                  <a:lnTo>
                    <a:pt x="674941" y="463778"/>
                  </a:lnTo>
                  <a:lnTo>
                    <a:pt x="722769" y="475259"/>
                  </a:lnTo>
                  <a:lnTo>
                    <a:pt x="770661" y="486448"/>
                  </a:lnTo>
                  <a:lnTo>
                    <a:pt x="818667" y="497319"/>
                  </a:lnTo>
                  <a:lnTo>
                    <a:pt x="866762" y="507885"/>
                  </a:lnTo>
                  <a:lnTo>
                    <a:pt x="914946" y="518121"/>
                  </a:lnTo>
                  <a:lnTo>
                    <a:pt x="963269" y="528040"/>
                  </a:lnTo>
                  <a:lnTo>
                    <a:pt x="1011682" y="537616"/>
                  </a:lnTo>
                  <a:lnTo>
                    <a:pt x="1060221" y="546861"/>
                  </a:lnTo>
                  <a:lnTo>
                    <a:pt x="1108887" y="555739"/>
                  </a:lnTo>
                  <a:lnTo>
                    <a:pt x="1157693" y="564286"/>
                  </a:lnTo>
                  <a:lnTo>
                    <a:pt x="1206639" y="572439"/>
                  </a:lnTo>
                  <a:lnTo>
                    <a:pt x="1255725" y="580237"/>
                  </a:lnTo>
                  <a:lnTo>
                    <a:pt x="1304963" y="587654"/>
                  </a:lnTo>
                  <a:lnTo>
                    <a:pt x="1354366" y="594690"/>
                  </a:lnTo>
                  <a:lnTo>
                    <a:pt x="1403921" y="601332"/>
                  </a:lnTo>
                  <a:lnTo>
                    <a:pt x="1453642" y="607567"/>
                  </a:lnTo>
                  <a:lnTo>
                    <a:pt x="1503553" y="613397"/>
                  </a:lnTo>
                  <a:lnTo>
                    <a:pt x="1553629" y="618807"/>
                  </a:lnTo>
                  <a:lnTo>
                    <a:pt x="1603908" y="623798"/>
                  </a:lnTo>
                  <a:lnTo>
                    <a:pt x="1654365" y="628357"/>
                  </a:lnTo>
                  <a:lnTo>
                    <a:pt x="1705025" y="632485"/>
                  </a:lnTo>
                  <a:lnTo>
                    <a:pt x="1755889" y="636155"/>
                  </a:lnTo>
                  <a:lnTo>
                    <a:pt x="1806968" y="639394"/>
                  </a:lnTo>
                  <a:lnTo>
                    <a:pt x="1858251" y="642150"/>
                  </a:lnTo>
                  <a:lnTo>
                    <a:pt x="1909775" y="644448"/>
                  </a:lnTo>
                  <a:lnTo>
                    <a:pt x="1961514" y="646277"/>
                  </a:lnTo>
                  <a:lnTo>
                    <a:pt x="2013483" y="647623"/>
                  </a:lnTo>
                  <a:lnTo>
                    <a:pt x="2065705" y="648474"/>
                  </a:lnTo>
                  <a:lnTo>
                    <a:pt x="2118169" y="648842"/>
                  </a:lnTo>
                  <a:lnTo>
                    <a:pt x="2170887" y="648690"/>
                  </a:lnTo>
                  <a:lnTo>
                    <a:pt x="2223871" y="648042"/>
                  </a:lnTo>
                  <a:lnTo>
                    <a:pt x="2277110" y="646861"/>
                  </a:lnTo>
                  <a:lnTo>
                    <a:pt x="2330615" y="645159"/>
                  </a:lnTo>
                  <a:lnTo>
                    <a:pt x="2384399" y="642937"/>
                  </a:lnTo>
                  <a:lnTo>
                    <a:pt x="2438463" y="640168"/>
                  </a:lnTo>
                  <a:lnTo>
                    <a:pt x="2492819" y="636854"/>
                  </a:lnTo>
                  <a:lnTo>
                    <a:pt x="2547467" y="632980"/>
                  </a:lnTo>
                  <a:lnTo>
                    <a:pt x="2602420" y="628535"/>
                  </a:lnTo>
                  <a:lnTo>
                    <a:pt x="2807081" y="604659"/>
                  </a:lnTo>
                  <a:lnTo>
                    <a:pt x="2807081" y="67157"/>
                  </a:lnTo>
                  <a:lnTo>
                    <a:pt x="2706204" y="96253"/>
                  </a:lnTo>
                  <a:lnTo>
                    <a:pt x="2656954" y="108076"/>
                  </a:lnTo>
                  <a:lnTo>
                    <a:pt x="2607462" y="119329"/>
                  </a:lnTo>
                  <a:lnTo>
                    <a:pt x="2557741" y="130047"/>
                  </a:lnTo>
                  <a:lnTo>
                    <a:pt x="2507792" y="140207"/>
                  </a:lnTo>
                  <a:lnTo>
                    <a:pt x="2457640" y="149821"/>
                  </a:lnTo>
                  <a:lnTo>
                    <a:pt x="2407323" y="158889"/>
                  </a:lnTo>
                  <a:lnTo>
                    <a:pt x="2356815" y="167436"/>
                  </a:lnTo>
                  <a:lnTo>
                    <a:pt x="2306154" y="175425"/>
                  </a:lnTo>
                  <a:lnTo>
                    <a:pt x="2255354" y="182867"/>
                  </a:lnTo>
                  <a:lnTo>
                    <a:pt x="2204440" y="189776"/>
                  </a:lnTo>
                  <a:lnTo>
                    <a:pt x="2153399" y="196151"/>
                  </a:lnTo>
                  <a:lnTo>
                    <a:pt x="2102269" y="201993"/>
                  </a:lnTo>
                  <a:lnTo>
                    <a:pt x="2051062" y="207314"/>
                  </a:lnTo>
                  <a:lnTo>
                    <a:pt x="1999767" y="212089"/>
                  </a:lnTo>
                  <a:lnTo>
                    <a:pt x="1948446" y="216344"/>
                  </a:lnTo>
                  <a:lnTo>
                    <a:pt x="1897087" y="220052"/>
                  </a:lnTo>
                  <a:lnTo>
                    <a:pt x="1845691" y="223253"/>
                  </a:lnTo>
                  <a:lnTo>
                    <a:pt x="1794306" y="225920"/>
                  </a:lnTo>
                  <a:lnTo>
                    <a:pt x="1742922" y="228066"/>
                  </a:lnTo>
                  <a:lnTo>
                    <a:pt x="1691576" y="229692"/>
                  </a:lnTo>
                  <a:lnTo>
                    <a:pt x="1640255" y="230784"/>
                  </a:lnTo>
                  <a:lnTo>
                    <a:pt x="1589011" y="231381"/>
                  </a:lnTo>
                  <a:lnTo>
                    <a:pt x="1537817" y="231457"/>
                  </a:lnTo>
                  <a:lnTo>
                    <a:pt x="1486725" y="231000"/>
                  </a:lnTo>
                  <a:lnTo>
                    <a:pt x="1435722" y="230047"/>
                  </a:lnTo>
                  <a:lnTo>
                    <a:pt x="1384833" y="228574"/>
                  </a:lnTo>
                  <a:lnTo>
                    <a:pt x="1334084" y="226593"/>
                  </a:lnTo>
                  <a:lnTo>
                    <a:pt x="1283474" y="224104"/>
                  </a:lnTo>
                  <a:lnTo>
                    <a:pt x="1233030" y="221094"/>
                  </a:lnTo>
                  <a:lnTo>
                    <a:pt x="1182763" y="217601"/>
                  </a:lnTo>
                  <a:lnTo>
                    <a:pt x="1132687" y="213588"/>
                  </a:lnTo>
                  <a:lnTo>
                    <a:pt x="1082827" y="209080"/>
                  </a:lnTo>
                  <a:lnTo>
                    <a:pt x="1033183" y="204063"/>
                  </a:lnTo>
                  <a:lnTo>
                    <a:pt x="983767" y="198551"/>
                  </a:lnTo>
                  <a:lnTo>
                    <a:pt x="934605" y="192557"/>
                  </a:lnTo>
                  <a:lnTo>
                    <a:pt x="885723" y="186054"/>
                  </a:lnTo>
                  <a:lnTo>
                    <a:pt x="837107" y="179057"/>
                  </a:lnTo>
                  <a:lnTo>
                    <a:pt x="788809" y="171564"/>
                  </a:lnTo>
                  <a:lnTo>
                    <a:pt x="740816" y="163575"/>
                  </a:lnTo>
                  <a:lnTo>
                    <a:pt x="690079" y="154660"/>
                  </a:lnTo>
                  <a:lnTo>
                    <a:pt x="639305" y="145376"/>
                  </a:lnTo>
                  <a:lnTo>
                    <a:pt x="588479" y="135699"/>
                  </a:lnTo>
                  <a:lnTo>
                    <a:pt x="537616" y="125679"/>
                  </a:lnTo>
                  <a:lnTo>
                    <a:pt x="486702" y="115328"/>
                  </a:lnTo>
                  <a:lnTo>
                    <a:pt x="435749" y="104622"/>
                  </a:lnTo>
                  <a:lnTo>
                    <a:pt x="384759" y="93624"/>
                  </a:lnTo>
                  <a:lnTo>
                    <a:pt x="333717" y="82295"/>
                  </a:lnTo>
                  <a:lnTo>
                    <a:pt x="282651" y="70700"/>
                  </a:lnTo>
                  <a:lnTo>
                    <a:pt x="0" y="0"/>
                  </a:lnTo>
                  <a:close/>
                </a:path>
              </a:pathLst>
            </a:custGeom>
            <a:solidFill>
              <a:srgbClr val="1C478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grpSp>
      <p:pic>
        <p:nvPicPr>
          <p:cNvPr id="7" name="Picture 6"/>
          <p:cNvPicPr>
            <a:picLocks noChangeAspect="1"/>
          </p:cNvPicPr>
          <p:nvPr/>
        </p:nvPicPr>
        <p:blipFill>
          <a:blip r:embed="rId4"/>
          <a:stretch>
            <a:fillRect/>
          </a:stretch>
        </p:blipFill>
        <p:spPr>
          <a:xfrm>
            <a:off x="-257175" y="-471488"/>
            <a:ext cx="12706350" cy="7800975"/>
          </a:xfrm>
          <a:prstGeom prst="rect">
            <a:avLst/>
          </a:prstGeom>
        </p:spPr>
      </p:pic>
    </p:spTree>
    <p:extLst>
      <p:ext uri="{BB962C8B-B14F-4D97-AF65-F5344CB8AC3E}">
        <p14:creationId xmlns:p14="http://schemas.microsoft.com/office/powerpoint/2010/main" val="28998129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Covid-19 and Pregnancy</a:t>
            </a:r>
          </a:p>
        </p:txBody>
      </p:sp>
      <p:sp>
        <p:nvSpPr>
          <p:cNvPr id="3" name="Content Placeholder 2"/>
          <p:cNvSpPr>
            <a:spLocks noGrp="1"/>
          </p:cNvSpPr>
          <p:nvPr>
            <p:ph idx="1"/>
          </p:nvPr>
        </p:nvSpPr>
        <p:spPr>
          <a:xfrm>
            <a:off x="635000" y="1295400"/>
            <a:ext cx="10972800" cy="4525963"/>
          </a:xfrm>
        </p:spPr>
        <p:txBody>
          <a:bodyPr/>
          <a:lstStyle/>
          <a:p>
            <a:r>
              <a:rPr lang="en-US" sz="3600" dirty="0"/>
              <a:t>Pregnant </a:t>
            </a:r>
            <a:r>
              <a:rPr lang="en-US" sz="3600" dirty="0" smtClean="0"/>
              <a:t>Women </a:t>
            </a:r>
            <a:r>
              <a:rPr lang="en-US" sz="3600" dirty="0"/>
              <a:t>with COVID-19, United States, January 22, 2020 </a:t>
            </a:r>
            <a:r>
              <a:rPr lang="en-US" sz="3600" dirty="0" smtClean="0"/>
              <a:t>– July 25, </a:t>
            </a:r>
            <a:r>
              <a:rPr lang="en-US" sz="3600" dirty="0" smtClean="0"/>
              <a:t>2022</a:t>
            </a:r>
          </a:p>
          <a:p>
            <a:r>
              <a:rPr lang="en-US" sz="3600" dirty="0"/>
              <a:t>TOTAL </a:t>
            </a:r>
            <a:r>
              <a:rPr lang="en-US" sz="3600" dirty="0" smtClean="0"/>
              <a:t>CASES: </a:t>
            </a:r>
            <a:r>
              <a:rPr lang="en-US" sz="3600" dirty="0" smtClean="0"/>
              <a:t>225,656</a:t>
            </a:r>
            <a:endParaRPr lang="en-US" sz="3600" dirty="0" smtClean="0"/>
          </a:p>
          <a:p>
            <a:r>
              <a:rPr lang="en-US" sz="3600" dirty="0" smtClean="0"/>
              <a:t>Hospitalized </a:t>
            </a:r>
            <a:r>
              <a:rPr lang="en-US" sz="3600" dirty="0"/>
              <a:t>Cases: </a:t>
            </a:r>
            <a:r>
              <a:rPr lang="en-US" sz="3600" dirty="0" smtClean="0"/>
              <a:t>34,693</a:t>
            </a:r>
            <a:endParaRPr lang="en-US" sz="3600" dirty="0"/>
          </a:p>
          <a:p>
            <a:r>
              <a:rPr lang="en-US" sz="3600" dirty="0" smtClean="0"/>
              <a:t>TOTAL DEATHS: </a:t>
            </a:r>
            <a:r>
              <a:rPr lang="en-US" sz="3600" dirty="0" smtClean="0"/>
              <a:t>306 (11 pregnancy deaths in last month)</a:t>
            </a:r>
            <a:endParaRPr lang="en-US" sz="3600" dirty="0"/>
          </a:p>
          <a:p>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535229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pic>
        <p:nvPicPr>
          <p:cNvPr id="2" name="Picture 1"/>
          <p:cNvPicPr>
            <a:picLocks noChangeAspect="1"/>
          </p:cNvPicPr>
          <p:nvPr/>
        </p:nvPicPr>
        <p:blipFill rotWithShape="1">
          <a:blip r:embed="rId2"/>
          <a:srcRect l="10412" t="12393" r="3814"/>
          <a:stretch/>
        </p:blipFill>
        <p:spPr>
          <a:xfrm>
            <a:off x="914400" y="1616096"/>
            <a:ext cx="10360228" cy="5105400"/>
          </a:xfrm>
          <a:prstGeom prst="rect">
            <a:avLst/>
          </a:prstGeom>
        </p:spPr>
      </p:pic>
      <p:pic>
        <p:nvPicPr>
          <p:cNvPr id="5" name="Picture 4"/>
          <p:cNvPicPr>
            <a:picLocks noChangeAspect="1"/>
          </p:cNvPicPr>
          <p:nvPr/>
        </p:nvPicPr>
        <p:blipFill rotWithShape="1">
          <a:blip r:embed="rId3"/>
          <a:srcRect l="2992" t="9420" b="9420"/>
          <a:stretch/>
        </p:blipFill>
        <p:spPr>
          <a:xfrm>
            <a:off x="938939" y="968395"/>
            <a:ext cx="10311150" cy="1295401"/>
          </a:xfrm>
          <a:prstGeom prst="rect">
            <a:avLst/>
          </a:prstGeom>
        </p:spPr>
      </p:pic>
    </p:spTree>
    <p:extLst>
      <p:ext uri="{BB962C8B-B14F-4D97-AF65-F5344CB8AC3E}">
        <p14:creationId xmlns:p14="http://schemas.microsoft.com/office/powerpoint/2010/main" val="16174276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63"/>
            </a:xfrm>
            <a:prstGeom prst="rect">
              <a:avLst/>
            </a:prstGeom>
          </p:spPr>
        </p:pic>
        <p:sp>
          <p:nvSpPr>
            <p:cNvPr id="5" name="object 5"/>
            <p:cNvSpPr/>
            <p:nvPr/>
          </p:nvSpPr>
          <p:spPr>
            <a:xfrm>
              <a:off x="7335008" y="0"/>
              <a:ext cx="4857115" cy="1388110"/>
            </a:xfrm>
            <a:custGeom>
              <a:avLst/>
              <a:gdLst/>
              <a:ahLst/>
              <a:cxnLst/>
              <a:rect l="l" t="t" r="r" b="b"/>
              <a:pathLst>
                <a:path w="4857115" h="1388110">
                  <a:moveTo>
                    <a:pt x="229666" y="0"/>
                  </a:moveTo>
                  <a:lnTo>
                    <a:pt x="0" y="0"/>
                  </a:lnTo>
                  <a:lnTo>
                    <a:pt x="294614" y="211505"/>
                  </a:lnTo>
                  <a:lnTo>
                    <a:pt x="378269" y="270725"/>
                  </a:lnTo>
                  <a:lnTo>
                    <a:pt x="462254" y="329565"/>
                  </a:lnTo>
                  <a:lnTo>
                    <a:pt x="546620" y="387959"/>
                  </a:lnTo>
                  <a:lnTo>
                    <a:pt x="631431" y="445782"/>
                  </a:lnTo>
                  <a:lnTo>
                    <a:pt x="716788" y="502958"/>
                  </a:lnTo>
                  <a:lnTo>
                    <a:pt x="802779" y="559308"/>
                  </a:lnTo>
                  <a:lnTo>
                    <a:pt x="846023" y="587133"/>
                  </a:lnTo>
                  <a:lnTo>
                    <a:pt x="889444" y="614730"/>
                  </a:lnTo>
                  <a:lnTo>
                    <a:pt x="933043" y="642073"/>
                  </a:lnTo>
                  <a:lnTo>
                    <a:pt x="976820" y="669137"/>
                  </a:lnTo>
                  <a:lnTo>
                    <a:pt x="1020787" y="695909"/>
                  </a:lnTo>
                  <a:lnTo>
                    <a:pt x="1064945" y="722388"/>
                  </a:lnTo>
                  <a:lnTo>
                    <a:pt x="1109294" y="748550"/>
                  </a:lnTo>
                  <a:lnTo>
                    <a:pt x="1153845" y="774382"/>
                  </a:lnTo>
                  <a:lnTo>
                    <a:pt x="1198600" y="799871"/>
                  </a:lnTo>
                  <a:lnTo>
                    <a:pt x="1243584" y="825004"/>
                  </a:lnTo>
                  <a:lnTo>
                    <a:pt x="1288770" y="849769"/>
                  </a:lnTo>
                  <a:lnTo>
                    <a:pt x="1334160" y="874153"/>
                  </a:lnTo>
                  <a:lnTo>
                    <a:pt x="1379804" y="898042"/>
                  </a:lnTo>
                  <a:lnTo>
                    <a:pt x="1425689" y="921512"/>
                  </a:lnTo>
                  <a:lnTo>
                    <a:pt x="1471815" y="944549"/>
                  </a:lnTo>
                  <a:lnTo>
                    <a:pt x="1518183" y="967155"/>
                  </a:lnTo>
                  <a:lnTo>
                    <a:pt x="1564779" y="989304"/>
                  </a:lnTo>
                  <a:lnTo>
                    <a:pt x="1611617" y="1010970"/>
                  </a:lnTo>
                  <a:lnTo>
                    <a:pt x="1658683" y="1032167"/>
                  </a:lnTo>
                  <a:lnTo>
                    <a:pt x="1705978" y="1052842"/>
                  </a:lnTo>
                  <a:lnTo>
                    <a:pt x="1753501" y="1073010"/>
                  </a:lnTo>
                  <a:lnTo>
                    <a:pt x="1801228" y="1092644"/>
                  </a:lnTo>
                  <a:lnTo>
                    <a:pt x="1849196" y="1111745"/>
                  </a:lnTo>
                  <a:lnTo>
                    <a:pt x="1897354" y="1130261"/>
                  </a:lnTo>
                  <a:lnTo>
                    <a:pt x="1945741" y="1148219"/>
                  </a:lnTo>
                  <a:lnTo>
                    <a:pt x="1994344" y="1165580"/>
                  </a:lnTo>
                  <a:lnTo>
                    <a:pt x="2043137" y="1182344"/>
                  </a:lnTo>
                  <a:lnTo>
                    <a:pt x="2092134" y="1198499"/>
                  </a:lnTo>
                  <a:lnTo>
                    <a:pt x="2141334" y="1213993"/>
                  </a:lnTo>
                  <a:lnTo>
                    <a:pt x="2190737" y="1228839"/>
                  </a:lnTo>
                  <a:lnTo>
                    <a:pt x="2240330" y="1243037"/>
                  </a:lnTo>
                  <a:lnTo>
                    <a:pt x="2290114" y="1256576"/>
                  </a:lnTo>
                  <a:lnTo>
                    <a:pt x="2340063" y="1269466"/>
                  </a:lnTo>
                  <a:lnTo>
                    <a:pt x="2390178" y="1281709"/>
                  </a:lnTo>
                  <a:lnTo>
                    <a:pt x="2440432" y="1293279"/>
                  </a:lnTo>
                  <a:lnTo>
                    <a:pt x="2490838" y="1304188"/>
                  </a:lnTo>
                  <a:lnTo>
                    <a:pt x="2541371" y="1314424"/>
                  </a:lnTo>
                  <a:lnTo>
                    <a:pt x="2592019" y="1324000"/>
                  </a:lnTo>
                  <a:lnTo>
                    <a:pt x="2642781" y="1332903"/>
                  </a:lnTo>
                  <a:lnTo>
                    <a:pt x="2693657" y="1341145"/>
                  </a:lnTo>
                  <a:lnTo>
                    <a:pt x="2744597" y="1348689"/>
                  </a:lnTo>
                  <a:lnTo>
                    <a:pt x="2795625" y="1355572"/>
                  </a:lnTo>
                  <a:lnTo>
                    <a:pt x="2846730" y="1361770"/>
                  </a:lnTo>
                  <a:lnTo>
                    <a:pt x="2897911" y="1367294"/>
                  </a:lnTo>
                  <a:lnTo>
                    <a:pt x="2949295" y="1372133"/>
                  </a:lnTo>
                  <a:lnTo>
                    <a:pt x="3000679" y="1376349"/>
                  </a:lnTo>
                  <a:lnTo>
                    <a:pt x="3052076" y="1379893"/>
                  </a:lnTo>
                  <a:lnTo>
                    <a:pt x="3103460" y="1382814"/>
                  </a:lnTo>
                  <a:lnTo>
                    <a:pt x="3154857" y="1385074"/>
                  </a:lnTo>
                  <a:lnTo>
                    <a:pt x="3206254" y="1386687"/>
                  </a:lnTo>
                  <a:lnTo>
                    <a:pt x="3257638" y="1387652"/>
                  </a:lnTo>
                  <a:lnTo>
                    <a:pt x="3309035" y="1387983"/>
                  </a:lnTo>
                  <a:lnTo>
                    <a:pt x="3463594" y="1384795"/>
                  </a:lnTo>
                  <a:lnTo>
                    <a:pt x="3515118" y="1382141"/>
                  </a:lnTo>
                  <a:lnTo>
                    <a:pt x="3617633" y="1376299"/>
                  </a:lnTo>
                  <a:lnTo>
                    <a:pt x="3771138" y="1361973"/>
                  </a:lnTo>
                  <a:lnTo>
                    <a:pt x="3911371" y="1344396"/>
                  </a:lnTo>
                  <a:lnTo>
                    <a:pt x="4051058" y="1321625"/>
                  </a:lnTo>
                  <a:lnTo>
                    <a:pt x="4126484" y="1307299"/>
                  </a:lnTo>
                  <a:lnTo>
                    <a:pt x="4201769" y="1292225"/>
                  </a:lnTo>
                  <a:lnTo>
                    <a:pt x="4326724" y="1263764"/>
                  </a:lnTo>
                  <a:lnTo>
                    <a:pt x="4451019" y="1231925"/>
                  </a:lnTo>
                  <a:lnTo>
                    <a:pt x="4524844" y="1211224"/>
                  </a:lnTo>
                  <a:lnTo>
                    <a:pt x="4573981" y="1196835"/>
                  </a:lnTo>
                  <a:lnTo>
                    <a:pt x="4622939" y="1181950"/>
                  </a:lnTo>
                  <a:lnTo>
                    <a:pt x="4671745" y="1166558"/>
                  </a:lnTo>
                  <a:lnTo>
                    <a:pt x="4720399" y="1150645"/>
                  </a:lnTo>
                  <a:lnTo>
                    <a:pt x="4856873" y="1101826"/>
                  </a:lnTo>
                  <a:lnTo>
                    <a:pt x="4856873" y="1090269"/>
                  </a:lnTo>
                  <a:lnTo>
                    <a:pt x="4716411" y="1136853"/>
                  </a:lnTo>
                  <a:lnTo>
                    <a:pt x="4667580" y="1151559"/>
                  </a:lnTo>
                  <a:lnTo>
                    <a:pt x="4618570" y="1165771"/>
                  </a:lnTo>
                  <a:lnTo>
                    <a:pt x="4569409" y="1179461"/>
                  </a:lnTo>
                  <a:lnTo>
                    <a:pt x="4520082" y="1192657"/>
                  </a:lnTo>
                  <a:lnTo>
                    <a:pt x="4446244" y="1211757"/>
                  </a:lnTo>
                  <a:lnTo>
                    <a:pt x="4321962" y="1240409"/>
                  </a:lnTo>
                  <a:lnTo>
                    <a:pt x="4197007" y="1265720"/>
                  </a:lnTo>
                  <a:lnTo>
                    <a:pt x="4071239" y="1287132"/>
                  </a:lnTo>
                  <a:lnTo>
                    <a:pt x="4054779" y="1290307"/>
                  </a:lnTo>
                  <a:lnTo>
                    <a:pt x="4020781" y="1294561"/>
                  </a:lnTo>
                  <a:lnTo>
                    <a:pt x="3919867" y="1308354"/>
                  </a:lnTo>
                  <a:lnTo>
                    <a:pt x="3913479" y="1309370"/>
                  </a:lnTo>
                  <a:lnTo>
                    <a:pt x="3767950" y="1324813"/>
                  </a:lnTo>
                  <a:lnTo>
                    <a:pt x="3666236" y="1332153"/>
                  </a:lnTo>
                  <a:lnTo>
                    <a:pt x="3615486" y="1335125"/>
                  </a:lnTo>
                  <a:lnTo>
                    <a:pt x="3564724" y="1337462"/>
                  </a:lnTo>
                  <a:lnTo>
                    <a:pt x="3513924" y="1339151"/>
                  </a:lnTo>
                  <a:lnTo>
                    <a:pt x="3463124" y="1340205"/>
                  </a:lnTo>
                  <a:lnTo>
                    <a:pt x="3412312" y="1340624"/>
                  </a:lnTo>
                  <a:lnTo>
                    <a:pt x="3361512" y="1340396"/>
                  </a:lnTo>
                  <a:lnTo>
                    <a:pt x="3310737" y="1339532"/>
                  </a:lnTo>
                  <a:lnTo>
                    <a:pt x="3259988" y="1338008"/>
                  </a:lnTo>
                  <a:lnTo>
                    <a:pt x="3209264" y="1335862"/>
                  </a:lnTo>
                  <a:lnTo>
                    <a:pt x="3158578" y="1333042"/>
                  </a:lnTo>
                  <a:lnTo>
                    <a:pt x="3107944" y="1329601"/>
                  </a:lnTo>
                  <a:lnTo>
                    <a:pt x="3057359" y="1325511"/>
                  </a:lnTo>
                  <a:lnTo>
                    <a:pt x="3006852" y="1320774"/>
                  </a:lnTo>
                  <a:lnTo>
                    <a:pt x="2956420" y="1315389"/>
                  </a:lnTo>
                  <a:lnTo>
                    <a:pt x="2906064" y="1309357"/>
                  </a:lnTo>
                  <a:lnTo>
                    <a:pt x="2855810" y="1302677"/>
                  </a:lnTo>
                  <a:lnTo>
                    <a:pt x="2805658" y="1295349"/>
                  </a:lnTo>
                  <a:lnTo>
                    <a:pt x="2755607" y="1287360"/>
                  </a:lnTo>
                  <a:lnTo>
                    <a:pt x="2705658" y="1278737"/>
                  </a:lnTo>
                  <a:lnTo>
                    <a:pt x="2655862" y="1269453"/>
                  </a:lnTo>
                  <a:lnTo>
                    <a:pt x="2606192" y="1259522"/>
                  </a:lnTo>
                  <a:lnTo>
                    <a:pt x="2556649" y="1248930"/>
                  </a:lnTo>
                  <a:lnTo>
                    <a:pt x="2507272" y="1237703"/>
                  </a:lnTo>
                  <a:lnTo>
                    <a:pt x="2458059" y="1225804"/>
                  </a:lnTo>
                  <a:lnTo>
                    <a:pt x="2408999" y="1213243"/>
                  </a:lnTo>
                  <a:lnTo>
                    <a:pt x="2360117" y="1200048"/>
                  </a:lnTo>
                  <a:lnTo>
                    <a:pt x="2311438" y="1186180"/>
                  </a:lnTo>
                  <a:lnTo>
                    <a:pt x="2262936" y="1171663"/>
                  </a:lnTo>
                  <a:lnTo>
                    <a:pt x="2214638" y="1156500"/>
                  </a:lnTo>
                  <a:lnTo>
                    <a:pt x="2166556" y="1140663"/>
                  </a:lnTo>
                  <a:lnTo>
                    <a:pt x="2118690" y="1124178"/>
                  </a:lnTo>
                  <a:lnTo>
                    <a:pt x="2071090" y="1107160"/>
                  </a:lnTo>
                  <a:lnTo>
                    <a:pt x="2023706" y="1089558"/>
                  </a:lnTo>
                  <a:lnTo>
                    <a:pt x="1976539" y="1071372"/>
                  </a:lnTo>
                  <a:lnTo>
                    <a:pt x="1929574" y="1052626"/>
                  </a:lnTo>
                  <a:lnTo>
                    <a:pt x="1882838" y="1033335"/>
                  </a:lnTo>
                  <a:lnTo>
                    <a:pt x="1836318" y="1013485"/>
                  </a:lnTo>
                  <a:lnTo>
                    <a:pt x="1790026" y="993114"/>
                  </a:lnTo>
                  <a:lnTo>
                    <a:pt x="1743951" y="972223"/>
                  </a:lnTo>
                  <a:lnTo>
                    <a:pt x="1698104" y="950810"/>
                  </a:lnTo>
                  <a:lnTo>
                    <a:pt x="1652485" y="928916"/>
                  </a:lnTo>
                  <a:lnTo>
                    <a:pt x="1607083" y="906526"/>
                  </a:lnTo>
                  <a:lnTo>
                    <a:pt x="1561909" y="883666"/>
                  </a:lnTo>
                  <a:lnTo>
                    <a:pt x="1516976" y="860323"/>
                  </a:lnTo>
                  <a:lnTo>
                    <a:pt x="1472260" y="836536"/>
                  </a:lnTo>
                  <a:lnTo>
                    <a:pt x="1427784" y="812304"/>
                  </a:lnTo>
                  <a:lnTo>
                    <a:pt x="1383550" y="787641"/>
                  </a:lnTo>
                  <a:lnTo>
                    <a:pt x="1339545" y="762660"/>
                  </a:lnTo>
                  <a:lnTo>
                    <a:pt x="1295768" y="737273"/>
                  </a:lnTo>
                  <a:lnTo>
                    <a:pt x="1252181" y="711504"/>
                  </a:lnTo>
                  <a:lnTo>
                    <a:pt x="1208798" y="685380"/>
                  </a:lnTo>
                  <a:lnTo>
                    <a:pt x="1165618" y="658901"/>
                  </a:lnTo>
                  <a:lnTo>
                    <a:pt x="1122616" y="632079"/>
                  </a:lnTo>
                  <a:lnTo>
                    <a:pt x="1079817" y="604939"/>
                  </a:lnTo>
                  <a:lnTo>
                    <a:pt x="1037170" y="577507"/>
                  </a:lnTo>
                  <a:lnTo>
                    <a:pt x="994702" y="549757"/>
                  </a:lnTo>
                  <a:lnTo>
                    <a:pt x="952398" y="521741"/>
                  </a:lnTo>
                  <a:lnTo>
                    <a:pt x="910234" y="493471"/>
                  </a:lnTo>
                  <a:lnTo>
                    <a:pt x="868235" y="464947"/>
                  </a:lnTo>
                  <a:lnTo>
                    <a:pt x="826376" y="436194"/>
                  </a:lnTo>
                  <a:lnTo>
                    <a:pt x="743026" y="378028"/>
                  </a:lnTo>
                  <a:lnTo>
                    <a:pt x="660171" y="319112"/>
                  </a:lnTo>
                  <a:lnTo>
                    <a:pt x="577723" y="259524"/>
                  </a:lnTo>
                  <a:lnTo>
                    <a:pt x="495617" y="199339"/>
                  </a:lnTo>
                  <a:lnTo>
                    <a:pt x="372935" y="108178"/>
                  </a:lnTo>
                  <a:lnTo>
                    <a:pt x="229666" y="0"/>
                  </a:lnTo>
                  <a:close/>
                </a:path>
              </a:pathLst>
            </a:custGeom>
            <a:solidFill>
              <a:srgbClr val="1C4789"/>
            </a:solidFill>
          </p:spPr>
          <p:txBody>
            <a:bodyPr wrap="square" lIns="0" tIns="0" rIns="0" bIns="0" rtlCol="0"/>
            <a:lstStyle/>
            <a:p>
              <a:endParaRPr dirty="0"/>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endParaRPr dirty="0"/>
          </a:p>
        </p:txBody>
      </p:sp>
      <p:sp>
        <p:nvSpPr>
          <p:cNvPr id="7" name="object 7"/>
          <p:cNvSpPr/>
          <p:nvPr/>
        </p:nvSpPr>
        <p:spPr>
          <a:xfrm>
            <a:off x="706373"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dirty="0"/>
          </a:p>
        </p:txBody>
      </p:sp>
      <p:sp>
        <p:nvSpPr>
          <p:cNvPr id="8" name="object 8"/>
          <p:cNvSpPr txBox="1">
            <a:spLocks noGrp="1"/>
          </p:cNvSpPr>
          <p:nvPr>
            <p:ph type="title"/>
          </p:nvPr>
        </p:nvSpPr>
        <p:spPr>
          <a:xfrm>
            <a:off x="687831" y="689070"/>
            <a:ext cx="1938020" cy="574040"/>
          </a:xfrm>
          <a:prstGeom prst="rect">
            <a:avLst/>
          </a:prstGeom>
        </p:spPr>
        <p:txBody>
          <a:bodyPr vert="horz" wrap="square" lIns="0" tIns="12700" rIns="0" bIns="0" rtlCol="0">
            <a:spAutoFit/>
          </a:bodyPr>
          <a:lstStyle/>
          <a:p>
            <a:pPr marL="12700">
              <a:lnSpc>
                <a:spcPct val="100000"/>
              </a:lnSpc>
              <a:spcBef>
                <a:spcPts val="100"/>
              </a:spcBef>
            </a:pPr>
            <a:r>
              <a:rPr sz="3600" b="1" spc="-114" dirty="0">
                <a:solidFill>
                  <a:srgbClr val="F58466"/>
                </a:solidFill>
                <a:latin typeface="Arial"/>
                <a:cs typeface="Arial"/>
              </a:rPr>
              <a:t>W</a:t>
            </a:r>
            <a:r>
              <a:rPr sz="3600" b="1" spc="-105" dirty="0">
                <a:solidFill>
                  <a:srgbClr val="F58466"/>
                </a:solidFill>
                <a:latin typeface="Arial"/>
                <a:cs typeface="Arial"/>
              </a:rPr>
              <a:t>e</a:t>
            </a:r>
            <a:r>
              <a:rPr sz="3600" b="1" spc="-114" dirty="0">
                <a:solidFill>
                  <a:srgbClr val="F58466"/>
                </a:solidFill>
                <a:latin typeface="Arial"/>
                <a:cs typeface="Arial"/>
              </a:rPr>
              <a:t>l</a:t>
            </a:r>
            <a:r>
              <a:rPr sz="3600" b="1" spc="-105" dirty="0">
                <a:solidFill>
                  <a:srgbClr val="F58466"/>
                </a:solidFill>
                <a:latin typeface="Arial"/>
                <a:cs typeface="Arial"/>
              </a:rPr>
              <a:t>c</a:t>
            </a:r>
            <a:r>
              <a:rPr sz="3600" b="1" spc="-114" dirty="0">
                <a:solidFill>
                  <a:srgbClr val="F58466"/>
                </a:solidFill>
                <a:latin typeface="Arial"/>
                <a:cs typeface="Arial"/>
              </a:rPr>
              <a:t>o</a:t>
            </a:r>
            <a:r>
              <a:rPr sz="3600" b="1" spc="-110" dirty="0">
                <a:solidFill>
                  <a:srgbClr val="F58466"/>
                </a:solidFill>
                <a:latin typeface="Arial"/>
                <a:cs typeface="Arial"/>
              </a:rPr>
              <a:t>me</a:t>
            </a:r>
            <a:endParaRPr sz="3600" dirty="0">
              <a:latin typeface="Arial"/>
              <a:cs typeface="Arial"/>
            </a:endParaRPr>
          </a:p>
        </p:txBody>
      </p:sp>
      <p:sp>
        <p:nvSpPr>
          <p:cNvPr id="9" name="object 9"/>
          <p:cNvSpPr txBox="1"/>
          <p:nvPr/>
        </p:nvSpPr>
        <p:spPr>
          <a:xfrm>
            <a:off x="2166090" y="1438055"/>
            <a:ext cx="8170545" cy="1838960"/>
          </a:xfrm>
          <a:prstGeom prst="rect">
            <a:avLst/>
          </a:prstGeom>
        </p:spPr>
        <p:txBody>
          <a:bodyPr vert="horz" wrap="square" lIns="0" tIns="53340" rIns="0" bIns="0" rtlCol="0">
            <a:spAutoFit/>
          </a:bodyPr>
          <a:lstStyle/>
          <a:p>
            <a:pPr marL="554990" marR="547370" algn="ctr">
              <a:lnSpc>
                <a:spcPts val="2600"/>
              </a:lnSpc>
              <a:spcBef>
                <a:spcPts val="420"/>
              </a:spcBef>
            </a:pPr>
            <a:r>
              <a:rPr sz="2400" spc="-5" dirty="0">
                <a:solidFill>
                  <a:srgbClr val="444A53"/>
                </a:solidFill>
                <a:latin typeface="Verdana"/>
                <a:cs typeface="Verdana"/>
              </a:rPr>
              <a:t>Please</a:t>
            </a:r>
            <a:r>
              <a:rPr sz="2400" spc="-25" dirty="0">
                <a:solidFill>
                  <a:srgbClr val="444A53"/>
                </a:solidFill>
                <a:latin typeface="Verdana"/>
                <a:cs typeface="Verdana"/>
              </a:rPr>
              <a:t> </a:t>
            </a:r>
            <a:r>
              <a:rPr sz="2400" dirty="0">
                <a:solidFill>
                  <a:srgbClr val="C00000"/>
                </a:solidFill>
                <a:latin typeface="Verdana"/>
                <a:cs typeface="Verdana"/>
              </a:rPr>
              <a:t>be</a:t>
            </a:r>
            <a:r>
              <a:rPr sz="2400" spc="-15" dirty="0">
                <a:solidFill>
                  <a:srgbClr val="C00000"/>
                </a:solidFill>
                <a:latin typeface="Verdana"/>
                <a:cs typeface="Verdana"/>
              </a:rPr>
              <a:t> </a:t>
            </a:r>
            <a:r>
              <a:rPr sz="2400" spc="-5" dirty="0">
                <a:solidFill>
                  <a:srgbClr val="C00000"/>
                </a:solidFill>
                <a:latin typeface="Verdana"/>
                <a:cs typeface="Verdana"/>
              </a:rPr>
              <a:t>certain</a:t>
            </a:r>
            <a:r>
              <a:rPr sz="2400" spc="20" dirty="0">
                <a:solidFill>
                  <a:srgbClr val="C00000"/>
                </a:solidFill>
                <a:latin typeface="Verdana"/>
                <a:cs typeface="Verdana"/>
              </a:rPr>
              <a:t> </a:t>
            </a:r>
            <a:r>
              <a:rPr sz="2400" spc="-25" dirty="0">
                <a:solidFill>
                  <a:srgbClr val="C00000"/>
                </a:solidFill>
                <a:latin typeface="Verdana"/>
                <a:cs typeface="Verdana"/>
              </a:rPr>
              <a:t>you</a:t>
            </a:r>
            <a:r>
              <a:rPr sz="2400" spc="45" dirty="0">
                <a:solidFill>
                  <a:srgbClr val="C00000"/>
                </a:solidFill>
                <a:latin typeface="Verdana"/>
                <a:cs typeface="Verdana"/>
              </a:rPr>
              <a:t> </a:t>
            </a:r>
            <a:r>
              <a:rPr sz="2400" spc="-5" dirty="0">
                <a:solidFill>
                  <a:srgbClr val="C00000"/>
                </a:solidFill>
                <a:latin typeface="Verdana"/>
                <a:cs typeface="Verdana"/>
              </a:rPr>
              <a:t>are</a:t>
            </a:r>
            <a:r>
              <a:rPr sz="2400" spc="-25" dirty="0">
                <a:solidFill>
                  <a:srgbClr val="C00000"/>
                </a:solidFill>
                <a:latin typeface="Verdana"/>
                <a:cs typeface="Verdana"/>
              </a:rPr>
              <a:t> </a:t>
            </a:r>
            <a:r>
              <a:rPr sz="2400" spc="-5" dirty="0">
                <a:solidFill>
                  <a:srgbClr val="C00000"/>
                </a:solidFill>
                <a:latin typeface="Verdana"/>
                <a:cs typeface="Verdana"/>
              </a:rPr>
              <a:t>on</a:t>
            </a:r>
            <a:r>
              <a:rPr sz="2400" spc="30" dirty="0">
                <a:solidFill>
                  <a:srgbClr val="C00000"/>
                </a:solidFill>
                <a:latin typeface="Verdana"/>
                <a:cs typeface="Verdana"/>
              </a:rPr>
              <a:t> </a:t>
            </a:r>
            <a:r>
              <a:rPr sz="2400" i="1" spc="-5" dirty="0">
                <a:solidFill>
                  <a:srgbClr val="C00000"/>
                </a:solidFill>
                <a:latin typeface="Verdana"/>
                <a:cs typeface="Verdana"/>
              </a:rPr>
              <a:t>“mute”</a:t>
            </a:r>
            <a:r>
              <a:rPr sz="2400" i="1" spc="-15" dirty="0">
                <a:solidFill>
                  <a:srgbClr val="C00000"/>
                </a:solidFill>
                <a:latin typeface="Verdana"/>
                <a:cs typeface="Verdana"/>
              </a:rPr>
              <a:t> </a:t>
            </a:r>
            <a:r>
              <a:rPr sz="2400" spc="-5" dirty="0">
                <a:solidFill>
                  <a:srgbClr val="C00000"/>
                </a:solidFill>
                <a:latin typeface="Verdana"/>
                <a:cs typeface="Verdana"/>
              </a:rPr>
              <a:t>when</a:t>
            </a:r>
            <a:r>
              <a:rPr sz="2400" spc="-40" dirty="0">
                <a:solidFill>
                  <a:srgbClr val="C00000"/>
                </a:solidFill>
                <a:latin typeface="Verdana"/>
                <a:cs typeface="Verdana"/>
              </a:rPr>
              <a:t> </a:t>
            </a:r>
            <a:r>
              <a:rPr sz="2400" spc="-5" dirty="0">
                <a:solidFill>
                  <a:srgbClr val="C00000"/>
                </a:solidFill>
                <a:latin typeface="Verdana"/>
                <a:cs typeface="Verdana"/>
              </a:rPr>
              <a:t>not </a:t>
            </a:r>
            <a:r>
              <a:rPr sz="2400" spc="-830" dirty="0">
                <a:solidFill>
                  <a:srgbClr val="C00000"/>
                </a:solidFill>
                <a:latin typeface="Verdana"/>
                <a:cs typeface="Verdana"/>
              </a:rPr>
              <a:t> </a:t>
            </a:r>
            <a:r>
              <a:rPr sz="2400" spc="-5" dirty="0">
                <a:solidFill>
                  <a:srgbClr val="C00000"/>
                </a:solidFill>
                <a:latin typeface="Verdana"/>
                <a:cs typeface="Verdana"/>
              </a:rPr>
              <a:t>speaking</a:t>
            </a:r>
            <a:r>
              <a:rPr sz="2400" spc="20" dirty="0">
                <a:solidFill>
                  <a:srgbClr val="C00000"/>
                </a:solidFill>
                <a:latin typeface="Verdana"/>
                <a:cs typeface="Verdana"/>
              </a:rPr>
              <a:t> </a:t>
            </a:r>
            <a:r>
              <a:rPr sz="2400" dirty="0">
                <a:solidFill>
                  <a:srgbClr val="444A53"/>
                </a:solidFill>
                <a:latin typeface="Verdana"/>
                <a:cs typeface="Verdana"/>
              </a:rPr>
              <a:t>to</a:t>
            </a:r>
            <a:r>
              <a:rPr sz="2400" spc="-5" dirty="0">
                <a:solidFill>
                  <a:srgbClr val="444A53"/>
                </a:solidFill>
                <a:latin typeface="Verdana"/>
                <a:cs typeface="Verdana"/>
              </a:rPr>
              <a:t> </a:t>
            </a:r>
            <a:r>
              <a:rPr sz="2400" spc="-35" dirty="0">
                <a:solidFill>
                  <a:srgbClr val="444A53"/>
                </a:solidFill>
                <a:latin typeface="Verdana"/>
                <a:cs typeface="Verdana"/>
              </a:rPr>
              <a:t>avoid</a:t>
            </a:r>
            <a:r>
              <a:rPr sz="2400" spc="105" dirty="0">
                <a:solidFill>
                  <a:srgbClr val="444A53"/>
                </a:solidFill>
                <a:latin typeface="Verdana"/>
                <a:cs typeface="Verdana"/>
              </a:rPr>
              <a:t> </a:t>
            </a:r>
            <a:r>
              <a:rPr sz="2400" spc="-5" dirty="0">
                <a:solidFill>
                  <a:srgbClr val="444A53"/>
                </a:solidFill>
                <a:latin typeface="Verdana"/>
                <a:cs typeface="Verdana"/>
              </a:rPr>
              <a:t>background</a:t>
            </a:r>
            <a:r>
              <a:rPr sz="2400" spc="10" dirty="0">
                <a:solidFill>
                  <a:srgbClr val="444A53"/>
                </a:solidFill>
                <a:latin typeface="Verdana"/>
                <a:cs typeface="Verdana"/>
              </a:rPr>
              <a:t> </a:t>
            </a:r>
            <a:r>
              <a:rPr sz="2400" spc="-5" dirty="0">
                <a:solidFill>
                  <a:srgbClr val="444A53"/>
                </a:solidFill>
                <a:latin typeface="Verdana"/>
                <a:cs typeface="Verdana"/>
              </a:rPr>
              <a:t>noise.</a:t>
            </a:r>
            <a:endParaRPr sz="2400" dirty="0">
              <a:latin typeface="Verdana"/>
              <a:cs typeface="Verdana"/>
            </a:endParaRPr>
          </a:p>
          <a:p>
            <a:pPr marL="12700" marR="5080" indent="635" algn="ctr">
              <a:lnSpc>
                <a:spcPct val="90200"/>
              </a:lnSpc>
              <a:spcBef>
                <a:spcPts val="965"/>
              </a:spcBef>
            </a:pPr>
            <a:r>
              <a:rPr sz="2400" dirty="0">
                <a:solidFill>
                  <a:srgbClr val="444A53"/>
                </a:solidFill>
                <a:latin typeface="Verdana"/>
                <a:cs typeface="Verdana"/>
              </a:rPr>
              <a:t>Whether </a:t>
            </a:r>
            <a:r>
              <a:rPr sz="2400" spc="-25" dirty="0">
                <a:solidFill>
                  <a:srgbClr val="444A53"/>
                </a:solidFill>
                <a:latin typeface="Verdana"/>
                <a:cs typeface="Verdana"/>
              </a:rPr>
              <a:t>you</a:t>
            </a:r>
            <a:r>
              <a:rPr sz="2400" spc="25" dirty="0">
                <a:solidFill>
                  <a:srgbClr val="444A53"/>
                </a:solidFill>
                <a:latin typeface="Verdana"/>
                <a:cs typeface="Verdana"/>
              </a:rPr>
              <a:t> </a:t>
            </a:r>
            <a:r>
              <a:rPr sz="2400" spc="-25" dirty="0">
                <a:solidFill>
                  <a:srgbClr val="444A53"/>
                </a:solidFill>
                <a:latin typeface="Verdana"/>
                <a:cs typeface="Verdana"/>
              </a:rPr>
              <a:t>have</a:t>
            </a:r>
            <a:r>
              <a:rPr sz="2400" dirty="0">
                <a:solidFill>
                  <a:srgbClr val="444A53"/>
                </a:solidFill>
                <a:latin typeface="Verdana"/>
                <a:cs typeface="Verdana"/>
              </a:rPr>
              <a:t> </a:t>
            </a:r>
            <a:r>
              <a:rPr sz="2400" spc="-5" dirty="0">
                <a:solidFill>
                  <a:srgbClr val="444A53"/>
                </a:solidFill>
                <a:latin typeface="Verdana"/>
                <a:cs typeface="Verdana"/>
              </a:rPr>
              <a:t>joined</a:t>
            </a:r>
            <a:r>
              <a:rPr sz="2400" spc="20" dirty="0">
                <a:solidFill>
                  <a:srgbClr val="444A53"/>
                </a:solidFill>
                <a:latin typeface="Verdana"/>
                <a:cs typeface="Verdana"/>
              </a:rPr>
              <a:t> </a:t>
            </a:r>
            <a:r>
              <a:rPr sz="2400" dirty="0">
                <a:solidFill>
                  <a:srgbClr val="444A53"/>
                </a:solidFill>
                <a:latin typeface="Verdana"/>
                <a:cs typeface="Verdana"/>
              </a:rPr>
              <a:t>by</a:t>
            </a:r>
            <a:r>
              <a:rPr sz="2400" spc="-15" dirty="0">
                <a:solidFill>
                  <a:srgbClr val="444A53"/>
                </a:solidFill>
                <a:latin typeface="Verdana"/>
                <a:cs typeface="Verdana"/>
              </a:rPr>
              <a:t> </a:t>
            </a:r>
            <a:r>
              <a:rPr sz="2400" dirty="0">
                <a:solidFill>
                  <a:srgbClr val="444A53"/>
                </a:solidFill>
                <a:latin typeface="Verdana"/>
                <a:cs typeface="Verdana"/>
              </a:rPr>
              <a:t>phone</a:t>
            </a:r>
            <a:r>
              <a:rPr sz="2400" spc="25" dirty="0">
                <a:solidFill>
                  <a:srgbClr val="444A53"/>
                </a:solidFill>
                <a:latin typeface="Verdana"/>
                <a:cs typeface="Verdana"/>
              </a:rPr>
              <a:t> </a:t>
            </a:r>
            <a:r>
              <a:rPr sz="2400" spc="-5" dirty="0">
                <a:solidFill>
                  <a:srgbClr val="444A53"/>
                </a:solidFill>
                <a:latin typeface="Verdana"/>
                <a:cs typeface="Verdana"/>
              </a:rPr>
              <a:t>or</a:t>
            </a:r>
            <a:r>
              <a:rPr sz="2400" spc="10" dirty="0">
                <a:solidFill>
                  <a:srgbClr val="444A53"/>
                </a:solidFill>
                <a:latin typeface="Verdana"/>
                <a:cs typeface="Verdana"/>
              </a:rPr>
              <a:t> </a:t>
            </a:r>
            <a:r>
              <a:rPr sz="2400" dirty="0">
                <a:solidFill>
                  <a:srgbClr val="444A53"/>
                </a:solidFill>
                <a:latin typeface="Verdana"/>
                <a:cs typeface="Verdana"/>
              </a:rPr>
              <a:t>computer </a:t>
            </a:r>
            <a:r>
              <a:rPr sz="2400" spc="5" dirty="0">
                <a:solidFill>
                  <a:srgbClr val="444A53"/>
                </a:solidFill>
                <a:latin typeface="Verdana"/>
                <a:cs typeface="Verdana"/>
              </a:rPr>
              <a:t> </a:t>
            </a:r>
            <a:r>
              <a:rPr sz="2400" spc="-20" dirty="0">
                <a:solidFill>
                  <a:srgbClr val="444A53"/>
                </a:solidFill>
                <a:latin typeface="Verdana"/>
                <a:cs typeface="Verdana"/>
              </a:rPr>
              <a:t>audio,</a:t>
            </a:r>
            <a:r>
              <a:rPr sz="2400" spc="55" dirty="0">
                <a:solidFill>
                  <a:srgbClr val="444A53"/>
                </a:solidFill>
                <a:latin typeface="Verdana"/>
                <a:cs typeface="Verdana"/>
              </a:rPr>
              <a:t> </a:t>
            </a:r>
            <a:r>
              <a:rPr sz="2400" spc="-25" dirty="0">
                <a:solidFill>
                  <a:srgbClr val="444A53"/>
                </a:solidFill>
                <a:latin typeface="Verdana"/>
                <a:cs typeface="Verdana"/>
              </a:rPr>
              <a:t>you</a:t>
            </a:r>
            <a:r>
              <a:rPr sz="2400" spc="35" dirty="0">
                <a:solidFill>
                  <a:srgbClr val="444A53"/>
                </a:solidFill>
                <a:latin typeface="Verdana"/>
                <a:cs typeface="Verdana"/>
              </a:rPr>
              <a:t> </a:t>
            </a:r>
            <a:r>
              <a:rPr sz="2400" spc="-5" dirty="0">
                <a:solidFill>
                  <a:srgbClr val="444A53"/>
                </a:solidFill>
                <a:latin typeface="Verdana"/>
                <a:cs typeface="Verdana"/>
              </a:rPr>
              <a:t>can</a:t>
            </a:r>
            <a:r>
              <a:rPr sz="2400" dirty="0">
                <a:solidFill>
                  <a:srgbClr val="444A53"/>
                </a:solidFill>
                <a:latin typeface="Verdana"/>
                <a:cs typeface="Verdana"/>
              </a:rPr>
              <a:t> mute</a:t>
            </a:r>
            <a:r>
              <a:rPr sz="2400" spc="5" dirty="0">
                <a:solidFill>
                  <a:srgbClr val="444A53"/>
                </a:solidFill>
                <a:latin typeface="Verdana"/>
                <a:cs typeface="Verdana"/>
              </a:rPr>
              <a:t> </a:t>
            </a:r>
            <a:r>
              <a:rPr sz="2400" dirty="0">
                <a:solidFill>
                  <a:srgbClr val="444A53"/>
                </a:solidFill>
                <a:latin typeface="Verdana"/>
                <a:cs typeface="Verdana"/>
              </a:rPr>
              <a:t>and</a:t>
            </a:r>
            <a:r>
              <a:rPr sz="2400" spc="10" dirty="0">
                <a:solidFill>
                  <a:srgbClr val="444A53"/>
                </a:solidFill>
                <a:latin typeface="Verdana"/>
                <a:cs typeface="Verdana"/>
              </a:rPr>
              <a:t> </a:t>
            </a:r>
            <a:r>
              <a:rPr sz="2400" dirty="0">
                <a:solidFill>
                  <a:srgbClr val="444A53"/>
                </a:solidFill>
                <a:latin typeface="Verdana"/>
                <a:cs typeface="Verdana"/>
              </a:rPr>
              <a:t>unmute</a:t>
            </a:r>
            <a:r>
              <a:rPr sz="2400" spc="5" dirty="0">
                <a:solidFill>
                  <a:srgbClr val="444A53"/>
                </a:solidFill>
                <a:latin typeface="Verdana"/>
                <a:cs typeface="Verdana"/>
              </a:rPr>
              <a:t> </a:t>
            </a:r>
            <a:r>
              <a:rPr sz="2400" spc="-20" dirty="0">
                <a:solidFill>
                  <a:srgbClr val="444A53"/>
                </a:solidFill>
                <a:latin typeface="Verdana"/>
                <a:cs typeface="Verdana"/>
              </a:rPr>
              <a:t>yourself</a:t>
            </a:r>
            <a:r>
              <a:rPr sz="2400" spc="100" dirty="0">
                <a:solidFill>
                  <a:srgbClr val="444A53"/>
                </a:solidFill>
                <a:latin typeface="Verdana"/>
                <a:cs typeface="Verdana"/>
              </a:rPr>
              <a:t> </a:t>
            </a:r>
            <a:r>
              <a:rPr sz="2400" dirty="0">
                <a:solidFill>
                  <a:srgbClr val="444A53"/>
                </a:solidFill>
                <a:latin typeface="Verdana"/>
                <a:cs typeface="Verdana"/>
              </a:rPr>
              <a:t>by </a:t>
            </a:r>
            <a:r>
              <a:rPr sz="2400" spc="-10" dirty="0">
                <a:solidFill>
                  <a:srgbClr val="444A53"/>
                </a:solidFill>
                <a:latin typeface="Verdana"/>
                <a:cs typeface="Verdana"/>
              </a:rPr>
              <a:t>clicking </a:t>
            </a:r>
            <a:r>
              <a:rPr sz="2400" spc="-825" dirty="0">
                <a:solidFill>
                  <a:srgbClr val="444A53"/>
                </a:solidFill>
                <a:latin typeface="Verdana"/>
                <a:cs typeface="Verdana"/>
              </a:rPr>
              <a:t> </a:t>
            </a:r>
            <a:r>
              <a:rPr sz="2400" spc="-5" dirty="0">
                <a:solidFill>
                  <a:srgbClr val="444A53"/>
                </a:solidFill>
                <a:latin typeface="Verdana"/>
                <a:cs typeface="Verdana"/>
              </a:rPr>
              <a:t>on</a:t>
            </a:r>
            <a:r>
              <a:rPr sz="2400" spc="30" dirty="0">
                <a:solidFill>
                  <a:srgbClr val="444A53"/>
                </a:solidFill>
                <a:latin typeface="Verdana"/>
                <a:cs typeface="Verdana"/>
              </a:rPr>
              <a:t> </a:t>
            </a:r>
            <a:r>
              <a:rPr sz="2400" spc="-5" dirty="0">
                <a:solidFill>
                  <a:srgbClr val="444A53"/>
                </a:solidFill>
                <a:latin typeface="Verdana"/>
                <a:cs typeface="Verdana"/>
              </a:rPr>
              <a:t>the</a:t>
            </a:r>
            <a:r>
              <a:rPr sz="2400" spc="5" dirty="0">
                <a:solidFill>
                  <a:srgbClr val="444A53"/>
                </a:solidFill>
                <a:latin typeface="Verdana"/>
                <a:cs typeface="Verdana"/>
              </a:rPr>
              <a:t> </a:t>
            </a:r>
            <a:r>
              <a:rPr sz="2400" spc="-5" dirty="0">
                <a:solidFill>
                  <a:srgbClr val="C00000"/>
                </a:solidFill>
                <a:latin typeface="Verdana"/>
                <a:cs typeface="Verdana"/>
              </a:rPr>
              <a:t>microphone</a:t>
            </a:r>
            <a:r>
              <a:rPr sz="2400" spc="30" dirty="0">
                <a:solidFill>
                  <a:srgbClr val="C00000"/>
                </a:solidFill>
                <a:latin typeface="Verdana"/>
                <a:cs typeface="Verdana"/>
              </a:rPr>
              <a:t> </a:t>
            </a:r>
            <a:r>
              <a:rPr sz="2400" spc="-5" dirty="0">
                <a:solidFill>
                  <a:srgbClr val="C00000"/>
                </a:solidFill>
                <a:latin typeface="Verdana"/>
                <a:cs typeface="Verdana"/>
              </a:rPr>
              <a:t>icon.</a:t>
            </a:r>
            <a:endParaRPr sz="2400" dirty="0">
              <a:latin typeface="Verdana"/>
              <a:cs typeface="Verdana"/>
            </a:endParaRPr>
          </a:p>
        </p:txBody>
      </p:sp>
      <p:pic>
        <p:nvPicPr>
          <p:cNvPr id="10" name="object 10"/>
          <p:cNvPicPr/>
          <p:nvPr/>
        </p:nvPicPr>
        <p:blipFill>
          <a:blip r:embed="rId4" cstate="print"/>
          <a:stretch>
            <a:fillRect/>
          </a:stretch>
        </p:blipFill>
        <p:spPr>
          <a:xfrm>
            <a:off x="2106167" y="3325367"/>
            <a:ext cx="7979663" cy="486155"/>
          </a:xfrm>
          <a:prstGeom prst="rect">
            <a:avLst/>
          </a:prstGeom>
        </p:spPr>
      </p:pic>
      <p:sp>
        <p:nvSpPr>
          <p:cNvPr id="11" name="object 11"/>
          <p:cNvSpPr txBox="1"/>
          <p:nvPr/>
        </p:nvSpPr>
        <p:spPr>
          <a:xfrm>
            <a:off x="2997874" y="4140809"/>
            <a:ext cx="6504940" cy="2136775"/>
          </a:xfrm>
          <a:prstGeom prst="rect">
            <a:avLst/>
          </a:prstGeom>
        </p:spPr>
        <p:txBody>
          <a:bodyPr vert="horz" wrap="square" lIns="0" tIns="12700" rIns="0" bIns="0" rtlCol="0">
            <a:spAutoFit/>
          </a:bodyPr>
          <a:lstStyle/>
          <a:p>
            <a:pPr algn="ctr">
              <a:lnSpc>
                <a:spcPct val="100000"/>
              </a:lnSpc>
              <a:spcBef>
                <a:spcPts val="100"/>
              </a:spcBef>
            </a:pPr>
            <a:r>
              <a:rPr sz="2000" b="1" dirty="0">
                <a:solidFill>
                  <a:srgbClr val="6E2E9F"/>
                </a:solidFill>
                <a:latin typeface="Verdana"/>
                <a:cs typeface="Verdana"/>
              </a:rPr>
              <a:t>The</a:t>
            </a:r>
            <a:r>
              <a:rPr sz="2000" b="1" spc="-45" dirty="0">
                <a:solidFill>
                  <a:srgbClr val="6E2E9F"/>
                </a:solidFill>
                <a:latin typeface="Verdana"/>
                <a:cs typeface="Verdana"/>
              </a:rPr>
              <a:t> </a:t>
            </a:r>
            <a:r>
              <a:rPr sz="2000" b="1" dirty="0">
                <a:solidFill>
                  <a:srgbClr val="6E2E9F"/>
                </a:solidFill>
                <a:latin typeface="Verdana"/>
                <a:cs typeface="Verdana"/>
              </a:rPr>
              <a:t>following</a:t>
            </a:r>
            <a:r>
              <a:rPr sz="2000" b="1" spc="-30" dirty="0">
                <a:solidFill>
                  <a:srgbClr val="6E2E9F"/>
                </a:solidFill>
                <a:latin typeface="Verdana"/>
                <a:cs typeface="Verdana"/>
              </a:rPr>
              <a:t> </a:t>
            </a:r>
            <a:r>
              <a:rPr sz="2000" b="1" dirty="0">
                <a:solidFill>
                  <a:srgbClr val="6E2E9F"/>
                </a:solidFill>
                <a:latin typeface="Verdana"/>
                <a:cs typeface="Verdana"/>
              </a:rPr>
              <a:t>shortcuts</a:t>
            </a:r>
            <a:r>
              <a:rPr sz="2000" b="1" spc="-20" dirty="0">
                <a:solidFill>
                  <a:srgbClr val="6E2E9F"/>
                </a:solidFill>
                <a:latin typeface="Verdana"/>
                <a:cs typeface="Verdana"/>
              </a:rPr>
              <a:t> </a:t>
            </a:r>
            <a:r>
              <a:rPr sz="2000" b="1" dirty="0">
                <a:solidFill>
                  <a:srgbClr val="6E2E9F"/>
                </a:solidFill>
                <a:latin typeface="Verdana"/>
                <a:cs typeface="Verdana"/>
              </a:rPr>
              <a:t>can</a:t>
            </a:r>
            <a:r>
              <a:rPr sz="2000" b="1" spc="-45" dirty="0">
                <a:solidFill>
                  <a:srgbClr val="6E2E9F"/>
                </a:solidFill>
                <a:latin typeface="Verdana"/>
                <a:cs typeface="Verdana"/>
              </a:rPr>
              <a:t> </a:t>
            </a:r>
            <a:r>
              <a:rPr sz="2000" b="1" dirty="0">
                <a:solidFill>
                  <a:srgbClr val="6E2E9F"/>
                </a:solidFill>
                <a:latin typeface="Verdana"/>
                <a:cs typeface="Verdana"/>
              </a:rPr>
              <a:t>also be</a:t>
            </a:r>
            <a:r>
              <a:rPr sz="2000" b="1" spc="-45" dirty="0">
                <a:solidFill>
                  <a:srgbClr val="6E2E9F"/>
                </a:solidFill>
                <a:latin typeface="Verdana"/>
                <a:cs typeface="Verdana"/>
              </a:rPr>
              <a:t> </a:t>
            </a:r>
            <a:r>
              <a:rPr sz="2000" b="1" dirty="0">
                <a:solidFill>
                  <a:srgbClr val="6E2E9F"/>
                </a:solidFill>
                <a:latin typeface="Verdana"/>
                <a:cs typeface="Verdana"/>
              </a:rPr>
              <a:t>used</a:t>
            </a:r>
            <a:endParaRPr sz="2000" dirty="0">
              <a:latin typeface="Verdana"/>
              <a:cs typeface="Verdana"/>
            </a:endParaRPr>
          </a:p>
          <a:p>
            <a:pPr>
              <a:lnSpc>
                <a:spcPct val="100000"/>
              </a:lnSpc>
              <a:spcBef>
                <a:spcPts val="30"/>
              </a:spcBef>
            </a:pPr>
            <a:endParaRPr sz="1900" dirty="0">
              <a:latin typeface="Verdana"/>
              <a:cs typeface="Verdana"/>
            </a:endParaRPr>
          </a:p>
          <a:p>
            <a:pPr algn="ctr">
              <a:lnSpc>
                <a:spcPct val="100000"/>
              </a:lnSpc>
              <a:spcBef>
                <a:spcPts val="5"/>
              </a:spcBef>
              <a:tabLst>
                <a:tab pos="1198880" algn="l"/>
              </a:tabLst>
            </a:pPr>
            <a:r>
              <a:rPr sz="2000" b="1" i="1" dirty="0">
                <a:latin typeface="Verdana"/>
                <a:cs typeface="Verdana"/>
              </a:rPr>
              <a:t>For</a:t>
            </a:r>
            <a:r>
              <a:rPr sz="2000" b="1" i="1" spc="10" dirty="0">
                <a:latin typeface="Verdana"/>
                <a:cs typeface="Verdana"/>
              </a:rPr>
              <a:t> </a:t>
            </a:r>
            <a:r>
              <a:rPr sz="2000" b="1" i="1" dirty="0">
                <a:latin typeface="Verdana"/>
                <a:cs typeface="Verdana"/>
              </a:rPr>
              <a:t>PC:	</a:t>
            </a:r>
            <a:r>
              <a:rPr sz="2000" spc="-5" dirty="0">
                <a:latin typeface="Verdana"/>
                <a:cs typeface="Verdana"/>
              </a:rPr>
              <a:t>Alt</a:t>
            </a:r>
            <a:r>
              <a:rPr sz="2000" spc="-25" dirty="0">
                <a:latin typeface="Verdana"/>
                <a:cs typeface="Verdana"/>
              </a:rPr>
              <a:t> </a:t>
            </a:r>
            <a:r>
              <a:rPr sz="2000" dirty="0">
                <a:latin typeface="Verdana"/>
                <a:cs typeface="Verdana"/>
              </a:rPr>
              <a:t>+</a:t>
            </a:r>
            <a:r>
              <a:rPr sz="2000" spc="-40" dirty="0">
                <a:latin typeface="Verdana"/>
                <a:cs typeface="Verdana"/>
              </a:rPr>
              <a:t> </a:t>
            </a:r>
            <a:r>
              <a:rPr sz="2000" dirty="0">
                <a:latin typeface="Verdana"/>
                <a:cs typeface="Verdana"/>
              </a:rPr>
              <a:t>A</a:t>
            </a:r>
            <a:r>
              <a:rPr sz="2000" spc="-45" dirty="0">
                <a:latin typeface="Verdana"/>
                <a:cs typeface="Verdana"/>
              </a:rPr>
              <a:t> </a:t>
            </a:r>
            <a:r>
              <a:rPr sz="2000" dirty="0">
                <a:latin typeface="Verdana"/>
                <a:cs typeface="Verdana"/>
              </a:rPr>
              <a:t>:</a:t>
            </a:r>
            <a:r>
              <a:rPr sz="2000" spc="-20" dirty="0">
                <a:latin typeface="Verdana"/>
                <a:cs typeface="Verdana"/>
              </a:rPr>
              <a:t> </a:t>
            </a:r>
            <a:r>
              <a:rPr sz="2000" dirty="0">
                <a:latin typeface="Verdana"/>
                <a:cs typeface="Verdana"/>
              </a:rPr>
              <a:t>Mute</a:t>
            </a:r>
            <a:r>
              <a:rPr sz="2000" spc="-85" dirty="0">
                <a:latin typeface="Verdana"/>
                <a:cs typeface="Verdana"/>
              </a:rPr>
              <a:t> </a:t>
            </a:r>
            <a:r>
              <a:rPr sz="2000" spc="-5" dirty="0">
                <a:latin typeface="Verdana"/>
                <a:cs typeface="Verdana"/>
              </a:rPr>
              <a:t>or</a:t>
            </a:r>
            <a:r>
              <a:rPr sz="2000" spc="-50" dirty="0">
                <a:latin typeface="Verdana"/>
                <a:cs typeface="Verdana"/>
              </a:rPr>
              <a:t> </a:t>
            </a:r>
            <a:r>
              <a:rPr sz="2000" dirty="0">
                <a:latin typeface="Verdana"/>
                <a:cs typeface="Verdana"/>
              </a:rPr>
              <a:t>Unmute</a:t>
            </a:r>
          </a:p>
          <a:p>
            <a:pPr>
              <a:lnSpc>
                <a:spcPct val="100000"/>
              </a:lnSpc>
              <a:spcBef>
                <a:spcPts val="25"/>
              </a:spcBef>
            </a:pPr>
            <a:endParaRPr sz="1900" dirty="0">
              <a:latin typeface="Verdana"/>
              <a:cs typeface="Verdana"/>
            </a:endParaRPr>
          </a:p>
          <a:p>
            <a:pPr algn="ctr">
              <a:lnSpc>
                <a:spcPct val="100000"/>
              </a:lnSpc>
              <a:spcBef>
                <a:spcPts val="5"/>
              </a:spcBef>
              <a:tabLst>
                <a:tab pos="1389380" algn="l"/>
              </a:tabLst>
            </a:pPr>
            <a:r>
              <a:rPr sz="2000" b="1" i="1" dirty="0">
                <a:latin typeface="Verdana"/>
                <a:cs typeface="Verdana"/>
              </a:rPr>
              <a:t>For</a:t>
            </a:r>
            <a:r>
              <a:rPr sz="2000" b="1" i="1" spc="10" dirty="0">
                <a:latin typeface="Verdana"/>
                <a:cs typeface="Verdana"/>
              </a:rPr>
              <a:t> </a:t>
            </a:r>
            <a:r>
              <a:rPr sz="2000" b="1" i="1" dirty="0">
                <a:latin typeface="Verdana"/>
                <a:cs typeface="Verdana"/>
              </a:rPr>
              <a:t>Mac:	</a:t>
            </a:r>
            <a:r>
              <a:rPr sz="2000" spc="-5" dirty="0">
                <a:latin typeface="Verdana"/>
                <a:cs typeface="Verdana"/>
              </a:rPr>
              <a:t>Shift</a:t>
            </a:r>
            <a:r>
              <a:rPr sz="2000" spc="-70" dirty="0">
                <a:latin typeface="Verdana"/>
                <a:cs typeface="Verdana"/>
              </a:rPr>
              <a:t> </a:t>
            </a:r>
            <a:r>
              <a:rPr sz="2000" dirty="0">
                <a:latin typeface="Verdana"/>
                <a:cs typeface="Verdana"/>
              </a:rPr>
              <a:t>+</a:t>
            </a:r>
            <a:r>
              <a:rPr sz="2000" spc="-15" dirty="0">
                <a:latin typeface="Verdana"/>
                <a:cs typeface="Verdana"/>
              </a:rPr>
              <a:t> </a:t>
            </a:r>
            <a:r>
              <a:rPr sz="2000" spc="-5" dirty="0">
                <a:latin typeface="Verdana"/>
                <a:cs typeface="Verdana"/>
              </a:rPr>
              <a:t>Command</a:t>
            </a:r>
            <a:r>
              <a:rPr sz="2000" spc="-45" dirty="0">
                <a:latin typeface="Verdana"/>
                <a:cs typeface="Verdana"/>
              </a:rPr>
              <a:t> </a:t>
            </a:r>
            <a:r>
              <a:rPr sz="2000" dirty="0">
                <a:latin typeface="Verdana"/>
                <a:cs typeface="Verdana"/>
              </a:rPr>
              <a:t>+</a:t>
            </a:r>
            <a:r>
              <a:rPr sz="2000" spc="-35" dirty="0">
                <a:latin typeface="Verdana"/>
                <a:cs typeface="Verdana"/>
              </a:rPr>
              <a:t> </a:t>
            </a:r>
            <a:r>
              <a:rPr sz="2000" spc="-5" dirty="0">
                <a:latin typeface="Verdana"/>
                <a:cs typeface="Verdana"/>
              </a:rPr>
              <a:t>A:</a:t>
            </a:r>
            <a:r>
              <a:rPr sz="2000" spc="-20" dirty="0">
                <a:latin typeface="Verdana"/>
                <a:cs typeface="Verdana"/>
              </a:rPr>
              <a:t> </a:t>
            </a:r>
            <a:r>
              <a:rPr sz="2000" dirty="0">
                <a:latin typeface="Verdana"/>
                <a:cs typeface="Verdana"/>
              </a:rPr>
              <a:t>Mute</a:t>
            </a:r>
            <a:r>
              <a:rPr sz="2000" spc="-70" dirty="0">
                <a:latin typeface="Verdana"/>
                <a:cs typeface="Verdana"/>
              </a:rPr>
              <a:t> </a:t>
            </a:r>
            <a:r>
              <a:rPr sz="2000" spc="-5" dirty="0">
                <a:latin typeface="Verdana"/>
                <a:cs typeface="Verdana"/>
              </a:rPr>
              <a:t>or</a:t>
            </a:r>
            <a:r>
              <a:rPr sz="2000" spc="-40" dirty="0">
                <a:latin typeface="Verdana"/>
                <a:cs typeface="Verdana"/>
              </a:rPr>
              <a:t> </a:t>
            </a:r>
            <a:r>
              <a:rPr sz="2000" dirty="0">
                <a:latin typeface="Verdana"/>
                <a:cs typeface="Verdana"/>
              </a:rPr>
              <a:t>Unmute</a:t>
            </a:r>
          </a:p>
          <a:p>
            <a:pPr>
              <a:lnSpc>
                <a:spcPct val="100000"/>
              </a:lnSpc>
              <a:spcBef>
                <a:spcPts val="30"/>
              </a:spcBef>
            </a:pPr>
            <a:endParaRPr sz="1900" dirty="0">
              <a:latin typeface="Verdana"/>
              <a:cs typeface="Verdana"/>
            </a:endParaRPr>
          </a:p>
          <a:p>
            <a:pPr algn="ctr">
              <a:lnSpc>
                <a:spcPct val="100000"/>
              </a:lnSpc>
              <a:tabLst>
                <a:tab pos="2256790" algn="l"/>
              </a:tabLst>
            </a:pPr>
            <a:r>
              <a:rPr sz="2000" b="1" i="1" dirty="0">
                <a:latin typeface="Verdana"/>
                <a:cs typeface="Verdana"/>
              </a:rPr>
              <a:t>For</a:t>
            </a:r>
            <a:r>
              <a:rPr sz="2000" b="1" i="1" spc="10" dirty="0">
                <a:latin typeface="Verdana"/>
                <a:cs typeface="Verdana"/>
              </a:rPr>
              <a:t> </a:t>
            </a:r>
            <a:r>
              <a:rPr sz="2000" b="1" i="1" dirty="0">
                <a:latin typeface="Verdana"/>
                <a:cs typeface="Verdana"/>
              </a:rPr>
              <a:t>telephone:	</a:t>
            </a:r>
            <a:r>
              <a:rPr sz="2000" dirty="0">
                <a:latin typeface="Verdana"/>
                <a:cs typeface="Verdana"/>
              </a:rPr>
              <a:t>*6</a:t>
            </a:r>
            <a:r>
              <a:rPr sz="2000" spc="-45" dirty="0">
                <a:latin typeface="Verdana"/>
                <a:cs typeface="Verdana"/>
              </a:rPr>
              <a:t> </a:t>
            </a:r>
            <a:r>
              <a:rPr sz="2000" dirty="0">
                <a:latin typeface="Verdana"/>
                <a:cs typeface="Verdana"/>
              </a:rPr>
              <a:t>:</a:t>
            </a:r>
            <a:r>
              <a:rPr sz="2000" spc="-45" dirty="0">
                <a:latin typeface="Verdana"/>
                <a:cs typeface="Verdana"/>
              </a:rPr>
              <a:t> </a:t>
            </a:r>
            <a:r>
              <a:rPr sz="2000" dirty="0">
                <a:latin typeface="Verdana"/>
                <a:cs typeface="Verdana"/>
              </a:rPr>
              <a:t>Mute</a:t>
            </a:r>
            <a:r>
              <a:rPr sz="2000" spc="-90" dirty="0">
                <a:latin typeface="Verdana"/>
                <a:cs typeface="Verdana"/>
              </a:rPr>
              <a:t> </a:t>
            </a:r>
            <a:r>
              <a:rPr sz="2000" spc="-5" dirty="0">
                <a:latin typeface="Verdana"/>
                <a:cs typeface="Verdana"/>
              </a:rPr>
              <a:t>or</a:t>
            </a:r>
            <a:r>
              <a:rPr sz="2000" spc="-65" dirty="0">
                <a:latin typeface="Verdana"/>
                <a:cs typeface="Verdana"/>
              </a:rPr>
              <a:t> </a:t>
            </a:r>
            <a:r>
              <a:rPr sz="2000" dirty="0">
                <a:latin typeface="Verdana"/>
                <a:cs typeface="Verdana"/>
              </a:rPr>
              <a:t>Unmute</a:t>
            </a:r>
          </a:p>
        </p:txBody>
      </p:sp>
      <p:pic>
        <p:nvPicPr>
          <p:cNvPr id="12" name="object 12"/>
          <p:cNvPicPr/>
          <p:nvPr/>
        </p:nvPicPr>
        <p:blipFill>
          <a:blip r:embed="rId5" cstate="print"/>
          <a:stretch>
            <a:fillRect/>
          </a:stretch>
        </p:blipFill>
        <p:spPr>
          <a:xfrm>
            <a:off x="10576559" y="5925311"/>
            <a:ext cx="838199" cy="190499"/>
          </a:xfrm>
          <a:prstGeom prst="rect">
            <a:avLst/>
          </a:prstGeom>
        </p:spPr>
      </p:pic>
      <p:sp>
        <p:nvSpPr>
          <p:cNvPr id="13" name="object 13"/>
          <p:cNvSpPr txBox="1"/>
          <p:nvPr/>
        </p:nvSpPr>
        <p:spPr>
          <a:xfrm>
            <a:off x="11975592" y="6437227"/>
            <a:ext cx="1739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solidFill>
                  <a:srgbClr val="929499"/>
                </a:solidFill>
                <a:latin typeface="Arial"/>
                <a:cs typeface="Arial"/>
              </a:rPr>
              <a:t>2</a:t>
            </a:fld>
            <a:endParaRPr sz="1200" dirty="0">
              <a:latin typeface="Arial"/>
              <a:cs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458200" cy="1143000"/>
          </a:xfrm>
        </p:spPr>
        <p:txBody>
          <a:bodyPr/>
          <a:lstStyle/>
          <a:p>
            <a:r>
              <a:rPr lang="en-US" sz="3200" dirty="0"/>
              <a:t>Nature Medicine: </a:t>
            </a:r>
            <a:r>
              <a:rPr lang="en-US" sz="3200" dirty="0">
                <a:hlinkClick r:id="rId2"/>
              </a:rPr>
              <a:t>SARS-CoV-2 infection and COVID-19 vaccination rates in pregnant women in Scotland</a:t>
            </a:r>
            <a:r>
              <a:rPr lang="en-US" sz="3200" dirty="0"/>
              <a:t>. (2.4.2022)</a:t>
            </a:r>
          </a:p>
        </p:txBody>
      </p:sp>
      <p:sp>
        <p:nvSpPr>
          <p:cNvPr id="3" name="Content Placeholder 2"/>
          <p:cNvSpPr>
            <a:spLocks noGrp="1"/>
          </p:cNvSpPr>
          <p:nvPr>
            <p:ph idx="1"/>
          </p:nvPr>
        </p:nvSpPr>
        <p:spPr/>
        <p:txBody>
          <a:bodyPr/>
          <a:lstStyle/>
          <a:p>
            <a:r>
              <a:rPr lang="en-US" sz="2800" dirty="0"/>
              <a:t>U</a:t>
            </a:r>
            <a:r>
              <a:rPr lang="en-US" sz="2800" dirty="0" smtClean="0"/>
              <a:t>sing </a:t>
            </a:r>
            <a:r>
              <a:rPr lang="en-US" sz="2800" dirty="0"/>
              <a:t>whole-population data from a national, prospective </a:t>
            </a:r>
            <a:r>
              <a:rPr lang="en-US" sz="2800" dirty="0" smtClean="0"/>
              <a:t>cohort</a:t>
            </a:r>
            <a:r>
              <a:rPr lang="en-US" sz="2800" dirty="0"/>
              <a:t>,</a:t>
            </a:r>
            <a:r>
              <a:rPr lang="en-US" sz="2800" dirty="0" smtClean="0"/>
              <a:t> 25,917 </a:t>
            </a:r>
            <a:r>
              <a:rPr lang="en-US" sz="2800" dirty="0"/>
              <a:t>COVID-19 vaccinations were given to 18,457 pregnant </a:t>
            </a:r>
            <a:r>
              <a:rPr lang="en-US" sz="2800" dirty="0" smtClean="0"/>
              <a:t>women in Scotland through October 2021.</a:t>
            </a:r>
          </a:p>
          <a:p>
            <a:r>
              <a:rPr lang="en-US" sz="2800" dirty="0"/>
              <a:t>Overall, 77.4% (3,833 out of 4,950</a:t>
            </a:r>
            <a:r>
              <a:rPr lang="en-US" sz="2800" dirty="0" smtClean="0"/>
              <a:t>; of </a:t>
            </a:r>
            <a:r>
              <a:rPr lang="en-US" sz="2800" dirty="0"/>
              <a:t>SARS-CoV-2 infections, 90.9% (748 out of 823; </a:t>
            </a:r>
            <a:r>
              <a:rPr lang="en-US" sz="2800" dirty="0" smtClean="0"/>
              <a:t>of </a:t>
            </a:r>
            <a:r>
              <a:rPr lang="en-US" sz="2800" dirty="0"/>
              <a:t>SARS-CoV-2 associated with hospital admission and 98% (102 out of 104</a:t>
            </a:r>
            <a:r>
              <a:rPr lang="en-US" sz="2800" dirty="0" smtClean="0"/>
              <a:t>;) </a:t>
            </a:r>
            <a:r>
              <a:rPr lang="en-US" sz="2800" dirty="0"/>
              <a:t>of SARS-CoV-2 associated with critical care admission, as well as all baby deaths, occurred in pregnant women who were unvaccinated at the time of COVID-19 diagnosis. </a:t>
            </a:r>
            <a:endParaRPr lang="en-US" sz="2800" dirty="0" smtClean="0"/>
          </a:p>
          <a:p>
            <a:r>
              <a:rPr lang="en-US" sz="2800" dirty="0" smtClean="0"/>
              <a:t>Addressing </a:t>
            </a:r>
            <a:r>
              <a:rPr lang="en-US" sz="2800" dirty="0"/>
              <a:t>low vaccine uptake rates in pregnant women is imperative to protect the health of women and babies in the ongoing pandemic.</a:t>
            </a: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DCEF23B2-1968-4158-BBF8-33ADF3172235}" type="slidenum">
              <a:rPr lang="en-US" altLang="en-US" smtClean="0">
                <a:latin typeface="Arial" pitchFamily="34" charset="0"/>
                <a:ea typeface="MS PGothic" pitchFamily="34" charset="-128"/>
              </a:rPr>
              <a:pPr fontAlgn="base">
                <a:spcBef>
                  <a:spcPct val="0"/>
                </a:spcBef>
                <a:spcAft>
                  <a:spcPct val="0"/>
                </a:spcAft>
                <a:defRPr/>
              </a:pPr>
              <a:t>20</a:t>
            </a:fld>
            <a:endParaRPr lang="en-US" altLang="en-US">
              <a:latin typeface="Arial" pitchFamily="34" charset="0"/>
              <a:ea typeface="MS PGothic" pitchFamily="34" charset="-128"/>
            </a:endParaRPr>
          </a:p>
        </p:txBody>
      </p:sp>
    </p:spTree>
    <p:extLst>
      <p:ext uri="{BB962C8B-B14F-4D97-AF65-F5344CB8AC3E}">
        <p14:creationId xmlns:p14="http://schemas.microsoft.com/office/powerpoint/2010/main" val="3329516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686800" cy="1143000"/>
          </a:xfrm>
        </p:spPr>
        <p:txBody>
          <a:bodyPr/>
          <a:lstStyle/>
          <a:p>
            <a:r>
              <a:rPr lang="en-US" sz="3200" dirty="0" smtClean="0"/>
              <a:t>JAMA editorial:</a:t>
            </a:r>
            <a:r>
              <a:rPr lang="en-US" sz="3200" dirty="0"/>
              <a:t> </a:t>
            </a:r>
            <a:r>
              <a:rPr lang="en-US" sz="3200" dirty="0">
                <a:hlinkClick r:id="rId2"/>
              </a:rPr>
              <a:t>COVID-19 mRNA Vaccines During Pregnancy New Evidence to Help Address Vaccine Hesitancy</a:t>
            </a:r>
            <a:r>
              <a:rPr lang="en-US" sz="3200" dirty="0"/>
              <a:t>. (3.24.2022)</a:t>
            </a:r>
            <a:endParaRPr lang="en-US" sz="2000" dirty="0"/>
          </a:p>
        </p:txBody>
      </p:sp>
      <p:sp>
        <p:nvSpPr>
          <p:cNvPr id="3" name="Content Placeholder 2"/>
          <p:cNvSpPr>
            <a:spLocks noGrp="1"/>
          </p:cNvSpPr>
          <p:nvPr>
            <p:ph idx="1"/>
          </p:nvPr>
        </p:nvSpPr>
        <p:spPr/>
        <p:txBody>
          <a:bodyPr/>
          <a:lstStyle/>
          <a:p>
            <a:r>
              <a:rPr lang="en-US" sz="2800" dirty="0" smtClean="0"/>
              <a:t>As of February 28,2022 68% of pregnant patients in the US are vaccinated. </a:t>
            </a:r>
          </a:p>
          <a:p>
            <a:r>
              <a:rPr lang="en-US" sz="2800" dirty="0" smtClean="0"/>
              <a:t>Over the past 14 months a substantial body of evidence supporting the safety of the mRNA </a:t>
            </a:r>
            <a:r>
              <a:rPr lang="en-US" sz="2800" dirty="0" err="1"/>
              <a:t>C</a:t>
            </a:r>
            <a:r>
              <a:rPr lang="en-US" sz="2800" dirty="0" err="1" smtClean="0"/>
              <a:t>ovid</a:t>
            </a:r>
            <a:r>
              <a:rPr lang="en-US" sz="2800" dirty="0" smtClean="0"/>
              <a:t> 19 vaccines in pregnancy has accumulated. </a:t>
            </a:r>
          </a:p>
          <a:p>
            <a:r>
              <a:rPr lang="en-US" sz="2800" dirty="0" smtClean="0"/>
              <a:t>Observational studies from Norway, Israel and the US have shown that mRNA vaccine in pregnancy are not associated with increase risk of miscarriage, preterm birth or other adverse birth outcomes.</a:t>
            </a:r>
          </a:p>
          <a:p>
            <a:r>
              <a:rPr lang="en-US" sz="2800" dirty="0" smtClean="0"/>
              <a:t>JAMA  2 population based cohort studies evaluate outcomes in more than 250,000 pregnancies from 3 countries provide the strongest evidence to date regarding the safety of covid-19 vaccines in pregnancy</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769121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128000" cy="1143000"/>
          </a:xfrm>
        </p:spPr>
        <p:txBody>
          <a:bodyPr/>
          <a:lstStyle/>
          <a:p>
            <a:r>
              <a:rPr lang="en-US" dirty="0" smtClean="0"/>
              <a:t>CDC Vaccine and Pregnancy Summary: what you need to know</a:t>
            </a:r>
            <a:endParaRPr lang="en-US" dirty="0"/>
          </a:p>
        </p:txBody>
      </p:sp>
      <p:sp>
        <p:nvSpPr>
          <p:cNvPr id="3" name="Content Placeholder 2"/>
          <p:cNvSpPr>
            <a:spLocks noGrp="1"/>
          </p:cNvSpPr>
          <p:nvPr>
            <p:ph idx="1"/>
          </p:nvPr>
        </p:nvSpPr>
        <p:spPr>
          <a:xfrm>
            <a:off x="609600" y="1600205"/>
            <a:ext cx="11277600" cy="4525963"/>
          </a:xfrm>
        </p:spPr>
        <p:txBody>
          <a:bodyPr/>
          <a:lstStyle/>
          <a:p>
            <a:r>
              <a:rPr lang="en-US" sz="2400" dirty="0" smtClean="0"/>
              <a:t>People </a:t>
            </a:r>
            <a:r>
              <a:rPr lang="en-US" sz="2400" dirty="0"/>
              <a:t>who are pregnant or recently pregnant are more likely to get severely ill with COVID-19 compared with people who are not pregnant.</a:t>
            </a:r>
          </a:p>
          <a:p>
            <a:r>
              <a:rPr lang="en-US" sz="2400" dirty="0"/>
              <a:t>Getting a COVID-19 vaccine can help protect you from severe illness from COVID-19.</a:t>
            </a:r>
          </a:p>
          <a:p>
            <a:r>
              <a:rPr lang="en-US" sz="2400" b="1" dirty="0"/>
              <a:t>COVID-19 vaccination is recommended for people who are pregnant, breastfeeding, trying to get pregnant now, or might become pregnant in the future.</a:t>
            </a:r>
          </a:p>
          <a:p>
            <a:r>
              <a:rPr lang="en-US" sz="2400" b="1" dirty="0"/>
              <a:t>People who are pregnant </a:t>
            </a:r>
            <a:r>
              <a:rPr lang="en-US" sz="2400" b="1" dirty="0" smtClean="0"/>
              <a:t>should </a:t>
            </a:r>
            <a:r>
              <a:rPr lang="en-US" sz="2400" b="1" dirty="0"/>
              <a:t>receive a COVID-19 vaccine booster shot.</a:t>
            </a:r>
          </a:p>
          <a:p>
            <a:r>
              <a:rPr lang="en-US" sz="2400" dirty="0"/>
              <a:t>Evidence about the safety and effectiveness of COVID-19 vaccination during pregnancy </a:t>
            </a:r>
            <a:r>
              <a:rPr lang="en-US" sz="2400" dirty="0" smtClean="0"/>
              <a:t>has been </a:t>
            </a:r>
            <a:r>
              <a:rPr lang="en-US" sz="2400" dirty="0" smtClean="0"/>
              <a:t>significant. </a:t>
            </a:r>
            <a:r>
              <a:rPr lang="en-US" sz="2400" b="1" dirty="0" smtClean="0"/>
              <a:t>There </a:t>
            </a:r>
            <a:r>
              <a:rPr lang="en-US" sz="2400" b="1" dirty="0"/>
              <a:t>is currently no evidence that any vaccines, including COVID-19 vaccines, cause fertility problems in women or men</a:t>
            </a:r>
            <a:r>
              <a:rPr lang="en-US" sz="2400" b="1" dirty="0" smtClean="0"/>
              <a:t>.</a:t>
            </a:r>
          </a:p>
          <a:p>
            <a:r>
              <a:rPr lang="en-US" sz="2400" b="1" dirty="0" smtClean="0"/>
              <a:t>Pregnant women should be counseled to call when </a:t>
            </a:r>
            <a:r>
              <a:rPr lang="en-US" sz="2400" b="1" dirty="0" err="1" smtClean="0"/>
              <a:t>Covid</a:t>
            </a:r>
            <a:r>
              <a:rPr lang="en-US" sz="2400" b="1" dirty="0" smtClean="0"/>
              <a:t> + and should be offered </a:t>
            </a:r>
            <a:r>
              <a:rPr lang="en-US" sz="2400" b="1" dirty="0" err="1" smtClean="0"/>
              <a:t>Covid</a:t>
            </a:r>
            <a:r>
              <a:rPr lang="en-US" sz="2400" b="1" dirty="0" smtClean="0"/>
              <a:t> therapeutics to reduce risk of hospitalization and death</a:t>
            </a:r>
            <a:endParaRPr lang="en-US" sz="2400" b="1"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331242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9220200" cy="1600200"/>
          </a:xfrm>
        </p:spPr>
        <p:txBody>
          <a:bodyPr/>
          <a:lstStyle/>
          <a:p>
            <a:pPr marL="241300" marR="786765" indent="-229235" algn="l">
              <a:lnSpc>
                <a:spcPct val="68600"/>
              </a:lnSpc>
              <a:spcBef>
                <a:spcPts val="994"/>
              </a:spcBef>
              <a:tabLst>
                <a:tab pos="241935" algn="l"/>
              </a:tabLst>
            </a:pPr>
            <a:r>
              <a:rPr lang="en-US" sz="3600" b="1" dirty="0"/>
              <a:t>SMFM</a:t>
            </a:r>
            <a:r>
              <a:rPr lang="en-US" sz="3600" dirty="0"/>
              <a:t>: </a:t>
            </a:r>
            <a:r>
              <a:rPr lang="en-US" sz="3600" dirty="0">
                <a:hlinkClick r:id="rId2"/>
              </a:rPr>
              <a:t>Provider Considerations for Engaging in COVID-19 Vaccine Counseling With Pregnant and Lactating </a:t>
            </a:r>
            <a:r>
              <a:rPr lang="en-US" sz="3600" dirty="0" smtClean="0">
                <a:hlinkClick r:id="rId2"/>
              </a:rPr>
              <a:t>Patients</a:t>
            </a:r>
            <a:r>
              <a:rPr lang="en-US" sz="3600" dirty="0" smtClean="0"/>
              <a:t> (</a:t>
            </a:r>
            <a:r>
              <a:rPr lang="en-US" sz="3600" dirty="0"/>
              <a:t>1.11.2022</a:t>
            </a:r>
            <a:r>
              <a:rPr lang="en-US" sz="3600" dirty="0" smtClean="0"/>
              <a:t>)</a:t>
            </a:r>
            <a:r>
              <a:rPr lang="en-US" sz="5400" dirty="0"/>
              <a:t/>
            </a:r>
            <a:br>
              <a:rPr lang="en-US" sz="5400" dirty="0"/>
            </a:br>
            <a:endParaRPr lang="en-US" sz="4800" dirty="0">
              <a:cs typeface="Calibri"/>
            </a:endParaRPr>
          </a:p>
        </p:txBody>
      </p:sp>
      <p:sp>
        <p:nvSpPr>
          <p:cNvPr id="3" name="Text Placeholder 2"/>
          <p:cNvSpPr>
            <a:spLocks noGrp="1"/>
          </p:cNvSpPr>
          <p:nvPr>
            <p:ph type="body" idx="1"/>
          </p:nvPr>
        </p:nvSpPr>
        <p:spPr>
          <a:xfrm>
            <a:off x="901652" y="2091563"/>
            <a:ext cx="10388694" cy="2154436"/>
          </a:xfrm>
        </p:spPr>
        <p:txBody>
          <a:bodyPr/>
          <a:lstStyle/>
          <a:p>
            <a:r>
              <a:rPr lang="en-US" sz="2800" dirty="0" smtClean="0"/>
              <a:t>SMFM </a:t>
            </a:r>
            <a:r>
              <a:rPr lang="en-US" sz="2800" dirty="0"/>
              <a:t>and ACOG recommend that pregnant people, including health care workers, receive a </a:t>
            </a:r>
            <a:r>
              <a:rPr lang="en-US" sz="2800" b="1" dirty="0"/>
              <a:t>COVID-19 booster shot at least </a:t>
            </a:r>
            <a:r>
              <a:rPr lang="en-US" sz="2800" b="1" dirty="0" smtClean="0"/>
              <a:t>5 </a:t>
            </a:r>
            <a:r>
              <a:rPr lang="en-US" sz="2800" b="1" dirty="0"/>
              <a:t>months after their primary series</a:t>
            </a:r>
            <a:r>
              <a:rPr lang="en-US" sz="2800" dirty="0"/>
              <a:t>. As with the primary series, the booster dose should be given at any stage during pregnancy and postpartum. </a:t>
            </a:r>
            <a:r>
              <a:rPr lang="en-US" sz="2800" dirty="0" smtClean="0"/>
              <a:t> </a:t>
            </a:r>
          </a:p>
          <a:p>
            <a:endParaRPr lang="en-US" sz="2800" dirty="0"/>
          </a:p>
          <a:p>
            <a:r>
              <a:rPr lang="en-US" sz="2800" dirty="0" smtClean="0"/>
              <a:t>Everyone </a:t>
            </a:r>
            <a:r>
              <a:rPr lang="en-US" sz="2800" dirty="0"/>
              <a:t>5</a:t>
            </a:r>
            <a:r>
              <a:rPr lang="en-US" sz="2800" dirty="0" smtClean="0"/>
              <a:t> and over is eligible for booster at least 5 months from primary series. </a:t>
            </a:r>
            <a:r>
              <a:rPr lang="en-US" sz="2800" dirty="0" smtClean="0"/>
              <a:t> </a:t>
            </a:r>
            <a:r>
              <a:rPr lang="en-US" sz="2800" dirty="0" smtClean="0"/>
              <a:t>Over age 50 or immunocompromised should have 2</a:t>
            </a:r>
            <a:r>
              <a:rPr lang="en-US" sz="2800" baseline="30000" dirty="0" smtClean="0"/>
              <a:t>nd</a:t>
            </a:r>
            <a:r>
              <a:rPr lang="en-US" sz="2800" dirty="0" smtClean="0"/>
              <a:t> Booster. </a:t>
            </a:r>
            <a:endParaRPr lang="en-US" sz="2800" dirty="0"/>
          </a:p>
        </p:txBody>
      </p:sp>
    </p:spTree>
    <p:extLst>
      <p:ext uri="{BB962C8B-B14F-4D97-AF65-F5344CB8AC3E}">
        <p14:creationId xmlns:p14="http://schemas.microsoft.com/office/powerpoint/2010/main" val="11159773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fontScale="92500" lnSpcReduction="10000"/>
          </a:bodyPr>
          <a:lstStyle/>
          <a:p>
            <a:r>
              <a:rPr lang="en-US" sz="2400" dirty="0" smtClean="0"/>
              <a:t>For use in </a:t>
            </a:r>
            <a:r>
              <a:rPr lang="en-US" sz="2400" b="1" dirty="0" smtClean="0"/>
              <a:t>HIGH RISK </a:t>
            </a:r>
            <a:r>
              <a:rPr lang="en-US" sz="2400" dirty="0" smtClean="0"/>
              <a:t>individuals early in symptoms</a:t>
            </a:r>
          </a:p>
          <a:p>
            <a:pPr lvl="1"/>
            <a:r>
              <a:rPr lang="en-US" sz="2400" dirty="0" smtClean="0"/>
              <a:t>Oral therapies (</a:t>
            </a:r>
            <a:r>
              <a:rPr lang="en-US" sz="2400" dirty="0" err="1" smtClean="0"/>
              <a:t>Paxlovid</a:t>
            </a:r>
            <a:r>
              <a:rPr lang="en-US" sz="2400" dirty="0" smtClean="0"/>
              <a:t>) to be given within 5 days</a:t>
            </a:r>
          </a:p>
          <a:p>
            <a:pPr lvl="1"/>
            <a:r>
              <a:rPr lang="en-US" sz="2400" dirty="0" smtClean="0"/>
              <a:t>IV monoclonal antibody  </a:t>
            </a:r>
            <a:r>
              <a:rPr lang="en-US" sz="2400" b="1" u="sng" dirty="0" err="1"/>
              <a:t>bebtelovimab</a:t>
            </a:r>
            <a:r>
              <a:rPr lang="en-US" sz="2400" dirty="0" smtClean="0"/>
              <a:t> to be given </a:t>
            </a:r>
            <a:r>
              <a:rPr lang="en-US" sz="2400" dirty="0"/>
              <a:t>within </a:t>
            </a:r>
            <a:r>
              <a:rPr lang="en-US" sz="2400" dirty="0" smtClean="0">
                <a:solidFill>
                  <a:srgbClr val="FF0000"/>
                </a:solidFill>
              </a:rPr>
              <a:t>7 </a:t>
            </a:r>
            <a:r>
              <a:rPr lang="en-US" sz="2400" dirty="0">
                <a:solidFill>
                  <a:srgbClr val="FF0000"/>
                </a:solidFill>
              </a:rPr>
              <a:t>days </a:t>
            </a:r>
            <a:endParaRPr lang="en-US" sz="2400" dirty="0" smtClean="0"/>
          </a:p>
          <a:p>
            <a:pPr lvl="1"/>
            <a:endParaRPr lang="en-US" sz="2400" dirty="0" smtClean="0"/>
          </a:p>
          <a:p>
            <a:r>
              <a:rPr lang="en-US" sz="2400" b="1" dirty="0" smtClean="0"/>
              <a:t>HIGH RISK </a:t>
            </a:r>
            <a:r>
              <a:rPr lang="en-US" sz="2400" dirty="0" smtClean="0"/>
              <a:t>generally refers to those </a:t>
            </a:r>
            <a:r>
              <a:rPr lang="en-US" sz="2400" u="sng" dirty="0" smtClean="0"/>
              <a:t>&gt;</a:t>
            </a:r>
            <a:r>
              <a:rPr lang="en-US" sz="2400" dirty="0" smtClean="0"/>
              <a:t> 65 years, immunocompromised, high-risk comorbid conditions (obesity, DM), </a:t>
            </a:r>
            <a:r>
              <a:rPr lang="en-US" sz="2400" b="1" dirty="0" smtClean="0"/>
              <a:t>pregnancy</a:t>
            </a:r>
            <a:r>
              <a:rPr lang="en-US" sz="2400" dirty="0" smtClean="0"/>
              <a:t> or under vaccinated </a:t>
            </a:r>
          </a:p>
          <a:p>
            <a:pPr lvl="1"/>
            <a:r>
              <a:rPr lang="en-US" sz="2400" dirty="0" smtClean="0"/>
              <a:t>NIH Therapy </a:t>
            </a:r>
            <a:r>
              <a:rPr lang="en-US" sz="2400" dirty="0"/>
              <a:t>Tier: </a:t>
            </a:r>
            <a:r>
              <a:rPr lang="en-US" sz="2400" dirty="0">
                <a:hlinkClick r:id="rId2"/>
              </a:rPr>
              <a:t>https://www.covid19treatmentguidelines.nih.gov/therapies/statement-on-patient-prioritization-for-outpatient-therapies</a:t>
            </a:r>
            <a:r>
              <a:rPr lang="en-US" sz="2400" dirty="0" smtClean="0">
                <a:hlinkClick r:id="rId2"/>
              </a:rPr>
              <a:t>/</a:t>
            </a:r>
            <a:endParaRPr lang="en-US" sz="2400" dirty="0" smtClean="0"/>
          </a:p>
          <a:p>
            <a:pPr lvl="1"/>
            <a:endParaRPr lang="en-US" sz="2400" dirty="0" smtClean="0"/>
          </a:p>
          <a:p>
            <a:r>
              <a:rPr lang="en-US" sz="2400" dirty="0">
                <a:hlinkClick r:id="rId3"/>
              </a:rPr>
              <a:t>Washington University in St. Louis COVID-19 Outpatient Therapeutics Decision Guide</a:t>
            </a:r>
            <a:r>
              <a:rPr lang="en-US" sz="2400" dirty="0"/>
              <a:t>. (4.14.22)</a:t>
            </a:r>
            <a:endParaRPr lang="en-US" sz="3600" dirty="0" smtClean="0"/>
          </a:p>
          <a:p>
            <a:pPr lvl="1"/>
            <a:endParaRPr lang="en-US" dirty="0"/>
          </a:p>
        </p:txBody>
      </p:sp>
      <p:sp>
        <p:nvSpPr>
          <p:cNvPr id="6" name="Title 5"/>
          <p:cNvSpPr>
            <a:spLocks noGrp="1"/>
          </p:cNvSpPr>
          <p:nvPr>
            <p:ph type="title"/>
          </p:nvPr>
        </p:nvSpPr>
        <p:spPr/>
        <p:txBody>
          <a:bodyPr/>
          <a:lstStyle/>
          <a:p>
            <a:r>
              <a:rPr lang="en-US" dirty="0" smtClean="0"/>
              <a:t>COVID Therapeutics</a:t>
            </a:r>
            <a:endParaRPr lang="en-US" dirty="0"/>
          </a:p>
        </p:txBody>
      </p:sp>
      <p:sp>
        <p:nvSpPr>
          <p:cNvPr id="8" name="Text Placeholder 7"/>
          <p:cNvSpPr>
            <a:spLocks noGrp="1"/>
          </p:cNvSpPr>
          <p:nvPr>
            <p:ph type="body" sz="quarter" idx="10"/>
          </p:nvPr>
        </p:nvSpPr>
        <p:spPr/>
        <p:txBody>
          <a:bodyPr/>
          <a:lstStyle/>
          <a:p>
            <a:endParaRPr lang="en-US"/>
          </a:p>
        </p:txBody>
      </p:sp>
      <p:sp>
        <p:nvSpPr>
          <p:cNvPr id="4" name="Slide Number Placeholder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Tree>
    <p:extLst>
      <p:ext uri="{BB962C8B-B14F-4D97-AF65-F5344CB8AC3E}">
        <p14:creationId xmlns:p14="http://schemas.microsoft.com/office/powerpoint/2010/main" val="4909743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540" y="1592317"/>
            <a:ext cx="11203664" cy="5013435"/>
          </a:xfrm>
        </p:spPr>
        <p:txBody>
          <a:bodyPr>
            <a:normAutofit/>
          </a:bodyPr>
          <a:lstStyle/>
          <a:p>
            <a:pPr marL="342900" indent="-342900">
              <a:buAutoNum type="arabicPeriod"/>
            </a:pPr>
            <a:r>
              <a:rPr lang="en-US" sz="2000" b="1" dirty="0" err="1" smtClean="0"/>
              <a:t>Paxlovid</a:t>
            </a:r>
            <a:r>
              <a:rPr lang="en-US" sz="2000" b="1" dirty="0" smtClean="0"/>
              <a:t> (</a:t>
            </a:r>
            <a:r>
              <a:rPr lang="en-US" sz="2000" b="1" dirty="0" err="1" smtClean="0"/>
              <a:t>nirmatrelvir</a:t>
            </a:r>
            <a:r>
              <a:rPr lang="en-US" sz="2000" b="1" dirty="0" smtClean="0"/>
              <a:t>/ritonavir) </a:t>
            </a:r>
            <a:endParaRPr lang="en-US" sz="2000" b="1" dirty="0" smtClean="0">
              <a:solidFill>
                <a:srgbClr val="FF0000"/>
              </a:solidFill>
            </a:endParaRPr>
          </a:p>
          <a:p>
            <a:pPr marL="693201" lvl="1" indent="-342900">
              <a:buAutoNum type="alphaLcPeriod"/>
            </a:pPr>
            <a:r>
              <a:rPr lang="en-US" sz="2000" dirty="0" smtClean="0"/>
              <a:t>PROS: oral and highly effective</a:t>
            </a:r>
          </a:p>
          <a:p>
            <a:pPr marL="693201" lvl="1" indent="-342900">
              <a:buAutoNum type="alphaLcPeriod"/>
            </a:pPr>
            <a:r>
              <a:rPr lang="en-US" sz="2000" dirty="0" smtClean="0"/>
              <a:t>CONS: needs to be given within 5 days of symptom onset, renal adjustment (can’t be given for GFR &lt;30) and many drug-drug interactions (DDIs)</a:t>
            </a:r>
          </a:p>
          <a:p>
            <a:pPr marL="350301" lvl="1" indent="0">
              <a:buNone/>
            </a:pPr>
            <a:endParaRPr lang="en-US" sz="1000" dirty="0" smtClean="0"/>
          </a:p>
          <a:p>
            <a:pPr marL="342900" indent="-342900">
              <a:buAutoNum type="arabicPeriod"/>
            </a:pPr>
            <a:r>
              <a:rPr lang="en-US" sz="2000" b="1" dirty="0" smtClean="0"/>
              <a:t> </a:t>
            </a:r>
            <a:r>
              <a:rPr lang="en-US" sz="2000" b="1" dirty="0" err="1"/>
              <a:t>B</a:t>
            </a:r>
            <a:r>
              <a:rPr lang="en-US" sz="2000" b="1" dirty="0" err="1" smtClean="0"/>
              <a:t>ebtelovimab</a:t>
            </a:r>
            <a:r>
              <a:rPr lang="en-US" sz="2000" b="1" dirty="0" smtClean="0"/>
              <a:t> </a:t>
            </a:r>
            <a:r>
              <a:rPr lang="en-US" sz="2000" b="1" dirty="0" smtClean="0"/>
              <a:t>(monoclonal antibody)</a:t>
            </a:r>
            <a:endParaRPr lang="en-US" sz="2000" dirty="0" smtClean="0">
              <a:solidFill>
                <a:srgbClr val="FF0000"/>
              </a:solidFill>
            </a:endParaRPr>
          </a:p>
          <a:p>
            <a:pPr marL="693201" lvl="1" indent="-342900">
              <a:buAutoNum type="alphaLcPeriod"/>
            </a:pPr>
            <a:r>
              <a:rPr lang="en-US" sz="2000" dirty="0" smtClean="0"/>
              <a:t>PROS: highly effective, can be given up to </a:t>
            </a:r>
            <a:r>
              <a:rPr lang="en-US" sz="2000" dirty="0" smtClean="0">
                <a:solidFill>
                  <a:srgbClr val="FF0000"/>
                </a:solidFill>
              </a:rPr>
              <a:t>7 days </a:t>
            </a:r>
            <a:r>
              <a:rPr lang="en-US" sz="2000" dirty="0" smtClean="0"/>
              <a:t>of symptom onset</a:t>
            </a:r>
          </a:p>
          <a:p>
            <a:pPr marL="693201" lvl="1" indent="-342900">
              <a:buAutoNum type="alphaLcPeriod"/>
            </a:pPr>
            <a:r>
              <a:rPr lang="en-US" sz="2000" dirty="0" smtClean="0"/>
              <a:t>CONS: intravenous, limited access – need pathway for pregnant patients</a:t>
            </a:r>
            <a:endParaRPr lang="en-US" sz="1000" dirty="0" smtClean="0"/>
          </a:p>
          <a:p>
            <a:pPr marL="342900" indent="-342900">
              <a:buAutoNum type="arabicPeriod"/>
            </a:pPr>
            <a:r>
              <a:rPr lang="en-US" sz="2000" i="1" dirty="0" err="1" smtClean="0">
                <a:solidFill>
                  <a:schemeClr val="bg2"/>
                </a:solidFill>
              </a:rPr>
              <a:t>Remdesivir</a:t>
            </a:r>
            <a:r>
              <a:rPr lang="en-US" sz="2000" i="1" dirty="0" smtClean="0">
                <a:solidFill>
                  <a:schemeClr val="bg2"/>
                </a:solidFill>
              </a:rPr>
              <a:t> – second line – typically used INPATIENT</a:t>
            </a:r>
          </a:p>
          <a:p>
            <a:pPr marL="693201" lvl="1" indent="-342900">
              <a:buAutoNum type="alphaLcPeriod"/>
            </a:pPr>
            <a:r>
              <a:rPr lang="en-US" sz="2000" i="1" dirty="0" smtClean="0">
                <a:solidFill>
                  <a:schemeClr val="bg2"/>
                </a:solidFill>
              </a:rPr>
              <a:t>PROS: highly effective in early illness, readily available, can be given outpatient up to 7 days of symptom onset</a:t>
            </a:r>
          </a:p>
          <a:p>
            <a:pPr marL="693201" lvl="1" indent="-342900">
              <a:buAutoNum type="alphaLcPeriod"/>
            </a:pPr>
            <a:r>
              <a:rPr lang="en-US" sz="2000" i="1" dirty="0" smtClean="0">
                <a:solidFill>
                  <a:schemeClr val="bg2"/>
                </a:solidFill>
              </a:rPr>
              <a:t>CONS: three consecutive days of IV therapy is extremely difficult in the outpatient world</a:t>
            </a:r>
          </a:p>
          <a:p>
            <a:pPr marL="1100652" lvl="2" indent="-400050">
              <a:buFont typeface="+mj-lt"/>
              <a:buAutoNum type="romanLcPeriod"/>
            </a:pPr>
            <a:r>
              <a:rPr lang="en-US" sz="2000" i="1" dirty="0" smtClean="0"/>
              <a:t>Good use is for </a:t>
            </a:r>
            <a:r>
              <a:rPr lang="en-US" sz="2000" i="1" u="sng" dirty="0" smtClean="0"/>
              <a:t>inpatients</a:t>
            </a:r>
            <a:r>
              <a:rPr lang="en-US" sz="2000" i="1" dirty="0" smtClean="0"/>
              <a:t> who are COVID+ but actually hospitalized for another reason</a:t>
            </a:r>
          </a:p>
          <a:p>
            <a:pPr marL="1100652" lvl="2" indent="-400050">
              <a:buFont typeface="+mj-lt"/>
              <a:buAutoNum type="romanLcPeriod"/>
            </a:pPr>
            <a:endParaRPr lang="en-US" sz="900" dirty="0" smtClean="0"/>
          </a:p>
          <a:p>
            <a:pPr marL="0" indent="0">
              <a:buNone/>
            </a:pPr>
            <a:endParaRPr lang="en-US" dirty="0"/>
          </a:p>
        </p:txBody>
      </p:sp>
      <p:sp>
        <p:nvSpPr>
          <p:cNvPr id="3" name="Title 2"/>
          <p:cNvSpPr>
            <a:spLocks noGrp="1"/>
          </p:cNvSpPr>
          <p:nvPr>
            <p:ph type="title"/>
          </p:nvPr>
        </p:nvSpPr>
        <p:spPr/>
        <p:txBody>
          <a:bodyPr/>
          <a:lstStyle/>
          <a:p>
            <a:r>
              <a:rPr lang="en-US" dirty="0" smtClean="0"/>
              <a:t>Outpatient Therapeutic Preferences</a:t>
            </a:r>
            <a:endParaRPr lang="en-US" dirty="0"/>
          </a:p>
        </p:txBody>
      </p:sp>
      <p:sp>
        <p:nvSpPr>
          <p:cNvPr id="4" name="Text Placeholder 3"/>
          <p:cNvSpPr>
            <a:spLocks noGrp="1"/>
          </p:cNvSpPr>
          <p:nvPr>
            <p:ph type="body" sz="quarter" idx="10"/>
          </p:nvPr>
        </p:nvSpPr>
        <p:spPr/>
        <p:txBody>
          <a:bodyPr>
            <a:normAutofit/>
          </a:bodyPr>
          <a:lstStyle/>
          <a:p>
            <a:r>
              <a:rPr lang="en-US" sz="1000" dirty="0"/>
              <a:t>https://www.covid19treatmentguidelines.nih.gov/therapies/statement-on-therapies-for-high-risk-nonhospitalized-patients/</a:t>
            </a:r>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67A630-6DEE-4F45-9872-4A9386C88847}"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Tree>
    <p:extLst>
      <p:ext uri="{BB962C8B-B14F-4D97-AF65-F5344CB8AC3E}">
        <p14:creationId xmlns:p14="http://schemas.microsoft.com/office/powerpoint/2010/main" val="37779099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20334" y="248211"/>
            <a:ext cx="3764056" cy="174309"/>
          </a:xfrm>
          <a:prstGeom prst="rect">
            <a:avLst/>
          </a:prstGeom>
        </p:spPr>
        <p:txBody>
          <a:bodyPr vert="horz" wrap="square" lIns="0" tIns="11206" rIns="0" bIns="0" rtlCol="0">
            <a:spAutoFit/>
          </a:bodyPr>
          <a:lstStyle/>
          <a:p>
            <a:pPr marL="11206" defTabSz="806867">
              <a:spcBef>
                <a:spcPts val="88"/>
              </a:spcBef>
            </a:pPr>
            <a:r>
              <a:rPr sz="1059" b="1" kern="0" dirty="0">
                <a:solidFill>
                  <a:sysClr val="windowText" lastClr="000000"/>
                </a:solidFill>
                <a:latin typeface="Calibri"/>
                <a:cs typeface="Calibri"/>
              </a:rPr>
              <a:t>COVID-19</a:t>
            </a:r>
            <a:r>
              <a:rPr sz="1059" b="1" kern="0" spc="4" dirty="0">
                <a:solidFill>
                  <a:sysClr val="windowText" lastClr="000000"/>
                </a:solidFill>
                <a:latin typeface="Calibri"/>
                <a:cs typeface="Calibri"/>
              </a:rPr>
              <a:t> </a:t>
            </a:r>
            <a:r>
              <a:rPr sz="1059" b="1" kern="0" dirty="0">
                <a:solidFill>
                  <a:sysClr val="windowText" lastClr="000000"/>
                </a:solidFill>
                <a:latin typeface="Calibri"/>
                <a:cs typeface="Calibri"/>
              </a:rPr>
              <a:t>Outpatient</a:t>
            </a:r>
            <a:r>
              <a:rPr sz="1059" b="1" kern="0" spc="-9" dirty="0">
                <a:solidFill>
                  <a:sysClr val="windowText" lastClr="000000"/>
                </a:solidFill>
                <a:latin typeface="Calibri"/>
                <a:cs typeface="Calibri"/>
              </a:rPr>
              <a:t> </a:t>
            </a:r>
            <a:r>
              <a:rPr sz="1059" b="1" kern="0" dirty="0">
                <a:solidFill>
                  <a:sysClr val="windowText" lastClr="000000"/>
                </a:solidFill>
                <a:latin typeface="Calibri"/>
                <a:cs typeface="Calibri"/>
              </a:rPr>
              <a:t>Therapeutics Decision</a:t>
            </a:r>
            <a:r>
              <a:rPr sz="1059" b="1" kern="0" spc="-9" dirty="0">
                <a:solidFill>
                  <a:sysClr val="windowText" lastClr="000000"/>
                </a:solidFill>
                <a:latin typeface="Calibri"/>
                <a:cs typeface="Calibri"/>
              </a:rPr>
              <a:t> </a:t>
            </a:r>
            <a:r>
              <a:rPr sz="1059" b="1" kern="0" dirty="0">
                <a:solidFill>
                  <a:sysClr val="windowText" lastClr="000000"/>
                </a:solidFill>
                <a:latin typeface="Calibri"/>
                <a:cs typeface="Calibri"/>
              </a:rPr>
              <a:t>Guide</a:t>
            </a:r>
            <a:r>
              <a:rPr sz="1059" b="1" kern="0" spc="18" dirty="0">
                <a:solidFill>
                  <a:sysClr val="windowText" lastClr="000000"/>
                </a:solidFill>
                <a:latin typeface="Calibri"/>
                <a:cs typeface="Calibri"/>
              </a:rPr>
              <a:t> </a:t>
            </a:r>
            <a:r>
              <a:rPr sz="838" b="1" kern="0" dirty="0">
                <a:solidFill>
                  <a:srgbClr val="FF0000"/>
                </a:solidFill>
                <a:latin typeface="Calibri"/>
                <a:cs typeface="Calibri"/>
              </a:rPr>
              <a:t>updated</a:t>
            </a:r>
            <a:r>
              <a:rPr sz="838" b="1" kern="0" spc="53" dirty="0">
                <a:solidFill>
                  <a:srgbClr val="FF0000"/>
                </a:solidFill>
                <a:latin typeface="Calibri"/>
                <a:cs typeface="Calibri"/>
              </a:rPr>
              <a:t> </a:t>
            </a:r>
            <a:r>
              <a:rPr sz="838" b="1" kern="0" spc="-9" dirty="0">
                <a:solidFill>
                  <a:srgbClr val="FF0000"/>
                </a:solidFill>
                <a:latin typeface="Calibri"/>
                <a:cs typeface="Calibri"/>
              </a:rPr>
              <a:t>4/14/2022</a:t>
            </a:r>
            <a:endParaRPr sz="838" kern="0">
              <a:solidFill>
                <a:sysClr val="windowText" lastClr="000000"/>
              </a:solidFill>
              <a:latin typeface="Calibri"/>
              <a:cs typeface="Calibri"/>
            </a:endParaRPr>
          </a:p>
        </p:txBody>
      </p:sp>
      <p:grpSp>
        <p:nvGrpSpPr>
          <p:cNvPr id="3" name="object 3"/>
          <p:cNvGrpSpPr/>
          <p:nvPr/>
        </p:nvGrpSpPr>
        <p:grpSpPr>
          <a:xfrm>
            <a:off x="6348133" y="546287"/>
            <a:ext cx="2546537" cy="907676"/>
            <a:chOff x="5314950" y="619125"/>
            <a:chExt cx="2886075" cy="1028700"/>
          </a:xfrm>
        </p:grpSpPr>
        <p:pic>
          <p:nvPicPr>
            <p:cNvPr id="4" name="object 4"/>
            <p:cNvPicPr/>
            <p:nvPr/>
          </p:nvPicPr>
          <p:blipFill>
            <a:blip r:embed="rId2" cstate="print"/>
            <a:stretch>
              <a:fillRect/>
            </a:stretch>
          </p:blipFill>
          <p:spPr>
            <a:xfrm>
              <a:off x="5314950" y="619125"/>
              <a:ext cx="2886075" cy="1028700"/>
            </a:xfrm>
            <a:prstGeom prst="rect">
              <a:avLst/>
            </a:prstGeom>
          </p:spPr>
        </p:pic>
        <p:sp>
          <p:nvSpPr>
            <p:cNvPr id="5" name="object 5"/>
            <p:cNvSpPr/>
            <p:nvPr/>
          </p:nvSpPr>
          <p:spPr>
            <a:xfrm>
              <a:off x="5372100" y="647700"/>
              <a:ext cx="2771775" cy="914400"/>
            </a:xfrm>
            <a:custGeom>
              <a:avLst/>
              <a:gdLst/>
              <a:ahLst/>
              <a:cxnLst/>
              <a:rect l="l" t="t" r="r" b="b"/>
              <a:pathLst>
                <a:path w="2771775" h="914400">
                  <a:moveTo>
                    <a:pt x="2314575" y="0"/>
                  </a:moveTo>
                  <a:lnTo>
                    <a:pt x="457200" y="0"/>
                  </a:lnTo>
                  <a:lnTo>
                    <a:pt x="410458" y="2360"/>
                  </a:lnTo>
                  <a:lnTo>
                    <a:pt x="365066" y="9289"/>
                  </a:lnTo>
                  <a:lnTo>
                    <a:pt x="321253" y="20557"/>
                  </a:lnTo>
                  <a:lnTo>
                    <a:pt x="279249" y="35933"/>
                  </a:lnTo>
                  <a:lnTo>
                    <a:pt x="239283" y="55187"/>
                  </a:lnTo>
                  <a:lnTo>
                    <a:pt x="201587" y="78090"/>
                  </a:lnTo>
                  <a:lnTo>
                    <a:pt x="166390" y="104411"/>
                  </a:lnTo>
                  <a:lnTo>
                    <a:pt x="133921" y="133921"/>
                  </a:lnTo>
                  <a:lnTo>
                    <a:pt x="104411" y="166390"/>
                  </a:lnTo>
                  <a:lnTo>
                    <a:pt x="78090" y="201587"/>
                  </a:lnTo>
                  <a:lnTo>
                    <a:pt x="55187" y="239283"/>
                  </a:lnTo>
                  <a:lnTo>
                    <a:pt x="35933" y="279249"/>
                  </a:lnTo>
                  <a:lnTo>
                    <a:pt x="20557" y="321253"/>
                  </a:lnTo>
                  <a:lnTo>
                    <a:pt x="9289" y="365066"/>
                  </a:lnTo>
                  <a:lnTo>
                    <a:pt x="2360" y="410458"/>
                  </a:lnTo>
                  <a:lnTo>
                    <a:pt x="0" y="457200"/>
                  </a:lnTo>
                  <a:lnTo>
                    <a:pt x="2360" y="503941"/>
                  </a:lnTo>
                  <a:lnTo>
                    <a:pt x="9289" y="549333"/>
                  </a:lnTo>
                  <a:lnTo>
                    <a:pt x="20557" y="593146"/>
                  </a:lnTo>
                  <a:lnTo>
                    <a:pt x="35933" y="635150"/>
                  </a:lnTo>
                  <a:lnTo>
                    <a:pt x="55187" y="675116"/>
                  </a:lnTo>
                  <a:lnTo>
                    <a:pt x="78090" y="712812"/>
                  </a:lnTo>
                  <a:lnTo>
                    <a:pt x="104411" y="748009"/>
                  </a:lnTo>
                  <a:lnTo>
                    <a:pt x="133921" y="780478"/>
                  </a:lnTo>
                  <a:lnTo>
                    <a:pt x="166390" y="809988"/>
                  </a:lnTo>
                  <a:lnTo>
                    <a:pt x="201587" y="836309"/>
                  </a:lnTo>
                  <a:lnTo>
                    <a:pt x="239283" y="859212"/>
                  </a:lnTo>
                  <a:lnTo>
                    <a:pt x="279249" y="878466"/>
                  </a:lnTo>
                  <a:lnTo>
                    <a:pt x="321253" y="893842"/>
                  </a:lnTo>
                  <a:lnTo>
                    <a:pt x="365066" y="905110"/>
                  </a:lnTo>
                  <a:lnTo>
                    <a:pt x="410458" y="912039"/>
                  </a:lnTo>
                  <a:lnTo>
                    <a:pt x="457200" y="914400"/>
                  </a:lnTo>
                  <a:lnTo>
                    <a:pt x="2314575" y="914400"/>
                  </a:lnTo>
                  <a:lnTo>
                    <a:pt x="2361316" y="912039"/>
                  </a:lnTo>
                  <a:lnTo>
                    <a:pt x="2406708" y="905110"/>
                  </a:lnTo>
                  <a:lnTo>
                    <a:pt x="2450521" y="893842"/>
                  </a:lnTo>
                  <a:lnTo>
                    <a:pt x="2492525" y="878466"/>
                  </a:lnTo>
                  <a:lnTo>
                    <a:pt x="2532491" y="859212"/>
                  </a:lnTo>
                  <a:lnTo>
                    <a:pt x="2570187" y="836309"/>
                  </a:lnTo>
                  <a:lnTo>
                    <a:pt x="2605384" y="809988"/>
                  </a:lnTo>
                  <a:lnTo>
                    <a:pt x="2637853" y="780478"/>
                  </a:lnTo>
                  <a:lnTo>
                    <a:pt x="2667363" y="748009"/>
                  </a:lnTo>
                  <a:lnTo>
                    <a:pt x="2693684" y="712812"/>
                  </a:lnTo>
                  <a:lnTo>
                    <a:pt x="2716587" y="675116"/>
                  </a:lnTo>
                  <a:lnTo>
                    <a:pt x="2735841" y="635150"/>
                  </a:lnTo>
                  <a:lnTo>
                    <a:pt x="2751217" y="593146"/>
                  </a:lnTo>
                  <a:lnTo>
                    <a:pt x="2762485" y="549333"/>
                  </a:lnTo>
                  <a:lnTo>
                    <a:pt x="2769414" y="503941"/>
                  </a:lnTo>
                  <a:lnTo>
                    <a:pt x="2771775" y="457200"/>
                  </a:lnTo>
                  <a:lnTo>
                    <a:pt x="2769414" y="410458"/>
                  </a:lnTo>
                  <a:lnTo>
                    <a:pt x="2762485" y="365066"/>
                  </a:lnTo>
                  <a:lnTo>
                    <a:pt x="2751217" y="321253"/>
                  </a:lnTo>
                  <a:lnTo>
                    <a:pt x="2735841" y="279249"/>
                  </a:lnTo>
                  <a:lnTo>
                    <a:pt x="2716587" y="239283"/>
                  </a:lnTo>
                  <a:lnTo>
                    <a:pt x="2693684" y="201587"/>
                  </a:lnTo>
                  <a:lnTo>
                    <a:pt x="2667363" y="166390"/>
                  </a:lnTo>
                  <a:lnTo>
                    <a:pt x="2637853" y="133921"/>
                  </a:lnTo>
                  <a:lnTo>
                    <a:pt x="2605384" y="104411"/>
                  </a:lnTo>
                  <a:lnTo>
                    <a:pt x="2570187" y="78090"/>
                  </a:lnTo>
                  <a:lnTo>
                    <a:pt x="2532491" y="55187"/>
                  </a:lnTo>
                  <a:lnTo>
                    <a:pt x="2492525" y="35933"/>
                  </a:lnTo>
                  <a:lnTo>
                    <a:pt x="2450521" y="20557"/>
                  </a:lnTo>
                  <a:lnTo>
                    <a:pt x="2406708" y="9289"/>
                  </a:lnTo>
                  <a:lnTo>
                    <a:pt x="2361316" y="2360"/>
                  </a:lnTo>
                  <a:lnTo>
                    <a:pt x="2314575" y="0"/>
                  </a:lnTo>
                  <a:close/>
                </a:path>
              </a:pathLst>
            </a:custGeom>
            <a:solidFill>
              <a:srgbClr val="B5C5E7"/>
            </a:solidFill>
          </p:spPr>
          <p:txBody>
            <a:bodyPr wrap="square" lIns="0" tIns="0" rIns="0" bIns="0" rtlCol="0"/>
            <a:lstStyle/>
            <a:p>
              <a:pPr defTabSz="806867"/>
              <a:endParaRPr sz="1588" kern="0">
                <a:solidFill>
                  <a:sysClr val="windowText" lastClr="000000"/>
                </a:solidFill>
              </a:endParaRPr>
            </a:p>
          </p:txBody>
        </p:sp>
      </p:grpSp>
      <p:sp>
        <p:nvSpPr>
          <p:cNvPr id="6" name="object 6"/>
          <p:cNvSpPr txBox="1"/>
          <p:nvPr/>
        </p:nvSpPr>
        <p:spPr>
          <a:xfrm>
            <a:off x="6556226" y="598674"/>
            <a:ext cx="1787899" cy="741387"/>
          </a:xfrm>
          <a:prstGeom prst="rect">
            <a:avLst/>
          </a:prstGeom>
        </p:spPr>
        <p:txBody>
          <a:bodyPr vert="horz" wrap="square" lIns="0" tIns="11206" rIns="0" bIns="0" rtlCol="0">
            <a:spAutoFit/>
          </a:bodyPr>
          <a:lstStyle/>
          <a:p>
            <a:pPr marL="262792" algn="ctr" defTabSz="806867">
              <a:spcBef>
                <a:spcPts val="88"/>
              </a:spcBef>
            </a:pPr>
            <a:r>
              <a:rPr sz="1059" b="1" kern="0" spc="-18" dirty="0">
                <a:solidFill>
                  <a:sysClr val="windowText" lastClr="000000"/>
                </a:solidFill>
                <a:latin typeface="Calibri"/>
                <a:cs typeface="Calibri"/>
              </a:rPr>
              <a:t>START</a:t>
            </a:r>
            <a:endParaRPr sz="1059" kern="0">
              <a:solidFill>
                <a:sysClr val="windowText" lastClr="000000"/>
              </a:solidFill>
              <a:latin typeface="Calibri"/>
              <a:cs typeface="Calibri"/>
            </a:endParaRPr>
          </a:p>
          <a:p>
            <a:pPr marL="288007" algn="ctr" defTabSz="806867">
              <a:spcBef>
                <a:spcPts val="66"/>
              </a:spcBef>
            </a:pPr>
            <a:r>
              <a:rPr sz="838" b="1" kern="0" dirty="0">
                <a:solidFill>
                  <a:sysClr val="windowText" lastClr="000000"/>
                </a:solidFill>
                <a:latin typeface="Calibri"/>
                <a:cs typeface="Calibri"/>
              </a:rPr>
              <a:t>Does</a:t>
            </a:r>
            <a:r>
              <a:rPr sz="838" b="1" kern="0" spc="115" dirty="0">
                <a:solidFill>
                  <a:sysClr val="windowText" lastClr="000000"/>
                </a:solidFill>
                <a:latin typeface="Calibri"/>
                <a:cs typeface="Calibri"/>
              </a:rPr>
              <a:t> </a:t>
            </a:r>
            <a:r>
              <a:rPr sz="838" b="1" kern="0" dirty="0">
                <a:solidFill>
                  <a:sysClr val="windowText" lastClr="000000"/>
                </a:solidFill>
                <a:latin typeface="Calibri"/>
                <a:cs typeface="Calibri"/>
              </a:rPr>
              <a:t>patient</a:t>
            </a:r>
            <a:r>
              <a:rPr sz="838" b="1" kern="0" spc="88" dirty="0">
                <a:solidFill>
                  <a:sysClr val="windowText" lastClr="000000"/>
                </a:solidFill>
                <a:latin typeface="Calibri"/>
                <a:cs typeface="Calibri"/>
              </a:rPr>
              <a:t> </a:t>
            </a:r>
            <a:r>
              <a:rPr sz="838" b="1" kern="0" dirty="0">
                <a:solidFill>
                  <a:sysClr val="windowText" lastClr="000000"/>
                </a:solidFill>
                <a:latin typeface="Calibri"/>
                <a:cs typeface="Calibri"/>
              </a:rPr>
              <a:t>meet</a:t>
            </a:r>
            <a:r>
              <a:rPr sz="838" b="1" kern="0" spc="93" dirty="0">
                <a:solidFill>
                  <a:sysClr val="windowText" lastClr="000000"/>
                </a:solidFill>
                <a:latin typeface="Calibri"/>
                <a:cs typeface="Calibri"/>
              </a:rPr>
              <a:t> </a:t>
            </a:r>
            <a:r>
              <a:rPr sz="838" b="1" kern="0" dirty="0">
                <a:solidFill>
                  <a:sysClr val="windowText" lastClr="000000"/>
                </a:solidFill>
                <a:latin typeface="Calibri"/>
                <a:cs typeface="Calibri"/>
              </a:rPr>
              <a:t>all</a:t>
            </a:r>
            <a:r>
              <a:rPr sz="838" b="1" kern="0" spc="35" dirty="0">
                <a:solidFill>
                  <a:sysClr val="windowText" lastClr="000000"/>
                </a:solidFill>
                <a:latin typeface="Calibri"/>
                <a:cs typeface="Calibri"/>
              </a:rPr>
              <a:t> </a:t>
            </a:r>
            <a:r>
              <a:rPr sz="838" b="1" kern="0" spc="-9" dirty="0">
                <a:solidFill>
                  <a:sysClr val="windowText" lastClr="000000"/>
                </a:solidFill>
                <a:latin typeface="Calibri"/>
                <a:cs typeface="Calibri"/>
              </a:rPr>
              <a:t>criteria?</a:t>
            </a:r>
            <a:endParaRPr sz="838" kern="0">
              <a:solidFill>
                <a:sysClr val="windowText" lastClr="000000"/>
              </a:solidFill>
              <a:latin typeface="Calibri"/>
              <a:cs typeface="Calibri"/>
            </a:endParaRPr>
          </a:p>
          <a:p>
            <a:pPr marL="115987" indent="-105341" defTabSz="806867">
              <a:spcBef>
                <a:spcPts val="62"/>
              </a:spcBef>
              <a:buFont typeface="Symbol"/>
              <a:buChar char=""/>
              <a:tabLst>
                <a:tab pos="116547" algn="l"/>
              </a:tabLst>
            </a:pPr>
            <a:r>
              <a:rPr sz="838" b="1" kern="0" dirty="0">
                <a:solidFill>
                  <a:sysClr val="windowText" lastClr="000000"/>
                </a:solidFill>
                <a:latin typeface="Calibri"/>
                <a:cs typeface="Calibri"/>
              </a:rPr>
              <a:t>Positive</a:t>
            </a:r>
            <a:r>
              <a:rPr sz="838" b="1" kern="0" spc="159" dirty="0">
                <a:solidFill>
                  <a:sysClr val="windowText" lastClr="000000"/>
                </a:solidFill>
                <a:latin typeface="Calibri"/>
                <a:cs typeface="Calibri"/>
              </a:rPr>
              <a:t> </a:t>
            </a:r>
            <a:r>
              <a:rPr sz="838" b="1" kern="0" dirty="0">
                <a:solidFill>
                  <a:sysClr val="windowText" lastClr="000000"/>
                </a:solidFill>
                <a:latin typeface="Calibri"/>
                <a:cs typeface="Calibri"/>
              </a:rPr>
              <a:t>SARS-CoV-2</a:t>
            </a:r>
            <a:r>
              <a:rPr sz="838" b="1" kern="0" spc="146" dirty="0">
                <a:solidFill>
                  <a:sysClr val="windowText" lastClr="000000"/>
                </a:solidFill>
                <a:latin typeface="Calibri"/>
                <a:cs typeface="Calibri"/>
              </a:rPr>
              <a:t> </a:t>
            </a:r>
            <a:r>
              <a:rPr sz="838" b="1" kern="0" spc="-18" dirty="0">
                <a:solidFill>
                  <a:sysClr val="windowText" lastClr="000000"/>
                </a:solidFill>
                <a:latin typeface="Calibri"/>
                <a:cs typeface="Calibri"/>
              </a:rPr>
              <a:t>test</a:t>
            </a:r>
            <a:endParaRPr sz="838" kern="0">
              <a:solidFill>
                <a:sysClr val="windowText" lastClr="000000"/>
              </a:solidFill>
              <a:latin typeface="Calibri"/>
              <a:cs typeface="Calibri"/>
            </a:endParaRPr>
          </a:p>
          <a:p>
            <a:pPr marL="115987" indent="-105341" defTabSz="806867">
              <a:spcBef>
                <a:spcPts val="71"/>
              </a:spcBef>
              <a:buFont typeface="Symbol"/>
              <a:buChar char=""/>
              <a:tabLst>
                <a:tab pos="116547" algn="l"/>
              </a:tabLst>
            </a:pPr>
            <a:r>
              <a:rPr sz="838" b="1" kern="0" dirty="0">
                <a:solidFill>
                  <a:sysClr val="windowText" lastClr="000000"/>
                </a:solidFill>
                <a:latin typeface="Calibri"/>
                <a:cs typeface="Calibri"/>
              </a:rPr>
              <a:t>Mild</a:t>
            </a:r>
            <a:r>
              <a:rPr sz="838" b="1" kern="0" spc="115" dirty="0">
                <a:solidFill>
                  <a:sysClr val="windowText" lastClr="000000"/>
                </a:solidFill>
                <a:latin typeface="Calibri"/>
                <a:cs typeface="Calibri"/>
              </a:rPr>
              <a:t> </a:t>
            </a:r>
            <a:r>
              <a:rPr sz="838" b="1" kern="0" dirty="0">
                <a:solidFill>
                  <a:sysClr val="windowText" lastClr="000000"/>
                </a:solidFill>
                <a:latin typeface="Calibri"/>
                <a:cs typeface="Calibri"/>
              </a:rPr>
              <a:t>to</a:t>
            </a:r>
            <a:r>
              <a:rPr sz="838" b="1" kern="0" spc="115" dirty="0">
                <a:solidFill>
                  <a:sysClr val="windowText" lastClr="000000"/>
                </a:solidFill>
                <a:latin typeface="Calibri"/>
                <a:cs typeface="Calibri"/>
              </a:rPr>
              <a:t> </a:t>
            </a:r>
            <a:r>
              <a:rPr sz="838" b="1" kern="0" dirty="0">
                <a:solidFill>
                  <a:sysClr val="windowText" lastClr="000000"/>
                </a:solidFill>
                <a:latin typeface="Calibri"/>
                <a:cs typeface="Calibri"/>
              </a:rPr>
              <a:t>moderate</a:t>
            </a:r>
            <a:r>
              <a:rPr sz="838" b="1" kern="0" spc="159" dirty="0">
                <a:solidFill>
                  <a:sysClr val="windowText" lastClr="000000"/>
                </a:solidFill>
                <a:latin typeface="Calibri"/>
                <a:cs typeface="Calibri"/>
              </a:rPr>
              <a:t> </a:t>
            </a:r>
            <a:r>
              <a:rPr sz="838" b="1" kern="0" dirty="0">
                <a:solidFill>
                  <a:sysClr val="windowText" lastClr="000000"/>
                </a:solidFill>
                <a:latin typeface="Calibri"/>
                <a:cs typeface="Calibri"/>
              </a:rPr>
              <a:t>COVID-</a:t>
            </a:r>
            <a:r>
              <a:rPr sz="838" b="1" kern="0" spc="-22" dirty="0">
                <a:solidFill>
                  <a:sysClr val="windowText" lastClr="000000"/>
                </a:solidFill>
                <a:latin typeface="Calibri"/>
                <a:cs typeface="Calibri"/>
              </a:rPr>
              <a:t>19</a:t>
            </a:r>
            <a:endParaRPr sz="838" kern="0">
              <a:solidFill>
                <a:sysClr val="windowText" lastClr="000000"/>
              </a:solidFill>
              <a:latin typeface="Calibri"/>
              <a:cs typeface="Calibri"/>
            </a:endParaRPr>
          </a:p>
          <a:p>
            <a:pPr marL="115987" indent="-105341" defTabSz="806867">
              <a:spcBef>
                <a:spcPts val="66"/>
              </a:spcBef>
              <a:buFont typeface="Symbol"/>
              <a:buChar char=""/>
              <a:tabLst>
                <a:tab pos="116547" algn="l"/>
              </a:tabLst>
            </a:pPr>
            <a:r>
              <a:rPr sz="838" b="1" kern="0" dirty="0">
                <a:solidFill>
                  <a:sysClr val="windowText" lastClr="000000"/>
                </a:solidFill>
                <a:latin typeface="Calibri"/>
                <a:cs typeface="Calibri"/>
              </a:rPr>
              <a:t>High</a:t>
            </a:r>
            <a:r>
              <a:rPr sz="838" b="1" kern="0" spc="57" dirty="0">
                <a:solidFill>
                  <a:sysClr val="windowText" lastClr="000000"/>
                </a:solidFill>
                <a:latin typeface="Calibri"/>
                <a:cs typeface="Calibri"/>
              </a:rPr>
              <a:t> </a:t>
            </a:r>
            <a:r>
              <a:rPr sz="838" b="1" kern="0" dirty="0">
                <a:solidFill>
                  <a:sysClr val="windowText" lastClr="000000"/>
                </a:solidFill>
                <a:latin typeface="Calibri"/>
                <a:cs typeface="Calibri"/>
              </a:rPr>
              <a:t>risk</a:t>
            </a:r>
            <a:r>
              <a:rPr sz="838" b="1" kern="0" spc="35" dirty="0">
                <a:solidFill>
                  <a:sysClr val="windowText" lastClr="000000"/>
                </a:solidFill>
                <a:latin typeface="Calibri"/>
                <a:cs typeface="Calibri"/>
              </a:rPr>
              <a:t> </a:t>
            </a:r>
            <a:r>
              <a:rPr sz="838" b="1" kern="0" dirty="0">
                <a:solidFill>
                  <a:sysClr val="windowText" lastClr="000000"/>
                </a:solidFill>
                <a:latin typeface="Calibri"/>
                <a:cs typeface="Calibri"/>
              </a:rPr>
              <a:t>for</a:t>
            </a:r>
            <a:r>
              <a:rPr sz="838" b="1" kern="0" spc="88" dirty="0">
                <a:solidFill>
                  <a:sysClr val="windowText" lastClr="000000"/>
                </a:solidFill>
                <a:latin typeface="Calibri"/>
                <a:cs typeface="Calibri"/>
              </a:rPr>
              <a:t> </a:t>
            </a:r>
            <a:r>
              <a:rPr sz="838" b="1" kern="0" dirty="0">
                <a:solidFill>
                  <a:sysClr val="windowText" lastClr="000000"/>
                </a:solidFill>
                <a:latin typeface="Calibri"/>
                <a:cs typeface="Calibri"/>
              </a:rPr>
              <a:t>severe</a:t>
            </a:r>
            <a:r>
              <a:rPr sz="838" b="1" kern="0" spc="97" dirty="0">
                <a:solidFill>
                  <a:sysClr val="windowText" lastClr="000000"/>
                </a:solidFill>
                <a:latin typeface="Calibri"/>
                <a:cs typeface="Calibri"/>
              </a:rPr>
              <a:t> </a:t>
            </a:r>
            <a:r>
              <a:rPr sz="838" b="1" kern="0" dirty="0">
                <a:solidFill>
                  <a:sysClr val="windowText" lastClr="000000"/>
                </a:solidFill>
                <a:latin typeface="Calibri"/>
                <a:cs typeface="Calibri"/>
              </a:rPr>
              <a:t>illness</a:t>
            </a:r>
            <a:r>
              <a:rPr sz="838" b="1" kern="0" spc="66" dirty="0">
                <a:solidFill>
                  <a:sysClr val="windowText" lastClr="000000"/>
                </a:solidFill>
                <a:latin typeface="Calibri"/>
                <a:cs typeface="Calibri"/>
              </a:rPr>
              <a:t> </a:t>
            </a:r>
            <a:r>
              <a:rPr sz="838" b="1" kern="0" dirty="0">
                <a:solidFill>
                  <a:sysClr val="windowText" lastClr="000000"/>
                </a:solidFill>
                <a:latin typeface="Calibri"/>
                <a:cs typeface="Calibri"/>
              </a:rPr>
              <a:t>(see</a:t>
            </a:r>
            <a:r>
              <a:rPr sz="838" b="1" kern="0" spc="97" dirty="0">
                <a:solidFill>
                  <a:sysClr val="windowText" lastClr="000000"/>
                </a:solidFill>
                <a:latin typeface="Calibri"/>
                <a:cs typeface="Calibri"/>
              </a:rPr>
              <a:t> </a:t>
            </a:r>
            <a:r>
              <a:rPr sz="838" b="1" kern="0" spc="-18" dirty="0">
                <a:solidFill>
                  <a:sysClr val="windowText" lastClr="000000"/>
                </a:solidFill>
                <a:latin typeface="Calibri"/>
                <a:cs typeface="Calibri"/>
              </a:rPr>
              <a:t>box)</a:t>
            </a:r>
            <a:endParaRPr sz="838" kern="0">
              <a:solidFill>
                <a:sysClr val="windowText" lastClr="000000"/>
              </a:solidFill>
              <a:latin typeface="Calibri"/>
              <a:cs typeface="Calibri"/>
            </a:endParaRPr>
          </a:p>
        </p:txBody>
      </p:sp>
      <p:grpSp>
        <p:nvGrpSpPr>
          <p:cNvPr id="7" name="object 7"/>
          <p:cNvGrpSpPr/>
          <p:nvPr/>
        </p:nvGrpSpPr>
        <p:grpSpPr>
          <a:xfrm>
            <a:off x="2071799" y="278623"/>
            <a:ext cx="6066865" cy="3705225"/>
            <a:chOff x="468439" y="315772"/>
            <a:chExt cx="6875780" cy="4199255"/>
          </a:xfrm>
        </p:grpSpPr>
        <p:pic>
          <p:nvPicPr>
            <p:cNvPr id="8" name="object 8"/>
            <p:cNvPicPr/>
            <p:nvPr/>
          </p:nvPicPr>
          <p:blipFill>
            <a:blip r:embed="rId3" cstate="print"/>
            <a:stretch>
              <a:fillRect/>
            </a:stretch>
          </p:blipFill>
          <p:spPr>
            <a:xfrm>
              <a:off x="468439" y="466217"/>
              <a:ext cx="1567180" cy="276720"/>
            </a:xfrm>
            <a:prstGeom prst="rect">
              <a:avLst/>
            </a:prstGeom>
          </p:spPr>
        </p:pic>
        <p:pic>
          <p:nvPicPr>
            <p:cNvPr id="9" name="object 9"/>
            <p:cNvPicPr/>
            <p:nvPr/>
          </p:nvPicPr>
          <p:blipFill>
            <a:blip r:embed="rId4" cstate="print"/>
            <a:stretch>
              <a:fillRect/>
            </a:stretch>
          </p:blipFill>
          <p:spPr>
            <a:xfrm>
              <a:off x="655967" y="315772"/>
              <a:ext cx="1192131" cy="168605"/>
            </a:xfrm>
            <a:prstGeom prst="rect">
              <a:avLst/>
            </a:prstGeom>
          </p:spPr>
        </p:pic>
        <p:pic>
          <p:nvPicPr>
            <p:cNvPr id="10" name="object 10"/>
            <p:cNvPicPr/>
            <p:nvPr/>
          </p:nvPicPr>
          <p:blipFill>
            <a:blip r:embed="rId5" cstate="print"/>
            <a:stretch>
              <a:fillRect/>
            </a:stretch>
          </p:blipFill>
          <p:spPr>
            <a:xfrm>
              <a:off x="6153149" y="3314700"/>
              <a:ext cx="1190625" cy="1200150"/>
            </a:xfrm>
            <a:prstGeom prst="rect">
              <a:avLst/>
            </a:prstGeom>
          </p:spPr>
        </p:pic>
        <p:sp>
          <p:nvSpPr>
            <p:cNvPr id="11" name="object 11"/>
            <p:cNvSpPr/>
            <p:nvPr/>
          </p:nvSpPr>
          <p:spPr>
            <a:xfrm>
              <a:off x="6172199" y="3314700"/>
              <a:ext cx="1143000" cy="1143000"/>
            </a:xfrm>
            <a:custGeom>
              <a:avLst/>
              <a:gdLst/>
              <a:ahLst/>
              <a:cxnLst/>
              <a:rect l="l" t="t" r="r" b="b"/>
              <a:pathLst>
                <a:path w="1143000" h="1143000">
                  <a:moveTo>
                    <a:pt x="571500" y="1143000"/>
                  </a:moveTo>
                  <a:lnTo>
                    <a:pt x="1143000" y="571500"/>
                  </a:lnTo>
                  <a:lnTo>
                    <a:pt x="571500" y="0"/>
                  </a:lnTo>
                  <a:lnTo>
                    <a:pt x="0" y="571500"/>
                  </a:lnTo>
                  <a:lnTo>
                    <a:pt x="571500" y="1143000"/>
                  </a:lnTo>
                  <a:close/>
                </a:path>
              </a:pathLst>
            </a:custGeom>
            <a:ln w="9534">
              <a:solidFill>
                <a:srgbClr val="C7C7C7"/>
              </a:solidFill>
            </a:ln>
          </p:spPr>
          <p:txBody>
            <a:bodyPr wrap="square" lIns="0" tIns="0" rIns="0" bIns="0" rtlCol="0"/>
            <a:lstStyle/>
            <a:p>
              <a:pPr defTabSz="806867"/>
              <a:endParaRPr sz="1588" kern="0">
                <a:solidFill>
                  <a:sysClr val="windowText" lastClr="000000"/>
                </a:solidFill>
              </a:endParaRPr>
            </a:p>
          </p:txBody>
        </p:sp>
        <p:pic>
          <p:nvPicPr>
            <p:cNvPr id="12" name="object 12"/>
            <p:cNvPicPr/>
            <p:nvPr/>
          </p:nvPicPr>
          <p:blipFill>
            <a:blip r:embed="rId6" cstate="print"/>
            <a:stretch>
              <a:fillRect/>
            </a:stretch>
          </p:blipFill>
          <p:spPr>
            <a:xfrm>
              <a:off x="6200774" y="3667124"/>
              <a:ext cx="1114425" cy="514350"/>
            </a:xfrm>
            <a:prstGeom prst="rect">
              <a:avLst/>
            </a:prstGeom>
          </p:spPr>
        </p:pic>
      </p:grpSp>
      <p:sp>
        <p:nvSpPr>
          <p:cNvPr id="13" name="object 13"/>
          <p:cNvSpPr txBox="1"/>
          <p:nvPr/>
        </p:nvSpPr>
        <p:spPr>
          <a:xfrm>
            <a:off x="8213912" y="5502244"/>
            <a:ext cx="1966632" cy="993240"/>
          </a:xfrm>
          <a:prstGeom prst="rect">
            <a:avLst/>
          </a:prstGeom>
          <a:solidFill>
            <a:srgbClr val="FF9999"/>
          </a:solidFill>
        </p:spPr>
        <p:txBody>
          <a:bodyPr vert="horz" wrap="square" lIns="0" tIns="2241" rIns="0" bIns="0" rtlCol="0">
            <a:spAutoFit/>
          </a:bodyPr>
          <a:lstStyle/>
          <a:p>
            <a:pPr defTabSz="806867">
              <a:spcBef>
                <a:spcPts val="18"/>
              </a:spcBef>
            </a:pPr>
            <a:endParaRPr sz="1103" kern="0">
              <a:solidFill>
                <a:sysClr val="windowText" lastClr="000000"/>
              </a:solidFill>
              <a:latin typeface="Times New Roman"/>
              <a:cs typeface="Times New Roman"/>
            </a:endParaRPr>
          </a:p>
          <a:p>
            <a:pPr marL="50429" defTabSz="806867"/>
            <a:r>
              <a:rPr sz="794" b="1" u="sng" kern="0" dirty="0">
                <a:solidFill>
                  <a:sysClr val="windowText" lastClr="000000"/>
                </a:solidFill>
                <a:uFill>
                  <a:solidFill>
                    <a:srgbClr val="000000"/>
                  </a:solidFill>
                </a:uFill>
                <a:latin typeface="Calibri"/>
                <a:cs typeface="Calibri"/>
              </a:rPr>
              <a:t>Contraception</a:t>
            </a:r>
            <a:r>
              <a:rPr sz="794" b="1" u="sng" kern="0" spc="-4" dirty="0">
                <a:solidFill>
                  <a:sysClr val="windowText" lastClr="000000"/>
                </a:solidFill>
                <a:uFill>
                  <a:solidFill>
                    <a:srgbClr val="000000"/>
                  </a:solidFill>
                </a:uFill>
                <a:latin typeface="Calibri"/>
                <a:cs typeface="Calibri"/>
              </a:rPr>
              <a:t> </a:t>
            </a:r>
            <a:r>
              <a:rPr sz="794" b="1" u="sng" kern="0" spc="-9" dirty="0">
                <a:solidFill>
                  <a:sysClr val="windowText" lastClr="000000"/>
                </a:solidFill>
                <a:uFill>
                  <a:solidFill>
                    <a:srgbClr val="000000"/>
                  </a:solidFill>
                </a:uFill>
                <a:latin typeface="Calibri"/>
                <a:cs typeface="Calibri"/>
              </a:rPr>
              <a:t>requirement</a:t>
            </a:r>
            <a:r>
              <a:rPr sz="794" b="1" u="sng" kern="0" spc="22" dirty="0">
                <a:solidFill>
                  <a:sysClr val="windowText" lastClr="000000"/>
                </a:solidFill>
                <a:uFill>
                  <a:solidFill>
                    <a:srgbClr val="000000"/>
                  </a:solidFill>
                </a:uFill>
                <a:latin typeface="Calibri"/>
                <a:cs typeface="Calibri"/>
              </a:rPr>
              <a:t> </a:t>
            </a:r>
            <a:r>
              <a:rPr sz="794" b="1" u="sng" kern="0" dirty="0">
                <a:solidFill>
                  <a:sysClr val="windowText" lastClr="000000"/>
                </a:solidFill>
                <a:uFill>
                  <a:solidFill>
                    <a:srgbClr val="000000"/>
                  </a:solidFill>
                </a:uFill>
                <a:latin typeface="Calibri"/>
                <a:cs typeface="Calibri"/>
              </a:rPr>
              <a:t>for</a:t>
            </a:r>
            <a:r>
              <a:rPr sz="794" b="1" u="sng" kern="0" spc="9" dirty="0">
                <a:solidFill>
                  <a:sysClr val="windowText" lastClr="000000"/>
                </a:solidFill>
                <a:uFill>
                  <a:solidFill>
                    <a:srgbClr val="000000"/>
                  </a:solidFill>
                </a:uFill>
                <a:latin typeface="Calibri"/>
                <a:cs typeface="Calibri"/>
              </a:rPr>
              <a:t> </a:t>
            </a:r>
            <a:r>
              <a:rPr sz="794" b="1" u="sng" kern="0" spc="-9" dirty="0">
                <a:solidFill>
                  <a:sysClr val="windowText" lastClr="000000"/>
                </a:solidFill>
                <a:uFill>
                  <a:solidFill>
                    <a:srgbClr val="000000"/>
                  </a:solidFill>
                </a:uFill>
                <a:latin typeface="Calibri"/>
                <a:cs typeface="Calibri"/>
              </a:rPr>
              <a:t>molnupiravir</a:t>
            </a:r>
            <a:endParaRPr sz="794" kern="0">
              <a:solidFill>
                <a:sysClr val="windowText" lastClr="000000"/>
              </a:solidFill>
              <a:latin typeface="Calibri"/>
              <a:cs typeface="Calibri"/>
            </a:endParaRPr>
          </a:p>
          <a:p>
            <a:pPr marL="155210" marR="36981" indent="-104781" algn="just" defTabSz="806867">
              <a:lnSpc>
                <a:spcPct val="108600"/>
              </a:lnSpc>
              <a:spcBef>
                <a:spcPts val="159"/>
              </a:spcBef>
              <a:buSzPct val="133333"/>
              <a:buFont typeface="Symbol"/>
              <a:buChar char=""/>
              <a:tabLst>
                <a:tab pos="155770" algn="l"/>
              </a:tabLst>
            </a:pPr>
            <a:r>
              <a:rPr sz="794" kern="0" dirty="0">
                <a:solidFill>
                  <a:sysClr val="windowText" lastClr="000000"/>
                </a:solidFill>
                <a:latin typeface="Calibri"/>
                <a:cs typeface="Calibri"/>
              </a:rPr>
              <a:t>Females</a:t>
            </a:r>
            <a:r>
              <a:rPr sz="794" kern="0" spc="-26" dirty="0">
                <a:solidFill>
                  <a:sysClr val="windowText" lastClr="000000"/>
                </a:solidFill>
                <a:latin typeface="Calibri"/>
                <a:cs typeface="Calibri"/>
              </a:rPr>
              <a:t> </a:t>
            </a:r>
            <a:r>
              <a:rPr sz="794" kern="0" dirty="0">
                <a:solidFill>
                  <a:sysClr val="windowText" lastClr="000000"/>
                </a:solidFill>
                <a:latin typeface="Calibri"/>
                <a:cs typeface="Calibri"/>
              </a:rPr>
              <a:t>of</a:t>
            </a:r>
            <a:r>
              <a:rPr sz="794" kern="0" spc="40" dirty="0">
                <a:solidFill>
                  <a:sysClr val="windowText" lastClr="000000"/>
                </a:solidFill>
                <a:latin typeface="Calibri"/>
                <a:cs typeface="Calibri"/>
              </a:rPr>
              <a:t> </a:t>
            </a:r>
            <a:r>
              <a:rPr sz="794" kern="0" spc="-9" dirty="0">
                <a:solidFill>
                  <a:sysClr val="windowText" lastClr="000000"/>
                </a:solidFill>
                <a:latin typeface="Calibri"/>
                <a:cs typeface="Calibri"/>
              </a:rPr>
              <a:t>childbearing</a:t>
            </a:r>
            <a:r>
              <a:rPr sz="794" kern="0" spc="-26" dirty="0">
                <a:solidFill>
                  <a:sysClr val="windowText" lastClr="000000"/>
                </a:solidFill>
                <a:latin typeface="Calibri"/>
                <a:cs typeface="Calibri"/>
              </a:rPr>
              <a:t> </a:t>
            </a:r>
            <a:r>
              <a:rPr sz="794" kern="0" dirty="0">
                <a:solidFill>
                  <a:sysClr val="windowText" lastClr="000000"/>
                </a:solidFill>
                <a:latin typeface="Calibri"/>
                <a:cs typeface="Calibri"/>
              </a:rPr>
              <a:t>age</a:t>
            </a:r>
            <a:r>
              <a:rPr sz="794" kern="0" spc="22" dirty="0">
                <a:solidFill>
                  <a:sysClr val="windowText" lastClr="000000"/>
                </a:solidFill>
                <a:latin typeface="Calibri"/>
                <a:cs typeface="Calibri"/>
              </a:rPr>
              <a:t> </a:t>
            </a:r>
            <a:r>
              <a:rPr sz="794" kern="0" dirty="0">
                <a:solidFill>
                  <a:sysClr val="windowText" lastClr="000000"/>
                </a:solidFill>
                <a:latin typeface="Calibri"/>
                <a:cs typeface="Calibri"/>
              </a:rPr>
              <a:t>during</a:t>
            </a:r>
            <a:r>
              <a:rPr sz="794" kern="0" spc="44" dirty="0">
                <a:solidFill>
                  <a:sysClr val="windowText" lastClr="000000"/>
                </a:solidFill>
                <a:latin typeface="Calibri"/>
                <a:cs typeface="Calibri"/>
              </a:rPr>
              <a:t> </a:t>
            </a:r>
            <a:r>
              <a:rPr sz="794" kern="0" spc="-9" dirty="0">
                <a:solidFill>
                  <a:sysClr val="windowText" lastClr="000000"/>
                </a:solidFill>
                <a:latin typeface="Calibri"/>
                <a:cs typeface="Calibri"/>
              </a:rPr>
              <a:t>therapy</a:t>
            </a:r>
            <a:r>
              <a:rPr sz="794" kern="0" dirty="0">
                <a:solidFill>
                  <a:sysClr val="windowText" lastClr="000000"/>
                </a:solidFill>
                <a:latin typeface="Calibri"/>
                <a:cs typeface="Calibri"/>
              </a:rPr>
              <a:t> and</a:t>
            </a:r>
            <a:r>
              <a:rPr sz="794" kern="0" spc="-26" dirty="0">
                <a:solidFill>
                  <a:sysClr val="windowText" lastClr="000000"/>
                </a:solidFill>
                <a:latin typeface="Calibri"/>
                <a:cs typeface="Calibri"/>
              </a:rPr>
              <a:t> </a:t>
            </a:r>
            <a:r>
              <a:rPr sz="794" kern="0" dirty="0">
                <a:solidFill>
                  <a:sysClr val="windowText" lastClr="000000"/>
                </a:solidFill>
                <a:latin typeface="Calibri"/>
                <a:cs typeface="Calibri"/>
              </a:rPr>
              <a:t>for</a:t>
            </a:r>
            <a:r>
              <a:rPr sz="794" kern="0" spc="-13" dirty="0">
                <a:solidFill>
                  <a:sysClr val="windowText" lastClr="000000"/>
                </a:solidFill>
                <a:latin typeface="Calibri"/>
                <a:cs typeface="Calibri"/>
              </a:rPr>
              <a:t> </a:t>
            </a:r>
            <a:r>
              <a:rPr sz="794" kern="0" dirty="0">
                <a:solidFill>
                  <a:sysClr val="windowText" lastClr="000000"/>
                </a:solidFill>
                <a:latin typeface="Calibri"/>
                <a:cs typeface="Calibri"/>
              </a:rPr>
              <a:t>4</a:t>
            </a:r>
            <a:r>
              <a:rPr sz="794" kern="0" spc="-22" dirty="0">
                <a:solidFill>
                  <a:sysClr val="windowText" lastClr="000000"/>
                </a:solidFill>
                <a:latin typeface="Calibri"/>
                <a:cs typeface="Calibri"/>
              </a:rPr>
              <a:t> </a:t>
            </a:r>
            <a:r>
              <a:rPr sz="794" kern="0" dirty="0">
                <a:solidFill>
                  <a:sysClr val="windowText" lastClr="000000"/>
                </a:solidFill>
                <a:latin typeface="Calibri"/>
                <a:cs typeface="Calibri"/>
              </a:rPr>
              <a:t>days</a:t>
            </a:r>
            <a:r>
              <a:rPr sz="794" kern="0" spc="13" dirty="0">
                <a:solidFill>
                  <a:sysClr val="windowText" lastClr="000000"/>
                </a:solidFill>
                <a:latin typeface="Calibri"/>
                <a:cs typeface="Calibri"/>
              </a:rPr>
              <a:t> </a:t>
            </a:r>
            <a:r>
              <a:rPr sz="794" kern="0" dirty="0">
                <a:solidFill>
                  <a:sysClr val="windowText" lastClr="000000"/>
                </a:solidFill>
                <a:latin typeface="Calibri"/>
                <a:cs typeface="Calibri"/>
              </a:rPr>
              <a:t>following</a:t>
            </a:r>
            <a:r>
              <a:rPr sz="794" kern="0" spc="13" dirty="0">
                <a:solidFill>
                  <a:sysClr val="windowText" lastClr="000000"/>
                </a:solidFill>
                <a:latin typeface="Calibri"/>
                <a:cs typeface="Calibri"/>
              </a:rPr>
              <a:t> </a:t>
            </a:r>
            <a:r>
              <a:rPr sz="794" kern="0" dirty="0">
                <a:solidFill>
                  <a:sysClr val="windowText" lastClr="000000"/>
                </a:solidFill>
                <a:latin typeface="Calibri"/>
                <a:cs typeface="Calibri"/>
              </a:rPr>
              <a:t>last</a:t>
            </a:r>
            <a:r>
              <a:rPr sz="794" kern="0" spc="-4" dirty="0">
                <a:solidFill>
                  <a:sysClr val="windowText" lastClr="000000"/>
                </a:solidFill>
                <a:latin typeface="Calibri"/>
                <a:cs typeface="Calibri"/>
              </a:rPr>
              <a:t> </a:t>
            </a:r>
            <a:r>
              <a:rPr sz="794" kern="0" spc="-18" dirty="0">
                <a:solidFill>
                  <a:sysClr val="windowText" lastClr="000000"/>
                </a:solidFill>
                <a:latin typeface="Calibri"/>
                <a:cs typeface="Calibri"/>
              </a:rPr>
              <a:t>dose</a:t>
            </a:r>
            <a:endParaRPr sz="794" kern="0">
              <a:solidFill>
                <a:sysClr val="windowText" lastClr="000000"/>
              </a:solidFill>
              <a:latin typeface="Calibri"/>
              <a:cs typeface="Calibri"/>
            </a:endParaRPr>
          </a:p>
          <a:p>
            <a:pPr marL="155210" marR="145124" indent="-104781" algn="just" defTabSz="806867">
              <a:lnSpc>
                <a:spcPct val="104299"/>
              </a:lnSpc>
              <a:spcBef>
                <a:spcPts val="199"/>
              </a:spcBef>
              <a:buSzPct val="133333"/>
              <a:buFont typeface="Symbol"/>
              <a:buChar char=""/>
              <a:tabLst>
                <a:tab pos="155770" algn="l"/>
              </a:tabLst>
            </a:pPr>
            <a:r>
              <a:rPr sz="794" kern="0" dirty="0">
                <a:solidFill>
                  <a:sysClr val="windowText" lastClr="000000"/>
                </a:solidFill>
                <a:latin typeface="Calibri"/>
                <a:cs typeface="Calibri"/>
              </a:rPr>
              <a:t>Males</a:t>
            </a:r>
            <a:r>
              <a:rPr sz="794" kern="0" spc="-49" dirty="0">
                <a:solidFill>
                  <a:sysClr val="windowText" lastClr="000000"/>
                </a:solidFill>
                <a:latin typeface="Calibri"/>
                <a:cs typeface="Calibri"/>
              </a:rPr>
              <a:t> </a:t>
            </a:r>
            <a:r>
              <a:rPr sz="794" kern="0" dirty="0">
                <a:solidFill>
                  <a:sysClr val="windowText" lastClr="000000"/>
                </a:solidFill>
                <a:latin typeface="Calibri"/>
                <a:cs typeface="Calibri"/>
              </a:rPr>
              <a:t>with</a:t>
            </a:r>
            <a:r>
              <a:rPr sz="794" kern="0" spc="26" dirty="0">
                <a:solidFill>
                  <a:sysClr val="windowText" lastClr="000000"/>
                </a:solidFill>
                <a:latin typeface="Calibri"/>
                <a:cs typeface="Calibri"/>
              </a:rPr>
              <a:t> </a:t>
            </a:r>
            <a:r>
              <a:rPr sz="794" kern="0" dirty="0">
                <a:solidFill>
                  <a:sysClr val="windowText" lastClr="000000"/>
                </a:solidFill>
                <a:latin typeface="Calibri"/>
                <a:cs typeface="Calibri"/>
              </a:rPr>
              <a:t>partners</a:t>
            </a:r>
            <a:r>
              <a:rPr sz="794" kern="0" spc="18" dirty="0">
                <a:solidFill>
                  <a:sysClr val="windowText" lastClr="000000"/>
                </a:solidFill>
                <a:latin typeface="Calibri"/>
                <a:cs typeface="Calibri"/>
              </a:rPr>
              <a:t> </a:t>
            </a:r>
            <a:r>
              <a:rPr sz="794" kern="0" spc="-18" dirty="0">
                <a:solidFill>
                  <a:sysClr val="windowText" lastClr="000000"/>
                </a:solidFill>
                <a:latin typeface="Calibri"/>
                <a:cs typeface="Calibri"/>
              </a:rPr>
              <a:t>of</a:t>
            </a:r>
            <a:r>
              <a:rPr sz="794" kern="0" spc="-26" dirty="0">
                <a:solidFill>
                  <a:sysClr val="windowText" lastClr="000000"/>
                </a:solidFill>
                <a:latin typeface="Calibri"/>
                <a:cs typeface="Calibri"/>
              </a:rPr>
              <a:t> </a:t>
            </a:r>
            <a:r>
              <a:rPr sz="794" kern="0" dirty="0">
                <a:solidFill>
                  <a:sysClr val="windowText" lastClr="000000"/>
                </a:solidFill>
                <a:latin typeface="Calibri"/>
                <a:cs typeface="Calibri"/>
              </a:rPr>
              <a:t>childbearing</a:t>
            </a:r>
            <a:r>
              <a:rPr sz="794" kern="0" spc="-35" dirty="0">
                <a:solidFill>
                  <a:sysClr val="windowText" lastClr="000000"/>
                </a:solidFill>
                <a:latin typeface="Calibri"/>
                <a:cs typeface="Calibri"/>
              </a:rPr>
              <a:t> </a:t>
            </a:r>
            <a:r>
              <a:rPr sz="794" kern="0" spc="-22" dirty="0">
                <a:solidFill>
                  <a:sysClr val="windowText" lastClr="000000"/>
                </a:solidFill>
                <a:latin typeface="Calibri"/>
                <a:cs typeface="Calibri"/>
              </a:rPr>
              <a:t>age</a:t>
            </a:r>
            <a:r>
              <a:rPr sz="794" kern="0" dirty="0">
                <a:solidFill>
                  <a:sysClr val="windowText" lastClr="000000"/>
                </a:solidFill>
                <a:latin typeface="Calibri"/>
                <a:cs typeface="Calibri"/>
              </a:rPr>
              <a:t> during</a:t>
            </a:r>
            <a:r>
              <a:rPr sz="794" kern="0" spc="-35" dirty="0">
                <a:solidFill>
                  <a:sysClr val="windowText" lastClr="000000"/>
                </a:solidFill>
                <a:latin typeface="Calibri"/>
                <a:cs typeface="Calibri"/>
              </a:rPr>
              <a:t> </a:t>
            </a:r>
            <a:r>
              <a:rPr sz="794" kern="0" dirty="0">
                <a:solidFill>
                  <a:sysClr val="windowText" lastClr="000000"/>
                </a:solidFill>
                <a:latin typeface="Calibri"/>
                <a:cs typeface="Calibri"/>
              </a:rPr>
              <a:t>therapy</a:t>
            </a:r>
            <a:r>
              <a:rPr sz="794" kern="0" spc="-18" dirty="0">
                <a:solidFill>
                  <a:sysClr val="windowText" lastClr="000000"/>
                </a:solidFill>
                <a:latin typeface="Calibri"/>
                <a:cs typeface="Calibri"/>
              </a:rPr>
              <a:t> </a:t>
            </a:r>
            <a:r>
              <a:rPr sz="794" kern="0" dirty="0">
                <a:solidFill>
                  <a:sysClr val="windowText" lastClr="000000"/>
                </a:solidFill>
                <a:latin typeface="Calibri"/>
                <a:cs typeface="Calibri"/>
              </a:rPr>
              <a:t>and</a:t>
            </a:r>
            <a:r>
              <a:rPr sz="794" kern="0" spc="-13" dirty="0">
                <a:solidFill>
                  <a:sysClr val="windowText" lastClr="000000"/>
                </a:solidFill>
                <a:latin typeface="Calibri"/>
                <a:cs typeface="Calibri"/>
              </a:rPr>
              <a:t> </a:t>
            </a:r>
            <a:r>
              <a:rPr sz="794" kern="0" dirty="0">
                <a:solidFill>
                  <a:sysClr val="windowText" lastClr="000000"/>
                </a:solidFill>
                <a:latin typeface="Calibri"/>
                <a:cs typeface="Calibri"/>
              </a:rPr>
              <a:t>for</a:t>
            </a:r>
            <a:r>
              <a:rPr sz="794" kern="0" spc="4" dirty="0">
                <a:solidFill>
                  <a:sysClr val="windowText" lastClr="000000"/>
                </a:solidFill>
                <a:latin typeface="Calibri"/>
                <a:cs typeface="Calibri"/>
              </a:rPr>
              <a:t> </a:t>
            </a:r>
            <a:r>
              <a:rPr sz="794" kern="0" dirty="0">
                <a:solidFill>
                  <a:sysClr val="windowText" lastClr="000000"/>
                </a:solidFill>
                <a:latin typeface="Calibri"/>
                <a:cs typeface="Calibri"/>
              </a:rPr>
              <a:t>90</a:t>
            </a:r>
            <a:r>
              <a:rPr sz="794" kern="0" spc="-4" dirty="0">
                <a:solidFill>
                  <a:sysClr val="windowText" lastClr="000000"/>
                </a:solidFill>
                <a:latin typeface="Calibri"/>
                <a:cs typeface="Calibri"/>
              </a:rPr>
              <a:t> </a:t>
            </a:r>
            <a:r>
              <a:rPr sz="794" kern="0" dirty="0">
                <a:solidFill>
                  <a:sysClr val="windowText" lastClr="000000"/>
                </a:solidFill>
                <a:latin typeface="Calibri"/>
                <a:cs typeface="Calibri"/>
              </a:rPr>
              <a:t>days</a:t>
            </a:r>
            <a:r>
              <a:rPr sz="794" kern="0" spc="31" dirty="0">
                <a:solidFill>
                  <a:sysClr val="windowText" lastClr="000000"/>
                </a:solidFill>
                <a:latin typeface="Calibri"/>
                <a:cs typeface="Calibri"/>
              </a:rPr>
              <a:t> </a:t>
            </a:r>
            <a:r>
              <a:rPr sz="794" kern="0" spc="-9" dirty="0">
                <a:solidFill>
                  <a:sysClr val="windowText" lastClr="000000"/>
                </a:solidFill>
                <a:latin typeface="Calibri"/>
                <a:cs typeface="Calibri"/>
              </a:rPr>
              <a:t>following</a:t>
            </a:r>
            <a:r>
              <a:rPr sz="794" kern="0" dirty="0">
                <a:solidFill>
                  <a:sysClr val="windowText" lastClr="000000"/>
                </a:solidFill>
                <a:latin typeface="Calibri"/>
                <a:cs typeface="Calibri"/>
              </a:rPr>
              <a:t> last</a:t>
            </a:r>
            <a:r>
              <a:rPr sz="794" kern="0" spc="-9" dirty="0">
                <a:solidFill>
                  <a:sysClr val="windowText" lastClr="000000"/>
                </a:solidFill>
                <a:latin typeface="Calibri"/>
                <a:cs typeface="Calibri"/>
              </a:rPr>
              <a:t> </a:t>
            </a:r>
            <a:r>
              <a:rPr sz="794" kern="0" spc="-18" dirty="0">
                <a:solidFill>
                  <a:sysClr val="windowText" lastClr="000000"/>
                </a:solidFill>
                <a:latin typeface="Calibri"/>
                <a:cs typeface="Calibri"/>
              </a:rPr>
              <a:t>dose</a:t>
            </a:r>
            <a:endParaRPr sz="794" kern="0">
              <a:solidFill>
                <a:sysClr val="windowText" lastClr="000000"/>
              </a:solidFill>
              <a:latin typeface="Calibri"/>
              <a:cs typeface="Calibri"/>
            </a:endParaRPr>
          </a:p>
        </p:txBody>
      </p:sp>
      <p:sp>
        <p:nvSpPr>
          <p:cNvPr id="14" name="object 14"/>
          <p:cNvSpPr txBox="1"/>
          <p:nvPr/>
        </p:nvSpPr>
        <p:spPr>
          <a:xfrm>
            <a:off x="7227009" y="3279065"/>
            <a:ext cx="773766" cy="280198"/>
          </a:xfrm>
          <a:prstGeom prst="rect">
            <a:avLst/>
          </a:prstGeom>
        </p:spPr>
        <p:txBody>
          <a:bodyPr vert="horz" wrap="square" lIns="0" tIns="6724" rIns="0" bIns="0" rtlCol="0">
            <a:spAutoFit/>
          </a:bodyPr>
          <a:lstStyle/>
          <a:p>
            <a:pPr marL="11206" marR="4483" indent="8965" defTabSz="806867">
              <a:lnSpc>
                <a:spcPct val="105500"/>
              </a:lnSpc>
              <a:spcBef>
                <a:spcPts val="53"/>
              </a:spcBef>
            </a:pPr>
            <a:r>
              <a:rPr sz="838" b="1" kern="0" dirty="0">
                <a:solidFill>
                  <a:sysClr val="windowText" lastClr="000000"/>
                </a:solidFill>
                <a:latin typeface="Calibri"/>
                <a:cs typeface="Calibri"/>
              </a:rPr>
              <a:t>Symptom</a:t>
            </a:r>
            <a:r>
              <a:rPr sz="838" b="1" kern="0" spc="132" dirty="0">
                <a:solidFill>
                  <a:sysClr val="windowText" lastClr="000000"/>
                </a:solidFill>
                <a:latin typeface="Calibri"/>
                <a:cs typeface="Calibri"/>
              </a:rPr>
              <a:t> </a:t>
            </a:r>
            <a:r>
              <a:rPr sz="838" b="1" kern="0" spc="-9" dirty="0">
                <a:solidFill>
                  <a:sysClr val="windowText" lastClr="000000"/>
                </a:solidFill>
                <a:latin typeface="Calibri"/>
                <a:cs typeface="Calibri"/>
              </a:rPr>
              <a:t>onset </a:t>
            </a:r>
            <a:r>
              <a:rPr sz="838" b="1" kern="0" dirty="0">
                <a:solidFill>
                  <a:sysClr val="windowText" lastClr="000000"/>
                </a:solidFill>
                <a:latin typeface="Calibri"/>
                <a:cs typeface="Calibri"/>
              </a:rPr>
              <a:t>within</a:t>
            </a:r>
            <a:r>
              <a:rPr sz="838" b="1" kern="0" spc="57" dirty="0">
                <a:solidFill>
                  <a:sysClr val="windowText" lastClr="000000"/>
                </a:solidFill>
                <a:latin typeface="Calibri"/>
                <a:cs typeface="Calibri"/>
              </a:rPr>
              <a:t> </a:t>
            </a:r>
            <a:r>
              <a:rPr sz="838" b="1" u="sng" kern="0" dirty="0">
                <a:solidFill>
                  <a:sysClr val="windowText" lastClr="000000"/>
                </a:solidFill>
                <a:uFill>
                  <a:solidFill>
                    <a:srgbClr val="000000"/>
                  </a:solidFill>
                </a:uFill>
                <a:latin typeface="Calibri"/>
                <a:cs typeface="Calibri"/>
              </a:rPr>
              <a:t>&lt;</a:t>
            </a:r>
            <a:r>
              <a:rPr sz="838" b="1" kern="0" spc="49" dirty="0">
                <a:solidFill>
                  <a:sysClr val="windowText" lastClr="000000"/>
                </a:solidFill>
                <a:latin typeface="Calibri"/>
                <a:cs typeface="Calibri"/>
              </a:rPr>
              <a:t> </a:t>
            </a:r>
            <a:r>
              <a:rPr sz="838" b="1" kern="0" dirty="0">
                <a:solidFill>
                  <a:sysClr val="windowText" lastClr="000000"/>
                </a:solidFill>
                <a:latin typeface="Calibri"/>
                <a:cs typeface="Calibri"/>
              </a:rPr>
              <a:t>5</a:t>
            </a:r>
            <a:r>
              <a:rPr sz="838" b="1" kern="0" spc="49" dirty="0">
                <a:solidFill>
                  <a:sysClr val="windowText" lastClr="000000"/>
                </a:solidFill>
                <a:latin typeface="Calibri"/>
                <a:cs typeface="Calibri"/>
              </a:rPr>
              <a:t> </a:t>
            </a:r>
            <a:r>
              <a:rPr sz="838" b="1" kern="0" spc="-9" dirty="0">
                <a:solidFill>
                  <a:sysClr val="windowText" lastClr="000000"/>
                </a:solidFill>
                <a:latin typeface="Calibri"/>
                <a:cs typeface="Calibri"/>
              </a:rPr>
              <a:t>days?</a:t>
            </a:r>
            <a:endParaRPr sz="838" kern="0">
              <a:solidFill>
                <a:sysClr val="windowText" lastClr="000000"/>
              </a:solidFill>
              <a:latin typeface="Calibri"/>
              <a:cs typeface="Calibri"/>
            </a:endParaRPr>
          </a:p>
        </p:txBody>
      </p:sp>
      <p:pic>
        <p:nvPicPr>
          <p:cNvPr id="15" name="object 15"/>
          <p:cNvPicPr/>
          <p:nvPr/>
        </p:nvPicPr>
        <p:blipFill>
          <a:blip r:embed="rId7" cstate="print"/>
          <a:stretch>
            <a:fillRect/>
          </a:stretch>
        </p:blipFill>
        <p:spPr>
          <a:xfrm>
            <a:off x="3448611" y="697567"/>
            <a:ext cx="1067360" cy="596713"/>
          </a:xfrm>
          <a:prstGeom prst="rect">
            <a:avLst/>
          </a:prstGeom>
        </p:spPr>
      </p:pic>
      <p:sp>
        <p:nvSpPr>
          <p:cNvPr id="16" name="object 16"/>
          <p:cNvSpPr txBox="1"/>
          <p:nvPr/>
        </p:nvSpPr>
        <p:spPr>
          <a:xfrm>
            <a:off x="3473824" y="705970"/>
            <a:ext cx="1008529" cy="407590"/>
          </a:xfrm>
          <a:prstGeom prst="rect">
            <a:avLst/>
          </a:prstGeom>
          <a:solidFill>
            <a:srgbClr val="D7D7D7"/>
          </a:solidFill>
          <a:ln w="9534">
            <a:solidFill>
              <a:srgbClr val="C7C7C7"/>
            </a:solidFill>
          </a:ln>
        </p:spPr>
        <p:txBody>
          <a:bodyPr vert="horz" wrap="square" lIns="0" tIns="1121" rIns="0" bIns="0" rtlCol="0">
            <a:spAutoFit/>
          </a:bodyPr>
          <a:lstStyle/>
          <a:p>
            <a:pPr defTabSz="806867">
              <a:spcBef>
                <a:spcPts val="9"/>
              </a:spcBef>
            </a:pPr>
            <a:endParaRPr sz="882" kern="0">
              <a:solidFill>
                <a:sysClr val="windowText" lastClr="000000"/>
              </a:solidFill>
              <a:latin typeface="Times New Roman"/>
              <a:cs typeface="Times New Roman"/>
            </a:endParaRPr>
          </a:p>
          <a:p>
            <a:pPr marL="5603" algn="ctr" defTabSz="806867"/>
            <a:r>
              <a:rPr sz="838" b="1" kern="0" dirty="0">
                <a:solidFill>
                  <a:sysClr val="windowText" lastClr="000000"/>
                </a:solidFill>
                <a:latin typeface="Calibri"/>
                <a:cs typeface="Calibri"/>
              </a:rPr>
              <a:t>Supportive</a:t>
            </a:r>
            <a:r>
              <a:rPr sz="838" b="1" kern="0" spc="180" dirty="0">
                <a:solidFill>
                  <a:sysClr val="windowText" lastClr="000000"/>
                </a:solidFill>
                <a:latin typeface="Calibri"/>
                <a:cs typeface="Calibri"/>
              </a:rPr>
              <a:t> </a:t>
            </a:r>
            <a:r>
              <a:rPr sz="838" b="1" kern="0" spc="-18" dirty="0">
                <a:solidFill>
                  <a:sysClr val="windowText" lastClr="000000"/>
                </a:solidFill>
                <a:latin typeface="Calibri"/>
                <a:cs typeface="Calibri"/>
              </a:rPr>
              <a:t>care</a:t>
            </a:r>
            <a:endParaRPr sz="838" kern="0">
              <a:solidFill>
                <a:sysClr val="windowText" lastClr="000000"/>
              </a:solidFill>
              <a:latin typeface="Calibri"/>
              <a:cs typeface="Calibri"/>
            </a:endParaRPr>
          </a:p>
          <a:p>
            <a:pPr marL="3922" algn="ctr" defTabSz="806867">
              <a:spcBef>
                <a:spcPts val="53"/>
              </a:spcBef>
            </a:pPr>
            <a:r>
              <a:rPr sz="838" b="1" kern="0" dirty="0">
                <a:solidFill>
                  <a:sysClr val="windowText" lastClr="000000"/>
                </a:solidFill>
                <a:latin typeface="Calibri"/>
                <a:cs typeface="Calibri"/>
              </a:rPr>
              <a:t>Monitor</a:t>
            </a:r>
            <a:r>
              <a:rPr sz="838" b="1" kern="0" spc="150" dirty="0">
                <a:solidFill>
                  <a:sysClr val="windowText" lastClr="000000"/>
                </a:solidFill>
                <a:latin typeface="Calibri"/>
                <a:cs typeface="Calibri"/>
              </a:rPr>
              <a:t> </a:t>
            </a:r>
            <a:r>
              <a:rPr sz="838" b="1" kern="0" spc="-9" dirty="0">
                <a:solidFill>
                  <a:sysClr val="windowText" lastClr="000000"/>
                </a:solidFill>
                <a:latin typeface="Calibri"/>
                <a:cs typeface="Calibri"/>
              </a:rPr>
              <a:t>symptoms</a:t>
            </a:r>
            <a:endParaRPr sz="838" kern="0">
              <a:solidFill>
                <a:sysClr val="windowText" lastClr="000000"/>
              </a:solidFill>
              <a:latin typeface="Calibri"/>
              <a:cs typeface="Calibri"/>
            </a:endParaRPr>
          </a:p>
        </p:txBody>
      </p:sp>
      <p:grpSp>
        <p:nvGrpSpPr>
          <p:cNvPr id="17" name="object 17"/>
          <p:cNvGrpSpPr/>
          <p:nvPr/>
        </p:nvGrpSpPr>
        <p:grpSpPr>
          <a:xfrm>
            <a:off x="4482353" y="935468"/>
            <a:ext cx="1921809" cy="79001"/>
            <a:chOff x="3200400" y="1060196"/>
            <a:chExt cx="2178050" cy="89535"/>
          </a:xfrm>
        </p:grpSpPr>
        <p:sp>
          <p:nvSpPr>
            <p:cNvPr id="18" name="object 18"/>
            <p:cNvSpPr/>
            <p:nvPr/>
          </p:nvSpPr>
          <p:spPr>
            <a:xfrm>
              <a:off x="3278631" y="1104900"/>
              <a:ext cx="2093595" cy="0"/>
            </a:xfrm>
            <a:custGeom>
              <a:avLst/>
              <a:gdLst/>
              <a:ahLst/>
              <a:cxnLst/>
              <a:rect l="l" t="t" r="r" b="b"/>
              <a:pathLst>
                <a:path w="2093595">
                  <a:moveTo>
                    <a:pt x="0" y="0"/>
                  </a:moveTo>
                  <a:lnTo>
                    <a:pt x="941196" y="0"/>
                  </a:lnTo>
                </a:path>
                <a:path w="2093595">
                  <a:moveTo>
                    <a:pt x="1074051" y="0"/>
                  </a:moveTo>
                  <a:lnTo>
                    <a:pt x="2093467" y="0"/>
                  </a:lnTo>
                </a:path>
              </a:pathLst>
            </a:custGeom>
            <a:ln w="12700">
              <a:solidFill>
                <a:srgbClr val="5B9BD4"/>
              </a:solidFill>
            </a:ln>
          </p:spPr>
          <p:txBody>
            <a:bodyPr wrap="square" lIns="0" tIns="0" rIns="0" bIns="0" rtlCol="0"/>
            <a:lstStyle/>
            <a:p>
              <a:pPr defTabSz="806867"/>
              <a:endParaRPr sz="1588" kern="0">
                <a:solidFill>
                  <a:sysClr val="windowText" lastClr="000000"/>
                </a:solidFill>
              </a:endParaRPr>
            </a:p>
          </p:txBody>
        </p:sp>
        <p:sp>
          <p:nvSpPr>
            <p:cNvPr id="19" name="object 19"/>
            <p:cNvSpPr/>
            <p:nvPr/>
          </p:nvSpPr>
          <p:spPr>
            <a:xfrm>
              <a:off x="3200400" y="1060196"/>
              <a:ext cx="89535" cy="89535"/>
            </a:xfrm>
            <a:custGeom>
              <a:avLst/>
              <a:gdLst/>
              <a:ahLst/>
              <a:cxnLst/>
              <a:rect l="l" t="t" r="r" b="b"/>
              <a:pathLst>
                <a:path w="89535" h="89534">
                  <a:moveTo>
                    <a:pt x="89408" y="0"/>
                  </a:moveTo>
                  <a:lnTo>
                    <a:pt x="0" y="44703"/>
                  </a:lnTo>
                  <a:lnTo>
                    <a:pt x="89408" y="89407"/>
                  </a:lnTo>
                  <a:lnTo>
                    <a:pt x="89408" y="0"/>
                  </a:lnTo>
                  <a:close/>
                </a:path>
              </a:pathLst>
            </a:custGeom>
            <a:solidFill>
              <a:srgbClr val="5B9BD4"/>
            </a:solidFill>
          </p:spPr>
          <p:txBody>
            <a:bodyPr wrap="square" lIns="0" tIns="0" rIns="0" bIns="0" rtlCol="0"/>
            <a:lstStyle/>
            <a:p>
              <a:pPr defTabSz="806867"/>
              <a:endParaRPr sz="1588" kern="0">
                <a:solidFill>
                  <a:sysClr val="windowText" lastClr="000000"/>
                </a:solidFill>
              </a:endParaRPr>
            </a:p>
          </p:txBody>
        </p:sp>
      </p:grpSp>
      <p:sp>
        <p:nvSpPr>
          <p:cNvPr id="20" name="object 20"/>
          <p:cNvSpPr txBox="1"/>
          <p:nvPr/>
        </p:nvSpPr>
        <p:spPr>
          <a:xfrm>
            <a:off x="5374117" y="898992"/>
            <a:ext cx="141754" cy="122763"/>
          </a:xfrm>
          <a:prstGeom prst="rect">
            <a:avLst/>
          </a:prstGeom>
        </p:spPr>
        <p:txBody>
          <a:bodyPr vert="horz" wrap="square" lIns="0" tIns="14007" rIns="0" bIns="0" rtlCol="0">
            <a:spAutoFit/>
          </a:bodyPr>
          <a:lstStyle/>
          <a:p>
            <a:pPr marL="11206" defTabSz="806867">
              <a:spcBef>
                <a:spcPts val="110"/>
              </a:spcBef>
            </a:pPr>
            <a:r>
              <a:rPr sz="706" kern="0" spc="-22" dirty="0">
                <a:solidFill>
                  <a:srgbClr val="4F87BA"/>
                </a:solidFill>
                <a:latin typeface="Calibri"/>
                <a:cs typeface="Calibri"/>
              </a:rPr>
              <a:t>NO</a:t>
            </a:r>
            <a:endParaRPr sz="706" kern="0">
              <a:solidFill>
                <a:sysClr val="windowText" lastClr="000000"/>
              </a:solidFill>
              <a:latin typeface="Calibri"/>
              <a:cs typeface="Calibri"/>
            </a:endParaRPr>
          </a:p>
        </p:txBody>
      </p:sp>
      <p:grpSp>
        <p:nvGrpSpPr>
          <p:cNvPr id="21" name="object 21"/>
          <p:cNvGrpSpPr/>
          <p:nvPr/>
        </p:nvGrpSpPr>
        <p:grpSpPr>
          <a:xfrm>
            <a:off x="7569349" y="2414867"/>
            <a:ext cx="79001" cy="509868"/>
            <a:chOff x="6698995" y="2736850"/>
            <a:chExt cx="89535" cy="577850"/>
          </a:xfrm>
        </p:grpSpPr>
        <p:sp>
          <p:nvSpPr>
            <p:cNvPr id="22" name="object 22"/>
            <p:cNvSpPr/>
            <p:nvPr/>
          </p:nvSpPr>
          <p:spPr>
            <a:xfrm>
              <a:off x="6743699" y="3150869"/>
              <a:ext cx="0" cy="85725"/>
            </a:xfrm>
            <a:custGeom>
              <a:avLst/>
              <a:gdLst/>
              <a:ahLst/>
              <a:cxnLst/>
              <a:rect l="l" t="t" r="r" b="b"/>
              <a:pathLst>
                <a:path h="85725">
                  <a:moveTo>
                    <a:pt x="0" y="0"/>
                  </a:moveTo>
                  <a:lnTo>
                    <a:pt x="0" y="85597"/>
                  </a:lnTo>
                </a:path>
              </a:pathLst>
            </a:custGeom>
            <a:ln w="12700">
              <a:solidFill>
                <a:srgbClr val="5B9BD4"/>
              </a:solidFill>
            </a:ln>
          </p:spPr>
          <p:txBody>
            <a:bodyPr wrap="square" lIns="0" tIns="0" rIns="0" bIns="0" rtlCol="0"/>
            <a:lstStyle/>
            <a:p>
              <a:pPr defTabSz="806867"/>
              <a:endParaRPr sz="1588" kern="0">
                <a:solidFill>
                  <a:sysClr val="windowText" lastClr="000000"/>
                </a:solidFill>
              </a:endParaRPr>
            </a:p>
          </p:txBody>
        </p:sp>
        <p:sp>
          <p:nvSpPr>
            <p:cNvPr id="23" name="object 23"/>
            <p:cNvSpPr/>
            <p:nvPr/>
          </p:nvSpPr>
          <p:spPr>
            <a:xfrm>
              <a:off x="6698995" y="3225291"/>
              <a:ext cx="89535" cy="89535"/>
            </a:xfrm>
            <a:custGeom>
              <a:avLst/>
              <a:gdLst/>
              <a:ahLst/>
              <a:cxnLst/>
              <a:rect l="l" t="t" r="r" b="b"/>
              <a:pathLst>
                <a:path w="89534" h="89535">
                  <a:moveTo>
                    <a:pt x="89407" y="0"/>
                  </a:moveTo>
                  <a:lnTo>
                    <a:pt x="0" y="0"/>
                  </a:lnTo>
                  <a:lnTo>
                    <a:pt x="44703" y="89408"/>
                  </a:lnTo>
                  <a:lnTo>
                    <a:pt x="89407" y="0"/>
                  </a:lnTo>
                  <a:close/>
                </a:path>
              </a:pathLst>
            </a:custGeom>
            <a:solidFill>
              <a:srgbClr val="5B9BD4"/>
            </a:solidFill>
          </p:spPr>
          <p:txBody>
            <a:bodyPr wrap="square" lIns="0" tIns="0" rIns="0" bIns="0" rtlCol="0"/>
            <a:lstStyle/>
            <a:p>
              <a:pPr defTabSz="806867"/>
              <a:endParaRPr sz="1588" kern="0">
                <a:solidFill>
                  <a:sysClr val="windowText" lastClr="000000"/>
                </a:solidFill>
              </a:endParaRPr>
            </a:p>
          </p:txBody>
        </p:sp>
        <p:sp>
          <p:nvSpPr>
            <p:cNvPr id="24" name="object 24"/>
            <p:cNvSpPr/>
            <p:nvPr/>
          </p:nvSpPr>
          <p:spPr>
            <a:xfrm>
              <a:off x="6743699" y="2743200"/>
              <a:ext cx="0" cy="163830"/>
            </a:xfrm>
            <a:custGeom>
              <a:avLst/>
              <a:gdLst/>
              <a:ahLst/>
              <a:cxnLst/>
              <a:rect l="l" t="t" r="r" b="b"/>
              <a:pathLst>
                <a:path h="163830">
                  <a:moveTo>
                    <a:pt x="0" y="0"/>
                  </a:moveTo>
                  <a:lnTo>
                    <a:pt x="0" y="163830"/>
                  </a:lnTo>
                </a:path>
              </a:pathLst>
            </a:custGeom>
            <a:ln w="12700">
              <a:solidFill>
                <a:srgbClr val="5B9BD4"/>
              </a:solidFill>
            </a:ln>
          </p:spPr>
          <p:txBody>
            <a:bodyPr wrap="square" lIns="0" tIns="0" rIns="0" bIns="0" rtlCol="0"/>
            <a:lstStyle/>
            <a:p>
              <a:pPr defTabSz="806867"/>
              <a:endParaRPr sz="1588" kern="0">
                <a:solidFill>
                  <a:sysClr val="windowText" lastClr="000000"/>
                </a:solidFill>
              </a:endParaRPr>
            </a:p>
          </p:txBody>
        </p:sp>
      </p:grpSp>
      <p:sp>
        <p:nvSpPr>
          <p:cNvPr id="25" name="object 25"/>
          <p:cNvSpPr txBox="1"/>
          <p:nvPr/>
        </p:nvSpPr>
        <p:spPr>
          <a:xfrm>
            <a:off x="7166385" y="2545416"/>
            <a:ext cx="897031" cy="231383"/>
          </a:xfrm>
          <a:prstGeom prst="rect">
            <a:avLst/>
          </a:prstGeom>
        </p:spPr>
        <p:txBody>
          <a:bodyPr vert="horz" wrap="square" lIns="0" tIns="14007" rIns="0" bIns="0" rtlCol="0">
            <a:spAutoFit/>
          </a:bodyPr>
          <a:lstStyle/>
          <a:p>
            <a:pPr marL="2241" algn="ctr" defTabSz="806867">
              <a:spcBef>
                <a:spcPts val="110"/>
              </a:spcBef>
            </a:pPr>
            <a:r>
              <a:rPr sz="706" b="1" kern="0" spc="-22" dirty="0">
                <a:solidFill>
                  <a:srgbClr val="90AADB"/>
                </a:solidFill>
                <a:latin typeface="Calibri"/>
                <a:cs typeface="Calibri"/>
              </a:rPr>
              <a:t>YES</a:t>
            </a:r>
            <a:endParaRPr sz="706" kern="0">
              <a:solidFill>
                <a:sysClr val="windowText" lastClr="000000"/>
              </a:solidFill>
              <a:latin typeface="Calibri"/>
              <a:cs typeface="Calibri"/>
            </a:endParaRPr>
          </a:p>
          <a:p>
            <a:pPr algn="ctr" defTabSz="806867"/>
            <a:r>
              <a:rPr sz="706" b="1" kern="0" dirty="0">
                <a:solidFill>
                  <a:srgbClr val="6FAC46"/>
                </a:solidFill>
                <a:latin typeface="Calibri"/>
                <a:cs typeface="Calibri"/>
              </a:rPr>
              <a:t>Consider</a:t>
            </a:r>
            <a:r>
              <a:rPr sz="706" b="1" kern="0" spc="-4" dirty="0">
                <a:solidFill>
                  <a:srgbClr val="6FAC46"/>
                </a:solidFill>
                <a:latin typeface="Calibri"/>
                <a:cs typeface="Calibri"/>
              </a:rPr>
              <a:t> </a:t>
            </a:r>
            <a:r>
              <a:rPr sz="706" b="1" kern="0" dirty="0">
                <a:solidFill>
                  <a:srgbClr val="6FAC46"/>
                </a:solidFill>
                <a:latin typeface="Calibri"/>
                <a:cs typeface="Calibri"/>
              </a:rPr>
              <a:t>Labs</a:t>
            </a:r>
            <a:r>
              <a:rPr sz="706" b="1" kern="0" spc="4" dirty="0">
                <a:solidFill>
                  <a:srgbClr val="6FAC46"/>
                </a:solidFill>
                <a:latin typeface="Calibri"/>
                <a:cs typeface="Calibri"/>
              </a:rPr>
              <a:t> </a:t>
            </a:r>
            <a:r>
              <a:rPr sz="706" b="1" kern="0" dirty="0">
                <a:solidFill>
                  <a:srgbClr val="6FAC46"/>
                </a:solidFill>
                <a:latin typeface="Calibri"/>
                <a:cs typeface="Calibri"/>
              </a:rPr>
              <a:t>(see</a:t>
            </a:r>
            <a:r>
              <a:rPr sz="706" b="1" kern="0" spc="-49" dirty="0">
                <a:solidFill>
                  <a:srgbClr val="6FAC46"/>
                </a:solidFill>
                <a:latin typeface="Calibri"/>
                <a:cs typeface="Calibri"/>
              </a:rPr>
              <a:t> </a:t>
            </a:r>
            <a:r>
              <a:rPr sz="706" b="1" kern="0" spc="-18" dirty="0">
                <a:solidFill>
                  <a:srgbClr val="6FAC46"/>
                </a:solidFill>
                <a:latin typeface="Calibri"/>
                <a:cs typeface="Calibri"/>
              </a:rPr>
              <a:t>box)</a:t>
            </a:r>
            <a:endParaRPr sz="706" kern="0">
              <a:solidFill>
                <a:sysClr val="windowText" lastClr="000000"/>
              </a:solidFill>
              <a:latin typeface="Calibri"/>
              <a:cs typeface="Calibri"/>
            </a:endParaRPr>
          </a:p>
        </p:txBody>
      </p:sp>
      <p:grpSp>
        <p:nvGrpSpPr>
          <p:cNvPr id="26" name="object 26"/>
          <p:cNvGrpSpPr/>
          <p:nvPr/>
        </p:nvGrpSpPr>
        <p:grpSpPr>
          <a:xfrm>
            <a:off x="3423397" y="2920253"/>
            <a:ext cx="1143000" cy="1063438"/>
            <a:chOff x="2000250" y="3309620"/>
            <a:chExt cx="1295400" cy="1205230"/>
          </a:xfrm>
        </p:grpSpPr>
        <p:pic>
          <p:nvPicPr>
            <p:cNvPr id="27" name="object 27"/>
            <p:cNvPicPr/>
            <p:nvPr/>
          </p:nvPicPr>
          <p:blipFill>
            <a:blip r:embed="rId5" cstate="print"/>
            <a:stretch>
              <a:fillRect/>
            </a:stretch>
          </p:blipFill>
          <p:spPr>
            <a:xfrm>
              <a:off x="2038350" y="3314700"/>
              <a:ext cx="1190625" cy="1200150"/>
            </a:xfrm>
            <a:prstGeom prst="rect">
              <a:avLst/>
            </a:prstGeom>
          </p:spPr>
        </p:pic>
        <p:sp>
          <p:nvSpPr>
            <p:cNvPr id="28" name="object 28"/>
            <p:cNvSpPr/>
            <p:nvPr/>
          </p:nvSpPr>
          <p:spPr>
            <a:xfrm>
              <a:off x="2057400" y="3314700"/>
              <a:ext cx="1143000" cy="1143000"/>
            </a:xfrm>
            <a:custGeom>
              <a:avLst/>
              <a:gdLst/>
              <a:ahLst/>
              <a:cxnLst/>
              <a:rect l="l" t="t" r="r" b="b"/>
              <a:pathLst>
                <a:path w="1143000" h="1143000">
                  <a:moveTo>
                    <a:pt x="571500" y="1143000"/>
                  </a:moveTo>
                  <a:lnTo>
                    <a:pt x="1143000" y="571500"/>
                  </a:lnTo>
                  <a:lnTo>
                    <a:pt x="571500" y="0"/>
                  </a:lnTo>
                  <a:lnTo>
                    <a:pt x="0" y="571500"/>
                  </a:lnTo>
                  <a:lnTo>
                    <a:pt x="571500" y="1143000"/>
                  </a:lnTo>
                  <a:close/>
                </a:path>
              </a:pathLst>
            </a:custGeom>
            <a:ln w="9534">
              <a:solidFill>
                <a:srgbClr val="C7C7C7"/>
              </a:solidFill>
            </a:ln>
          </p:spPr>
          <p:txBody>
            <a:bodyPr wrap="square" lIns="0" tIns="0" rIns="0" bIns="0" rtlCol="0"/>
            <a:lstStyle/>
            <a:p>
              <a:pPr defTabSz="806867"/>
              <a:endParaRPr sz="1588" kern="0">
                <a:solidFill>
                  <a:sysClr val="windowText" lastClr="000000"/>
                </a:solidFill>
              </a:endParaRPr>
            </a:p>
          </p:txBody>
        </p:sp>
        <p:pic>
          <p:nvPicPr>
            <p:cNvPr id="29" name="object 29"/>
            <p:cNvPicPr/>
            <p:nvPr/>
          </p:nvPicPr>
          <p:blipFill>
            <a:blip r:embed="rId8" cstate="print"/>
            <a:stretch>
              <a:fillRect/>
            </a:stretch>
          </p:blipFill>
          <p:spPr>
            <a:xfrm>
              <a:off x="2000250" y="3667125"/>
              <a:ext cx="1295400" cy="514350"/>
            </a:xfrm>
            <a:prstGeom prst="rect">
              <a:avLst/>
            </a:prstGeom>
          </p:spPr>
        </p:pic>
      </p:grpSp>
      <p:sp>
        <p:nvSpPr>
          <p:cNvPr id="30" name="object 30"/>
          <p:cNvSpPr txBox="1"/>
          <p:nvPr/>
        </p:nvSpPr>
        <p:spPr>
          <a:xfrm>
            <a:off x="3515285" y="3279065"/>
            <a:ext cx="928407" cy="280198"/>
          </a:xfrm>
          <a:prstGeom prst="rect">
            <a:avLst/>
          </a:prstGeom>
        </p:spPr>
        <p:txBody>
          <a:bodyPr vert="horz" wrap="square" lIns="0" tIns="6724" rIns="0" bIns="0" rtlCol="0">
            <a:spAutoFit/>
          </a:bodyPr>
          <a:lstStyle/>
          <a:p>
            <a:pPr marL="332272" marR="4483" indent="-321066" defTabSz="806867">
              <a:lnSpc>
                <a:spcPct val="105500"/>
              </a:lnSpc>
              <a:spcBef>
                <a:spcPts val="53"/>
              </a:spcBef>
            </a:pPr>
            <a:r>
              <a:rPr sz="838" b="1" kern="0" dirty="0">
                <a:solidFill>
                  <a:sysClr val="windowText" lastClr="000000"/>
                </a:solidFill>
                <a:latin typeface="Calibri"/>
                <a:cs typeface="Calibri"/>
              </a:rPr>
              <a:t>Symptom</a:t>
            </a:r>
            <a:r>
              <a:rPr sz="838" b="1" kern="0" spc="176" dirty="0">
                <a:solidFill>
                  <a:sysClr val="windowText" lastClr="000000"/>
                </a:solidFill>
                <a:latin typeface="Calibri"/>
                <a:cs typeface="Calibri"/>
              </a:rPr>
              <a:t> </a:t>
            </a:r>
            <a:r>
              <a:rPr sz="838" b="1" kern="0" dirty="0">
                <a:solidFill>
                  <a:sysClr val="windowText" lastClr="000000"/>
                </a:solidFill>
                <a:latin typeface="Calibri"/>
                <a:cs typeface="Calibri"/>
              </a:rPr>
              <a:t>onset</a:t>
            </a:r>
            <a:r>
              <a:rPr sz="838" b="1" kern="0" spc="93" dirty="0">
                <a:solidFill>
                  <a:sysClr val="windowText" lastClr="000000"/>
                </a:solidFill>
                <a:latin typeface="Calibri"/>
                <a:cs typeface="Calibri"/>
              </a:rPr>
              <a:t> </a:t>
            </a:r>
            <a:r>
              <a:rPr sz="838" b="1" kern="0" dirty="0">
                <a:solidFill>
                  <a:sysClr val="windowText" lastClr="000000"/>
                </a:solidFill>
                <a:latin typeface="Calibri"/>
                <a:cs typeface="Calibri"/>
              </a:rPr>
              <a:t>6-</a:t>
            </a:r>
            <a:r>
              <a:rPr sz="838" b="1" kern="0" spc="-44" dirty="0">
                <a:solidFill>
                  <a:sysClr val="windowText" lastClr="000000"/>
                </a:solidFill>
                <a:latin typeface="Calibri"/>
                <a:cs typeface="Calibri"/>
              </a:rPr>
              <a:t>7</a:t>
            </a:r>
            <a:r>
              <a:rPr sz="838" b="1" kern="0" spc="-9" dirty="0">
                <a:solidFill>
                  <a:sysClr val="windowText" lastClr="000000"/>
                </a:solidFill>
                <a:latin typeface="Calibri"/>
                <a:cs typeface="Calibri"/>
              </a:rPr>
              <a:t> days?</a:t>
            </a:r>
            <a:endParaRPr sz="838" kern="0">
              <a:solidFill>
                <a:sysClr val="windowText" lastClr="000000"/>
              </a:solidFill>
              <a:latin typeface="Calibri"/>
              <a:cs typeface="Calibri"/>
            </a:endParaRPr>
          </a:p>
        </p:txBody>
      </p:sp>
      <p:grpSp>
        <p:nvGrpSpPr>
          <p:cNvPr id="31" name="object 31"/>
          <p:cNvGrpSpPr/>
          <p:nvPr/>
        </p:nvGrpSpPr>
        <p:grpSpPr>
          <a:xfrm>
            <a:off x="3938643" y="1243853"/>
            <a:ext cx="79001" cy="1686485"/>
            <a:chOff x="2584195" y="1409700"/>
            <a:chExt cx="89535" cy="1911350"/>
          </a:xfrm>
        </p:grpSpPr>
        <p:sp>
          <p:nvSpPr>
            <p:cNvPr id="32" name="object 32"/>
            <p:cNvSpPr/>
            <p:nvPr/>
          </p:nvSpPr>
          <p:spPr>
            <a:xfrm>
              <a:off x="2628899" y="1487931"/>
              <a:ext cx="0" cy="813435"/>
            </a:xfrm>
            <a:custGeom>
              <a:avLst/>
              <a:gdLst/>
              <a:ahLst/>
              <a:cxnLst/>
              <a:rect l="l" t="t" r="r" b="b"/>
              <a:pathLst>
                <a:path h="813435">
                  <a:moveTo>
                    <a:pt x="0" y="0"/>
                  </a:moveTo>
                  <a:lnTo>
                    <a:pt x="0" y="813309"/>
                  </a:lnTo>
                </a:path>
              </a:pathLst>
            </a:custGeom>
            <a:ln w="12700">
              <a:solidFill>
                <a:srgbClr val="5B9BD4"/>
              </a:solidFill>
            </a:ln>
          </p:spPr>
          <p:txBody>
            <a:bodyPr wrap="square" lIns="0" tIns="0" rIns="0" bIns="0" rtlCol="0"/>
            <a:lstStyle/>
            <a:p>
              <a:pPr defTabSz="806867"/>
              <a:endParaRPr sz="1588" kern="0">
                <a:solidFill>
                  <a:sysClr val="windowText" lastClr="000000"/>
                </a:solidFill>
              </a:endParaRPr>
            </a:p>
          </p:txBody>
        </p:sp>
        <p:sp>
          <p:nvSpPr>
            <p:cNvPr id="33" name="object 33"/>
            <p:cNvSpPr/>
            <p:nvPr/>
          </p:nvSpPr>
          <p:spPr>
            <a:xfrm>
              <a:off x="2584195" y="1409700"/>
              <a:ext cx="89535" cy="89535"/>
            </a:xfrm>
            <a:custGeom>
              <a:avLst/>
              <a:gdLst/>
              <a:ahLst/>
              <a:cxnLst/>
              <a:rect l="l" t="t" r="r" b="b"/>
              <a:pathLst>
                <a:path w="89535" h="89534">
                  <a:moveTo>
                    <a:pt x="44704" y="0"/>
                  </a:moveTo>
                  <a:lnTo>
                    <a:pt x="0" y="89408"/>
                  </a:lnTo>
                  <a:lnTo>
                    <a:pt x="89408" y="89408"/>
                  </a:lnTo>
                  <a:lnTo>
                    <a:pt x="44704" y="0"/>
                  </a:lnTo>
                  <a:close/>
                </a:path>
              </a:pathLst>
            </a:custGeom>
            <a:solidFill>
              <a:srgbClr val="5B9BD4"/>
            </a:solidFill>
          </p:spPr>
          <p:txBody>
            <a:bodyPr wrap="square" lIns="0" tIns="0" rIns="0" bIns="0" rtlCol="0"/>
            <a:lstStyle/>
            <a:p>
              <a:pPr defTabSz="806867"/>
              <a:endParaRPr sz="1588" kern="0">
                <a:solidFill>
                  <a:sysClr val="windowText" lastClr="000000"/>
                </a:solidFill>
              </a:endParaRPr>
            </a:p>
          </p:txBody>
        </p:sp>
        <p:sp>
          <p:nvSpPr>
            <p:cNvPr id="34" name="object 34"/>
            <p:cNvSpPr/>
            <p:nvPr/>
          </p:nvSpPr>
          <p:spPr>
            <a:xfrm>
              <a:off x="2628899" y="2423160"/>
              <a:ext cx="0" cy="891540"/>
            </a:xfrm>
            <a:custGeom>
              <a:avLst/>
              <a:gdLst/>
              <a:ahLst/>
              <a:cxnLst/>
              <a:rect l="l" t="t" r="r" b="b"/>
              <a:pathLst>
                <a:path h="891539">
                  <a:moveTo>
                    <a:pt x="0" y="0"/>
                  </a:moveTo>
                  <a:lnTo>
                    <a:pt x="0" y="891539"/>
                  </a:lnTo>
                </a:path>
              </a:pathLst>
            </a:custGeom>
            <a:ln w="12700">
              <a:solidFill>
                <a:srgbClr val="5B9BD4"/>
              </a:solidFill>
            </a:ln>
          </p:spPr>
          <p:txBody>
            <a:bodyPr wrap="square" lIns="0" tIns="0" rIns="0" bIns="0" rtlCol="0"/>
            <a:lstStyle/>
            <a:p>
              <a:pPr defTabSz="806867"/>
              <a:endParaRPr sz="1588" kern="0">
                <a:solidFill>
                  <a:sysClr val="windowText" lastClr="000000"/>
                </a:solidFill>
              </a:endParaRPr>
            </a:p>
          </p:txBody>
        </p:sp>
      </p:grpSp>
      <p:sp>
        <p:nvSpPr>
          <p:cNvPr id="35" name="object 35"/>
          <p:cNvSpPr txBox="1"/>
          <p:nvPr/>
        </p:nvSpPr>
        <p:spPr>
          <a:xfrm>
            <a:off x="3807759" y="2009719"/>
            <a:ext cx="346822" cy="122763"/>
          </a:xfrm>
          <a:prstGeom prst="rect">
            <a:avLst/>
          </a:prstGeom>
        </p:spPr>
        <p:txBody>
          <a:bodyPr vert="horz" wrap="square" lIns="0" tIns="14007" rIns="0" bIns="0" rtlCol="0">
            <a:spAutoFit/>
          </a:bodyPr>
          <a:lstStyle/>
          <a:p>
            <a:pPr marL="76204" indent="-64998" defTabSz="806867">
              <a:spcBef>
                <a:spcPts val="110"/>
              </a:spcBef>
              <a:buFontTx/>
              <a:buChar char="&gt;"/>
              <a:tabLst>
                <a:tab pos="76204" algn="l"/>
              </a:tabLst>
            </a:pPr>
            <a:r>
              <a:rPr sz="706" kern="0" dirty="0">
                <a:solidFill>
                  <a:srgbClr val="4F87BA"/>
                </a:solidFill>
                <a:latin typeface="Calibri"/>
                <a:cs typeface="Calibri"/>
              </a:rPr>
              <a:t>7</a:t>
            </a:r>
            <a:r>
              <a:rPr sz="706" kern="0" spc="-9" dirty="0">
                <a:solidFill>
                  <a:srgbClr val="4F87BA"/>
                </a:solidFill>
                <a:latin typeface="Calibri"/>
                <a:cs typeface="Calibri"/>
              </a:rPr>
              <a:t> </a:t>
            </a:r>
            <a:r>
              <a:rPr sz="706" kern="0" spc="-18" dirty="0">
                <a:solidFill>
                  <a:srgbClr val="4F87BA"/>
                </a:solidFill>
                <a:latin typeface="Calibri"/>
                <a:cs typeface="Calibri"/>
              </a:rPr>
              <a:t>DAYS</a:t>
            </a:r>
            <a:endParaRPr sz="706" kern="0">
              <a:solidFill>
                <a:sysClr val="windowText" lastClr="000000"/>
              </a:solidFill>
              <a:latin typeface="Calibri"/>
              <a:cs typeface="Calibri"/>
            </a:endParaRPr>
          </a:p>
        </p:txBody>
      </p:sp>
      <p:grpSp>
        <p:nvGrpSpPr>
          <p:cNvPr id="36" name="object 36"/>
          <p:cNvGrpSpPr/>
          <p:nvPr/>
        </p:nvGrpSpPr>
        <p:grpSpPr>
          <a:xfrm>
            <a:off x="7558368" y="3866030"/>
            <a:ext cx="1269066" cy="1252257"/>
            <a:chOff x="6686550" y="4381500"/>
            <a:chExt cx="1438275" cy="1419225"/>
          </a:xfrm>
        </p:grpSpPr>
        <p:pic>
          <p:nvPicPr>
            <p:cNvPr id="37" name="object 37"/>
            <p:cNvPicPr/>
            <p:nvPr/>
          </p:nvPicPr>
          <p:blipFill>
            <a:blip r:embed="rId9" cstate="print"/>
            <a:stretch>
              <a:fillRect/>
            </a:stretch>
          </p:blipFill>
          <p:spPr>
            <a:xfrm>
              <a:off x="6686550" y="4381500"/>
              <a:ext cx="1438275" cy="1419225"/>
            </a:xfrm>
            <a:prstGeom prst="rect">
              <a:avLst/>
            </a:prstGeom>
          </p:spPr>
        </p:pic>
        <p:sp>
          <p:nvSpPr>
            <p:cNvPr id="38" name="object 38"/>
            <p:cNvSpPr/>
            <p:nvPr/>
          </p:nvSpPr>
          <p:spPr>
            <a:xfrm>
              <a:off x="6743700" y="4423155"/>
              <a:ext cx="1314450" cy="1292225"/>
            </a:xfrm>
            <a:custGeom>
              <a:avLst/>
              <a:gdLst/>
              <a:ahLst/>
              <a:cxnLst/>
              <a:rect l="l" t="t" r="r" b="b"/>
              <a:pathLst>
                <a:path w="1314450" h="1292225">
                  <a:moveTo>
                    <a:pt x="657225" y="1291844"/>
                  </a:moveTo>
                  <a:lnTo>
                    <a:pt x="1314450" y="645922"/>
                  </a:lnTo>
                  <a:lnTo>
                    <a:pt x="657225" y="0"/>
                  </a:lnTo>
                  <a:lnTo>
                    <a:pt x="0" y="645922"/>
                  </a:lnTo>
                  <a:lnTo>
                    <a:pt x="657225" y="1291844"/>
                  </a:lnTo>
                  <a:close/>
                </a:path>
              </a:pathLst>
            </a:custGeom>
            <a:ln w="9534">
              <a:solidFill>
                <a:srgbClr val="C7C7C7"/>
              </a:solidFill>
            </a:ln>
          </p:spPr>
          <p:txBody>
            <a:bodyPr wrap="square" lIns="0" tIns="0" rIns="0" bIns="0" rtlCol="0"/>
            <a:lstStyle/>
            <a:p>
              <a:pPr defTabSz="806867"/>
              <a:endParaRPr sz="1588" kern="0">
                <a:solidFill>
                  <a:sysClr val="windowText" lastClr="000000"/>
                </a:solidFill>
              </a:endParaRPr>
            </a:p>
          </p:txBody>
        </p:sp>
        <p:pic>
          <p:nvPicPr>
            <p:cNvPr id="39" name="object 39"/>
            <p:cNvPicPr/>
            <p:nvPr/>
          </p:nvPicPr>
          <p:blipFill>
            <a:blip r:embed="rId10" cstate="print"/>
            <a:stretch>
              <a:fillRect/>
            </a:stretch>
          </p:blipFill>
          <p:spPr>
            <a:xfrm>
              <a:off x="6686550" y="4638675"/>
              <a:ext cx="1428750" cy="923925"/>
            </a:xfrm>
            <a:prstGeom prst="rect">
              <a:avLst/>
            </a:prstGeom>
          </p:spPr>
        </p:pic>
      </p:grpSp>
      <p:sp>
        <p:nvSpPr>
          <p:cNvPr id="40" name="object 40"/>
          <p:cNvSpPr txBox="1"/>
          <p:nvPr/>
        </p:nvSpPr>
        <p:spPr>
          <a:xfrm>
            <a:off x="7648015" y="4130265"/>
            <a:ext cx="942415" cy="333975"/>
          </a:xfrm>
          <a:prstGeom prst="rect">
            <a:avLst/>
          </a:prstGeom>
        </p:spPr>
        <p:txBody>
          <a:bodyPr vert="horz" wrap="square" lIns="0" tIns="14007" rIns="0" bIns="0" rtlCol="0">
            <a:spAutoFit/>
          </a:bodyPr>
          <a:lstStyle/>
          <a:p>
            <a:pPr marL="150727" algn="ctr" defTabSz="806867">
              <a:lnSpc>
                <a:spcPts val="847"/>
              </a:lnSpc>
              <a:spcBef>
                <a:spcPts val="110"/>
              </a:spcBef>
            </a:pPr>
            <a:r>
              <a:rPr sz="706" b="1" kern="0" dirty="0">
                <a:solidFill>
                  <a:sysClr val="windowText" lastClr="000000"/>
                </a:solidFill>
                <a:latin typeface="Calibri"/>
                <a:cs typeface="Calibri"/>
              </a:rPr>
              <a:t>MUST</a:t>
            </a:r>
            <a:r>
              <a:rPr sz="706" b="1" kern="0" spc="-13" dirty="0">
                <a:solidFill>
                  <a:sysClr val="windowText" lastClr="000000"/>
                </a:solidFill>
                <a:latin typeface="Calibri"/>
                <a:cs typeface="Calibri"/>
              </a:rPr>
              <a:t> </a:t>
            </a:r>
            <a:r>
              <a:rPr sz="706" b="1" kern="0" dirty="0">
                <a:solidFill>
                  <a:sysClr val="windowText" lastClr="000000"/>
                </a:solidFill>
                <a:latin typeface="Calibri"/>
                <a:cs typeface="Calibri"/>
              </a:rPr>
              <a:t>meet</a:t>
            </a:r>
            <a:r>
              <a:rPr sz="706" b="1" kern="0" spc="31" dirty="0">
                <a:solidFill>
                  <a:sysClr val="windowText" lastClr="000000"/>
                </a:solidFill>
                <a:latin typeface="Calibri"/>
                <a:cs typeface="Calibri"/>
              </a:rPr>
              <a:t> </a:t>
            </a:r>
            <a:r>
              <a:rPr sz="706" b="1" kern="0" spc="-18" dirty="0">
                <a:solidFill>
                  <a:sysClr val="windowText" lastClr="000000"/>
                </a:solidFill>
                <a:latin typeface="Calibri"/>
                <a:cs typeface="Calibri"/>
              </a:rPr>
              <a:t>all</a:t>
            </a:r>
            <a:r>
              <a:rPr sz="706" b="1" kern="0" spc="-22" dirty="0">
                <a:solidFill>
                  <a:sysClr val="windowText" lastClr="000000"/>
                </a:solidFill>
                <a:latin typeface="Calibri"/>
                <a:cs typeface="Calibri"/>
              </a:rPr>
              <a:t> </a:t>
            </a:r>
            <a:r>
              <a:rPr sz="706" b="1" kern="0" spc="-9" dirty="0">
                <a:solidFill>
                  <a:sysClr val="windowText" lastClr="000000"/>
                </a:solidFill>
                <a:latin typeface="Calibri"/>
                <a:cs typeface="Calibri"/>
              </a:rPr>
              <a:t>three</a:t>
            </a:r>
            <a:endParaRPr sz="706" kern="0">
              <a:solidFill>
                <a:sysClr val="windowText" lastClr="000000"/>
              </a:solidFill>
              <a:latin typeface="Calibri"/>
              <a:cs typeface="Calibri"/>
            </a:endParaRPr>
          </a:p>
          <a:p>
            <a:pPr marL="151848" algn="ctr" defTabSz="806867"/>
            <a:r>
              <a:rPr sz="706" b="1" kern="0" spc="-9" dirty="0">
                <a:solidFill>
                  <a:sysClr val="windowText" lastClr="000000"/>
                </a:solidFill>
                <a:latin typeface="Calibri"/>
                <a:cs typeface="Calibri"/>
              </a:rPr>
              <a:t>criteria:</a:t>
            </a:r>
            <a:endParaRPr sz="706" kern="0">
              <a:solidFill>
                <a:sysClr val="windowText" lastClr="000000"/>
              </a:solidFill>
              <a:latin typeface="Calibri"/>
              <a:cs typeface="Calibri"/>
            </a:endParaRPr>
          </a:p>
          <a:p>
            <a:pPr marL="63317" indent="-52670" defTabSz="806867">
              <a:spcBef>
                <a:spcPts val="9"/>
              </a:spcBef>
              <a:buSzPct val="87500"/>
              <a:buFont typeface="Symbol"/>
              <a:buChar char=""/>
              <a:tabLst>
                <a:tab pos="63877" algn="l"/>
              </a:tabLst>
            </a:pPr>
            <a:r>
              <a:rPr sz="706" b="1" kern="0" dirty="0">
                <a:solidFill>
                  <a:sysClr val="windowText" lastClr="000000"/>
                </a:solidFill>
                <a:latin typeface="Calibri"/>
                <a:cs typeface="Calibri"/>
              </a:rPr>
              <a:t>Able</a:t>
            </a:r>
            <a:r>
              <a:rPr sz="706" b="1" kern="0" spc="4" dirty="0">
                <a:solidFill>
                  <a:sysClr val="windowText" lastClr="000000"/>
                </a:solidFill>
                <a:latin typeface="Calibri"/>
                <a:cs typeface="Calibri"/>
              </a:rPr>
              <a:t> </a:t>
            </a:r>
            <a:r>
              <a:rPr sz="706" b="1" kern="0" spc="-26" dirty="0">
                <a:solidFill>
                  <a:sysClr val="windowText" lastClr="000000"/>
                </a:solidFill>
                <a:latin typeface="Calibri"/>
                <a:cs typeface="Calibri"/>
              </a:rPr>
              <a:t>to</a:t>
            </a:r>
            <a:r>
              <a:rPr sz="706" b="1" kern="0" spc="-18" dirty="0">
                <a:solidFill>
                  <a:sysClr val="windowText" lastClr="000000"/>
                </a:solidFill>
                <a:latin typeface="Calibri"/>
                <a:cs typeface="Calibri"/>
              </a:rPr>
              <a:t> </a:t>
            </a:r>
            <a:r>
              <a:rPr sz="706" b="1" kern="0" dirty="0">
                <a:solidFill>
                  <a:sysClr val="windowText" lastClr="000000"/>
                </a:solidFill>
                <a:latin typeface="Calibri"/>
                <a:cs typeface="Calibri"/>
              </a:rPr>
              <a:t>manage</a:t>
            </a:r>
            <a:r>
              <a:rPr sz="706" b="1" kern="0" spc="9" dirty="0">
                <a:solidFill>
                  <a:sysClr val="windowText" lastClr="000000"/>
                </a:solidFill>
                <a:latin typeface="Calibri"/>
                <a:cs typeface="Calibri"/>
              </a:rPr>
              <a:t> </a:t>
            </a:r>
            <a:r>
              <a:rPr sz="706" b="1" kern="0" spc="-18" dirty="0">
                <a:solidFill>
                  <a:sysClr val="windowText" lastClr="000000"/>
                </a:solidFill>
                <a:latin typeface="Calibri"/>
                <a:cs typeface="Calibri"/>
              </a:rPr>
              <a:t>CYP3A</a:t>
            </a:r>
            <a:endParaRPr sz="706" kern="0">
              <a:solidFill>
                <a:sysClr val="windowText" lastClr="000000"/>
              </a:solidFill>
              <a:latin typeface="Calibri"/>
              <a:cs typeface="Calibri"/>
            </a:endParaRPr>
          </a:p>
        </p:txBody>
      </p:sp>
      <p:sp>
        <p:nvSpPr>
          <p:cNvPr id="41" name="object 41"/>
          <p:cNvSpPr txBox="1"/>
          <p:nvPr/>
        </p:nvSpPr>
        <p:spPr>
          <a:xfrm>
            <a:off x="7711551" y="4454394"/>
            <a:ext cx="633132" cy="122763"/>
          </a:xfrm>
          <a:prstGeom prst="rect">
            <a:avLst/>
          </a:prstGeom>
        </p:spPr>
        <p:txBody>
          <a:bodyPr vert="horz" wrap="square" lIns="0" tIns="14007" rIns="0" bIns="0" rtlCol="0">
            <a:spAutoFit/>
          </a:bodyPr>
          <a:lstStyle/>
          <a:p>
            <a:pPr defTabSz="806867">
              <a:spcBef>
                <a:spcPts val="110"/>
              </a:spcBef>
            </a:pPr>
            <a:r>
              <a:rPr sz="706" b="1" kern="0" dirty="0">
                <a:solidFill>
                  <a:sysClr val="windowText" lastClr="000000"/>
                </a:solidFill>
                <a:latin typeface="Calibri"/>
                <a:cs typeface="Calibri"/>
              </a:rPr>
              <a:t>drug</a:t>
            </a:r>
            <a:r>
              <a:rPr sz="706" b="1" kern="0" spc="9" dirty="0">
                <a:solidFill>
                  <a:sysClr val="windowText" lastClr="000000"/>
                </a:solidFill>
                <a:latin typeface="Calibri"/>
                <a:cs typeface="Calibri"/>
              </a:rPr>
              <a:t> </a:t>
            </a:r>
            <a:r>
              <a:rPr sz="706" b="1" kern="0" spc="-9" dirty="0">
                <a:solidFill>
                  <a:sysClr val="windowText" lastClr="000000"/>
                </a:solidFill>
                <a:latin typeface="Calibri"/>
                <a:cs typeface="Calibri"/>
              </a:rPr>
              <a:t>interactions</a:t>
            </a:r>
            <a:endParaRPr sz="706" kern="0">
              <a:solidFill>
                <a:sysClr val="windowText" lastClr="000000"/>
              </a:solidFill>
              <a:latin typeface="Calibri"/>
              <a:cs typeface="Calibri"/>
            </a:endParaRPr>
          </a:p>
        </p:txBody>
      </p:sp>
      <p:sp>
        <p:nvSpPr>
          <p:cNvPr id="42" name="object 42"/>
          <p:cNvSpPr txBox="1"/>
          <p:nvPr/>
        </p:nvSpPr>
        <p:spPr>
          <a:xfrm>
            <a:off x="7659221" y="4563091"/>
            <a:ext cx="746311" cy="122763"/>
          </a:xfrm>
          <a:prstGeom prst="rect">
            <a:avLst/>
          </a:prstGeom>
        </p:spPr>
        <p:txBody>
          <a:bodyPr vert="horz" wrap="square" lIns="0" tIns="14007" rIns="0" bIns="0" rtlCol="0">
            <a:spAutoFit/>
          </a:bodyPr>
          <a:lstStyle/>
          <a:p>
            <a:pPr marL="52110" indent="-52670" defTabSz="806867">
              <a:spcBef>
                <a:spcPts val="110"/>
              </a:spcBef>
              <a:buSzPct val="87500"/>
              <a:buFont typeface="Symbol"/>
              <a:buChar char=""/>
              <a:tabLst>
                <a:tab pos="52670" algn="l"/>
              </a:tabLst>
            </a:pPr>
            <a:r>
              <a:rPr sz="706" b="1" kern="0" dirty="0">
                <a:solidFill>
                  <a:sysClr val="windowText" lastClr="000000"/>
                </a:solidFill>
                <a:latin typeface="Calibri"/>
                <a:cs typeface="Calibri"/>
              </a:rPr>
              <a:t>eGFR</a:t>
            </a:r>
            <a:r>
              <a:rPr sz="706" b="1" u="sng" kern="0" spc="13" dirty="0">
                <a:solidFill>
                  <a:sysClr val="windowText" lastClr="000000"/>
                </a:solidFill>
                <a:uFill>
                  <a:solidFill>
                    <a:srgbClr val="000000"/>
                  </a:solidFill>
                </a:uFill>
                <a:latin typeface="Calibri"/>
                <a:cs typeface="Calibri"/>
              </a:rPr>
              <a:t> </a:t>
            </a:r>
            <a:r>
              <a:rPr sz="706" b="1" u="sng" kern="0" dirty="0">
                <a:solidFill>
                  <a:sysClr val="windowText" lastClr="000000"/>
                </a:solidFill>
                <a:uFill>
                  <a:solidFill>
                    <a:srgbClr val="000000"/>
                  </a:solidFill>
                </a:uFill>
                <a:latin typeface="Calibri"/>
                <a:cs typeface="Calibri"/>
              </a:rPr>
              <a:t>&gt;</a:t>
            </a:r>
            <a:r>
              <a:rPr sz="706" b="1" kern="0" spc="-31" dirty="0">
                <a:solidFill>
                  <a:sysClr val="windowText" lastClr="000000"/>
                </a:solidFill>
                <a:latin typeface="Calibri"/>
                <a:cs typeface="Calibri"/>
              </a:rPr>
              <a:t> </a:t>
            </a:r>
            <a:r>
              <a:rPr sz="706" b="1" kern="0" dirty="0">
                <a:solidFill>
                  <a:sysClr val="windowText" lastClr="000000"/>
                </a:solidFill>
                <a:latin typeface="Calibri"/>
                <a:cs typeface="Calibri"/>
              </a:rPr>
              <a:t>30</a:t>
            </a:r>
            <a:r>
              <a:rPr sz="706" b="1" kern="0" spc="-13" dirty="0">
                <a:solidFill>
                  <a:sysClr val="windowText" lastClr="000000"/>
                </a:solidFill>
                <a:latin typeface="Calibri"/>
                <a:cs typeface="Calibri"/>
              </a:rPr>
              <a:t> </a:t>
            </a:r>
            <a:r>
              <a:rPr sz="706" b="1" kern="0" spc="-9" dirty="0">
                <a:solidFill>
                  <a:sysClr val="windowText" lastClr="000000"/>
                </a:solidFill>
                <a:latin typeface="Calibri"/>
                <a:cs typeface="Calibri"/>
              </a:rPr>
              <a:t>mL/min</a:t>
            </a:r>
            <a:endParaRPr sz="706" kern="0">
              <a:solidFill>
                <a:sysClr val="windowText" lastClr="000000"/>
              </a:solidFill>
              <a:latin typeface="Calibri"/>
              <a:cs typeface="Calibri"/>
            </a:endParaRPr>
          </a:p>
        </p:txBody>
      </p:sp>
      <p:sp>
        <p:nvSpPr>
          <p:cNvPr id="43" name="object 43"/>
          <p:cNvSpPr txBox="1"/>
          <p:nvPr/>
        </p:nvSpPr>
        <p:spPr>
          <a:xfrm>
            <a:off x="7648015" y="4672628"/>
            <a:ext cx="1089772" cy="122763"/>
          </a:xfrm>
          <a:prstGeom prst="rect">
            <a:avLst/>
          </a:prstGeom>
        </p:spPr>
        <p:txBody>
          <a:bodyPr vert="horz" wrap="square" lIns="0" tIns="14007" rIns="0" bIns="0" rtlCol="0">
            <a:spAutoFit/>
          </a:bodyPr>
          <a:lstStyle/>
          <a:p>
            <a:pPr marL="63317" indent="-52670" defTabSz="806867">
              <a:spcBef>
                <a:spcPts val="110"/>
              </a:spcBef>
              <a:buSzPct val="87500"/>
              <a:buFont typeface="Symbol"/>
              <a:buChar char=""/>
              <a:tabLst>
                <a:tab pos="63877" algn="l"/>
              </a:tabLst>
            </a:pPr>
            <a:r>
              <a:rPr sz="706" b="1" kern="0" dirty="0">
                <a:solidFill>
                  <a:sysClr val="windowText" lastClr="000000"/>
                </a:solidFill>
                <a:latin typeface="Calibri"/>
                <a:cs typeface="Calibri"/>
              </a:rPr>
              <a:t>No</a:t>
            </a:r>
            <a:r>
              <a:rPr sz="706" b="1" kern="0" spc="-35" dirty="0">
                <a:solidFill>
                  <a:sysClr val="windowText" lastClr="000000"/>
                </a:solidFill>
                <a:latin typeface="Calibri"/>
                <a:cs typeface="Calibri"/>
              </a:rPr>
              <a:t> </a:t>
            </a:r>
            <a:r>
              <a:rPr sz="706" b="1" kern="0" dirty="0">
                <a:solidFill>
                  <a:sysClr val="windowText" lastClr="000000"/>
                </a:solidFill>
                <a:latin typeface="Calibri"/>
                <a:cs typeface="Calibri"/>
              </a:rPr>
              <a:t>severe</a:t>
            </a:r>
            <a:r>
              <a:rPr sz="706" b="1" kern="0" spc="-4" dirty="0">
                <a:solidFill>
                  <a:sysClr val="windowText" lastClr="000000"/>
                </a:solidFill>
                <a:latin typeface="Calibri"/>
                <a:cs typeface="Calibri"/>
              </a:rPr>
              <a:t> </a:t>
            </a:r>
            <a:r>
              <a:rPr sz="706" b="1" kern="0" dirty="0">
                <a:solidFill>
                  <a:sysClr val="windowText" lastClr="000000"/>
                </a:solidFill>
                <a:latin typeface="Calibri"/>
                <a:cs typeface="Calibri"/>
              </a:rPr>
              <a:t>liver</a:t>
            </a:r>
            <a:r>
              <a:rPr sz="706" b="1" kern="0" spc="31" dirty="0">
                <a:solidFill>
                  <a:sysClr val="windowText" lastClr="000000"/>
                </a:solidFill>
                <a:latin typeface="Calibri"/>
                <a:cs typeface="Calibri"/>
              </a:rPr>
              <a:t> </a:t>
            </a:r>
            <a:r>
              <a:rPr sz="706" b="1" kern="0" spc="-9" dirty="0">
                <a:solidFill>
                  <a:sysClr val="windowText" lastClr="000000"/>
                </a:solidFill>
                <a:latin typeface="Calibri"/>
                <a:cs typeface="Calibri"/>
              </a:rPr>
              <a:t>impairment</a:t>
            </a:r>
            <a:endParaRPr sz="706" kern="0">
              <a:solidFill>
                <a:sysClr val="windowText" lastClr="000000"/>
              </a:solidFill>
              <a:latin typeface="Calibri"/>
              <a:cs typeface="Calibri"/>
            </a:endParaRPr>
          </a:p>
        </p:txBody>
      </p:sp>
      <p:grpSp>
        <p:nvGrpSpPr>
          <p:cNvPr id="44" name="object 44"/>
          <p:cNvGrpSpPr/>
          <p:nvPr/>
        </p:nvGrpSpPr>
        <p:grpSpPr>
          <a:xfrm>
            <a:off x="8086501" y="3423397"/>
            <a:ext cx="128868" cy="479612"/>
            <a:chOff x="7285101" y="3879850"/>
            <a:chExt cx="146050" cy="543560"/>
          </a:xfrm>
        </p:grpSpPr>
        <p:sp>
          <p:nvSpPr>
            <p:cNvPr id="45" name="object 45"/>
            <p:cNvSpPr/>
            <p:nvPr/>
          </p:nvSpPr>
          <p:spPr>
            <a:xfrm>
              <a:off x="7315200" y="3886200"/>
              <a:ext cx="73660" cy="459740"/>
            </a:xfrm>
            <a:custGeom>
              <a:avLst/>
              <a:gdLst/>
              <a:ahLst/>
              <a:cxnLst/>
              <a:rect l="l" t="t" r="r" b="b"/>
              <a:pathLst>
                <a:path w="73659" h="459739">
                  <a:moveTo>
                    <a:pt x="0" y="0"/>
                  </a:moveTo>
                  <a:lnTo>
                    <a:pt x="73405" y="459739"/>
                  </a:lnTo>
                </a:path>
              </a:pathLst>
            </a:custGeom>
            <a:ln w="12700">
              <a:solidFill>
                <a:srgbClr val="5B9BD4"/>
              </a:solidFill>
            </a:ln>
          </p:spPr>
          <p:txBody>
            <a:bodyPr wrap="square" lIns="0" tIns="0" rIns="0" bIns="0" rtlCol="0"/>
            <a:lstStyle/>
            <a:p>
              <a:pPr defTabSz="806867"/>
              <a:endParaRPr sz="1588" kern="0">
                <a:solidFill>
                  <a:sysClr val="windowText" lastClr="000000"/>
                </a:solidFill>
              </a:endParaRPr>
            </a:p>
          </p:txBody>
        </p:sp>
        <p:sp>
          <p:nvSpPr>
            <p:cNvPr id="46" name="object 46"/>
            <p:cNvSpPr/>
            <p:nvPr/>
          </p:nvSpPr>
          <p:spPr>
            <a:xfrm>
              <a:off x="7342632" y="4327905"/>
              <a:ext cx="88900" cy="95250"/>
            </a:xfrm>
            <a:custGeom>
              <a:avLst/>
              <a:gdLst/>
              <a:ahLst/>
              <a:cxnLst/>
              <a:rect l="l" t="t" r="r" b="b"/>
              <a:pathLst>
                <a:path w="88900" h="95250">
                  <a:moveTo>
                    <a:pt x="88392" y="0"/>
                  </a:moveTo>
                  <a:lnTo>
                    <a:pt x="0" y="14097"/>
                  </a:lnTo>
                  <a:lnTo>
                    <a:pt x="58293" y="95250"/>
                  </a:lnTo>
                  <a:lnTo>
                    <a:pt x="88392" y="0"/>
                  </a:lnTo>
                  <a:close/>
                </a:path>
              </a:pathLst>
            </a:custGeom>
            <a:solidFill>
              <a:srgbClr val="5B9BD4"/>
            </a:solidFill>
          </p:spPr>
          <p:txBody>
            <a:bodyPr wrap="square" lIns="0" tIns="0" rIns="0" bIns="0" rtlCol="0"/>
            <a:lstStyle/>
            <a:p>
              <a:pPr defTabSz="806867"/>
              <a:endParaRPr sz="1588" kern="0">
                <a:solidFill>
                  <a:sysClr val="windowText" lastClr="000000"/>
                </a:solidFill>
              </a:endParaRPr>
            </a:p>
          </p:txBody>
        </p:sp>
        <p:sp>
          <p:nvSpPr>
            <p:cNvPr id="47" name="object 47"/>
            <p:cNvSpPr/>
            <p:nvPr/>
          </p:nvSpPr>
          <p:spPr>
            <a:xfrm>
              <a:off x="7285101" y="4093719"/>
              <a:ext cx="146050" cy="121920"/>
            </a:xfrm>
            <a:custGeom>
              <a:avLst/>
              <a:gdLst/>
              <a:ahLst/>
              <a:cxnLst/>
              <a:rect l="l" t="t" r="r" b="b"/>
              <a:pathLst>
                <a:path w="146050" h="121920">
                  <a:moveTo>
                    <a:pt x="145796" y="0"/>
                  </a:moveTo>
                  <a:lnTo>
                    <a:pt x="0" y="0"/>
                  </a:lnTo>
                  <a:lnTo>
                    <a:pt x="0" y="121918"/>
                  </a:lnTo>
                  <a:lnTo>
                    <a:pt x="145796" y="121918"/>
                  </a:lnTo>
                  <a:lnTo>
                    <a:pt x="145796" y="0"/>
                  </a:lnTo>
                  <a:close/>
                </a:path>
              </a:pathLst>
            </a:custGeom>
            <a:solidFill>
              <a:srgbClr val="FFFFFF"/>
            </a:solidFill>
          </p:spPr>
          <p:txBody>
            <a:bodyPr wrap="square" lIns="0" tIns="0" rIns="0" bIns="0" rtlCol="0"/>
            <a:lstStyle/>
            <a:p>
              <a:pPr defTabSz="806867"/>
              <a:endParaRPr sz="1588" kern="0">
                <a:solidFill>
                  <a:sysClr val="windowText" lastClr="000000"/>
                </a:solidFill>
              </a:endParaRPr>
            </a:p>
          </p:txBody>
        </p:sp>
      </p:grpSp>
      <p:sp>
        <p:nvSpPr>
          <p:cNvPr id="48" name="object 48"/>
          <p:cNvSpPr txBox="1"/>
          <p:nvPr/>
        </p:nvSpPr>
        <p:spPr>
          <a:xfrm>
            <a:off x="8081346" y="3593727"/>
            <a:ext cx="146237" cy="122763"/>
          </a:xfrm>
          <a:prstGeom prst="rect">
            <a:avLst/>
          </a:prstGeom>
        </p:spPr>
        <p:txBody>
          <a:bodyPr vert="horz" wrap="square" lIns="0" tIns="14007" rIns="0" bIns="0" rtlCol="0">
            <a:spAutoFit/>
          </a:bodyPr>
          <a:lstStyle/>
          <a:p>
            <a:pPr marL="11206" defTabSz="806867">
              <a:spcBef>
                <a:spcPts val="110"/>
              </a:spcBef>
            </a:pPr>
            <a:r>
              <a:rPr sz="706" kern="0" spc="-22" dirty="0">
                <a:solidFill>
                  <a:srgbClr val="4F87BA"/>
                </a:solidFill>
                <a:latin typeface="Calibri"/>
                <a:cs typeface="Calibri"/>
              </a:rPr>
              <a:t>YES</a:t>
            </a:r>
            <a:endParaRPr sz="706" kern="0">
              <a:solidFill>
                <a:sysClr val="windowText" lastClr="000000"/>
              </a:solidFill>
              <a:latin typeface="Calibri"/>
              <a:cs typeface="Calibri"/>
            </a:endParaRPr>
          </a:p>
        </p:txBody>
      </p:sp>
      <p:pic>
        <p:nvPicPr>
          <p:cNvPr id="49" name="object 49"/>
          <p:cNvPicPr/>
          <p:nvPr/>
        </p:nvPicPr>
        <p:blipFill>
          <a:blip r:embed="rId11" cstate="print"/>
          <a:stretch>
            <a:fillRect/>
          </a:stretch>
        </p:blipFill>
        <p:spPr>
          <a:xfrm>
            <a:off x="9365317" y="4244228"/>
            <a:ext cx="798419" cy="546287"/>
          </a:xfrm>
          <a:prstGeom prst="rect">
            <a:avLst/>
          </a:prstGeom>
        </p:spPr>
      </p:pic>
      <p:sp>
        <p:nvSpPr>
          <p:cNvPr id="50" name="object 50"/>
          <p:cNvSpPr txBox="1"/>
          <p:nvPr/>
        </p:nvSpPr>
        <p:spPr>
          <a:xfrm>
            <a:off x="9395796" y="4250536"/>
            <a:ext cx="734546" cy="315596"/>
          </a:xfrm>
          <a:prstGeom prst="rect">
            <a:avLst/>
          </a:prstGeom>
          <a:solidFill>
            <a:srgbClr val="D7D7D7"/>
          </a:solidFill>
          <a:ln w="9534">
            <a:solidFill>
              <a:srgbClr val="C7C7C7"/>
            </a:solidFill>
          </a:ln>
        </p:spPr>
        <p:txBody>
          <a:bodyPr vert="horz" wrap="square" lIns="0" tIns="3362" rIns="0" bIns="0" rtlCol="0">
            <a:spAutoFit/>
          </a:bodyPr>
          <a:lstStyle/>
          <a:p>
            <a:pPr defTabSz="806867">
              <a:spcBef>
                <a:spcPts val="26"/>
              </a:spcBef>
            </a:pPr>
            <a:endParaRPr sz="1191" kern="0">
              <a:solidFill>
                <a:sysClr val="windowText" lastClr="000000"/>
              </a:solidFill>
              <a:latin typeface="Times New Roman"/>
              <a:cs typeface="Times New Roman"/>
            </a:endParaRPr>
          </a:p>
          <a:p>
            <a:pPr marL="176502" defTabSz="806867"/>
            <a:r>
              <a:rPr sz="838" b="1" kern="0" spc="-9" dirty="0">
                <a:solidFill>
                  <a:sysClr val="windowText" lastClr="000000"/>
                </a:solidFill>
                <a:latin typeface="Calibri"/>
                <a:cs typeface="Calibri"/>
              </a:rPr>
              <a:t>Paxlovid</a:t>
            </a:r>
            <a:endParaRPr sz="838" kern="0">
              <a:solidFill>
                <a:sysClr val="windowText" lastClr="000000"/>
              </a:solidFill>
              <a:latin typeface="Calibri"/>
              <a:cs typeface="Calibri"/>
            </a:endParaRPr>
          </a:p>
        </p:txBody>
      </p:sp>
      <p:sp>
        <p:nvSpPr>
          <p:cNvPr id="51" name="object 51"/>
          <p:cNvSpPr/>
          <p:nvPr/>
        </p:nvSpPr>
        <p:spPr>
          <a:xfrm>
            <a:off x="8763000" y="4482745"/>
            <a:ext cx="254934" cy="0"/>
          </a:xfrm>
          <a:custGeom>
            <a:avLst/>
            <a:gdLst/>
            <a:ahLst/>
            <a:cxnLst/>
            <a:rect l="l" t="t" r="r" b="b"/>
            <a:pathLst>
              <a:path w="288925">
                <a:moveTo>
                  <a:pt x="0" y="0"/>
                </a:moveTo>
                <a:lnTo>
                  <a:pt x="288798" y="0"/>
                </a:lnTo>
              </a:path>
            </a:pathLst>
          </a:custGeom>
          <a:ln w="35433">
            <a:solidFill>
              <a:srgbClr val="5B9BD4"/>
            </a:solidFill>
          </a:ln>
        </p:spPr>
        <p:txBody>
          <a:bodyPr wrap="square" lIns="0" tIns="0" rIns="0" bIns="0" rtlCol="0"/>
          <a:lstStyle/>
          <a:p>
            <a:pPr defTabSz="806867"/>
            <a:endParaRPr sz="1588" kern="0">
              <a:solidFill>
                <a:sysClr val="windowText" lastClr="000000"/>
              </a:solidFill>
            </a:endParaRPr>
          </a:p>
        </p:txBody>
      </p:sp>
      <p:grpSp>
        <p:nvGrpSpPr>
          <p:cNvPr id="52" name="object 52"/>
          <p:cNvGrpSpPr/>
          <p:nvPr/>
        </p:nvGrpSpPr>
        <p:grpSpPr>
          <a:xfrm>
            <a:off x="9146465" y="4453106"/>
            <a:ext cx="249331" cy="79001"/>
            <a:chOff x="8486393" y="5046853"/>
            <a:chExt cx="282575" cy="89535"/>
          </a:xfrm>
        </p:grpSpPr>
        <p:sp>
          <p:nvSpPr>
            <p:cNvPr id="53" name="object 53"/>
            <p:cNvSpPr/>
            <p:nvPr/>
          </p:nvSpPr>
          <p:spPr>
            <a:xfrm>
              <a:off x="8486393" y="5080444"/>
              <a:ext cx="210820" cy="0"/>
            </a:xfrm>
            <a:custGeom>
              <a:avLst/>
              <a:gdLst/>
              <a:ahLst/>
              <a:cxnLst/>
              <a:rect l="l" t="t" r="r" b="b"/>
              <a:pathLst>
                <a:path w="210820">
                  <a:moveTo>
                    <a:pt x="0" y="0"/>
                  </a:moveTo>
                  <a:lnTo>
                    <a:pt x="210692" y="0"/>
                  </a:lnTo>
                </a:path>
              </a:pathLst>
            </a:custGeom>
            <a:ln w="35433">
              <a:solidFill>
                <a:srgbClr val="5B9BD4"/>
              </a:solidFill>
            </a:ln>
          </p:spPr>
          <p:txBody>
            <a:bodyPr wrap="square" lIns="0" tIns="0" rIns="0" bIns="0" rtlCol="0"/>
            <a:lstStyle/>
            <a:p>
              <a:pPr defTabSz="806867"/>
              <a:endParaRPr sz="1588" kern="0">
                <a:solidFill>
                  <a:sysClr val="windowText" lastClr="000000"/>
                </a:solidFill>
              </a:endParaRPr>
            </a:p>
          </p:txBody>
        </p:sp>
        <p:sp>
          <p:nvSpPr>
            <p:cNvPr id="54" name="object 54"/>
            <p:cNvSpPr/>
            <p:nvPr/>
          </p:nvSpPr>
          <p:spPr>
            <a:xfrm>
              <a:off x="8678036" y="5046853"/>
              <a:ext cx="91440" cy="89535"/>
            </a:xfrm>
            <a:custGeom>
              <a:avLst/>
              <a:gdLst/>
              <a:ahLst/>
              <a:cxnLst/>
              <a:rect l="l" t="t" r="r" b="b"/>
              <a:pathLst>
                <a:path w="91440" h="89535">
                  <a:moveTo>
                    <a:pt x="3175" y="0"/>
                  </a:moveTo>
                  <a:lnTo>
                    <a:pt x="0" y="89281"/>
                  </a:lnTo>
                  <a:lnTo>
                    <a:pt x="90932" y="47879"/>
                  </a:lnTo>
                  <a:lnTo>
                    <a:pt x="3175" y="0"/>
                  </a:lnTo>
                  <a:close/>
                </a:path>
              </a:pathLst>
            </a:custGeom>
            <a:solidFill>
              <a:srgbClr val="5B9BD4"/>
            </a:solidFill>
          </p:spPr>
          <p:txBody>
            <a:bodyPr wrap="square" lIns="0" tIns="0" rIns="0" bIns="0" rtlCol="0"/>
            <a:lstStyle/>
            <a:p>
              <a:pPr defTabSz="806867"/>
              <a:endParaRPr sz="1588" kern="0">
                <a:solidFill>
                  <a:sysClr val="windowText" lastClr="000000"/>
                </a:solidFill>
              </a:endParaRPr>
            </a:p>
          </p:txBody>
        </p:sp>
      </p:grpSp>
      <p:sp>
        <p:nvSpPr>
          <p:cNvPr id="55" name="object 55"/>
          <p:cNvSpPr txBox="1"/>
          <p:nvPr/>
        </p:nvSpPr>
        <p:spPr>
          <a:xfrm>
            <a:off x="9013451" y="4412876"/>
            <a:ext cx="146237" cy="122763"/>
          </a:xfrm>
          <a:prstGeom prst="rect">
            <a:avLst/>
          </a:prstGeom>
        </p:spPr>
        <p:txBody>
          <a:bodyPr vert="horz" wrap="square" lIns="0" tIns="14007" rIns="0" bIns="0" rtlCol="0">
            <a:spAutoFit/>
          </a:bodyPr>
          <a:lstStyle/>
          <a:p>
            <a:pPr marL="11206" defTabSz="806867">
              <a:spcBef>
                <a:spcPts val="110"/>
              </a:spcBef>
            </a:pPr>
            <a:r>
              <a:rPr sz="706" kern="0" spc="-22" dirty="0">
                <a:solidFill>
                  <a:srgbClr val="4F87BA"/>
                </a:solidFill>
                <a:latin typeface="Calibri"/>
                <a:cs typeface="Calibri"/>
              </a:rPr>
              <a:t>YES</a:t>
            </a:r>
            <a:endParaRPr sz="706" kern="0">
              <a:solidFill>
                <a:sysClr val="windowText" lastClr="000000"/>
              </a:solidFill>
              <a:latin typeface="Calibri"/>
              <a:cs typeface="Calibri"/>
            </a:endParaRPr>
          </a:p>
        </p:txBody>
      </p:sp>
      <p:pic>
        <p:nvPicPr>
          <p:cNvPr id="56" name="object 56"/>
          <p:cNvPicPr/>
          <p:nvPr/>
        </p:nvPicPr>
        <p:blipFill>
          <a:blip r:embed="rId12" cstate="print"/>
          <a:stretch>
            <a:fillRect/>
          </a:stretch>
        </p:blipFill>
        <p:spPr>
          <a:xfrm>
            <a:off x="5465670" y="3622302"/>
            <a:ext cx="798419" cy="554691"/>
          </a:xfrm>
          <a:prstGeom prst="rect">
            <a:avLst/>
          </a:prstGeom>
        </p:spPr>
      </p:pic>
      <p:sp>
        <p:nvSpPr>
          <p:cNvPr id="57" name="object 57"/>
          <p:cNvSpPr txBox="1"/>
          <p:nvPr/>
        </p:nvSpPr>
        <p:spPr>
          <a:xfrm>
            <a:off x="5490883" y="3630738"/>
            <a:ext cx="734546" cy="385558"/>
          </a:xfrm>
          <a:prstGeom prst="rect">
            <a:avLst/>
          </a:prstGeom>
          <a:solidFill>
            <a:srgbClr val="D7D7D7"/>
          </a:solidFill>
          <a:ln w="9534">
            <a:solidFill>
              <a:srgbClr val="C7C7C7"/>
            </a:solidFill>
          </a:ln>
        </p:spPr>
        <p:txBody>
          <a:bodyPr vert="horz" wrap="square" lIns="0" tIns="6163" rIns="0" bIns="0" rtlCol="0">
            <a:spAutoFit/>
          </a:bodyPr>
          <a:lstStyle/>
          <a:p>
            <a:pPr defTabSz="806867">
              <a:spcBef>
                <a:spcPts val="49"/>
              </a:spcBef>
            </a:pPr>
            <a:endParaRPr sz="706" kern="0">
              <a:solidFill>
                <a:sysClr val="windowText" lastClr="000000"/>
              </a:solidFill>
              <a:latin typeface="Times New Roman"/>
              <a:cs typeface="Times New Roman"/>
            </a:endParaRPr>
          </a:p>
          <a:p>
            <a:pPr marL="6724" algn="ctr" defTabSz="806867"/>
            <a:r>
              <a:rPr sz="838" b="1" kern="0" spc="-9" dirty="0">
                <a:solidFill>
                  <a:sysClr val="windowText" lastClr="000000"/>
                </a:solidFill>
                <a:latin typeface="Calibri"/>
                <a:cs typeface="Calibri"/>
              </a:rPr>
              <a:t>Monoclonal</a:t>
            </a:r>
            <a:endParaRPr sz="838" kern="0">
              <a:solidFill>
                <a:sysClr val="windowText" lastClr="000000"/>
              </a:solidFill>
              <a:latin typeface="Calibri"/>
              <a:cs typeface="Calibri"/>
            </a:endParaRPr>
          </a:p>
          <a:p>
            <a:pPr marL="5603" algn="ctr" defTabSz="806867">
              <a:spcBef>
                <a:spcPts val="53"/>
              </a:spcBef>
            </a:pPr>
            <a:r>
              <a:rPr sz="838" b="1" kern="0" spc="-9" dirty="0">
                <a:solidFill>
                  <a:sysClr val="windowText" lastClr="000000"/>
                </a:solidFill>
                <a:latin typeface="Calibri"/>
                <a:cs typeface="Calibri"/>
              </a:rPr>
              <a:t>antibody</a:t>
            </a:r>
            <a:endParaRPr sz="838" kern="0">
              <a:solidFill>
                <a:sysClr val="windowText" lastClr="000000"/>
              </a:solidFill>
              <a:latin typeface="Calibri"/>
              <a:cs typeface="Calibri"/>
            </a:endParaRPr>
          </a:p>
        </p:txBody>
      </p:sp>
      <p:grpSp>
        <p:nvGrpSpPr>
          <p:cNvPr id="58" name="object 58"/>
          <p:cNvGrpSpPr/>
          <p:nvPr/>
        </p:nvGrpSpPr>
        <p:grpSpPr>
          <a:xfrm>
            <a:off x="4734486" y="4101353"/>
            <a:ext cx="848846" cy="848846"/>
            <a:chOff x="3486150" y="4648200"/>
            <a:chExt cx="962025" cy="962025"/>
          </a:xfrm>
        </p:grpSpPr>
        <p:pic>
          <p:nvPicPr>
            <p:cNvPr id="59" name="object 59"/>
            <p:cNvPicPr/>
            <p:nvPr/>
          </p:nvPicPr>
          <p:blipFill>
            <a:blip r:embed="rId13" cstate="print"/>
            <a:stretch>
              <a:fillRect/>
            </a:stretch>
          </p:blipFill>
          <p:spPr>
            <a:xfrm>
              <a:off x="3486150" y="4648200"/>
              <a:ext cx="962025" cy="962025"/>
            </a:xfrm>
            <a:prstGeom prst="rect">
              <a:avLst/>
            </a:prstGeom>
          </p:spPr>
        </p:pic>
        <p:sp>
          <p:nvSpPr>
            <p:cNvPr id="60" name="object 60"/>
            <p:cNvSpPr/>
            <p:nvPr/>
          </p:nvSpPr>
          <p:spPr>
            <a:xfrm>
              <a:off x="3543300" y="4686300"/>
              <a:ext cx="832485" cy="832485"/>
            </a:xfrm>
            <a:custGeom>
              <a:avLst/>
              <a:gdLst/>
              <a:ahLst/>
              <a:cxnLst/>
              <a:rect l="l" t="t" r="r" b="b"/>
              <a:pathLst>
                <a:path w="832485" h="832485">
                  <a:moveTo>
                    <a:pt x="416178" y="832231"/>
                  </a:moveTo>
                  <a:lnTo>
                    <a:pt x="832230" y="416179"/>
                  </a:lnTo>
                  <a:lnTo>
                    <a:pt x="416178" y="0"/>
                  </a:lnTo>
                  <a:lnTo>
                    <a:pt x="0" y="416179"/>
                  </a:lnTo>
                  <a:lnTo>
                    <a:pt x="416178" y="832231"/>
                  </a:lnTo>
                  <a:close/>
                </a:path>
              </a:pathLst>
            </a:custGeom>
            <a:ln w="9534">
              <a:solidFill>
                <a:srgbClr val="C7C7C7"/>
              </a:solidFill>
            </a:ln>
          </p:spPr>
          <p:txBody>
            <a:bodyPr wrap="square" lIns="0" tIns="0" rIns="0" bIns="0" rtlCol="0"/>
            <a:lstStyle/>
            <a:p>
              <a:pPr defTabSz="806867"/>
              <a:endParaRPr sz="1588" kern="0">
                <a:solidFill>
                  <a:sysClr val="windowText" lastClr="000000"/>
                </a:solidFill>
              </a:endParaRPr>
            </a:p>
          </p:txBody>
        </p:sp>
        <p:pic>
          <p:nvPicPr>
            <p:cNvPr id="61" name="object 61"/>
            <p:cNvPicPr/>
            <p:nvPr/>
          </p:nvPicPr>
          <p:blipFill>
            <a:blip r:embed="rId14" cstate="print"/>
            <a:stretch>
              <a:fillRect/>
            </a:stretch>
          </p:blipFill>
          <p:spPr>
            <a:xfrm>
              <a:off x="3571875" y="4876800"/>
              <a:ext cx="809625" cy="523875"/>
            </a:xfrm>
            <a:prstGeom prst="rect">
              <a:avLst/>
            </a:prstGeom>
          </p:spPr>
        </p:pic>
      </p:grpSp>
      <p:sp>
        <p:nvSpPr>
          <p:cNvPr id="62" name="object 62"/>
          <p:cNvSpPr txBox="1"/>
          <p:nvPr/>
        </p:nvSpPr>
        <p:spPr>
          <a:xfrm>
            <a:off x="4904479" y="4353205"/>
            <a:ext cx="505385" cy="284859"/>
          </a:xfrm>
          <a:prstGeom prst="rect">
            <a:avLst/>
          </a:prstGeom>
        </p:spPr>
        <p:txBody>
          <a:bodyPr vert="horz" wrap="square" lIns="0" tIns="14007" rIns="0" bIns="0" rtlCol="0">
            <a:spAutoFit/>
          </a:bodyPr>
          <a:lstStyle/>
          <a:p>
            <a:pPr marL="92453" indent="-93014" defTabSz="806867">
              <a:spcBef>
                <a:spcPts val="110"/>
              </a:spcBef>
              <a:buFontTx/>
              <a:buChar char="&gt;"/>
              <a:tabLst>
                <a:tab pos="93014" algn="l"/>
              </a:tabLst>
            </a:pPr>
            <a:r>
              <a:rPr sz="838" b="1" kern="0" dirty="0">
                <a:solidFill>
                  <a:sysClr val="windowText" lastClr="000000"/>
                </a:solidFill>
                <a:latin typeface="Calibri"/>
                <a:cs typeface="Calibri"/>
              </a:rPr>
              <a:t>18</a:t>
            </a:r>
            <a:r>
              <a:rPr sz="838" b="1" kern="0" spc="31" dirty="0">
                <a:solidFill>
                  <a:sysClr val="windowText" lastClr="000000"/>
                </a:solidFill>
                <a:latin typeface="Calibri"/>
                <a:cs typeface="Calibri"/>
              </a:rPr>
              <a:t> </a:t>
            </a:r>
            <a:r>
              <a:rPr sz="838" b="1" kern="0" dirty="0">
                <a:solidFill>
                  <a:sysClr val="windowText" lastClr="000000"/>
                </a:solidFill>
                <a:latin typeface="Calibri"/>
                <a:cs typeface="Calibri"/>
              </a:rPr>
              <a:t>yrs</a:t>
            </a:r>
            <a:r>
              <a:rPr sz="838" b="1" kern="0" spc="31" dirty="0">
                <a:solidFill>
                  <a:sysClr val="windowText" lastClr="000000"/>
                </a:solidFill>
                <a:latin typeface="Calibri"/>
                <a:cs typeface="Calibri"/>
              </a:rPr>
              <a:t> </a:t>
            </a:r>
            <a:r>
              <a:rPr sz="838" b="1" kern="0" spc="-22" dirty="0">
                <a:solidFill>
                  <a:sysClr val="windowText" lastClr="000000"/>
                </a:solidFill>
                <a:latin typeface="Calibri"/>
                <a:cs typeface="Calibri"/>
              </a:rPr>
              <a:t>of</a:t>
            </a:r>
            <a:endParaRPr sz="838" kern="0">
              <a:solidFill>
                <a:sysClr val="windowText" lastClr="000000"/>
              </a:solidFill>
              <a:latin typeface="Calibri"/>
              <a:cs typeface="Calibri"/>
            </a:endParaRPr>
          </a:p>
          <a:p>
            <a:pPr algn="ctr" defTabSz="806867">
              <a:spcBef>
                <a:spcPts val="57"/>
              </a:spcBef>
            </a:pPr>
            <a:r>
              <a:rPr sz="838" b="1" kern="0" spc="-18" dirty="0">
                <a:solidFill>
                  <a:sysClr val="windowText" lastClr="000000"/>
                </a:solidFill>
                <a:latin typeface="Calibri"/>
                <a:cs typeface="Calibri"/>
              </a:rPr>
              <a:t>age?</a:t>
            </a:r>
            <a:endParaRPr sz="838" kern="0">
              <a:solidFill>
                <a:sysClr val="windowText" lastClr="000000"/>
              </a:solidFill>
              <a:latin typeface="Calibri"/>
              <a:cs typeface="Calibri"/>
            </a:endParaRPr>
          </a:p>
        </p:txBody>
      </p:sp>
      <p:grpSp>
        <p:nvGrpSpPr>
          <p:cNvPr id="63" name="object 63"/>
          <p:cNvGrpSpPr/>
          <p:nvPr/>
        </p:nvGrpSpPr>
        <p:grpSpPr>
          <a:xfrm>
            <a:off x="5877485" y="4735606"/>
            <a:ext cx="1058956" cy="1063438"/>
            <a:chOff x="4781550" y="5367020"/>
            <a:chExt cx="1200150" cy="1205230"/>
          </a:xfrm>
        </p:grpSpPr>
        <p:pic>
          <p:nvPicPr>
            <p:cNvPr id="64" name="object 64"/>
            <p:cNvPicPr/>
            <p:nvPr/>
          </p:nvPicPr>
          <p:blipFill>
            <a:blip r:embed="rId15" cstate="print"/>
            <a:stretch>
              <a:fillRect/>
            </a:stretch>
          </p:blipFill>
          <p:spPr>
            <a:xfrm>
              <a:off x="4781550" y="5372100"/>
              <a:ext cx="1200150" cy="1200150"/>
            </a:xfrm>
            <a:prstGeom prst="rect">
              <a:avLst/>
            </a:prstGeom>
          </p:spPr>
        </p:pic>
        <p:sp>
          <p:nvSpPr>
            <p:cNvPr id="65" name="object 65"/>
            <p:cNvSpPr/>
            <p:nvPr/>
          </p:nvSpPr>
          <p:spPr>
            <a:xfrm>
              <a:off x="4800600" y="5372100"/>
              <a:ext cx="1143000" cy="1143000"/>
            </a:xfrm>
            <a:custGeom>
              <a:avLst/>
              <a:gdLst/>
              <a:ahLst/>
              <a:cxnLst/>
              <a:rect l="l" t="t" r="r" b="b"/>
              <a:pathLst>
                <a:path w="1143000" h="1143000">
                  <a:moveTo>
                    <a:pt x="571500" y="0"/>
                  </a:moveTo>
                  <a:lnTo>
                    <a:pt x="0" y="571500"/>
                  </a:lnTo>
                  <a:lnTo>
                    <a:pt x="571500" y="1143000"/>
                  </a:lnTo>
                  <a:lnTo>
                    <a:pt x="1143000" y="571500"/>
                  </a:lnTo>
                  <a:lnTo>
                    <a:pt x="571500" y="0"/>
                  </a:lnTo>
                  <a:close/>
                </a:path>
              </a:pathLst>
            </a:custGeom>
            <a:solidFill>
              <a:srgbClr val="FF9999"/>
            </a:solidFill>
          </p:spPr>
          <p:txBody>
            <a:bodyPr wrap="square" lIns="0" tIns="0" rIns="0" bIns="0" rtlCol="0"/>
            <a:lstStyle/>
            <a:p>
              <a:pPr defTabSz="806867"/>
              <a:endParaRPr sz="1588" kern="0">
                <a:solidFill>
                  <a:sysClr val="windowText" lastClr="000000"/>
                </a:solidFill>
              </a:endParaRPr>
            </a:p>
          </p:txBody>
        </p:sp>
        <p:sp>
          <p:nvSpPr>
            <p:cNvPr id="66" name="object 66"/>
            <p:cNvSpPr/>
            <p:nvPr/>
          </p:nvSpPr>
          <p:spPr>
            <a:xfrm>
              <a:off x="4800600" y="5372100"/>
              <a:ext cx="1143000" cy="1143000"/>
            </a:xfrm>
            <a:custGeom>
              <a:avLst/>
              <a:gdLst/>
              <a:ahLst/>
              <a:cxnLst/>
              <a:rect l="l" t="t" r="r" b="b"/>
              <a:pathLst>
                <a:path w="1143000" h="1143000">
                  <a:moveTo>
                    <a:pt x="571500" y="1143000"/>
                  </a:moveTo>
                  <a:lnTo>
                    <a:pt x="1143000" y="571500"/>
                  </a:lnTo>
                  <a:lnTo>
                    <a:pt x="571500" y="0"/>
                  </a:lnTo>
                  <a:lnTo>
                    <a:pt x="0" y="571500"/>
                  </a:lnTo>
                  <a:lnTo>
                    <a:pt x="571500" y="1143000"/>
                  </a:lnTo>
                  <a:close/>
                </a:path>
              </a:pathLst>
            </a:custGeom>
            <a:ln w="9534">
              <a:solidFill>
                <a:srgbClr val="C7C7C7"/>
              </a:solidFill>
            </a:ln>
          </p:spPr>
          <p:txBody>
            <a:bodyPr wrap="square" lIns="0" tIns="0" rIns="0" bIns="0" rtlCol="0"/>
            <a:lstStyle/>
            <a:p>
              <a:pPr defTabSz="806867"/>
              <a:endParaRPr sz="1588" kern="0">
                <a:solidFill>
                  <a:sysClr val="windowText" lastClr="000000"/>
                </a:solidFill>
              </a:endParaRPr>
            </a:p>
          </p:txBody>
        </p:sp>
      </p:grpSp>
      <p:sp>
        <p:nvSpPr>
          <p:cNvPr id="67" name="object 67"/>
          <p:cNvSpPr txBox="1"/>
          <p:nvPr/>
        </p:nvSpPr>
        <p:spPr>
          <a:xfrm>
            <a:off x="5938782" y="4986898"/>
            <a:ext cx="925046" cy="500167"/>
          </a:xfrm>
          <a:prstGeom prst="rect">
            <a:avLst/>
          </a:prstGeom>
        </p:spPr>
        <p:txBody>
          <a:bodyPr vert="horz" wrap="square" lIns="0" tIns="11206" rIns="0" bIns="0" rtlCol="0">
            <a:spAutoFit/>
          </a:bodyPr>
          <a:lstStyle/>
          <a:p>
            <a:pPr marL="11206" marR="4483" algn="ctr" defTabSz="806867">
              <a:spcBef>
                <a:spcPts val="88"/>
              </a:spcBef>
            </a:pPr>
            <a:r>
              <a:rPr sz="794" b="1" kern="0" dirty="0">
                <a:solidFill>
                  <a:sysClr val="windowText" lastClr="000000"/>
                </a:solidFill>
                <a:latin typeface="Calibri"/>
                <a:cs typeface="Calibri"/>
              </a:rPr>
              <a:t>Does</a:t>
            </a:r>
            <a:r>
              <a:rPr sz="794" b="1" kern="0" spc="35" dirty="0">
                <a:solidFill>
                  <a:sysClr val="windowText" lastClr="000000"/>
                </a:solidFill>
                <a:latin typeface="Calibri"/>
                <a:cs typeface="Calibri"/>
              </a:rPr>
              <a:t> </a:t>
            </a:r>
            <a:r>
              <a:rPr sz="794" b="1" kern="0" spc="-9" dirty="0">
                <a:solidFill>
                  <a:sysClr val="windowText" lastClr="000000"/>
                </a:solidFill>
                <a:latin typeface="Calibri"/>
                <a:cs typeface="Calibri"/>
              </a:rPr>
              <a:t>patient</a:t>
            </a:r>
            <a:r>
              <a:rPr sz="794" b="1" kern="0" spc="-53" dirty="0">
                <a:solidFill>
                  <a:sysClr val="windowText" lastClr="000000"/>
                </a:solidFill>
                <a:latin typeface="Calibri"/>
                <a:cs typeface="Calibri"/>
              </a:rPr>
              <a:t> </a:t>
            </a:r>
            <a:r>
              <a:rPr sz="794" b="1" kern="0" dirty="0">
                <a:solidFill>
                  <a:sysClr val="windowText" lastClr="000000"/>
                </a:solidFill>
                <a:latin typeface="Calibri"/>
                <a:cs typeface="Calibri"/>
              </a:rPr>
              <a:t>agree</a:t>
            </a:r>
            <a:r>
              <a:rPr sz="794" b="1" kern="0" spc="26" dirty="0">
                <a:solidFill>
                  <a:sysClr val="windowText" lastClr="000000"/>
                </a:solidFill>
                <a:latin typeface="Calibri"/>
                <a:cs typeface="Calibri"/>
              </a:rPr>
              <a:t> </a:t>
            </a:r>
            <a:r>
              <a:rPr sz="794" b="1" kern="0" spc="-22" dirty="0">
                <a:solidFill>
                  <a:sysClr val="windowText" lastClr="000000"/>
                </a:solidFill>
                <a:latin typeface="Calibri"/>
                <a:cs typeface="Calibri"/>
              </a:rPr>
              <a:t>to</a:t>
            </a:r>
            <a:r>
              <a:rPr sz="794" b="1" kern="0" dirty="0">
                <a:solidFill>
                  <a:sysClr val="windowText" lastClr="000000"/>
                </a:solidFill>
                <a:latin typeface="Calibri"/>
                <a:cs typeface="Calibri"/>
              </a:rPr>
              <a:t> a</a:t>
            </a:r>
            <a:r>
              <a:rPr sz="794" b="1" kern="0" spc="22" dirty="0">
                <a:solidFill>
                  <a:sysClr val="windowText" lastClr="000000"/>
                </a:solidFill>
                <a:latin typeface="Calibri"/>
                <a:cs typeface="Calibri"/>
              </a:rPr>
              <a:t> </a:t>
            </a:r>
            <a:r>
              <a:rPr sz="794" b="1" kern="0" spc="-9" dirty="0">
                <a:solidFill>
                  <a:sysClr val="windowText" lastClr="000000"/>
                </a:solidFill>
                <a:latin typeface="Calibri"/>
                <a:cs typeface="Calibri"/>
              </a:rPr>
              <a:t>contraception</a:t>
            </a:r>
            <a:r>
              <a:rPr sz="794" b="1" kern="0" dirty="0">
                <a:solidFill>
                  <a:sysClr val="windowText" lastClr="000000"/>
                </a:solidFill>
                <a:latin typeface="Calibri"/>
                <a:cs typeface="Calibri"/>
              </a:rPr>
              <a:t> requirement?</a:t>
            </a:r>
            <a:r>
              <a:rPr sz="794" b="1" kern="0" spc="-31" dirty="0">
                <a:solidFill>
                  <a:sysClr val="windowText" lastClr="000000"/>
                </a:solidFill>
                <a:latin typeface="Calibri"/>
                <a:cs typeface="Calibri"/>
              </a:rPr>
              <a:t> </a:t>
            </a:r>
            <a:r>
              <a:rPr sz="794" b="1" kern="0" spc="-18" dirty="0">
                <a:solidFill>
                  <a:sysClr val="windowText" lastClr="000000"/>
                </a:solidFill>
                <a:latin typeface="Calibri"/>
                <a:cs typeface="Calibri"/>
              </a:rPr>
              <a:t>(see</a:t>
            </a:r>
            <a:r>
              <a:rPr sz="794" b="1" kern="0" spc="441" dirty="0">
                <a:solidFill>
                  <a:sysClr val="windowText" lastClr="000000"/>
                </a:solidFill>
                <a:latin typeface="Calibri"/>
                <a:cs typeface="Calibri"/>
              </a:rPr>
              <a:t> </a:t>
            </a:r>
            <a:r>
              <a:rPr sz="794" b="1" kern="0" spc="-18" dirty="0">
                <a:solidFill>
                  <a:sysClr val="windowText" lastClr="000000"/>
                </a:solidFill>
                <a:latin typeface="Calibri"/>
                <a:cs typeface="Calibri"/>
              </a:rPr>
              <a:t>box)</a:t>
            </a:r>
            <a:endParaRPr sz="794" kern="0">
              <a:solidFill>
                <a:sysClr val="windowText" lastClr="000000"/>
              </a:solidFill>
              <a:latin typeface="Calibri"/>
              <a:cs typeface="Calibri"/>
            </a:endParaRPr>
          </a:p>
        </p:txBody>
      </p:sp>
      <p:pic>
        <p:nvPicPr>
          <p:cNvPr id="68" name="object 68"/>
          <p:cNvPicPr/>
          <p:nvPr/>
        </p:nvPicPr>
        <p:blipFill>
          <a:blip r:embed="rId16" cstate="print"/>
          <a:stretch>
            <a:fillRect/>
          </a:stretch>
        </p:blipFill>
        <p:spPr>
          <a:xfrm>
            <a:off x="6533030" y="5925110"/>
            <a:ext cx="1067360" cy="773206"/>
          </a:xfrm>
          <a:prstGeom prst="rect">
            <a:avLst/>
          </a:prstGeom>
        </p:spPr>
      </p:pic>
      <p:sp>
        <p:nvSpPr>
          <p:cNvPr id="69" name="object 69"/>
          <p:cNvSpPr txBox="1"/>
          <p:nvPr/>
        </p:nvSpPr>
        <p:spPr>
          <a:xfrm>
            <a:off x="6559138" y="5936137"/>
            <a:ext cx="1008529" cy="621773"/>
          </a:xfrm>
          <a:prstGeom prst="rect">
            <a:avLst/>
          </a:prstGeom>
          <a:solidFill>
            <a:srgbClr val="D7D7D7"/>
          </a:solidFill>
          <a:ln w="9534">
            <a:solidFill>
              <a:srgbClr val="C7C7C7"/>
            </a:solidFill>
          </a:ln>
        </p:spPr>
        <p:txBody>
          <a:bodyPr vert="horz" wrap="square" lIns="0" tIns="85725" rIns="0" bIns="0" rtlCol="0">
            <a:spAutoFit/>
          </a:bodyPr>
          <a:lstStyle/>
          <a:p>
            <a:pPr marL="9526" algn="ctr" defTabSz="806867">
              <a:spcBef>
                <a:spcPts val="675"/>
              </a:spcBef>
            </a:pPr>
            <a:r>
              <a:rPr sz="838" b="1" kern="0" spc="-9" dirty="0">
                <a:solidFill>
                  <a:sysClr val="windowText" lastClr="000000"/>
                </a:solidFill>
                <a:latin typeface="Calibri"/>
                <a:cs typeface="Calibri"/>
              </a:rPr>
              <a:t>Consider</a:t>
            </a:r>
            <a:endParaRPr sz="838" kern="0">
              <a:solidFill>
                <a:sysClr val="windowText" lastClr="000000"/>
              </a:solidFill>
              <a:latin typeface="Calibri"/>
              <a:cs typeface="Calibri"/>
            </a:endParaRPr>
          </a:p>
          <a:p>
            <a:pPr marL="55472" marR="44266" indent="5603" algn="ctr" defTabSz="806867">
              <a:lnSpc>
                <a:spcPct val="105400"/>
              </a:lnSpc>
            </a:pPr>
            <a:r>
              <a:rPr sz="838" b="1" kern="0" spc="-9" dirty="0">
                <a:solidFill>
                  <a:sysClr val="windowText" lastClr="000000"/>
                </a:solidFill>
                <a:latin typeface="Calibri"/>
                <a:cs typeface="Calibri"/>
              </a:rPr>
              <a:t>Molnupiravir </a:t>
            </a:r>
            <a:r>
              <a:rPr sz="838" b="1" kern="0" dirty="0">
                <a:solidFill>
                  <a:sysClr val="windowText" lastClr="000000"/>
                </a:solidFill>
                <a:latin typeface="Calibri"/>
                <a:cs typeface="Calibri"/>
              </a:rPr>
              <a:t>(confirm</a:t>
            </a:r>
            <a:r>
              <a:rPr sz="838" b="1" kern="0" spc="119" dirty="0">
                <a:solidFill>
                  <a:sysClr val="windowText" lastClr="000000"/>
                </a:solidFill>
                <a:latin typeface="Calibri"/>
                <a:cs typeface="Calibri"/>
              </a:rPr>
              <a:t> </a:t>
            </a:r>
            <a:r>
              <a:rPr sz="838" b="1" kern="0" spc="-9" dirty="0">
                <a:solidFill>
                  <a:sysClr val="windowText" lastClr="000000"/>
                </a:solidFill>
                <a:latin typeface="Calibri"/>
                <a:cs typeface="Calibri"/>
              </a:rPr>
              <a:t>pregnancy </a:t>
            </a:r>
            <a:r>
              <a:rPr sz="838" b="1" kern="0" dirty="0">
                <a:solidFill>
                  <a:sysClr val="windowText" lastClr="000000"/>
                </a:solidFill>
                <a:latin typeface="Calibri"/>
                <a:cs typeface="Calibri"/>
              </a:rPr>
              <a:t>ruled</a:t>
            </a:r>
            <a:r>
              <a:rPr sz="838" b="1" kern="0" spc="84" dirty="0">
                <a:solidFill>
                  <a:sysClr val="windowText" lastClr="000000"/>
                </a:solidFill>
                <a:latin typeface="Calibri"/>
                <a:cs typeface="Calibri"/>
              </a:rPr>
              <a:t> </a:t>
            </a:r>
            <a:r>
              <a:rPr sz="838" b="1" kern="0" spc="-18" dirty="0">
                <a:solidFill>
                  <a:sysClr val="windowText" lastClr="000000"/>
                </a:solidFill>
                <a:latin typeface="Calibri"/>
                <a:cs typeface="Calibri"/>
              </a:rPr>
              <a:t>out)</a:t>
            </a:r>
            <a:endParaRPr sz="838" kern="0">
              <a:solidFill>
                <a:sysClr val="windowText" lastClr="000000"/>
              </a:solidFill>
              <a:latin typeface="Calibri"/>
              <a:cs typeface="Calibri"/>
            </a:endParaRPr>
          </a:p>
        </p:txBody>
      </p:sp>
      <p:pic>
        <p:nvPicPr>
          <p:cNvPr id="70" name="object 70"/>
          <p:cNvPicPr/>
          <p:nvPr/>
        </p:nvPicPr>
        <p:blipFill>
          <a:blip r:embed="rId17" cstate="print"/>
          <a:stretch>
            <a:fillRect/>
          </a:stretch>
        </p:blipFill>
        <p:spPr>
          <a:xfrm>
            <a:off x="5364817" y="5941920"/>
            <a:ext cx="1067360" cy="764801"/>
          </a:xfrm>
          <a:prstGeom prst="rect">
            <a:avLst/>
          </a:prstGeom>
        </p:spPr>
      </p:pic>
      <p:sp>
        <p:nvSpPr>
          <p:cNvPr id="71" name="object 71"/>
          <p:cNvSpPr txBox="1"/>
          <p:nvPr/>
        </p:nvSpPr>
        <p:spPr>
          <a:xfrm>
            <a:off x="5390030" y="5950324"/>
            <a:ext cx="1008529" cy="621773"/>
          </a:xfrm>
          <a:prstGeom prst="rect">
            <a:avLst/>
          </a:prstGeom>
          <a:solidFill>
            <a:srgbClr val="D7D7D7"/>
          </a:solidFill>
          <a:ln w="9534">
            <a:solidFill>
              <a:srgbClr val="C7C7C7"/>
            </a:solidFill>
          </a:ln>
        </p:spPr>
        <p:txBody>
          <a:bodyPr vert="horz" wrap="square" lIns="0" tIns="85725" rIns="0" bIns="0" rtlCol="0">
            <a:spAutoFit/>
          </a:bodyPr>
          <a:lstStyle/>
          <a:p>
            <a:pPr marL="7845" algn="ctr" defTabSz="806867">
              <a:spcBef>
                <a:spcPts val="675"/>
              </a:spcBef>
            </a:pPr>
            <a:r>
              <a:rPr sz="838" b="1" kern="0" spc="-9" dirty="0">
                <a:solidFill>
                  <a:sysClr val="windowText" lastClr="000000"/>
                </a:solidFill>
                <a:latin typeface="Calibri"/>
                <a:cs typeface="Calibri"/>
              </a:rPr>
              <a:t>Consider</a:t>
            </a:r>
            <a:endParaRPr sz="838" kern="0">
              <a:solidFill>
                <a:sysClr val="windowText" lastClr="000000"/>
              </a:solidFill>
              <a:latin typeface="Calibri"/>
              <a:cs typeface="Calibri"/>
            </a:endParaRPr>
          </a:p>
          <a:p>
            <a:pPr marL="93574" marR="85169" algn="ctr" defTabSz="806867">
              <a:lnSpc>
                <a:spcPct val="105400"/>
              </a:lnSpc>
            </a:pPr>
            <a:r>
              <a:rPr sz="838" b="1" kern="0" dirty="0">
                <a:solidFill>
                  <a:sysClr val="windowText" lastClr="000000"/>
                </a:solidFill>
                <a:latin typeface="Calibri"/>
                <a:cs typeface="Calibri"/>
              </a:rPr>
              <a:t>Fluvoxamine</a:t>
            </a:r>
            <a:r>
              <a:rPr sz="838" b="1" kern="0" spc="128" dirty="0">
                <a:solidFill>
                  <a:sysClr val="windowText" lastClr="000000"/>
                </a:solidFill>
                <a:latin typeface="Calibri"/>
                <a:cs typeface="Calibri"/>
              </a:rPr>
              <a:t> </a:t>
            </a:r>
            <a:r>
              <a:rPr sz="838" b="1" kern="0" dirty="0">
                <a:solidFill>
                  <a:sysClr val="windowText" lastClr="000000"/>
                </a:solidFill>
                <a:latin typeface="Calibri"/>
                <a:cs typeface="Calibri"/>
              </a:rPr>
              <a:t>if</a:t>
            </a:r>
            <a:r>
              <a:rPr sz="838" b="1" kern="0" spc="79" dirty="0">
                <a:solidFill>
                  <a:sysClr val="windowText" lastClr="000000"/>
                </a:solidFill>
                <a:latin typeface="Calibri"/>
                <a:cs typeface="Calibri"/>
              </a:rPr>
              <a:t> </a:t>
            </a:r>
            <a:r>
              <a:rPr sz="838" b="1" kern="0" spc="-22" dirty="0">
                <a:solidFill>
                  <a:sysClr val="windowText" lastClr="000000"/>
                </a:solidFill>
                <a:latin typeface="Calibri"/>
                <a:cs typeface="Calibri"/>
              </a:rPr>
              <a:t>no</a:t>
            </a:r>
            <a:r>
              <a:rPr sz="838" b="1" kern="0" dirty="0">
                <a:solidFill>
                  <a:sysClr val="windowText" lastClr="000000"/>
                </a:solidFill>
                <a:latin typeface="Calibri"/>
                <a:cs typeface="Calibri"/>
              </a:rPr>
              <a:t> SSRIs</a:t>
            </a:r>
            <a:r>
              <a:rPr sz="838" b="1" kern="0" spc="35" dirty="0">
                <a:solidFill>
                  <a:sysClr val="windowText" lastClr="000000"/>
                </a:solidFill>
                <a:latin typeface="Calibri"/>
                <a:cs typeface="Calibri"/>
              </a:rPr>
              <a:t> </a:t>
            </a:r>
            <a:r>
              <a:rPr sz="838" b="1" kern="0" dirty="0">
                <a:solidFill>
                  <a:sysClr val="windowText" lastClr="000000"/>
                </a:solidFill>
                <a:latin typeface="Calibri"/>
                <a:cs typeface="Calibri"/>
              </a:rPr>
              <a:t>or</a:t>
            </a:r>
            <a:r>
              <a:rPr sz="838" b="1" kern="0" spc="84" dirty="0">
                <a:solidFill>
                  <a:sysClr val="windowText" lastClr="000000"/>
                </a:solidFill>
                <a:latin typeface="Calibri"/>
                <a:cs typeface="Calibri"/>
              </a:rPr>
              <a:t> </a:t>
            </a:r>
            <a:r>
              <a:rPr sz="838" b="1" kern="0" spc="-9" dirty="0">
                <a:solidFill>
                  <a:sysClr val="windowText" lastClr="000000"/>
                </a:solidFill>
                <a:latin typeface="Calibri"/>
                <a:cs typeface="Calibri"/>
              </a:rPr>
              <a:t>MAOIs. </a:t>
            </a:r>
            <a:r>
              <a:rPr sz="838" b="1" kern="0" dirty="0">
                <a:solidFill>
                  <a:sysClr val="windowText" lastClr="000000"/>
                </a:solidFill>
                <a:latin typeface="Calibri"/>
                <a:cs typeface="Calibri"/>
              </a:rPr>
              <a:t>Limit</a:t>
            </a:r>
            <a:r>
              <a:rPr sz="838" b="1" kern="0" spc="101" dirty="0">
                <a:solidFill>
                  <a:sysClr val="windowText" lastClr="000000"/>
                </a:solidFill>
                <a:latin typeface="Calibri"/>
                <a:cs typeface="Calibri"/>
              </a:rPr>
              <a:t> </a:t>
            </a:r>
            <a:r>
              <a:rPr sz="838" b="1" kern="0" spc="-9" dirty="0">
                <a:solidFill>
                  <a:sysClr val="windowText" lastClr="000000"/>
                </a:solidFill>
                <a:latin typeface="Calibri"/>
                <a:cs typeface="Calibri"/>
              </a:rPr>
              <a:t>caffeine</a:t>
            </a:r>
            <a:endParaRPr sz="838" kern="0">
              <a:solidFill>
                <a:sysClr val="windowText" lastClr="000000"/>
              </a:solidFill>
              <a:latin typeface="Calibri"/>
              <a:cs typeface="Calibri"/>
            </a:endParaRPr>
          </a:p>
        </p:txBody>
      </p:sp>
      <p:grpSp>
        <p:nvGrpSpPr>
          <p:cNvPr id="72" name="object 72"/>
          <p:cNvGrpSpPr/>
          <p:nvPr/>
        </p:nvGrpSpPr>
        <p:grpSpPr>
          <a:xfrm>
            <a:off x="6392956" y="5743015"/>
            <a:ext cx="670672" cy="210110"/>
            <a:chOff x="5365750" y="6508750"/>
            <a:chExt cx="760095" cy="238125"/>
          </a:xfrm>
        </p:grpSpPr>
        <p:sp>
          <p:nvSpPr>
            <p:cNvPr id="73" name="object 73"/>
            <p:cNvSpPr/>
            <p:nvPr/>
          </p:nvSpPr>
          <p:spPr>
            <a:xfrm>
              <a:off x="5372100" y="6515100"/>
              <a:ext cx="678180" cy="191770"/>
            </a:xfrm>
            <a:custGeom>
              <a:avLst/>
              <a:gdLst/>
              <a:ahLst/>
              <a:cxnLst/>
              <a:rect l="l" t="t" r="r" b="b"/>
              <a:pathLst>
                <a:path w="678179" h="191770">
                  <a:moveTo>
                    <a:pt x="0" y="0"/>
                  </a:moveTo>
                  <a:lnTo>
                    <a:pt x="678179" y="191287"/>
                  </a:lnTo>
                </a:path>
              </a:pathLst>
            </a:custGeom>
            <a:ln w="12699">
              <a:solidFill>
                <a:srgbClr val="5B9BD4"/>
              </a:solidFill>
            </a:ln>
          </p:spPr>
          <p:txBody>
            <a:bodyPr wrap="square" lIns="0" tIns="0" rIns="0" bIns="0" rtlCol="0"/>
            <a:lstStyle/>
            <a:p>
              <a:pPr defTabSz="806867"/>
              <a:endParaRPr sz="1588" kern="0">
                <a:solidFill>
                  <a:sysClr val="windowText" lastClr="000000"/>
                </a:solidFill>
              </a:endParaRPr>
            </a:p>
          </p:txBody>
        </p:sp>
        <p:sp>
          <p:nvSpPr>
            <p:cNvPr id="74" name="object 74"/>
            <p:cNvSpPr/>
            <p:nvPr/>
          </p:nvSpPr>
          <p:spPr>
            <a:xfrm>
              <a:off x="6027419" y="6660337"/>
              <a:ext cx="98425" cy="86360"/>
            </a:xfrm>
            <a:custGeom>
              <a:avLst/>
              <a:gdLst/>
              <a:ahLst/>
              <a:cxnLst/>
              <a:rect l="l" t="t" r="r" b="b"/>
              <a:pathLst>
                <a:path w="98425" h="86359">
                  <a:moveTo>
                    <a:pt x="24256" y="0"/>
                  </a:moveTo>
                  <a:lnTo>
                    <a:pt x="0" y="86042"/>
                  </a:lnTo>
                  <a:lnTo>
                    <a:pt x="98170" y="67284"/>
                  </a:lnTo>
                  <a:lnTo>
                    <a:pt x="24256" y="0"/>
                  </a:lnTo>
                  <a:close/>
                </a:path>
              </a:pathLst>
            </a:custGeom>
            <a:solidFill>
              <a:srgbClr val="5B9BD4"/>
            </a:solidFill>
          </p:spPr>
          <p:txBody>
            <a:bodyPr wrap="square" lIns="0" tIns="0" rIns="0" bIns="0" rtlCol="0"/>
            <a:lstStyle/>
            <a:p>
              <a:pPr defTabSz="806867"/>
              <a:endParaRPr sz="1588" kern="0">
                <a:solidFill>
                  <a:sysClr val="windowText" lastClr="000000"/>
                </a:solidFill>
              </a:endParaRPr>
            </a:p>
          </p:txBody>
        </p:sp>
        <p:sp>
          <p:nvSpPr>
            <p:cNvPr id="75" name="object 75"/>
            <p:cNvSpPr/>
            <p:nvPr/>
          </p:nvSpPr>
          <p:spPr>
            <a:xfrm>
              <a:off x="5676011" y="6560402"/>
              <a:ext cx="146050" cy="121920"/>
            </a:xfrm>
            <a:custGeom>
              <a:avLst/>
              <a:gdLst/>
              <a:ahLst/>
              <a:cxnLst/>
              <a:rect l="l" t="t" r="r" b="b"/>
              <a:pathLst>
                <a:path w="146050" h="121920">
                  <a:moveTo>
                    <a:pt x="145796" y="0"/>
                  </a:moveTo>
                  <a:lnTo>
                    <a:pt x="0" y="0"/>
                  </a:lnTo>
                  <a:lnTo>
                    <a:pt x="0" y="121918"/>
                  </a:lnTo>
                  <a:lnTo>
                    <a:pt x="145796" y="121918"/>
                  </a:lnTo>
                  <a:lnTo>
                    <a:pt x="145796" y="0"/>
                  </a:lnTo>
                  <a:close/>
                </a:path>
              </a:pathLst>
            </a:custGeom>
            <a:solidFill>
              <a:srgbClr val="FFFFFF"/>
            </a:solidFill>
          </p:spPr>
          <p:txBody>
            <a:bodyPr wrap="square" lIns="0" tIns="0" rIns="0" bIns="0" rtlCol="0"/>
            <a:lstStyle/>
            <a:p>
              <a:pPr defTabSz="806867"/>
              <a:endParaRPr sz="1588" kern="0">
                <a:solidFill>
                  <a:sysClr val="windowText" lastClr="000000"/>
                </a:solidFill>
              </a:endParaRPr>
            </a:p>
          </p:txBody>
        </p:sp>
      </p:grpSp>
      <p:sp>
        <p:nvSpPr>
          <p:cNvPr id="76" name="object 76"/>
          <p:cNvSpPr txBox="1"/>
          <p:nvPr/>
        </p:nvSpPr>
        <p:spPr>
          <a:xfrm>
            <a:off x="6660217" y="5772430"/>
            <a:ext cx="146237" cy="122763"/>
          </a:xfrm>
          <a:prstGeom prst="rect">
            <a:avLst/>
          </a:prstGeom>
        </p:spPr>
        <p:txBody>
          <a:bodyPr vert="horz" wrap="square" lIns="0" tIns="14007" rIns="0" bIns="0" rtlCol="0">
            <a:spAutoFit/>
          </a:bodyPr>
          <a:lstStyle/>
          <a:p>
            <a:pPr marL="11206" defTabSz="806867">
              <a:spcBef>
                <a:spcPts val="110"/>
              </a:spcBef>
            </a:pPr>
            <a:r>
              <a:rPr sz="706" kern="0" spc="-22" dirty="0">
                <a:solidFill>
                  <a:srgbClr val="4F87BA"/>
                </a:solidFill>
                <a:latin typeface="Calibri"/>
                <a:cs typeface="Calibri"/>
              </a:rPr>
              <a:t>YES</a:t>
            </a:r>
            <a:endParaRPr sz="706" kern="0">
              <a:solidFill>
                <a:sysClr val="windowText" lastClr="000000"/>
              </a:solidFill>
              <a:latin typeface="Calibri"/>
              <a:cs typeface="Calibri"/>
            </a:endParaRPr>
          </a:p>
        </p:txBody>
      </p:sp>
      <p:grpSp>
        <p:nvGrpSpPr>
          <p:cNvPr id="77" name="object 77"/>
          <p:cNvGrpSpPr/>
          <p:nvPr/>
        </p:nvGrpSpPr>
        <p:grpSpPr>
          <a:xfrm>
            <a:off x="5146525" y="4863688"/>
            <a:ext cx="747993" cy="381000"/>
            <a:chOff x="3953128" y="5512180"/>
            <a:chExt cx="847725" cy="431800"/>
          </a:xfrm>
        </p:grpSpPr>
        <p:sp>
          <p:nvSpPr>
            <p:cNvPr id="78" name="object 78"/>
            <p:cNvSpPr/>
            <p:nvPr/>
          </p:nvSpPr>
          <p:spPr>
            <a:xfrm>
              <a:off x="3959478" y="5518530"/>
              <a:ext cx="771525" cy="389890"/>
            </a:xfrm>
            <a:custGeom>
              <a:avLst/>
              <a:gdLst/>
              <a:ahLst/>
              <a:cxnLst/>
              <a:rect l="l" t="t" r="r" b="b"/>
              <a:pathLst>
                <a:path w="771525" h="389889">
                  <a:moveTo>
                    <a:pt x="0" y="0"/>
                  </a:moveTo>
                  <a:lnTo>
                    <a:pt x="771271" y="389763"/>
                  </a:lnTo>
                </a:path>
              </a:pathLst>
            </a:custGeom>
            <a:ln w="12700">
              <a:solidFill>
                <a:srgbClr val="5B9BD4"/>
              </a:solidFill>
            </a:ln>
          </p:spPr>
          <p:txBody>
            <a:bodyPr wrap="square" lIns="0" tIns="0" rIns="0" bIns="0" rtlCol="0"/>
            <a:lstStyle/>
            <a:p>
              <a:pPr defTabSz="806867"/>
              <a:endParaRPr sz="1588" kern="0">
                <a:solidFill>
                  <a:sysClr val="windowText" lastClr="000000"/>
                </a:solidFill>
              </a:endParaRPr>
            </a:p>
          </p:txBody>
        </p:sp>
        <p:sp>
          <p:nvSpPr>
            <p:cNvPr id="79" name="object 79"/>
            <p:cNvSpPr/>
            <p:nvPr/>
          </p:nvSpPr>
          <p:spPr>
            <a:xfrm>
              <a:off x="4700650" y="5863335"/>
              <a:ext cx="100330" cy="80645"/>
            </a:xfrm>
            <a:custGeom>
              <a:avLst/>
              <a:gdLst/>
              <a:ahLst/>
              <a:cxnLst/>
              <a:rect l="l" t="t" r="r" b="b"/>
              <a:pathLst>
                <a:path w="100329" h="80645">
                  <a:moveTo>
                    <a:pt x="40259" y="0"/>
                  </a:moveTo>
                  <a:lnTo>
                    <a:pt x="0" y="79882"/>
                  </a:lnTo>
                  <a:lnTo>
                    <a:pt x="99949" y="80263"/>
                  </a:lnTo>
                  <a:lnTo>
                    <a:pt x="40259" y="0"/>
                  </a:lnTo>
                  <a:close/>
                </a:path>
              </a:pathLst>
            </a:custGeom>
            <a:solidFill>
              <a:srgbClr val="5B9BD4"/>
            </a:solidFill>
          </p:spPr>
          <p:txBody>
            <a:bodyPr wrap="square" lIns="0" tIns="0" rIns="0" bIns="0" rtlCol="0"/>
            <a:lstStyle/>
            <a:p>
              <a:pPr defTabSz="806867"/>
              <a:endParaRPr sz="1588" kern="0">
                <a:solidFill>
                  <a:sysClr val="windowText" lastClr="000000"/>
                </a:solidFill>
              </a:endParaRPr>
            </a:p>
          </p:txBody>
        </p:sp>
        <p:sp>
          <p:nvSpPr>
            <p:cNvPr id="80" name="object 80"/>
            <p:cNvSpPr/>
            <p:nvPr/>
          </p:nvSpPr>
          <p:spPr>
            <a:xfrm>
              <a:off x="4307077" y="5670170"/>
              <a:ext cx="146050" cy="121920"/>
            </a:xfrm>
            <a:custGeom>
              <a:avLst/>
              <a:gdLst/>
              <a:ahLst/>
              <a:cxnLst/>
              <a:rect l="l" t="t" r="r" b="b"/>
              <a:pathLst>
                <a:path w="146050" h="121920">
                  <a:moveTo>
                    <a:pt x="145796" y="0"/>
                  </a:moveTo>
                  <a:lnTo>
                    <a:pt x="0" y="0"/>
                  </a:lnTo>
                  <a:lnTo>
                    <a:pt x="0" y="121918"/>
                  </a:lnTo>
                  <a:lnTo>
                    <a:pt x="145796" y="121918"/>
                  </a:lnTo>
                  <a:lnTo>
                    <a:pt x="145796" y="0"/>
                  </a:lnTo>
                  <a:close/>
                </a:path>
              </a:pathLst>
            </a:custGeom>
            <a:solidFill>
              <a:srgbClr val="FFFFFF"/>
            </a:solidFill>
          </p:spPr>
          <p:txBody>
            <a:bodyPr wrap="square" lIns="0" tIns="0" rIns="0" bIns="0" rtlCol="0"/>
            <a:lstStyle/>
            <a:p>
              <a:pPr defTabSz="806867"/>
              <a:endParaRPr sz="1588" kern="0">
                <a:solidFill>
                  <a:sysClr val="windowText" lastClr="000000"/>
                </a:solidFill>
              </a:endParaRPr>
            </a:p>
          </p:txBody>
        </p:sp>
      </p:grpSp>
      <p:sp>
        <p:nvSpPr>
          <p:cNvPr id="81" name="object 81"/>
          <p:cNvSpPr txBox="1"/>
          <p:nvPr/>
        </p:nvSpPr>
        <p:spPr>
          <a:xfrm>
            <a:off x="5451102" y="4986393"/>
            <a:ext cx="147357" cy="122763"/>
          </a:xfrm>
          <a:prstGeom prst="rect">
            <a:avLst/>
          </a:prstGeom>
        </p:spPr>
        <p:txBody>
          <a:bodyPr vert="horz" wrap="square" lIns="0" tIns="14007" rIns="0" bIns="0" rtlCol="0">
            <a:spAutoFit/>
          </a:bodyPr>
          <a:lstStyle/>
          <a:p>
            <a:pPr marL="11206" defTabSz="806867">
              <a:spcBef>
                <a:spcPts val="110"/>
              </a:spcBef>
            </a:pPr>
            <a:r>
              <a:rPr sz="706" kern="0" spc="-22" dirty="0">
                <a:solidFill>
                  <a:srgbClr val="4F87BA"/>
                </a:solidFill>
                <a:latin typeface="Calibri"/>
                <a:cs typeface="Calibri"/>
              </a:rPr>
              <a:t>YES</a:t>
            </a:r>
            <a:endParaRPr sz="706" kern="0">
              <a:solidFill>
                <a:sysClr val="windowText" lastClr="000000"/>
              </a:solidFill>
              <a:latin typeface="Calibri"/>
              <a:cs typeface="Calibri"/>
            </a:endParaRPr>
          </a:p>
        </p:txBody>
      </p:sp>
      <p:grpSp>
        <p:nvGrpSpPr>
          <p:cNvPr id="82" name="object 82"/>
          <p:cNvGrpSpPr/>
          <p:nvPr/>
        </p:nvGrpSpPr>
        <p:grpSpPr>
          <a:xfrm>
            <a:off x="4804298" y="4863689"/>
            <a:ext cx="353546" cy="1195107"/>
            <a:chOff x="3565271" y="5512180"/>
            <a:chExt cx="400685" cy="1354455"/>
          </a:xfrm>
        </p:grpSpPr>
        <p:sp>
          <p:nvSpPr>
            <p:cNvPr id="83" name="object 83"/>
            <p:cNvSpPr/>
            <p:nvPr/>
          </p:nvSpPr>
          <p:spPr>
            <a:xfrm>
              <a:off x="3605403" y="5518530"/>
              <a:ext cx="354330" cy="1272540"/>
            </a:xfrm>
            <a:custGeom>
              <a:avLst/>
              <a:gdLst/>
              <a:ahLst/>
              <a:cxnLst/>
              <a:rect l="l" t="t" r="r" b="b"/>
              <a:pathLst>
                <a:path w="354329" h="1272540">
                  <a:moveTo>
                    <a:pt x="354075" y="0"/>
                  </a:moveTo>
                  <a:lnTo>
                    <a:pt x="0" y="1272438"/>
                  </a:lnTo>
                </a:path>
              </a:pathLst>
            </a:custGeom>
            <a:ln w="12700">
              <a:solidFill>
                <a:srgbClr val="5B9BD4"/>
              </a:solidFill>
            </a:ln>
          </p:spPr>
          <p:txBody>
            <a:bodyPr wrap="square" lIns="0" tIns="0" rIns="0" bIns="0" rtlCol="0"/>
            <a:lstStyle/>
            <a:p>
              <a:pPr defTabSz="806867"/>
              <a:endParaRPr sz="1588" kern="0">
                <a:solidFill>
                  <a:sysClr val="windowText" lastClr="000000"/>
                </a:solidFill>
              </a:endParaRPr>
            </a:p>
          </p:txBody>
        </p:sp>
        <p:sp>
          <p:nvSpPr>
            <p:cNvPr id="84" name="object 84"/>
            <p:cNvSpPr/>
            <p:nvPr/>
          </p:nvSpPr>
          <p:spPr>
            <a:xfrm>
              <a:off x="3565271" y="6768211"/>
              <a:ext cx="86360" cy="98425"/>
            </a:xfrm>
            <a:custGeom>
              <a:avLst/>
              <a:gdLst/>
              <a:ahLst/>
              <a:cxnLst/>
              <a:rect l="l" t="t" r="r" b="b"/>
              <a:pathLst>
                <a:path w="86360" h="98425">
                  <a:moveTo>
                    <a:pt x="0" y="0"/>
                  </a:moveTo>
                  <a:lnTo>
                    <a:pt x="19050" y="98120"/>
                  </a:lnTo>
                  <a:lnTo>
                    <a:pt x="86105" y="23977"/>
                  </a:lnTo>
                  <a:lnTo>
                    <a:pt x="0" y="0"/>
                  </a:lnTo>
                  <a:close/>
                </a:path>
              </a:pathLst>
            </a:custGeom>
            <a:solidFill>
              <a:srgbClr val="5B9BD4"/>
            </a:solidFill>
          </p:spPr>
          <p:txBody>
            <a:bodyPr wrap="square" lIns="0" tIns="0" rIns="0" bIns="0" rtlCol="0"/>
            <a:lstStyle/>
            <a:p>
              <a:pPr defTabSz="806867"/>
              <a:endParaRPr sz="1588" kern="0">
                <a:solidFill>
                  <a:sysClr val="windowText" lastClr="000000"/>
                </a:solidFill>
              </a:endParaRPr>
            </a:p>
          </p:txBody>
        </p:sp>
        <p:sp>
          <p:nvSpPr>
            <p:cNvPr id="85" name="object 85"/>
            <p:cNvSpPr/>
            <p:nvPr/>
          </p:nvSpPr>
          <p:spPr>
            <a:xfrm>
              <a:off x="3705479" y="6131434"/>
              <a:ext cx="133350" cy="121920"/>
            </a:xfrm>
            <a:custGeom>
              <a:avLst/>
              <a:gdLst/>
              <a:ahLst/>
              <a:cxnLst/>
              <a:rect l="l" t="t" r="r" b="b"/>
              <a:pathLst>
                <a:path w="133350" h="121920">
                  <a:moveTo>
                    <a:pt x="132854" y="0"/>
                  </a:moveTo>
                  <a:lnTo>
                    <a:pt x="0" y="0"/>
                  </a:lnTo>
                  <a:lnTo>
                    <a:pt x="0" y="121918"/>
                  </a:lnTo>
                  <a:lnTo>
                    <a:pt x="132854" y="121918"/>
                  </a:lnTo>
                  <a:lnTo>
                    <a:pt x="132854" y="0"/>
                  </a:lnTo>
                  <a:close/>
                </a:path>
              </a:pathLst>
            </a:custGeom>
            <a:solidFill>
              <a:srgbClr val="FFFFFF"/>
            </a:solidFill>
          </p:spPr>
          <p:txBody>
            <a:bodyPr wrap="square" lIns="0" tIns="0" rIns="0" bIns="0" rtlCol="0"/>
            <a:lstStyle/>
            <a:p>
              <a:pPr defTabSz="806867"/>
              <a:endParaRPr sz="1588" kern="0">
                <a:solidFill>
                  <a:sysClr val="windowText" lastClr="000000"/>
                </a:solidFill>
              </a:endParaRPr>
            </a:p>
          </p:txBody>
        </p:sp>
      </p:grpSp>
      <p:sp>
        <p:nvSpPr>
          <p:cNvPr id="86" name="object 86"/>
          <p:cNvSpPr txBox="1"/>
          <p:nvPr/>
        </p:nvSpPr>
        <p:spPr>
          <a:xfrm>
            <a:off x="4919942" y="5393952"/>
            <a:ext cx="141754" cy="122763"/>
          </a:xfrm>
          <a:prstGeom prst="rect">
            <a:avLst/>
          </a:prstGeom>
        </p:spPr>
        <p:txBody>
          <a:bodyPr vert="horz" wrap="square" lIns="0" tIns="14007" rIns="0" bIns="0" rtlCol="0">
            <a:spAutoFit/>
          </a:bodyPr>
          <a:lstStyle/>
          <a:p>
            <a:pPr marL="11206" defTabSz="806867">
              <a:spcBef>
                <a:spcPts val="110"/>
              </a:spcBef>
            </a:pPr>
            <a:r>
              <a:rPr sz="706" kern="0" spc="-22" dirty="0">
                <a:solidFill>
                  <a:srgbClr val="4F87BA"/>
                </a:solidFill>
                <a:latin typeface="Calibri"/>
                <a:cs typeface="Calibri"/>
              </a:rPr>
              <a:t>NO</a:t>
            </a:r>
            <a:endParaRPr sz="706" kern="0">
              <a:solidFill>
                <a:sysClr val="windowText" lastClr="000000"/>
              </a:solidFill>
              <a:latin typeface="Calibri"/>
              <a:cs typeface="Calibri"/>
            </a:endParaRPr>
          </a:p>
        </p:txBody>
      </p:sp>
      <p:pic>
        <p:nvPicPr>
          <p:cNvPr id="87" name="object 87"/>
          <p:cNvPicPr/>
          <p:nvPr/>
        </p:nvPicPr>
        <p:blipFill>
          <a:blip r:embed="rId17" cstate="print"/>
          <a:stretch>
            <a:fillRect/>
          </a:stretch>
        </p:blipFill>
        <p:spPr>
          <a:xfrm>
            <a:off x="2440081" y="5941920"/>
            <a:ext cx="1067360" cy="764801"/>
          </a:xfrm>
          <a:prstGeom prst="rect">
            <a:avLst/>
          </a:prstGeom>
        </p:spPr>
      </p:pic>
      <p:sp>
        <p:nvSpPr>
          <p:cNvPr id="88" name="object 88"/>
          <p:cNvSpPr txBox="1"/>
          <p:nvPr/>
        </p:nvSpPr>
        <p:spPr>
          <a:xfrm>
            <a:off x="2465294" y="5950324"/>
            <a:ext cx="1008529" cy="621773"/>
          </a:xfrm>
          <a:prstGeom prst="rect">
            <a:avLst/>
          </a:prstGeom>
          <a:solidFill>
            <a:srgbClr val="D7D7D7"/>
          </a:solidFill>
          <a:ln w="9534">
            <a:solidFill>
              <a:srgbClr val="C7C7C7"/>
            </a:solidFill>
          </a:ln>
        </p:spPr>
        <p:txBody>
          <a:bodyPr vert="horz" wrap="square" lIns="0" tIns="85725" rIns="0" bIns="0" rtlCol="0">
            <a:spAutoFit/>
          </a:bodyPr>
          <a:lstStyle/>
          <a:p>
            <a:pPr marL="1681" algn="ctr" defTabSz="806867">
              <a:spcBef>
                <a:spcPts val="675"/>
              </a:spcBef>
            </a:pPr>
            <a:r>
              <a:rPr sz="838" b="1" kern="0" spc="-9" dirty="0">
                <a:solidFill>
                  <a:sysClr val="windowText" lastClr="000000"/>
                </a:solidFill>
                <a:latin typeface="Calibri"/>
                <a:cs typeface="Calibri"/>
              </a:rPr>
              <a:t>Consider</a:t>
            </a:r>
            <a:endParaRPr sz="838" kern="0">
              <a:solidFill>
                <a:sysClr val="windowText" lastClr="000000"/>
              </a:solidFill>
              <a:latin typeface="Calibri"/>
              <a:cs typeface="Calibri"/>
            </a:endParaRPr>
          </a:p>
          <a:p>
            <a:pPr marL="90772" marR="87411" algn="ctr" defTabSz="806867">
              <a:lnSpc>
                <a:spcPct val="105400"/>
              </a:lnSpc>
            </a:pPr>
            <a:r>
              <a:rPr sz="838" b="1" kern="0" dirty="0">
                <a:solidFill>
                  <a:sysClr val="windowText" lastClr="000000"/>
                </a:solidFill>
                <a:latin typeface="Calibri"/>
                <a:cs typeface="Calibri"/>
              </a:rPr>
              <a:t>Fluvoxamine</a:t>
            </a:r>
            <a:r>
              <a:rPr sz="838" b="1" kern="0" spc="128" dirty="0">
                <a:solidFill>
                  <a:sysClr val="windowText" lastClr="000000"/>
                </a:solidFill>
                <a:latin typeface="Calibri"/>
                <a:cs typeface="Calibri"/>
              </a:rPr>
              <a:t> </a:t>
            </a:r>
            <a:r>
              <a:rPr sz="838" b="1" kern="0" dirty="0">
                <a:solidFill>
                  <a:sysClr val="windowText" lastClr="000000"/>
                </a:solidFill>
                <a:latin typeface="Calibri"/>
                <a:cs typeface="Calibri"/>
              </a:rPr>
              <a:t>if</a:t>
            </a:r>
            <a:r>
              <a:rPr sz="838" b="1" kern="0" spc="79" dirty="0">
                <a:solidFill>
                  <a:sysClr val="windowText" lastClr="000000"/>
                </a:solidFill>
                <a:latin typeface="Calibri"/>
                <a:cs typeface="Calibri"/>
              </a:rPr>
              <a:t> </a:t>
            </a:r>
            <a:r>
              <a:rPr sz="838" b="1" kern="0" spc="-22" dirty="0">
                <a:solidFill>
                  <a:sysClr val="windowText" lastClr="000000"/>
                </a:solidFill>
                <a:latin typeface="Calibri"/>
                <a:cs typeface="Calibri"/>
              </a:rPr>
              <a:t>no</a:t>
            </a:r>
            <a:r>
              <a:rPr sz="838" b="1" kern="0" dirty="0">
                <a:solidFill>
                  <a:sysClr val="windowText" lastClr="000000"/>
                </a:solidFill>
                <a:latin typeface="Calibri"/>
                <a:cs typeface="Calibri"/>
              </a:rPr>
              <a:t> SSRIs</a:t>
            </a:r>
            <a:r>
              <a:rPr sz="838" b="1" kern="0" spc="31" dirty="0">
                <a:solidFill>
                  <a:sysClr val="windowText" lastClr="000000"/>
                </a:solidFill>
                <a:latin typeface="Calibri"/>
                <a:cs typeface="Calibri"/>
              </a:rPr>
              <a:t> </a:t>
            </a:r>
            <a:r>
              <a:rPr sz="838" b="1" kern="0" dirty="0">
                <a:solidFill>
                  <a:sysClr val="windowText" lastClr="000000"/>
                </a:solidFill>
                <a:latin typeface="Calibri"/>
                <a:cs typeface="Calibri"/>
              </a:rPr>
              <a:t>or</a:t>
            </a:r>
            <a:r>
              <a:rPr sz="838" b="1" kern="0" spc="84" dirty="0">
                <a:solidFill>
                  <a:sysClr val="windowText" lastClr="000000"/>
                </a:solidFill>
                <a:latin typeface="Calibri"/>
                <a:cs typeface="Calibri"/>
              </a:rPr>
              <a:t> </a:t>
            </a:r>
            <a:r>
              <a:rPr sz="838" b="1" kern="0" spc="-9" dirty="0">
                <a:solidFill>
                  <a:sysClr val="windowText" lastClr="000000"/>
                </a:solidFill>
                <a:latin typeface="Calibri"/>
                <a:cs typeface="Calibri"/>
              </a:rPr>
              <a:t>MAOIs. </a:t>
            </a:r>
            <a:r>
              <a:rPr sz="838" b="1" kern="0" dirty="0">
                <a:solidFill>
                  <a:sysClr val="windowText" lastClr="000000"/>
                </a:solidFill>
                <a:latin typeface="Calibri"/>
                <a:cs typeface="Calibri"/>
              </a:rPr>
              <a:t>Limit</a:t>
            </a:r>
            <a:r>
              <a:rPr sz="838" b="1" kern="0" spc="101" dirty="0">
                <a:solidFill>
                  <a:sysClr val="windowText" lastClr="000000"/>
                </a:solidFill>
                <a:latin typeface="Calibri"/>
                <a:cs typeface="Calibri"/>
              </a:rPr>
              <a:t> </a:t>
            </a:r>
            <a:r>
              <a:rPr sz="838" b="1" kern="0" spc="-9" dirty="0">
                <a:solidFill>
                  <a:sysClr val="windowText" lastClr="000000"/>
                </a:solidFill>
                <a:latin typeface="Calibri"/>
                <a:cs typeface="Calibri"/>
              </a:rPr>
              <a:t>caffeine</a:t>
            </a:r>
            <a:endParaRPr sz="838" kern="0">
              <a:solidFill>
                <a:sysClr val="windowText" lastClr="000000"/>
              </a:solidFill>
              <a:latin typeface="Calibri"/>
              <a:cs typeface="Calibri"/>
            </a:endParaRPr>
          </a:p>
        </p:txBody>
      </p:sp>
      <p:pic>
        <p:nvPicPr>
          <p:cNvPr id="89" name="object 89"/>
          <p:cNvPicPr/>
          <p:nvPr/>
        </p:nvPicPr>
        <p:blipFill>
          <a:blip r:embed="rId18" cstate="print"/>
          <a:stretch>
            <a:fillRect/>
          </a:stretch>
        </p:blipFill>
        <p:spPr>
          <a:xfrm>
            <a:off x="3599890" y="6067985"/>
            <a:ext cx="764801" cy="537882"/>
          </a:xfrm>
          <a:prstGeom prst="rect">
            <a:avLst/>
          </a:prstGeom>
        </p:spPr>
      </p:pic>
      <p:sp>
        <p:nvSpPr>
          <p:cNvPr id="90" name="object 90"/>
          <p:cNvSpPr txBox="1"/>
          <p:nvPr/>
        </p:nvSpPr>
        <p:spPr>
          <a:xfrm>
            <a:off x="3625103" y="6077442"/>
            <a:ext cx="705971" cy="378826"/>
          </a:xfrm>
          <a:prstGeom prst="rect">
            <a:avLst/>
          </a:prstGeom>
          <a:solidFill>
            <a:srgbClr val="D7D7D7"/>
          </a:solidFill>
          <a:ln w="9534">
            <a:solidFill>
              <a:srgbClr val="C7C7C7"/>
            </a:solidFill>
          </a:ln>
        </p:spPr>
        <p:txBody>
          <a:bodyPr vert="horz" wrap="square" lIns="0" tIns="6163" rIns="0" bIns="0" rtlCol="0">
            <a:spAutoFit/>
          </a:bodyPr>
          <a:lstStyle/>
          <a:p>
            <a:pPr defTabSz="806867">
              <a:spcBef>
                <a:spcPts val="49"/>
              </a:spcBef>
            </a:pPr>
            <a:endParaRPr sz="662" kern="0">
              <a:solidFill>
                <a:sysClr val="windowText" lastClr="000000"/>
              </a:solidFill>
              <a:latin typeface="Times New Roman"/>
              <a:cs typeface="Times New Roman"/>
            </a:endParaRPr>
          </a:p>
          <a:p>
            <a:pPr marL="3362" algn="ctr" defTabSz="806867"/>
            <a:r>
              <a:rPr sz="838" b="1" kern="0" spc="-9" dirty="0">
                <a:solidFill>
                  <a:sysClr val="windowText" lastClr="000000"/>
                </a:solidFill>
                <a:latin typeface="Calibri"/>
                <a:cs typeface="Calibri"/>
              </a:rPr>
              <a:t>Monoclonal</a:t>
            </a:r>
            <a:endParaRPr sz="838" kern="0">
              <a:solidFill>
                <a:sysClr val="windowText" lastClr="000000"/>
              </a:solidFill>
              <a:latin typeface="Calibri"/>
              <a:cs typeface="Calibri"/>
            </a:endParaRPr>
          </a:p>
          <a:p>
            <a:pPr marL="1121" algn="ctr" defTabSz="806867">
              <a:spcBef>
                <a:spcPts val="53"/>
              </a:spcBef>
            </a:pPr>
            <a:r>
              <a:rPr sz="838" b="1" kern="0" spc="-9" dirty="0">
                <a:solidFill>
                  <a:sysClr val="windowText" lastClr="000000"/>
                </a:solidFill>
                <a:latin typeface="Calibri"/>
                <a:cs typeface="Calibri"/>
              </a:rPr>
              <a:t>antibody</a:t>
            </a:r>
            <a:endParaRPr sz="838" kern="0">
              <a:solidFill>
                <a:sysClr val="windowText" lastClr="000000"/>
              </a:solidFill>
              <a:latin typeface="Calibri"/>
              <a:cs typeface="Calibri"/>
            </a:endParaRPr>
          </a:p>
        </p:txBody>
      </p:sp>
      <p:grpSp>
        <p:nvGrpSpPr>
          <p:cNvPr id="91" name="object 91"/>
          <p:cNvGrpSpPr/>
          <p:nvPr/>
        </p:nvGrpSpPr>
        <p:grpSpPr>
          <a:xfrm>
            <a:off x="4482353" y="3389556"/>
            <a:ext cx="2627779" cy="79001"/>
            <a:chOff x="3200400" y="3841496"/>
            <a:chExt cx="2978150" cy="89535"/>
          </a:xfrm>
        </p:grpSpPr>
        <p:sp>
          <p:nvSpPr>
            <p:cNvPr id="92" name="object 92"/>
            <p:cNvSpPr/>
            <p:nvPr/>
          </p:nvSpPr>
          <p:spPr>
            <a:xfrm>
              <a:off x="3278631" y="3886200"/>
              <a:ext cx="2893695" cy="0"/>
            </a:xfrm>
            <a:custGeom>
              <a:avLst/>
              <a:gdLst/>
              <a:ahLst/>
              <a:cxnLst/>
              <a:rect l="l" t="t" r="r" b="b"/>
              <a:pathLst>
                <a:path w="2893695">
                  <a:moveTo>
                    <a:pt x="1474101" y="0"/>
                  </a:moveTo>
                  <a:lnTo>
                    <a:pt x="2893567" y="0"/>
                  </a:lnTo>
                </a:path>
                <a:path w="2893695">
                  <a:moveTo>
                    <a:pt x="0" y="0"/>
                  </a:moveTo>
                  <a:lnTo>
                    <a:pt x="1341246" y="0"/>
                  </a:lnTo>
                </a:path>
              </a:pathLst>
            </a:custGeom>
            <a:ln w="12700">
              <a:solidFill>
                <a:srgbClr val="5B9BD4"/>
              </a:solidFill>
            </a:ln>
          </p:spPr>
          <p:txBody>
            <a:bodyPr wrap="square" lIns="0" tIns="0" rIns="0" bIns="0" rtlCol="0"/>
            <a:lstStyle/>
            <a:p>
              <a:pPr defTabSz="806867"/>
              <a:endParaRPr sz="1588" kern="0">
                <a:solidFill>
                  <a:sysClr val="windowText" lastClr="000000"/>
                </a:solidFill>
              </a:endParaRPr>
            </a:p>
          </p:txBody>
        </p:sp>
        <p:sp>
          <p:nvSpPr>
            <p:cNvPr id="93" name="object 93"/>
            <p:cNvSpPr/>
            <p:nvPr/>
          </p:nvSpPr>
          <p:spPr>
            <a:xfrm>
              <a:off x="3200400" y="3841496"/>
              <a:ext cx="89535" cy="89535"/>
            </a:xfrm>
            <a:custGeom>
              <a:avLst/>
              <a:gdLst/>
              <a:ahLst/>
              <a:cxnLst/>
              <a:rect l="l" t="t" r="r" b="b"/>
              <a:pathLst>
                <a:path w="89535" h="89535">
                  <a:moveTo>
                    <a:pt x="89408" y="0"/>
                  </a:moveTo>
                  <a:lnTo>
                    <a:pt x="0" y="44703"/>
                  </a:lnTo>
                  <a:lnTo>
                    <a:pt x="89408" y="89407"/>
                  </a:lnTo>
                  <a:lnTo>
                    <a:pt x="89408" y="0"/>
                  </a:lnTo>
                  <a:close/>
                </a:path>
              </a:pathLst>
            </a:custGeom>
            <a:solidFill>
              <a:srgbClr val="5B9BD4"/>
            </a:solidFill>
          </p:spPr>
          <p:txBody>
            <a:bodyPr wrap="square" lIns="0" tIns="0" rIns="0" bIns="0" rtlCol="0"/>
            <a:lstStyle/>
            <a:p>
              <a:pPr defTabSz="806867"/>
              <a:endParaRPr sz="1588" kern="0">
                <a:solidFill>
                  <a:sysClr val="windowText" lastClr="000000"/>
                </a:solidFill>
              </a:endParaRPr>
            </a:p>
          </p:txBody>
        </p:sp>
      </p:grpSp>
      <p:sp>
        <p:nvSpPr>
          <p:cNvPr id="94" name="object 94"/>
          <p:cNvSpPr txBox="1"/>
          <p:nvPr/>
        </p:nvSpPr>
        <p:spPr>
          <a:xfrm>
            <a:off x="5727326" y="3356218"/>
            <a:ext cx="142315" cy="122763"/>
          </a:xfrm>
          <a:prstGeom prst="rect">
            <a:avLst/>
          </a:prstGeom>
        </p:spPr>
        <p:txBody>
          <a:bodyPr vert="horz" wrap="square" lIns="0" tIns="14007" rIns="0" bIns="0" rtlCol="0">
            <a:spAutoFit/>
          </a:bodyPr>
          <a:lstStyle/>
          <a:p>
            <a:pPr marL="11206" defTabSz="806867">
              <a:spcBef>
                <a:spcPts val="110"/>
              </a:spcBef>
            </a:pPr>
            <a:r>
              <a:rPr sz="706" kern="0" spc="-22" dirty="0">
                <a:solidFill>
                  <a:srgbClr val="4F87BA"/>
                </a:solidFill>
                <a:latin typeface="Calibri"/>
                <a:cs typeface="Calibri"/>
              </a:rPr>
              <a:t>NO</a:t>
            </a:r>
            <a:endParaRPr sz="706" kern="0">
              <a:solidFill>
                <a:sysClr val="windowText" lastClr="000000"/>
              </a:solidFill>
              <a:latin typeface="Calibri"/>
              <a:cs typeface="Calibri"/>
            </a:endParaRPr>
          </a:p>
        </p:txBody>
      </p:sp>
      <p:pic>
        <p:nvPicPr>
          <p:cNvPr id="95" name="object 95"/>
          <p:cNvPicPr/>
          <p:nvPr/>
        </p:nvPicPr>
        <p:blipFill>
          <a:blip r:embed="rId19" cstate="print"/>
          <a:stretch>
            <a:fillRect/>
          </a:stretch>
        </p:blipFill>
        <p:spPr>
          <a:xfrm>
            <a:off x="4406713" y="6025964"/>
            <a:ext cx="840441" cy="596713"/>
          </a:xfrm>
          <a:prstGeom prst="rect">
            <a:avLst/>
          </a:prstGeom>
        </p:spPr>
      </p:pic>
      <p:sp>
        <p:nvSpPr>
          <p:cNvPr id="96" name="object 96"/>
          <p:cNvSpPr txBox="1"/>
          <p:nvPr/>
        </p:nvSpPr>
        <p:spPr>
          <a:xfrm>
            <a:off x="4454002" y="6058538"/>
            <a:ext cx="734546" cy="388960"/>
          </a:xfrm>
          <a:prstGeom prst="rect">
            <a:avLst/>
          </a:prstGeom>
          <a:solidFill>
            <a:srgbClr val="D7D7D7"/>
          </a:solidFill>
          <a:ln w="9534">
            <a:solidFill>
              <a:srgbClr val="C7C7C7"/>
            </a:solidFill>
          </a:ln>
        </p:spPr>
        <p:txBody>
          <a:bodyPr vert="horz" wrap="square" lIns="0" tIns="2801" rIns="0" bIns="0" rtlCol="0">
            <a:spAutoFit/>
          </a:bodyPr>
          <a:lstStyle/>
          <a:p>
            <a:pPr defTabSz="806867">
              <a:spcBef>
                <a:spcPts val="22"/>
              </a:spcBef>
            </a:pPr>
            <a:endParaRPr sz="750" kern="0">
              <a:solidFill>
                <a:sysClr val="windowText" lastClr="000000"/>
              </a:solidFill>
              <a:latin typeface="Times New Roman"/>
              <a:cs typeface="Times New Roman"/>
            </a:endParaRPr>
          </a:p>
          <a:p>
            <a:pPr marL="4483" algn="ctr" defTabSz="806867"/>
            <a:r>
              <a:rPr sz="838" b="1" kern="0" spc="-9" dirty="0">
                <a:solidFill>
                  <a:sysClr val="windowText" lastClr="000000"/>
                </a:solidFill>
                <a:latin typeface="Calibri"/>
                <a:cs typeface="Calibri"/>
              </a:rPr>
              <a:t>Supportive</a:t>
            </a:r>
            <a:endParaRPr sz="838" kern="0">
              <a:solidFill>
                <a:sysClr val="windowText" lastClr="000000"/>
              </a:solidFill>
              <a:latin typeface="Calibri"/>
              <a:cs typeface="Calibri"/>
            </a:endParaRPr>
          </a:p>
          <a:p>
            <a:pPr marL="560" algn="ctr" defTabSz="806867">
              <a:spcBef>
                <a:spcPts val="53"/>
              </a:spcBef>
            </a:pPr>
            <a:r>
              <a:rPr sz="838" b="1" kern="0" spc="-18" dirty="0">
                <a:solidFill>
                  <a:sysClr val="windowText" lastClr="000000"/>
                </a:solidFill>
                <a:latin typeface="Calibri"/>
                <a:cs typeface="Calibri"/>
              </a:rPr>
              <a:t>Care</a:t>
            </a:r>
            <a:endParaRPr sz="838" kern="0">
              <a:solidFill>
                <a:sysClr val="windowText" lastClr="000000"/>
              </a:solidFill>
              <a:latin typeface="Calibri"/>
              <a:cs typeface="Calibri"/>
            </a:endParaRPr>
          </a:p>
        </p:txBody>
      </p:sp>
      <p:grpSp>
        <p:nvGrpSpPr>
          <p:cNvPr id="97" name="object 97"/>
          <p:cNvGrpSpPr/>
          <p:nvPr/>
        </p:nvGrpSpPr>
        <p:grpSpPr>
          <a:xfrm>
            <a:off x="5894294" y="5743015"/>
            <a:ext cx="509868" cy="215153"/>
            <a:chOff x="4800600" y="6508750"/>
            <a:chExt cx="577850" cy="243840"/>
          </a:xfrm>
        </p:grpSpPr>
        <p:sp>
          <p:nvSpPr>
            <p:cNvPr id="98" name="object 98"/>
            <p:cNvSpPr/>
            <p:nvPr/>
          </p:nvSpPr>
          <p:spPr>
            <a:xfrm>
              <a:off x="4873243" y="6515100"/>
              <a:ext cx="499109" cy="200025"/>
            </a:xfrm>
            <a:custGeom>
              <a:avLst/>
              <a:gdLst/>
              <a:ahLst/>
              <a:cxnLst/>
              <a:rect l="l" t="t" r="r" b="b"/>
              <a:pathLst>
                <a:path w="499110" h="200025">
                  <a:moveTo>
                    <a:pt x="498855" y="0"/>
                  </a:moveTo>
                  <a:lnTo>
                    <a:pt x="0" y="199542"/>
                  </a:lnTo>
                </a:path>
              </a:pathLst>
            </a:custGeom>
            <a:ln w="12700">
              <a:solidFill>
                <a:srgbClr val="5B9BD4"/>
              </a:solidFill>
            </a:ln>
          </p:spPr>
          <p:txBody>
            <a:bodyPr wrap="square" lIns="0" tIns="0" rIns="0" bIns="0" rtlCol="0"/>
            <a:lstStyle/>
            <a:p>
              <a:pPr defTabSz="806867"/>
              <a:endParaRPr sz="1588" kern="0">
                <a:solidFill>
                  <a:sysClr val="windowText" lastClr="000000"/>
                </a:solidFill>
              </a:endParaRPr>
            </a:p>
          </p:txBody>
        </p:sp>
        <p:sp>
          <p:nvSpPr>
            <p:cNvPr id="99" name="object 99"/>
            <p:cNvSpPr/>
            <p:nvPr/>
          </p:nvSpPr>
          <p:spPr>
            <a:xfrm>
              <a:off x="4800600" y="6668985"/>
              <a:ext cx="99695" cy="83185"/>
            </a:xfrm>
            <a:custGeom>
              <a:avLst/>
              <a:gdLst/>
              <a:ahLst/>
              <a:cxnLst/>
              <a:rect l="l" t="t" r="r" b="b"/>
              <a:pathLst>
                <a:path w="99695" h="83184">
                  <a:moveTo>
                    <a:pt x="66421" y="0"/>
                  </a:moveTo>
                  <a:lnTo>
                    <a:pt x="0" y="74714"/>
                  </a:lnTo>
                  <a:lnTo>
                    <a:pt x="99567" y="83019"/>
                  </a:lnTo>
                  <a:lnTo>
                    <a:pt x="66421" y="0"/>
                  </a:lnTo>
                  <a:close/>
                </a:path>
              </a:pathLst>
            </a:custGeom>
            <a:solidFill>
              <a:srgbClr val="5B9BD4"/>
            </a:solidFill>
          </p:spPr>
          <p:txBody>
            <a:bodyPr wrap="square" lIns="0" tIns="0" rIns="0" bIns="0" rtlCol="0"/>
            <a:lstStyle/>
            <a:p>
              <a:pPr defTabSz="806867"/>
              <a:endParaRPr sz="1588" kern="0">
                <a:solidFill>
                  <a:sysClr val="windowText" lastClr="000000"/>
                </a:solidFill>
              </a:endParaRPr>
            </a:p>
          </p:txBody>
        </p:sp>
        <p:sp>
          <p:nvSpPr>
            <p:cNvPr id="100" name="object 100"/>
            <p:cNvSpPr/>
            <p:nvPr/>
          </p:nvSpPr>
          <p:spPr>
            <a:xfrm>
              <a:off x="5019929" y="6568441"/>
              <a:ext cx="133350" cy="121920"/>
            </a:xfrm>
            <a:custGeom>
              <a:avLst/>
              <a:gdLst/>
              <a:ahLst/>
              <a:cxnLst/>
              <a:rect l="l" t="t" r="r" b="b"/>
              <a:pathLst>
                <a:path w="133350" h="121920">
                  <a:moveTo>
                    <a:pt x="132854" y="0"/>
                  </a:moveTo>
                  <a:lnTo>
                    <a:pt x="0" y="0"/>
                  </a:lnTo>
                  <a:lnTo>
                    <a:pt x="0" y="121918"/>
                  </a:lnTo>
                  <a:lnTo>
                    <a:pt x="132854" y="121918"/>
                  </a:lnTo>
                  <a:lnTo>
                    <a:pt x="132854" y="0"/>
                  </a:lnTo>
                  <a:close/>
                </a:path>
              </a:pathLst>
            </a:custGeom>
            <a:solidFill>
              <a:srgbClr val="FFFFFF"/>
            </a:solidFill>
          </p:spPr>
          <p:txBody>
            <a:bodyPr wrap="square" lIns="0" tIns="0" rIns="0" bIns="0" rtlCol="0"/>
            <a:lstStyle/>
            <a:p>
              <a:pPr defTabSz="806867"/>
              <a:endParaRPr sz="1588" kern="0">
                <a:solidFill>
                  <a:sysClr val="windowText" lastClr="000000"/>
                </a:solidFill>
              </a:endParaRPr>
            </a:p>
          </p:txBody>
        </p:sp>
      </p:grpSp>
      <p:sp>
        <p:nvSpPr>
          <p:cNvPr id="101" name="object 101"/>
          <p:cNvSpPr txBox="1"/>
          <p:nvPr/>
        </p:nvSpPr>
        <p:spPr>
          <a:xfrm>
            <a:off x="6080872" y="5779993"/>
            <a:ext cx="141754" cy="122763"/>
          </a:xfrm>
          <a:prstGeom prst="rect">
            <a:avLst/>
          </a:prstGeom>
        </p:spPr>
        <p:txBody>
          <a:bodyPr vert="horz" wrap="square" lIns="0" tIns="14007" rIns="0" bIns="0" rtlCol="0">
            <a:spAutoFit/>
          </a:bodyPr>
          <a:lstStyle/>
          <a:p>
            <a:pPr marL="11206" defTabSz="806867">
              <a:spcBef>
                <a:spcPts val="110"/>
              </a:spcBef>
            </a:pPr>
            <a:r>
              <a:rPr sz="706" kern="0" spc="-22" dirty="0">
                <a:solidFill>
                  <a:srgbClr val="4F87BA"/>
                </a:solidFill>
                <a:latin typeface="Calibri"/>
                <a:cs typeface="Calibri"/>
              </a:rPr>
              <a:t>NO</a:t>
            </a:r>
            <a:endParaRPr sz="706" kern="0">
              <a:solidFill>
                <a:sysClr val="windowText" lastClr="000000"/>
              </a:solidFill>
              <a:latin typeface="Calibri"/>
              <a:cs typeface="Calibri"/>
            </a:endParaRPr>
          </a:p>
        </p:txBody>
      </p:sp>
      <p:grpSp>
        <p:nvGrpSpPr>
          <p:cNvPr id="102" name="object 102"/>
          <p:cNvGrpSpPr/>
          <p:nvPr/>
        </p:nvGrpSpPr>
        <p:grpSpPr>
          <a:xfrm>
            <a:off x="8356787" y="2117912"/>
            <a:ext cx="697566" cy="932890"/>
            <a:chOff x="7591425" y="2400300"/>
            <a:chExt cx="790575" cy="1057275"/>
          </a:xfrm>
        </p:grpSpPr>
        <p:pic>
          <p:nvPicPr>
            <p:cNvPr id="103" name="object 103"/>
            <p:cNvPicPr/>
            <p:nvPr/>
          </p:nvPicPr>
          <p:blipFill>
            <a:blip r:embed="rId20" cstate="print"/>
            <a:stretch>
              <a:fillRect/>
            </a:stretch>
          </p:blipFill>
          <p:spPr>
            <a:xfrm>
              <a:off x="7591425" y="2400300"/>
              <a:ext cx="790575" cy="1057275"/>
            </a:xfrm>
            <a:prstGeom prst="rect">
              <a:avLst/>
            </a:prstGeom>
          </p:spPr>
        </p:pic>
        <p:sp>
          <p:nvSpPr>
            <p:cNvPr id="104" name="object 104"/>
            <p:cNvSpPr/>
            <p:nvPr/>
          </p:nvSpPr>
          <p:spPr>
            <a:xfrm>
              <a:off x="7615300" y="2400325"/>
              <a:ext cx="728980" cy="1000760"/>
            </a:xfrm>
            <a:custGeom>
              <a:avLst/>
              <a:gdLst/>
              <a:ahLst/>
              <a:cxnLst/>
              <a:rect l="l" t="t" r="r" b="b"/>
              <a:pathLst>
                <a:path w="728979" h="1000760">
                  <a:moveTo>
                    <a:pt x="728662" y="0"/>
                  </a:moveTo>
                  <a:lnTo>
                    <a:pt x="0" y="0"/>
                  </a:lnTo>
                  <a:lnTo>
                    <a:pt x="0" y="1000734"/>
                  </a:lnTo>
                  <a:lnTo>
                    <a:pt x="728662" y="1000734"/>
                  </a:lnTo>
                  <a:lnTo>
                    <a:pt x="728662" y="0"/>
                  </a:lnTo>
                  <a:close/>
                </a:path>
              </a:pathLst>
            </a:custGeom>
            <a:solidFill>
              <a:srgbClr val="C5DFB3"/>
            </a:solidFill>
          </p:spPr>
          <p:txBody>
            <a:bodyPr wrap="square" lIns="0" tIns="0" rIns="0" bIns="0" rtlCol="0"/>
            <a:lstStyle/>
            <a:p>
              <a:pPr defTabSz="806867"/>
              <a:endParaRPr sz="1588" kern="0">
                <a:solidFill>
                  <a:sysClr val="windowText" lastClr="000000"/>
                </a:solidFill>
              </a:endParaRPr>
            </a:p>
          </p:txBody>
        </p:sp>
        <p:sp>
          <p:nvSpPr>
            <p:cNvPr id="105" name="object 105"/>
            <p:cNvSpPr/>
            <p:nvPr/>
          </p:nvSpPr>
          <p:spPr>
            <a:xfrm>
              <a:off x="7661275" y="2514345"/>
              <a:ext cx="636905" cy="0"/>
            </a:xfrm>
            <a:custGeom>
              <a:avLst/>
              <a:gdLst/>
              <a:ahLst/>
              <a:cxnLst/>
              <a:rect l="l" t="t" r="r" b="b"/>
              <a:pathLst>
                <a:path w="636904">
                  <a:moveTo>
                    <a:pt x="0" y="0"/>
                  </a:moveTo>
                  <a:lnTo>
                    <a:pt x="636651" y="0"/>
                  </a:lnTo>
                </a:path>
              </a:pathLst>
            </a:custGeom>
            <a:ln w="9534">
              <a:solidFill>
                <a:srgbClr val="000000"/>
              </a:solidFill>
            </a:ln>
          </p:spPr>
          <p:txBody>
            <a:bodyPr wrap="square" lIns="0" tIns="0" rIns="0" bIns="0" rtlCol="0"/>
            <a:lstStyle/>
            <a:p>
              <a:pPr defTabSz="806867"/>
              <a:endParaRPr sz="1588" kern="0">
                <a:solidFill>
                  <a:sysClr val="windowText" lastClr="000000"/>
                </a:solidFill>
              </a:endParaRPr>
            </a:p>
          </p:txBody>
        </p:sp>
      </p:grpSp>
      <p:sp>
        <p:nvSpPr>
          <p:cNvPr id="106" name="object 106"/>
          <p:cNvSpPr txBox="1"/>
          <p:nvPr/>
        </p:nvSpPr>
        <p:spPr>
          <a:xfrm>
            <a:off x="8377854" y="2117934"/>
            <a:ext cx="643218" cy="872351"/>
          </a:xfrm>
          <a:prstGeom prst="rect">
            <a:avLst/>
          </a:prstGeom>
        </p:spPr>
        <p:txBody>
          <a:bodyPr vert="horz" wrap="square" lIns="0" tIns="3362" rIns="0" bIns="0" rtlCol="0">
            <a:spAutoFit/>
          </a:bodyPr>
          <a:lstStyle/>
          <a:p>
            <a:pPr marL="14568" algn="ctr" defTabSz="806867">
              <a:spcBef>
                <a:spcPts val="26"/>
              </a:spcBef>
            </a:pPr>
            <a:r>
              <a:rPr sz="706" b="1" kern="0" spc="-9" dirty="0">
                <a:solidFill>
                  <a:sysClr val="windowText" lastClr="000000"/>
                </a:solidFill>
                <a:latin typeface="Calibri"/>
                <a:cs typeface="Calibri"/>
              </a:rPr>
              <a:t>Recommended</a:t>
            </a:r>
            <a:endParaRPr sz="706" kern="0">
              <a:solidFill>
                <a:sysClr val="windowText" lastClr="000000"/>
              </a:solidFill>
              <a:latin typeface="Calibri"/>
              <a:cs typeface="Calibri"/>
            </a:endParaRPr>
          </a:p>
          <a:p>
            <a:pPr marL="9526" algn="ctr" defTabSz="806867"/>
            <a:r>
              <a:rPr sz="706" b="1" u="sng" kern="0" spc="-18" dirty="0">
                <a:solidFill>
                  <a:sysClr val="windowText" lastClr="000000"/>
                </a:solidFill>
                <a:uFill>
                  <a:solidFill>
                    <a:srgbClr val="000000"/>
                  </a:solidFill>
                </a:uFill>
                <a:latin typeface="Calibri"/>
                <a:cs typeface="Calibri"/>
              </a:rPr>
              <a:t>Labs</a:t>
            </a:r>
            <a:endParaRPr sz="706" kern="0">
              <a:solidFill>
                <a:sysClr val="windowText" lastClr="000000"/>
              </a:solidFill>
              <a:latin typeface="Calibri"/>
              <a:cs typeface="Calibri"/>
            </a:endParaRPr>
          </a:p>
          <a:p>
            <a:pPr marL="88531" indent="-60515" defTabSz="806867">
              <a:spcBef>
                <a:spcPts val="9"/>
              </a:spcBef>
              <a:buFont typeface="Symbol"/>
              <a:buChar char=""/>
              <a:tabLst>
                <a:tab pos="88531" algn="l"/>
              </a:tabLst>
            </a:pPr>
            <a:r>
              <a:rPr sz="706" b="1" kern="0" dirty="0">
                <a:solidFill>
                  <a:sysClr val="windowText" lastClr="000000"/>
                </a:solidFill>
                <a:latin typeface="Calibri"/>
                <a:cs typeface="Calibri"/>
              </a:rPr>
              <a:t>BMP</a:t>
            </a:r>
            <a:r>
              <a:rPr sz="706" b="1" kern="0" spc="-22" dirty="0">
                <a:solidFill>
                  <a:sysClr val="windowText" lastClr="000000"/>
                </a:solidFill>
                <a:latin typeface="Calibri"/>
                <a:cs typeface="Calibri"/>
              </a:rPr>
              <a:t> </a:t>
            </a:r>
            <a:r>
              <a:rPr sz="706" b="1" kern="0" dirty="0">
                <a:solidFill>
                  <a:sysClr val="windowText" lastClr="000000"/>
                </a:solidFill>
                <a:latin typeface="Calibri"/>
                <a:cs typeface="Calibri"/>
              </a:rPr>
              <a:t>or</a:t>
            </a:r>
            <a:r>
              <a:rPr sz="706" b="1" kern="0" spc="-26" dirty="0">
                <a:solidFill>
                  <a:sysClr val="windowText" lastClr="000000"/>
                </a:solidFill>
                <a:latin typeface="Calibri"/>
                <a:cs typeface="Calibri"/>
              </a:rPr>
              <a:t> </a:t>
            </a:r>
            <a:r>
              <a:rPr sz="706" b="1" kern="0" spc="-22" dirty="0">
                <a:solidFill>
                  <a:sysClr val="windowText" lastClr="000000"/>
                </a:solidFill>
                <a:latin typeface="Calibri"/>
                <a:cs typeface="Calibri"/>
              </a:rPr>
              <a:t>POC</a:t>
            </a:r>
            <a:endParaRPr sz="706" kern="0">
              <a:solidFill>
                <a:sysClr val="windowText" lastClr="000000"/>
              </a:solidFill>
              <a:latin typeface="Calibri"/>
              <a:cs typeface="Calibri"/>
            </a:endParaRPr>
          </a:p>
          <a:p>
            <a:pPr marL="87971" defTabSz="806867">
              <a:spcBef>
                <a:spcPts val="4"/>
              </a:spcBef>
            </a:pPr>
            <a:r>
              <a:rPr sz="706" b="1" kern="0" spc="-9" dirty="0">
                <a:solidFill>
                  <a:sysClr val="windowText" lastClr="000000"/>
                </a:solidFill>
                <a:latin typeface="Calibri"/>
                <a:cs typeface="Calibri"/>
              </a:rPr>
              <a:t>Creatinine</a:t>
            </a:r>
            <a:endParaRPr sz="706" kern="0">
              <a:solidFill>
                <a:sysClr val="windowText" lastClr="000000"/>
              </a:solidFill>
              <a:latin typeface="Calibri"/>
              <a:cs typeface="Calibri"/>
            </a:endParaRPr>
          </a:p>
          <a:p>
            <a:pPr marL="87971" marR="27456" indent="-60515" defTabSz="806867">
              <a:spcBef>
                <a:spcPts val="9"/>
              </a:spcBef>
              <a:buFont typeface="Symbol"/>
              <a:buChar char=""/>
              <a:tabLst>
                <a:tab pos="88531" algn="l"/>
              </a:tabLst>
            </a:pPr>
            <a:r>
              <a:rPr sz="706" b="1" kern="0" dirty="0">
                <a:solidFill>
                  <a:sysClr val="windowText" lastClr="000000"/>
                </a:solidFill>
                <a:latin typeface="Calibri"/>
                <a:cs typeface="Calibri"/>
              </a:rPr>
              <a:t>Urine</a:t>
            </a:r>
            <a:r>
              <a:rPr sz="706" b="1" kern="0" spc="-4" dirty="0">
                <a:solidFill>
                  <a:sysClr val="windowText" lastClr="000000"/>
                </a:solidFill>
                <a:latin typeface="Calibri"/>
                <a:cs typeface="Calibri"/>
              </a:rPr>
              <a:t> </a:t>
            </a:r>
            <a:r>
              <a:rPr sz="706" b="1" kern="0" spc="-9" dirty="0">
                <a:solidFill>
                  <a:sysClr val="windowText" lastClr="000000"/>
                </a:solidFill>
                <a:latin typeface="Calibri"/>
                <a:cs typeface="Calibri"/>
              </a:rPr>
              <a:t>HCG</a:t>
            </a:r>
            <a:r>
              <a:rPr sz="706" b="1" kern="0" spc="-31" dirty="0">
                <a:solidFill>
                  <a:sysClr val="windowText" lastClr="000000"/>
                </a:solidFill>
                <a:latin typeface="Calibri"/>
                <a:cs typeface="Calibri"/>
              </a:rPr>
              <a:t> </a:t>
            </a:r>
            <a:r>
              <a:rPr sz="706" b="1" kern="0" spc="-22" dirty="0">
                <a:solidFill>
                  <a:sysClr val="windowText" lastClr="000000"/>
                </a:solidFill>
                <a:latin typeface="Calibri"/>
                <a:cs typeface="Calibri"/>
              </a:rPr>
              <a:t>for</a:t>
            </a:r>
            <a:r>
              <a:rPr sz="706" b="1" kern="0" spc="441" dirty="0">
                <a:solidFill>
                  <a:sysClr val="windowText" lastClr="000000"/>
                </a:solidFill>
                <a:latin typeface="Calibri"/>
                <a:cs typeface="Calibri"/>
              </a:rPr>
              <a:t> </a:t>
            </a:r>
            <a:r>
              <a:rPr sz="706" b="1" kern="0" dirty="0">
                <a:solidFill>
                  <a:sysClr val="windowText" lastClr="000000"/>
                </a:solidFill>
                <a:latin typeface="Calibri"/>
                <a:cs typeface="Calibri"/>
              </a:rPr>
              <a:t>women</a:t>
            </a:r>
            <a:r>
              <a:rPr sz="706" b="1" kern="0" spc="-4" dirty="0">
                <a:solidFill>
                  <a:sysClr val="windowText" lastClr="000000"/>
                </a:solidFill>
                <a:latin typeface="Calibri"/>
                <a:cs typeface="Calibri"/>
              </a:rPr>
              <a:t> </a:t>
            </a:r>
            <a:r>
              <a:rPr sz="706" b="1" kern="0" spc="-22" dirty="0">
                <a:solidFill>
                  <a:sysClr val="windowText" lastClr="000000"/>
                </a:solidFill>
                <a:latin typeface="Calibri"/>
                <a:cs typeface="Calibri"/>
              </a:rPr>
              <a:t>of</a:t>
            </a:r>
            <a:r>
              <a:rPr sz="706" b="1" kern="0" spc="441" dirty="0">
                <a:solidFill>
                  <a:sysClr val="windowText" lastClr="000000"/>
                </a:solidFill>
                <a:latin typeface="Calibri"/>
                <a:cs typeface="Calibri"/>
              </a:rPr>
              <a:t> </a:t>
            </a:r>
            <a:r>
              <a:rPr sz="706" b="1" kern="0" spc="-9" dirty="0">
                <a:solidFill>
                  <a:sysClr val="windowText" lastClr="000000"/>
                </a:solidFill>
                <a:latin typeface="Calibri"/>
                <a:cs typeface="Calibri"/>
              </a:rPr>
              <a:t>childbearing</a:t>
            </a:r>
            <a:r>
              <a:rPr sz="706" b="1" kern="0" spc="441" dirty="0">
                <a:solidFill>
                  <a:sysClr val="windowText" lastClr="000000"/>
                </a:solidFill>
                <a:latin typeface="Calibri"/>
                <a:cs typeface="Calibri"/>
              </a:rPr>
              <a:t> </a:t>
            </a:r>
            <a:r>
              <a:rPr sz="706" b="1" kern="0" spc="-22" dirty="0">
                <a:solidFill>
                  <a:sysClr val="windowText" lastClr="000000"/>
                </a:solidFill>
                <a:latin typeface="Calibri"/>
                <a:cs typeface="Calibri"/>
              </a:rPr>
              <a:t>age</a:t>
            </a:r>
            <a:endParaRPr sz="706" kern="0">
              <a:solidFill>
                <a:sysClr val="windowText" lastClr="000000"/>
              </a:solidFill>
              <a:latin typeface="Calibri"/>
              <a:cs typeface="Calibri"/>
            </a:endParaRPr>
          </a:p>
        </p:txBody>
      </p:sp>
      <p:pic>
        <p:nvPicPr>
          <p:cNvPr id="107" name="object 107">
            <a:hlinkClick r:id="rId21"/>
          </p:cNvPr>
          <p:cNvPicPr/>
          <p:nvPr/>
        </p:nvPicPr>
        <p:blipFill>
          <a:blip r:embed="rId22" cstate="print"/>
          <a:stretch>
            <a:fillRect/>
          </a:stretch>
        </p:blipFill>
        <p:spPr>
          <a:xfrm>
            <a:off x="1935816" y="1269066"/>
            <a:ext cx="1445559" cy="3361765"/>
          </a:xfrm>
          <a:prstGeom prst="rect">
            <a:avLst/>
          </a:prstGeom>
        </p:spPr>
      </p:pic>
      <p:sp>
        <p:nvSpPr>
          <p:cNvPr id="108" name="object 108"/>
          <p:cNvSpPr txBox="1"/>
          <p:nvPr/>
        </p:nvSpPr>
        <p:spPr>
          <a:xfrm>
            <a:off x="1961029" y="1277471"/>
            <a:ext cx="1382806" cy="3277266"/>
          </a:xfrm>
          <a:prstGeom prst="rect">
            <a:avLst/>
          </a:prstGeom>
          <a:solidFill>
            <a:srgbClr val="B5C5E7"/>
          </a:solidFill>
          <a:ln w="9534">
            <a:solidFill>
              <a:srgbClr val="C7C7C7"/>
            </a:solidFill>
          </a:ln>
        </p:spPr>
        <p:txBody>
          <a:bodyPr vert="horz" wrap="square" lIns="0" tIns="27454" rIns="0" bIns="0" rtlCol="0">
            <a:spAutoFit/>
          </a:bodyPr>
          <a:lstStyle/>
          <a:p>
            <a:pPr marL="44826" defTabSz="806867">
              <a:spcBef>
                <a:spcPts val="216"/>
              </a:spcBef>
            </a:pPr>
            <a:r>
              <a:rPr sz="706" b="1" u="sng" kern="0" dirty="0">
                <a:solidFill>
                  <a:sysClr val="windowText" lastClr="000000"/>
                </a:solidFill>
                <a:uFill>
                  <a:solidFill>
                    <a:srgbClr val="000000"/>
                  </a:solidFill>
                </a:uFill>
                <a:latin typeface="Calibri"/>
                <a:cs typeface="Calibri"/>
                <a:hlinkClick r:id="rId21"/>
              </a:rPr>
              <a:t>High</a:t>
            </a:r>
            <a:r>
              <a:rPr sz="706" b="1" u="sng" kern="0" spc="22" dirty="0">
                <a:solidFill>
                  <a:sysClr val="windowText" lastClr="000000"/>
                </a:solidFill>
                <a:uFill>
                  <a:solidFill>
                    <a:srgbClr val="000000"/>
                  </a:solidFill>
                </a:uFill>
                <a:latin typeface="Calibri"/>
                <a:cs typeface="Calibri"/>
                <a:hlinkClick r:id="rId21"/>
              </a:rPr>
              <a:t> </a:t>
            </a:r>
            <a:r>
              <a:rPr sz="706" b="1" u="sng" kern="0" dirty="0">
                <a:solidFill>
                  <a:sysClr val="windowText" lastClr="000000"/>
                </a:solidFill>
                <a:uFill>
                  <a:solidFill>
                    <a:srgbClr val="000000"/>
                  </a:solidFill>
                </a:uFill>
                <a:latin typeface="Calibri"/>
                <a:cs typeface="Calibri"/>
                <a:hlinkClick r:id="rId21"/>
              </a:rPr>
              <a:t>Risk</a:t>
            </a:r>
            <a:r>
              <a:rPr sz="706" b="1" u="sng" kern="0" spc="4" dirty="0">
                <a:solidFill>
                  <a:sysClr val="windowText" lastClr="000000"/>
                </a:solidFill>
                <a:uFill>
                  <a:solidFill>
                    <a:srgbClr val="000000"/>
                  </a:solidFill>
                </a:uFill>
                <a:latin typeface="Calibri"/>
                <a:cs typeface="Calibri"/>
                <a:hlinkClick r:id="rId21"/>
              </a:rPr>
              <a:t> </a:t>
            </a:r>
            <a:r>
              <a:rPr sz="706" b="1" u="sng" kern="0" dirty="0">
                <a:solidFill>
                  <a:sysClr val="windowText" lastClr="000000"/>
                </a:solidFill>
                <a:uFill>
                  <a:solidFill>
                    <a:srgbClr val="000000"/>
                  </a:solidFill>
                </a:uFill>
                <a:latin typeface="Calibri"/>
                <a:cs typeface="Calibri"/>
                <a:hlinkClick r:id="rId21"/>
              </a:rPr>
              <a:t>for</a:t>
            </a:r>
            <a:r>
              <a:rPr sz="706" b="1" u="sng" kern="0" spc="-35" dirty="0">
                <a:solidFill>
                  <a:sysClr val="windowText" lastClr="000000"/>
                </a:solidFill>
                <a:uFill>
                  <a:solidFill>
                    <a:srgbClr val="000000"/>
                  </a:solidFill>
                </a:uFill>
                <a:latin typeface="Calibri"/>
                <a:cs typeface="Calibri"/>
                <a:hlinkClick r:id="rId21"/>
              </a:rPr>
              <a:t> </a:t>
            </a:r>
            <a:r>
              <a:rPr sz="706" b="1" u="sng" kern="0" dirty="0">
                <a:solidFill>
                  <a:sysClr val="windowText" lastClr="000000"/>
                </a:solidFill>
                <a:uFill>
                  <a:solidFill>
                    <a:srgbClr val="000000"/>
                  </a:solidFill>
                </a:uFill>
                <a:latin typeface="Calibri"/>
                <a:cs typeface="Calibri"/>
                <a:hlinkClick r:id="rId21"/>
              </a:rPr>
              <a:t>Severe</a:t>
            </a:r>
            <a:r>
              <a:rPr sz="706" b="1" u="sng" kern="0" spc="-13" dirty="0">
                <a:solidFill>
                  <a:sysClr val="windowText" lastClr="000000"/>
                </a:solidFill>
                <a:uFill>
                  <a:solidFill>
                    <a:srgbClr val="000000"/>
                  </a:solidFill>
                </a:uFill>
                <a:latin typeface="Calibri"/>
                <a:cs typeface="Calibri"/>
                <a:hlinkClick r:id="rId21"/>
              </a:rPr>
              <a:t> </a:t>
            </a:r>
            <a:r>
              <a:rPr sz="706" b="1" u="sng" kern="0" spc="-9" dirty="0">
                <a:solidFill>
                  <a:sysClr val="windowText" lastClr="000000"/>
                </a:solidFill>
                <a:uFill>
                  <a:solidFill>
                    <a:srgbClr val="000000"/>
                  </a:solidFill>
                </a:uFill>
                <a:latin typeface="Calibri"/>
                <a:cs typeface="Calibri"/>
                <a:hlinkClick r:id="rId21"/>
              </a:rPr>
              <a:t>Illness</a:t>
            </a:r>
            <a:endParaRPr sz="706" kern="0">
              <a:solidFill>
                <a:sysClr val="windowText" lastClr="000000"/>
              </a:solidFill>
              <a:latin typeface="Calibri"/>
              <a:cs typeface="Calibri"/>
            </a:endParaRPr>
          </a:p>
          <a:p>
            <a:pPr marL="44826" defTabSz="806867"/>
            <a:r>
              <a:rPr sz="706" b="1" u="sng" kern="0" dirty="0">
                <a:solidFill>
                  <a:sysClr val="windowText" lastClr="000000"/>
                </a:solidFill>
                <a:uFill>
                  <a:solidFill>
                    <a:srgbClr val="000000"/>
                  </a:solidFill>
                </a:uFill>
                <a:latin typeface="Calibri"/>
                <a:cs typeface="Calibri"/>
                <a:hlinkClick r:id="rId21"/>
              </a:rPr>
              <a:t>(see</a:t>
            </a:r>
            <a:r>
              <a:rPr sz="706" b="1" u="sng" kern="0" spc="-49" dirty="0">
                <a:solidFill>
                  <a:sysClr val="windowText" lastClr="000000"/>
                </a:solidFill>
                <a:uFill>
                  <a:solidFill>
                    <a:srgbClr val="000000"/>
                  </a:solidFill>
                </a:uFill>
                <a:latin typeface="Calibri"/>
                <a:cs typeface="Calibri"/>
                <a:hlinkClick r:id="rId21"/>
              </a:rPr>
              <a:t> </a:t>
            </a:r>
            <a:r>
              <a:rPr sz="706" b="1" u="sng" kern="0" dirty="0">
                <a:solidFill>
                  <a:sysClr val="windowText" lastClr="000000"/>
                </a:solidFill>
                <a:uFill>
                  <a:solidFill>
                    <a:srgbClr val="000000"/>
                  </a:solidFill>
                </a:uFill>
                <a:latin typeface="Calibri"/>
                <a:cs typeface="Calibri"/>
                <a:hlinkClick r:id="rId21"/>
              </a:rPr>
              <a:t>CDC</a:t>
            </a:r>
            <a:r>
              <a:rPr sz="706" b="1" u="sng" kern="0" spc="9" dirty="0">
                <a:solidFill>
                  <a:sysClr val="windowText" lastClr="000000"/>
                </a:solidFill>
                <a:uFill>
                  <a:solidFill>
                    <a:srgbClr val="000000"/>
                  </a:solidFill>
                </a:uFill>
                <a:latin typeface="Calibri"/>
                <a:cs typeface="Calibri"/>
                <a:hlinkClick r:id="rId21"/>
              </a:rPr>
              <a:t> </a:t>
            </a:r>
            <a:r>
              <a:rPr sz="706" b="1" u="sng" kern="0" spc="-9" dirty="0">
                <a:solidFill>
                  <a:sysClr val="windowText" lastClr="000000"/>
                </a:solidFill>
                <a:uFill>
                  <a:solidFill>
                    <a:srgbClr val="000000"/>
                  </a:solidFill>
                </a:uFill>
                <a:latin typeface="Calibri"/>
                <a:cs typeface="Calibri"/>
                <a:hlinkClick r:id="rId21"/>
              </a:rPr>
              <a:t>website</a:t>
            </a:r>
            <a:r>
              <a:rPr sz="706" b="1" u="sng" kern="0" spc="35" dirty="0">
                <a:solidFill>
                  <a:sysClr val="windowText" lastClr="000000"/>
                </a:solidFill>
                <a:uFill>
                  <a:solidFill>
                    <a:srgbClr val="000000"/>
                  </a:solidFill>
                </a:uFill>
                <a:latin typeface="Calibri"/>
                <a:cs typeface="Calibri"/>
                <a:hlinkClick r:id="rId21"/>
              </a:rPr>
              <a:t> </a:t>
            </a:r>
            <a:r>
              <a:rPr sz="706" b="1" u="sng" kern="0" dirty="0">
                <a:solidFill>
                  <a:sysClr val="windowText" lastClr="000000"/>
                </a:solidFill>
                <a:uFill>
                  <a:solidFill>
                    <a:srgbClr val="000000"/>
                  </a:solidFill>
                </a:uFill>
                <a:latin typeface="Calibri"/>
                <a:cs typeface="Calibri"/>
                <a:hlinkClick r:id="rId21"/>
              </a:rPr>
              <a:t>linked here</a:t>
            </a:r>
            <a:r>
              <a:rPr sz="706" b="1" u="sng" kern="0" spc="-49" dirty="0">
                <a:solidFill>
                  <a:sysClr val="windowText" lastClr="000000"/>
                </a:solidFill>
                <a:uFill>
                  <a:solidFill>
                    <a:srgbClr val="000000"/>
                  </a:solidFill>
                </a:uFill>
                <a:latin typeface="Calibri"/>
                <a:cs typeface="Calibri"/>
                <a:hlinkClick r:id="rId21"/>
              </a:rPr>
              <a:t> </a:t>
            </a:r>
            <a:r>
              <a:rPr sz="706" b="1" u="sng" kern="0" spc="-22" dirty="0">
                <a:solidFill>
                  <a:sysClr val="windowText" lastClr="000000"/>
                </a:solidFill>
                <a:uFill>
                  <a:solidFill>
                    <a:srgbClr val="000000"/>
                  </a:solidFill>
                </a:uFill>
                <a:latin typeface="Calibri"/>
                <a:cs typeface="Calibri"/>
                <a:hlinkClick r:id="rId21"/>
              </a:rPr>
              <a:t>for</a:t>
            </a:r>
            <a:endParaRPr sz="706" kern="0">
              <a:solidFill>
                <a:sysClr val="windowText" lastClr="000000"/>
              </a:solidFill>
              <a:latin typeface="Calibri"/>
              <a:cs typeface="Calibri"/>
            </a:endParaRPr>
          </a:p>
          <a:p>
            <a:pPr marL="44826" defTabSz="806867">
              <a:spcBef>
                <a:spcPts val="4"/>
              </a:spcBef>
            </a:pPr>
            <a:r>
              <a:rPr sz="706" b="1" u="sng" kern="0" dirty="0">
                <a:solidFill>
                  <a:sysClr val="windowText" lastClr="000000"/>
                </a:solidFill>
                <a:uFill>
                  <a:solidFill>
                    <a:srgbClr val="000000"/>
                  </a:solidFill>
                </a:uFill>
                <a:latin typeface="Calibri"/>
                <a:cs typeface="Calibri"/>
                <a:hlinkClick r:id="rId21"/>
              </a:rPr>
              <a:t>other</a:t>
            </a:r>
            <a:r>
              <a:rPr sz="706" b="1" u="sng" kern="0" spc="13" dirty="0">
                <a:solidFill>
                  <a:sysClr val="windowText" lastClr="000000"/>
                </a:solidFill>
                <a:uFill>
                  <a:solidFill>
                    <a:srgbClr val="000000"/>
                  </a:solidFill>
                </a:uFill>
                <a:latin typeface="Calibri"/>
                <a:cs typeface="Calibri"/>
                <a:hlinkClick r:id="rId21"/>
              </a:rPr>
              <a:t> </a:t>
            </a:r>
            <a:r>
              <a:rPr sz="706" b="1" u="sng" kern="0" spc="-9" dirty="0">
                <a:solidFill>
                  <a:sysClr val="windowText" lastClr="000000"/>
                </a:solidFill>
                <a:uFill>
                  <a:solidFill>
                    <a:srgbClr val="000000"/>
                  </a:solidFill>
                </a:uFill>
                <a:latin typeface="Calibri"/>
                <a:cs typeface="Calibri"/>
                <a:hlinkClick r:id="rId21"/>
              </a:rPr>
              <a:t>high-</a:t>
            </a:r>
            <a:r>
              <a:rPr sz="706" b="1" u="sng" kern="0" dirty="0">
                <a:solidFill>
                  <a:sysClr val="windowText" lastClr="000000"/>
                </a:solidFill>
                <a:uFill>
                  <a:solidFill>
                    <a:srgbClr val="000000"/>
                  </a:solidFill>
                </a:uFill>
                <a:latin typeface="Calibri"/>
                <a:cs typeface="Calibri"/>
                <a:hlinkClick r:id="rId21"/>
              </a:rPr>
              <a:t>risk</a:t>
            </a:r>
            <a:r>
              <a:rPr sz="706" b="1" u="sng" kern="0" spc="-13" dirty="0">
                <a:solidFill>
                  <a:sysClr val="windowText" lastClr="000000"/>
                </a:solidFill>
                <a:uFill>
                  <a:solidFill>
                    <a:srgbClr val="000000"/>
                  </a:solidFill>
                </a:uFill>
                <a:latin typeface="Calibri"/>
                <a:cs typeface="Calibri"/>
                <a:hlinkClick r:id="rId21"/>
              </a:rPr>
              <a:t> </a:t>
            </a:r>
            <a:r>
              <a:rPr sz="706" b="1" u="sng" kern="0" spc="-9" dirty="0">
                <a:solidFill>
                  <a:sysClr val="windowText" lastClr="000000"/>
                </a:solidFill>
                <a:uFill>
                  <a:solidFill>
                    <a:srgbClr val="000000"/>
                  </a:solidFill>
                </a:uFill>
                <a:latin typeface="Calibri"/>
                <a:cs typeface="Calibri"/>
                <a:hlinkClick r:id="rId21"/>
              </a:rPr>
              <a:t>conditions)</a:t>
            </a:r>
            <a:endParaRPr sz="706" kern="0">
              <a:solidFill>
                <a:sysClr val="windowText" lastClr="000000"/>
              </a:solidFill>
              <a:latin typeface="Calibri"/>
              <a:cs typeface="Calibri"/>
            </a:endParaRPr>
          </a:p>
          <a:p>
            <a:pPr marL="149607" indent="-105341" defTabSz="806867">
              <a:spcBef>
                <a:spcPts val="221"/>
              </a:spcBef>
              <a:buSzPct val="150000"/>
              <a:buFont typeface="Symbol"/>
              <a:buChar char=""/>
              <a:tabLst>
                <a:tab pos="150167" algn="l"/>
              </a:tabLst>
            </a:pPr>
            <a:r>
              <a:rPr sz="706" kern="0" spc="-9" dirty="0">
                <a:solidFill>
                  <a:sysClr val="windowText" lastClr="000000"/>
                </a:solidFill>
                <a:latin typeface="Calibri"/>
                <a:cs typeface="Calibri"/>
                <a:hlinkClick r:id="rId21"/>
              </a:rPr>
              <a:t>Diabetes</a:t>
            </a:r>
            <a:endParaRPr sz="706" kern="0">
              <a:solidFill>
                <a:sysClr val="windowText" lastClr="000000"/>
              </a:solidFill>
              <a:latin typeface="Calibri"/>
              <a:cs typeface="Calibri"/>
            </a:endParaRPr>
          </a:p>
          <a:p>
            <a:pPr marL="149607" indent="-105341" defTabSz="806867">
              <a:spcBef>
                <a:spcPts val="300"/>
              </a:spcBef>
              <a:buSzPct val="150000"/>
              <a:buFont typeface="Symbol"/>
              <a:buChar char=""/>
              <a:tabLst>
                <a:tab pos="150167" algn="l"/>
              </a:tabLst>
            </a:pPr>
            <a:r>
              <a:rPr sz="706" kern="0" dirty="0">
                <a:solidFill>
                  <a:sysClr val="windowText" lastClr="000000"/>
                </a:solidFill>
                <a:latin typeface="Calibri"/>
                <a:cs typeface="Calibri"/>
                <a:hlinkClick r:id="rId21"/>
              </a:rPr>
              <a:t>Sickle</a:t>
            </a:r>
            <a:r>
              <a:rPr sz="706" kern="0" spc="-22"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cell</a:t>
            </a:r>
            <a:r>
              <a:rPr sz="706" kern="0" spc="-22" dirty="0">
                <a:solidFill>
                  <a:sysClr val="windowText" lastClr="000000"/>
                </a:solidFill>
                <a:latin typeface="Calibri"/>
                <a:cs typeface="Calibri"/>
                <a:hlinkClick r:id="rId21"/>
              </a:rPr>
              <a:t> </a:t>
            </a:r>
            <a:r>
              <a:rPr sz="706" kern="0" spc="-9" dirty="0">
                <a:solidFill>
                  <a:sysClr val="windowText" lastClr="000000"/>
                </a:solidFill>
                <a:latin typeface="Calibri"/>
                <a:cs typeface="Calibri"/>
                <a:hlinkClick r:id="rId21"/>
              </a:rPr>
              <a:t>disease</a:t>
            </a:r>
            <a:endParaRPr sz="706" kern="0">
              <a:solidFill>
                <a:sysClr val="windowText" lastClr="000000"/>
              </a:solidFill>
              <a:latin typeface="Calibri"/>
              <a:cs typeface="Calibri"/>
            </a:endParaRPr>
          </a:p>
          <a:p>
            <a:pPr marL="149607" indent="-105341" defTabSz="806867">
              <a:spcBef>
                <a:spcPts val="296"/>
              </a:spcBef>
              <a:buSzPct val="150000"/>
              <a:buFont typeface="Symbol"/>
              <a:buChar char=""/>
              <a:tabLst>
                <a:tab pos="150167" algn="l"/>
              </a:tabLst>
            </a:pPr>
            <a:r>
              <a:rPr sz="706" kern="0" spc="-9" dirty="0">
                <a:solidFill>
                  <a:sysClr val="windowText" lastClr="000000"/>
                </a:solidFill>
                <a:latin typeface="Calibri"/>
                <a:cs typeface="Calibri"/>
                <a:hlinkClick r:id="rId21"/>
              </a:rPr>
              <a:t>Cardiovascular</a:t>
            </a:r>
            <a:r>
              <a:rPr sz="706" kern="0" spc="18"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disease</a:t>
            </a:r>
            <a:r>
              <a:rPr sz="706" kern="0" spc="49" dirty="0">
                <a:solidFill>
                  <a:sysClr val="windowText" lastClr="000000"/>
                </a:solidFill>
                <a:latin typeface="Calibri"/>
                <a:cs typeface="Calibri"/>
                <a:hlinkClick r:id="rId21"/>
              </a:rPr>
              <a:t> </a:t>
            </a:r>
            <a:r>
              <a:rPr sz="706" kern="0" spc="-22" dirty="0">
                <a:solidFill>
                  <a:sysClr val="windowText" lastClr="000000"/>
                </a:solidFill>
                <a:latin typeface="Calibri"/>
                <a:cs typeface="Calibri"/>
                <a:hlinkClick r:id="rId21"/>
              </a:rPr>
              <a:t>or</a:t>
            </a:r>
            <a:endParaRPr sz="706" kern="0">
              <a:solidFill>
                <a:sysClr val="windowText" lastClr="000000"/>
              </a:solidFill>
              <a:latin typeface="Calibri"/>
              <a:cs typeface="Calibri"/>
            </a:endParaRPr>
          </a:p>
          <a:p>
            <a:pPr marL="149607" defTabSz="806867">
              <a:spcBef>
                <a:spcPts val="13"/>
              </a:spcBef>
            </a:pPr>
            <a:r>
              <a:rPr sz="706" kern="0" spc="-9" dirty="0">
                <a:solidFill>
                  <a:sysClr val="windowText" lastClr="000000"/>
                </a:solidFill>
                <a:latin typeface="Calibri"/>
                <a:cs typeface="Calibri"/>
                <a:hlinkClick r:id="rId21"/>
              </a:rPr>
              <a:t>hypertension</a:t>
            </a:r>
            <a:endParaRPr sz="706" kern="0">
              <a:solidFill>
                <a:sysClr val="windowText" lastClr="000000"/>
              </a:solidFill>
              <a:latin typeface="Calibri"/>
              <a:cs typeface="Calibri"/>
            </a:endParaRPr>
          </a:p>
          <a:p>
            <a:pPr marL="149607" indent="-105341" defTabSz="806867">
              <a:spcBef>
                <a:spcPts val="202"/>
              </a:spcBef>
              <a:buSzPct val="150000"/>
              <a:buFont typeface="Symbol"/>
              <a:buChar char=""/>
              <a:tabLst>
                <a:tab pos="150167" algn="l"/>
              </a:tabLst>
            </a:pPr>
            <a:r>
              <a:rPr sz="706" kern="0" spc="-9" dirty="0">
                <a:solidFill>
                  <a:sysClr val="windowText" lastClr="000000"/>
                </a:solidFill>
                <a:latin typeface="Calibri"/>
                <a:cs typeface="Calibri"/>
                <a:hlinkClick r:id="rId21"/>
              </a:rPr>
              <a:t>Pregnancy</a:t>
            </a:r>
            <a:endParaRPr sz="706" kern="0">
              <a:solidFill>
                <a:sysClr val="windowText" lastClr="000000"/>
              </a:solidFill>
              <a:latin typeface="Calibri"/>
              <a:cs typeface="Calibri"/>
            </a:endParaRPr>
          </a:p>
          <a:p>
            <a:pPr marL="149607" indent="-105341" defTabSz="806867">
              <a:spcBef>
                <a:spcPts val="296"/>
              </a:spcBef>
              <a:buSzPct val="150000"/>
              <a:buFont typeface="Symbol"/>
              <a:buChar char=""/>
              <a:tabLst>
                <a:tab pos="150167" algn="l"/>
              </a:tabLst>
            </a:pPr>
            <a:r>
              <a:rPr sz="706" kern="0" dirty="0">
                <a:solidFill>
                  <a:sysClr val="windowText" lastClr="000000"/>
                </a:solidFill>
                <a:latin typeface="Calibri"/>
                <a:cs typeface="Calibri"/>
                <a:hlinkClick r:id="rId21"/>
              </a:rPr>
              <a:t>Obese</a:t>
            </a:r>
            <a:r>
              <a:rPr sz="706" kern="0" spc="-22"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or</a:t>
            </a:r>
            <a:r>
              <a:rPr sz="706" kern="0" spc="13" dirty="0">
                <a:solidFill>
                  <a:sysClr val="windowText" lastClr="000000"/>
                </a:solidFill>
                <a:latin typeface="Calibri"/>
                <a:cs typeface="Calibri"/>
                <a:hlinkClick r:id="rId21"/>
              </a:rPr>
              <a:t> </a:t>
            </a:r>
            <a:r>
              <a:rPr sz="706" kern="0" spc="-9" dirty="0">
                <a:solidFill>
                  <a:sysClr val="windowText" lastClr="000000"/>
                </a:solidFill>
                <a:latin typeface="Calibri"/>
                <a:cs typeface="Calibri"/>
                <a:hlinkClick r:id="rId21"/>
              </a:rPr>
              <a:t>overweight</a:t>
            </a:r>
            <a:endParaRPr sz="706" kern="0">
              <a:solidFill>
                <a:sysClr val="windowText" lastClr="000000"/>
              </a:solidFill>
              <a:latin typeface="Calibri"/>
              <a:cs typeface="Calibri"/>
            </a:endParaRPr>
          </a:p>
          <a:p>
            <a:pPr marL="149607" indent="-105341" defTabSz="806867">
              <a:spcBef>
                <a:spcPts val="300"/>
              </a:spcBef>
              <a:buSzPct val="150000"/>
              <a:buFont typeface="Symbol"/>
              <a:buChar char=""/>
              <a:tabLst>
                <a:tab pos="150167" algn="l"/>
              </a:tabLst>
            </a:pPr>
            <a:r>
              <a:rPr sz="706" kern="0" dirty="0">
                <a:solidFill>
                  <a:sysClr val="windowText" lastClr="000000"/>
                </a:solidFill>
                <a:latin typeface="Calibri"/>
                <a:cs typeface="Calibri"/>
                <a:hlinkClick r:id="rId21"/>
              </a:rPr>
              <a:t>Older</a:t>
            </a:r>
            <a:r>
              <a:rPr sz="706" kern="0" spc="4" dirty="0">
                <a:solidFill>
                  <a:sysClr val="windowText" lastClr="000000"/>
                </a:solidFill>
                <a:latin typeface="Calibri"/>
                <a:cs typeface="Calibri"/>
                <a:hlinkClick r:id="rId21"/>
              </a:rPr>
              <a:t> </a:t>
            </a:r>
            <a:r>
              <a:rPr sz="706" kern="0" spc="-22" dirty="0">
                <a:solidFill>
                  <a:sysClr val="windowText" lastClr="000000"/>
                </a:solidFill>
                <a:latin typeface="Calibri"/>
                <a:cs typeface="Calibri"/>
                <a:hlinkClick r:id="rId21"/>
              </a:rPr>
              <a:t>age</a:t>
            </a:r>
            <a:endParaRPr sz="706" kern="0">
              <a:solidFill>
                <a:sysClr val="windowText" lastClr="000000"/>
              </a:solidFill>
              <a:latin typeface="Calibri"/>
              <a:cs typeface="Calibri"/>
            </a:endParaRPr>
          </a:p>
          <a:p>
            <a:pPr marL="149607" indent="-105341" defTabSz="806867">
              <a:spcBef>
                <a:spcPts val="296"/>
              </a:spcBef>
              <a:buSzPct val="150000"/>
              <a:buFont typeface="Symbol"/>
              <a:buChar char=""/>
              <a:tabLst>
                <a:tab pos="150167" algn="l"/>
              </a:tabLst>
            </a:pPr>
            <a:r>
              <a:rPr sz="706" kern="0" dirty="0">
                <a:solidFill>
                  <a:sysClr val="windowText" lastClr="000000"/>
                </a:solidFill>
                <a:latin typeface="Calibri"/>
                <a:cs typeface="Calibri"/>
                <a:hlinkClick r:id="rId21"/>
              </a:rPr>
              <a:t>&lt;</a:t>
            </a:r>
            <a:r>
              <a:rPr sz="706" kern="0" spc="-9"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1</a:t>
            </a:r>
            <a:r>
              <a:rPr sz="706" kern="0" spc="-4"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year</a:t>
            </a:r>
            <a:r>
              <a:rPr sz="706" kern="0" spc="-13"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of</a:t>
            </a:r>
            <a:r>
              <a:rPr sz="706" kern="0" spc="22" dirty="0">
                <a:solidFill>
                  <a:sysClr val="windowText" lastClr="000000"/>
                </a:solidFill>
                <a:latin typeface="Calibri"/>
                <a:cs typeface="Calibri"/>
                <a:hlinkClick r:id="rId21"/>
              </a:rPr>
              <a:t> </a:t>
            </a:r>
            <a:r>
              <a:rPr sz="706" kern="0" spc="-22" dirty="0">
                <a:solidFill>
                  <a:sysClr val="windowText" lastClr="000000"/>
                </a:solidFill>
                <a:latin typeface="Calibri"/>
                <a:cs typeface="Calibri"/>
                <a:hlinkClick r:id="rId21"/>
              </a:rPr>
              <a:t>age</a:t>
            </a:r>
            <a:endParaRPr sz="706" kern="0">
              <a:solidFill>
                <a:sysClr val="windowText" lastClr="000000"/>
              </a:solidFill>
              <a:latin typeface="Calibri"/>
              <a:cs typeface="Calibri"/>
            </a:endParaRPr>
          </a:p>
          <a:p>
            <a:pPr marL="149607" indent="-105341" defTabSz="806867">
              <a:spcBef>
                <a:spcPts val="300"/>
              </a:spcBef>
              <a:buSzPct val="150000"/>
              <a:buFont typeface="Symbol"/>
              <a:buChar char=""/>
              <a:tabLst>
                <a:tab pos="150167" algn="l"/>
              </a:tabLst>
            </a:pPr>
            <a:r>
              <a:rPr sz="706" kern="0" spc="-9" dirty="0">
                <a:solidFill>
                  <a:sysClr val="windowText" lastClr="000000"/>
                </a:solidFill>
                <a:latin typeface="Calibri"/>
                <a:cs typeface="Calibri"/>
                <a:hlinkClick r:id="rId21"/>
              </a:rPr>
              <a:t>Immunosuppressive</a:t>
            </a:r>
            <a:r>
              <a:rPr sz="706" kern="0" spc="93" dirty="0">
                <a:solidFill>
                  <a:sysClr val="windowText" lastClr="000000"/>
                </a:solidFill>
                <a:latin typeface="Calibri"/>
                <a:cs typeface="Calibri"/>
                <a:hlinkClick r:id="rId21"/>
              </a:rPr>
              <a:t> </a:t>
            </a:r>
            <a:r>
              <a:rPr sz="706" kern="0" spc="-9" dirty="0">
                <a:solidFill>
                  <a:sysClr val="windowText" lastClr="000000"/>
                </a:solidFill>
                <a:latin typeface="Calibri"/>
                <a:cs typeface="Calibri"/>
                <a:hlinkClick r:id="rId21"/>
              </a:rPr>
              <a:t>disease </a:t>
            </a:r>
            <a:r>
              <a:rPr sz="706" kern="0" spc="-22" dirty="0">
                <a:solidFill>
                  <a:sysClr val="windowText" lastClr="000000"/>
                </a:solidFill>
                <a:latin typeface="Calibri"/>
                <a:cs typeface="Calibri"/>
                <a:hlinkClick r:id="rId21"/>
              </a:rPr>
              <a:t>or</a:t>
            </a:r>
            <a:endParaRPr sz="706" kern="0">
              <a:solidFill>
                <a:sysClr val="windowText" lastClr="000000"/>
              </a:solidFill>
              <a:latin typeface="Calibri"/>
              <a:cs typeface="Calibri"/>
            </a:endParaRPr>
          </a:p>
          <a:p>
            <a:pPr marL="149607" defTabSz="806867">
              <a:spcBef>
                <a:spcPts val="13"/>
              </a:spcBef>
            </a:pPr>
            <a:r>
              <a:rPr sz="706" kern="0" spc="-9" dirty="0">
                <a:solidFill>
                  <a:sysClr val="windowText" lastClr="000000"/>
                </a:solidFill>
                <a:latin typeface="Calibri"/>
                <a:cs typeface="Calibri"/>
                <a:hlinkClick r:id="rId21"/>
              </a:rPr>
              <a:t>treatment</a:t>
            </a:r>
            <a:endParaRPr sz="706" kern="0">
              <a:solidFill>
                <a:sysClr val="windowText" lastClr="000000"/>
              </a:solidFill>
              <a:latin typeface="Calibri"/>
              <a:cs typeface="Calibri"/>
            </a:endParaRPr>
          </a:p>
          <a:p>
            <a:pPr marL="149607" marR="85169" indent="-104781" defTabSz="806867">
              <a:lnSpc>
                <a:spcPct val="95700"/>
              </a:lnSpc>
              <a:spcBef>
                <a:spcPts val="238"/>
              </a:spcBef>
              <a:buSzPct val="150000"/>
              <a:buFont typeface="Symbol"/>
              <a:buChar char=""/>
              <a:tabLst>
                <a:tab pos="150167" algn="l"/>
              </a:tabLst>
            </a:pPr>
            <a:r>
              <a:rPr sz="706" kern="0" spc="-9" dirty="0">
                <a:solidFill>
                  <a:sysClr val="windowText" lastClr="000000"/>
                </a:solidFill>
                <a:latin typeface="Calibri"/>
                <a:cs typeface="Calibri"/>
                <a:hlinkClick r:id="rId21"/>
              </a:rPr>
              <a:t>Neurodevelopment</a:t>
            </a:r>
            <a:r>
              <a:rPr sz="706" kern="0" spc="53"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disorder</a:t>
            </a:r>
            <a:r>
              <a:rPr sz="706" kern="0" spc="40" dirty="0">
                <a:solidFill>
                  <a:sysClr val="windowText" lastClr="000000"/>
                </a:solidFill>
                <a:latin typeface="Calibri"/>
                <a:cs typeface="Calibri"/>
                <a:hlinkClick r:id="rId21"/>
              </a:rPr>
              <a:t> </a:t>
            </a:r>
            <a:r>
              <a:rPr sz="706" kern="0" spc="-22" dirty="0">
                <a:solidFill>
                  <a:sysClr val="windowText" lastClr="000000"/>
                </a:solidFill>
                <a:latin typeface="Calibri"/>
                <a:cs typeface="Calibri"/>
                <a:hlinkClick r:id="rId21"/>
              </a:rPr>
              <a:t>or</a:t>
            </a:r>
            <a:r>
              <a:rPr sz="706" kern="0" spc="441"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other</a:t>
            </a:r>
            <a:r>
              <a:rPr sz="706" kern="0" spc="-18"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condition</a:t>
            </a:r>
            <a:r>
              <a:rPr sz="706" kern="0" spc="-13"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that</a:t>
            </a:r>
            <a:r>
              <a:rPr sz="706" kern="0" spc="-9" dirty="0">
                <a:solidFill>
                  <a:sysClr val="windowText" lastClr="000000"/>
                </a:solidFill>
                <a:latin typeface="Calibri"/>
                <a:cs typeface="Calibri"/>
                <a:hlinkClick r:id="rId21"/>
              </a:rPr>
              <a:t> confers</a:t>
            </a:r>
            <a:r>
              <a:rPr sz="706" kern="0" spc="441"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medical</a:t>
            </a:r>
            <a:r>
              <a:rPr sz="706" kern="0" spc="-40" dirty="0">
                <a:solidFill>
                  <a:sysClr val="windowText" lastClr="000000"/>
                </a:solidFill>
                <a:latin typeface="Calibri"/>
                <a:cs typeface="Calibri"/>
                <a:hlinkClick r:id="rId21"/>
              </a:rPr>
              <a:t> </a:t>
            </a:r>
            <a:r>
              <a:rPr sz="706" kern="0" spc="-9" dirty="0">
                <a:solidFill>
                  <a:sysClr val="windowText" lastClr="000000"/>
                </a:solidFill>
                <a:latin typeface="Calibri"/>
                <a:cs typeface="Calibri"/>
                <a:hlinkClick r:id="rId21"/>
              </a:rPr>
              <a:t>complexity</a:t>
            </a:r>
            <a:endParaRPr sz="706" kern="0">
              <a:solidFill>
                <a:sysClr val="windowText" lastClr="000000"/>
              </a:solidFill>
              <a:latin typeface="Calibri"/>
              <a:cs typeface="Calibri"/>
            </a:endParaRPr>
          </a:p>
          <a:p>
            <a:pPr marL="149607" marR="139521" indent="-104781" defTabSz="806867">
              <a:lnSpc>
                <a:spcPct val="101299"/>
              </a:lnSpc>
              <a:spcBef>
                <a:spcPts val="190"/>
              </a:spcBef>
              <a:buSzPct val="150000"/>
              <a:buFont typeface="Symbol"/>
              <a:buChar char=""/>
              <a:tabLst>
                <a:tab pos="150167" algn="l"/>
              </a:tabLst>
            </a:pPr>
            <a:r>
              <a:rPr sz="706" kern="0" spc="-9" dirty="0">
                <a:solidFill>
                  <a:sysClr val="windowText" lastClr="000000"/>
                </a:solidFill>
                <a:latin typeface="Calibri"/>
                <a:cs typeface="Calibri"/>
                <a:hlinkClick r:id="rId21"/>
              </a:rPr>
              <a:t>Medical-related</a:t>
            </a:r>
            <a:r>
              <a:rPr sz="706" kern="0" spc="49" dirty="0">
                <a:solidFill>
                  <a:sysClr val="windowText" lastClr="000000"/>
                </a:solidFill>
                <a:latin typeface="Calibri"/>
                <a:cs typeface="Calibri"/>
                <a:hlinkClick r:id="rId21"/>
              </a:rPr>
              <a:t> </a:t>
            </a:r>
            <a:r>
              <a:rPr sz="706" kern="0" spc="-9" dirty="0">
                <a:solidFill>
                  <a:sysClr val="windowText" lastClr="000000"/>
                </a:solidFill>
                <a:latin typeface="Calibri"/>
                <a:cs typeface="Calibri"/>
                <a:hlinkClick r:id="rId21"/>
              </a:rPr>
              <a:t>technological</a:t>
            </a:r>
            <a:r>
              <a:rPr sz="706" kern="0" spc="441" dirty="0">
                <a:solidFill>
                  <a:sysClr val="windowText" lastClr="000000"/>
                </a:solidFill>
                <a:latin typeface="Calibri"/>
                <a:cs typeface="Calibri"/>
                <a:hlinkClick r:id="rId21"/>
              </a:rPr>
              <a:t> </a:t>
            </a:r>
            <a:r>
              <a:rPr sz="706" kern="0" spc="-9" dirty="0">
                <a:solidFill>
                  <a:sysClr val="windowText" lastClr="000000"/>
                </a:solidFill>
                <a:latin typeface="Calibri"/>
                <a:cs typeface="Calibri"/>
                <a:hlinkClick r:id="rId21"/>
              </a:rPr>
              <a:t>dependence</a:t>
            </a:r>
            <a:endParaRPr sz="706" kern="0">
              <a:solidFill>
                <a:sysClr val="windowText" lastClr="000000"/>
              </a:solidFill>
              <a:latin typeface="Calibri"/>
              <a:cs typeface="Calibri"/>
            </a:endParaRPr>
          </a:p>
          <a:p>
            <a:pPr marL="149607" indent="-105341" defTabSz="806867">
              <a:spcBef>
                <a:spcPts val="202"/>
              </a:spcBef>
              <a:buSzPct val="150000"/>
              <a:buFont typeface="Symbol"/>
              <a:buChar char=""/>
              <a:tabLst>
                <a:tab pos="150167" algn="l"/>
              </a:tabLst>
            </a:pPr>
            <a:r>
              <a:rPr sz="706" kern="0" dirty="0">
                <a:solidFill>
                  <a:sysClr val="windowText" lastClr="000000"/>
                </a:solidFill>
                <a:latin typeface="Calibri"/>
                <a:cs typeface="Calibri"/>
                <a:hlinkClick r:id="rId21"/>
              </a:rPr>
              <a:t>Chronic</a:t>
            </a:r>
            <a:r>
              <a:rPr sz="706" kern="0" spc="-26"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kidney</a:t>
            </a:r>
            <a:r>
              <a:rPr sz="706" kern="0" spc="18" dirty="0">
                <a:solidFill>
                  <a:sysClr val="windowText" lastClr="000000"/>
                </a:solidFill>
                <a:latin typeface="Calibri"/>
                <a:cs typeface="Calibri"/>
                <a:hlinkClick r:id="rId21"/>
              </a:rPr>
              <a:t> </a:t>
            </a:r>
            <a:r>
              <a:rPr sz="706" kern="0" spc="-9" dirty="0">
                <a:solidFill>
                  <a:sysClr val="windowText" lastClr="000000"/>
                </a:solidFill>
                <a:latin typeface="Calibri"/>
                <a:cs typeface="Calibri"/>
                <a:hlinkClick r:id="rId21"/>
              </a:rPr>
              <a:t>disease</a:t>
            </a:r>
            <a:endParaRPr sz="706" kern="0">
              <a:solidFill>
                <a:sysClr val="windowText" lastClr="000000"/>
              </a:solidFill>
              <a:latin typeface="Calibri"/>
              <a:cs typeface="Calibri"/>
            </a:endParaRPr>
          </a:p>
          <a:p>
            <a:pPr marL="149607" indent="-105341" defTabSz="806867">
              <a:spcBef>
                <a:spcPts val="300"/>
              </a:spcBef>
              <a:buSzPct val="150000"/>
              <a:buFont typeface="Symbol"/>
              <a:buChar char=""/>
              <a:tabLst>
                <a:tab pos="150167" algn="l"/>
              </a:tabLst>
            </a:pPr>
            <a:r>
              <a:rPr sz="706" kern="0" dirty="0">
                <a:solidFill>
                  <a:sysClr val="windowText" lastClr="000000"/>
                </a:solidFill>
                <a:latin typeface="Calibri"/>
                <a:cs typeface="Calibri"/>
                <a:hlinkClick r:id="rId21"/>
              </a:rPr>
              <a:t>Chronic</a:t>
            </a:r>
            <a:r>
              <a:rPr sz="706" kern="0" spc="-18"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lung</a:t>
            </a:r>
            <a:r>
              <a:rPr sz="706" kern="0" spc="13" dirty="0">
                <a:solidFill>
                  <a:sysClr val="windowText" lastClr="000000"/>
                </a:solidFill>
                <a:latin typeface="Calibri"/>
                <a:cs typeface="Calibri"/>
                <a:hlinkClick r:id="rId21"/>
              </a:rPr>
              <a:t> </a:t>
            </a:r>
            <a:r>
              <a:rPr sz="706" kern="0" spc="-9" dirty="0">
                <a:solidFill>
                  <a:sysClr val="windowText" lastClr="000000"/>
                </a:solidFill>
                <a:latin typeface="Calibri"/>
                <a:cs typeface="Calibri"/>
                <a:hlinkClick r:id="rId21"/>
              </a:rPr>
              <a:t>disease</a:t>
            </a:r>
            <a:endParaRPr sz="706" kern="0">
              <a:solidFill>
                <a:sysClr val="windowText" lastClr="000000"/>
              </a:solidFill>
              <a:latin typeface="Calibri"/>
              <a:cs typeface="Calibri"/>
            </a:endParaRPr>
          </a:p>
          <a:p>
            <a:pPr marL="149607" marR="210122" indent="-104781" defTabSz="806867">
              <a:lnSpc>
                <a:spcPct val="92900"/>
              </a:lnSpc>
              <a:spcBef>
                <a:spcPts val="357"/>
              </a:spcBef>
              <a:buSzPct val="150000"/>
              <a:buFont typeface="Symbol"/>
              <a:buChar char=""/>
              <a:tabLst>
                <a:tab pos="150167" algn="l"/>
              </a:tabLst>
            </a:pPr>
            <a:r>
              <a:rPr sz="706" kern="0" dirty="0">
                <a:solidFill>
                  <a:sysClr val="windowText" lastClr="000000"/>
                </a:solidFill>
                <a:latin typeface="Calibri"/>
                <a:cs typeface="Calibri"/>
                <a:hlinkClick r:id="rId21"/>
              </a:rPr>
              <a:t>Part</a:t>
            </a:r>
            <a:r>
              <a:rPr sz="706" kern="0" spc="-9"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of</a:t>
            </a:r>
            <a:r>
              <a:rPr sz="706" kern="0" spc="13"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group</a:t>
            </a:r>
            <a:r>
              <a:rPr sz="706" kern="0" spc="-13" dirty="0">
                <a:solidFill>
                  <a:sysClr val="windowText" lastClr="000000"/>
                </a:solidFill>
                <a:latin typeface="Calibri"/>
                <a:cs typeface="Calibri"/>
                <a:hlinkClick r:id="rId21"/>
              </a:rPr>
              <a:t> </a:t>
            </a:r>
            <a:r>
              <a:rPr sz="706" kern="0" spc="-9" dirty="0">
                <a:solidFill>
                  <a:sysClr val="windowText" lastClr="000000"/>
                </a:solidFill>
                <a:latin typeface="Calibri"/>
                <a:cs typeface="Calibri"/>
                <a:hlinkClick r:id="rId21"/>
              </a:rPr>
              <a:t>with</a:t>
            </a:r>
            <a:r>
              <a:rPr sz="706" kern="0" spc="-13" dirty="0">
                <a:solidFill>
                  <a:sysClr val="windowText" lastClr="000000"/>
                </a:solidFill>
                <a:latin typeface="Calibri"/>
                <a:cs typeface="Calibri"/>
                <a:hlinkClick r:id="rId21"/>
              </a:rPr>
              <a:t> </a:t>
            </a:r>
            <a:r>
              <a:rPr sz="706" kern="0" spc="-9" dirty="0">
                <a:solidFill>
                  <a:sysClr val="windowText" lastClr="000000"/>
                </a:solidFill>
                <a:latin typeface="Calibri"/>
                <a:cs typeface="Calibri"/>
                <a:hlinkClick r:id="rId21"/>
              </a:rPr>
              <a:t>systemic</a:t>
            </a:r>
            <a:r>
              <a:rPr sz="706" kern="0" spc="441"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health</a:t>
            </a:r>
            <a:r>
              <a:rPr sz="706" kern="0" spc="-9"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and</a:t>
            </a:r>
            <a:r>
              <a:rPr sz="706" kern="0" spc="-4"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social</a:t>
            </a:r>
            <a:r>
              <a:rPr sz="706" kern="0" spc="9" dirty="0">
                <a:solidFill>
                  <a:sysClr val="windowText" lastClr="000000"/>
                </a:solidFill>
                <a:latin typeface="Calibri"/>
                <a:cs typeface="Calibri"/>
                <a:hlinkClick r:id="rId21"/>
              </a:rPr>
              <a:t> </a:t>
            </a:r>
            <a:r>
              <a:rPr sz="706" kern="0" spc="-9" dirty="0">
                <a:solidFill>
                  <a:sysClr val="windowText" lastClr="000000"/>
                </a:solidFill>
                <a:latin typeface="Calibri"/>
                <a:cs typeface="Calibri"/>
                <a:hlinkClick r:id="rId21"/>
              </a:rPr>
              <a:t>inequities,</a:t>
            </a:r>
            <a:r>
              <a:rPr sz="706" kern="0" spc="441"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including</a:t>
            </a:r>
            <a:r>
              <a:rPr sz="706" kern="0" spc="49" dirty="0">
                <a:solidFill>
                  <a:sysClr val="windowText" lastClr="000000"/>
                </a:solidFill>
                <a:latin typeface="Calibri"/>
                <a:cs typeface="Calibri"/>
                <a:hlinkClick r:id="rId21"/>
              </a:rPr>
              <a:t> </a:t>
            </a:r>
            <a:r>
              <a:rPr sz="706" kern="0" spc="-9" dirty="0">
                <a:solidFill>
                  <a:sysClr val="windowText" lastClr="000000"/>
                </a:solidFill>
                <a:latin typeface="Calibri"/>
                <a:cs typeface="Calibri"/>
                <a:hlinkClick r:id="rId21"/>
              </a:rPr>
              <a:t>racial</a:t>
            </a:r>
            <a:r>
              <a:rPr sz="706" kern="0" spc="-49"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and </a:t>
            </a:r>
            <a:r>
              <a:rPr sz="706" kern="0" spc="-9" dirty="0">
                <a:solidFill>
                  <a:sysClr val="windowText" lastClr="000000"/>
                </a:solidFill>
                <a:latin typeface="Calibri"/>
                <a:cs typeface="Calibri"/>
                <a:hlinkClick r:id="rId21"/>
              </a:rPr>
              <a:t>ethnic</a:t>
            </a:r>
            <a:r>
              <a:rPr sz="706" kern="0" spc="441"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minorities,</a:t>
            </a:r>
            <a:r>
              <a:rPr sz="706" kern="0" spc="-18"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and</a:t>
            </a:r>
            <a:r>
              <a:rPr sz="706" kern="0" spc="-18"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people</a:t>
            </a:r>
            <a:r>
              <a:rPr sz="706" kern="0" spc="-4" dirty="0">
                <a:solidFill>
                  <a:sysClr val="windowText" lastClr="000000"/>
                </a:solidFill>
                <a:latin typeface="Calibri"/>
                <a:cs typeface="Calibri"/>
                <a:hlinkClick r:id="rId21"/>
              </a:rPr>
              <a:t> </a:t>
            </a:r>
            <a:r>
              <a:rPr sz="706" kern="0" spc="-18" dirty="0">
                <a:solidFill>
                  <a:sysClr val="windowText" lastClr="000000"/>
                </a:solidFill>
                <a:latin typeface="Calibri"/>
                <a:cs typeface="Calibri"/>
                <a:hlinkClick r:id="rId21"/>
              </a:rPr>
              <a:t>with</a:t>
            </a:r>
            <a:r>
              <a:rPr sz="706" kern="0" spc="441" dirty="0">
                <a:solidFill>
                  <a:sysClr val="windowText" lastClr="000000"/>
                </a:solidFill>
                <a:latin typeface="Calibri"/>
                <a:cs typeface="Calibri"/>
                <a:hlinkClick r:id="rId21"/>
              </a:rPr>
              <a:t> </a:t>
            </a:r>
            <a:r>
              <a:rPr sz="706" kern="0" spc="-9" dirty="0">
                <a:solidFill>
                  <a:sysClr val="windowText" lastClr="000000"/>
                </a:solidFill>
                <a:latin typeface="Calibri"/>
                <a:cs typeface="Calibri"/>
                <a:hlinkClick r:id="rId21"/>
              </a:rPr>
              <a:t>disabilities</a:t>
            </a:r>
            <a:endParaRPr sz="706" kern="0">
              <a:solidFill>
                <a:sysClr val="windowText" lastClr="000000"/>
              </a:solidFill>
              <a:latin typeface="Calibri"/>
              <a:cs typeface="Calibri"/>
            </a:endParaRPr>
          </a:p>
          <a:p>
            <a:pPr marL="149607" indent="-105341" defTabSz="806867">
              <a:spcBef>
                <a:spcPts val="202"/>
              </a:spcBef>
              <a:buSzPct val="150000"/>
              <a:buFont typeface="Symbol"/>
              <a:buChar char=""/>
              <a:tabLst>
                <a:tab pos="150167" algn="l"/>
              </a:tabLst>
            </a:pPr>
            <a:r>
              <a:rPr sz="706" kern="0" dirty="0">
                <a:solidFill>
                  <a:sysClr val="windowText" lastClr="000000"/>
                </a:solidFill>
                <a:latin typeface="Calibri"/>
                <a:cs typeface="Calibri"/>
                <a:hlinkClick r:id="rId21"/>
              </a:rPr>
              <a:t>Other</a:t>
            </a:r>
            <a:r>
              <a:rPr sz="706" kern="0" spc="-40"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a:t>
            </a:r>
            <a:r>
              <a:rPr sz="706" kern="0" spc="-13" dirty="0">
                <a:solidFill>
                  <a:sysClr val="windowText" lastClr="000000"/>
                </a:solidFill>
                <a:latin typeface="Calibri"/>
                <a:cs typeface="Calibri"/>
                <a:hlinkClick r:id="rId21"/>
              </a:rPr>
              <a:t> </a:t>
            </a:r>
            <a:r>
              <a:rPr sz="706" kern="0" dirty="0">
                <a:solidFill>
                  <a:sysClr val="windowText" lastClr="000000"/>
                </a:solidFill>
                <a:latin typeface="Calibri"/>
                <a:cs typeface="Calibri"/>
                <a:hlinkClick r:id="rId21"/>
              </a:rPr>
              <a:t>see CDC</a:t>
            </a:r>
            <a:r>
              <a:rPr sz="706" kern="0" spc="44" dirty="0">
                <a:solidFill>
                  <a:sysClr val="windowText" lastClr="000000"/>
                </a:solidFill>
                <a:latin typeface="Calibri"/>
                <a:cs typeface="Calibri"/>
                <a:hlinkClick r:id="rId21"/>
              </a:rPr>
              <a:t> </a:t>
            </a:r>
            <a:r>
              <a:rPr sz="706" kern="0" spc="-9" dirty="0">
                <a:solidFill>
                  <a:sysClr val="windowText" lastClr="000000"/>
                </a:solidFill>
                <a:latin typeface="Calibri"/>
                <a:cs typeface="Calibri"/>
                <a:hlinkClick r:id="rId21"/>
              </a:rPr>
              <a:t>website</a:t>
            </a:r>
            <a:endParaRPr sz="706" kern="0">
              <a:solidFill>
                <a:sysClr val="windowText" lastClr="000000"/>
              </a:solidFill>
              <a:latin typeface="Calibri"/>
              <a:cs typeface="Calibri"/>
            </a:endParaRPr>
          </a:p>
        </p:txBody>
      </p:sp>
      <p:pic>
        <p:nvPicPr>
          <p:cNvPr id="109" name="object 109"/>
          <p:cNvPicPr/>
          <p:nvPr/>
        </p:nvPicPr>
        <p:blipFill>
          <a:blip r:embed="rId23" cstate="print"/>
          <a:stretch>
            <a:fillRect/>
          </a:stretch>
        </p:blipFill>
        <p:spPr>
          <a:xfrm>
            <a:off x="1902199" y="5294780"/>
            <a:ext cx="798419" cy="554691"/>
          </a:xfrm>
          <a:prstGeom prst="rect">
            <a:avLst/>
          </a:prstGeom>
        </p:spPr>
      </p:pic>
      <p:sp>
        <p:nvSpPr>
          <p:cNvPr id="110" name="object 110"/>
          <p:cNvSpPr txBox="1"/>
          <p:nvPr/>
        </p:nvSpPr>
        <p:spPr>
          <a:xfrm>
            <a:off x="1932667" y="5302142"/>
            <a:ext cx="734546" cy="387829"/>
          </a:xfrm>
          <a:prstGeom prst="rect">
            <a:avLst/>
          </a:prstGeom>
          <a:solidFill>
            <a:srgbClr val="D7D7D7"/>
          </a:solidFill>
          <a:ln w="9534">
            <a:solidFill>
              <a:srgbClr val="C7C7C7"/>
            </a:solidFill>
          </a:ln>
        </p:spPr>
        <p:txBody>
          <a:bodyPr vert="horz" wrap="square" lIns="0" tIns="1681" rIns="0" bIns="0" rtlCol="0">
            <a:spAutoFit/>
          </a:bodyPr>
          <a:lstStyle/>
          <a:p>
            <a:pPr defTabSz="806867">
              <a:spcBef>
                <a:spcPts val="13"/>
              </a:spcBef>
            </a:pPr>
            <a:endParaRPr sz="750" kern="0">
              <a:solidFill>
                <a:sysClr val="windowText" lastClr="000000"/>
              </a:solidFill>
              <a:latin typeface="Times New Roman"/>
              <a:cs typeface="Times New Roman"/>
            </a:endParaRPr>
          </a:p>
          <a:p>
            <a:pPr algn="ctr" defTabSz="806867"/>
            <a:r>
              <a:rPr sz="838" b="1" kern="0" spc="-9" dirty="0">
                <a:solidFill>
                  <a:sysClr val="windowText" lastClr="000000"/>
                </a:solidFill>
                <a:latin typeface="Calibri"/>
                <a:cs typeface="Calibri"/>
              </a:rPr>
              <a:t>Supportive</a:t>
            </a:r>
            <a:endParaRPr sz="838" kern="0">
              <a:solidFill>
                <a:sysClr val="windowText" lastClr="000000"/>
              </a:solidFill>
              <a:latin typeface="Calibri"/>
              <a:cs typeface="Calibri"/>
            </a:endParaRPr>
          </a:p>
          <a:p>
            <a:pPr algn="ctr" defTabSz="806867">
              <a:spcBef>
                <a:spcPts val="57"/>
              </a:spcBef>
            </a:pPr>
            <a:r>
              <a:rPr sz="838" b="1" kern="0" spc="-18" dirty="0">
                <a:solidFill>
                  <a:sysClr val="windowText" lastClr="000000"/>
                </a:solidFill>
                <a:latin typeface="Calibri"/>
                <a:cs typeface="Calibri"/>
              </a:rPr>
              <a:t>Care</a:t>
            </a:r>
            <a:endParaRPr sz="838" kern="0">
              <a:solidFill>
                <a:sysClr val="windowText" lastClr="000000"/>
              </a:solidFill>
              <a:latin typeface="Calibri"/>
              <a:cs typeface="Calibri"/>
            </a:endParaRPr>
          </a:p>
        </p:txBody>
      </p:sp>
      <p:grpSp>
        <p:nvGrpSpPr>
          <p:cNvPr id="111" name="object 111"/>
          <p:cNvGrpSpPr/>
          <p:nvPr/>
        </p:nvGrpSpPr>
        <p:grpSpPr>
          <a:xfrm>
            <a:off x="2851898" y="4707256"/>
            <a:ext cx="781610" cy="789454"/>
            <a:chOff x="1352550" y="5334889"/>
            <a:chExt cx="885825" cy="894715"/>
          </a:xfrm>
        </p:grpSpPr>
        <p:pic>
          <p:nvPicPr>
            <p:cNvPr id="112" name="object 112"/>
            <p:cNvPicPr/>
            <p:nvPr/>
          </p:nvPicPr>
          <p:blipFill>
            <a:blip r:embed="rId24" cstate="print"/>
            <a:stretch>
              <a:fillRect/>
            </a:stretch>
          </p:blipFill>
          <p:spPr>
            <a:xfrm>
              <a:off x="1352550" y="5343525"/>
              <a:ext cx="885825" cy="885825"/>
            </a:xfrm>
            <a:prstGeom prst="rect">
              <a:avLst/>
            </a:prstGeom>
          </p:spPr>
        </p:pic>
        <p:sp>
          <p:nvSpPr>
            <p:cNvPr id="113" name="object 113"/>
            <p:cNvSpPr/>
            <p:nvPr/>
          </p:nvSpPr>
          <p:spPr>
            <a:xfrm>
              <a:off x="1371600" y="5339969"/>
              <a:ext cx="832485" cy="832485"/>
            </a:xfrm>
            <a:custGeom>
              <a:avLst/>
              <a:gdLst/>
              <a:ahLst/>
              <a:cxnLst/>
              <a:rect l="l" t="t" r="r" b="b"/>
              <a:pathLst>
                <a:path w="832485" h="832485">
                  <a:moveTo>
                    <a:pt x="416179" y="832230"/>
                  </a:moveTo>
                  <a:lnTo>
                    <a:pt x="832231" y="416051"/>
                  </a:lnTo>
                  <a:lnTo>
                    <a:pt x="416179" y="0"/>
                  </a:lnTo>
                  <a:lnTo>
                    <a:pt x="0" y="416051"/>
                  </a:lnTo>
                  <a:lnTo>
                    <a:pt x="416179" y="832230"/>
                  </a:lnTo>
                  <a:close/>
                </a:path>
              </a:pathLst>
            </a:custGeom>
            <a:ln w="9534">
              <a:solidFill>
                <a:srgbClr val="C7C7C7"/>
              </a:solidFill>
            </a:ln>
          </p:spPr>
          <p:txBody>
            <a:bodyPr wrap="square" lIns="0" tIns="0" rIns="0" bIns="0" rtlCol="0"/>
            <a:lstStyle/>
            <a:p>
              <a:pPr defTabSz="806867"/>
              <a:endParaRPr sz="1588" kern="0">
                <a:solidFill>
                  <a:sysClr val="windowText" lastClr="000000"/>
                </a:solidFill>
              </a:endParaRPr>
            </a:p>
          </p:txBody>
        </p:sp>
        <p:pic>
          <p:nvPicPr>
            <p:cNvPr id="114" name="object 114"/>
            <p:cNvPicPr/>
            <p:nvPr/>
          </p:nvPicPr>
          <p:blipFill>
            <a:blip r:embed="rId25" cstate="print"/>
            <a:stretch>
              <a:fillRect/>
            </a:stretch>
          </p:blipFill>
          <p:spPr>
            <a:xfrm>
              <a:off x="1400175" y="5534025"/>
              <a:ext cx="809625" cy="514350"/>
            </a:xfrm>
            <a:prstGeom prst="rect">
              <a:avLst/>
            </a:prstGeom>
          </p:spPr>
        </p:pic>
      </p:grpSp>
      <p:sp>
        <p:nvSpPr>
          <p:cNvPr id="115" name="object 115"/>
          <p:cNvSpPr txBox="1"/>
          <p:nvPr/>
        </p:nvSpPr>
        <p:spPr>
          <a:xfrm>
            <a:off x="2986591" y="4931148"/>
            <a:ext cx="504265" cy="284859"/>
          </a:xfrm>
          <a:prstGeom prst="rect">
            <a:avLst/>
          </a:prstGeom>
        </p:spPr>
        <p:txBody>
          <a:bodyPr vert="horz" wrap="square" lIns="0" tIns="14007" rIns="0" bIns="0" rtlCol="0">
            <a:spAutoFit/>
          </a:bodyPr>
          <a:lstStyle/>
          <a:p>
            <a:pPr marL="92453" indent="-92453" defTabSz="806867">
              <a:spcBef>
                <a:spcPts val="110"/>
              </a:spcBef>
              <a:buFontTx/>
              <a:buChar char="&gt;"/>
              <a:tabLst>
                <a:tab pos="92453" algn="l"/>
              </a:tabLst>
            </a:pPr>
            <a:r>
              <a:rPr sz="838" b="1" kern="0" dirty="0">
                <a:solidFill>
                  <a:sysClr val="windowText" lastClr="000000"/>
                </a:solidFill>
                <a:latin typeface="Calibri"/>
                <a:cs typeface="Calibri"/>
              </a:rPr>
              <a:t>18</a:t>
            </a:r>
            <a:r>
              <a:rPr sz="838" b="1" kern="0" spc="40" dirty="0">
                <a:solidFill>
                  <a:sysClr val="windowText" lastClr="000000"/>
                </a:solidFill>
                <a:latin typeface="Calibri"/>
                <a:cs typeface="Calibri"/>
              </a:rPr>
              <a:t> </a:t>
            </a:r>
            <a:r>
              <a:rPr sz="838" b="1" kern="0" dirty="0">
                <a:solidFill>
                  <a:sysClr val="windowText" lastClr="000000"/>
                </a:solidFill>
                <a:latin typeface="Calibri"/>
                <a:cs typeface="Calibri"/>
              </a:rPr>
              <a:t>yrs</a:t>
            </a:r>
            <a:r>
              <a:rPr sz="838" b="1" kern="0" spc="31" dirty="0">
                <a:solidFill>
                  <a:sysClr val="windowText" lastClr="000000"/>
                </a:solidFill>
                <a:latin typeface="Calibri"/>
                <a:cs typeface="Calibri"/>
              </a:rPr>
              <a:t> </a:t>
            </a:r>
            <a:r>
              <a:rPr sz="838" b="1" kern="0" spc="-22" dirty="0">
                <a:solidFill>
                  <a:sysClr val="windowText" lastClr="000000"/>
                </a:solidFill>
                <a:latin typeface="Calibri"/>
                <a:cs typeface="Calibri"/>
              </a:rPr>
              <a:t>of</a:t>
            </a:r>
            <a:endParaRPr sz="838" kern="0">
              <a:solidFill>
                <a:sysClr val="windowText" lastClr="000000"/>
              </a:solidFill>
              <a:latin typeface="Calibri"/>
              <a:cs typeface="Calibri"/>
            </a:endParaRPr>
          </a:p>
          <a:p>
            <a:pPr algn="ctr" defTabSz="806867">
              <a:spcBef>
                <a:spcPts val="53"/>
              </a:spcBef>
            </a:pPr>
            <a:r>
              <a:rPr sz="838" b="1" kern="0" spc="-18" dirty="0">
                <a:solidFill>
                  <a:sysClr val="windowText" lastClr="000000"/>
                </a:solidFill>
                <a:latin typeface="Calibri"/>
                <a:cs typeface="Calibri"/>
              </a:rPr>
              <a:t>age?</a:t>
            </a:r>
            <a:endParaRPr sz="838" kern="0">
              <a:solidFill>
                <a:sysClr val="windowText" lastClr="000000"/>
              </a:solidFill>
              <a:latin typeface="Calibri"/>
              <a:cs typeface="Calibri"/>
            </a:endParaRPr>
          </a:p>
        </p:txBody>
      </p:sp>
      <p:grpSp>
        <p:nvGrpSpPr>
          <p:cNvPr id="116" name="object 116"/>
          <p:cNvGrpSpPr/>
          <p:nvPr/>
        </p:nvGrpSpPr>
        <p:grpSpPr>
          <a:xfrm>
            <a:off x="3064921" y="5440456"/>
            <a:ext cx="177053" cy="509868"/>
            <a:chOff x="1593977" y="6165850"/>
            <a:chExt cx="200660" cy="577850"/>
          </a:xfrm>
        </p:grpSpPr>
        <p:sp>
          <p:nvSpPr>
            <p:cNvPr id="117" name="object 117"/>
            <p:cNvSpPr/>
            <p:nvPr/>
          </p:nvSpPr>
          <p:spPr>
            <a:xfrm>
              <a:off x="1633347" y="6172200"/>
              <a:ext cx="154940" cy="497205"/>
            </a:xfrm>
            <a:custGeom>
              <a:avLst/>
              <a:gdLst/>
              <a:ahLst/>
              <a:cxnLst/>
              <a:rect l="l" t="t" r="r" b="b"/>
              <a:pathLst>
                <a:path w="154939" h="497204">
                  <a:moveTo>
                    <a:pt x="154431" y="0"/>
                  </a:moveTo>
                  <a:lnTo>
                    <a:pt x="0" y="496785"/>
                  </a:lnTo>
                </a:path>
              </a:pathLst>
            </a:custGeom>
            <a:ln w="12700">
              <a:solidFill>
                <a:srgbClr val="5B9BD4"/>
              </a:solidFill>
            </a:ln>
          </p:spPr>
          <p:txBody>
            <a:bodyPr wrap="square" lIns="0" tIns="0" rIns="0" bIns="0" rtlCol="0"/>
            <a:lstStyle/>
            <a:p>
              <a:pPr defTabSz="806867"/>
              <a:endParaRPr sz="1588" kern="0">
                <a:solidFill>
                  <a:sysClr val="windowText" lastClr="000000"/>
                </a:solidFill>
              </a:endParaRPr>
            </a:p>
          </p:txBody>
        </p:sp>
        <p:sp>
          <p:nvSpPr>
            <p:cNvPr id="118" name="object 118"/>
            <p:cNvSpPr/>
            <p:nvPr/>
          </p:nvSpPr>
          <p:spPr>
            <a:xfrm>
              <a:off x="1593977" y="6645059"/>
              <a:ext cx="85725" cy="99060"/>
            </a:xfrm>
            <a:custGeom>
              <a:avLst/>
              <a:gdLst/>
              <a:ahLst/>
              <a:cxnLst/>
              <a:rect l="l" t="t" r="r" b="b"/>
              <a:pathLst>
                <a:path w="85725" h="99059">
                  <a:moveTo>
                    <a:pt x="0" y="0"/>
                  </a:moveTo>
                  <a:lnTo>
                    <a:pt x="16256" y="98640"/>
                  </a:lnTo>
                  <a:lnTo>
                    <a:pt x="85471" y="26517"/>
                  </a:lnTo>
                  <a:lnTo>
                    <a:pt x="0" y="0"/>
                  </a:lnTo>
                  <a:close/>
                </a:path>
              </a:pathLst>
            </a:custGeom>
            <a:solidFill>
              <a:srgbClr val="5B9BD4"/>
            </a:solidFill>
          </p:spPr>
          <p:txBody>
            <a:bodyPr wrap="square" lIns="0" tIns="0" rIns="0" bIns="0" rtlCol="0"/>
            <a:lstStyle/>
            <a:p>
              <a:pPr defTabSz="806867"/>
              <a:endParaRPr sz="1588" kern="0">
                <a:solidFill>
                  <a:sysClr val="windowText" lastClr="000000"/>
                </a:solidFill>
              </a:endParaRPr>
            </a:p>
          </p:txBody>
        </p:sp>
        <p:sp>
          <p:nvSpPr>
            <p:cNvPr id="119" name="object 119"/>
            <p:cNvSpPr/>
            <p:nvPr/>
          </p:nvSpPr>
          <p:spPr>
            <a:xfrm>
              <a:off x="1626108" y="6396991"/>
              <a:ext cx="146050" cy="121920"/>
            </a:xfrm>
            <a:custGeom>
              <a:avLst/>
              <a:gdLst/>
              <a:ahLst/>
              <a:cxnLst/>
              <a:rect l="l" t="t" r="r" b="b"/>
              <a:pathLst>
                <a:path w="146050" h="121920">
                  <a:moveTo>
                    <a:pt x="145795" y="0"/>
                  </a:moveTo>
                  <a:lnTo>
                    <a:pt x="0" y="0"/>
                  </a:lnTo>
                  <a:lnTo>
                    <a:pt x="0" y="121918"/>
                  </a:lnTo>
                  <a:lnTo>
                    <a:pt x="145795" y="121918"/>
                  </a:lnTo>
                  <a:lnTo>
                    <a:pt x="145795" y="0"/>
                  </a:lnTo>
                  <a:close/>
                </a:path>
              </a:pathLst>
            </a:custGeom>
            <a:solidFill>
              <a:srgbClr val="FFFFFF"/>
            </a:solidFill>
          </p:spPr>
          <p:txBody>
            <a:bodyPr wrap="square" lIns="0" tIns="0" rIns="0" bIns="0" rtlCol="0"/>
            <a:lstStyle/>
            <a:p>
              <a:pPr defTabSz="806867"/>
              <a:endParaRPr sz="1588" kern="0">
                <a:solidFill>
                  <a:sysClr val="windowText" lastClr="000000"/>
                </a:solidFill>
              </a:endParaRPr>
            </a:p>
          </p:txBody>
        </p:sp>
      </p:grpSp>
      <p:sp>
        <p:nvSpPr>
          <p:cNvPr id="120" name="object 120"/>
          <p:cNvSpPr txBox="1"/>
          <p:nvPr/>
        </p:nvSpPr>
        <p:spPr>
          <a:xfrm>
            <a:off x="3083299" y="5628210"/>
            <a:ext cx="146237" cy="122763"/>
          </a:xfrm>
          <a:prstGeom prst="rect">
            <a:avLst/>
          </a:prstGeom>
        </p:spPr>
        <p:txBody>
          <a:bodyPr vert="horz" wrap="square" lIns="0" tIns="14007" rIns="0" bIns="0" rtlCol="0">
            <a:spAutoFit/>
          </a:bodyPr>
          <a:lstStyle/>
          <a:p>
            <a:pPr marL="11206" defTabSz="806867">
              <a:spcBef>
                <a:spcPts val="110"/>
              </a:spcBef>
            </a:pPr>
            <a:r>
              <a:rPr sz="706" kern="0" spc="-22" dirty="0">
                <a:solidFill>
                  <a:srgbClr val="4F87BA"/>
                </a:solidFill>
                <a:latin typeface="Calibri"/>
                <a:cs typeface="Calibri"/>
              </a:rPr>
              <a:t>YES</a:t>
            </a:r>
            <a:endParaRPr sz="706" kern="0">
              <a:solidFill>
                <a:sysClr val="windowText" lastClr="000000"/>
              </a:solidFill>
              <a:latin typeface="Calibri"/>
              <a:cs typeface="Calibri"/>
            </a:endParaRPr>
          </a:p>
        </p:txBody>
      </p:sp>
      <p:grpSp>
        <p:nvGrpSpPr>
          <p:cNvPr id="121" name="object 121"/>
          <p:cNvGrpSpPr/>
          <p:nvPr/>
        </p:nvGrpSpPr>
        <p:grpSpPr>
          <a:xfrm>
            <a:off x="2667000" y="5440456"/>
            <a:ext cx="574862" cy="131669"/>
            <a:chOff x="1143000" y="6165850"/>
            <a:chExt cx="651510" cy="149225"/>
          </a:xfrm>
        </p:grpSpPr>
        <p:sp>
          <p:nvSpPr>
            <p:cNvPr id="122" name="object 122"/>
            <p:cNvSpPr/>
            <p:nvPr/>
          </p:nvSpPr>
          <p:spPr>
            <a:xfrm>
              <a:off x="1220025" y="6172200"/>
              <a:ext cx="568325" cy="100965"/>
            </a:xfrm>
            <a:custGeom>
              <a:avLst/>
              <a:gdLst/>
              <a:ahLst/>
              <a:cxnLst/>
              <a:rect l="l" t="t" r="r" b="b"/>
              <a:pathLst>
                <a:path w="568325" h="100964">
                  <a:moveTo>
                    <a:pt x="567753" y="0"/>
                  </a:moveTo>
                  <a:lnTo>
                    <a:pt x="0" y="100584"/>
                  </a:lnTo>
                </a:path>
              </a:pathLst>
            </a:custGeom>
            <a:ln w="12699">
              <a:solidFill>
                <a:srgbClr val="5B9BD4"/>
              </a:solidFill>
            </a:ln>
          </p:spPr>
          <p:txBody>
            <a:bodyPr wrap="square" lIns="0" tIns="0" rIns="0" bIns="0" rtlCol="0"/>
            <a:lstStyle/>
            <a:p>
              <a:pPr defTabSz="806867"/>
              <a:endParaRPr sz="1588" kern="0">
                <a:solidFill>
                  <a:sysClr val="windowText" lastClr="000000"/>
                </a:solidFill>
              </a:endParaRPr>
            </a:p>
          </p:txBody>
        </p:sp>
        <p:sp>
          <p:nvSpPr>
            <p:cNvPr id="123" name="object 123"/>
            <p:cNvSpPr/>
            <p:nvPr/>
          </p:nvSpPr>
          <p:spPr>
            <a:xfrm>
              <a:off x="1143000" y="6226936"/>
              <a:ext cx="95885" cy="88265"/>
            </a:xfrm>
            <a:custGeom>
              <a:avLst/>
              <a:gdLst/>
              <a:ahLst/>
              <a:cxnLst/>
              <a:rect l="l" t="t" r="r" b="b"/>
              <a:pathLst>
                <a:path w="95884" h="88264">
                  <a:moveTo>
                    <a:pt x="80225" y="0"/>
                  </a:moveTo>
                  <a:lnTo>
                    <a:pt x="0" y="59562"/>
                  </a:lnTo>
                  <a:lnTo>
                    <a:pt x="95834" y="88010"/>
                  </a:lnTo>
                  <a:lnTo>
                    <a:pt x="80225" y="0"/>
                  </a:lnTo>
                  <a:close/>
                </a:path>
              </a:pathLst>
            </a:custGeom>
            <a:solidFill>
              <a:srgbClr val="5B9BD4"/>
            </a:solidFill>
          </p:spPr>
          <p:txBody>
            <a:bodyPr wrap="square" lIns="0" tIns="0" rIns="0" bIns="0" rtlCol="0"/>
            <a:lstStyle/>
            <a:p>
              <a:pPr defTabSz="806867"/>
              <a:endParaRPr sz="1588" kern="0">
                <a:solidFill>
                  <a:sysClr val="windowText" lastClr="000000"/>
                </a:solidFill>
              </a:endParaRPr>
            </a:p>
          </p:txBody>
        </p:sp>
        <p:sp>
          <p:nvSpPr>
            <p:cNvPr id="124" name="object 124"/>
            <p:cNvSpPr/>
            <p:nvPr/>
          </p:nvSpPr>
          <p:spPr>
            <a:xfrm>
              <a:off x="1398904" y="6168391"/>
              <a:ext cx="133350" cy="121920"/>
            </a:xfrm>
            <a:custGeom>
              <a:avLst/>
              <a:gdLst/>
              <a:ahLst/>
              <a:cxnLst/>
              <a:rect l="l" t="t" r="r" b="b"/>
              <a:pathLst>
                <a:path w="133350" h="121920">
                  <a:moveTo>
                    <a:pt x="132854" y="0"/>
                  </a:moveTo>
                  <a:lnTo>
                    <a:pt x="0" y="0"/>
                  </a:lnTo>
                  <a:lnTo>
                    <a:pt x="0" y="121918"/>
                  </a:lnTo>
                  <a:lnTo>
                    <a:pt x="132854" y="121918"/>
                  </a:lnTo>
                  <a:lnTo>
                    <a:pt x="132854" y="0"/>
                  </a:lnTo>
                  <a:close/>
                </a:path>
              </a:pathLst>
            </a:custGeom>
            <a:solidFill>
              <a:srgbClr val="FFFFFF"/>
            </a:solidFill>
          </p:spPr>
          <p:txBody>
            <a:bodyPr wrap="square" lIns="0" tIns="0" rIns="0" bIns="0" rtlCol="0"/>
            <a:lstStyle/>
            <a:p>
              <a:pPr defTabSz="806867"/>
              <a:endParaRPr sz="1588" kern="0">
                <a:solidFill>
                  <a:sysClr val="windowText" lastClr="000000"/>
                </a:solidFill>
              </a:endParaRPr>
            </a:p>
          </p:txBody>
        </p:sp>
      </p:grpSp>
      <p:sp>
        <p:nvSpPr>
          <p:cNvPr id="125" name="object 125"/>
          <p:cNvSpPr txBox="1"/>
          <p:nvPr/>
        </p:nvSpPr>
        <p:spPr>
          <a:xfrm>
            <a:off x="2882714" y="5426168"/>
            <a:ext cx="141754" cy="122763"/>
          </a:xfrm>
          <a:prstGeom prst="rect">
            <a:avLst/>
          </a:prstGeom>
        </p:spPr>
        <p:txBody>
          <a:bodyPr vert="horz" wrap="square" lIns="0" tIns="14007" rIns="0" bIns="0" rtlCol="0">
            <a:spAutoFit/>
          </a:bodyPr>
          <a:lstStyle/>
          <a:p>
            <a:pPr marL="11206" defTabSz="806867">
              <a:spcBef>
                <a:spcPts val="110"/>
              </a:spcBef>
            </a:pPr>
            <a:r>
              <a:rPr sz="706" kern="0" spc="-22" dirty="0">
                <a:solidFill>
                  <a:srgbClr val="4F87BA"/>
                </a:solidFill>
                <a:latin typeface="Calibri"/>
                <a:cs typeface="Calibri"/>
              </a:rPr>
              <a:t>NO</a:t>
            </a:r>
            <a:endParaRPr sz="706" kern="0">
              <a:solidFill>
                <a:sysClr val="windowText" lastClr="000000"/>
              </a:solidFill>
              <a:latin typeface="Calibri"/>
              <a:cs typeface="Calibri"/>
            </a:endParaRPr>
          </a:p>
        </p:txBody>
      </p:sp>
      <p:grpSp>
        <p:nvGrpSpPr>
          <p:cNvPr id="126" name="object 126"/>
          <p:cNvGrpSpPr/>
          <p:nvPr/>
        </p:nvGrpSpPr>
        <p:grpSpPr>
          <a:xfrm>
            <a:off x="6348133" y="4008904"/>
            <a:ext cx="966507" cy="974912"/>
            <a:chOff x="5314950" y="4543425"/>
            <a:chExt cx="1095375" cy="1104900"/>
          </a:xfrm>
        </p:grpSpPr>
        <p:pic>
          <p:nvPicPr>
            <p:cNvPr id="127" name="object 127"/>
            <p:cNvPicPr/>
            <p:nvPr/>
          </p:nvPicPr>
          <p:blipFill>
            <a:blip r:embed="rId26" cstate="print"/>
            <a:stretch>
              <a:fillRect/>
            </a:stretch>
          </p:blipFill>
          <p:spPr>
            <a:xfrm>
              <a:off x="5314950" y="4543425"/>
              <a:ext cx="1095375" cy="1104900"/>
            </a:xfrm>
            <a:prstGeom prst="rect">
              <a:avLst/>
            </a:prstGeom>
          </p:spPr>
        </p:pic>
        <p:sp>
          <p:nvSpPr>
            <p:cNvPr id="128" name="object 128"/>
            <p:cNvSpPr/>
            <p:nvPr/>
          </p:nvSpPr>
          <p:spPr>
            <a:xfrm>
              <a:off x="5372100" y="4583303"/>
              <a:ext cx="971550" cy="971550"/>
            </a:xfrm>
            <a:custGeom>
              <a:avLst/>
              <a:gdLst/>
              <a:ahLst/>
              <a:cxnLst/>
              <a:rect l="l" t="t" r="r" b="b"/>
              <a:pathLst>
                <a:path w="971550" h="971550">
                  <a:moveTo>
                    <a:pt x="485775" y="971550"/>
                  </a:moveTo>
                  <a:lnTo>
                    <a:pt x="971550" y="485775"/>
                  </a:lnTo>
                  <a:lnTo>
                    <a:pt x="485775" y="0"/>
                  </a:lnTo>
                  <a:lnTo>
                    <a:pt x="0" y="485775"/>
                  </a:lnTo>
                  <a:lnTo>
                    <a:pt x="485775" y="971550"/>
                  </a:lnTo>
                  <a:close/>
                </a:path>
              </a:pathLst>
            </a:custGeom>
            <a:ln w="9534">
              <a:solidFill>
                <a:srgbClr val="C7C7C7"/>
              </a:solidFill>
            </a:ln>
          </p:spPr>
          <p:txBody>
            <a:bodyPr wrap="square" lIns="0" tIns="0" rIns="0" bIns="0" rtlCol="0"/>
            <a:lstStyle/>
            <a:p>
              <a:pPr defTabSz="806867"/>
              <a:endParaRPr sz="1588" kern="0">
                <a:solidFill>
                  <a:sysClr val="windowText" lastClr="000000"/>
                </a:solidFill>
              </a:endParaRPr>
            </a:p>
          </p:txBody>
        </p:sp>
        <p:pic>
          <p:nvPicPr>
            <p:cNvPr id="129" name="object 129"/>
            <p:cNvPicPr/>
            <p:nvPr/>
          </p:nvPicPr>
          <p:blipFill>
            <a:blip r:embed="rId27" cstate="print"/>
            <a:stretch>
              <a:fillRect/>
            </a:stretch>
          </p:blipFill>
          <p:spPr>
            <a:xfrm>
              <a:off x="5372100" y="4695825"/>
              <a:ext cx="1009650" cy="819150"/>
            </a:xfrm>
            <a:prstGeom prst="rect">
              <a:avLst/>
            </a:prstGeom>
          </p:spPr>
        </p:pic>
      </p:grpSp>
      <p:sp>
        <p:nvSpPr>
          <p:cNvPr id="130" name="object 130"/>
          <p:cNvSpPr txBox="1"/>
          <p:nvPr/>
        </p:nvSpPr>
        <p:spPr>
          <a:xfrm>
            <a:off x="6495825" y="4189542"/>
            <a:ext cx="671232" cy="143090"/>
          </a:xfrm>
          <a:prstGeom prst="rect">
            <a:avLst/>
          </a:prstGeom>
        </p:spPr>
        <p:txBody>
          <a:bodyPr vert="horz" wrap="square" lIns="0" tIns="14007" rIns="0" bIns="0" rtlCol="0">
            <a:spAutoFit/>
          </a:bodyPr>
          <a:lstStyle/>
          <a:p>
            <a:pPr marL="11206" defTabSz="806867">
              <a:spcBef>
                <a:spcPts val="110"/>
              </a:spcBef>
            </a:pPr>
            <a:r>
              <a:rPr sz="838" b="1" kern="0" dirty="0">
                <a:solidFill>
                  <a:sysClr val="windowText" lastClr="000000"/>
                </a:solidFill>
                <a:latin typeface="Calibri"/>
                <a:cs typeface="Calibri"/>
              </a:rPr>
              <a:t>Is</a:t>
            </a:r>
            <a:r>
              <a:rPr sz="838" b="1" kern="0" spc="35" dirty="0">
                <a:solidFill>
                  <a:sysClr val="windowText" lastClr="000000"/>
                </a:solidFill>
                <a:latin typeface="Calibri"/>
                <a:cs typeface="Calibri"/>
              </a:rPr>
              <a:t> </a:t>
            </a:r>
            <a:r>
              <a:rPr sz="838" b="1" kern="0" spc="-9" dirty="0">
                <a:solidFill>
                  <a:sysClr val="windowText" lastClr="000000"/>
                </a:solidFill>
                <a:latin typeface="Calibri"/>
                <a:cs typeface="Calibri"/>
              </a:rPr>
              <a:t>monoclonal</a:t>
            </a:r>
            <a:endParaRPr sz="838" kern="0">
              <a:solidFill>
                <a:sysClr val="windowText" lastClr="000000"/>
              </a:solidFill>
              <a:latin typeface="Calibri"/>
              <a:cs typeface="Calibri"/>
            </a:endParaRPr>
          </a:p>
        </p:txBody>
      </p:sp>
      <p:sp>
        <p:nvSpPr>
          <p:cNvPr id="131" name="object 131"/>
          <p:cNvSpPr txBox="1"/>
          <p:nvPr/>
        </p:nvSpPr>
        <p:spPr>
          <a:xfrm>
            <a:off x="6561268" y="4323734"/>
            <a:ext cx="540684" cy="413620"/>
          </a:xfrm>
          <a:prstGeom prst="rect">
            <a:avLst/>
          </a:prstGeom>
        </p:spPr>
        <p:txBody>
          <a:bodyPr vert="horz" wrap="square" lIns="0" tIns="7284" rIns="0" bIns="0" rtlCol="0">
            <a:spAutoFit/>
          </a:bodyPr>
          <a:lstStyle/>
          <a:p>
            <a:pPr marL="11206" marR="4483" indent="-1681" algn="ctr" defTabSz="806867">
              <a:lnSpc>
                <a:spcPct val="105400"/>
              </a:lnSpc>
              <a:spcBef>
                <a:spcPts val="57"/>
              </a:spcBef>
            </a:pPr>
            <a:r>
              <a:rPr sz="838" b="1" kern="0" spc="-9" dirty="0">
                <a:solidFill>
                  <a:sysClr val="windowText" lastClr="000000"/>
                </a:solidFill>
                <a:latin typeface="Calibri"/>
                <a:cs typeface="Calibri"/>
              </a:rPr>
              <a:t>antibody therapy accessible?</a:t>
            </a:r>
            <a:endParaRPr sz="838" kern="0">
              <a:solidFill>
                <a:sysClr val="windowText" lastClr="000000"/>
              </a:solidFill>
              <a:latin typeface="Calibri"/>
              <a:cs typeface="Calibri"/>
            </a:endParaRPr>
          </a:p>
        </p:txBody>
      </p:sp>
      <p:grpSp>
        <p:nvGrpSpPr>
          <p:cNvPr id="132" name="object 132"/>
          <p:cNvGrpSpPr/>
          <p:nvPr/>
        </p:nvGrpSpPr>
        <p:grpSpPr>
          <a:xfrm>
            <a:off x="7255809" y="4433271"/>
            <a:ext cx="358588" cy="79001"/>
            <a:chOff x="6343650" y="5024373"/>
            <a:chExt cx="406400" cy="89535"/>
          </a:xfrm>
        </p:grpSpPr>
        <p:sp>
          <p:nvSpPr>
            <p:cNvPr id="133" name="object 133"/>
            <p:cNvSpPr/>
            <p:nvPr/>
          </p:nvSpPr>
          <p:spPr>
            <a:xfrm>
              <a:off x="6421881" y="5069077"/>
              <a:ext cx="321945" cy="0"/>
            </a:xfrm>
            <a:custGeom>
              <a:avLst/>
              <a:gdLst/>
              <a:ahLst/>
              <a:cxnLst/>
              <a:rect l="l" t="t" r="r" b="b"/>
              <a:pathLst>
                <a:path w="321945">
                  <a:moveTo>
                    <a:pt x="0" y="0"/>
                  </a:moveTo>
                  <a:lnTo>
                    <a:pt x="55371" y="0"/>
                  </a:lnTo>
                </a:path>
                <a:path w="321945">
                  <a:moveTo>
                    <a:pt x="188226" y="0"/>
                  </a:moveTo>
                  <a:lnTo>
                    <a:pt x="321817" y="0"/>
                  </a:lnTo>
                </a:path>
              </a:pathLst>
            </a:custGeom>
            <a:ln w="12700">
              <a:solidFill>
                <a:srgbClr val="5B9BD4"/>
              </a:solidFill>
            </a:ln>
          </p:spPr>
          <p:txBody>
            <a:bodyPr wrap="square" lIns="0" tIns="0" rIns="0" bIns="0" rtlCol="0"/>
            <a:lstStyle/>
            <a:p>
              <a:pPr defTabSz="806867"/>
              <a:endParaRPr sz="1588" kern="0">
                <a:solidFill>
                  <a:sysClr val="windowText" lastClr="000000"/>
                </a:solidFill>
              </a:endParaRPr>
            </a:p>
          </p:txBody>
        </p:sp>
        <p:sp>
          <p:nvSpPr>
            <p:cNvPr id="134" name="object 134"/>
            <p:cNvSpPr/>
            <p:nvPr/>
          </p:nvSpPr>
          <p:spPr>
            <a:xfrm>
              <a:off x="6343650" y="5024373"/>
              <a:ext cx="89535" cy="89535"/>
            </a:xfrm>
            <a:custGeom>
              <a:avLst/>
              <a:gdLst/>
              <a:ahLst/>
              <a:cxnLst/>
              <a:rect l="l" t="t" r="r" b="b"/>
              <a:pathLst>
                <a:path w="89535" h="89535">
                  <a:moveTo>
                    <a:pt x="89408" y="0"/>
                  </a:moveTo>
                  <a:lnTo>
                    <a:pt x="0" y="44703"/>
                  </a:lnTo>
                  <a:lnTo>
                    <a:pt x="89408" y="89407"/>
                  </a:lnTo>
                  <a:lnTo>
                    <a:pt x="89408" y="0"/>
                  </a:lnTo>
                  <a:close/>
                </a:path>
              </a:pathLst>
            </a:custGeom>
            <a:solidFill>
              <a:srgbClr val="5B9BD4"/>
            </a:solidFill>
          </p:spPr>
          <p:txBody>
            <a:bodyPr wrap="square" lIns="0" tIns="0" rIns="0" bIns="0" rtlCol="0"/>
            <a:lstStyle/>
            <a:p>
              <a:pPr defTabSz="806867"/>
              <a:endParaRPr sz="1588" kern="0">
                <a:solidFill>
                  <a:sysClr val="windowText" lastClr="000000"/>
                </a:solidFill>
              </a:endParaRPr>
            </a:p>
          </p:txBody>
        </p:sp>
      </p:grpSp>
      <p:sp>
        <p:nvSpPr>
          <p:cNvPr id="135" name="object 135"/>
          <p:cNvSpPr txBox="1"/>
          <p:nvPr/>
        </p:nvSpPr>
        <p:spPr>
          <a:xfrm>
            <a:off x="7367868" y="4401054"/>
            <a:ext cx="141754" cy="122763"/>
          </a:xfrm>
          <a:prstGeom prst="rect">
            <a:avLst/>
          </a:prstGeom>
        </p:spPr>
        <p:txBody>
          <a:bodyPr vert="horz" wrap="square" lIns="0" tIns="14007" rIns="0" bIns="0" rtlCol="0">
            <a:spAutoFit/>
          </a:bodyPr>
          <a:lstStyle/>
          <a:p>
            <a:pPr marL="11206" defTabSz="806867">
              <a:spcBef>
                <a:spcPts val="110"/>
              </a:spcBef>
            </a:pPr>
            <a:r>
              <a:rPr sz="706" kern="0" spc="-22" dirty="0">
                <a:solidFill>
                  <a:srgbClr val="4F87BA"/>
                </a:solidFill>
                <a:latin typeface="Calibri"/>
                <a:cs typeface="Calibri"/>
              </a:rPr>
              <a:t>NO</a:t>
            </a:r>
            <a:endParaRPr sz="706" kern="0">
              <a:solidFill>
                <a:sysClr val="windowText" lastClr="000000"/>
              </a:solidFill>
              <a:latin typeface="Calibri"/>
              <a:cs typeface="Calibri"/>
            </a:endParaRPr>
          </a:p>
        </p:txBody>
      </p:sp>
      <p:grpSp>
        <p:nvGrpSpPr>
          <p:cNvPr id="136" name="object 136"/>
          <p:cNvGrpSpPr/>
          <p:nvPr/>
        </p:nvGrpSpPr>
        <p:grpSpPr>
          <a:xfrm>
            <a:off x="6079526" y="4120291"/>
            <a:ext cx="324971" cy="358028"/>
            <a:chOff x="5010530" y="4669663"/>
            <a:chExt cx="368300" cy="405765"/>
          </a:xfrm>
        </p:grpSpPr>
        <p:sp>
          <p:nvSpPr>
            <p:cNvPr id="137" name="object 137"/>
            <p:cNvSpPr/>
            <p:nvPr/>
          </p:nvSpPr>
          <p:spPr>
            <a:xfrm>
              <a:off x="5063108" y="4727575"/>
              <a:ext cx="309245" cy="341630"/>
            </a:xfrm>
            <a:custGeom>
              <a:avLst/>
              <a:gdLst/>
              <a:ahLst/>
              <a:cxnLst/>
              <a:rect l="l" t="t" r="r" b="b"/>
              <a:pathLst>
                <a:path w="309245" h="341629">
                  <a:moveTo>
                    <a:pt x="308990" y="341502"/>
                  </a:moveTo>
                  <a:lnTo>
                    <a:pt x="0" y="0"/>
                  </a:lnTo>
                </a:path>
              </a:pathLst>
            </a:custGeom>
            <a:ln w="12700">
              <a:solidFill>
                <a:srgbClr val="5B9BD4"/>
              </a:solidFill>
            </a:ln>
          </p:spPr>
          <p:txBody>
            <a:bodyPr wrap="square" lIns="0" tIns="0" rIns="0" bIns="0" rtlCol="0"/>
            <a:lstStyle/>
            <a:p>
              <a:pPr defTabSz="806867"/>
              <a:endParaRPr sz="1588" kern="0">
                <a:solidFill>
                  <a:sysClr val="windowText" lastClr="000000"/>
                </a:solidFill>
              </a:endParaRPr>
            </a:p>
          </p:txBody>
        </p:sp>
        <p:sp>
          <p:nvSpPr>
            <p:cNvPr id="138" name="object 138"/>
            <p:cNvSpPr/>
            <p:nvPr/>
          </p:nvSpPr>
          <p:spPr>
            <a:xfrm>
              <a:off x="5010530" y="4669663"/>
              <a:ext cx="93345" cy="96520"/>
            </a:xfrm>
            <a:custGeom>
              <a:avLst/>
              <a:gdLst/>
              <a:ahLst/>
              <a:cxnLst/>
              <a:rect l="l" t="t" r="r" b="b"/>
              <a:pathLst>
                <a:path w="93345" h="96520">
                  <a:moveTo>
                    <a:pt x="0" y="0"/>
                  </a:moveTo>
                  <a:lnTo>
                    <a:pt x="26924" y="96266"/>
                  </a:lnTo>
                  <a:lnTo>
                    <a:pt x="93218" y="36322"/>
                  </a:lnTo>
                  <a:lnTo>
                    <a:pt x="0" y="0"/>
                  </a:lnTo>
                  <a:close/>
                </a:path>
              </a:pathLst>
            </a:custGeom>
            <a:solidFill>
              <a:srgbClr val="5B9BD4"/>
            </a:solidFill>
          </p:spPr>
          <p:txBody>
            <a:bodyPr wrap="square" lIns="0" tIns="0" rIns="0" bIns="0" rtlCol="0"/>
            <a:lstStyle/>
            <a:p>
              <a:pPr defTabSz="806867"/>
              <a:endParaRPr sz="1588" kern="0">
                <a:solidFill>
                  <a:sysClr val="windowText" lastClr="000000"/>
                </a:solidFill>
              </a:endParaRPr>
            </a:p>
          </p:txBody>
        </p:sp>
        <p:sp>
          <p:nvSpPr>
            <p:cNvPr id="139" name="object 139"/>
            <p:cNvSpPr/>
            <p:nvPr/>
          </p:nvSpPr>
          <p:spPr>
            <a:xfrm>
              <a:off x="5118480" y="4808348"/>
              <a:ext cx="146050" cy="121920"/>
            </a:xfrm>
            <a:custGeom>
              <a:avLst/>
              <a:gdLst/>
              <a:ahLst/>
              <a:cxnLst/>
              <a:rect l="l" t="t" r="r" b="b"/>
              <a:pathLst>
                <a:path w="146050" h="121920">
                  <a:moveTo>
                    <a:pt x="145796" y="0"/>
                  </a:moveTo>
                  <a:lnTo>
                    <a:pt x="0" y="0"/>
                  </a:lnTo>
                  <a:lnTo>
                    <a:pt x="0" y="121918"/>
                  </a:lnTo>
                  <a:lnTo>
                    <a:pt x="145796" y="121918"/>
                  </a:lnTo>
                  <a:lnTo>
                    <a:pt x="145796" y="0"/>
                  </a:lnTo>
                  <a:close/>
                </a:path>
              </a:pathLst>
            </a:custGeom>
            <a:solidFill>
              <a:srgbClr val="FFFFFF"/>
            </a:solidFill>
          </p:spPr>
          <p:txBody>
            <a:bodyPr wrap="square" lIns="0" tIns="0" rIns="0" bIns="0" rtlCol="0"/>
            <a:lstStyle/>
            <a:p>
              <a:pPr defTabSz="806867"/>
              <a:endParaRPr sz="1588" kern="0">
                <a:solidFill>
                  <a:sysClr val="windowText" lastClr="000000"/>
                </a:solidFill>
              </a:endParaRPr>
            </a:p>
          </p:txBody>
        </p:sp>
      </p:grpSp>
      <p:sp>
        <p:nvSpPr>
          <p:cNvPr id="140" name="object 140"/>
          <p:cNvSpPr txBox="1"/>
          <p:nvPr/>
        </p:nvSpPr>
        <p:spPr>
          <a:xfrm>
            <a:off x="6167717" y="4225177"/>
            <a:ext cx="146237" cy="122763"/>
          </a:xfrm>
          <a:prstGeom prst="rect">
            <a:avLst/>
          </a:prstGeom>
        </p:spPr>
        <p:txBody>
          <a:bodyPr vert="horz" wrap="square" lIns="0" tIns="14007" rIns="0" bIns="0" rtlCol="0">
            <a:spAutoFit/>
          </a:bodyPr>
          <a:lstStyle/>
          <a:p>
            <a:pPr marL="11206" defTabSz="806867">
              <a:spcBef>
                <a:spcPts val="110"/>
              </a:spcBef>
            </a:pPr>
            <a:r>
              <a:rPr sz="706" kern="0" spc="-22" dirty="0">
                <a:solidFill>
                  <a:srgbClr val="4F87BA"/>
                </a:solidFill>
                <a:latin typeface="Calibri"/>
                <a:cs typeface="Calibri"/>
              </a:rPr>
              <a:t>YES</a:t>
            </a:r>
            <a:endParaRPr sz="706" kern="0">
              <a:solidFill>
                <a:sysClr val="windowText" lastClr="000000"/>
              </a:solidFill>
              <a:latin typeface="Calibri"/>
              <a:cs typeface="Calibri"/>
            </a:endParaRPr>
          </a:p>
        </p:txBody>
      </p:sp>
      <p:grpSp>
        <p:nvGrpSpPr>
          <p:cNvPr id="141" name="object 141"/>
          <p:cNvGrpSpPr/>
          <p:nvPr/>
        </p:nvGrpSpPr>
        <p:grpSpPr>
          <a:xfrm>
            <a:off x="5519232" y="4460054"/>
            <a:ext cx="904315" cy="79001"/>
            <a:chOff x="4375530" y="5054727"/>
            <a:chExt cx="1024890" cy="89535"/>
          </a:xfrm>
        </p:grpSpPr>
        <p:sp>
          <p:nvSpPr>
            <p:cNvPr id="142" name="object 142"/>
            <p:cNvSpPr/>
            <p:nvPr/>
          </p:nvSpPr>
          <p:spPr>
            <a:xfrm>
              <a:off x="4447412" y="5084445"/>
              <a:ext cx="931544" cy="0"/>
            </a:xfrm>
            <a:custGeom>
              <a:avLst/>
              <a:gdLst/>
              <a:ahLst/>
              <a:cxnLst/>
              <a:rect l="l" t="t" r="r" b="b"/>
              <a:pathLst>
                <a:path w="931545">
                  <a:moveTo>
                    <a:pt x="0" y="0"/>
                  </a:moveTo>
                  <a:lnTo>
                    <a:pt x="360045" y="0"/>
                  </a:lnTo>
                </a:path>
                <a:path w="931545">
                  <a:moveTo>
                    <a:pt x="492899" y="0"/>
                  </a:moveTo>
                  <a:lnTo>
                    <a:pt x="931037" y="0"/>
                  </a:lnTo>
                </a:path>
              </a:pathLst>
            </a:custGeom>
            <a:ln w="43434">
              <a:solidFill>
                <a:srgbClr val="5B9BD4"/>
              </a:solidFill>
            </a:ln>
          </p:spPr>
          <p:txBody>
            <a:bodyPr wrap="square" lIns="0" tIns="0" rIns="0" bIns="0" rtlCol="0"/>
            <a:lstStyle/>
            <a:p>
              <a:pPr defTabSz="806867"/>
              <a:endParaRPr sz="1588" kern="0">
                <a:solidFill>
                  <a:sysClr val="windowText" lastClr="000000"/>
                </a:solidFill>
              </a:endParaRPr>
            </a:p>
          </p:txBody>
        </p:sp>
        <p:sp>
          <p:nvSpPr>
            <p:cNvPr id="143" name="object 143"/>
            <p:cNvSpPr/>
            <p:nvPr/>
          </p:nvSpPr>
          <p:spPr>
            <a:xfrm>
              <a:off x="4375530" y="5054727"/>
              <a:ext cx="90805" cy="89535"/>
            </a:xfrm>
            <a:custGeom>
              <a:avLst/>
              <a:gdLst/>
              <a:ahLst/>
              <a:cxnLst/>
              <a:rect l="l" t="t" r="r" b="b"/>
              <a:pathLst>
                <a:path w="90804" h="89535">
                  <a:moveTo>
                    <a:pt x="87884" y="0"/>
                  </a:moveTo>
                  <a:lnTo>
                    <a:pt x="0" y="47752"/>
                  </a:lnTo>
                  <a:lnTo>
                    <a:pt x="90805" y="89408"/>
                  </a:lnTo>
                  <a:lnTo>
                    <a:pt x="87884" y="0"/>
                  </a:lnTo>
                  <a:close/>
                </a:path>
              </a:pathLst>
            </a:custGeom>
            <a:solidFill>
              <a:srgbClr val="5B9BD4"/>
            </a:solidFill>
          </p:spPr>
          <p:txBody>
            <a:bodyPr wrap="square" lIns="0" tIns="0" rIns="0" bIns="0" rtlCol="0"/>
            <a:lstStyle/>
            <a:p>
              <a:pPr defTabSz="806867"/>
              <a:endParaRPr sz="1588" kern="0">
                <a:solidFill>
                  <a:sysClr val="windowText" lastClr="000000"/>
                </a:solidFill>
              </a:endParaRPr>
            </a:p>
          </p:txBody>
        </p:sp>
      </p:grpSp>
      <p:sp>
        <p:nvSpPr>
          <p:cNvPr id="144" name="object 144"/>
          <p:cNvSpPr txBox="1"/>
          <p:nvPr/>
        </p:nvSpPr>
        <p:spPr>
          <a:xfrm>
            <a:off x="5893173" y="4416238"/>
            <a:ext cx="141754" cy="122763"/>
          </a:xfrm>
          <a:prstGeom prst="rect">
            <a:avLst/>
          </a:prstGeom>
        </p:spPr>
        <p:txBody>
          <a:bodyPr vert="horz" wrap="square" lIns="0" tIns="14007" rIns="0" bIns="0" rtlCol="0">
            <a:spAutoFit/>
          </a:bodyPr>
          <a:lstStyle/>
          <a:p>
            <a:pPr marL="11206" defTabSz="806867">
              <a:spcBef>
                <a:spcPts val="110"/>
              </a:spcBef>
            </a:pPr>
            <a:r>
              <a:rPr sz="706" kern="0" spc="-22" dirty="0">
                <a:solidFill>
                  <a:srgbClr val="4F87BA"/>
                </a:solidFill>
                <a:latin typeface="Calibri"/>
                <a:cs typeface="Calibri"/>
              </a:rPr>
              <a:t>NO</a:t>
            </a:r>
            <a:endParaRPr sz="706" kern="0">
              <a:solidFill>
                <a:sysClr val="windowText" lastClr="000000"/>
              </a:solidFill>
              <a:latin typeface="Calibri"/>
              <a:cs typeface="Calibri"/>
            </a:endParaRPr>
          </a:p>
        </p:txBody>
      </p:sp>
      <p:grpSp>
        <p:nvGrpSpPr>
          <p:cNvPr id="145" name="object 145"/>
          <p:cNvGrpSpPr/>
          <p:nvPr/>
        </p:nvGrpSpPr>
        <p:grpSpPr>
          <a:xfrm>
            <a:off x="3524251" y="4151780"/>
            <a:ext cx="966507" cy="966507"/>
            <a:chOff x="2114550" y="4705350"/>
            <a:chExt cx="1095375" cy="1095375"/>
          </a:xfrm>
        </p:grpSpPr>
        <p:pic>
          <p:nvPicPr>
            <p:cNvPr id="146" name="object 146"/>
            <p:cNvPicPr/>
            <p:nvPr/>
          </p:nvPicPr>
          <p:blipFill>
            <a:blip r:embed="rId28" cstate="print"/>
            <a:stretch>
              <a:fillRect/>
            </a:stretch>
          </p:blipFill>
          <p:spPr>
            <a:xfrm>
              <a:off x="2114550" y="4705350"/>
              <a:ext cx="1095375" cy="1095375"/>
            </a:xfrm>
            <a:prstGeom prst="rect">
              <a:avLst/>
            </a:prstGeom>
          </p:spPr>
        </p:pic>
        <p:sp>
          <p:nvSpPr>
            <p:cNvPr id="147" name="object 147"/>
            <p:cNvSpPr/>
            <p:nvPr/>
          </p:nvSpPr>
          <p:spPr>
            <a:xfrm>
              <a:off x="2171700" y="4743450"/>
              <a:ext cx="971550" cy="971550"/>
            </a:xfrm>
            <a:custGeom>
              <a:avLst/>
              <a:gdLst/>
              <a:ahLst/>
              <a:cxnLst/>
              <a:rect l="l" t="t" r="r" b="b"/>
              <a:pathLst>
                <a:path w="971550" h="971550">
                  <a:moveTo>
                    <a:pt x="485775" y="971550"/>
                  </a:moveTo>
                  <a:lnTo>
                    <a:pt x="971550" y="485775"/>
                  </a:lnTo>
                  <a:lnTo>
                    <a:pt x="485775" y="0"/>
                  </a:lnTo>
                  <a:lnTo>
                    <a:pt x="0" y="485775"/>
                  </a:lnTo>
                  <a:lnTo>
                    <a:pt x="485775" y="971550"/>
                  </a:lnTo>
                  <a:close/>
                </a:path>
              </a:pathLst>
            </a:custGeom>
            <a:ln w="9534">
              <a:solidFill>
                <a:srgbClr val="C7C7C7"/>
              </a:solidFill>
            </a:ln>
          </p:spPr>
          <p:txBody>
            <a:bodyPr wrap="square" lIns="0" tIns="0" rIns="0" bIns="0" rtlCol="0"/>
            <a:lstStyle/>
            <a:p>
              <a:pPr defTabSz="806867"/>
              <a:endParaRPr sz="1588" kern="0">
                <a:solidFill>
                  <a:sysClr val="windowText" lastClr="000000"/>
                </a:solidFill>
              </a:endParaRPr>
            </a:p>
          </p:txBody>
        </p:sp>
        <p:pic>
          <p:nvPicPr>
            <p:cNvPr id="148" name="object 148"/>
            <p:cNvPicPr/>
            <p:nvPr/>
          </p:nvPicPr>
          <p:blipFill>
            <a:blip r:embed="rId29" cstate="print"/>
            <a:stretch>
              <a:fillRect/>
            </a:stretch>
          </p:blipFill>
          <p:spPr>
            <a:xfrm>
              <a:off x="2171700" y="4857750"/>
              <a:ext cx="1009650" cy="819150"/>
            </a:xfrm>
            <a:prstGeom prst="rect">
              <a:avLst/>
            </a:prstGeom>
          </p:spPr>
        </p:pic>
      </p:grpSp>
      <p:sp>
        <p:nvSpPr>
          <p:cNvPr id="149" name="object 149"/>
          <p:cNvSpPr txBox="1"/>
          <p:nvPr/>
        </p:nvSpPr>
        <p:spPr>
          <a:xfrm>
            <a:off x="3669365" y="4331073"/>
            <a:ext cx="671232" cy="549042"/>
          </a:xfrm>
          <a:prstGeom prst="rect">
            <a:avLst/>
          </a:prstGeom>
        </p:spPr>
        <p:txBody>
          <a:bodyPr vert="horz" wrap="square" lIns="0" tIns="7284" rIns="0" bIns="0" rtlCol="0">
            <a:spAutoFit/>
          </a:bodyPr>
          <a:lstStyle/>
          <a:p>
            <a:pPr marL="76764" marR="4483" indent="-65558" defTabSz="806867">
              <a:lnSpc>
                <a:spcPct val="105300"/>
              </a:lnSpc>
              <a:spcBef>
                <a:spcPts val="57"/>
              </a:spcBef>
            </a:pPr>
            <a:r>
              <a:rPr sz="838" b="1" kern="0" dirty="0">
                <a:solidFill>
                  <a:sysClr val="windowText" lastClr="000000"/>
                </a:solidFill>
                <a:latin typeface="Calibri"/>
                <a:cs typeface="Calibri"/>
              </a:rPr>
              <a:t>Is</a:t>
            </a:r>
            <a:r>
              <a:rPr sz="838" b="1" kern="0" spc="35" dirty="0">
                <a:solidFill>
                  <a:sysClr val="windowText" lastClr="000000"/>
                </a:solidFill>
                <a:latin typeface="Calibri"/>
                <a:cs typeface="Calibri"/>
              </a:rPr>
              <a:t> </a:t>
            </a:r>
            <a:r>
              <a:rPr sz="838" b="1" kern="0" spc="-9" dirty="0">
                <a:solidFill>
                  <a:sysClr val="windowText" lastClr="000000"/>
                </a:solidFill>
                <a:latin typeface="Calibri"/>
                <a:cs typeface="Calibri"/>
              </a:rPr>
              <a:t>monoclonal antibody therapy accessible?</a:t>
            </a:r>
            <a:endParaRPr sz="838" kern="0">
              <a:solidFill>
                <a:sysClr val="windowText" lastClr="000000"/>
              </a:solidFill>
              <a:latin typeface="Calibri"/>
              <a:cs typeface="Calibri"/>
            </a:endParaRPr>
          </a:p>
        </p:txBody>
      </p:sp>
      <p:grpSp>
        <p:nvGrpSpPr>
          <p:cNvPr id="150" name="object 150"/>
          <p:cNvGrpSpPr/>
          <p:nvPr/>
        </p:nvGrpSpPr>
        <p:grpSpPr>
          <a:xfrm>
            <a:off x="3926317" y="3927662"/>
            <a:ext cx="128868" cy="257735"/>
            <a:chOff x="2570226" y="4451350"/>
            <a:chExt cx="146050" cy="292100"/>
          </a:xfrm>
        </p:grpSpPr>
        <p:sp>
          <p:nvSpPr>
            <p:cNvPr id="151" name="object 151"/>
            <p:cNvSpPr/>
            <p:nvPr/>
          </p:nvSpPr>
          <p:spPr>
            <a:xfrm>
              <a:off x="2622550" y="4666741"/>
              <a:ext cx="33655" cy="0"/>
            </a:xfrm>
            <a:custGeom>
              <a:avLst/>
              <a:gdLst/>
              <a:ahLst/>
              <a:cxnLst/>
              <a:rect l="l" t="t" r="r" b="b"/>
              <a:pathLst>
                <a:path w="33655">
                  <a:moveTo>
                    <a:pt x="0" y="0"/>
                  </a:moveTo>
                  <a:lnTo>
                    <a:pt x="33527" y="0"/>
                  </a:lnTo>
                </a:path>
              </a:pathLst>
            </a:custGeom>
            <a:ln w="10413">
              <a:solidFill>
                <a:srgbClr val="5B9BD4"/>
              </a:solidFill>
            </a:ln>
          </p:spPr>
          <p:txBody>
            <a:bodyPr wrap="square" lIns="0" tIns="0" rIns="0" bIns="0" rtlCol="0"/>
            <a:lstStyle/>
            <a:p>
              <a:pPr defTabSz="806867"/>
              <a:endParaRPr sz="1588" kern="0">
                <a:solidFill>
                  <a:sysClr val="windowText" lastClr="000000"/>
                </a:solidFill>
              </a:endParaRPr>
            </a:p>
          </p:txBody>
        </p:sp>
        <p:pic>
          <p:nvPicPr>
            <p:cNvPr id="152" name="object 152"/>
            <p:cNvPicPr/>
            <p:nvPr/>
          </p:nvPicPr>
          <p:blipFill>
            <a:blip r:embed="rId30" cstate="print"/>
            <a:stretch>
              <a:fillRect/>
            </a:stretch>
          </p:blipFill>
          <p:spPr>
            <a:xfrm>
              <a:off x="2570226" y="4451350"/>
              <a:ext cx="145795" cy="292100"/>
            </a:xfrm>
            <a:prstGeom prst="rect">
              <a:avLst/>
            </a:prstGeom>
          </p:spPr>
        </p:pic>
      </p:grpSp>
      <p:sp>
        <p:nvSpPr>
          <p:cNvPr id="153" name="object 153"/>
          <p:cNvSpPr txBox="1"/>
          <p:nvPr/>
        </p:nvSpPr>
        <p:spPr>
          <a:xfrm>
            <a:off x="3917353" y="3987613"/>
            <a:ext cx="146237" cy="122763"/>
          </a:xfrm>
          <a:prstGeom prst="rect">
            <a:avLst/>
          </a:prstGeom>
        </p:spPr>
        <p:txBody>
          <a:bodyPr vert="horz" wrap="square" lIns="0" tIns="14007" rIns="0" bIns="0" rtlCol="0">
            <a:spAutoFit/>
          </a:bodyPr>
          <a:lstStyle/>
          <a:p>
            <a:pPr marL="11206" defTabSz="806867">
              <a:spcBef>
                <a:spcPts val="110"/>
              </a:spcBef>
            </a:pPr>
            <a:r>
              <a:rPr sz="706" kern="0" spc="-22" dirty="0">
                <a:solidFill>
                  <a:srgbClr val="4F87BA"/>
                </a:solidFill>
                <a:latin typeface="Calibri"/>
                <a:cs typeface="Calibri"/>
              </a:rPr>
              <a:t>YES</a:t>
            </a:r>
            <a:endParaRPr sz="706" kern="0">
              <a:solidFill>
                <a:sysClr val="windowText" lastClr="000000"/>
              </a:solidFill>
              <a:latin typeface="Calibri"/>
              <a:cs typeface="Calibri"/>
            </a:endParaRPr>
          </a:p>
        </p:txBody>
      </p:sp>
      <p:grpSp>
        <p:nvGrpSpPr>
          <p:cNvPr id="154" name="object 154"/>
          <p:cNvGrpSpPr/>
          <p:nvPr/>
        </p:nvGrpSpPr>
        <p:grpSpPr>
          <a:xfrm>
            <a:off x="3944919" y="5021636"/>
            <a:ext cx="79001" cy="1056154"/>
            <a:chOff x="2591307" y="5691187"/>
            <a:chExt cx="89535" cy="1196975"/>
          </a:xfrm>
        </p:grpSpPr>
        <p:sp>
          <p:nvSpPr>
            <p:cNvPr id="155" name="object 155"/>
            <p:cNvSpPr/>
            <p:nvPr/>
          </p:nvSpPr>
          <p:spPr>
            <a:xfrm>
              <a:off x="2646616" y="5708650"/>
              <a:ext cx="0" cy="1107440"/>
            </a:xfrm>
            <a:custGeom>
              <a:avLst/>
              <a:gdLst/>
              <a:ahLst/>
              <a:cxnLst/>
              <a:rect l="l" t="t" r="r" b="b"/>
              <a:pathLst>
                <a:path h="1107440">
                  <a:moveTo>
                    <a:pt x="0" y="653669"/>
                  </a:moveTo>
                  <a:lnTo>
                    <a:pt x="0" y="1107249"/>
                  </a:lnTo>
                </a:path>
                <a:path h="1107440">
                  <a:moveTo>
                    <a:pt x="0" y="0"/>
                  </a:moveTo>
                  <a:lnTo>
                    <a:pt x="0" y="531750"/>
                  </a:lnTo>
                </a:path>
              </a:pathLst>
            </a:custGeom>
            <a:ln w="34417">
              <a:solidFill>
                <a:srgbClr val="5B9BD4"/>
              </a:solidFill>
            </a:ln>
          </p:spPr>
          <p:txBody>
            <a:bodyPr wrap="square" lIns="0" tIns="0" rIns="0" bIns="0" rtlCol="0"/>
            <a:lstStyle/>
            <a:p>
              <a:pPr defTabSz="806867"/>
              <a:endParaRPr sz="1588" kern="0">
                <a:solidFill>
                  <a:sysClr val="windowText" lastClr="000000"/>
                </a:solidFill>
              </a:endParaRPr>
            </a:p>
          </p:txBody>
        </p:sp>
        <p:sp>
          <p:nvSpPr>
            <p:cNvPr id="156" name="object 156"/>
            <p:cNvSpPr/>
            <p:nvPr/>
          </p:nvSpPr>
          <p:spPr>
            <a:xfrm>
              <a:off x="2591307" y="6797484"/>
              <a:ext cx="89535" cy="90805"/>
            </a:xfrm>
            <a:custGeom>
              <a:avLst/>
              <a:gdLst/>
              <a:ahLst/>
              <a:cxnLst/>
              <a:rect l="l" t="t" r="r" b="b"/>
              <a:pathLst>
                <a:path w="89535" h="90804">
                  <a:moveTo>
                    <a:pt x="0" y="0"/>
                  </a:moveTo>
                  <a:lnTo>
                    <a:pt x="42925" y="90284"/>
                  </a:lnTo>
                  <a:lnTo>
                    <a:pt x="89408" y="1777"/>
                  </a:lnTo>
                  <a:lnTo>
                    <a:pt x="0" y="0"/>
                  </a:lnTo>
                  <a:close/>
                </a:path>
              </a:pathLst>
            </a:custGeom>
            <a:solidFill>
              <a:srgbClr val="5B9BD4"/>
            </a:solidFill>
          </p:spPr>
          <p:txBody>
            <a:bodyPr wrap="square" lIns="0" tIns="0" rIns="0" bIns="0" rtlCol="0"/>
            <a:lstStyle/>
            <a:p>
              <a:pPr defTabSz="806867"/>
              <a:endParaRPr sz="1588" kern="0">
                <a:solidFill>
                  <a:sysClr val="windowText" lastClr="000000"/>
                </a:solidFill>
              </a:endParaRPr>
            </a:p>
          </p:txBody>
        </p:sp>
      </p:grpSp>
      <p:sp>
        <p:nvSpPr>
          <p:cNvPr id="157" name="object 157"/>
          <p:cNvSpPr txBox="1"/>
          <p:nvPr/>
        </p:nvSpPr>
        <p:spPr>
          <a:xfrm>
            <a:off x="3919482" y="5489818"/>
            <a:ext cx="146237" cy="122763"/>
          </a:xfrm>
          <a:prstGeom prst="rect">
            <a:avLst/>
          </a:prstGeom>
        </p:spPr>
        <p:txBody>
          <a:bodyPr vert="horz" wrap="square" lIns="0" tIns="14007" rIns="0" bIns="0" rtlCol="0">
            <a:spAutoFit/>
          </a:bodyPr>
          <a:lstStyle/>
          <a:p>
            <a:pPr marL="11206" defTabSz="806867">
              <a:spcBef>
                <a:spcPts val="110"/>
              </a:spcBef>
            </a:pPr>
            <a:r>
              <a:rPr sz="706" kern="0" spc="-22" dirty="0">
                <a:solidFill>
                  <a:srgbClr val="4F87BA"/>
                </a:solidFill>
                <a:latin typeface="Calibri"/>
                <a:cs typeface="Calibri"/>
              </a:rPr>
              <a:t>YES</a:t>
            </a:r>
            <a:endParaRPr sz="706" kern="0">
              <a:solidFill>
                <a:sysClr val="windowText" lastClr="000000"/>
              </a:solidFill>
              <a:latin typeface="Calibri"/>
              <a:cs typeface="Calibri"/>
            </a:endParaRPr>
          </a:p>
        </p:txBody>
      </p:sp>
      <p:grpSp>
        <p:nvGrpSpPr>
          <p:cNvPr id="158" name="object 158"/>
          <p:cNvGrpSpPr/>
          <p:nvPr/>
        </p:nvGrpSpPr>
        <p:grpSpPr>
          <a:xfrm>
            <a:off x="3603027" y="5032450"/>
            <a:ext cx="426944" cy="79001"/>
            <a:chOff x="2203830" y="5703442"/>
            <a:chExt cx="483870" cy="89535"/>
          </a:xfrm>
        </p:grpSpPr>
        <p:sp>
          <p:nvSpPr>
            <p:cNvPr id="159" name="object 159"/>
            <p:cNvSpPr/>
            <p:nvPr/>
          </p:nvSpPr>
          <p:spPr>
            <a:xfrm>
              <a:off x="2275458" y="5732017"/>
              <a:ext cx="388620" cy="0"/>
            </a:xfrm>
            <a:custGeom>
              <a:avLst/>
              <a:gdLst/>
              <a:ahLst/>
              <a:cxnLst/>
              <a:rect l="l" t="t" r="r" b="b"/>
              <a:pathLst>
                <a:path w="388619">
                  <a:moveTo>
                    <a:pt x="0" y="0"/>
                  </a:moveTo>
                  <a:lnTo>
                    <a:pt x="88773" y="0"/>
                  </a:lnTo>
                </a:path>
                <a:path w="388619">
                  <a:moveTo>
                    <a:pt x="221627" y="0"/>
                  </a:moveTo>
                  <a:lnTo>
                    <a:pt x="388366" y="0"/>
                  </a:lnTo>
                </a:path>
              </a:pathLst>
            </a:custGeom>
            <a:ln w="46736">
              <a:solidFill>
                <a:srgbClr val="5B9BD4"/>
              </a:solidFill>
            </a:ln>
          </p:spPr>
          <p:txBody>
            <a:bodyPr wrap="square" lIns="0" tIns="0" rIns="0" bIns="0" rtlCol="0"/>
            <a:lstStyle/>
            <a:p>
              <a:pPr defTabSz="806867"/>
              <a:endParaRPr sz="1588" kern="0">
                <a:solidFill>
                  <a:sysClr val="windowText" lastClr="000000"/>
                </a:solidFill>
              </a:endParaRPr>
            </a:p>
          </p:txBody>
        </p:sp>
        <p:sp>
          <p:nvSpPr>
            <p:cNvPr id="160" name="object 160"/>
            <p:cNvSpPr/>
            <p:nvPr/>
          </p:nvSpPr>
          <p:spPr>
            <a:xfrm>
              <a:off x="2203830" y="5703442"/>
              <a:ext cx="93345" cy="89535"/>
            </a:xfrm>
            <a:custGeom>
              <a:avLst/>
              <a:gdLst/>
              <a:ahLst/>
              <a:cxnLst/>
              <a:rect l="l" t="t" r="r" b="b"/>
              <a:pathLst>
                <a:path w="93344" h="89535">
                  <a:moveTo>
                    <a:pt x="85089" y="0"/>
                  </a:moveTo>
                  <a:lnTo>
                    <a:pt x="0" y="52577"/>
                  </a:lnTo>
                  <a:lnTo>
                    <a:pt x="93091" y="89153"/>
                  </a:lnTo>
                  <a:lnTo>
                    <a:pt x="85089" y="0"/>
                  </a:lnTo>
                  <a:close/>
                </a:path>
              </a:pathLst>
            </a:custGeom>
            <a:solidFill>
              <a:srgbClr val="5B9BD4"/>
            </a:solidFill>
          </p:spPr>
          <p:txBody>
            <a:bodyPr wrap="square" lIns="0" tIns="0" rIns="0" bIns="0" rtlCol="0"/>
            <a:lstStyle/>
            <a:p>
              <a:pPr defTabSz="806867"/>
              <a:endParaRPr sz="1588" kern="0">
                <a:solidFill>
                  <a:sysClr val="windowText" lastClr="000000"/>
                </a:solidFill>
              </a:endParaRPr>
            </a:p>
          </p:txBody>
        </p:sp>
      </p:grpSp>
      <p:sp>
        <p:nvSpPr>
          <p:cNvPr id="161" name="object 161"/>
          <p:cNvSpPr txBox="1"/>
          <p:nvPr/>
        </p:nvSpPr>
        <p:spPr>
          <a:xfrm>
            <a:off x="3744557" y="5007013"/>
            <a:ext cx="128868" cy="102592"/>
          </a:xfrm>
          <a:prstGeom prst="rect">
            <a:avLst/>
          </a:prstGeom>
          <a:solidFill>
            <a:srgbClr val="FFFFFF"/>
          </a:solidFill>
        </p:spPr>
        <p:txBody>
          <a:bodyPr vert="horz" wrap="square" lIns="0" tIns="0" rIns="0" bIns="0" rtlCol="0">
            <a:spAutoFit/>
          </a:bodyPr>
          <a:lstStyle/>
          <a:p>
            <a:pPr marL="1681" defTabSz="806867">
              <a:lnSpc>
                <a:spcPts val="825"/>
              </a:lnSpc>
            </a:pPr>
            <a:r>
              <a:rPr sz="706" kern="0" spc="-22" dirty="0">
                <a:solidFill>
                  <a:srgbClr val="4F87BA"/>
                </a:solidFill>
                <a:latin typeface="Calibri"/>
                <a:cs typeface="Calibri"/>
              </a:rPr>
              <a:t>NO</a:t>
            </a:r>
            <a:endParaRPr sz="706" kern="0">
              <a:solidFill>
                <a:sysClr val="windowText" lastClr="000000"/>
              </a:solidFill>
              <a:latin typeface="Calibri"/>
              <a:cs typeface="Calibri"/>
            </a:endParaRPr>
          </a:p>
        </p:txBody>
      </p:sp>
      <p:grpSp>
        <p:nvGrpSpPr>
          <p:cNvPr id="162" name="object 162"/>
          <p:cNvGrpSpPr/>
          <p:nvPr/>
        </p:nvGrpSpPr>
        <p:grpSpPr>
          <a:xfrm>
            <a:off x="7154956" y="1580030"/>
            <a:ext cx="941294" cy="916081"/>
            <a:chOff x="6229350" y="1790700"/>
            <a:chExt cx="1066800" cy="1038225"/>
          </a:xfrm>
        </p:grpSpPr>
        <p:pic>
          <p:nvPicPr>
            <p:cNvPr id="163" name="object 163"/>
            <p:cNvPicPr/>
            <p:nvPr/>
          </p:nvPicPr>
          <p:blipFill>
            <a:blip r:embed="rId31" cstate="print"/>
            <a:stretch>
              <a:fillRect/>
            </a:stretch>
          </p:blipFill>
          <p:spPr>
            <a:xfrm>
              <a:off x="6229350" y="1790700"/>
              <a:ext cx="1038225" cy="1038225"/>
            </a:xfrm>
            <a:prstGeom prst="rect">
              <a:avLst/>
            </a:prstGeom>
          </p:spPr>
        </p:pic>
        <p:sp>
          <p:nvSpPr>
            <p:cNvPr id="164" name="object 164"/>
            <p:cNvSpPr/>
            <p:nvPr/>
          </p:nvSpPr>
          <p:spPr>
            <a:xfrm>
              <a:off x="6286500" y="1828800"/>
              <a:ext cx="914400" cy="914400"/>
            </a:xfrm>
            <a:custGeom>
              <a:avLst/>
              <a:gdLst/>
              <a:ahLst/>
              <a:cxnLst/>
              <a:rect l="l" t="t" r="r" b="b"/>
              <a:pathLst>
                <a:path w="914400" h="914400">
                  <a:moveTo>
                    <a:pt x="457200" y="914400"/>
                  </a:moveTo>
                  <a:lnTo>
                    <a:pt x="914400" y="457200"/>
                  </a:lnTo>
                  <a:lnTo>
                    <a:pt x="457200" y="0"/>
                  </a:lnTo>
                  <a:lnTo>
                    <a:pt x="0" y="457200"/>
                  </a:lnTo>
                  <a:lnTo>
                    <a:pt x="457200" y="914400"/>
                  </a:lnTo>
                  <a:close/>
                </a:path>
              </a:pathLst>
            </a:custGeom>
            <a:ln w="9534">
              <a:solidFill>
                <a:srgbClr val="C7C7C7"/>
              </a:solidFill>
            </a:ln>
          </p:spPr>
          <p:txBody>
            <a:bodyPr wrap="square" lIns="0" tIns="0" rIns="0" bIns="0" rtlCol="0"/>
            <a:lstStyle/>
            <a:p>
              <a:pPr defTabSz="806867"/>
              <a:endParaRPr sz="1588" kern="0">
                <a:solidFill>
                  <a:sysClr val="windowText" lastClr="000000"/>
                </a:solidFill>
              </a:endParaRPr>
            </a:p>
          </p:txBody>
        </p:sp>
        <p:pic>
          <p:nvPicPr>
            <p:cNvPr id="165" name="object 165"/>
            <p:cNvPicPr/>
            <p:nvPr/>
          </p:nvPicPr>
          <p:blipFill>
            <a:blip r:embed="rId32" cstate="print"/>
            <a:stretch>
              <a:fillRect/>
            </a:stretch>
          </p:blipFill>
          <p:spPr>
            <a:xfrm>
              <a:off x="6229350" y="1990725"/>
              <a:ext cx="1066800" cy="666750"/>
            </a:xfrm>
            <a:prstGeom prst="rect">
              <a:avLst/>
            </a:prstGeom>
          </p:spPr>
        </p:pic>
      </p:grpSp>
      <p:sp>
        <p:nvSpPr>
          <p:cNvPr id="166" name="object 166"/>
          <p:cNvSpPr txBox="1"/>
          <p:nvPr/>
        </p:nvSpPr>
        <p:spPr>
          <a:xfrm>
            <a:off x="7253342" y="1797703"/>
            <a:ext cx="721098" cy="417467"/>
          </a:xfrm>
          <a:prstGeom prst="rect">
            <a:avLst/>
          </a:prstGeom>
        </p:spPr>
        <p:txBody>
          <a:bodyPr vert="horz" wrap="square" lIns="0" tIns="7284" rIns="0" bIns="0" rtlCol="0">
            <a:spAutoFit/>
          </a:bodyPr>
          <a:lstStyle/>
          <a:p>
            <a:pPr marL="66679" marR="4483" indent="-56032" defTabSz="806867">
              <a:lnSpc>
                <a:spcPct val="105500"/>
              </a:lnSpc>
              <a:spcBef>
                <a:spcPts val="57"/>
              </a:spcBef>
            </a:pPr>
            <a:r>
              <a:rPr sz="838" b="1" kern="0" dirty="0">
                <a:solidFill>
                  <a:sysClr val="windowText" lastClr="000000"/>
                </a:solidFill>
                <a:latin typeface="Calibri"/>
                <a:cs typeface="Calibri"/>
              </a:rPr>
              <a:t>Is</a:t>
            </a:r>
            <a:r>
              <a:rPr sz="838" b="1" kern="0" spc="62" dirty="0">
                <a:solidFill>
                  <a:sysClr val="windowText" lastClr="000000"/>
                </a:solidFill>
                <a:latin typeface="Calibri"/>
                <a:cs typeface="Calibri"/>
              </a:rPr>
              <a:t> </a:t>
            </a:r>
            <a:r>
              <a:rPr sz="838" b="1" kern="0" dirty="0">
                <a:solidFill>
                  <a:sysClr val="windowText" lastClr="000000"/>
                </a:solidFill>
                <a:latin typeface="Calibri"/>
                <a:cs typeface="Calibri"/>
              </a:rPr>
              <a:t>the</a:t>
            </a:r>
            <a:r>
              <a:rPr sz="838" b="1" kern="0" spc="31" dirty="0">
                <a:solidFill>
                  <a:sysClr val="windowText" lastClr="000000"/>
                </a:solidFill>
                <a:latin typeface="Calibri"/>
                <a:cs typeface="Calibri"/>
              </a:rPr>
              <a:t> </a:t>
            </a:r>
            <a:r>
              <a:rPr sz="838" b="1" kern="0" dirty="0">
                <a:solidFill>
                  <a:sysClr val="windowText" lastClr="000000"/>
                </a:solidFill>
                <a:latin typeface="Calibri"/>
                <a:cs typeface="Calibri"/>
              </a:rPr>
              <a:t>patient</a:t>
            </a:r>
            <a:r>
              <a:rPr sz="838" b="1" kern="0" spc="101" dirty="0">
                <a:solidFill>
                  <a:sysClr val="windowText" lastClr="000000"/>
                </a:solidFill>
                <a:latin typeface="Calibri"/>
                <a:cs typeface="Calibri"/>
              </a:rPr>
              <a:t> </a:t>
            </a:r>
            <a:r>
              <a:rPr sz="838" b="1" u="sng" kern="0" spc="-44" dirty="0">
                <a:solidFill>
                  <a:sysClr val="windowText" lastClr="000000"/>
                </a:solidFill>
                <a:uFill>
                  <a:solidFill>
                    <a:srgbClr val="000000"/>
                  </a:solidFill>
                </a:uFill>
                <a:latin typeface="Calibri"/>
                <a:cs typeface="Calibri"/>
              </a:rPr>
              <a:t>&gt;</a:t>
            </a:r>
            <a:r>
              <a:rPr sz="838" b="1" kern="0" dirty="0">
                <a:solidFill>
                  <a:sysClr val="windowText" lastClr="000000"/>
                </a:solidFill>
                <a:latin typeface="Calibri"/>
                <a:cs typeface="Calibri"/>
              </a:rPr>
              <a:t> 12</a:t>
            </a:r>
            <a:r>
              <a:rPr sz="838" b="1" kern="0" spc="53" dirty="0">
                <a:solidFill>
                  <a:sysClr val="windowText" lastClr="000000"/>
                </a:solidFill>
                <a:latin typeface="Calibri"/>
                <a:cs typeface="Calibri"/>
              </a:rPr>
              <a:t> </a:t>
            </a:r>
            <a:r>
              <a:rPr sz="838" b="1" kern="0" dirty="0">
                <a:solidFill>
                  <a:sysClr val="windowText" lastClr="000000"/>
                </a:solidFill>
                <a:latin typeface="Calibri"/>
                <a:cs typeface="Calibri"/>
              </a:rPr>
              <a:t>yrs</a:t>
            </a:r>
            <a:r>
              <a:rPr sz="838" b="1" kern="0" spc="44" dirty="0">
                <a:solidFill>
                  <a:sysClr val="windowText" lastClr="000000"/>
                </a:solidFill>
                <a:latin typeface="Calibri"/>
                <a:cs typeface="Calibri"/>
              </a:rPr>
              <a:t> </a:t>
            </a:r>
            <a:r>
              <a:rPr sz="838" b="1" kern="0" dirty="0">
                <a:solidFill>
                  <a:sysClr val="windowText" lastClr="000000"/>
                </a:solidFill>
                <a:latin typeface="Calibri"/>
                <a:cs typeface="Calibri"/>
              </a:rPr>
              <a:t>of</a:t>
            </a:r>
            <a:r>
              <a:rPr sz="838" b="1" kern="0" spc="49" dirty="0">
                <a:solidFill>
                  <a:sysClr val="windowText" lastClr="000000"/>
                </a:solidFill>
                <a:latin typeface="Calibri"/>
                <a:cs typeface="Calibri"/>
              </a:rPr>
              <a:t> </a:t>
            </a:r>
            <a:r>
              <a:rPr sz="838" b="1" kern="0" spc="-22" dirty="0">
                <a:solidFill>
                  <a:sysClr val="windowText" lastClr="000000"/>
                </a:solidFill>
                <a:latin typeface="Calibri"/>
                <a:cs typeface="Calibri"/>
              </a:rPr>
              <a:t>age</a:t>
            </a:r>
            <a:r>
              <a:rPr sz="838" b="1" kern="0" dirty="0">
                <a:solidFill>
                  <a:sysClr val="windowText" lastClr="000000"/>
                </a:solidFill>
                <a:latin typeface="Calibri"/>
                <a:cs typeface="Calibri"/>
              </a:rPr>
              <a:t> and</a:t>
            </a:r>
            <a:r>
              <a:rPr sz="838" b="1" kern="0" spc="40" dirty="0">
                <a:solidFill>
                  <a:sysClr val="windowText" lastClr="000000"/>
                </a:solidFill>
                <a:latin typeface="Calibri"/>
                <a:cs typeface="Calibri"/>
              </a:rPr>
              <a:t> </a:t>
            </a:r>
            <a:r>
              <a:rPr sz="838" b="1" u="sng" kern="0" dirty="0">
                <a:solidFill>
                  <a:sysClr val="windowText" lastClr="000000"/>
                </a:solidFill>
                <a:uFill>
                  <a:solidFill>
                    <a:srgbClr val="000000"/>
                  </a:solidFill>
                </a:uFill>
                <a:latin typeface="Calibri"/>
                <a:cs typeface="Calibri"/>
              </a:rPr>
              <a:t>&gt;</a:t>
            </a:r>
            <a:r>
              <a:rPr sz="838" b="1" kern="0" spc="57" dirty="0">
                <a:solidFill>
                  <a:sysClr val="windowText" lastClr="000000"/>
                </a:solidFill>
                <a:latin typeface="Calibri"/>
                <a:cs typeface="Calibri"/>
              </a:rPr>
              <a:t> </a:t>
            </a:r>
            <a:r>
              <a:rPr sz="838" b="1" kern="0" dirty="0">
                <a:solidFill>
                  <a:sysClr val="windowText" lastClr="000000"/>
                </a:solidFill>
                <a:latin typeface="Calibri"/>
                <a:cs typeface="Calibri"/>
              </a:rPr>
              <a:t>40</a:t>
            </a:r>
            <a:r>
              <a:rPr sz="838" b="1" kern="0" spc="40" dirty="0">
                <a:solidFill>
                  <a:sysClr val="windowText" lastClr="000000"/>
                </a:solidFill>
                <a:latin typeface="Calibri"/>
                <a:cs typeface="Calibri"/>
              </a:rPr>
              <a:t> </a:t>
            </a:r>
            <a:r>
              <a:rPr sz="838" b="1" kern="0" spc="-22" dirty="0">
                <a:solidFill>
                  <a:sysClr val="windowText" lastClr="000000"/>
                </a:solidFill>
                <a:latin typeface="Calibri"/>
                <a:cs typeface="Calibri"/>
              </a:rPr>
              <a:t>kg?</a:t>
            </a:r>
            <a:endParaRPr sz="838" kern="0">
              <a:solidFill>
                <a:sysClr val="windowText" lastClr="000000"/>
              </a:solidFill>
              <a:latin typeface="Calibri"/>
              <a:cs typeface="Calibri"/>
            </a:endParaRPr>
          </a:p>
        </p:txBody>
      </p:sp>
      <p:grpSp>
        <p:nvGrpSpPr>
          <p:cNvPr id="167" name="object 167"/>
          <p:cNvGrpSpPr/>
          <p:nvPr/>
        </p:nvGrpSpPr>
        <p:grpSpPr>
          <a:xfrm>
            <a:off x="7546825" y="1372721"/>
            <a:ext cx="128868" cy="240926"/>
            <a:chOff x="6673468" y="1555750"/>
            <a:chExt cx="146050" cy="273050"/>
          </a:xfrm>
        </p:grpSpPr>
        <p:sp>
          <p:nvSpPr>
            <p:cNvPr id="168" name="object 168"/>
            <p:cNvSpPr/>
            <p:nvPr/>
          </p:nvSpPr>
          <p:spPr>
            <a:xfrm>
              <a:off x="6738873" y="1756663"/>
              <a:ext cx="16510" cy="0"/>
            </a:xfrm>
            <a:custGeom>
              <a:avLst/>
              <a:gdLst/>
              <a:ahLst/>
              <a:cxnLst/>
              <a:rect l="l" t="t" r="r" b="b"/>
              <a:pathLst>
                <a:path w="16509">
                  <a:moveTo>
                    <a:pt x="0" y="0"/>
                  </a:moveTo>
                  <a:lnTo>
                    <a:pt x="16382" y="0"/>
                  </a:lnTo>
                </a:path>
              </a:pathLst>
            </a:custGeom>
            <a:ln w="3175">
              <a:solidFill>
                <a:srgbClr val="5B9BD4"/>
              </a:solidFill>
            </a:ln>
          </p:spPr>
          <p:txBody>
            <a:bodyPr wrap="square" lIns="0" tIns="0" rIns="0" bIns="0" rtlCol="0"/>
            <a:lstStyle/>
            <a:p>
              <a:pPr defTabSz="806867"/>
              <a:endParaRPr sz="1588" kern="0">
                <a:solidFill>
                  <a:sysClr val="windowText" lastClr="000000"/>
                </a:solidFill>
              </a:endParaRPr>
            </a:p>
          </p:txBody>
        </p:sp>
        <p:pic>
          <p:nvPicPr>
            <p:cNvPr id="169" name="object 169"/>
            <p:cNvPicPr/>
            <p:nvPr/>
          </p:nvPicPr>
          <p:blipFill>
            <a:blip r:embed="rId33" cstate="print"/>
            <a:stretch>
              <a:fillRect/>
            </a:stretch>
          </p:blipFill>
          <p:spPr>
            <a:xfrm>
              <a:off x="6673468" y="1555750"/>
              <a:ext cx="145796" cy="273050"/>
            </a:xfrm>
            <a:prstGeom prst="rect">
              <a:avLst/>
            </a:prstGeom>
          </p:spPr>
        </p:pic>
      </p:grpSp>
      <p:sp>
        <p:nvSpPr>
          <p:cNvPr id="170" name="object 170"/>
          <p:cNvSpPr txBox="1"/>
          <p:nvPr/>
        </p:nvSpPr>
        <p:spPr>
          <a:xfrm>
            <a:off x="7540999" y="1421241"/>
            <a:ext cx="146237" cy="122763"/>
          </a:xfrm>
          <a:prstGeom prst="rect">
            <a:avLst/>
          </a:prstGeom>
        </p:spPr>
        <p:txBody>
          <a:bodyPr vert="horz" wrap="square" lIns="0" tIns="14007" rIns="0" bIns="0" rtlCol="0">
            <a:spAutoFit/>
          </a:bodyPr>
          <a:lstStyle/>
          <a:p>
            <a:pPr marL="11206" defTabSz="806867">
              <a:spcBef>
                <a:spcPts val="110"/>
              </a:spcBef>
            </a:pPr>
            <a:r>
              <a:rPr sz="706" kern="0" spc="-22" dirty="0">
                <a:solidFill>
                  <a:srgbClr val="4F87BA"/>
                </a:solidFill>
                <a:latin typeface="Calibri"/>
                <a:cs typeface="Calibri"/>
              </a:rPr>
              <a:t>YES</a:t>
            </a:r>
            <a:endParaRPr sz="706" kern="0">
              <a:solidFill>
                <a:sysClr val="windowText" lastClr="000000"/>
              </a:solidFill>
              <a:latin typeface="Calibri"/>
              <a:cs typeface="Calibri"/>
            </a:endParaRPr>
          </a:p>
        </p:txBody>
      </p:sp>
      <p:pic>
        <p:nvPicPr>
          <p:cNvPr id="171" name="object 171"/>
          <p:cNvPicPr/>
          <p:nvPr/>
        </p:nvPicPr>
        <p:blipFill>
          <a:blip r:embed="rId34" cstate="print"/>
          <a:stretch>
            <a:fillRect/>
          </a:stretch>
        </p:blipFill>
        <p:spPr>
          <a:xfrm>
            <a:off x="4154582" y="2428875"/>
            <a:ext cx="865654" cy="437029"/>
          </a:xfrm>
          <a:prstGeom prst="rect">
            <a:avLst/>
          </a:prstGeom>
        </p:spPr>
      </p:pic>
      <p:sp>
        <p:nvSpPr>
          <p:cNvPr id="172" name="object 172"/>
          <p:cNvSpPr txBox="1"/>
          <p:nvPr/>
        </p:nvSpPr>
        <p:spPr>
          <a:xfrm>
            <a:off x="4179794" y="2433715"/>
            <a:ext cx="806824" cy="322200"/>
          </a:xfrm>
          <a:prstGeom prst="rect">
            <a:avLst/>
          </a:prstGeom>
          <a:solidFill>
            <a:srgbClr val="D7D7D7"/>
          </a:solidFill>
          <a:ln w="9534">
            <a:solidFill>
              <a:srgbClr val="C7C7C7"/>
            </a:solidFill>
          </a:ln>
        </p:spPr>
        <p:txBody>
          <a:bodyPr vert="horz" wrap="square" lIns="0" tIns="50987" rIns="0" bIns="0" rtlCol="0">
            <a:spAutoFit/>
          </a:bodyPr>
          <a:lstStyle/>
          <a:p>
            <a:pPr marL="201717" defTabSz="806867">
              <a:spcBef>
                <a:spcPts val="401"/>
              </a:spcBef>
            </a:pPr>
            <a:r>
              <a:rPr sz="838" b="1" kern="0" spc="-9" dirty="0">
                <a:solidFill>
                  <a:sysClr val="windowText" lastClr="000000"/>
                </a:solidFill>
                <a:latin typeface="Calibri"/>
                <a:cs typeface="Calibri"/>
              </a:rPr>
              <a:t>Consider</a:t>
            </a:r>
            <a:endParaRPr sz="838" kern="0">
              <a:solidFill>
                <a:sysClr val="windowText" lastClr="000000"/>
              </a:solidFill>
              <a:latin typeface="Calibri"/>
              <a:cs typeface="Calibri"/>
            </a:endParaRPr>
          </a:p>
          <a:p>
            <a:pPr marL="206198" defTabSz="806867">
              <a:spcBef>
                <a:spcPts val="57"/>
              </a:spcBef>
            </a:pPr>
            <a:r>
              <a:rPr sz="838" b="1" kern="0" spc="-9" dirty="0">
                <a:solidFill>
                  <a:sysClr val="windowText" lastClr="000000"/>
                </a:solidFill>
                <a:latin typeface="Calibri"/>
                <a:cs typeface="Calibri"/>
              </a:rPr>
              <a:t>remdesivir</a:t>
            </a:r>
            <a:endParaRPr sz="838" kern="0">
              <a:solidFill>
                <a:sysClr val="windowText" lastClr="000000"/>
              </a:solidFill>
              <a:latin typeface="Calibri"/>
              <a:cs typeface="Calibri"/>
            </a:endParaRPr>
          </a:p>
        </p:txBody>
      </p:sp>
      <p:grpSp>
        <p:nvGrpSpPr>
          <p:cNvPr id="173" name="object 173"/>
          <p:cNvGrpSpPr/>
          <p:nvPr/>
        </p:nvGrpSpPr>
        <p:grpSpPr>
          <a:xfrm>
            <a:off x="5339603" y="1710018"/>
            <a:ext cx="1504390" cy="1466850"/>
            <a:chOff x="4171950" y="1938020"/>
            <a:chExt cx="1704975" cy="1662430"/>
          </a:xfrm>
        </p:grpSpPr>
        <p:pic>
          <p:nvPicPr>
            <p:cNvPr id="174" name="object 174"/>
            <p:cNvPicPr/>
            <p:nvPr/>
          </p:nvPicPr>
          <p:blipFill>
            <a:blip r:embed="rId35" cstate="print"/>
            <a:stretch>
              <a:fillRect/>
            </a:stretch>
          </p:blipFill>
          <p:spPr>
            <a:xfrm>
              <a:off x="4210050" y="1943100"/>
              <a:ext cx="1619250" cy="1657350"/>
            </a:xfrm>
            <a:prstGeom prst="rect">
              <a:avLst/>
            </a:prstGeom>
          </p:spPr>
        </p:pic>
        <p:sp>
          <p:nvSpPr>
            <p:cNvPr id="175" name="object 175"/>
            <p:cNvSpPr/>
            <p:nvPr/>
          </p:nvSpPr>
          <p:spPr>
            <a:xfrm>
              <a:off x="4229100" y="1943100"/>
              <a:ext cx="1567180" cy="1600200"/>
            </a:xfrm>
            <a:custGeom>
              <a:avLst/>
              <a:gdLst/>
              <a:ahLst/>
              <a:cxnLst/>
              <a:rect l="l" t="t" r="r" b="b"/>
              <a:pathLst>
                <a:path w="1567179" h="1600200">
                  <a:moveTo>
                    <a:pt x="783589" y="1600200"/>
                  </a:moveTo>
                  <a:lnTo>
                    <a:pt x="1567179" y="800100"/>
                  </a:lnTo>
                  <a:lnTo>
                    <a:pt x="783589" y="0"/>
                  </a:lnTo>
                  <a:lnTo>
                    <a:pt x="0" y="800100"/>
                  </a:lnTo>
                  <a:lnTo>
                    <a:pt x="783589" y="1600200"/>
                  </a:lnTo>
                  <a:close/>
                </a:path>
              </a:pathLst>
            </a:custGeom>
            <a:ln w="9534">
              <a:solidFill>
                <a:srgbClr val="C7C7C7"/>
              </a:solidFill>
            </a:ln>
          </p:spPr>
          <p:txBody>
            <a:bodyPr wrap="square" lIns="0" tIns="0" rIns="0" bIns="0" rtlCol="0"/>
            <a:lstStyle/>
            <a:p>
              <a:pPr defTabSz="806867"/>
              <a:endParaRPr sz="1588" kern="0">
                <a:solidFill>
                  <a:sysClr val="windowText" lastClr="000000"/>
                </a:solidFill>
              </a:endParaRPr>
            </a:p>
          </p:txBody>
        </p:sp>
        <p:pic>
          <p:nvPicPr>
            <p:cNvPr id="176" name="object 176"/>
            <p:cNvPicPr/>
            <p:nvPr/>
          </p:nvPicPr>
          <p:blipFill>
            <a:blip r:embed="rId36" cstate="print"/>
            <a:stretch>
              <a:fillRect/>
            </a:stretch>
          </p:blipFill>
          <p:spPr>
            <a:xfrm>
              <a:off x="4171950" y="2181225"/>
              <a:ext cx="1704975" cy="1190625"/>
            </a:xfrm>
            <a:prstGeom prst="rect">
              <a:avLst/>
            </a:prstGeom>
          </p:spPr>
        </p:pic>
        <p:sp>
          <p:nvSpPr>
            <p:cNvPr id="177" name="object 177"/>
            <p:cNvSpPr/>
            <p:nvPr/>
          </p:nvSpPr>
          <p:spPr>
            <a:xfrm>
              <a:off x="4390009" y="2470785"/>
              <a:ext cx="805180" cy="368935"/>
            </a:xfrm>
            <a:custGeom>
              <a:avLst/>
              <a:gdLst/>
              <a:ahLst/>
              <a:cxnLst/>
              <a:rect l="l" t="t" r="r" b="b"/>
              <a:pathLst>
                <a:path w="805179" h="368935">
                  <a:moveTo>
                    <a:pt x="754506" y="0"/>
                  </a:moveTo>
                  <a:lnTo>
                    <a:pt x="805052" y="0"/>
                  </a:lnTo>
                </a:path>
                <a:path w="805179" h="368935">
                  <a:moveTo>
                    <a:pt x="0" y="245490"/>
                  </a:moveTo>
                  <a:lnTo>
                    <a:pt x="50545" y="245490"/>
                  </a:lnTo>
                </a:path>
                <a:path w="805179" h="368935">
                  <a:moveTo>
                    <a:pt x="687704" y="368935"/>
                  </a:moveTo>
                  <a:lnTo>
                    <a:pt x="738377" y="368935"/>
                  </a:lnTo>
                </a:path>
              </a:pathLst>
            </a:custGeom>
            <a:ln w="9534">
              <a:solidFill>
                <a:srgbClr val="000000"/>
              </a:solidFill>
            </a:ln>
          </p:spPr>
          <p:txBody>
            <a:bodyPr wrap="square" lIns="0" tIns="0" rIns="0" bIns="0" rtlCol="0"/>
            <a:lstStyle/>
            <a:p>
              <a:pPr defTabSz="806867"/>
              <a:endParaRPr sz="1588" kern="0">
                <a:solidFill>
                  <a:sysClr val="windowText" lastClr="000000"/>
                </a:solidFill>
              </a:endParaRPr>
            </a:p>
          </p:txBody>
        </p:sp>
      </p:grpSp>
      <p:sp>
        <p:nvSpPr>
          <p:cNvPr id="178" name="object 178"/>
          <p:cNvSpPr txBox="1"/>
          <p:nvPr/>
        </p:nvSpPr>
        <p:spPr>
          <a:xfrm>
            <a:off x="5427344" y="1959853"/>
            <a:ext cx="1313329" cy="895924"/>
          </a:xfrm>
          <a:prstGeom prst="rect">
            <a:avLst/>
          </a:prstGeom>
        </p:spPr>
        <p:txBody>
          <a:bodyPr vert="horz" wrap="square" lIns="0" tIns="14007" rIns="0" bIns="0" rtlCol="0">
            <a:spAutoFit/>
          </a:bodyPr>
          <a:lstStyle/>
          <a:p>
            <a:pPr marL="73402" defTabSz="806867">
              <a:spcBef>
                <a:spcPts val="110"/>
              </a:spcBef>
            </a:pPr>
            <a:r>
              <a:rPr sz="706" b="1" kern="0" dirty="0">
                <a:solidFill>
                  <a:sysClr val="windowText" lastClr="000000"/>
                </a:solidFill>
                <a:latin typeface="Calibri"/>
                <a:cs typeface="Calibri"/>
              </a:rPr>
              <a:t>Does</a:t>
            </a:r>
            <a:r>
              <a:rPr sz="706" b="1" kern="0" spc="-53" dirty="0">
                <a:solidFill>
                  <a:sysClr val="windowText" lastClr="000000"/>
                </a:solidFill>
                <a:latin typeface="Calibri"/>
                <a:cs typeface="Calibri"/>
              </a:rPr>
              <a:t> </a:t>
            </a:r>
            <a:r>
              <a:rPr sz="706" b="1" kern="0" dirty="0">
                <a:solidFill>
                  <a:sysClr val="windowText" lastClr="000000"/>
                </a:solidFill>
                <a:latin typeface="Calibri"/>
                <a:cs typeface="Calibri"/>
              </a:rPr>
              <a:t>patient</a:t>
            </a:r>
            <a:r>
              <a:rPr sz="706" b="1" kern="0" spc="-9" dirty="0">
                <a:solidFill>
                  <a:sysClr val="windowText" lastClr="000000"/>
                </a:solidFill>
                <a:latin typeface="Calibri"/>
                <a:cs typeface="Calibri"/>
              </a:rPr>
              <a:t> </a:t>
            </a:r>
            <a:r>
              <a:rPr sz="706" b="1" kern="0" dirty="0">
                <a:solidFill>
                  <a:sysClr val="windowText" lastClr="000000"/>
                </a:solidFill>
                <a:latin typeface="Calibri"/>
                <a:cs typeface="Calibri"/>
              </a:rPr>
              <a:t>meet</a:t>
            </a:r>
            <a:r>
              <a:rPr sz="706" b="1" kern="0" spc="57" dirty="0">
                <a:solidFill>
                  <a:sysClr val="windowText" lastClr="000000"/>
                </a:solidFill>
                <a:latin typeface="Calibri"/>
                <a:cs typeface="Calibri"/>
              </a:rPr>
              <a:t> </a:t>
            </a:r>
            <a:r>
              <a:rPr sz="706" b="1" kern="0" spc="-9" dirty="0">
                <a:solidFill>
                  <a:sysClr val="windowText" lastClr="000000"/>
                </a:solidFill>
                <a:latin typeface="Calibri"/>
                <a:cs typeface="Calibri"/>
              </a:rPr>
              <a:t>ALL</a:t>
            </a:r>
            <a:r>
              <a:rPr sz="706" b="1" kern="0" spc="-71" dirty="0">
                <a:solidFill>
                  <a:sysClr val="windowText" lastClr="000000"/>
                </a:solidFill>
                <a:latin typeface="Calibri"/>
                <a:cs typeface="Calibri"/>
              </a:rPr>
              <a:t> </a:t>
            </a:r>
            <a:r>
              <a:rPr sz="706" b="1" kern="0" spc="-9" dirty="0">
                <a:solidFill>
                  <a:sysClr val="windowText" lastClr="000000"/>
                </a:solidFill>
                <a:latin typeface="Calibri"/>
                <a:cs typeface="Calibri"/>
              </a:rPr>
              <a:t>criteria?</a:t>
            </a:r>
            <a:endParaRPr sz="706" kern="0">
              <a:solidFill>
                <a:sysClr val="windowText" lastClr="000000"/>
              </a:solidFill>
              <a:latin typeface="Calibri"/>
              <a:cs typeface="Calibri"/>
            </a:endParaRPr>
          </a:p>
          <a:p>
            <a:pPr marL="108143" indent="-97495" defTabSz="806867">
              <a:spcBef>
                <a:spcPts val="9"/>
              </a:spcBef>
              <a:buFont typeface="Symbol"/>
              <a:buChar char=""/>
              <a:tabLst>
                <a:tab pos="108702" algn="l"/>
              </a:tabLst>
            </a:pPr>
            <a:r>
              <a:rPr sz="706" b="1" kern="0" dirty="0">
                <a:solidFill>
                  <a:sysClr val="windowText" lastClr="000000"/>
                </a:solidFill>
                <a:latin typeface="Calibri"/>
                <a:cs typeface="Calibri"/>
              </a:rPr>
              <a:t>&lt;</a:t>
            </a:r>
            <a:r>
              <a:rPr sz="706" b="1" kern="0" spc="-22" dirty="0">
                <a:solidFill>
                  <a:sysClr val="windowText" lastClr="000000"/>
                </a:solidFill>
                <a:latin typeface="Calibri"/>
                <a:cs typeface="Calibri"/>
              </a:rPr>
              <a:t> </a:t>
            </a:r>
            <a:r>
              <a:rPr sz="706" b="1" kern="0" dirty="0">
                <a:solidFill>
                  <a:sysClr val="windowText" lastClr="000000"/>
                </a:solidFill>
                <a:latin typeface="Calibri"/>
                <a:cs typeface="Calibri"/>
              </a:rPr>
              <a:t>12</a:t>
            </a:r>
            <a:r>
              <a:rPr sz="706" b="1" kern="0" spc="9" dirty="0">
                <a:solidFill>
                  <a:sysClr val="windowText" lastClr="000000"/>
                </a:solidFill>
                <a:latin typeface="Calibri"/>
                <a:cs typeface="Calibri"/>
              </a:rPr>
              <a:t> </a:t>
            </a:r>
            <a:r>
              <a:rPr sz="706" b="1" kern="0" dirty="0">
                <a:solidFill>
                  <a:sysClr val="windowText" lastClr="000000"/>
                </a:solidFill>
                <a:latin typeface="Calibri"/>
                <a:cs typeface="Calibri"/>
              </a:rPr>
              <a:t>years old</a:t>
            </a:r>
            <a:r>
              <a:rPr sz="706" b="1" kern="0" spc="-31" dirty="0">
                <a:solidFill>
                  <a:sysClr val="windowText" lastClr="000000"/>
                </a:solidFill>
                <a:latin typeface="Calibri"/>
                <a:cs typeface="Calibri"/>
              </a:rPr>
              <a:t> </a:t>
            </a:r>
            <a:r>
              <a:rPr sz="706" b="1" kern="0" dirty="0">
                <a:solidFill>
                  <a:sysClr val="windowText" lastClr="000000"/>
                </a:solidFill>
                <a:latin typeface="Calibri"/>
                <a:cs typeface="Calibri"/>
              </a:rPr>
              <a:t>OR</a:t>
            </a:r>
            <a:r>
              <a:rPr sz="706" b="1" kern="0" spc="-22" dirty="0">
                <a:solidFill>
                  <a:sysClr val="windowText" lastClr="000000"/>
                </a:solidFill>
                <a:latin typeface="Calibri"/>
                <a:cs typeface="Calibri"/>
              </a:rPr>
              <a:t> </a:t>
            </a:r>
            <a:r>
              <a:rPr sz="706" b="1" kern="0" dirty="0">
                <a:solidFill>
                  <a:sysClr val="windowText" lastClr="000000"/>
                </a:solidFill>
                <a:latin typeface="Calibri"/>
                <a:cs typeface="Calibri"/>
              </a:rPr>
              <a:t>&gt;</a:t>
            </a:r>
            <a:r>
              <a:rPr sz="706" b="1" kern="0" spc="-18" dirty="0">
                <a:solidFill>
                  <a:sysClr val="windowText" lastClr="000000"/>
                </a:solidFill>
                <a:latin typeface="Calibri"/>
                <a:cs typeface="Calibri"/>
              </a:rPr>
              <a:t> </a:t>
            </a:r>
            <a:r>
              <a:rPr sz="706" b="1" kern="0" dirty="0">
                <a:solidFill>
                  <a:sysClr val="windowText" lastClr="000000"/>
                </a:solidFill>
                <a:latin typeface="Calibri"/>
                <a:cs typeface="Calibri"/>
              </a:rPr>
              <a:t>12</a:t>
            </a:r>
            <a:r>
              <a:rPr sz="706" b="1" kern="0" spc="4" dirty="0">
                <a:solidFill>
                  <a:sysClr val="windowText" lastClr="000000"/>
                </a:solidFill>
                <a:latin typeface="Calibri"/>
                <a:cs typeface="Calibri"/>
              </a:rPr>
              <a:t> </a:t>
            </a:r>
            <a:r>
              <a:rPr sz="706" b="1" kern="0" dirty="0">
                <a:solidFill>
                  <a:sysClr val="windowText" lastClr="000000"/>
                </a:solidFill>
                <a:latin typeface="Calibri"/>
                <a:cs typeface="Calibri"/>
              </a:rPr>
              <a:t>years</a:t>
            </a:r>
            <a:r>
              <a:rPr sz="706" b="1" kern="0" spc="4" dirty="0">
                <a:solidFill>
                  <a:sysClr val="windowText" lastClr="000000"/>
                </a:solidFill>
                <a:latin typeface="Calibri"/>
                <a:cs typeface="Calibri"/>
              </a:rPr>
              <a:t> </a:t>
            </a:r>
            <a:r>
              <a:rPr sz="706" b="1" kern="0" spc="-22" dirty="0">
                <a:solidFill>
                  <a:sysClr val="windowText" lastClr="000000"/>
                </a:solidFill>
                <a:latin typeface="Calibri"/>
                <a:cs typeface="Calibri"/>
              </a:rPr>
              <a:t>but</a:t>
            </a:r>
            <a:endParaRPr sz="706" kern="0">
              <a:solidFill>
                <a:sysClr val="windowText" lastClr="000000"/>
              </a:solidFill>
              <a:latin typeface="Calibri"/>
              <a:cs typeface="Calibri"/>
            </a:endParaRPr>
          </a:p>
          <a:p>
            <a:pPr marL="108143" defTabSz="806867">
              <a:spcBef>
                <a:spcPts val="4"/>
              </a:spcBef>
            </a:pPr>
            <a:r>
              <a:rPr sz="706" b="1" kern="0" dirty="0">
                <a:solidFill>
                  <a:sysClr val="windowText" lastClr="000000"/>
                </a:solidFill>
                <a:latin typeface="Calibri"/>
                <a:cs typeface="Calibri"/>
              </a:rPr>
              <a:t>&lt;</a:t>
            </a:r>
            <a:r>
              <a:rPr sz="706" b="1" kern="0" spc="-18" dirty="0">
                <a:solidFill>
                  <a:sysClr val="windowText" lastClr="000000"/>
                </a:solidFill>
                <a:latin typeface="Calibri"/>
                <a:cs typeface="Calibri"/>
              </a:rPr>
              <a:t> </a:t>
            </a:r>
            <a:r>
              <a:rPr sz="706" b="1" kern="0" dirty="0">
                <a:solidFill>
                  <a:sysClr val="windowText" lastClr="000000"/>
                </a:solidFill>
                <a:latin typeface="Calibri"/>
                <a:cs typeface="Calibri"/>
              </a:rPr>
              <a:t>40</a:t>
            </a:r>
            <a:r>
              <a:rPr sz="706" b="1" kern="0" spc="9" dirty="0">
                <a:solidFill>
                  <a:sysClr val="windowText" lastClr="000000"/>
                </a:solidFill>
                <a:latin typeface="Calibri"/>
                <a:cs typeface="Calibri"/>
              </a:rPr>
              <a:t> </a:t>
            </a:r>
            <a:r>
              <a:rPr sz="706" b="1" kern="0" spc="-22" dirty="0">
                <a:solidFill>
                  <a:sysClr val="windowText" lastClr="000000"/>
                </a:solidFill>
                <a:latin typeface="Calibri"/>
                <a:cs typeface="Calibri"/>
              </a:rPr>
              <a:t>kg</a:t>
            </a:r>
            <a:endParaRPr sz="706" kern="0">
              <a:solidFill>
                <a:sysClr val="windowText" lastClr="000000"/>
              </a:solidFill>
              <a:latin typeface="Calibri"/>
              <a:cs typeface="Calibri"/>
            </a:endParaRPr>
          </a:p>
          <a:p>
            <a:pPr marL="108143" indent="-97495" defTabSz="806867">
              <a:spcBef>
                <a:spcPts val="9"/>
              </a:spcBef>
              <a:buFont typeface="Symbol"/>
              <a:buChar char=""/>
              <a:tabLst>
                <a:tab pos="108702" algn="l"/>
              </a:tabLst>
            </a:pPr>
            <a:r>
              <a:rPr sz="706" b="1" kern="0" dirty="0">
                <a:solidFill>
                  <a:sysClr val="windowText" lastClr="000000"/>
                </a:solidFill>
                <a:latin typeface="Calibri"/>
                <a:cs typeface="Calibri"/>
              </a:rPr>
              <a:t>&gt;</a:t>
            </a:r>
            <a:r>
              <a:rPr sz="706" b="1" kern="0" spc="-9" dirty="0">
                <a:solidFill>
                  <a:sysClr val="windowText" lastClr="000000"/>
                </a:solidFill>
                <a:latin typeface="Calibri"/>
                <a:cs typeface="Calibri"/>
              </a:rPr>
              <a:t> </a:t>
            </a:r>
            <a:r>
              <a:rPr sz="706" b="1" kern="0" dirty="0">
                <a:solidFill>
                  <a:sysClr val="windowText" lastClr="000000"/>
                </a:solidFill>
                <a:latin typeface="Calibri"/>
                <a:cs typeface="Calibri"/>
              </a:rPr>
              <a:t>3.5</a:t>
            </a:r>
            <a:r>
              <a:rPr sz="706" b="1" kern="0" spc="-4" dirty="0">
                <a:solidFill>
                  <a:sysClr val="windowText" lastClr="000000"/>
                </a:solidFill>
                <a:latin typeface="Calibri"/>
                <a:cs typeface="Calibri"/>
              </a:rPr>
              <a:t> </a:t>
            </a:r>
            <a:r>
              <a:rPr sz="706" b="1" kern="0" spc="-22" dirty="0">
                <a:solidFill>
                  <a:sysClr val="windowText" lastClr="000000"/>
                </a:solidFill>
                <a:latin typeface="Calibri"/>
                <a:cs typeface="Calibri"/>
              </a:rPr>
              <a:t>kg</a:t>
            </a:r>
            <a:endParaRPr sz="706" kern="0">
              <a:solidFill>
                <a:sysClr val="windowText" lastClr="000000"/>
              </a:solidFill>
              <a:latin typeface="Calibri"/>
              <a:cs typeface="Calibri"/>
            </a:endParaRPr>
          </a:p>
          <a:p>
            <a:pPr marL="108143" indent="-97495" defTabSz="806867">
              <a:spcBef>
                <a:spcPts val="13"/>
              </a:spcBef>
              <a:buFont typeface="Symbol"/>
              <a:buChar char=""/>
              <a:tabLst>
                <a:tab pos="108702" algn="l"/>
              </a:tabLst>
            </a:pPr>
            <a:r>
              <a:rPr sz="706" b="1" kern="0" dirty="0">
                <a:solidFill>
                  <a:sysClr val="windowText" lastClr="000000"/>
                </a:solidFill>
                <a:latin typeface="Calibri"/>
                <a:cs typeface="Calibri"/>
              </a:rPr>
              <a:t>Symptom</a:t>
            </a:r>
            <a:r>
              <a:rPr sz="706" b="1" kern="0" spc="-22" dirty="0">
                <a:solidFill>
                  <a:sysClr val="windowText" lastClr="000000"/>
                </a:solidFill>
                <a:latin typeface="Calibri"/>
                <a:cs typeface="Calibri"/>
              </a:rPr>
              <a:t> </a:t>
            </a:r>
            <a:r>
              <a:rPr sz="706" b="1" kern="0" dirty="0">
                <a:solidFill>
                  <a:sysClr val="windowText" lastClr="000000"/>
                </a:solidFill>
                <a:latin typeface="Calibri"/>
                <a:cs typeface="Calibri"/>
              </a:rPr>
              <a:t>onset</a:t>
            </a:r>
            <a:r>
              <a:rPr sz="706" b="1" kern="0" spc="9" dirty="0">
                <a:solidFill>
                  <a:sysClr val="windowText" lastClr="000000"/>
                </a:solidFill>
                <a:latin typeface="Calibri"/>
                <a:cs typeface="Calibri"/>
              </a:rPr>
              <a:t> </a:t>
            </a:r>
            <a:r>
              <a:rPr sz="706" b="1" kern="0" dirty="0">
                <a:solidFill>
                  <a:sysClr val="windowText" lastClr="000000"/>
                </a:solidFill>
                <a:latin typeface="Calibri"/>
                <a:cs typeface="Calibri"/>
              </a:rPr>
              <a:t>&lt;</a:t>
            </a:r>
            <a:r>
              <a:rPr sz="706" b="1" kern="0" spc="-9" dirty="0">
                <a:solidFill>
                  <a:sysClr val="windowText" lastClr="000000"/>
                </a:solidFill>
                <a:latin typeface="Calibri"/>
                <a:cs typeface="Calibri"/>
              </a:rPr>
              <a:t> </a:t>
            </a:r>
            <a:r>
              <a:rPr sz="706" b="1" kern="0" dirty="0">
                <a:solidFill>
                  <a:sysClr val="windowText" lastClr="000000"/>
                </a:solidFill>
                <a:latin typeface="Calibri"/>
                <a:cs typeface="Calibri"/>
              </a:rPr>
              <a:t>7</a:t>
            </a:r>
            <a:r>
              <a:rPr sz="706" b="1" kern="0" spc="-4" dirty="0">
                <a:solidFill>
                  <a:sysClr val="windowText" lastClr="000000"/>
                </a:solidFill>
                <a:latin typeface="Calibri"/>
                <a:cs typeface="Calibri"/>
              </a:rPr>
              <a:t> </a:t>
            </a:r>
            <a:r>
              <a:rPr sz="706" b="1" kern="0" spc="-18" dirty="0">
                <a:solidFill>
                  <a:sysClr val="windowText" lastClr="000000"/>
                </a:solidFill>
                <a:latin typeface="Calibri"/>
                <a:cs typeface="Calibri"/>
              </a:rPr>
              <a:t>days</a:t>
            </a:r>
            <a:endParaRPr sz="706" kern="0">
              <a:solidFill>
                <a:sysClr val="windowText" lastClr="000000"/>
              </a:solidFill>
              <a:latin typeface="Calibri"/>
              <a:cs typeface="Calibri"/>
            </a:endParaRPr>
          </a:p>
          <a:p>
            <a:pPr marL="108143" marR="14568" indent="-97495" defTabSz="806867">
              <a:spcBef>
                <a:spcPts val="13"/>
              </a:spcBef>
              <a:buFont typeface="Symbol"/>
              <a:buChar char=""/>
              <a:tabLst>
                <a:tab pos="108702" algn="l"/>
              </a:tabLst>
            </a:pPr>
            <a:r>
              <a:rPr sz="706" b="1" kern="0" dirty="0">
                <a:solidFill>
                  <a:sysClr val="windowText" lastClr="000000"/>
                </a:solidFill>
                <a:latin typeface="Calibri"/>
                <a:cs typeface="Calibri"/>
              </a:rPr>
              <a:t>Unvaccinated</a:t>
            </a:r>
            <a:r>
              <a:rPr sz="706" b="1" kern="0" spc="-18" dirty="0">
                <a:solidFill>
                  <a:sysClr val="windowText" lastClr="000000"/>
                </a:solidFill>
                <a:latin typeface="Calibri"/>
                <a:cs typeface="Calibri"/>
              </a:rPr>
              <a:t> </a:t>
            </a:r>
            <a:r>
              <a:rPr sz="706" b="1" kern="0" dirty="0">
                <a:solidFill>
                  <a:sysClr val="windowText" lastClr="000000"/>
                </a:solidFill>
                <a:latin typeface="Calibri"/>
                <a:cs typeface="Calibri"/>
              </a:rPr>
              <a:t>with</a:t>
            </a:r>
            <a:r>
              <a:rPr sz="706" b="1" kern="0" spc="-13" dirty="0">
                <a:solidFill>
                  <a:sysClr val="windowText" lastClr="000000"/>
                </a:solidFill>
                <a:latin typeface="Calibri"/>
                <a:cs typeface="Calibri"/>
              </a:rPr>
              <a:t> </a:t>
            </a:r>
            <a:r>
              <a:rPr sz="706" b="1" kern="0" dirty="0">
                <a:solidFill>
                  <a:sysClr val="windowText" lastClr="000000"/>
                </a:solidFill>
                <a:latin typeface="Calibri"/>
                <a:cs typeface="Calibri"/>
              </a:rPr>
              <a:t>risk</a:t>
            </a:r>
            <a:r>
              <a:rPr sz="706" b="1" kern="0" spc="-40" dirty="0">
                <a:solidFill>
                  <a:sysClr val="windowText" lastClr="000000"/>
                </a:solidFill>
                <a:latin typeface="Calibri"/>
                <a:cs typeface="Calibri"/>
              </a:rPr>
              <a:t> </a:t>
            </a:r>
            <a:r>
              <a:rPr sz="706" b="1" kern="0" spc="-9" dirty="0">
                <a:solidFill>
                  <a:sysClr val="windowText" lastClr="000000"/>
                </a:solidFill>
                <a:latin typeface="Calibri"/>
                <a:cs typeface="Calibri"/>
              </a:rPr>
              <a:t>factor(s)</a:t>
            </a:r>
            <a:r>
              <a:rPr sz="706" b="1" kern="0" spc="441" dirty="0">
                <a:solidFill>
                  <a:sysClr val="windowText" lastClr="000000"/>
                </a:solidFill>
                <a:latin typeface="Calibri"/>
                <a:cs typeface="Calibri"/>
              </a:rPr>
              <a:t> </a:t>
            </a:r>
            <a:r>
              <a:rPr sz="706" b="1" kern="0" dirty="0">
                <a:solidFill>
                  <a:sysClr val="windowText" lastClr="000000"/>
                </a:solidFill>
                <a:latin typeface="Calibri"/>
                <a:cs typeface="Calibri"/>
              </a:rPr>
              <a:t>for</a:t>
            </a:r>
            <a:r>
              <a:rPr sz="706" b="1" kern="0" spc="-26" dirty="0">
                <a:solidFill>
                  <a:sysClr val="windowText" lastClr="000000"/>
                </a:solidFill>
                <a:latin typeface="Calibri"/>
                <a:cs typeface="Calibri"/>
              </a:rPr>
              <a:t> </a:t>
            </a:r>
            <a:r>
              <a:rPr sz="706" b="1" kern="0" dirty="0">
                <a:solidFill>
                  <a:sysClr val="windowText" lastClr="000000"/>
                </a:solidFill>
                <a:latin typeface="Calibri"/>
                <a:cs typeface="Calibri"/>
              </a:rPr>
              <a:t>severe illness</a:t>
            </a:r>
            <a:r>
              <a:rPr sz="706" b="1" kern="0" spc="9" dirty="0">
                <a:solidFill>
                  <a:sysClr val="windowText" lastClr="000000"/>
                </a:solidFill>
                <a:latin typeface="Calibri"/>
                <a:cs typeface="Calibri"/>
              </a:rPr>
              <a:t> </a:t>
            </a:r>
            <a:r>
              <a:rPr sz="706" b="1" kern="0" spc="-31" dirty="0">
                <a:solidFill>
                  <a:sysClr val="windowText" lastClr="000000"/>
                </a:solidFill>
                <a:latin typeface="Calibri"/>
                <a:cs typeface="Calibri"/>
              </a:rPr>
              <a:t>OR</a:t>
            </a:r>
            <a:endParaRPr sz="706" kern="0">
              <a:solidFill>
                <a:sysClr val="windowText" lastClr="000000"/>
              </a:solidFill>
              <a:latin typeface="Calibri"/>
              <a:cs typeface="Calibri"/>
            </a:endParaRPr>
          </a:p>
          <a:p>
            <a:pPr marL="108143" defTabSz="806867">
              <a:spcBef>
                <a:spcPts val="84"/>
              </a:spcBef>
            </a:pPr>
            <a:r>
              <a:rPr sz="706" b="1" kern="0" spc="-9" dirty="0">
                <a:solidFill>
                  <a:sysClr val="windowText" lastClr="000000"/>
                </a:solidFill>
                <a:latin typeface="Calibri"/>
                <a:cs typeface="Calibri"/>
              </a:rPr>
              <a:t>Immunocompromised*</a:t>
            </a:r>
            <a:endParaRPr sz="706" kern="0">
              <a:solidFill>
                <a:sysClr val="windowText" lastClr="000000"/>
              </a:solidFill>
              <a:latin typeface="Calibri"/>
              <a:cs typeface="Calibri"/>
            </a:endParaRPr>
          </a:p>
        </p:txBody>
      </p:sp>
      <p:grpSp>
        <p:nvGrpSpPr>
          <p:cNvPr id="179" name="object 179"/>
          <p:cNvGrpSpPr/>
          <p:nvPr/>
        </p:nvGrpSpPr>
        <p:grpSpPr>
          <a:xfrm>
            <a:off x="6772835" y="2366683"/>
            <a:ext cx="841561" cy="107576"/>
            <a:chOff x="5796279" y="2682241"/>
            <a:chExt cx="953769" cy="121920"/>
          </a:xfrm>
        </p:grpSpPr>
        <p:sp>
          <p:nvSpPr>
            <p:cNvPr id="180" name="object 180"/>
            <p:cNvSpPr/>
            <p:nvPr/>
          </p:nvSpPr>
          <p:spPr>
            <a:xfrm>
              <a:off x="5874511" y="2743200"/>
              <a:ext cx="869315" cy="0"/>
            </a:xfrm>
            <a:custGeom>
              <a:avLst/>
              <a:gdLst/>
              <a:ahLst/>
              <a:cxnLst/>
              <a:rect l="l" t="t" r="r" b="b"/>
              <a:pathLst>
                <a:path w="869315">
                  <a:moveTo>
                    <a:pt x="0" y="0"/>
                  </a:moveTo>
                  <a:lnTo>
                    <a:pt x="329057" y="0"/>
                  </a:lnTo>
                </a:path>
                <a:path w="869315">
                  <a:moveTo>
                    <a:pt x="461911" y="0"/>
                  </a:moveTo>
                  <a:lnTo>
                    <a:pt x="869188" y="0"/>
                  </a:lnTo>
                </a:path>
              </a:pathLst>
            </a:custGeom>
            <a:ln w="12700">
              <a:solidFill>
                <a:srgbClr val="5B9BD4"/>
              </a:solidFill>
            </a:ln>
          </p:spPr>
          <p:txBody>
            <a:bodyPr wrap="square" lIns="0" tIns="0" rIns="0" bIns="0" rtlCol="0"/>
            <a:lstStyle/>
            <a:p>
              <a:pPr defTabSz="806867"/>
              <a:endParaRPr sz="1588" kern="0">
                <a:solidFill>
                  <a:sysClr val="windowText" lastClr="000000"/>
                </a:solidFill>
              </a:endParaRPr>
            </a:p>
          </p:txBody>
        </p:sp>
        <p:sp>
          <p:nvSpPr>
            <p:cNvPr id="181" name="object 181"/>
            <p:cNvSpPr/>
            <p:nvPr/>
          </p:nvSpPr>
          <p:spPr>
            <a:xfrm>
              <a:off x="5796279" y="2698496"/>
              <a:ext cx="89535" cy="89535"/>
            </a:xfrm>
            <a:custGeom>
              <a:avLst/>
              <a:gdLst/>
              <a:ahLst/>
              <a:cxnLst/>
              <a:rect l="l" t="t" r="r" b="b"/>
              <a:pathLst>
                <a:path w="89535" h="89535">
                  <a:moveTo>
                    <a:pt x="89408" y="0"/>
                  </a:moveTo>
                  <a:lnTo>
                    <a:pt x="0" y="44703"/>
                  </a:lnTo>
                  <a:lnTo>
                    <a:pt x="89408" y="89407"/>
                  </a:lnTo>
                  <a:lnTo>
                    <a:pt x="89408" y="0"/>
                  </a:lnTo>
                  <a:close/>
                </a:path>
              </a:pathLst>
            </a:custGeom>
            <a:solidFill>
              <a:srgbClr val="5B9BD4"/>
            </a:solidFill>
          </p:spPr>
          <p:txBody>
            <a:bodyPr wrap="square" lIns="0" tIns="0" rIns="0" bIns="0" rtlCol="0"/>
            <a:lstStyle/>
            <a:p>
              <a:pPr defTabSz="806867"/>
              <a:endParaRPr sz="1588" kern="0">
                <a:solidFill>
                  <a:sysClr val="windowText" lastClr="000000"/>
                </a:solidFill>
              </a:endParaRPr>
            </a:p>
          </p:txBody>
        </p:sp>
        <p:sp>
          <p:nvSpPr>
            <p:cNvPr id="182" name="object 182"/>
            <p:cNvSpPr/>
            <p:nvPr/>
          </p:nvSpPr>
          <p:spPr>
            <a:xfrm>
              <a:off x="6203568" y="2682241"/>
              <a:ext cx="133350" cy="121920"/>
            </a:xfrm>
            <a:custGeom>
              <a:avLst/>
              <a:gdLst/>
              <a:ahLst/>
              <a:cxnLst/>
              <a:rect l="l" t="t" r="r" b="b"/>
              <a:pathLst>
                <a:path w="133350" h="121919">
                  <a:moveTo>
                    <a:pt x="132854" y="0"/>
                  </a:moveTo>
                  <a:lnTo>
                    <a:pt x="0" y="0"/>
                  </a:lnTo>
                  <a:lnTo>
                    <a:pt x="0" y="121918"/>
                  </a:lnTo>
                  <a:lnTo>
                    <a:pt x="132854" y="121918"/>
                  </a:lnTo>
                  <a:lnTo>
                    <a:pt x="132854" y="0"/>
                  </a:lnTo>
                  <a:close/>
                </a:path>
              </a:pathLst>
            </a:custGeom>
            <a:solidFill>
              <a:srgbClr val="FFFFFF"/>
            </a:solidFill>
          </p:spPr>
          <p:txBody>
            <a:bodyPr wrap="square" lIns="0" tIns="0" rIns="0" bIns="0" rtlCol="0"/>
            <a:lstStyle/>
            <a:p>
              <a:pPr defTabSz="806867"/>
              <a:endParaRPr sz="1588" kern="0">
                <a:solidFill>
                  <a:sysClr val="windowText" lastClr="000000"/>
                </a:solidFill>
              </a:endParaRPr>
            </a:p>
          </p:txBody>
        </p:sp>
      </p:grpSp>
      <p:sp>
        <p:nvSpPr>
          <p:cNvPr id="183" name="object 183"/>
          <p:cNvSpPr txBox="1"/>
          <p:nvPr/>
        </p:nvSpPr>
        <p:spPr>
          <a:xfrm>
            <a:off x="7126157" y="2346736"/>
            <a:ext cx="141754" cy="122763"/>
          </a:xfrm>
          <a:prstGeom prst="rect">
            <a:avLst/>
          </a:prstGeom>
        </p:spPr>
        <p:txBody>
          <a:bodyPr vert="horz" wrap="square" lIns="0" tIns="14007" rIns="0" bIns="0" rtlCol="0">
            <a:spAutoFit/>
          </a:bodyPr>
          <a:lstStyle/>
          <a:p>
            <a:pPr marL="11206" defTabSz="806867">
              <a:spcBef>
                <a:spcPts val="110"/>
              </a:spcBef>
            </a:pPr>
            <a:r>
              <a:rPr sz="706" kern="0" spc="-22" dirty="0">
                <a:solidFill>
                  <a:srgbClr val="4F87BA"/>
                </a:solidFill>
                <a:latin typeface="Calibri"/>
                <a:cs typeface="Calibri"/>
              </a:rPr>
              <a:t>NO</a:t>
            </a:r>
            <a:endParaRPr sz="706" kern="0">
              <a:solidFill>
                <a:sysClr val="windowText" lastClr="000000"/>
              </a:solidFill>
              <a:latin typeface="Calibri"/>
              <a:cs typeface="Calibri"/>
            </a:endParaRPr>
          </a:p>
        </p:txBody>
      </p:sp>
      <p:grpSp>
        <p:nvGrpSpPr>
          <p:cNvPr id="184" name="object 184"/>
          <p:cNvGrpSpPr/>
          <p:nvPr/>
        </p:nvGrpSpPr>
        <p:grpSpPr>
          <a:xfrm>
            <a:off x="4986618" y="2414868"/>
            <a:ext cx="409015" cy="207309"/>
            <a:chOff x="3771900" y="2736850"/>
            <a:chExt cx="463550" cy="234950"/>
          </a:xfrm>
        </p:grpSpPr>
        <p:sp>
          <p:nvSpPr>
            <p:cNvPr id="185" name="object 185"/>
            <p:cNvSpPr/>
            <p:nvPr/>
          </p:nvSpPr>
          <p:spPr>
            <a:xfrm>
              <a:off x="3841877" y="2743200"/>
              <a:ext cx="387350" cy="193675"/>
            </a:xfrm>
            <a:custGeom>
              <a:avLst/>
              <a:gdLst/>
              <a:ahLst/>
              <a:cxnLst/>
              <a:rect l="l" t="t" r="r" b="b"/>
              <a:pathLst>
                <a:path w="387350" h="193675">
                  <a:moveTo>
                    <a:pt x="387223" y="0"/>
                  </a:moveTo>
                  <a:lnTo>
                    <a:pt x="0" y="193675"/>
                  </a:lnTo>
                </a:path>
              </a:pathLst>
            </a:custGeom>
            <a:ln w="12700">
              <a:solidFill>
                <a:srgbClr val="5B9BD4"/>
              </a:solidFill>
            </a:ln>
          </p:spPr>
          <p:txBody>
            <a:bodyPr wrap="square" lIns="0" tIns="0" rIns="0" bIns="0" rtlCol="0"/>
            <a:lstStyle/>
            <a:p>
              <a:pPr defTabSz="806867"/>
              <a:endParaRPr sz="1588" kern="0">
                <a:solidFill>
                  <a:sysClr val="windowText" lastClr="000000"/>
                </a:solidFill>
              </a:endParaRPr>
            </a:p>
          </p:txBody>
        </p:sp>
        <p:sp>
          <p:nvSpPr>
            <p:cNvPr id="186" name="object 186"/>
            <p:cNvSpPr/>
            <p:nvPr/>
          </p:nvSpPr>
          <p:spPr>
            <a:xfrm>
              <a:off x="3771900" y="2891789"/>
              <a:ext cx="100330" cy="80010"/>
            </a:xfrm>
            <a:custGeom>
              <a:avLst/>
              <a:gdLst/>
              <a:ahLst/>
              <a:cxnLst/>
              <a:rect l="l" t="t" r="r" b="b"/>
              <a:pathLst>
                <a:path w="100329" h="80010">
                  <a:moveTo>
                    <a:pt x="59944" y="0"/>
                  </a:moveTo>
                  <a:lnTo>
                    <a:pt x="0" y="80010"/>
                  </a:lnTo>
                  <a:lnTo>
                    <a:pt x="99949" y="80010"/>
                  </a:lnTo>
                  <a:lnTo>
                    <a:pt x="59944" y="0"/>
                  </a:lnTo>
                  <a:close/>
                </a:path>
              </a:pathLst>
            </a:custGeom>
            <a:solidFill>
              <a:srgbClr val="5B9BD4"/>
            </a:solidFill>
          </p:spPr>
          <p:txBody>
            <a:bodyPr wrap="square" lIns="0" tIns="0" rIns="0" bIns="0" rtlCol="0"/>
            <a:lstStyle/>
            <a:p>
              <a:pPr defTabSz="806867"/>
              <a:endParaRPr sz="1588" kern="0">
                <a:solidFill>
                  <a:sysClr val="windowText" lastClr="000000"/>
                </a:solidFill>
              </a:endParaRPr>
            </a:p>
          </p:txBody>
        </p:sp>
        <p:sp>
          <p:nvSpPr>
            <p:cNvPr id="187" name="object 187"/>
            <p:cNvSpPr/>
            <p:nvPr/>
          </p:nvSpPr>
          <p:spPr>
            <a:xfrm>
              <a:off x="3927602" y="2796541"/>
              <a:ext cx="146050" cy="121920"/>
            </a:xfrm>
            <a:custGeom>
              <a:avLst/>
              <a:gdLst/>
              <a:ahLst/>
              <a:cxnLst/>
              <a:rect l="l" t="t" r="r" b="b"/>
              <a:pathLst>
                <a:path w="146050" h="121919">
                  <a:moveTo>
                    <a:pt x="145796" y="0"/>
                  </a:moveTo>
                  <a:lnTo>
                    <a:pt x="0" y="0"/>
                  </a:lnTo>
                  <a:lnTo>
                    <a:pt x="0" y="121918"/>
                  </a:lnTo>
                  <a:lnTo>
                    <a:pt x="145796" y="121918"/>
                  </a:lnTo>
                  <a:lnTo>
                    <a:pt x="145796" y="0"/>
                  </a:lnTo>
                  <a:close/>
                </a:path>
              </a:pathLst>
            </a:custGeom>
            <a:solidFill>
              <a:srgbClr val="FFFFFF"/>
            </a:solidFill>
          </p:spPr>
          <p:txBody>
            <a:bodyPr wrap="square" lIns="0" tIns="0" rIns="0" bIns="0" rtlCol="0"/>
            <a:lstStyle/>
            <a:p>
              <a:pPr defTabSz="806867"/>
              <a:endParaRPr sz="1588" kern="0">
                <a:solidFill>
                  <a:sysClr val="windowText" lastClr="000000"/>
                </a:solidFill>
              </a:endParaRPr>
            </a:p>
          </p:txBody>
        </p:sp>
      </p:grpSp>
      <p:sp>
        <p:nvSpPr>
          <p:cNvPr id="188" name="object 188"/>
          <p:cNvSpPr txBox="1"/>
          <p:nvPr/>
        </p:nvSpPr>
        <p:spPr>
          <a:xfrm>
            <a:off x="5116045" y="2447308"/>
            <a:ext cx="146237" cy="122763"/>
          </a:xfrm>
          <a:prstGeom prst="rect">
            <a:avLst/>
          </a:prstGeom>
        </p:spPr>
        <p:txBody>
          <a:bodyPr vert="horz" wrap="square" lIns="0" tIns="14007" rIns="0" bIns="0" rtlCol="0">
            <a:spAutoFit/>
          </a:bodyPr>
          <a:lstStyle/>
          <a:p>
            <a:pPr marL="11206" defTabSz="806867">
              <a:spcBef>
                <a:spcPts val="110"/>
              </a:spcBef>
            </a:pPr>
            <a:r>
              <a:rPr sz="706" kern="0" spc="-22" dirty="0">
                <a:solidFill>
                  <a:srgbClr val="4F87BA"/>
                </a:solidFill>
                <a:latin typeface="Calibri"/>
                <a:cs typeface="Calibri"/>
              </a:rPr>
              <a:t>YES</a:t>
            </a:r>
            <a:endParaRPr sz="706" kern="0">
              <a:solidFill>
                <a:sysClr val="windowText" lastClr="000000"/>
              </a:solidFill>
              <a:latin typeface="Calibri"/>
              <a:cs typeface="Calibri"/>
            </a:endParaRPr>
          </a:p>
        </p:txBody>
      </p:sp>
      <p:grpSp>
        <p:nvGrpSpPr>
          <p:cNvPr id="189" name="object 189"/>
          <p:cNvGrpSpPr/>
          <p:nvPr/>
        </p:nvGrpSpPr>
        <p:grpSpPr>
          <a:xfrm>
            <a:off x="3978088" y="1243853"/>
            <a:ext cx="1417544" cy="1182221"/>
            <a:chOff x="2628900" y="1409700"/>
            <a:chExt cx="1606550" cy="1339850"/>
          </a:xfrm>
        </p:grpSpPr>
        <p:sp>
          <p:nvSpPr>
            <p:cNvPr id="190" name="object 190"/>
            <p:cNvSpPr/>
            <p:nvPr/>
          </p:nvSpPr>
          <p:spPr>
            <a:xfrm>
              <a:off x="2688971" y="1459738"/>
              <a:ext cx="1540510" cy="1283970"/>
            </a:xfrm>
            <a:custGeom>
              <a:avLst/>
              <a:gdLst/>
              <a:ahLst/>
              <a:cxnLst/>
              <a:rect l="l" t="t" r="r" b="b"/>
              <a:pathLst>
                <a:path w="1540510" h="1283970">
                  <a:moveTo>
                    <a:pt x="1540129" y="1283462"/>
                  </a:moveTo>
                  <a:lnTo>
                    <a:pt x="0" y="0"/>
                  </a:lnTo>
                </a:path>
              </a:pathLst>
            </a:custGeom>
            <a:ln w="12700">
              <a:solidFill>
                <a:srgbClr val="5B9BD4"/>
              </a:solidFill>
            </a:ln>
          </p:spPr>
          <p:txBody>
            <a:bodyPr wrap="square" lIns="0" tIns="0" rIns="0" bIns="0" rtlCol="0"/>
            <a:lstStyle/>
            <a:p>
              <a:pPr defTabSz="806867"/>
              <a:endParaRPr sz="1588" kern="0">
                <a:solidFill>
                  <a:sysClr val="windowText" lastClr="000000"/>
                </a:solidFill>
              </a:endParaRPr>
            </a:p>
          </p:txBody>
        </p:sp>
        <p:sp>
          <p:nvSpPr>
            <p:cNvPr id="191" name="object 191"/>
            <p:cNvSpPr/>
            <p:nvPr/>
          </p:nvSpPr>
          <p:spPr>
            <a:xfrm>
              <a:off x="2628900" y="1409700"/>
              <a:ext cx="97790" cy="92075"/>
            </a:xfrm>
            <a:custGeom>
              <a:avLst/>
              <a:gdLst/>
              <a:ahLst/>
              <a:cxnLst/>
              <a:rect l="l" t="t" r="r" b="b"/>
              <a:pathLst>
                <a:path w="97789" h="92075">
                  <a:moveTo>
                    <a:pt x="0" y="0"/>
                  </a:moveTo>
                  <a:lnTo>
                    <a:pt x="40005" y="91566"/>
                  </a:lnTo>
                  <a:lnTo>
                    <a:pt x="97281" y="22860"/>
                  </a:lnTo>
                  <a:lnTo>
                    <a:pt x="0" y="0"/>
                  </a:lnTo>
                  <a:close/>
                </a:path>
              </a:pathLst>
            </a:custGeom>
            <a:solidFill>
              <a:srgbClr val="5B9BD4"/>
            </a:solidFill>
          </p:spPr>
          <p:txBody>
            <a:bodyPr wrap="square" lIns="0" tIns="0" rIns="0" bIns="0" rtlCol="0"/>
            <a:lstStyle/>
            <a:p>
              <a:pPr defTabSz="806867"/>
              <a:endParaRPr sz="1588" kern="0">
                <a:solidFill>
                  <a:sysClr val="windowText" lastClr="000000"/>
                </a:solidFill>
              </a:endParaRPr>
            </a:p>
          </p:txBody>
        </p:sp>
        <p:sp>
          <p:nvSpPr>
            <p:cNvPr id="192" name="object 192"/>
            <p:cNvSpPr/>
            <p:nvPr/>
          </p:nvSpPr>
          <p:spPr>
            <a:xfrm>
              <a:off x="3362579" y="2015491"/>
              <a:ext cx="133350" cy="121920"/>
            </a:xfrm>
            <a:custGeom>
              <a:avLst/>
              <a:gdLst/>
              <a:ahLst/>
              <a:cxnLst/>
              <a:rect l="l" t="t" r="r" b="b"/>
              <a:pathLst>
                <a:path w="133350" h="121919">
                  <a:moveTo>
                    <a:pt x="132854" y="0"/>
                  </a:moveTo>
                  <a:lnTo>
                    <a:pt x="0" y="0"/>
                  </a:lnTo>
                  <a:lnTo>
                    <a:pt x="0" y="121918"/>
                  </a:lnTo>
                  <a:lnTo>
                    <a:pt x="132854" y="121918"/>
                  </a:lnTo>
                  <a:lnTo>
                    <a:pt x="132854" y="0"/>
                  </a:lnTo>
                  <a:close/>
                </a:path>
              </a:pathLst>
            </a:custGeom>
            <a:solidFill>
              <a:srgbClr val="FFFFFF"/>
            </a:solidFill>
          </p:spPr>
          <p:txBody>
            <a:bodyPr wrap="square" lIns="0" tIns="0" rIns="0" bIns="0" rtlCol="0"/>
            <a:lstStyle/>
            <a:p>
              <a:pPr defTabSz="806867"/>
              <a:endParaRPr sz="1588" kern="0">
                <a:solidFill>
                  <a:sysClr val="windowText" lastClr="000000"/>
                </a:solidFill>
              </a:endParaRPr>
            </a:p>
          </p:txBody>
        </p:sp>
      </p:grpSp>
      <p:sp>
        <p:nvSpPr>
          <p:cNvPr id="193" name="object 193"/>
          <p:cNvSpPr txBox="1"/>
          <p:nvPr/>
        </p:nvSpPr>
        <p:spPr>
          <a:xfrm>
            <a:off x="4617047" y="1757362"/>
            <a:ext cx="141754" cy="122763"/>
          </a:xfrm>
          <a:prstGeom prst="rect">
            <a:avLst/>
          </a:prstGeom>
        </p:spPr>
        <p:txBody>
          <a:bodyPr vert="horz" wrap="square" lIns="0" tIns="14007" rIns="0" bIns="0" rtlCol="0">
            <a:spAutoFit/>
          </a:bodyPr>
          <a:lstStyle/>
          <a:p>
            <a:pPr marL="11206" defTabSz="806867">
              <a:spcBef>
                <a:spcPts val="110"/>
              </a:spcBef>
            </a:pPr>
            <a:r>
              <a:rPr sz="706" kern="0" spc="-22" dirty="0">
                <a:solidFill>
                  <a:srgbClr val="4F87BA"/>
                </a:solidFill>
                <a:latin typeface="Calibri"/>
                <a:cs typeface="Calibri"/>
              </a:rPr>
              <a:t>NO</a:t>
            </a:r>
            <a:endParaRPr sz="706" kern="0">
              <a:solidFill>
                <a:sysClr val="windowText" lastClr="000000"/>
              </a:solidFill>
              <a:latin typeface="Calibri"/>
              <a:cs typeface="Calibri"/>
            </a:endParaRPr>
          </a:p>
        </p:txBody>
      </p:sp>
      <p:sp>
        <p:nvSpPr>
          <p:cNvPr id="194" name="TextBox 193"/>
          <p:cNvSpPr txBox="1"/>
          <p:nvPr/>
        </p:nvSpPr>
        <p:spPr>
          <a:xfrm>
            <a:off x="9906000" y="546287"/>
            <a:ext cx="1981200" cy="2031325"/>
          </a:xfrm>
          <a:prstGeom prst="rect">
            <a:avLst/>
          </a:prstGeom>
          <a:noFill/>
        </p:spPr>
        <p:txBody>
          <a:bodyPr wrap="square" rtlCol="0">
            <a:spAutoFit/>
          </a:bodyPr>
          <a:lstStyle/>
          <a:p>
            <a:r>
              <a:rPr lang="en-US" dirty="0">
                <a:hlinkClick r:id="rId37"/>
              </a:rPr>
              <a:t>Washington University in St. Louis COVID-19 Outpatient Therapeutics Decision Guide</a:t>
            </a:r>
            <a:r>
              <a:rPr lang="en-US" dirty="0"/>
              <a:t>. (4.14.22)</a:t>
            </a:r>
          </a:p>
        </p:txBody>
      </p:sp>
    </p:spTree>
    <p:extLst>
      <p:ext uri="{BB962C8B-B14F-4D97-AF65-F5344CB8AC3E}">
        <p14:creationId xmlns:p14="http://schemas.microsoft.com/office/powerpoint/2010/main" val="2144544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128F6-F932-45FE-8767-CE336CB41DD4}"/>
              </a:ext>
            </a:extLst>
          </p:cNvPr>
          <p:cNvSpPr>
            <a:spLocks noGrp="1"/>
          </p:cNvSpPr>
          <p:nvPr>
            <p:ph type="title"/>
          </p:nvPr>
        </p:nvSpPr>
        <p:spPr/>
        <p:txBody>
          <a:bodyPr/>
          <a:lstStyle/>
          <a:p>
            <a:r>
              <a:rPr lang="en-US" dirty="0"/>
              <a:t>Access to medications</a:t>
            </a:r>
          </a:p>
        </p:txBody>
      </p:sp>
      <p:sp>
        <p:nvSpPr>
          <p:cNvPr id="3" name="Content Placeholder 2">
            <a:extLst>
              <a:ext uri="{FF2B5EF4-FFF2-40B4-BE49-F238E27FC236}">
                <a16:creationId xmlns:a16="http://schemas.microsoft.com/office/drawing/2014/main" id="{2E00C208-6C37-445C-AD6F-EB68B6B0718B}"/>
              </a:ext>
            </a:extLst>
          </p:cNvPr>
          <p:cNvSpPr>
            <a:spLocks noGrp="1"/>
          </p:cNvSpPr>
          <p:nvPr>
            <p:ph idx="1"/>
          </p:nvPr>
        </p:nvSpPr>
        <p:spPr/>
        <p:txBody>
          <a:bodyPr/>
          <a:lstStyle/>
          <a:p>
            <a:r>
              <a:rPr lang="en-US" dirty="0"/>
              <a:t>There are </a:t>
            </a:r>
          </a:p>
          <a:p>
            <a:pPr lvl="1"/>
            <a:r>
              <a:rPr lang="en-US" dirty="0"/>
              <a:t>639 therapeutics locations across the state</a:t>
            </a:r>
          </a:p>
          <a:p>
            <a:pPr lvl="1"/>
            <a:r>
              <a:rPr lang="en-US" dirty="0"/>
              <a:t>325 Drive-through Walgreens</a:t>
            </a:r>
          </a:p>
          <a:p>
            <a:pPr lvl="1"/>
            <a:r>
              <a:rPr lang="en-US" dirty="0"/>
              <a:t>136 </a:t>
            </a:r>
            <a:r>
              <a:rPr lang="en-US" dirty="0" err="1"/>
              <a:t>Walmarts</a:t>
            </a:r>
            <a:r>
              <a:rPr lang="en-US" dirty="0"/>
              <a:t> and 23 Sam’s Clubs</a:t>
            </a:r>
          </a:p>
          <a:p>
            <a:pPr lvl="1"/>
            <a:r>
              <a:rPr lang="en-US" dirty="0" smtClean="0"/>
              <a:t>Cover </a:t>
            </a:r>
            <a:r>
              <a:rPr lang="en-US" dirty="0"/>
              <a:t>99.4% of state population</a:t>
            </a:r>
          </a:p>
          <a:p>
            <a:pPr lvl="1"/>
            <a:r>
              <a:rPr lang="en-US" dirty="0"/>
              <a:t>14 LTC pharmacies are involved in distributing therapy</a:t>
            </a:r>
          </a:p>
        </p:txBody>
      </p:sp>
    </p:spTree>
    <p:extLst>
      <p:ext uri="{BB962C8B-B14F-4D97-AF65-F5344CB8AC3E}">
        <p14:creationId xmlns:p14="http://schemas.microsoft.com/office/powerpoint/2010/main" val="29167751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A033A-2E75-4FCE-A009-77A0BA37FF6E}"/>
              </a:ext>
            </a:extLst>
          </p:cNvPr>
          <p:cNvSpPr>
            <a:spLocks noGrp="1"/>
          </p:cNvSpPr>
          <p:nvPr>
            <p:ph type="title"/>
          </p:nvPr>
        </p:nvSpPr>
        <p:spPr/>
        <p:txBody>
          <a:bodyPr>
            <a:normAutofit/>
          </a:bodyPr>
          <a:lstStyle/>
          <a:p>
            <a:r>
              <a:rPr lang="en-US" dirty="0"/>
              <a:t>IDPH Covid Outpatient Therapy locator</a:t>
            </a:r>
          </a:p>
        </p:txBody>
      </p:sp>
      <p:sp>
        <p:nvSpPr>
          <p:cNvPr id="3" name="Content Placeholder 2">
            <a:extLst>
              <a:ext uri="{FF2B5EF4-FFF2-40B4-BE49-F238E27FC236}">
                <a16:creationId xmlns:a16="http://schemas.microsoft.com/office/drawing/2014/main" id="{A09FC473-3A1A-4329-B384-4FB292D6B35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A549A73-F5BB-442E-80DD-721F4CE5B0F2}"/>
              </a:ext>
            </a:extLst>
          </p:cNvPr>
          <p:cNvPicPr>
            <a:picLocks noChangeAspect="1"/>
          </p:cNvPicPr>
          <p:nvPr/>
        </p:nvPicPr>
        <p:blipFill>
          <a:blip r:embed="rId2"/>
          <a:stretch>
            <a:fillRect/>
          </a:stretch>
        </p:blipFill>
        <p:spPr>
          <a:xfrm>
            <a:off x="1676400" y="1159177"/>
            <a:ext cx="9144000" cy="4939773"/>
          </a:xfrm>
          <a:prstGeom prst="rect">
            <a:avLst/>
          </a:prstGeom>
        </p:spPr>
      </p:pic>
    </p:spTree>
    <p:extLst>
      <p:ext uri="{BB962C8B-B14F-4D97-AF65-F5344CB8AC3E}">
        <p14:creationId xmlns:p14="http://schemas.microsoft.com/office/powerpoint/2010/main" val="36773731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970BD-7F84-4FD9-99CD-FC83C5BC6180}"/>
              </a:ext>
            </a:extLst>
          </p:cNvPr>
          <p:cNvSpPr>
            <a:spLocks noGrp="1"/>
          </p:cNvSpPr>
          <p:nvPr>
            <p:ph type="title"/>
          </p:nvPr>
        </p:nvSpPr>
        <p:spPr/>
        <p:txBody>
          <a:bodyPr>
            <a:normAutofit fontScale="90000"/>
          </a:bodyPr>
          <a:lstStyle/>
          <a:p>
            <a:r>
              <a:rPr lang="en-US" dirty="0" smtClean="0"/>
              <a:t>Make it easier for OB providers / pregnant patients to access Therapeutics</a:t>
            </a:r>
            <a:endParaRPr lang="en-US" dirty="0"/>
          </a:p>
        </p:txBody>
      </p:sp>
      <p:sp>
        <p:nvSpPr>
          <p:cNvPr id="4" name="Content Placeholder 2">
            <a:extLst>
              <a:ext uri="{FF2B5EF4-FFF2-40B4-BE49-F238E27FC236}">
                <a16:creationId xmlns:a16="http://schemas.microsoft.com/office/drawing/2014/main" id="{35566941-E5FC-447F-A4B0-35E3FDB0E2E5}"/>
              </a:ext>
            </a:extLst>
          </p:cNvPr>
          <p:cNvSpPr>
            <a:spLocks noGrp="1"/>
          </p:cNvSpPr>
          <p:nvPr>
            <p:ph idx="1"/>
          </p:nvPr>
        </p:nvSpPr>
        <p:spPr>
          <a:xfrm>
            <a:off x="1981200" y="1600201"/>
            <a:ext cx="8229600" cy="4525963"/>
          </a:xfrm>
        </p:spPr>
        <p:txBody>
          <a:bodyPr>
            <a:normAutofit/>
          </a:bodyPr>
          <a:lstStyle/>
          <a:p>
            <a:r>
              <a:rPr lang="en-US" dirty="0"/>
              <a:t>Therapeutics can prevent hospitalizations and deaths (maternal and child) in pregnant with Covid</a:t>
            </a:r>
          </a:p>
          <a:p>
            <a:r>
              <a:rPr lang="en-US" b="1" u="sng" dirty="0"/>
              <a:t>Oral agents are widely accessible and work against variants</a:t>
            </a:r>
          </a:p>
          <a:p>
            <a:r>
              <a:rPr lang="en-US" dirty="0" smtClean="0"/>
              <a:t>Counsel all pregnant patients to call with symptoms and get tested so can start treatment with in 5 days of symptoms start.</a:t>
            </a:r>
          </a:p>
        </p:txBody>
      </p:sp>
    </p:spTree>
    <p:extLst>
      <p:ext uri="{BB962C8B-B14F-4D97-AF65-F5344CB8AC3E}">
        <p14:creationId xmlns:p14="http://schemas.microsoft.com/office/powerpoint/2010/main" val="226707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63"/>
            </a:xfrm>
            <a:prstGeom prst="rect">
              <a:avLst/>
            </a:prstGeom>
          </p:spPr>
        </p:pic>
        <p:sp>
          <p:nvSpPr>
            <p:cNvPr id="5" name="object 5"/>
            <p:cNvSpPr/>
            <p:nvPr/>
          </p:nvSpPr>
          <p:spPr>
            <a:xfrm>
              <a:off x="7335008" y="0"/>
              <a:ext cx="4857115" cy="1388110"/>
            </a:xfrm>
            <a:custGeom>
              <a:avLst/>
              <a:gdLst/>
              <a:ahLst/>
              <a:cxnLst/>
              <a:rect l="l" t="t" r="r" b="b"/>
              <a:pathLst>
                <a:path w="4857115" h="1388110">
                  <a:moveTo>
                    <a:pt x="229666" y="0"/>
                  </a:moveTo>
                  <a:lnTo>
                    <a:pt x="0" y="0"/>
                  </a:lnTo>
                  <a:lnTo>
                    <a:pt x="294614" y="211505"/>
                  </a:lnTo>
                  <a:lnTo>
                    <a:pt x="378269" y="270725"/>
                  </a:lnTo>
                  <a:lnTo>
                    <a:pt x="462254" y="329565"/>
                  </a:lnTo>
                  <a:lnTo>
                    <a:pt x="546620" y="387959"/>
                  </a:lnTo>
                  <a:lnTo>
                    <a:pt x="631431" y="445782"/>
                  </a:lnTo>
                  <a:lnTo>
                    <a:pt x="716788" y="502958"/>
                  </a:lnTo>
                  <a:lnTo>
                    <a:pt x="802779" y="559308"/>
                  </a:lnTo>
                  <a:lnTo>
                    <a:pt x="846023" y="587133"/>
                  </a:lnTo>
                  <a:lnTo>
                    <a:pt x="889444" y="614730"/>
                  </a:lnTo>
                  <a:lnTo>
                    <a:pt x="933043" y="642073"/>
                  </a:lnTo>
                  <a:lnTo>
                    <a:pt x="976820" y="669137"/>
                  </a:lnTo>
                  <a:lnTo>
                    <a:pt x="1020787" y="695909"/>
                  </a:lnTo>
                  <a:lnTo>
                    <a:pt x="1064945" y="722388"/>
                  </a:lnTo>
                  <a:lnTo>
                    <a:pt x="1109294" y="748550"/>
                  </a:lnTo>
                  <a:lnTo>
                    <a:pt x="1153845" y="774382"/>
                  </a:lnTo>
                  <a:lnTo>
                    <a:pt x="1198600" y="799871"/>
                  </a:lnTo>
                  <a:lnTo>
                    <a:pt x="1243584" y="825004"/>
                  </a:lnTo>
                  <a:lnTo>
                    <a:pt x="1288770" y="849769"/>
                  </a:lnTo>
                  <a:lnTo>
                    <a:pt x="1334160" y="874153"/>
                  </a:lnTo>
                  <a:lnTo>
                    <a:pt x="1379804" y="898042"/>
                  </a:lnTo>
                  <a:lnTo>
                    <a:pt x="1425689" y="921512"/>
                  </a:lnTo>
                  <a:lnTo>
                    <a:pt x="1471815" y="944549"/>
                  </a:lnTo>
                  <a:lnTo>
                    <a:pt x="1518183" y="967155"/>
                  </a:lnTo>
                  <a:lnTo>
                    <a:pt x="1564779" y="989304"/>
                  </a:lnTo>
                  <a:lnTo>
                    <a:pt x="1611617" y="1010970"/>
                  </a:lnTo>
                  <a:lnTo>
                    <a:pt x="1658683" y="1032167"/>
                  </a:lnTo>
                  <a:lnTo>
                    <a:pt x="1705978" y="1052842"/>
                  </a:lnTo>
                  <a:lnTo>
                    <a:pt x="1753501" y="1073010"/>
                  </a:lnTo>
                  <a:lnTo>
                    <a:pt x="1801228" y="1092644"/>
                  </a:lnTo>
                  <a:lnTo>
                    <a:pt x="1849196" y="1111745"/>
                  </a:lnTo>
                  <a:lnTo>
                    <a:pt x="1897354" y="1130261"/>
                  </a:lnTo>
                  <a:lnTo>
                    <a:pt x="1945741" y="1148219"/>
                  </a:lnTo>
                  <a:lnTo>
                    <a:pt x="1994344" y="1165580"/>
                  </a:lnTo>
                  <a:lnTo>
                    <a:pt x="2043137" y="1182344"/>
                  </a:lnTo>
                  <a:lnTo>
                    <a:pt x="2092134" y="1198499"/>
                  </a:lnTo>
                  <a:lnTo>
                    <a:pt x="2141334" y="1213993"/>
                  </a:lnTo>
                  <a:lnTo>
                    <a:pt x="2190737" y="1228839"/>
                  </a:lnTo>
                  <a:lnTo>
                    <a:pt x="2240330" y="1243037"/>
                  </a:lnTo>
                  <a:lnTo>
                    <a:pt x="2290114" y="1256576"/>
                  </a:lnTo>
                  <a:lnTo>
                    <a:pt x="2340063" y="1269466"/>
                  </a:lnTo>
                  <a:lnTo>
                    <a:pt x="2390178" y="1281709"/>
                  </a:lnTo>
                  <a:lnTo>
                    <a:pt x="2440432" y="1293279"/>
                  </a:lnTo>
                  <a:lnTo>
                    <a:pt x="2490838" y="1304188"/>
                  </a:lnTo>
                  <a:lnTo>
                    <a:pt x="2541371" y="1314424"/>
                  </a:lnTo>
                  <a:lnTo>
                    <a:pt x="2592019" y="1324000"/>
                  </a:lnTo>
                  <a:lnTo>
                    <a:pt x="2642781" y="1332903"/>
                  </a:lnTo>
                  <a:lnTo>
                    <a:pt x="2693657" y="1341145"/>
                  </a:lnTo>
                  <a:lnTo>
                    <a:pt x="2744597" y="1348689"/>
                  </a:lnTo>
                  <a:lnTo>
                    <a:pt x="2795625" y="1355572"/>
                  </a:lnTo>
                  <a:lnTo>
                    <a:pt x="2846730" y="1361770"/>
                  </a:lnTo>
                  <a:lnTo>
                    <a:pt x="2897911" y="1367294"/>
                  </a:lnTo>
                  <a:lnTo>
                    <a:pt x="2949295" y="1372133"/>
                  </a:lnTo>
                  <a:lnTo>
                    <a:pt x="3000679" y="1376349"/>
                  </a:lnTo>
                  <a:lnTo>
                    <a:pt x="3052076" y="1379893"/>
                  </a:lnTo>
                  <a:lnTo>
                    <a:pt x="3103460" y="1382814"/>
                  </a:lnTo>
                  <a:lnTo>
                    <a:pt x="3154857" y="1385074"/>
                  </a:lnTo>
                  <a:lnTo>
                    <a:pt x="3206254" y="1386687"/>
                  </a:lnTo>
                  <a:lnTo>
                    <a:pt x="3257638" y="1387652"/>
                  </a:lnTo>
                  <a:lnTo>
                    <a:pt x="3309035" y="1387983"/>
                  </a:lnTo>
                  <a:lnTo>
                    <a:pt x="3463594" y="1384795"/>
                  </a:lnTo>
                  <a:lnTo>
                    <a:pt x="3515118" y="1382141"/>
                  </a:lnTo>
                  <a:lnTo>
                    <a:pt x="3617633" y="1376299"/>
                  </a:lnTo>
                  <a:lnTo>
                    <a:pt x="3771138" y="1361973"/>
                  </a:lnTo>
                  <a:lnTo>
                    <a:pt x="3911371" y="1344396"/>
                  </a:lnTo>
                  <a:lnTo>
                    <a:pt x="4051058" y="1321625"/>
                  </a:lnTo>
                  <a:lnTo>
                    <a:pt x="4126484" y="1307299"/>
                  </a:lnTo>
                  <a:lnTo>
                    <a:pt x="4201769" y="1292225"/>
                  </a:lnTo>
                  <a:lnTo>
                    <a:pt x="4326724" y="1263764"/>
                  </a:lnTo>
                  <a:lnTo>
                    <a:pt x="4451019" y="1231925"/>
                  </a:lnTo>
                  <a:lnTo>
                    <a:pt x="4524844" y="1211224"/>
                  </a:lnTo>
                  <a:lnTo>
                    <a:pt x="4573981" y="1196835"/>
                  </a:lnTo>
                  <a:lnTo>
                    <a:pt x="4622939" y="1181950"/>
                  </a:lnTo>
                  <a:lnTo>
                    <a:pt x="4671745" y="1166558"/>
                  </a:lnTo>
                  <a:lnTo>
                    <a:pt x="4720399" y="1150645"/>
                  </a:lnTo>
                  <a:lnTo>
                    <a:pt x="4856873" y="1101826"/>
                  </a:lnTo>
                  <a:lnTo>
                    <a:pt x="4856873" y="1090269"/>
                  </a:lnTo>
                  <a:lnTo>
                    <a:pt x="4716411" y="1136853"/>
                  </a:lnTo>
                  <a:lnTo>
                    <a:pt x="4667580" y="1151559"/>
                  </a:lnTo>
                  <a:lnTo>
                    <a:pt x="4618570" y="1165771"/>
                  </a:lnTo>
                  <a:lnTo>
                    <a:pt x="4569409" y="1179461"/>
                  </a:lnTo>
                  <a:lnTo>
                    <a:pt x="4520082" y="1192657"/>
                  </a:lnTo>
                  <a:lnTo>
                    <a:pt x="4446244" y="1211757"/>
                  </a:lnTo>
                  <a:lnTo>
                    <a:pt x="4321962" y="1240409"/>
                  </a:lnTo>
                  <a:lnTo>
                    <a:pt x="4197007" y="1265720"/>
                  </a:lnTo>
                  <a:lnTo>
                    <a:pt x="4071239" y="1287132"/>
                  </a:lnTo>
                  <a:lnTo>
                    <a:pt x="4054779" y="1290307"/>
                  </a:lnTo>
                  <a:lnTo>
                    <a:pt x="4020781" y="1294561"/>
                  </a:lnTo>
                  <a:lnTo>
                    <a:pt x="3919867" y="1308354"/>
                  </a:lnTo>
                  <a:lnTo>
                    <a:pt x="3913479" y="1309370"/>
                  </a:lnTo>
                  <a:lnTo>
                    <a:pt x="3767950" y="1324813"/>
                  </a:lnTo>
                  <a:lnTo>
                    <a:pt x="3666236" y="1332153"/>
                  </a:lnTo>
                  <a:lnTo>
                    <a:pt x="3615486" y="1335125"/>
                  </a:lnTo>
                  <a:lnTo>
                    <a:pt x="3564724" y="1337462"/>
                  </a:lnTo>
                  <a:lnTo>
                    <a:pt x="3513924" y="1339151"/>
                  </a:lnTo>
                  <a:lnTo>
                    <a:pt x="3463124" y="1340205"/>
                  </a:lnTo>
                  <a:lnTo>
                    <a:pt x="3412312" y="1340624"/>
                  </a:lnTo>
                  <a:lnTo>
                    <a:pt x="3361512" y="1340396"/>
                  </a:lnTo>
                  <a:lnTo>
                    <a:pt x="3310737" y="1339532"/>
                  </a:lnTo>
                  <a:lnTo>
                    <a:pt x="3259988" y="1338008"/>
                  </a:lnTo>
                  <a:lnTo>
                    <a:pt x="3209264" y="1335862"/>
                  </a:lnTo>
                  <a:lnTo>
                    <a:pt x="3158578" y="1333042"/>
                  </a:lnTo>
                  <a:lnTo>
                    <a:pt x="3107944" y="1329601"/>
                  </a:lnTo>
                  <a:lnTo>
                    <a:pt x="3057359" y="1325511"/>
                  </a:lnTo>
                  <a:lnTo>
                    <a:pt x="3006852" y="1320774"/>
                  </a:lnTo>
                  <a:lnTo>
                    <a:pt x="2956420" y="1315389"/>
                  </a:lnTo>
                  <a:lnTo>
                    <a:pt x="2906064" y="1309357"/>
                  </a:lnTo>
                  <a:lnTo>
                    <a:pt x="2855810" y="1302677"/>
                  </a:lnTo>
                  <a:lnTo>
                    <a:pt x="2805658" y="1295349"/>
                  </a:lnTo>
                  <a:lnTo>
                    <a:pt x="2755607" y="1287360"/>
                  </a:lnTo>
                  <a:lnTo>
                    <a:pt x="2705658" y="1278737"/>
                  </a:lnTo>
                  <a:lnTo>
                    <a:pt x="2655862" y="1269453"/>
                  </a:lnTo>
                  <a:lnTo>
                    <a:pt x="2606192" y="1259522"/>
                  </a:lnTo>
                  <a:lnTo>
                    <a:pt x="2556649" y="1248930"/>
                  </a:lnTo>
                  <a:lnTo>
                    <a:pt x="2507272" y="1237703"/>
                  </a:lnTo>
                  <a:lnTo>
                    <a:pt x="2458059" y="1225804"/>
                  </a:lnTo>
                  <a:lnTo>
                    <a:pt x="2408999" y="1213243"/>
                  </a:lnTo>
                  <a:lnTo>
                    <a:pt x="2360117" y="1200048"/>
                  </a:lnTo>
                  <a:lnTo>
                    <a:pt x="2311438" y="1186180"/>
                  </a:lnTo>
                  <a:lnTo>
                    <a:pt x="2262936" y="1171663"/>
                  </a:lnTo>
                  <a:lnTo>
                    <a:pt x="2214638" y="1156500"/>
                  </a:lnTo>
                  <a:lnTo>
                    <a:pt x="2166556" y="1140663"/>
                  </a:lnTo>
                  <a:lnTo>
                    <a:pt x="2118690" y="1124178"/>
                  </a:lnTo>
                  <a:lnTo>
                    <a:pt x="2071090" y="1107160"/>
                  </a:lnTo>
                  <a:lnTo>
                    <a:pt x="2023706" y="1089558"/>
                  </a:lnTo>
                  <a:lnTo>
                    <a:pt x="1976539" y="1071372"/>
                  </a:lnTo>
                  <a:lnTo>
                    <a:pt x="1929574" y="1052626"/>
                  </a:lnTo>
                  <a:lnTo>
                    <a:pt x="1882838" y="1033335"/>
                  </a:lnTo>
                  <a:lnTo>
                    <a:pt x="1836318" y="1013485"/>
                  </a:lnTo>
                  <a:lnTo>
                    <a:pt x="1790026" y="993114"/>
                  </a:lnTo>
                  <a:lnTo>
                    <a:pt x="1743951" y="972223"/>
                  </a:lnTo>
                  <a:lnTo>
                    <a:pt x="1698104" y="950810"/>
                  </a:lnTo>
                  <a:lnTo>
                    <a:pt x="1652485" y="928916"/>
                  </a:lnTo>
                  <a:lnTo>
                    <a:pt x="1607083" y="906526"/>
                  </a:lnTo>
                  <a:lnTo>
                    <a:pt x="1561909" y="883666"/>
                  </a:lnTo>
                  <a:lnTo>
                    <a:pt x="1516976" y="860323"/>
                  </a:lnTo>
                  <a:lnTo>
                    <a:pt x="1472260" y="836536"/>
                  </a:lnTo>
                  <a:lnTo>
                    <a:pt x="1427784" y="812304"/>
                  </a:lnTo>
                  <a:lnTo>
                    <a:pt x="1383550" y="787641"/>
                  </a:lnTo>
                  <a:lnTo>
                    <a:pt x="1339545" y="762660"/>
                  </a:lnTo>
                  <a:lnTo>
                    <a:pt x="1295768" y="737273"/>
                  </a:lnTo>
                  <a:lnTo>
                    <a:pt x="1252181" y="711504"/>
                  </a:lnTo>
                  <a:lnTo>
                    <a:pt x="1208798" y="685380"/>
                  </a:lnTo>
                  <a:lnTo>
                    <a:pt x="1165618" y="658901"/>
                  </a:lnTo>
                  <a:lnTo>
                    <a:pt x="1122616" y="632079"/>
                  </a:lnTo>
                  <a:lnTo>
                    <a:pt x="1079817" y="604939"/>
                  </a:lnTo>
                  <a:lnTo>
                    <a:pt x="1037170" y="577507"/>
                  </a:lnTo>
                  <a:lnTo>
                    <a:pt x="994702" y="549757"/>
                  </a:lnTo>
                  <a:lnTo>
                    <a:pt x="952398" y="521741"/>
                  </a:lnTo>
                  <a:lnTo>
                    <a:pt x="910234" y="493471"/>
                  </a:lnTo>
                  <a:lnTo>
                    <a:pt x="868235" y="464947"/>
                  </a:lnTo>
                  <a:lnTo>
                    <a:pt x="826376" y="436194"/>
                  </a:lnTo>
                  <a:lnTo>
                    <a:pt x="743026" y="378028"/>
                  </a:lnTo>
                  <a:lnTo>
                    <a:pt x="660171" y="319112"/>
                  </a:lnTo>
                  <a:lnTo>
                    <a:pt x="577723" y="259524"/>
                  </a:lnTo>
                  <a:lnTo>
                    <a:pt x="495617" y="199339"/>
                  </a:lnTo>
                  <a:lnTo>
                    <a:pt x="372935" y="108178"/>
                  </a:lnTo>
                  <a:lnTo>
                    <a:pt x="229666" y="0"/>
                  </a:lnTo>
                  <a:close/>
                </a:path>
              </a:pathLst>
            </a:custGeom>
            <a:solidFill>
              <a:srgbClr val="1C4789"/>
            </a:solidFill>
          </p:spPr>
          <p:txBody>
            <a:bodyPr wrap="square" lIns="0" tIns="0" rIns="0" bIns="0" rtlCol="0"/>
            <a:lstStyle/>
            <a:p>
              <a:endParaRPr dirty="0"/>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endParaRPr dirty="0"/>
          </a:p>
        </p:txBody>
      </p:sp>
      <p:sp>
        <p:nvSpPr>
          <p:cNvPr id="7" name="object 7"/>
          <p:cNvSpPr/>
          <p:nvPr/>
        </p:nvSpPr>
        <p:spPr>
          <a:xfrm>
            <a:off x="706373"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dirty="0"/>
          </a:p>
        </p:txBody>
      </p:sp>
      <p:sp>
        <p:nvSpPr>
          <p:cNvPr id="8" name="object 8"/>
          <p:cNvSpPr txBox="1">
            <a:spLocks noGrp="1"/>
          </p:cNvSpPr>
          <p:nvPr>
            <p:ph type="title"/>
          </p:nvPr>
        </p:nvSpPr>
        <p:spPr>
          <a:xfrm>
            <a:off x="459231" y="251301"/>
            <a:ext cx="4806950" cy="1095375"/>
          </a:xfrm>
          <a:prstGeom prst="rect">
            <a:avLst/>
          </a:prstGeom>
        </p:spPr>
        <p:txBody>
          <a:bodyPr vert="horz" wrap="square" lIns="0" tIns="12700" rIns="0" bIns="0" rtlCol="0">
            <a:spAutoFit/>
          </a:bodyPr>
          <a:lstStyle/>
          <a:p>
            <a:pPr marL="12700">
              <a:lnSpc>
                <a:spcPts val="4210"/>
              </a:lnSpc>
              <a:spcBef>
                <a:spcPts val="100"/>
              </a:spcBef>
            </a:pPr>
            <a:r>
              <a:rPr sz="3600" b="1" spc="-150" dirty="0">
                <a:solidFill>
                  <a:srgbClr val="F58466"/>
                </a:solidFill>
                <a:latin typeface="Arial"/>
                <a:cs typeface="Arial"/>
              </a:rPr>
              <a:t>Housekeeping:</a:t>
            </a:r>
            <a:endParaRPr sz="3600" dirty="0">
              <a:latin typeface="Arial"/>
              <a:cs typeface="Arial"/>
            </a:endParaRPr>
          </a:p>
          <a:p>
            <a:pPr marL="12700">
              <a:lnSpc>
                <a:spcPts val="4210"/>
              </a:lnSpc>
            </a:pPr>
            <a:r>
              <a:rPr sz="3600" b="1" spc="-5" dirty="0">
                <a:solidFill>
                  <a:srgbClr val="F58466"/>
                </a:solidFill>
                <a:latin typeface="Arial"/>
                <a:cs typeface="Arial"/>
              </a:rPr>
              <a:t>We</a:t>
            </a:r>
            <a:r>
              <a:rPr sz="3600" b="1" spc="-15" dirty="0">
                <a:solidFill>
                  <a:srgbClr val="F58466"/>
                </a:solidFill>
                <a:latin typeface="Arial"/>
                <a:cs typeface="Arial"/>
              </a:rPr>
              <a:t> </a:t>
            </a:r>
            <a:r>
              <a:rPr sz="3600" b="1" spc="-135" dirty="0">
                <a:solidFill>
                  <a:srgbClr val="F58466"/>
                </a:solidFill>
                <a:latin typeface="Arial"/>
                <a:cs typeface="Arial"/>
              </a:rPr>
              <a:t>Ar</a:t>
            </a:r>
            <a:r>
              <a:rPr sz="3600" b="1" spc="-5" dirty="0">
                <a:solidFill>
                  <a:srgbClr val="F58466"/>
                </a:solidFill>
                <a:latin typeface="Arial"/>
                <a:cs typeface="Arial"/>
              </a:rPr>
              <a:t>e</a:t>
            </a:r>
            <a:r>
              <a:rPr sz="3600" b="1" spc="-170" dirty="0">
                <a:solidFill>
                  <a:srgbClr val="F58466"/>
                </a:solidFill>
                <a:latin typeface="Arial"/>
                <a:cs typeface="Arial"/>
              </a:rPr>
              <a:t> </a:t>
            </a:r>
            <a:r>
              <a:rPr sz="3600" b="1" spc="-160" dirty="0">
                <a:solidFill>
                  <a:srgbClr val="F58466"/>
                </a:solidFill>
                <a:latin typeface="Arial"/>
                <a:cs typeface="Arial"/>
              </a:rPr>
              <a:t>Reco</a:t>
            </a:r>
            <a:r>
              <a:rPr sz="3600" b="1" spc="-155" dirty="0">
                <a:solidFill>
                  <a:srgbClr val="F58466"/>
                </a:solidFill>
                <a:latin typeface="Arial"/>
                <a:cs typeface="Arial"/>
              </a:rPr>
              <a:t>r</a:t>
            </a:r>
            <a:r>
              <a:rPr sz="3600" b="1" spc="-160" dirty="0">
                <a:solidFill>
                  <a:srgbClr val="F58466"/>
                </a:solidFill>
                <a:latin typeface="Arial"/>
                <a:cs typeface="Arial"/>
              </a:rPr>
              <a:t>d</a:t>
            </a:r>
            <a:r>
              <a:rPr sz="3600" b="1" spc="-165" dirty="0">
                <a:solidFill>
                  <a:srgbClr val="F58466"/>
                </a:solidFill>
                <a:latin typeface="Arial"/>
                <a:cs typeface="Arial"/>
              </a:rPr>
              <a:t>i</a:t>
            </a:r>
            <a:r>
              <a:rPr sz="3600" b="1" spc="-160" dirty="0">
                <a:solidFill>
                  <a:srgbClr val="F58466"/>
                </a:solidFill>
                <a:latin typeface="Arial"/>
                <a:cs typeface="Arial"/>
              </a:rPr>
              <a:t>n</a:t>
            </a:r>
            <a:r>
              <a:rPr sz="3600" b="1" dirty="0">
                <a:solidFill>
                  <a:srgbClr val="F58466"/>
                </a:solidFill>
                <a:latin typeface="Arial"/>
                <a:cs typeface="Arial"/>
              </a:rPr>
              <a:t>g</a:t>
            </a:r>
            <a:r>
              <a:rPr sz="3600" b="1" spc="-204" dirty="0">
                <a:solidFill>
                  <a:srgbClr val="F58466"/>
                </a:solidFill>
                <a:latin typeface="Arial"/>
                <a:cs typeface="Arial"/>
              </a:rPr>
              <a:t> </a:t>
            </a:r>
            <a:r>
              <a:rPr sz="3600" b="1" spc="-135" dirty="0">
                <a:solidFill>
                  <a:srgbClr val="F58466"/>
                </a:solidFill>
                <a:latin typeface="Arial"/>
                <a:cs typeface="Arial"/>
              </a:rPr>
              <a:t>N</a:t>
            </a:r>
            <a:r>
              <a:rPr sz="3600" b="1" spc="-140" dirty="0">
                <a:solidFill>
                  <a:srgbClr val="F58466"/>
                </a:solidFill>
                <a:latin typeface="Arial"/>
                <a:cs typeface="Arial"/>
              </a:rPr>
              <a:t>o</a:t>
            </a:r>
            <a:r>
              <a:rPr sz="3600" b="1" dirty="0">
                <a:solidFill>
                  <a:srgbClr val="F58466"/>
                </a:solidFill>
                <a:latin typeface="Arial"/>
                <a:cs typeface="Arial"/>
              </a:rPr>
              <a:t>w</a:t>
            </a:r>
            <a:endParaRPr sz="3600" dirty="0">
              <a:latin typeface="Arial"/>
              <a:cs typeface="Arial"/>
            </a:endParaRPr>
          </a:p>
        </p:txBody>
      </p:sp>
      <p:grpSp>
        <p:nvGrpSpPr>
          <p:cNvPr id="9" name="object 9"/>
          <p:cNvGrpSpPr/>
          <p:nvPr/>
        </p:nvGrpSpPr>
        <p:grpSpPr>
          <a:xfrm>
            <a:off x="571500" y="3224783"/>
            <a:ext cx="11341735" cy="1115695"/>
            <a:chOff x="571500" y="3224783"/>
            <a:chExt cx="11341735" cy="1115695"/>
          </a:xfrm>
        </p:grpSpPr>
        <p:pic>
          <p:nvPicPr>
            <p:cNvPr id="10" name="object 10"/>
            <p:cNvPicPr/>
            <p:nvPr/>
          </p:nvPicPr>
          <p:blipFill>
            <a:blip r:embed="rId4" cstate="print"/>
            <a:stretch>
              <a:fillRect/>
            </a:stretch>
          </p:blipFill>
          <p:spPr>
            <a:xfrm>
              <a:off x="571500" y="3224783"/>
              <a:ext cx="11341607" cy="1115567"/>
            </a:xfrm>
            <a:prstGeom prst="rect">
              <a:avLst/>
            </a:prstGeom>
          </p:spPr>
        </p:pic>
        <p:sp>
          <p:nvSpPr>
            <p:cNvPr id="11" name="object 11"/>
            <p:cNvSpPr/>
            <p:nvPr/>
          </p:nvSpPr>
          <p:spPr>
            <a:xfrm>
              <a:off x="9088373" y="3422142"/>
              <a:ext cx="579120" cy="506095"/>
            </a:xfrm>
            <a:custGeom>
              <a:avLst/>
              <a:gdLst/>
              <a:ahLst/>
              <a:cxnLst/>
              <a:rect l="l" t="t" r="r" b="b"/>
              <a:pathLst>
                <a:path w="579120" h="506095">
                  <a:moveTo>
                    <a:pt x="0" y="252920"/>
                  </a:moveTo>
                  <a:lnTo>
                    <a:pt x="4660" y="207454"/>
                  </a:lnTo>
                  <a:lnTo>
                    <a:pt x="18110" y="164668"/>
                  </a:lnTo>
                  <a:lnTo>
                    <a:pt x="39535" y="125260"/>
                  </a:lnTo>
                  <a:lnTo>
                    <a:pt x="68097" y="89966"/>
                  </a:lnTo>
                  <a:lnTo>
                    <a:pt x="102997" y="59486"/>
                  </a:lnTo>
                  <a:lnTo>
                    <a:pt x="143408" y="34531"/>
                  </a:lnTo>
                  <a:lnTo>
                    <a:pt x="188518" y="15824"/>
                  </a:lnTo>
                  <a:lnTo>
                    <a:pt x="237515" y="4076"/>
                  </a:lnTo>
                  <a:lnTo>
                    <a:pt x="289560" y="0"/>
                  </a:lnTo>
                  <a:lnTo>
                    <a:pt x="341604" y="4076"/>
                  </a:lnTo>
                  <a:lnTo>
                    <a:pt x="390601" y="15824"/>
                  </a:lnTo>
                  <a:lnTo>
                    <a:pt x="435698" y="34531"/>
                  </a:lnTo>
                  <a:lnTo>
                    <a:pt x="476123" y="59486"/>
                  </a:lnTo>
                  <a:lnTo>
                    <a:pt x="511022" y="89966"/>
                  </a:lnTo>
                  <a:lnTo>
                    <a:pt x="539584" y="125260"/>
                  </a:lnTo>
                  <a:lnTo>
                    <a:pt x="561009" y="164668"/>
                  </a:lnTo>
                  <a:lnTo>
                    <a:pt x="574459" y="207454"/>
                  </a:lnTo>
                  <a:lnTo>
                    <a:pt x="579120" y="252920"/>
                  </a:lnTo>
                  <a:lnTo>
                    <a:pt x="574459" y="298386"/>
                  </a:lnTo>
                  <a:lnTo>
                    <a:pt x="561009" y="341172"/>
                  </a:lnTo>
                  <a:lnTo>
                    <a:pt x="539584" y="380580"/>
                  </a:lnTo>
                  <a:lnTo>
                    <a:pt x="511022" y="415874"/>
                  </a:lnTo>
                  <a:lnTo>
                    <a:pt x="476123" y="446354"/>
                  </a:lnTo>
                  <a:lnTo>
                    <a:pt x="435698" y="471309"/>
                  </a:lnTo>
                  <a:lnTo>
                    <a:pt x="390601" y="490016"/>
                  </a:lnTo>
                  <a:lnTo>
                    <a:pt x="341604" y="501764"/>
                  </a:lnTo>
                  <a:lnTo>
                    <a:pt x="289560" y="505841"/>
                  </a:lnTo>
                  <a:lnTo>
                    <a:pt x="237515" y="501764"/>
                  </a:lnTo>
                  <a:lnTo>
                    <a:pt x="188518" y="490016"/>
                  </a:lnTo>
                  <a:lnTo>
                    <a:pt x="143408" y="471309"/>
                  </a:lnTo>
                  <a:lnTo>
                    <a:pt x="102997" y="446354"/>
                  </a:lnTo>
                  <a:lnTo>
                    <a:pt x="68097" y="415874"/>
                  </a:lnTo>
                  <a:lnTo>
                    <a:pt x="39535" y="380580"/>
                  </a:lnTo>
                  <a:lnTo>
                    <a:pt x="18110" y="341172"/>
                  </a:lnTo>
                  <a:lnTo>
                    <a:pt x="4660" y="298386"/>
                  </a:lnTo>
                  <a:lnTo>
                    <a:pt x="0" y="252920"/>
                  </a:lnTo>
                  <a:close/>
                </a:path>
              </a:pathLst>
            </a:custGeom>
            <a:ln w="38100">
              <a:solidFill>
                <a:srgbClr val="FF0000"/>
              </a:solidFill>
            </a:ln>
          </p:spPr>
          <p:txBody>
            <a:bodyPr wrap="square" lIns="0" tIns="0" rIns="0" bIns="0" rtlCol="0"/>
            <a:lstStyle/>
            <a:p>
              <a:endParaRPr dirty="0"/>
            </a:p>
          </p:txBody>
        </p:sp>
      </p:grpSp>
      <p:sp>
        <p:nvSpPr>
          <p:cNvPr id="12" name="object 12"/>
          <p:cNvSpPr txBox="1"/>
          <p:nvPr/>
        </p:nvSpPr>
        <p:spPr>
          <a:xfrm>
            <a:off x="11975592" y="6437227"/>
            <a:ext cx="1739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solidFill>
                  <a:srgbClr val="929499"/>
                </a:solidFill>
                <a:latin typeface="Arial"/>
                <a:cs typeface="Arial"/>
              </a:rPr>
              <a:t>3</a:t>
            </a:fld>
            <a:endParaRPr sz="1200" dirty="0">
              <a:latin typeface="Arial"/>
              <a:cs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CDC</a:t>
            </a:r>
            <a:endParaRPr lang="en-US" dirty="0"/>
          </a:p>
        </p:txBody>
      </p:sp>
      <p:sp>
        <p:nvSpPr>
          <p:cNvPr id="3" name="Subtitle 2"/>
          <p:cNvSpPr>
            <a:spLocks noGrp="1"/>
          </p:cNvSpPr>
          <p:nvPr>
            <p:ph type="subTitle" idx="1"/>
          </p:nvPr>
        </p:nvSpPr>
        <p:spPr/>
        <p:txBody>
          <a:bodyPr/>
          <a:lstStyle/>
          <a:p>
            <a:r>
              <a:rPr lang="en-US" dirty="0"/>
              <a:t>Protect yourself and your baby</a:t>
            </a:r>
          </a:p>
          <a:p>
            <a:r>
              <a:rPr lang="en-US" dirty="0"/>
              <a:t>from COVID-19</a:t>
            </a:r>
          </a:p>
        </p:txBody>
      </p:sp>
      <p:pic>
        <p:nvPicPr>
          <p:cNvPr id="4" name="Picture 3"/>
          <p:cNvPicPr>
            <a:picLocks noChangeAspect="1"/>
          </p:cNvPicPr>
          <p:nvPr/>
        </p:nvPicPr>
        <p:blipFill>
          <a:blip r:embed="rId2"/>
          <a:stretch>
            <a:fillRect/>
          </a:stretch>
        </p:blipFill>
        <p:spPr>
          <a:xfrm>
            <a:off x="6508197" y="244549"/>
            <a:ext cx="5083810" cy="6613451"/>
          </a:xfrm>
          <a:prstGeom prst="rect">
            <a:avLst/>
          </a:prstGeom>
        </p:spPr>
      </p:pic>
    </p:spTree>
    <p:extLst>
      <p:ext uri="{BB962C8B-B14F-4D97-AF65-F5344CB8AC3E}">
        <p14:creationId xmlns:p14="http://schemas.microsoft.com/office/powerpoint/2010/main" val="14327739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Updates on Monkey Pox and pregnancy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2971801"/>
            <a:ext cx="5229275" cy="2653954"/>
          </a:xfrm>
          <a:prstGeom prst="rect">
            <a:avLst/>
          </a:prstGeom>
        </p:spPr>
      </p:pic>
    </p:spTree>
    <p:extLst>
      <p:ext uri="{BB962C8B-B14F-4D97-AF65-F5344CB8AC3E}">
        <p14:creationId xmlns:p14="http://schemas.microsoft.com/office/powerpoint/2010/main" val="2928838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38191" y="1762686"/>
            <a:ext cx="8511428" cy="4587923"/>
          </a:xfrm>
          <a:prstGeom prst="rect">
            <a:avLst/>
          </a:prstGeom>
        </p:spPr>
      </p:pic>
      <p:pic>
        <p:nvPicPr>
          <p:cNvPr id="3" name="Picture 2"/>
          <p:cNvPicPr>
            <a:picLocks noChangeAspect="1"/>
          </p:cNvPicPr>
          <p:nvPr/>
        </p:nvPicPr>
        <p:blipFill rotWithShape="1">
          <a:blip r:embed="rId3"/>
          <a:srcRect l="8649" t="-2139" r="3348" b="2139"/>
          <a:stretch/>
        </p:blipFill>
        <p:spPr>
          <a:xfrm>
            <a:off x="134470" y="770832"/>
            <a:ext cx="10685929" cy="991854"/>
          </a:xfrm>
          <a:prstGeom prst="rect">
            <a:avLst/>
          </a:prstGeom>
        </p:spPr>
      </p:pic>
      <p:sp>
        <p:nvSpPr>
          <p:cNvPr id="4" name="Rectangle 3"/>
          <p:cNvSpPr/>
          <p:nvPr/>
        </p:nvSpPr>
        <p:spPr>
          <a:xfrm>
            <a:off x="9144000" y="2754540"/>
            <a:ext cx="2505619" cy="3798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4053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235265"/>
            <a:ext cx="10972800" cy="1143000"/>
          </a:xfrm>
        </p:spPr>
        <p:txBody>
          <a:bodyPr/>
          <a:lstStyle/>
          <a:p>
            <a:r>
              <a:rPr lang="en-US" dirty="0" err="1" smtClean="0"/>
              <a:t>Monkeypox</a:t>
            </a:r>
            <a:r>
              <a:rPr lang="en-US" dirty="0" smtClean="0"/>
              <a:t> Health Emergency</a:t>
            </a:r>
            <a:endParaRPr lang="en-US" dirty="0"/>
          </a:p>
        </p:txBody>
      </p:sp>
      <p:sp>
        <p:nvSpPr>
          <p:cNvPr id="3" name="Content Placeholder 2"/>
          <p:cNvSpPr>
            <a:spLocks noGrp="1"/>
          </p:cNvSpPr>
          <p:nvPr>
            <p:ph idx="1"/>
          </p:nvPr>
        </p:nvSpPr>
        <p:spPr/>
        <p:txBody>
          <a:bodyPr/>
          <a:lstStyle/>
          <a:p>
            <a:r>
              <a:rPr lang="en-US" dirty="0" smtClean="0"/>
              <a:t>Now 28,864 known cases worldwide</a:t>
            </a:r>
          </a:p>
          <a:p>
            <a:r>
              <a:rPr lang="en-US" dirty="0" smtClean="0"/>
              <a:t>United States has 7,101 cases, the most cases worldwide</a:t>
            </a:r>
          </a:p>
          <a:p>
            <a:r>
              <a:rPr lang="en-US" dirty="0" smtClean="0"/>
              <a:t>Illinois has &gt;571 cases, the 4</a:t>
            </a:r>
            <a:r>
              <a:rPr lang="en-US" baseline="30000" dirty="0" smtClean="0"/>
              <a:t>rd</a:t>
            </a:r>
            <a:r>
              <a:rPr lang="en-US" dirty="0" smtClean="0"/>
              <a:t> most cases across all states (behind NY 1,748 cases, CA 826 cases, FL 577 cases)</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383243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pic>
        <p:nvPicPr>
          <p:cNvPr id="6" name="Picture 5"/>
          <p:cNvPicPr>
            <a:picLocks noChangeAspect="1"/>
          </p:cNvPicPr>
          <p:nvPr/>
        </p:nvPicPr>
        <p:blipFill>
          <a:blip r:embed="rId2"/>
          <a:stretch>
            <a:fillRect/>
          </a:stretch>
        </p:blipFill>
        <p:spPr>
          <a:xfrm>
            <a:off x="105425" y="914400"/>
            <a:ext cx="8632175" cy="5017451"/>
          </a:xfrm>
          <a:prstGeom prst="rect">
            <a:avLst/>
          </a:prstGeom>
        </p:spPr>
      </p:pic>
      <p:pic>
        <p:nvPicPr>
          <p:cNvPr id="5" name="Picture 4"/>
          <p:cNvPicPr>
            <a:picLocks noChangeAspect="1"/>
          </p:cNvPicPr>
          <p:nvPr/>
        </p:nvPicPr>
        <p:blipFill>
          <a:blip r:embed="rId3"/>
          <a:stretch>
            <a:fillRect/>
          </a:stretch>
        </p:blipFill>
        <p:spPr>
          <a:xfrm>
            <a:off x="533400" y="254979"/>
            <a:ext cx="8372906" cy="387598"/>
          </a:xfrm>
          <a:prstGeom prst="rect">
            <a:avLst/>
          </a:prstGeom>
        </p:spPr>
      </p:pic>
      <p:sp>
        <p:nvSpPr>
          <p:cNvPr id="2" name="TextBox 1"/>
          <p:cNvSpPr txBox="1"/>
          <p:nvPr/>
        </p:nvSpPr>
        <p:spPr>
          <a:xfrm>
            <a:off x="9296400" y="1752600"/>
            <a:ext cx="2514600" cy="2031325"/>
          </a:xfrm>
          <a:prstGeom prst="rect">
            <a:avLst/>
          </a:prstGeom>
          <a:noFill/>
        </p:spPr>
        <p:txBody>
          <a:bodyPr wrap="square" rtlCol="0">
            <a:spAutoFit/>
          </a:bodyPr>
          <a:lstStyle/>
          <a:p>
            <a:r>
              <a:rPr lang="en-US" b="1" u="sng" dirty="0" smtClean="0"/>
              <a:t>Updated August 4, 2022</a:t>
            </a:r>
          </a:p>
          <a:p>
            <a:endParaRPr lang="en-US" dirty="0" smtClean="0"/>
          </a:p>
          <a:p>
            <a:r>
              <a:rPr lang="en-US" dirty="0" smtClean="0"/>
              <a:t>26,864 cases worldwide</a:t>
            </a:r>
          </a:p>
          <a:p>
            <a:r>
              <a:rPr lang="en-US" dirty="0" smtClean="0"/>
              <a:t>88 countries</a:t>
            </a:r>
          </a:p>
          <a:p>
            <a:r>
              <a:rPr lang="en-US" dirty="0" smtClean="0"/>
              <a:t>US has the most cases worldwide with 7,101</a:t>
            </a:r>
          </a:p>
          <a:p>
            <a:endParaRPr lang="en-US" dirty="0"/>
          </a:p>
        </p:txBody>
      </p:sp>
    </p:spTree>
    <p:extLst>
      <p:ext uri="{BB962C8B-B14F-4D97-AF65-F5344CB8AC3E}">
        <p14:creationId xmlns:p14="http://schemas.microsoft.com/office/powerpoint/2010/main" val="1587132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9347200" y="6356350"/>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C650D0-02D5-42FB-907E-376816E2D544}"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Arial"/>
            </a:endParaRPr>
          </a:p>
        </p:txBody>
      </p:sp>
      <p:sp>
        <p:nvSpPr>
          <p:cNvPr id="2" name="TextBox 1"/>
          <p:cNvSpPr txBox="1"/>
          <p:nvPr/>
        </p:nvSpPr>
        <p:spPr>
          <a:xfrm>
            <a:off x="9144000" y="152400"/>
            <a:ext cx="2463800" cy="7017306"/>
          </a:xfrm>
          <a:prstGeom prst="rect">
            <a:avLst/>
          </a:prstGeom>
          <a:noFill/>
        </p:spPr>
        <p:txBody>
          <a:bodyPr wrap="square" rtlCol="0">
            <a:spAutoFit/>
          </a:bodyPr>
          <a:lstStyle/>
          <a:p>
            <a:r>
              <a:rPr lang="en-US" b="1" u="sng" dirty="0" smtClean="0"/>
              <a:t>As of August 4, 2022 per CDC</a:t>
            </a:r>
          </a:p>
          <a:p>
            <a:r>
              <a:rPr lang="en-US" dirty="0"/>
              <a:t>New York — 1,748</a:t>
            </a:r>
            <a:r>
              <a:rPr lang="en-US" dirty="0"/>
              <a:t/>
            </a:r>
            <a:br>
              <a:rPr lang="en-US" dirty="0"/>
            </a:br>
            <a:r>
              <a:rPr lang="en-US" dirty="0"/>
              <a:t>California — 826</a:t>
            </a:r>
            <a:r>
              <a:rPr lang="en-US" dirty="0"/>
              <a:t/>
            </a:r>
            <a:br>
              <a:rPr lang="en-US" dirty="0"/>
            </a:br>
            <a:r>
              <a:rPr lang="en-US" dirty="0"/>
              <a:t>Florida — 577</a:t>
            </a:r>
            <a:r>
              <a:rPr lang="en-US" dirty="0"/>
              <a:t/>
            </a:r>
            <a:br>
              <a:rPr lang="en-US" dirty="0"/>
            </a:br>
            <a:r>
              <a:rPr lang="en-US" dirty="0"/>
              <a:t>Illinois — 571</a:t>
            </a:r>
            <a:r>
              <a:rPr lang="en-US" dirty="0"/>
              <a:t/>
            </a:r>
            <a:br>
              <a:rPr lang="en-US" dirty="0"/>
            </a:br>
            <a:r>
              <a:rPr lang="en-US" dirty="0"/>
              <a:t>Texas — 559</a:t>
            </a:r>
            <a:r>
              <a:rPr lang="en-US" dirty="0"/>
              <a:t/>
            </a:r>
            <a:br>
              <a:rPr lang="en-US" dirty="0"/>
            </a:br>
            <a:r>
              <a:rPr lang="en-US" dirty="0"/>
              <a:t>Georgia — 544</a:t>
            </a:r>
            <a:r>
              <a:rPr lang="en-US" dirty="0"/>
              <a:t/>
            </a:r>
            <a:br>
              <a:rPr lang="en-US" dirty="0"/>
            </a:br>
            <a:r>
              <a:rPr lang="en-US" dirty="0"/>
              <a:t>District of Columbia — 280</a:t>
            </a:r>
            <a:r>
              <a:rPr lang="en-US" dirty="0"/>
              <a:t/>
            </a:r>
            <a:br>
              <a:rPr lang="en-US" dirty="0"/>
            </a:br>
            <a:r>
              <a:rPr lang="en-US" dirty="0"/>
              <a:t>Pennsylvania — 192</a:t>
            </a:r>
            <a:r>
              <a:rPr lang="en-US" dirty="0"/>
              <a:t/>
            </a:r>
            <a:br>
              <a:rPr lang="en-US" dirty="0"/>
            </a:br>
            <a:r>
              <a:rPr lang="en-US" dirty="0"/>
              <a:t>New Jersey — 188</a:t>
            </a:r>
            <a:r>
              <a:rPr lang="en-US" dirty="0"/>
              <a:t/>
            </a:r>
            <a:br>
              <a:rPr lang="en-US" dirty="0"/>
            </a:br>
            <a:r>
              <a:rPr lang="en-US" dirty="0"/>
              <a:t>Washington — 174</a:t>
            </a:r>
            <a:r>
              <a:rPr lang="en-US" dirty="0"/>
              <a:t/>
            </a:r>
            <a:br>
              <a:rPr lang="en-US" dirty="0"/>
            </a:br>
            <a:r>
              <a:rPr lang="en-US" dirty="0"/>
              <a:t>Maryland — 162</a:t>
            </a:r>
            <a:r>
              <a:rPr lang="en-US" dirty="0"/>
              <a:t/>
            </a:r>
            <a:br>
              <a:rPr lang="en-US" dirty="0"/>
            </a:br>
            <a:r>
              <a:rPr lang="en-US" dirty="0"/>
              <a:t>Massachusetts — 157</a:t>
            </a:r>
            <a:r>
              <a:rPr lang="en-US" dirty="0"/>
              <a:t/>
            </a:r>
            <a:br>
              <a:rPr lang="en-US" dirty="0"/>
            </a:br>
            <a:r>
              <a:rPr lang="en-US" dirty="0"/>
              <a:t>Virginia — 122</a:t>
            </a:r>
            <a:r>
              <a:rPr lang="en-US" dirty="0"/>
              <a:t/>
            </a:r>
            <a:br>
              <a:rPr lang="en-US" dirty="0"/>
            </a:br>
            <a:r>
              <a:rPr lang="en-US" dirty="0"/>
              <a:t>Arizona — 90</a:t>
            </a:r>
            <a:r>
              <a:rPr lang="en-US" dirty="0"/>
              <a:t/>
            </a:r>
            <a:br>
              <a:rPr lang="en-US" dirty="0"/>
            </a:br>
            <a:r>
              <a:rPr lang="en-US" dirty="0"/>
              <a:t>North Carolina — 86</a:t>
            </a:r>
            <a:r>
              <a:rPr lang="en-US" dirty="0"/>
              <a:t/>
            </a:r>
            <a:br>
              <a:rPr lang="en-US" dirty="0"/>
            </a:br>
            <a:r>
              <a:rPr lang="en-US" dirty="0"/>
              <a:t>Oregon — 78</a:t>
            </a:r>
            <a:r>
              <a:rPr lang="en-US" dirty="0"/>
              <a:t/>
            </a:r>
            <a:br>
              <a:rPr lang="en-US" dirty="0"/>
            </a:br>
            <a:r>
              <a:rPr lang="en-US" dirty="0"/>
              <a:t>Colorado — 78</a:t>
            </a:r>
            <a:r>
              <a:rPr lang="en-US" dirty="0"/>
              <a:t/>
            </a:r>
            <a:br>
              <a:rPr lang="en-US" dirty="0"/>
            </a:br>
            <a:r>
              <a:rPr lang="en-US" dirty="0"/>
              <a:t>Louisiana — 69</a:t>
            </a:r>
            <a:r>
              <a:rPr lang="en-US" dirty="0"/>
              <a:t/>
            </a:r>
            <a:br>
              <a:rPr lang="en-US" dirty="0"/>
            </a:br>
            <a:r>
              <a:rPr lang="en-US" dirty="0"/>
              <a:t>Michigan — 65</a:t>
            </a:r>
            <a:r>
              <a:rPr lang="en-US" dirty="0"/>
              <a:t/>
            </a:r>
            <a:br>
              <a:rPr lang="en-US" dirty="0"/>
            </a:br>
            <a:r>
              <a:rPr lang="en-US" dirty="0"/>
              <a:t>Indiana — 63</a:t>
            </a:r>
            <a:r>
              <a:rPr lang="en-US" dirty="0"/>
              <a:t/>
            </a:r>
            <a:br>
              <a:rPr lang="en-US" dirty="0"/>
            </a:br>
            <a:r>
              <a:rPr lang="en-US" dirty="0"/>
              <a:t>Minnesota — 44</a:t>
            </a:r>
            <a:r>
              <a:rPr lang="en-US" dirty="0"/>
              <a:t/>
            </a:r>
            <a:br>
              <a:rPr lang="en-US" dirty="0"/>
            </a:br>
            <a:endParaRPr lang="en-US" dirty="0"/>
          </a:p>
        </p:txBody>
      </p:sp>
      <p:pic>
        <p:nvPicPr>
          <p:cNvPr id="7" name="Picture 6"/>
          <p:cNvPicPr>
            <a:picLocks noChangeAspect="1"/>
          </p:cNvPicPr>
          <p:nvPr/>
        </p:nvPicPr>
        <p:blipFill>
          <a:blip r:embed="rId2"/>
          <a:stretch>
            <a:fillRect/>
          </a:stretch>
        </p:blipFill>
        <p:spPr>
          <a:xfrm>
            <a:off x="457200" y="76200"/>
            <a:ext cx="4920343" cy="763844"/>
          </a:xfrm>
          <a:prstGeom prst="rect">
            <a:avLst/>
          </a:prstGeom>
        </p:spPr>
      </p:pic>
      <p:pic>
        <p:nvPicPr>
          <p:cNvPr id="8" name="Picture 7"/>
          <p:cNvPicPr>
            <a:picLocks noChangeAspect="1"/>
          </p:cNvPicPr>
          <p:nvPr/>
        </p:nvPicPr>
        <p:blipFill>
          <a:blip r:embed="rId3"/>
          <a:stretch>
            <a:fillRect/>
          </a:stretch>
        </p:blipFill>
        <p:spPr>
          <a:xfrm>
            <a:off x="0" y="840044"/>
            <a:ext cx="8839200" cy="5505289"/>
          </a:xfrm>
          <a:prstGeom prst="rect">
            <a:avLst/>
          </a:prstGeom>
        </p:spPr>
      </p:pic>
      <p:sp>
        <p:nvSpPr>
          <p:cNvPr id="3" name="Oval 2"/>
          <p:cNvSpPr/>
          <p:nvPr/>
        </p:nvSpPr>
        <p:spPr>
          <a:xfrm>
            <a:off x="8915400" y="1524000"/>
            <a:ext cx="17526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0914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0960"/>
            <a:ext cx="11408229" cy="6710364"/>
          </a:xfrm>
          <a:prstGeom prst="rect">
            <a:avLst/>
          </a:prstGeom>
        </p:spPr>
      </p:pic>
    </p:spTree>
    <p:extLst>
      <p:ext uri="{BB962C8B-B14F-4D97-AF65-F5344CB8AC3E}">
        <p14:creationId xmlns:p14="http://schemas.microsoft.com/office/powerpoint/2010/main" val="1351007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20675"/>
            <a:ext cx="10972800" cy="1325563"/>
          </a:xfrm>
        </p:spPr>
        <p:txBody>
          <a:bodyPr>
            <a:normAutofit/>
          </a:bodyPr>
          <a:lstStyle/>
          <a:p>
            <a:r>
              <a:rPr lang="en-US" sz="3200" dirty="0" smtClean="0"/>
              <a:t>Updated info on </a:t>
            </a:r>
            <a:r>
              <a:rPr lang="en-US" sz="3200" dirty="0" err="1" smtClean="0"/>
              <a:t>Monkeypox</a:t>
            </a:r>
            <a:r>
              <a:rPr lang="en-US" sz="3200" dirty="0" smtClean="0"/>
              <a:t> and Pregnancy</a:t>
            </a:r>
            <a:endParaRPr lang="en-US" sz="3200" dirty="0"/>
          </a:p>
        </p:txBody>
      </p:sp>
      <p:sp>
        <p:nvSpPr>
          <p:cNvPr id="3" name="Content Placeholder 2"/>
          <p:cNvSpPr>
            <a:spLocks noGrp="1"/>
          </p:cNvSpPr>
          <p:nvPr>
            <p:ph idx="1"/>
          </p:nvPr>
        </p:nvSpPr>
        <p:spPr/>
        <p:txBody>
          <a:bodyPr>
            <a:normAutofit fontScale="92500" lnSpcReduction="10000"/>
          </a:bodyPr>
          <a:lstStyle/>
          <a:p>
            <a:r>
              <a:rPr lang="en-US" b="1" dirty="0"/>
              <a:t>SMFM Resources:</a:t>
            </a:r>
            <a:endParaRPr lang="en-US" dirty="0"/>
          </a:p>
          <a:p>
            <a:r>
              <a:rPr lang="en-US" dirty="0" err="1">
                <a:hlinkClick r:id="rId2"/>
              </a:rPr>
              <a:t>Monkeypox</a:t>
            </a:r>
            <a:r>
              <a:rPr lang="en-US" dirty="0">
                <a:hlinkClick r:id="rId2"/>
              </a:rPr>
              <a:t> and Pregnancy - MFM FAQ's</a:t>
            </a:r>
            <a:r>
              <a:rPr lang="en-US" dirty="0"/>
              <a:t> (7/19/22)</a:t>
            </a:r>
          </a:p>
          <a:p>
            <a:r>
              <a:rPr lang="en-US" b="1" dirty="0"/>
              <a:t>Partner Resources:</a:t>
            </a:r>
            <a:endParaRPr lang="en-US" dirty="0"/>
          </a:p>
          <a:p>
            <a:r>
              <a:rPr lang="en-US" dirty="0"/>
              <a:t>CDC </a:t>
            </a:r>
            <a:r>
              <a:rPr lang="en-US" dirty="0" err="1"/>
              <a:t>Monkeypox</a:t>
            </a:r>
            <a:r>
              <a:rPr lang="en-US" dirty="0"/>
              <a:t> guidance: </a:t>
            </a:r>
            <a:r>
              <a:rPr lang="en-US" dirty="0">
                <a:hlinkClick r:id="rId3"/>
              </a:rPr>
              <a:t>https://</a:t>
            </a:r>
            <a:r>
              <a:rPr lang="en-US" dirty="0" smtClean="0">
                <a:hlinkClick r:id="rId3"/>
              </a:rPr>
              <a:t>www.cdc.gov/poxvirus/monkeypox/index.html</a:t>
            </a:r>
            <a:r>
              <a:rPr lang="en-US" dirty="0" smtClean="0"/>
              <a:t> (7/31/22)</a:t>
            </a:r>
            <a:endParaRPr lang="en-US" dirty="0"/>
          </a:p>
          <a:p>
            <a:r>
              <a:rPr lang="en-US" dirty="0"/>
              <a:t>CDC: </a:t>
            </a:r>
            <a:r>
              <a:rPr lang="en-US" dirty="0">
                <a:hlinkClick r:id="rId4"/>
              </a:rPr>
              <a:t>Clinical Considerations for </a:t>
            </a:r>
            <a:r>
              <a:rPr lang="en-US" dirty="0" err="1">
                <a:hlinkClick r:id="rId4"/>
              </a:rPr>
              <a:t>Monkeypox</a:t>
            </a:r>
            <a:r>
              <a:rPr lang="en-US" dirty="0">
                <a:hlinkClick r:id="rId4"/>
              </a:rPr>
              <a:t> in People Who are Pregnant or </a:t>
            </a:r>
            <a:r>
              <a:rPr lang="en-US" dirty="0" smtClean="0">
                <a:hlinkClick r:id="rId4"/>
              </a:rPr>
              <a:t>Breastfeeding</a:t>
            </a:r>
            <a:r>
              <a:rPr lang="en-US" dirty="0" smtClean="0"/>
              <a:t> (7/18/22)</a:t>
            </a:r>
          </a:p>
          <a:p>
            <a:r>
              <a:rPr lang="en-US" dirty="0" smtClean="0"/>
              <a:t>CDC Health Alert:</a:t>
            </a:r>
            <a:r>
              <a:rPr lang="en-US" dirty="0"/>
              <a:t> </a:t>
            </a:r>
            <a:r>
              <a:rPr lang="en-US" dirty="0">
                <a:hlinkClick r:id="rId5"/>
              </a:rPr>
              <a:t>Update for Clinicians on </a:t>
            </a:r>
            <a:r>
              <a:rPr lang="en-US" dirty="0" err="1">
                <a:hlinkClick r:id="rId5"/>
              </a:rPr>
              <a:t>Monkeypox</a:t>
            </a:r>
            <a:r>
              <a:rPr lang="en-US" dirty="0">
                <a:hlinkClick r:id="rId5"/>
              </a:rPr>
              <a:t> in People with HIV, Children and Adolescents, and People who are Pregnant or Breastfeeding</a:t>
            </a:r>
            <a:r>
              <a:rPr lang="en-US" dirty="0"/>
              <a:t>(7.30.22</a:t>
            </a:r>
            <a:r>
              <a:rPr lang="en-US" dirty="0" smtClean="0"/>
              <a:t>)</a:t>
            </a:r>
            <a:endParaRPr lang="en-US" dirty="0"/>
          </a:p>
          <a:p>
            <a:r>
              <a:rPr lang="en-US" b="1" dirty="0"/>
              <a:t>Outside </a:t>
            </a:r>
            <a:r>
              <a:rPr lang="en-US" b="1" dirty="0" smtClean="0"/>
              <a:t>Resources </a:t>
            </a:r>
            <a:r>
              <a:rPr lang="en-US" i="1" dirty="0" smtClean="0"/>
              <a:t>(Green Journal, Jamieson et al):</a:t>
            </a:r>
            <a:endParaRPr lang="en-US" i="1" dirty="0"/>
          </a:p>
          <a:p>
            <a:r>
              <a:rPr lang="en-US" dirty="0">
                <a:hlinkClick r:id="rId6"/>
              </a:rPr>
              <a:t>A Primer on </a:t>
            </a:r>
            <a:r>
              <a:rPr lang="en-US" dirty="0" err="1">
                <a:hlinkClick r:id="rId6"/>
              </a:rPr>
              <a:t>Monkeypox</a:t>
            </a:r>
            <a:r>
              <a:rPr lang="en-US" dirty="0">
                <a:hlinkClick r:id="rId6"/>
              </a:rPr>
              <a:t> Virus for </a:t>
            </a:r>
            <a:r>
              <a:rPr lang="en-US" dirty="0" smtClean="0">
                <a:hlinkClick r:id="rId6"/>
              </a:rPr>
              <a:t>Obstetrician-Gynecologists</a:t>
            </a:r>
            <a:r>
              <a:rPr lang="en-US" dirty="0" smtClean="0"/>
              <a:t> </a:t>
            </a:r>
            <a:endParaRPr lang="en-US" dirty="0"/>
          </a:p>
          <a:p>
            <a:r>
              <a:rPr lang="en-US" i="1" dirty="0"/>
              <a:t>Last updated on: 7/19/2022</a:t>
            </a:r>
            <a:endParaRPr lang="en-US" dirty="0"/>
          </a:p>
        </p:txBody>
      </p:sp>
      <p:sp>
        <p:nvSpPr>
          <p:cNvPr id="4" name="Slide Number Placeholder 3"/>
          <p:cNvSpPr>
            <a:spLocks noGrp="1"/>
          </p:cNvSpPr>
          <p:nvPr>
            <p:ph type="sldNum" sz="quarter" idx="10"/>
          </p:nvPr>
        </p:nvSpPr>
        <p:spPr/>
        <p:txBody>
          <a:bodyPr/>
          <a:lstStyle/>
          <a:p>
            <a:fld id="{97033E4B-E3EB-3D46-B2D8-3159663620FA}" type="slidenum">
              <a:rPr lang="en-US" smtClean="0"/>
              <a:pPr/>
              <a:t>37</a:t>
            </a:fld>
            <a:endParaRPr lang="en-US"/>
          </a:p>
        </p:txBody>
      </p:sp>
      <p:sp>
        <p:nvSpPr>
          <p:cNvPr id="5" name="Footer Placeholder 4"/>
          <p:cNvSpPr>
            <a:spLocks noGrp="1"/>
          </p:cNvSpPr>
          <p:nvPr>
            <p:ph type="ftr" sz="quarter" idx="11"/>
          </p:nvPr>
        </p:nvSpPr>
        <p:spPr/>
        <p:txBody>
          <a:bodyPr/>
          <a:lstStyle/>
          <a:p>
            <a:pPr algn="l"/>
            <a:r>
              <a:rPr lang="en-US" smtClean="0"/>
              <a:t>Illinois Perinatal Quality Collaborative</a:t>
            </a:r>
            <a:endParaRPr lang="en-US"/>
          </a:p>
        </p:txBody>
      </p:sp>
    </p:spTree>
    <p:extLst>
      <p:ext uri="{BB962C8B-B14F-4D97-AF65-F5344CB8AC3E}">
        <p14:creationId xmlns:p14="http://schemas.microsoft.com/office/powerpoint/2010/main" val="3834016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8253"/>
            <a:ext cx="10972800" cy="1143000"/>
          </a:xfrm>
        </p:spPr>
        <p:txBody>
          <a:bodyPr/>
          <a:lstStyle/>
          <a:p>
            <a:r>
              <a:rPr lang="en-US" dirty="0" err="1" smtClean="0"/>
              <a:t>Monkeypox</a:t>
            </a:r>
            <a:r>
              <a:rPr lang="en-US" dirty="0" smtClean="0"/>
              <a:t> and Pregnancy</a:t>
            </a:r>
            <a:endParaRPr lang="en-US" dirty="0"/>
          </a:p>
        </p:txBody>
      </p:sp>
      <p:sp>
        <p:nvSpPr>
          <p:cNvPr id="3" name="Content Placeholder 2"/>
          <p:cNvSpPr>
            <a:spLocks noGrp="1"/>
          </p:cNvSpPr>
          <p:nvPr>
            <p:ph idx="1"/>
          </p:nvPr>
        </p:nvSpPr>
        <p:spPr>
          <a:xfrm>
            <a:off x="609600" y="1417638"/>
            <a:ext cx="10972800" cy="4525963"/>
          </a:xfrm>
        </p:spPr>
        <p:txBody>
          <a:bodyPr/>
          <a:lstStyle/>
          <a:p>
            <a:r>
              <a:rPr lang="en-US" sz="2400" dirty="0" smtClean="0"/>
              <a:t>Spread </a:t>
            </a:r>
            <a:r>
              <a:rPr lang="en-US" sz="2400" dirty="0"/>
              <a:t>by </a:t>
            </a:r>
            <a:r>
              <a:rPr lang="en-US" sz="2400" b="1" dirty="0"/>
              <a:t>close skin-to-skin </a:t>
            </a:r>
            <a:r>
              <a:rPr lang="en-US" sz="2400" b="1" dirty="0" smtClean="0"/>
              <a:t>contact</a:t>
            </a:r>
            <a:r>
              <a:rPr lang="en-US" sz="2400" dirty="0" smtClean="0"/>
              <a:t>, respiratory secretions, fomites (bedding)</a:t>
            </a:r>
            <a:endParaRPr lang="en-US" sz="2400" dirty="0"/>
          </a:p>
          <a:p>
            <a:r>
              <a:rPr lang="en-US" sz="2400" dirty="0" smtClean="0"/>
              <a:t>1-2 </a:t>
            </a:r>
            <a:r>
              <a:rPr lang="en-US" sz="2400" dirty="0" err="1"/>
              <a:t>wks</a:t>
            </a:r>
            <a:r>
              <a:rPr lang="en-US" sz="2400" dirty="0"/>
              <a:t> incubation (no </a:t>
            </a:r>
            <a:r>
              <a:rPr lang="en-US" sz="2400" dirty="0" err="1"/>
              <a:t>sxs</a:t>
            </a:r>
            <a:r>
              <a:rPr lang="en-US" sz="2400" dirty="0"/>
              <a:t>) followed by </a:t>
            </a:r>
            <a:r>
              <a:rPr lang="en-US" sz="2400" dirty="0" err="1"/>
              <a:t>prodrome</a:t>
            </a:r>
            <a:r>
              <a:rPr lang="en-US" sz="2400" dirty="0"/>
              <a:t> (</a:t>
            </a:r>
            <a:r>
              <a:rPr lang="en-US" sz="2400" b="1" dirty="0"/>
              <a:t>fever</a:t>
            </a:r>
            <a:r>
              <a:rPr lang="en-US" sz="2400" dirty="0"/>
              <a:t>, HA, sore throat, </a:t>
            </a:r>
            <a:r>
              <a:rPr lang="en-US" sz="2400" dirty="0" smtClean="0"/>
              <a:t>fatigue, </a:t>
            </a:r>
            <a:r>
              <a:rPr lang="en-US" sz="2400" b="1" dirty="0" smtClean="0"/>
              <a:t>lymphadenopathy</a:t>
            </a:r>
            <a:r>
              <a:rPr lang="en-US" sz="2400" dirty="0" smtClean="0"/>
              <a:t>, muscle aches), </a:t>
            </a:r>
            <a:r>
              <a:rPr lang="en-US" sz="2400" b="1" dirty="0" smtClean="0"/>
              <a:t>rash </a:t>
            </a:r>
            <a:r>
              <a:rPr lang="en-US" sz="2400" dirty="0"/>
              <a:t>for 2 weeks (first on tongue/mouth, then flat rash on face but spreads to whole body in 24 </a:t>
            </a:r>
            <a:r>
              <a:rPr lang="en-US" sz="2400" dirty="0" err="1"/>
              <a:t>hrs</a:t>
            </a:r>
            <a:r>
              <a:rPr lang="en-US" sz="2400" dirty="0"/>
              <a:t>, then raised lesion, then vesicles, then pustules)</a:t>
            </a:r>
          </a:p>
          <a:p>
            <a:r>
              <a:rPr lang="en-US" sz="2400" dirty="0" smtClean="0"/>
              <a:t>Can </a:t>
            </a:r>
            <a:r>
              <a:rPr lang="en-US" sz="2400" dirty="0"/>
              <a:t>be transmitted to fetus and associated with IUFD, PTD, neonatal </a:t>
            </a:r>
            <a:r>
              <a:rPr lang="en-US" sz="2400" dirty="0" smtClean="0"/>
              <a:t>infection</a:t>
            </a:r>
            <a:endParaRPr lang="en-US" sz="2400" dirty="0"/>
          </a:p>
          <a:p>
            <a:r>
              <a:rPr lang="en-US" sz="2400" dirty="0" smtClean="0"/>
              <a:t>There </a:t>
            </a:r>
            <a:r>
              <a:rPr lang="en-US" sz="2400" dirty="0"/>
              <a:t>are two vaccines –</a:t>
            </a:r>
            <a:r>
              <a:rPr lang="en-US" sz="2400" b="1" dirty="0"/>
              <a:t> JYNNEOS – live, but non replicating, </a:t>
            </a:r>
            <a:r>
              <a:rPr lang="en-US" sz="2400" b="1" dirty="0" smtClean="0"/>
              <a:t>ok to use </a:t>
            </a:r>
            <a:r>
              <a:rPr lang="en-US" sz="2400" b="1" dirty="0"/>
              <a:t>in pregnancy</a:t>
            </a:r>
            <a:r>
              <a:rPr lang="en-US" sz="2400" dirty="0"/>
              <a:t>; ACAM2000 live and replicating, not for use in </a:t>
            </a:r>
            <a:r>
              <a:rPr lang="en-US" sz="2400" dirty="0" smtClean="0"/>
              <a:t>pregnancy</a:t>
            </a:r>
          </a:p>
          <a:p>
            <a:r>
              <a:rPr lang="en-US" sz="2400" dirty="0" smtClean="0"/>
              <a:t>Vaccines can </a:t>
            </a:r>
            <a:r>
              <a:rPr lang="en-US" sz="2400" dirty="0"/>
              <a:t>be used as </a:t>
            </a:r>
            <a:r>
              <a:rPr lang="en-US" sz="2400" dirty="0" smtClean="0"/>
              <a:t>pre- and post-exposure </a:t>
            </a:r>
            <a:r>
              <a:rPr lang="en-US" sz="2400" dirty="0"/>
              <a:t>prophylaxis</a:t>
            </a:r>
          </a:p>
          <a:p>
            <a:r>
              <a:rPr lang="en-US" sz="2400" dirty="0" smtClean="0"/>
              <a:t>The </a:t>
            </a:r>
            <a:r>
              <a:rPr lang="en-US" sz="2400" dirty="0"/>
              <a:t>first line </a:t>
            </a:r>
            <a:r>
              <a:rPr lang="en-US" sz="2400" b="1" dirty="0"/>
              <a:t>antiviral agent </a:t>
            </a:r>
            <a:r>
              <a:rPr lang="en-US" sz="2400" b="1" dirty="0" err="1"/>
              <a:t>tecovirmimat</a:t>
            </a:r>
            <a:r>
              <a:rPr lang="en-US" sz="2400" b="1" dirty="0"/>
              <a:t> or TPOXX, can be used in pregnancy</a:t>
            </a:r>
          </a:p>
          <a:p>
            <a:r>
              <a:rPr lang="en-US" sz="2400" dirty="0" smtClean="0"/>
              <a:t>Who to </a:t>
            </a:r>
            <a:r>
              <a:rPr lang="en-US" sz="2400" dirty="0"/>
              <a:t>worry about:  </a:t>
            </a:r>
            <a:r>
              <a:rPr lang="en-US" sz="2400" b="1" dirty="0"/>
              <a:t>Fever </a:t>
            </a:r>
            <a:r>
              <a:rPr lang="en-US" sz="2400" b="1" u="sng" dirty="0"/>
              <a:t>with LAD</a:t>
            </a:r>
            <a:r>
              <a:rPr lang="en-US" sz="2400" b="1" dirty="0"/>
              <a:t> preceding painful rash by about 1-2 days</a:t>
            </a:r>
            <a:r>
              <a:rPr lang="en-US" sz="2400" dirty="0"/>
              <a:t>.</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3517318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458200" cy="1143000"/>
          </a:xfrm>
        </p:spPr>
        <p:txBody>
          <a:bodyPr/>
          <a:lstStyle/>
          <a:p>
            <a:r>
              <a:rPr lang="en-US" sz="4000" dirty="0" smtClean="0"/>
              <a:t>CDC Health Alert: </a:t>
            </a:r>
            <a:r>
              <a:rPr lang="en-US" sz="4000" dirty="0" err="1" smtClean="0"/>
              <a:t>Monkeypox</a:t>
            </a:r>
            <a:r>
              <a:rPr lang="en-US" sz="4000" dirty="0" smtClean="0"/>
              <a:t> and Pregnancy what do we know?</a:t>
            </a:r>
            <a:endParaRPr lang="en-US" sz="4000" dirty="0"/>
          </a:p>
        </p:txBody>
      </p:sp>
      <p:sp>
        <p:nvSpPr>
          <p:cNvPr id="3" name="Content Placeholder 2"/>
          <p:cNvSpPr>
            <a:spLocks noGrp="1"/>
          </p:cNvSpPr>
          <p:nvPr>
            <p:ph idx="1"/>
          </p:nvPr>
        </p:nvSpPr>
        <p:spPr/>
        <p:txBody>
          <a:bodyPr/>
          <a:lstStyle/>
          <a:p>
            <a:r>
              <a:rPr lang="en-US" dirty="0" smtClean="0"/>
              <a:t>5 lab confirmed cases in the literature prior to this outbreak</a:t>
            </a:r>
          </a:p>
          <a:p>
            <a:pPr lvl="1"/>
            <a:r>
              <a:rPr lang="en-US" dirty="0" smtClean="0"/>
              <a:t>3/5 cases resulted in fetal loss: 2 miscarriages and 1 IUFD</a:t>
            </a:r>
          </a:p>
          <a:p>
            <a:r>
              <a:rPr lang="en-US" dirty="0"/>
              <a:t>F</a:t>
            </a:r>
            <a:r>
              <a:rPr lang="en-US" dirty="0" smtClean="0"/>
              <a:t>etal remains demonstrated:</a:t>
            </a:r>
            <a:endParaRPr lang="en-US" dirty="0"/>
          </a:p>
          <a:p>
            <a:pPr lvl="1"/>
            <a:r>
              <a:rPr lang="en-US" dirty="0" smtClean="0"/>
              <a:t>Maculopapular rash, hepatomegaly, peritoneal effusions, and hydrops </a:t>
            </a:r>
            <a:r>
              <a:rPr lang="en-US" dirty="0" err="1" smtClean="0"/>
              <a:t>fetalis</a:t>
            </a:r>
            <a:endParaRPr lang="en-US" dirty="0" smtClean="0"/>
          </a:p>
          <a:p>
            <a:pPr lvl="1"/>
            <a:r>
              <a:rPr lang="en-US" dirty="0" smtClean="0"/>
              <a:t>High viral loads were detected in the placenta and fetal tissues</a:t>
            </a:r>
          </a:p>
          <a:p>
            <a:r>
              <a:rPr lang="en-US" dirty="0" smtClean="0"/>
              <a:t>1/5 cases with mild </a:t>
            </a:r>
            <a:r>
              <a:rPr lang="en-US" dirty="0" err="1" smtClean="0"/>
              <a:t>Monkeypox</a:t>
            </a:r>
            <a:r>
              <a:rPr lang="en-US" dirty="0" smtClean="0"/>
              <a:t> delivered health baby at term</a:t>
            </a:r>
          </a:p>
          <a:p>
            <a:r>
              <a:rPr lang="en-US" dirty="0" smtClean="0"/>
              <a:t>1/5 cases was infected 2</a:t>
            </a:r>
            <a:r>
              <a:rPr lang="en-US" baseline="30000" dirty="0" smtClean="0"/>
              <a:t>nd</a:t>
            </a:r>
            <a:r>
              <a:rPr lang="en-US" dirty="0" smtClean="0"/>
              <a:t> trimester, baby was born preterm 6 weeks later with a generalized rash</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348163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22034"/>
            <a:ext cx="5000625" cy="1426845"/>
            <a:chOff x="7191756" y="0"/>
            <a:chExt cx="5000625" cy="1426845"/>
          </a:xfrm>
        </p:grpSpPr>
        <p:pic>
          <p:nvPicPr>
            <p:cNvPr id="3" name="object 3"/>
            <p:cNvPicPr/>
            <p:nvPr/>
          </p:nvPicPr>
          <p:blipFill>
            <a:blip r:embed="rId2" cstate="print"/>
            <a:stretch>
              <a:fillRect/>
            </a:stretch>
          </p:blipFill>
          <p:spPr>
            <a:xfrm>
              <a:off x="9264396" y="228600"/>
              <a:ext cx="2025383" cy="911351"/>
            </a:xfrm>
            <a:prstGeom prst="rect">
              <a:avLst/>
            </a:prstGeom>
          </p:spPr>
        </p:pic>
        <p:pic>
          <p:nvPicPr>
            <p:cNvPr id="4" name="object 4"/>
            <p:cNvPicPr/>
            <p:nvPr/>
          </p:nvPicPr>
          <p:blipFill>
            <a:blip r:embed="rId3" cstate="print"/>
            <a:stretch>
              <a:fillRect/>
            </a:stretch>
          </p:blipFill>
          <p:spPr>
            <a:xfrm>
              <a:off x="7191756" y="0"/>
              <a:ext cx="5000243" cy="1426463"/>
            </a:xfrm>
            <a:prstGeom prst="rect">
              <a:avLst/>
            </a:prstGeom>
          </p:spPr>
        </p:pic>
        <p:sp>
          <p:nvSpPr>
            <p:cNvPr id="5" name="object 5"/>
            <p:cNvSpPr/>
            <p:nvPr/>
          </p:nvSpPr>
          <p:spPr>
            <a:xfrm>
              <a:off x="7335008" y="0"/>
              <a:ext cx="4857115" cy="1388110"/>
            </a:xfrm>
            <a:custGeom>
              <a:avLst/>
              <a:gdLst/>
              <a:ahLst/>
              <a:cxnLst/>
              <a:rect l="l" t="t" r="r" b="b"/>
              <a:pathLst>
                <a:path w="4857115" h="1388110">
                  <a:moveTo>
                    <a:pt x="229666" y="0"/>
                  </a:moveTo>
                  <a:lnTo>
                    <a:pt x="0" y="0"/>
                  </a:lnTo>
                  <a:lnTo>
                    <a:pt x="294614" y="211505"/>
                  </a:lnTo>
                  <a:lnTo>
                    <a:pt x="378269" y="270725"/>
                  </a:lnTo>
                  <a:lnTo>
                    <a:pt x="462254" y="329565"/>
                  </a:lnTo>
                  <a:lnTo>
                    <a:pt x="546620" y="387959"/>
                  </a:lnTo>
                  <a:lnTo>
                    <a:pt x="631431" y="445782"/>
                  </a:lnTo>
                  <a:lnTo>
                    <a:pt x="716788" y="502958"/>
                  </a:lnTo>
                  <a:lnTo>
                    <a:pt x="802779" y="559308"/>
                  </a:lnTo>
                  <a:lnTo>
                    <a:pt x="846023" y="587133"/>
                  </a:lnTo>
                  <a:lnTo>
                    <a:pt x="889444" y="614730"/>
                  </a:lnTo>
                  <a:lnTo>
                    <a:pt x="933043" y="642073"/>
                  </a:lnTo>
                  <a:lnTo>
                    <a:pt x="976820" y="669137"/>
                  </a:lnTo>
                  <a:lnTo>
                    <a:pt x="1020787" y="695909"/>
                  </a:lnTo>
                  <a:lnTo>
                    <a:pt x="1064945" y="722388"/>
                  </a:lnTo>
                  <a:lnTo>
                    <a:pt x="1109294" y="748550"/>
                  </a:lnTo>
                  <a:lnTo>
                    <a:pt x="1153845" y="774382"/>
                  </a:lnTo>
                  <a:lnTo>
                    <a:pt x="1198600" y="799871"/>
                  </a:lnTo>
                  <a:lnTo>
                    <a:pt x="1243584" y="825004"/>
                  </a:lnTo>
                  <a:lnTo>
                    <a:pt x="1288770" y="849769"/>
                  </a:lnTo>
                  <a:lnTo>
                    <a:pt x="1334160" y="874153"/>
                  </a:lnTo>
                  <a:lnTo>
                    <a:pt x="1379804" y="898042"/>
                  </a:lnTo>
                  <a:lnTo>
                    <a:pt x="1425689" y="921512"/>
                  </a:lnTo>
                  <a:lnTo>
                    <a:pt x="1471815" y="944549"/>
                  </a:lnTo>
                  <a:lnTo>
                    <a:pt x="1518183" y="967155"/>
                  </a:lnTo>
                  <a:lnTo>
                    <a:pt x="1564779" y="989304"/>
                  </a:lnTo>
                  <a:lnTo>
                    <a:pt x="1611617" y="1010970"/>
                  </a:lnTo>
                  <a:lnTo>
                    <a:pt x="1658683" y="1032167"/>
                  </a:lnTo>
                  <a:lnTo>
                    <a:pt x="1705978" y="1052842"/>
                  </a:lnTo>
                  <a:lnTo>
                    <a:pt x="1753501" y="1073010"/>
                  </a:lnTo>
                  <a:lnTo>
                    <a:pt x="1801228" y="1092644"/>
                  </a:lnTo>
                  <a:lnTo>
                    <a:pt x="1849196" y="1111745"/>
                  </a:lnTo>
                  <a:lnTo>
                    <a:pt x="1897354" y="1130261"/>
                  </a:lnTo>
                  <a:lnTo>
                    <a:pt x="1945741" y="1148219"/>
                  </a:lnTo>
                  <a:lnTo>
                    <a:pt x="1994344" y="1165580"/>
                  </a:lnTo>
                  <a:lnTo>
                    <a:pt x="2043137" y="1182344"/>
                  </a:lnTo>
                  <a:lnTo>
                    <a:pt x="2092134" y="1198499"/>
                  </a:lnTo>
                  <a:lnTo>
                    <a:pt x="2141334" y="1213993"/>
                  </a:lnTo>
                  <a:lnTo>
                    <a:pt x="2190737" y="1228839"/>
                  </a:lnTo>
                  <a:lnTo>
                    <a:pt x="2240330" y="1243037"/>
                  </a:lnTo>
                  <a:lnTo>
                    <a:pt x="2290114" y="1256576"/>
                  </a:lnTo>
                  <a:lnTo>
                    <a:pt x="2340063" y="1269466"/>
                  </a:lnTo>
                  <a:lnTo>
                    <a:pt x="2390178" y="1281709"/>
                  </a:lnTo>
                  <a:lnTo>
                    <a:pt x="2440432" y="1293279"/>
                  </a:lnTo>
                  <a:lnTo>
                    <a:pt x="2490838" y="1304188"/>
                  </a:lnTo>
                  <a:lnTo>
                    <a:pt x="2541371" y="1314424"/>
                  </a:lnTo>
                  <a:lnTo>
                    <a:pt x="2592019" y="1324000"/>
                  </a:lnTo>
                  <a:lnTo>
                    <a:pt x="2642781" y="1332903"/>
                  </a:lnTo>
                  <a:lnTo>
                    <a:pt x="2693657" y="1341145"/>
                  </a:lnTo>
                  <a:lnTo>
                    <a:pt x="2744597" y="1348689"/>
                  </a:lnTo>
                  <a:lnTo>
                    <a:pt x="2795625" y="1355572"/>
                  </a:lnTo>
                  <a:lnTo>
                    <a:pt x="2846730" y="1361770"/>
                  </a:lnTo>
                  <a:lnTo>
                    <a:pt x="2897911" y="1367294"/>
                  </a:lnTo>
                  <a:lnTo>
                    <a:pt x="2949295" y="1372133"/>
                  </a:lnTo>
                  <a:lnTo>
                    <a:pt x="3000679" y="1376349"/>
                  </a:lnTo>
                  <a:lnTo>
                    <a:pt x="3052076" y="1379893"/>
                  </a:lnTo>
                  <a:lnTo>
                    <a:pt x="3103460" y="1382814"/>
                  </a:lnTo>
                  <a:lnTo>
                    <a:pt x="3154857" y="1385074"/>
                  </a:lnTo>
                  <a:lnTo>
                    <a:pt x="3206254" y="1386687"/>
                  </a:lnTo>
                  <a:lnTo>
                    <a:pt x="3257638" y="1387652"/>
                  </a:lnTo>
                  <a:lnTo>
                    <a:pt x="3309035" y="1387983"/>
                  </a:lnTo>
                  <a:lnTo>
                    <a:pt x="3463594" y="1384795"/>
                  </a:lnTo>
                  <a:lnTo>
                    <a:pt x="3515118" y="1382141"/>
                  </a:lnTo>
                  <a:lnTo>
                    <a:pt x="3617633" y="1376299"/>
                  </a:lnTo>
                  <a:lnTo>
                    <a:pt x="3771138" y="1361973"/>
                  </a:lnTo>
                  <a:lnTo>
                    <a:pt x="3911371" y="1344396"/>
                  </a:lnTo>
                  <a:lnTo>
                    <a:pt x="4051058" y="1321625"/>
                  </a:lnTo>
                  <a:lnTo>
                    <a:pt x="4126484" y="1307299"/>
                  </a:lnTo>
                  <a:lnTo>
                    <a:pt x="4201769" y="1292225"/>
                  </a:lnTo>
                  <a:lnTo>
                    <a:pt x="4326724" y="1263764"/>
                  </a:lnTo>
                  <a:lnTo>
                    <a:pt x="4451019" y="1231925"/>
                  </a:lnTo>
                  <a:lnTo>
                    <a:pt x="4524844" y="1211224"/>
                  </a:lnTo>
                  <a:lnTo>
                    <a:pt x="4573981" y="1196835"/>
                  </a:lnTo>
                  <a:lnTo>
                    <a:pt x="4622939" y="1181950"/>
                  </a:lnTo>
                  <a:lnTo>
                    <a:pt x="4671745" y="1166558"/>
                  </a:lnTo>
                  <a:lnTo>
                    <a:pt x="4720399" y="1150645"/>
                  </a:lnTo>
                  <a:lnTo>
                    <a:pt x="4856873" y="1101826"/>
                  </a:lnTo>
                  <a:lnTo>
                    <a:pt x="4856873" y="1090269"/>
                  </a:lnTo>
                  <a:lnTo>
                    <a:pt x="4716411" y="1136853"/>
                  </a:lnTo>
                  <a:lnTo>
                    <a:pt x="4667580" y="1151559"/>
                  </a:lnTo>
                  <a:lnTo>
                    <a:pt x="4618570" y="1165771"/>
                  </a:lnTo>
                  <a:lnTo>
                    <a:pt x="4569409" y="1179461"/>
                  </a:lnTo>
                  <a:lnTo>
                    <a:pt x="4520082" y="1192657"/>
                  </a:lnTo>
                  <a:lnTo>
                    <a:pt x="4446244" y="1211757"/>
                  </a:lnTo>
                  <a:lnTo>
                    <a:pt x="4321962" y="1240409"/>
                  </a:lnTo>
                  <a:lnTo>
                    <a:pt x="4197007" y="1265720"/>
                  </a:lnTo>
                  <a:lnTo>
                    <a:pt x="4071239" y="1287132"/>
                  </a:lnTo>
                  <a:lnTo>
                    <a:pt x="4054779" y="1290307"/>
                  </a:lnTo>
                  <a:lnTo>
                    <a:pt x="4020781" y="1294561"/>
                  </a:lnTo>
                  <a:lnTo>
                    <a:pt x="3919867" y="1308354"/>
                  </a:lnTo>
                  <a:lnTo>
                    <a:pt x="3913479" y="1309370"/>
                  </a:lnTo>
                  <a:lnTo>
                    <a:pt x="3767950" y="1324813"/>
                  </a:lnTo>
                  <a:lnTo>
                    <a:pt x="3666236" y="1332153"/>
                  </a:lnTo>
                  <a:lnTo>
                    <a:pt x="3615486" y="1335125"/>
                  </a:lnTo>
                  <a:lnTo>
                    <a:pt x="3564724" y="1337462"/>
                  </a:lnTo>
                  <a:lnTo>
                    <a:pt x="3513924" y="1339151"/>
                  </a:lnTo>
                  <a:lnTo>
                    <a:pt x="3463124" y="1340205"/>
                  </a:lnTo>
                  <a:lnTo>
                    <a:pt x="3412312" y="1340624"/>
                  </a:lnTo>
                  <a:lnTo>
                    <a:pt x="3361512" y="1340396"/>
                  </a:lnTo>
                  <a:lnTo>
                    <a:pt x="3310737" y="1339532"/>
                  </a:lnTo>
                  <a:lnTo>
                    <a:pt x="3259988" y="1338008"/>
                  </a:lnTo>
                  <a:lnTo>
                    <a:pt x="3209264" y="1335862"/>
                  </a:lnTo>
                  <a:lnTo>
                    <a:pt x="3158578" y="1333042"/>
                  </a:lnTo>
                  <a:lnTo>
                    <a:pt x="3107944" y="1329601"/>
                  </a:lnTo>
                  <a:lnTo>
                    <a:pt x="3057359" y="1325511"/>
                  </a:lnTo>
                  <a:lnTo>
                    <a:pt x="3006852" y="1320774"/>
                  </a:lnTo>
                  <a:lnTo>
                    <a:pt x="2956420" y="1315389"/>
                  </a:lnTo>
                  <a:lnTo>
                    <a:pt x="2906064" y="1309357"/>
                  </a:lnTo>
                  <a:lnTo>
                    <a:pt x="2855810" y="1302677"/>
                  </a:lnTo>
                  <a:lnTo>
                    <a:pt x="2805658" y="1295349"/>
                  </a:lnTo>
                  <a:lnTo>
                    <a:pt x="2755607" y="1287360"/>
                  </a:lnTo>
                  <a:lnTo>
                    <a:pt x="2705658" y="1278737"/>
                  </a:lnTo>
                  <a:lnTo>
                    <a:pt x="2655862" y="1269453"/>
                  </a:lnTo>
                  <a:lnTo>
                    <a:pt x="2606192" y="1259522"/>
                  </a:lnTo>
                  <a:lnTo>
                    <a:pt x="2556649" y="1248930"/>
                  </a:lnTo>
                  <a:lnTo>
                    <a:pt x="2507272" y="1237703"/>
                  </a:lnTo>
                  <a:lnTo>
                    <a:pt x="2458059" y="1225804"/>
                  </a:lnTo>
                  <a:lnTo>
                    <a:pt x="2408999" y="1213243"/>
                  </a:lnTo>
                  <a:lnTo>
                    <a:pt x="2360117" y="1200048"/>
                  </a:lnTo>
                  <a:lnTo>
                    <a:pt x="2311438" y="1186180"/>
                  </a:lnTo>
                  <a:lnTo>
                    <a:pt x="2262936" y="1171663"/>
                  </a:lnTo>
                  <a:lnTo>
                    <a:pt x="2214638" y="1156500"/>
                  </a:lnTo>
                  <a:lnTo>
                    <a:pt x="2166556" y="1140663"/>
                  </a:lnTo>
                  <a:lnTo>
                    <a:pt x="2118690" y="1124178"/>
                  </a:lnTo>
                  <a:lnTo>
                    <a:pt x="2071090" y="1107160"/>
                  </a:lnTo>
                  <a:lnTo>
                    <a:pt x="2023706" y="1089558"/>
                  </a:lnTo>
                  <a:lnTo>
                    <a:pt x="1976539" y="1071372"/>
                  </a:lnTo>
                  <a:lnTo>
                    <a:pt x="1929574" y="1052626"/>
                  </a:lnTo>
                  <a:lnTo>
                    <a:pt x="1882838" y="1033335"/>
                  </a:lnTo>
                  <a:lnTo>
                    <a:pt x="1836318" y="1013485"/>
                  </a:lnTo>
                  <a:lnTo>
                    <a:pt x="1790026" y="993114"/>
                  </a:lnTo>
                  <a:lnTo>
                    <a:pt x="1743951" y="972223"/>
                  </a:lnTo>
                  <a:lnTo>
                    <a:pt x="1698104" y="950810"/>
                  </a:lnTo>
                  <a:lnTo>
                    <a:pt x="1652485" y="928916"/>
                  </a:lnTo>
                  <a:lnTo>
                    <a:pt x="1607083" y="906526"/>
                  </a:lnTo>
                  <a:lnTo>
                    <a:pt x="1561909" y="883666"/>
                  </a:lnTo>
                  <a:lnTo>
                    <a:pt x="1516976" y="860323"/>
                  </a:lnTo>
                  <a:lnTo>
                    <a:pt x="1472260" y="836536"/>
                  </a:lnTo>
                  <a:lnTo>
                    <a:pt x="1427784" y="812304"/>
                  </a:lnTo>
                  <a:lnTo>
                    <a:pt x="1383550" y="787641"/>
                  </a:lnTo>
                  <a:lnTo>
                    <a:pt x="1339545" y="762660"/>
                  </a:lnTo>
                  <a:lnTo>
                    <a:pt x="1295768" y="737273"/>
                  </a:lnTo>
                  <a:lnTo>
                    <a:pt x="1252181" y="711504"/>
                  </a:lnTo>
                  <a:lnTo>
                    <a:pt x="1208798" y="685380"/>
                  </a:lnTo>
                  <a:lnTo>
                    <a:pt x="1165618" y="658901"/>
                  </a:lnTo>
                  <a:lnTo>
                    <a:pt x="1122616" y="632079"/>
                  </a:lnTo>
                  <a:lnTo>
                    <a:pt x="1079817" y="604939"/>
                  </a:lnTo>
                  <a:lnTo>
                    <a:pt x="1037170" y="577507"/>
                  </a:lnTo>
                  <a:lnTo>
                    <a:pt x="994702" y="549757"/>
                  </a:lnTo>
                  <a:lnTo>
                    <a:pt x="952398" y="521741"/>
                  </a:lnTo>
                  <a:lnTo>
                    <a:pt x="910234" y="493471"/>
                  </a:lnTo>
                  <a:lnTo>
                    <a:pt x="868235" y="464947"/>
                  </a:lnTo>
                  <a:lnTo>
                    <a:pt x="826376" y="436194"/>
                  </a:lnTo>
                  <a:lnTo>
                    <a:pt x="743026" y="378028"/>
                  </a:lnTo>
                  <a:lnTo>
                    <a:pt x="660171" y="319112"/>
                  </a:lnTo>
                  <a:lnTo>
                    <a:pt x="577723" y="259524"/>
                  </a:lnTo>
                  <a:lnTo>
                    <a:pt x="495617" y="199339"/>
                  </a:lnTo>
                  <a:lnTo>
                    <a:pt x="372935" y="108178"/>
                  </a:lnTo>
                  <a:lnTo>
                    <a:pt x="229666" y="0"/>
                  </a:lnTo>
                  <a:close/>
                </a:path>
              </a:pathLst>
            </a:custGeom>
            <a:solidFill>
              <a:srgbClr val="1C4789"/>
            </a:solidFill>
          </p:spPr>
          <p:txBody>
            <a:bodyPr wrap="square" lIns="0" tIns="0" rIns="0" bIns="0" rtlCol="0"/>
            <a:lstStyle/>
            <a:p>
              <a:endParaRPr dirty="0"/>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endParaRPr dirty="0"/>
          </a:p>
        </p:txBody>
      </p:sp>
      <p:sp>
        <p:nvSpPr>
          <p:cNvPr id="7" name="object 7"/>
          <p:cNvSpPr/>
          <p:nvPr/>
        </p:nvSpPr>
        <p:spPr>
          <a:xfrm>
            <a:off x="706373"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dirty="0"/>
          </a:p>
        </p:txBody>
      </p:sp>
      <p:sp>
        <p:nvSpPr>
          <p:cNvPr id="8" name="object 8"/>
          <p:cNvSpPr txBox="1">
            <a:spLocks noGrp="1"/>
          </p:cNvSpPr>
          <p:nvPr>
            <p:ph type="title"/>
          </p:nvPr>
        </p:nvSpPr>
        <p:spPr>
          <a:xfrm>
            <a:off x="687831" y="689070"/>
            <a:ext cx="5415915" cy="574040"/>
          </a:xfrm>
          <a:prstGeom prst="rect">
            <a:avLst/>
          </a:prstGeom>
        </p:spPr>
        <p:txBody>
          <a:bodyPr vert="horz" wrap="square" lIns="0" tIns="12700" rIns="0" bIns="0" rtlCol="0">
            <a:spAutoFit/>
          </a:bodyPr>
          <a:lstStyle/>
          <a:p>
            <a:pPr marL="12700">
              <a:lnSpc>
                <a:spcPct val="100000"/>
              </a:lnSpc>
              <a:spcBef>
                <a:spcPts val="100"/>
              </a:spcBef>
              <a:tabLst>
                <a:tab pos="2933700" algn="l"/>
              </a:tabLst>
            </a:pPr>
            <a:r>
              <a:rPr sz="3600" b="1" spc="-35" dirty="0">
                <a:solidFill>
                  <a:srgbClr val="F58466"/>
                </a:solidFill>
                <a:latin typeface="Arial"/>
                <a:cs typeface="Arial"/>
              </a:rPr>
              <a:t>ILPQC</a:t>
            </a:r>
            <a:r>
              <a:rPr sz="3600" b="1" spc="160" dirty="0">
                <a:solidFill>
                  <a:srgbClr val="F58466"/>
                </a:solidFill>
                <a:latin typeface="Arial"/>
                <a:cs typeface="Arial"/>
              </a:rPr>
              <a:t> </a:t>
            </a:r>
            <a:r>
              <a:rPr sz="3600" b="1" spc="-130" dirty="0">
                <a:solidFill>
                  <a:srgbClr val="F58466"/>
                </a:solidFill>
                <a:latin typeface="Arial"/>
                <a:cs typeface="Arial"/>
              </a:rPr>
              <a:t>Covid	</a:t>
            </a:r>
            <a:r>
              <a:rPr sz="3600" b="1" spc="-5" dirty="0">
                <a:solidFill>
                  <a:srgbClr val="F58466"/>
                </a:solidFill>
                <a:latin typeface="Arial"/>
                <a:cs typeface="Arial"/>
              </a:rPr>
              <a:t>19</a:t>
            </a:r>
            <a:r>
              <a:rPr sz="3600" b="1" spc="-160" dirty="0">
                <a:solidFill>
                  <a:srgbClr val="F58466"/>
                </a:solidFill>
                <a:latin typeface="Arial"/>
                <a:cs typeface="Arial"/>
              </a:rPr>
              <a:t> </a:t>
            </a:r>
            <a:r>
              <a:rPr sz="3600" b="1" spc="-140" dirty="0">
                <a:solidFill>
                  <a:srgbClr val="F58466"/>
                </a:solidFill>
                <a:latin typeface="Arial"/>
                <a:cs typeface="Arial"/>
              </a:rPr>
              <a:t>webinars</a:t>
            </a:r>
            <a:endParaRPr sz="3600" dirty="0">
              <a:latin typeface="Arial"/>
              <a:cs typeface="Arial"/>
            </a:endParaRPr>
          </a:p>
        </p:txBody>
      </p:sp>
      <p:sp>
        <p:nvSpPr>
          <p:cNvPr id="10" name="object 10"/>
          <p:cNvSpPr txBox="1"/>
          <p:nvPr/>
        </p:nvSpPr>
        <p:spPr>
          <a:xfrm>
            <a:off x="11365992" y="6437227"/>
            <a:ext cx="1739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solidFill>
                  <a:srgbClr val="ADB3B8"/>
                </a:solidFill>
                <a:latin typeface="Arial"/>
                <a:cs typeface="Arial"/>
              </a:rPr>
              <a:t>4</a:t>
            </a:fld>
            <a:endParaRPr sz="1200" dirty="0">
              <a:latin typeface="Arial"/>
              <a:cs typeface="Arial"/>
            </a:endParaRPr>
          </a:p>
        </p:txBody>
      </p:sp>
      <p:sp>
        <p:nvSpPr>
          <p:cNvPr id="9" name="object 9"/>
          <p:cNvSpPr txBox="1"/>
          <p:nvPr/>
        </p:nvSpPr>
        <p:spPr>
          <a:xfrm>
            <a:off x="609600" y="1767782"/>
            <a:ext cx="10972800" cy="3989938"/>
          </a:xfrm>
          <a:prstGeom prst="rect">
            <a:avLst/>
          </a:prstGeom>
        </p:spPr>
        <p:txBody>
          <a:bodyPr vert="horz" wrap="square" lIns="0" tIns="112395" rIns="0" bIns="0" rtlCol="0">
            <a:spAutoFit/>
          </a:bodyPr>
          <a:lstStyle/>
          <a:p>
            <a:pPr marL="241300" marR="320040" indent="-229235">
              <a:lnSpc>
                <a:spcPct val="70000"/>
              </a:lnSpc>
              <a:spcBef>
                <a:spcPts val="885"/>
              </a:spcBef>
              <a:buClr>
                <a:srgbClr val="F5668F"/>
              </a:buClr>
              <a:buChar char="•"/>
              <a:tabLst>
                <a:tab pos="241300" algn="l"/>
                <a:tab pos="241935" algn="l"/>
              </a:tabLst>
            </a:pPr>
            <a:r>
              <a:rPr sz="2200" spc="-5" dirty="0">
                <a:solidFill>
                  <a:srgbClr val="444A53"/>
                </a:solidFill>
                <a:latin typeface="Arial"/>
                <a:cs typeface="Arial"/>
              </a:rPr>
              <a:t>The</a:t>
            </a:r>
            <a:r>
              <a:rPr sz="2200" spc="15" dirty="0">
                <a:solidFill>
                  <a:srgbClr val="444A53"/>
                </a:solidFill>
                <a:latin typeface="Arial"/>
                <a:cs typeface="Arial"/>
              </a:rPr>
              <a:t> </a:t>
            </a:r>
            <a:r>
              <a:rPr sz="2200" spc="-5" dirty="0">
                <a:solidFill>
                  <a:srgbClr val="444A53"/>
                </a:solidFill>
                <a:latin typeface="Arial"/>
                <a:cs typeface="Arial"/>
              </a:rPr>
              <a:t>strategies</a:t>
            </a:r>
            <a:r>
              <a:rPr sz="2200" spc="-25" dirty="0">
                <a:solidFill>
                  <a:srgbClr val="444A53"/>
                </a:solidFill>
                <a:latin typeface="Arial"/>
                <a:cs typeface="Arial"/>
              </a:rPr>
              <a:t> </a:t>
            </a:r>
            <a:r>
              <a:rPr sz="2200" spc="-5" dirty="0">
                <a:solidFill>
                  <a:srgbClr val="444A53"/>
                </a:solidFill>
                <a:latin typeface="Arial"/>
                <a:cs typeface="Arial"/>
              </a:rPr>
              <a:t>shared today</a:t>
            </a:r>
            <a:r>
              <a:rPr sz="2200" spc="-20" dirty="0">
                <a:solidFill>
                  <a:srgbClr val="444A53"/>
                </a:solidFill>
                <a:latin typeface="Arial"/>
                <a:cs typeface="Arial"/>
              </a:rPr>
              <a:t> </a:t>
            </a:r>
            <a:r>
              <a:rPr sz="2200" spc="-5" dirty="0">
                <a:solidFill>
                  <a:srgbClr val="444A53"/>
                </a:solidFill>
                <a:latin typeface="Arial"/>
                <a:cs typeface="Arial"/>
              </a:rPr>
              <a:t>are</a:t>
            </a:r>
            <a:r>
              <a:rPr sz="2200" spc="30" dirty="0">
                <a:solidFill>
                  <a:srgbClr val="444A53"/>
                </a:solidFill>
                <a:latin typeface="Arial"/>
                <a:cs typeface="Arial"/>
              </a:rPr>
              <a:t> </a:t>
            </a:r>
            <a:r>
              <a:rPr sz="2200" spc="-5" dirty="0">
                <a:solidFill>
                  <a:srgbClr val="444A53"/>
                </a:solidFill>
                <a:latin typeface="Arial"/>
                <a:cs typeface="Arial"/>
              </a:rPr>
              <a:t>examples</a:t>
            </a:r>
            <a:r>
              <a:rPr sz="2200" spc="15" dirty="0">
                <a:solidFill>
                  <a:srgbClr val="444A53"/>
                </a:solidFill>
                <a:latin typeface="Arial"/>
                <a:cs typeface="Arial"/>
              </a:rPr>
              <a:t> </a:t>
            </a:r>
            <a:r>
              <a:rPr sz="2200" spc="-5" dirty="0">
                <a:solidFill>
                  <a:srgbClr val="444A53"/>
                </a:solidFill>
                <a:latin typeface="Arial"/>
                <a:cs typeface="Arial"/>
              </a:rPr>
              <a:t>from</a:t>
            </a:r>
            <a:r>
              <a:rPr sz="2200" spc="25" dirty="0">
                <a:solidFill>
                  <a:srgbClr val="444A53"/>
                </a:solidFill>
                <a:latin typeface="Arial"/>
                <a:cs typeface="Arial"/>
              </a:rPr>
              <a:t> </a:t>
            </a:r>
            <a:r>
              <a:rPr sz="2200" spc="-5" dirty="0">
                <a:solidFill>
                  <a:srgbClr val="444A53"/>
                </a:solidFill>
                <a:latin typeface="Arial"/>
                <a:cs typeface="Arial"/>
              </a:rPr>
              <a:t>individual</a:t>
            </a:r>
            <a:r>
              <a:rPr sz="2200" spc="-25" dirty="0">
                <a:solidFill>
                  <a:srgbClr val="444A53"/>
                </a:solidFill>
                <a:latin typeface="Arial"/>
                <a:cs typeface="Arial"/>
              </a:rPr>
              <a:t> </a:t>
            </a:r>
            <a:r>
              <a:rPr sz="2200" spc="-5" dirty="0">
                <a:solidFill>
                  <a:srgbClr val="444A53"/>
                </a:solidFill>
                <a:latin typeface="Arial"/>
                <a:cs typeface="Arial"/>
              </a:rPr>
              <a:t>institutions</a:t>
            </a:r>
            <a:r>
              <a:rPr sz="2200" spc="-45" dirty="0">
                <a:solidFill>
                  <a:srgbClr val="444A53"/>
                </a:solidFill>
                <a:latin typeface="Arial"/>
                <a:cs typeface="Arial"/>
              </a:rPr>
              <a:t> </a:t>
            </a:r>
            <a:r>
              <a:rPr sz="2200" spc="-5" dirty="0">
                <a:solidFill>
                  <a:srgbClr val="444A53"/>
                </a:solidFill>
                <a:latin typeface="Arial"/>
                <a:cs typeface="Arial"/>
              </a:rPr>
              <a:t>not</a:t>
            </a:r>
            <a:r>
              <a:rPr sz="2200" spc="5" dirty="0">
                <a:solidFill>
                  <a:srgbClr val="444A53"/>
                </a:solidFill>
                <a:latin typeface="Arial"/>
                <a:cs typeface="Arial"/>
              </a:rPr>
              <a:t> </a:t>
            </a:r>
            <a:r>
              <a:rPr sz="2200" spc="-5" dirty="0">
                <a:solidFill>
                  <a:srgbClr val="444A53"/>
                </a:solidFill>
                <a:latin typeface="Arial"/>
                <a:cs typeface="Arial"/>
              </a:rPr>
              <a:t>IDPH</a:t>
            </a:r>
            <a:r>
              <a:rPr sz="2200" spc="-10" dirty="0">
                <a:solidFill>
                  <a:srgbClr val="444A53"/>
                </a:solidFill>
                <a:latin typeface="Arial"/>
                <a:cs typeface="Arial"/>
              </a:rPr>
              <a:t> </a:t>
            </a:r>
            <a:r>
              <a:rPr sz="2200" spc="-5" dirty="0">
                <a:solidFill>
                  <a:srgbClr val="444A53"/>
                </a:solidFill>
                <a:latin typeface="Arial"/>
                <a:cs typeface="Arial"/>
              </a:rPr>
              <a:t>or </a:t>
            </a:r>
            <a:r>
              <a:rPr sz="2200" spc="-600" dirty="0">
                <a:solidFill>
                  <a:srgbClr val="444A53"/>
                </a:solidFill>
                <a:latin typeface="Arial"/>
                <a:cs typeface="Arial"/>
              </a:rPr>
              <a:t> </a:t>
            </a:r>
            <a:r>
              <a:rPr sz="2200" spc="-5" dirty="0">
                <a:solidFill>
                  <a:srgbClr val="444A53"/>
                </a:solidFill>
                <a:latin typeface="Arial"/>
                <a:cs typeface="Arial"/>
              </a:rPr>
              <a:t>ILPQC</a:t>
            </a:r>
            <a:r>
              <a:rPr sz="2200" spc="-20" dirty="0">
                <a:solidFill>
                  <a:srgbClr val="444A53"/>
                </a:solidFill>
                <a:latin typeface="Arial"/>
                <a:cs typeface="Arial"/>
              </a:rPr>
              <a:t> </a:t>
            </a:r>
            <a:r>
              <a:rPr sz="2200" spc="-5" dirty="0">
                <a:solidFill>
                  <a:srgbClr val="444A53"/>
                </a:solidFill>
                <a:latin typeface="Arial"/>
                <a:cs typeface="Arial"/>
              </a:rPr>
              <a:t>recommendations.</a:t>
            </a:r>
            <a:endParaRPr sz="2200" dirty="0">
              <a:latin typeface="Arial"/>
              <a:cs typeface="Arial"/>
            </a:endParaRPr>
          </a:p>
          <a:p>
            <a:pPr>
              <a:lnSpc>
                <a:spcPct val="100000"/>
              </a:lnSpc>
              <a:spcBef>
                <a:spcPts val="45"/>
              </a:spcBef>
              <a:buClr>
                <a:srgbClr val="F5668F"/>
              </a:buClr>
              <a:buFont typeface="Arial"/>
              <a:buChar char="•"/>
            </a:pPr>
            <a:endParaRPr sz="2600" dirty="0">
              <a:latin typeface="Arial"/>
              <a:cs typeface="Arial"/>
            </a:endParaRPr>
          </a:p>
          <a:p>
            <a:pPr marL="240665" marR="38100" indent="-228600">
              <a:lnSpc>
                <a:spcPct val="72700"/>
              </a:lnSpc>
              <a:buClr>
                <a:srgbClr val="F5668F"/>
              </a:buClr>
              <a:buChar char="•"/>
              <a:tabLst>
                <a:tab pos="241300" algn="l"/>
                <a:tab pos="241935" algn="l"/>
                <a:tab pos="3844925" algn="l"/>
              </a:tabLst>
            </a:pPr>
            <a:r>
              <a:rPr sz="2200" spc="-5" dirty="0">
                <a:solidFill>
                  <a:srgbClr val="444A53"/>
                </a:solidFill>
                <a:latin typeface="Arial"/>
                <a:cs typeface="Arial"/>
              </a:rPr>
              <a:t>This</a:t>
            </a:r>
            <a:r>
              <a:rPr sz="2200" spc="-10" dirty="0">
                <a:solidFill>
                  <a:srgbClr val="444A53"/>
                </a:solidFill>
                <a:latin typeface="Arial"/>
                <a:cs typeface="Arial"/>
              </a:rPr>
              <a:t> </a:t>
            </a:r>
            <a:r>
              <a:rPr sz="2200" spc="-5" dirty="0">
                <a:solidFill>
                  <a:srgbClr val="444A53"/>
                </a:solidFill>
                <a:latin typeface="Arial"/>
                <a:cs typeface="Arial"/>
              </a:rPr>
              <a:t>is</a:t>
            </a:r>
            <a:r>
              <a:rPr sz="2200" spc="-15" dirty="0">
                <a:solidFill>
                  <a:srgbClr val="444A53"/>
                </a:solidFill>
                <a:latin typeface="Arial"/>
                <a:cs typeface="Arial"/>
              </a:rPr>
              <a:t> </a:t>
            </a:r>
            <a:r>
              <a:rPr sz="2200" spc="-5" dirty="0">
                <a:solidFill>
                  <a:srgbClr val="444A53"/>
                </a:solidFill>
                <a:latin typeface="Arial"/>
                <a:cs typeface="Arial"/>
              </a:rPr>
              <a:t>our</a:t>
            </a:r>
            <a:r>
              <a:rPr sz="2200" spc="20" dirty="0">
                <a:solidFill>
                  <a:srgbClr val="444A53"/>
                </a:solidFill>
                <a:latin typeface="Arial"/>
                <a:cs typeface="Arial"/>
              </a:rPr>
              <a:t> </a:t>
            </a:r>
            <a:r>
              <a:rPr lang="en-US" sz="2200" spc="-5" dirty="0" smtClean="0">
                <a:solidFill>
                  <a:srgbClr val="444A53"/>
                </a:solidFill>
                <a:latin typeface="Arial"/>
                <a:cs typeface="Arial"/>
              </a:rPr>
              <a:t>33rd</a:t>
            </a:r>
            <a:r>
              <a:rPr sz="2200" spc="5" dirty="0" smtClean="0">
                <a:solidFill>
                  <a:srgbClr val="444A53"/>
                </a:solidFill>
                <a:latin typeface="Arial"/>
                <a:cs typeface="Arial"/>
              </a:rPr>
              <a:t> </a:t>
            </a:r>
            <a:r>
              <a:rPr sz="2200" spc="-5" dirty="0">
                <a:solidFill>
                  <a:srgbClr val="444A53"/>
                </a:solidFill>
                <a:latin typeface="Arial"/>
                <a:cs typeface="Arial"/>
              </a:rPr>
              <a:t>COVID-19</a:t>
            </a:r>
            <a:r>
              <a:rPr sz="2200" spc="20" dirty="0">
                <a:solidFill>
                  <a:srgbClr val="444A53"/>
                </a:solidFill>
                <a:latin typeface="Arial"/>
                <a:cs typeface="Arial"/>
              </a:rPr>
              <a:t> </a:t>
            </a:r>
            <a:r>
              <a:rPr sz="2200" spc="-5" dirty="0">
                <a:solidFill>
                  <a:srgbClr val="444A53"/>
                </a:solidFill>
                <a:latin typeface="Arial"/>
                <a:cs typeface="Arial"/>
              </a:rPr>
              <a:t>strategies</a:t>
            </a:r>
            <a:r>
              <a:rPr sz="2200" spc="-25" dirty="0">
                <a:solidFill>
                  <a:srgbClr val="444A53"/>
                </a:solidFill>
                <a:latin typeface="Arial"/>
                <a:cs typeface="Arial"/>
              </a:rPr>
              <a:t> </a:t>
            </a:r>
            <a:r>
              <a:rPr sz="2200" spc="-5" dirty="0">
                <a:solidFill>
                  <a:srgbClr val="444A53"/>
                </a:solidFill>
                <a:latin typeface="Arial"/>
                <a:cs typeface="Arial"/>
              </a:rPr>
              <a:t>for</a:t>
            </a:r>
            <a:r>
              <a:rPr sz="2200" dirty="0">
                <a:solidFill>
                  <a:srgbClr val="444A53"/>
                </a:solidFill>
                <a:latin typeface="Arial"/>
                <a:cs typeface="Arial"/>
              </a:rPr>
              <a:t> </a:t>
            </a:r>
            <a:r>
              <a:rPr sz="2200" spc="-5" dirty="0">
                <a:solidFill>
                  <a:srgbClr val="444A53"/>
                </a:solidFill>
                <a:latin typeface="Arial"/>
                <a:cs typeface="Arial"/>
              </a:rPr>
              <a:t>OB/Neonatal Units</a:t>
            </a:r>
            <a:r>
              <a:rPr sz="2200" spc="-15" dirty="0">
                <a:solidFill>
                  <a:srgbClr val="444A53"/>
                </a:solidFill>
                <a:latin typeface="Arial"/>
                <a:cs typeface="Arial"/>
              </a:rPr>
              <a:t> </a:t>
            </a:r>
            <a:r>
              <a:rPr sz="2200" spc="-5" dirty="0">
                <a:solidFill>
                  <a:srgbClr val="444A53"/>
                </a:solidFill>
                <a:latin typeface="Arial"/>
                <a:cs typeface="Arial"/>
              </a:rPr>
              <a:t>webinar</a:t>
            </a:r>
            <a:r>
              <a:rPr sz="2200" spc="10" dirty="0">
                <a:solidFill>
                  <a:srgbClr val="444A53"/>
                </a:solidFill>
                <a:latin typeface="Arial"/>
                <a:cs typeface="Arial"/>
              </a:rPr>
              <a:t> </a:t>
            </a:r>
            <a:r>
              <a:rPr sz="2200" spc="-5" dirty="0">
                <a:solidFill>
                  <a:srgbClr val="444A53"/>
                </a:solidFill>
                <a:latin typeface="Arial"/>
                <a:cs typeface="Arial"/>
              </a:rPr>
              <a:t>in coordination </a:t>
            </a:r>
            <a:r>
              <a:rPr sz="2200" spc="-595" dirty="0">
                <a:solidFill>
                  <a:srgbClr val="444A53"/>
                </a:solidFill>
                <a:latin typeface="Arial"/>
                <a:cs typeface="Arial"/>
              </a:rPr>
              <a:t> </a:t>
            </a:r>
            <a:r>
              <a:rPr sz="2200" spc="-5" dirty="0">
                <a:solidFill>
                  <a:srgbClr val="444A53"/>
                </a:solidFill>
                <a:latin typeface="Arial"/>
                <a:cs typeface="Arial"/>
              </a:rPr>
              <a:t>with</a:t>
            </a:r>
            <a:r>
              <a:rPr sz="2200" dirty="0">
                <a:solidFill>
                  <a:srgbClr val="444A53"/>
                </a:solidFill>
                <a:latin typeface="Arial"/>
                <a:cs typeface="Arial"/>
              </a:rPr>
              <a:t> </a:t>
            </a:r>
            <a:r>
              <a:rPr sz="2200" spc="-15" dirty="0">
                <a:solidFill>
                  <a:srgbClr val="444A53"/>
                </a:solidFill>
                <a:latin typeface="Arial"/>
                <a:cs typeface="Arial"/>
              </a:rPr>
              <a:t>IDPH,</a:t>
            </a:r>
            <a:r>
              <a:rPr sz="2200" spc="50" dirty="0">
                <a:solidFill>
                  <a:srgbClr val="444A53"/>
                </a:solidFill>
                <a:latin typeface="Arial"/>
                <a:cs typeface="Arial"/>
              </a:rPr>
              <a:t> </a:t>
            </a:r>
            <a:r>
              <a:rPr sz="2200" spc="-5" dirty="0">
                <a:solidFill>
                  <a:srgbClr val="444A53"/>
                </a:solidFill>
                <a:latin typeface="Arial"/>
                <a:cs typeface="Arial"/>
              </a:rPr>
              <a:t>since</a:t>
            </a:r>
            <a:r>
              <a:rPr sz="2200" spc="-265" dirty="0">
                <a:solidFill>
                  <a:srgbClr val="444A53"/>
                </a:solidFill>
                <a:latin typeface="Arial"/>
                <a:cs typeface="Arial"/>
              </a:rPr>
              <a:t> </a:t>
            </a:r>
            <a:r>
              <a:rPr sz="2200" spc="-5" dirty="0">
                <a:solidFill>
                  <a:srgbClr val="444A53"/>
                </a:solidFill>
                <a:latin typeface="Arial"/>
                <a:cs typeface="Arial"/>
              </a:rPr>
              <a:t>April </a:t>
            </a:r>
            <a:r>
              <a:rPr sz="2200" spc="-5" dirty="0" smtClean="0">
                <a:solidFill>
                  <a:srgbClr val="444A53"/>
                </a:solidFill>
                <a:latin typeface="Arial"/>
                <a:cs typeface="Arial"/>
              </a:rPr>
              <a:t>2020.</a:t>
            </a:r>
            <a:r>
              <a:rPr lang="en-US" sz="2200" spc="-5" dirty="0" smtClean="0">
                <a:solidFill>
                  <a:srgbClr val="444A53"/>
                </a:solidFill>
                <a:latin typeface="Arial"/>
                <a:cs typeface="Arial"/>
              </a:rPr>
              <a:t> </a:t>
            </a:r>
            <a:r>
              <a:rPr sz="2200" spc="-5" dirty="0" smtClean="0">
                <a:solidFill>
                  <a:srgbClr val="444A53"/>
                </a:solidFill>
                <a:latin typeface="Arial"/>
                <a:cs typeface="Arial"/>
              </a:rPr>
              <a:t>Please</a:t>
            </a:r>
            <a:r>
              <a:rPr sz="2200" spc="-45" dirty="0" smtClean="0">
                <a:solidFill>
                  <a:srgbClr val="444A53"/>
                </a:solidFill>
                <a:latin typeface="Arial"/>
                <a:cs typeface="Arial"/>
              </a:rPr>
              <a:t> </a:t>
            </a:r>
            <a:r>
              <a:rPr sz="2200" spc="-5" dirty="0">
                <a:solidFill>
                  <a:srgbClr val="444A53"/>
                </a:solidFill>
                <a:latin typeface="Arial"/>
                <a:cs typeface="Arial"/>
              </a:rPr>
              <a:t>see</a:t>
            </a:r>
            <a:r>
              <a:rPr sz="2200" dirty="0">
                <a:solidFill>
                  <a:srgbClr val="0000FF"/>
                </a:solidFill>
                <a:latin typeface="Arial"/>
                <a:cs typeface="Arial"/>
              </a:rPr>
              <a:t> </a:t>
            </a:r>
            <a:r>
              <a:rPr sz="2200" u="sng" spc="-5" dirty="0">
                <a:solidFill>
                  <a:srgbClr val="0000FF"/>
                </a:solidFill>
                <a:uFill>
                  <a:solidFill>
                    <a:srgbClr val="6B93FB"/>
                  </a:solidFill>
                </a:uFill>
                <a:latin typeface="Arial"/>
                <a:cs typeface="Arial"/>
                <a:hlinkClick r:id="rId4"/>
              </a:rPr>
              <a:t>https://ilpqc.org/covid-19-information/</a:t>
            </a:r>
            <a:r>
              <a:rPr sz="2200" u="sng" spc="15" dirty="0">
                <a:solidFill>
                  <a:srgbClr val="444A53"/>
                </a:solidFill>
                <a:uFill>
                  <a:solidFill>
                    <a:srgbClr val="6B93FB"/>
                  </a:solidFill>
                </a:uFill>
                <a:latin typeface="Arial"/>
                <a:cs typeface="Arial"/>
                <a:hlinkClick r:id="rId4"/>
              </a:rPr>
              <a:t> </a:t>
            </a:r>
            <a:r>
              <a:rPr sz="2200" spc="-5" dirty="0">
                <a:solidFill>
                  <a:srgbClr val="444A53"/>
                </a:solidFill>
                <a:latin typeface="Arial"/>
                <a:cs typeface="Arial"/>
              </a:rPr>
              <a:t>for</a:t>
            </a:r>
            <a:endParaRPr sz="2200" dirty="0">
              <a:latin typeface="Arial"/>
              <a:cs typeface="Arial"/>
            </a:endParaRPr>
          </a:p>
          <a:p>
            <a:pPr marL="241300" marR="5080" indent="-635">
              <a:lnSpc>
                <a:spcPct val="70000"/>
              </a:lnSpc>
              <a:spcBef>
                <a:spcPts val="425"/>
              </a:spcBef>
            </a:pPr>
            <a:r>
              <a:rPr sz="2200" spc="-5" dirty="0">
                <a:solidFill>
                  <a:srgbClr val="444A53"/>
                </a:solidFill>
                <a:latin typeface="Arial"/>
                <a:cs typeface="Arial"/>
              </a:rPr>
              <a:t>future</a:t>
            </a:r>
            <a:r>
              <a:rPr sz="2200" spc="10" dirty="0">
                <a:solidFill>
                  <a:srgbClr val="444A53"/>
                </a:solidFill>
                <a:latin typeface="Arial"/>
                <a:cs typeface="Arial"/>
              </a:rPr>
              <a:t> </a:t>
            </a:r>
            <a:r>
              <a:rPr sz="2200" spc="-5" dirty="0">
                <a:solidFill>
                  <a:srgbClr val="444A53"/>
                </a:solidFill>
                <a:latin typeface="Arial"/>
                <a:cs typeface="Arial"/>
              </a:rPr>
              <a:t>webinar</a:t>
            </a:r>
            <a:r>
              <a:rPr sz="2200" spc="15" dirty="0">
                <a:solidFill>
                  <a:srgbClr val="444A53"/>
                </a:solidFill>
                <a:latin typeface="Arial"/>
                <a:cs typeface="Arial"/>
              </a:rPr>
              <a:t> </a:t>
            </a:r>
            <a:r>
              <a:rPr sz="2200" spc="-5" dirty="0">
                <a:solidFill>
                  <a:srgbClr val="444A53"/>
                </a:solidFill>
                <a:latin typeface="Arial"/>
                <a:cs typeface="Arial"/>
              </a:rPr>
              <a:t>registration, </a:t>
            </a:r>
            <a:r>
              <a:rPr lang="en-US" sz="2200" spc="-5" dirty="0" smtClean="0">
                <a:solidFill>
                  <a:srgbClr val="444A53"/>
                </a:solidFill>
                <a:latin typeface="Arial"/>
                <a:cs typeface="Arial"/>
              </a:rPr>
              <a:t>and </a:t>
            </a:r>
            <a:r>
              <a:rPr sz="2200" spc="-5" dirty="0" smtClean="0">
                <a:solidFill>
                  <a:srgbClr val="444A53"/>
                </a:solidFill>
                <a:latin typeface="Arial"/>
                <a:cs typeface="Arial"/>
              </a:rPr>
              <a:t>prior</a:t>
            </a:r>
            <a:r>
              <a:rPr sz="2200" spc="-15" dirty="0" smtClean="0">
                <a:solidFill>
                  <a:srgbClr val="444A53"/>
                </a:solidFill>
                <a:latin typeface="Arial"/>
                <a:cs typeface="Arial"/>
              </a:rPr>
              <a:t> </a:t>
            </a:r>
            <a:r>
              <a:rPr sz="2200" spc="-5" dirty="0">
                <a:solidFill>
                  <a:srgbClr val="444A53"/>
                </a:solidFill>
                <a:latin typeface="Arial"/>
                <a:cs typeface="Arial"/>
              </a:rPr>
              <a:t>recorded</a:t>
            </a:r>
            <a:r>
              <a:rPr sz="2200" spc="15" dirty="0">
                <a:solidFill>
                  <a:srgbClr val="444A53"/>
                </a:solidFill>
                <a:latin typeface="Arial"/>
                <a:cs typeface="Arial"/>
              </a:rPr>
              <a:t> </a:t>
            </a:r>
            <a:r>
              <a:rPr sz="2200" spc="-5" dirty="0" smtClean="0">
                <a:solidFill>
                  <a:srgbClr val="444A53"/>
                </a:solidFill>
                <a:latin typeface="Arial"/>
                <a:cs typeface="Arial"/>
              </a:rPr>
              <a:t>webinars</a:t>
            </a:r>
            <a:r>
              <a:rPr lang="en-US" sz="2200" spc="-5" dirty="0" smtClean="0">
                <a:solidFill>
                  <a:srgbClr val="444A53"/>
                </a:solidFill>
                <a:latin typeface="Arial"/>
                <a:cs typeface="Arial"/>
              </a:rPr>
              <a:t>.</a:t>
            </a:r>
            <a:endParaRPr sz="2200" dirty="0">
              <a:latin typeface="Arial"/>
              <a:cs typeface="Arial"/>
            </a:endParaRPr>
          </a:p>
          <a:p>
            <a:pPr>
              <a:lnSpc>
                <a:spcPct val="100000"/>
              </a:lnSpc>
              <a:spcBef>
                <a:spcPts val="30"/>
              </a:spcBef>
            </a:pPr>
            <a:endParaRPr sz="3050" dirty="0">
              <a:latin typeface="Arial"/>
              <a:cs typeface="Arial"/>
            </a:endParaRPr>
          </a:p>
          <a:p>
            <a:pPr marL="240665" marR="146685" indent="-228600">
              <a:lnSpc>
                <a:spcPct val="70000"/>
              </a:lnSpc>
              <a:buClr>
                <a:srgbClr val="F5668F"/>
              </a:buClr>
              <a:buChar char="•"/>
              <a:tabLst>
                <a:tab pos="241300" algn="l"/>
                <a:tab pos="241935" algn="l"/>
              </a:tabLst>
            </a:pPr>
            <a:r>
              <a:rPr sz="2200" spc="-5" dirty="0">
                <a:solidFill>
                  <a:srgbClr val="444A53"/>
                </a:solidFill>
                <a:latin typeface="Arial"/>
                <a:cs typeface="Arial"/>
              </a:rPr>
              <a:t>The</a:t>
            </a:r>
            <a:r>
              <a:rPr sz="2200" dirty="0">
                <a:solidFill>
                  <a:srgbClr val="444A53"/>
                </a:solidFill>
                <a:latin typeface="Arial"/>
                <a:cs typeface="Arial"/>
              </a:rPr>
              <a:t> </a:t>
            </a:r>
            <a:r>
              <a:rPr sz="2200" spc="-5" dirty="0">
                <a:solidFill>
                  <a:srgbClr val="444A53"/>
                </a:solidFill>
                <a:latin typeface="Arial"/>
                <a:cs typeface="Arial"/>
              </a:rPr>
              <a:t>next</a:t>
            </a:r>
            <a:r>
              <a:rPr sz="2200" spc="20" dirty="0">
                <a:solidFill>
                  <a:srgbClr val="444A53"/>
                </a:solidFill>
                <a:latin typeface="Arial"/>
                <a:cs typeface="Arial"/>
              </a:rPr>
              <a:t> </a:t>
            </a:r>
            <a:r>
              <a:rPr sz="2200" spc="-5" dirty="0">
                <a:solidFill>
                  <a:srgbClr val="444A53"/>
                </a:solidFill>
                <a:latin typeface="Arial"/>
                <a:cs typeface="Arial"/>
              </a:rPr>
              <a:t>webinar</a:t>
            </a:r>
            <a:r>
              <a:rPr sz="2200" spc="-15" dirty="0">
                <a:solidFill>
                  <a:srgbClr val="444A53"/>
                </a:solidFill>
                <a:latin typeface="Arial"/>
                <a:cs typeface="Arial"/>
              </a:rPr>
              <a:t> </a:t>
            </a:r>
            <a:r>
              <a:rPr sz="2200" spc="-5" dirty="0">
                <a:solidFill>
                  <a:srgbClr val="444A53"/>
                </a:solidFill>
                <a:latin typeface="Arial"/>
                <a:cs typeface="Arial"/>
              </a:rPr>
              <a:t>will</a:t>
            </a:r>
            <a:r>
              <a:rPr sz="2200" spc="-20" dirty="0">
                <a:solidFill>
                  <a:srgbClr val="444A53"/>
                </a:solidFill>
                <a:latin typeface="Arial"/>
                <a:cs typeface="Arial"/>
              </a:rPr>
              <a:t> </a:t>
            </a:r>
            <a:r>
              <a:rPr sz="2200" spc="-5" dirty="0">
                <a:solidFill>
                  <a:srgbClr val="444A53"/>
                </a:solidFill>
                <a:latin typeface="Arial"/>
                <a:cs typeface="Arial"/>
              </a:rPr>
              <a:t>be</a:t>
            </a:r>
            <a:r>
              <a:rPr sz="2200" spc="5" dirty="0">
                <a:solidFill>
                  <a:srgbClr val="444A53"/>
                </a:solidFill>
                <a:latin typeface="Arial"/>
                <a:cs typeface="Arial"/>
              </a:rPr>
              <a:t> </a:t>
            </a:r>
            <a:r>
              <a:rPr sz="2200" b="1" spc="-55" dirty="0">
                <a:solidFill>
                  <a:srgbClr val="444A53"/>
                </a:solidFill>
                <a:latin typeface="Arial"/>
                <a:cs typeface="Arial"/>
              </a:rPr>
              <a:t>Friday,</a:t>
            </a:r>
            <a:r>
              <a:rPr sz="2200" b="1" spc="30" dirty="0">
                <a:solidFill>
                  <a:srgbClr val="444A53"/>
                </a:solidFill>
                <a:latin typeface="Arial"/>
                <a:cs typeface="Arial"/>
              </a:rPr>
              <a:t> </a:t>
            </a:r>
            <a:r>
              <a:rPr lang="en-US" sz="2200" b="1" spc="-5" dirty="0" smtClean="0">
                <a:solidFill>
                  <a:srgbClr val="444A53"/>
                </a:solidFill>
                <a:latin typeface="Arial"/>
                <a:cs typeface="Arial"/>
              </a:rPr>
              <a:t>October 7, </a:t>
            </a:r>
            <a:r>
              <a:rPr sz="2200" b="1" spc="-5" dirty="0" smtClean="0">
                <a:solidFill>
                  <a:srgbClr val="444A53"/>
                </a:solidFill>
                <a:latin typeface="Arial"/>
                <a:cs typeface="Arial"/>
              </a:rPr>
              <a:t>noon</a:t>
            </a:r>
            <a:r>
              <a:rPr sz="2200" b="1" spc="40" dirty="0" smtClean="0">
                <a:solidFill>
                  <a:srgbClr val="444A53"/>
                </a:solidFill>
                <a:latin typeface="Arial"/>
                <a:cs typeface="Arial"/>
              </a:rPr>
              <a:t> </a:t>
            </a:r>
            <a:r>
              <a:rPr sz="2200" b="1" spc="-5" dirty="0">
                <a:solidFill>
                  <a:srgbClr val="444A53"/>
                </a:solidFill>
                <a:latin typeface="Arial"/>
                <a:cs typeface="Arial"/>
              </a:rPr>
              <a:t>to</a:t>
            </a:r>
            <a:r>
              <a:rPr sz="2200" b="1" spc="20" dirty="0">
                <a:solidFill>
                  <a:srgbClr val="444A53"/>
                </a:solidFill>
                <a:latin typeface="Arial"/>
                <a:cs typeface="Arial"/>
              </a:rPr>
              <a:t> </a:t>
            </a:r>
            <a:r>
              <a:rPr sz="2200" b="1" spc="-5" dirty="0">
                <a:solidFill>
                  <a:srgbClr val="444A53"/>
                </a:solidFill>
                <a:latin typeface="Arial"/>
                <a:cs typeface="Arial"/>
              </a:rPr>
              <a:t>1:15pm</a:t>
            </a:r>
            <a:r>
              <a:rPr sz="2200" spc="-5" dirty="0">
                <a:solidFill>
                  <a:srgbClr val="444A53"/>
                </a:solidFill>
                <a:latin typeface="Arial"/>
                <a:cs typeface="Arial"/>
              </a:rPr>
              <a:t>.</a:t>
            </a:r>
            <a:r>
              <a:rPr sz="2200" spc="-10" dirty="0">
                <a:solidFill>
                  <a:srgbClr val="444A53"/>
                </a:solidFill>
                <a:latin typeface="Arial"/>
                <a:cs typeface="Arial"/>
              </a:rPr>
              <a:t> </a:t>
            </a:r>
            <a:r>
              <a:rPr sz="2200" spc="-35" dirty="0" smtClean="0">
                <a:solidFill>
                  <a:srgbClr val="444A53"/>
                </a:solidFill>
                <a:latin typeface="Arial"/>
                <a:cs typeface="Arial"/>
              </a:rPr>
              <a:t>We</a:t>
            </a:r>
            <a:r>
              <a:rPr lang="en-US" sz="2200" spc="-35" dirty="0" smtClean="0">
                <a:solidFill>
                  <a:srgbClr val="444A53"/>
                </a:solidFill>
                <a:latin typeface="Arial"/>
                <a:cs typeface="Arial"/>
              </a:rPr>
              <a:t> have moved to every other month webinars.  Please let us know if you agree with this spacing of webinars and continued helpfulness of having this time to share strategies and updates together. </a:t>
            </a:r>
          </a:p>
          <a:p>
            <a:pPr marL="12065" marR="146685">
              <a:lnSpc>
                <a:spcPct val="70000"/>
              </a:lnSpc>
              <a:buClr>
                <a:srgbClr val="F5668F"/>
              </a:buClr>
              <a:tabLst>
                <a:tab pos="241300" algn="l"/>
                <a:tab pos="241935" algn="l"/>
              </a:tabLst>
            </a:pPr>
            <a:endParaRPr sz="3050" dirty="0">
              <a:latin typeface="Arial"/>
              <a:cs typeface="Arial"/>
            </a:endParaRPr>
          </a:p>
          <a:p>
            <a:pPr marL="240665" marR="153035" indent="-228600">
              <a:lnSpc>
                <a:spcPct val="70000"/>
              </a:lnSpc>
              <a:buClr>
                <a:srgbClr val="F5668F"/>
              </a:buClr>
              <a:buChar char="•"/>
              <a:tabLst>
                <a:tab pos="241300" algn="l"/>
                <a:tab pos="241935" algn="l"/>
              </a:tabLst>
            </a:pPr>
            <a:r>
              <a:rPr sz="2200" spc="-5" dirty="0">
                <a:solidFill>
                  <a:srgbClr val="444A53"/>
                </a:solidFill>
                <a:latin typeface="Arial"/>
                <a:cs typeface="Arial"/>
              </a:rPr>
              <a:t>Please let us know if your hospital would like to share on an upcoming </a:t>
            </a:r>
            <a:r>
              <a:rPr sz="2200" spc="-40" dirty="0">
                <a:solidFill>
                  <a:srgbClr val="444A53"/>
                </a:solidFill>
                <a:latin typeface="Arial"/>
                <a:cs typeface="Arial"/>
              </a:rPr>
              <a:t>webinar, </a:t>
            </a:r>
            <a:r>
              <a:rPr sz="2200" spc="-35" dirty="0">
                <a:solidFill>
                  <a:srgbClr val="444A53"/>
                </a:solidFill>
                <a:latin typeface="Arial"/>
                <a:cs typeface="Arial"/>
              </a:rPr>
              <a:t> </a:t>
            </a:r>
            <a:r>
              <a:rPr sz="2200" spc="-5" dirty="0">
                <a:solidFill>
                  <a:srgbClr val="444A53"/>
                </a:solidFill>
                <a:latin typeface="Arial"/>
                <a:cs typeface="Arial"/>
              </a:rPr>
              <a:t>please</a:t>
            </a:r>
            <a:r>
              <a:rPr sz="2200" spc="-20" dirty="0">
                <a:solidFill>
                  <a:srgbClr val="444A53"/>
                </a:solidFill>
                <a:latin typeface="Arial"/>
                <a:cs typeface="Arial"/>
              </a:rPr>
              <a:t> </a:t>
            </a:r>
            <a:r>
              <a:rPr sz="2200" spc="-5" dirty="0">
                <a:solidFill>
                  <a:srgbClr val="444A53"/>
                </a:solidFill>
                <a:latin typeface="Arial"/>
                <a:cs typeface="Arial"/>
              </a:rPr>
              <a:t>put</a:t>
            </a:r>
            <a:r>
              <a:rPr sz="2200" spc="5" dirty="0">
                <a:solidFill>
                  <a:srgbClr val="444A53"/>
                </a:solidFill>
                <a:latin typeface="Arial"/>
                <a:cs typeface="Arial"/>
              </a:rPr>
              <a:t> </a:t>
            </a:r>
            <a:r>
              <a:rPr sz="2200" spc="-5" dirty="0">
                <a:solidFill>
                  <a:srgbClr val="444A53"/>
                </a:solidFill>
                <a:latin typeface="Arial"/>
                <a:cs typeface="Arial"/>
              </a:rPr>
              <a:t>questions/comments into the</a:t>
            </a:r>
            <a:r>
              <a:rPr sz="2200" spc="5" dirty="0">
                <a:solidFill>
                  <a:srgbClr val="444A53"/>
                </a:solidFill>
                <a:latin typeface="Arial"/>
                <a:cs typeface="Arial"/>
              </a:rPr>
              <a:t> </a:t>
            </a:r>
            <a:r>
              <a:rPr sz="2200" spc="-5" dirty="0">
                <a:solidFill>
                  <a:srgbClr val="444A53"/>
                </a:solidFill>
                <a:latin typeface="Arial"/>
                <a:cs typeface="Arial"/>
              </a:rPr>
              <a:t>chatbox or</a:t>
            </a:r>
            <a:r>
              <a:rPr sz="2200" spc="30" dirty="0">
                <a:solidFill>
                  <a:srgbClr val="444A53"/>
                </a:solidFill>
                <a:latin typeface="Arial"/>
                <a:cs typeface="Arial"/>
              </a:rPr>
              <a:t> </a:t>
            </a:r>
            <a:r>
              <a:rPr sz="2200" spc="-5" dirty="0">
                <a:solidFill>
                  <a:srgbClr val="444A53"/>
                </a:solidFill>
                <a:latin typeface="Arial"/>
                <a:cs typeface="Arial"/>
              </a:rPr>
              <a:t>email</a:t>
            </a:r>
            <a:r>
              <a:rPr sz="2200" spc="10" dirty="0">
                <a:solidFill>
                  <a:srgbClr val="444A53"/>
                </a:solidFill>
                <a:latin typeface="Arial"/>
                <a:cs typeface="Arial"/>
              </a:rPr>
              <a:t> </a:t>
            </a:r>
            <a:r>
              <a:rPr sz="2200" spc="-5" dirty="0">
                <a:solidFill>
                  <a:srgbClr val="444A53"/>
                </a:solidFill>
                <a:latin typeface="Arial"/>
                <a:cs typeface="Arial"/>
              </a:rPr>
              <a:t>directly</a:t>
            </a:r>
            <a:r>
              <a:rPr sz="2200" spc="-20" dirty="0">
                <a:solidFill>
                  <a:srgbClr val="444A53"/>
                </a:solidFill>
                <a:latin typeface="Arial"/>
                <a:cs typeface="Arial"/>
              </a:rPr>
              <a:t> </a:t>
            </a:r>
            <a:r>
              <a:rPr sz="2200" spc="-5" dirty="0">
                <a:solidFill>
                  <a:srgbClr val="444A53"/>
                </a:solidFill>
                <a:latin typeface="Arial"/>
                <a:cs typeface="Arial"/>
              </a:rPr>
              <a:t>to</a:t>
            </a:r>
            <a:r>
              <a:rPr sz="2200" spc="25" dirty="0">
                <a:solidFill>
                  <a:srgbClr val="0000FF"/>
                </a:solidFill>
                <a:latin typeface="Arial"/>
                <a:cs typeface="Arial"/>
              </a:rPr>
              <a:t> </a:t>
            </a:r>
            <a:r>
              <a:rPr sz="2200" u="sng" spc="-5" dirty="0">
                <a:solidFill>
                  <a:srgbClr val="0000FF"/>
                </a:solidFill>
                <a:uFill>
                  <a:solidFill>
                    <a:srgbClr val="6B93FB"/>
                  </a:solidFill>
                </a:uFill>
                <a:latin typeface="Arial"/>
                <a:cs typeface="Arial"/>
                <a:hlinkClick r:id="rId5"/>
              </a:rPr>
              <a:t>info@ilpqc.org</a:t>
            </a:r>
            <a:endParaRPr sz="2200" dirty="0">
              <a:latin typeface="Arial"/>
              <a:cs typeface="Aria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Monkeypox</a:t>
            </a:r>
            <a:r>
              <a:rPr lang="en-US" dirty="0" smtClean="0"/>
              <a:t> Rash</a:t>
            </a: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5616943-E090-48BD-85BF-C3499FDFE60E}"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pic>
        <p:nvPicPr>
          <p:cNvPr id="4" name="Picture 3"/>
          <p:cNvPicPr>
            <a:picLocks noChangeAspect="1"/>
          </p:cNvPicPr>
          <p:nvPr/>
        </p:nvPicPr>
        <p:blipFill>
          <a:blip r:embed="rId2"/>
          <a:stretch>
            <a:fillRect/>
          </a:stretch>
        </p:blipFill>
        <p:spPr>
          <a:xfrm>
            <a:off x="1905000" y="1143000"/>
            <a:ext cx="6971119" cy="4962941"/>
          </a:xfrm>
          <a:prstGeom prst="rect">
            <a:avLst/>
          </a:prstGeom>
        </p:spPr>
      </p:pic>
    </p:spTree>
    <p:extLst>
      <p:ext uri="{BB962C8B-B14F-4D97-AF65-F5344CB8AC3E}">
        <p14:creationId xmlns:p14="http://schemas.microsoft.com/office/powerpoint/2010/main" val="2650984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Monkeypox</a:t>
            </a:r>
            <a:r>
              <a:rPr lang="en-US" dirty="0"/>
              <a:t> Rash</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pic>
        <p:nvPicPr>
          <p:cNvPr id="5" name="Picture 4"/>
          <p:cNvPicPr>
            <a:picLocks noChangeAspect="1"/>
          </p:cNvPicPr>
          <p:nvPr/>
        </p:nvPicPr>
        <p:blipFill>
          <a:blip r:embed="rId2"/>
          <a:stretch>
            <a:fillRect/>
          </a:stretch>
        </p:blipFill>
        <p:spPr>
          <a:xfrm>
            <a:off x="1523999" y="1219200"/>
            <a:ext cx="9814811" cy="5530097"/>
          </a:xfrm>
          <a:prstGeom prst="rect">
            <a:avLst/>
          </a:prstGeom>
        </p:spPr>
      </p:pic>
    </p:spTree>
    <p:extLst>
      <p:ext uri="{BB962C8B-B14F-4D97-AF65-F5344CB8AC3E}">
        <p14:creationId xmlns:p14="http://schemas.microsoft.com/office/powerpoint/2010/main" val="979590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382000" cy="1143000"/>
          </a:xfrm>
        </p:spPr>
        <p:txBody>
          <a:bodyPr/>
          <a:lstStyle/>
          <a:p>
            <a:pPr algn="l"/>
            <a:r>
              <a:rPr lang="en-US" sz="2400" b="1" dirty="0" smtClean="0"/>
              <a:t>CDC Health Alert: Update for Clinicians on </a:t>
            </a:r>
            <a:r>
              <a:rPr lang="en-US" sz="2400" b="1" dirty="0" err="1" smtClean="0"/>
              <a:t>Monkeypox</a:t>
            </a:r>
            <a:r>
              <a:rPr lang="en-US" sz="2400" b="1" dirty="0" smtClean="0"/>
              <a:t> in People with HIV, Children, and Adolescents, and People who are pregnant or breastfeeding</a:t>
            </a:r>
            <a:endParaRPr lang="en-US" sz="2400" b="1" dirty="0"/>
          </a:p>
        </p:txBody>
      </p:sp>
      <p:sp>
        <p:nvSpPr>
          <p:cNvPr id="3" name="Content Placeholder 2"/>
          <p:cNvSpPr>
            <a:spLocks noGrp="1"/>
          </p:cNvSpPr>
          <p:nvPr>
            <p:ph idx="1"/>
          </p:nvPr>
        </p:nvSpPr>
        <p:spPr>
          <a:xfrm>
            <a:off x="609600" y="1524000"/>
            <a:ext cx="10972800" cy="4525963"/>
          </a:xfrm>
        </p:spPr>
        <p:txBody>
          <a:bodyPr/>
          <a:lstStyle/>
          <a:p>
            <a:r>
              <a:rPr lang="en-US" sz="2800" dirty="0" smtClean="0"/>
              <a:t>People with HIV, individuals who are immunocompromised, children, adolescents, and </a:t>
            </a:r>
            <a:r>
              <a:rPr lang="en-US" sz="2800" b="1" dirty="0" smtClean="0"/>
              <a:t>people who are pregnant or breastfeeding </a:t>
            </a:r>
            <a:r>
              <a:rPr lang="en-US" sz="2800" dirty="0" smtClean="0"/>
              <a:t>may be at increased risk of disease severity and adverse health outcomes associated with </a:t>
            </a:r>
            <a:r>
              <a:rPr lang="en-US" sz="2800" dirty="0" err="1" smtClean="0"/>
              <a:t>Monkeypox</a:t>
            </a:r>
            <a:r>
              <a:rPr lang="en-US" sz="2800" dirty="0" smtClean="0"/>
              <a:t> infection.</a:t>
            </a:r>
          </a:p>
          <a:p>
            <a:r>
              <a:rPr lang="en-US" sz="2800" dirty="0" smtClean="0"/>
              <a:t>Other pox viruses are more severe in pregnancy</a:t>
            </a:r>
          </a:p>
          <a:p>
            <a:r>
              <a:rPr lang="en-US" sz="2800" dirty="0" err="1" smtClean="0"/>
              <a:t>Monkeypox</a:t>
            </a:r>
            <a:r>
              <a:rPr lang="en-US" sz="2800" dirty="0" smtClean="0"/>
              <a:t> can be transmitted to the fetus during pregnancy: leading to IUFD, PTD, neonatal </a:t>
            </a:r>
            <a:r>
              <a:rPr lang="en-US" sz="2800" dirty="0" err="1" smtClean="0"/>
              <a:t>monkeypox</a:t>
            </a:r>
            <a:r>
              <a:rPr lang="en-US" sz="2800" dirty="0" smtClean="0"/>
              <a:t> infection</a:t>
            </a:r>
          </a:p>
          <a:p>
            <a:pPr lvl="1"/>
            <a:r>
              <a:rPr lang="en-US" sz="2400" dirty="0" smtClean="0"/>
              <a:t>Frequency of transmission is not known</a:t>
            </a:r>
          </a:p>
          <a:p>
            <a:r>
              <a:rPr lang="en-US" sz="2800" dirty="0" smtClean="0"/>
              <a:t>Unknown if </a:t>
            </a:r>
            <a:r>
              <a:rPr lang="en-US" sz="2800" dirty="0" err="1" smtClean="0"/>
              <a:t>Monkeypox</a:t>
            </a:r>
            <a:r>
              <a:rPr lang="en-US" sz="2800" dirty="0" smtClean="0"/>
              <a:t> is transmitted in breastmilk, but may be transmitted through close contact during breastfeeding</a:t>
            </a:r>
            <a:endParaRPr lang="en-US" sz="28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637695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sz="2800" b="1" dirty="0"/>
              <a:t>CDC Health Alert</a:t>
            </a:r>
            <a:r>
              <a:rPr lang="en-US" sz="2800" b="1" dirty="0" smtClean="0"/>
              <a:t>: Prevention Measures for Pregnant /postpartum patients</a:t>
            </a:r>
            <a:endParaRPr lang="en-US" sz="2800" dirty="0"/>
          </a:p>
        </p:txBody>
      </p:sp>
      <p:sp>
        <p:nvSpPr>
          <p:cNvPr id="3" name="Content Placeholder 2"/>
          <p:cNvSpPr>
            <a:spLocks noGrp="1"/>
          </p:cNvSpPr>
          <p:nvPr>
            <p:ph idx="1"/>
          </p:nvPr>
        </p:nvSpPr>
        <p:spPr>
          <a:xfrm>
            <a:off x="152400" y="1417638"/>
            <a:ext cx="11277600" cy="4525963"/>
          </a:xfrm>
        </p:spPr>
        <p:txBody>
          <a:bodyPr/>
          <a:lstStyle/>
          <a:p>
            <a:r>
              <a:rPr lang="en-US" sz="2800" b="1" dirty="0" smtClean="0"/>
              <a:t>Pre- and Post-exposure prophylaxis (vaccination) can be offered to pregnant  and breastfeeding patients</a:t>
            </a:r>
          </a:p>
          <a:p>
            <a:r>
              <a:rPr lang="en-US" sz="2800" b="1" u="sng" dirty="0" smtClean="0"/>
              <a:t>JYNNEOS </a:t>
            </a:r>
            <a:r>
              <a:rPr lang="en-US" sz="2800" b="1" u="sng" dirty="0" err="1" smtClean="0"/>
              <a:t>Monkeypox</a:t>
            </a:r>
            <a:r>
              <a:rPr lang="en-US" sz="2800" b="1" u="sng" dirty="0" smtClean="0"/>
              <a:t> vaccine can be used in pregnancy</a:t>
            </a:r>
          </a:p>
          <a:p>
            <a:pPr lvl="1"/>
            <a:r>
              <a:rPr lang="en-US" sz="2400" dirty="0" smtClean="0"/>
              <a:t>Live, non-replicating viral vaccine ok to use in pregnancy</a:t>
            </a:r>
          </a:p>
          <a:p>
            <a:pPr lvl="1"/>
            <a:r>
              <a:rPr lang="en-US" sz="2400" dirty="0" smtClean="0"/>
              <a:t>Also known as </a:t>
            </a:r>
            <a:r>
              <a:rPr lang="en-US" sz="2400" dirty="0" err="1" smtClean="0"/>
              <a:t>Imvamune</a:t>
            </a:r>
            <a:r>
              <a:rPr lang="en-US" sz="2400" dirty="0" smtClean="0"/>
              <a:t> or </a:t>
            </a:r>
            <a:r>
              <a:rPr lang="en-US" sz="2400" dirty="0" err="1" smtClean="0"/>
              <a:t>Imvanex</a:t>
            </a:r>
            <a:endParaRPr lang="en-US" sz="2400" dirty="0" smtClean="0"/>
          </a:p>
          <a:p>
            <a:pPr lvl="1"/>
            <a:r>
              <a:rPr lang="en-US" sz="2400" dirty="0" smtClean="0"/>
              <a:t>Available human data is insufficient to determine pregnancy specific benefits / risks</a:t>
            </a:r>
          </a:p>
          <a:p>
            <a:pPr lvl="1"/>
            <a:r>
              <a:rPr lang="en-US" sz="2400" dirty="0" smtClean="0"/>
              <a:t>Animal studies have not shown evidence of harm and the vaccine should not be withheld from pregnant individuals who are eligible in the context of shared decision making</a:t>
            </a:r>
          </a:p>
          <a:p>
            <a:pPr marL="514350" indent="-457200"/>
            <a:r>
              <a:rPr lang="en-US" sz="2800" i="1" dirty="0" smtClean="0"/>
              <a:t>ACAM2000 </a:t>
            </a:r>
            <a:r>
              <a:rPr lang="en-US" sz="2800" i="1" dirty="0" err="1" smtClean="0"/>
              <a:t>Monkeypox</a:t>
            </a:r>
            <a:r>
              <a:rPr lang="en-US" sz="2800" i="1" dirty="0" smtClean="0"/>
              <a:t> vaccine, a </a:t>
            </a:r>
            <a:r>
              <a:rPr lang="en-US" sz="2800" i="1" dirty="0"/>
              <a:t>l</a:t>
            </a:r>
            <a:r>
              <a:rPr lang="en-US" sz="2800" i="1" dirty="0" smtClean="0"/>
              <a:t>ive, replicating viral vaccine, should not be used in pregnancy</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4065686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45363"/>
            <a:ext cx="10972800" cy="1143000"/>
          </a:xfrm>
        </p:spPr>
        <p:txBody>
          <a:bodyPr/>
          <a:lstStyle/>
          <a:p>
            <a:r>
              <a:rPr lang="en-US" dirty="0" smtClean="0"/>
              <a:t>CDC Health Alert: Identification</a:t>
            </a:r>
            <a:endParaRPr lang="en-US" dirty="0"/>
          </a:p>
        </p:txBody>
      </p:sp>
      <p:sp>
        <p:nvSpPr>
          <p:cNvPr id="3" name="Content Placeholder 2"/>
          <p:cNvSpPr>
            <a:spLocks noGrp="1"/>
          </p:cNvSpPr>
          <p:nvPr>
            <p:ph idx="1"/>
          </p:nvPr>
        </p:nvSpPr>
        <p:spPr>
          <a:xfrm>
            <a:off x="602255" y="1219200"/>
            <a:ext cx="10972800" cy="4525963"/>
          </a:xfrm>
        </p:spPr>
        <p:txBody>
          <a:bodyPr/>
          <a:lstStyle/>
          <a:p>
            <a:r>
              <a:rPr lang="en-US" sz="2800" dirty="0" smtClean="0"/>
              <a:t>During pregnancy, the cause of fever may be difficult to differentiate from other infections (such as </a:t>
            </a:r>
            <a:r>
              <a:rPr lang="en-US" sz="2800" dirty="0" err="1" smtClean="0"/>
              <a:t>chorio</a:t>
            </a:r>
            <a:r>
              <a:rPr lang="en-US" sz="2800" dirty="0" smtClean="0"/>
              <a:t>) until the </a:t>
            </a:r>
            <a:r>
              <a:rPr lang="en-US" sz="2800" dirty="0" err="1" smtClean="0"/>
              <a:t>monkeypox</a:t>
            </a:r>
            <a:r>
              <a:rPr lang="en-US" sz="2800" dirty="0" smtClean="0"/>
              <a:t> rash appears. </a:t>
            </a:r>
          </a:p>
          <a:p>
            <a:r>
              <a:rPr lang="en-US" sz="2800" dirty="0" smtClean="0"/>
              <a:t>Pregnant patients with rashes initially considered characteristic of dermatoses of pregnancy (PUPPS, varicella zoster </a:t>
            </a:r>
            <a:r>
              <a:rPr lang="en-US" sz="2800" dirty="0" err="1" smtClean="0"/>
              <a:t>etc</a:t>
            </a:r>
            <a:r>
              <a:rPr lang="en-US" sz="2800" dirty="0" smtClean="0"/>
              <a:t>) should be carefully evaluated for a </a:t>
            </a:r>
            <a:r>
              <a:rPr lang="en-US" sz="2800" dirty="0" err="1" smtClean="0"/>
              <a:t>monkeypox</a:t>
            </a:r>
            <a:r>
              <a:rPr lang="en-US" sz="2800" dirty="0" smtClean="0"/>
              <a:t> rash and submission of specimens of lesions for </a:t>
            </a:r>
            <a:r>
              <a:rPr lang="en-US" sz="2800" dirty="0" err="1" smtClean="0"/>
              <a:t>monkeypox</a:t>
            </a:r>
            <a:r>
              <a:rPr lang="en-US" sz="2800" dirty="0" smtClean="0"/>
              <a:t> diagnosis should be considered.</a:t>
            </a:r>
          </a:p>
          <a:p>
            <a:r>
              <a:rPr lang="en-US" sz="2800" dirty="0" smtClean="0"/>
              <a:t>Especially if the person has any epidemiological risk factors / recent travel or exposures exist</a:t>
            </a:r>
          </a:p>
          <a:p>
            <a:r>
              <a:rPr lang="en-US" sz="2800" dirty="0" smtClean="0"/>
              <a:t>Patients with unexplained fever, rash or significant Lymphadenopathy should be isolated and tested. </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654448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CDC Health Alert: Testing</a:t>
            </a:r>
            <a:endParaRPr lang="en-US" dirty="0"/>
          </a:p>
        </p:txBody>
      </p:sp>
      <p:sp>
        <p:nvSpPr>
          <p:cNvPr id="3" name="Content Placeholder 2"/>
          <p:cNvSpPr>
            <a:spLocks noGrp="1"/>
          </p:cNvSpPr>
          <p:nvPr>
            <p:ph idx="1"/>
          </p:nvPr>
        </p:nvSpPr>
        <p:spPr/>
        <p:txBody>
          <a:bodyPr/>
          <a:lstStyle/>
          <a:p>
            <a:r>
              <a:rPr lang="en-US" sz="2800" dirty="0" smtClean="0"/>
              <a:t>Diagnosis of </a:t>
            </a:r>
            <a:r>
              <a:rPr lang="en-US" sz="2800" dirty="0" err="1" smtClean="0"/>
              <a:t>Monkeypox</a:t>
            </a:r>
            <a:r>
              <a:rPr lang="en-US" sz="2800" dirty="0" smtClean="0"/>
              <a:t> is a 2 step process</a:t>
            </a:r>
          </a:p>
          <a:p>
            <a:pPr lvl="1"/>
            <a:r>
              <a:rPr lang="en-US" sz="2400" dirty="0" smtClean="0"/>
              <a:t>Initial identification of </a:t>
            </a:r>
            <a:r>
              <a:rPr lang="en-US" sz="2400" dirty="0" err="1" smtClean="0"/>
              <a:t>orthopoxvirus</a:t>
            </a:r>
            <a:r>
              <a:rPr lang="en-US" sz="2400" dirty="0" smtClean="0"/>
              <a:t>. </a:t>
            </a:r>
          </a:p>
          <a:p>
            <a:pPr lvl="1"/>
            <a:r>
              <a:rPr lang="en-US" sz="2400" dirty="0" smtClean="0"/>
              <a:t>If confirmed, then specimens are sent for </a:t>
            </a:r>
            <a:r>
              <a:rPr lang="en-US" sz="2400" dirty="0" err="1" smtClean="0"/>
              <a:t>Monkeypox</a:t>
            </a:r>
            <a:r>
              <a:rPr lang="en-US" sz="2400" dirty="0" smtClean="0"/>
              <a:t> testing</a:t>
            </a:r>
          </a:p>
          <a:p>
            <a:r>
              <a:rPr lang="en-US" sz="2800" dirty="0" smtClean="0"/>
              <a:t>Multiple samples should be collected, ideally from different lesions. </a:t>
            </a:r>
          </a:p>
          <a:p>
            <a:pPr lvl="1"/>
            <a:r>
              <a:rPr lang="en-US" sz="2400" dirty="0" smtClean="0"/>
              <a:t>2-3 from different areas of the body or of different appearance to send for PCR testing</a:t>
            </a:r>
          </a:p>
          <a:p>
            <a:pPr lvl="1"/>
            <a:r>
              <a:rPr lang="en-US" sz="2400" dirty="0" smtClean="0"/>
              <a:t>Lesion swabs or crusts from lesions are acceptable specimen types. </a:t>
            </a:r>
          </a:p>
          <a:p>
            <a:r>
              <a:rPr lang="en-US" sz="2800" dirty="0" smtClean="0"/>
              <a:t>Given no other </a:t>
            </a:r>
            <a:r>
              <a:rPr lang="en-US" sz="2800" dirty="0" err="1" smtClean="0"/>
              <a:t>orthopox</a:t>
            </a:r>
            <a:r>
              <a:rPr lang="en-US" sz="2800" dirty="0" smtClean="0"/>
              <a:t> viruses circulating in US now, if + then start treatment options for </a:t>
            </a:r>
            <a:r>
              <a:rPr lang="en-US" sz="2800" dirty="0" err="1" smtClean="0"/>
              <a:t>Monkeypox</a:t>
            </a:r>
            <a:r>
              <a:rPr lang="en-US" sz="2800" dirty="0" smtClean="0"/>
              <a:t>. </a:t>
            </a:r>
            <a:endParaRPr lang="en-US" sz="28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939366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610600" cy="1143000"/>
          </a:xfrm>
        </p:spPr>
        <p:txBody>
          <a:bodyPr/>
          <a:lstStyle/>
          <a:p>
            <a:r>
              <a:rPr lang="en-US" dirty="0" smtClean="0"/>
              <a:t>CDC Health Alert: Treatment Pregnant patients</a:t>
            </a:r>
            <a:endParaRPr lang="en-US" dirty="0"/>
          </a:p>
        </p:txBody>
      </p:sp>
      <p:sp>
        <p:nvSpPr>
          <p:cNvPr id="3" name="Content Placeholder 2"/>
          <p:cNvSpPr>
            <a:spLocks noGrp="1"/>
          </p:cNvSpPr>
          <p:nvPr>
            <p:ph idx="1"/>
          </p:nvPr>
        </p:nvSpPr>
        <p:spPr/>
        <p:txBody>
          <a:bodyPr/>
          <a:lstStyle/>
          <a:p>
            <a:r>
              <a:rPr lang="en-US" sz="2800" dirty="0" smtClean="0"/>
              <a:t>Most adults with </a:t>
            </a:r>
            <a:r>
              <a:rPr lang="en-US" sz="2800" dirty="0" err="1" smtClean="0"/>
              <a:t>Monkeypox</a:t>
            </a:r>
            <a:r>
              <a:rPr lang="en-US" sz="2800" dirty="0" smtClean="0"/>
              <a:t> self-limiting infection and recover in 2-4 weeks.  </a:t>
            </a:r>
          </a:p>
          <a:p>
            <a:r>
              <a:rPr lang="en-US" sz="2800" b="1" dirty="0" smtClean="0"/>
              <a:t>Pregnant and breastfeeding patients should be prioritized for medical treatment </a:t>
            </a:r>
            <a:r>
              <a:rPr lang="en-US" sz="2800" dirty="0" smtClean="0"/>
              <a:t>due to the probable increased risk of severe disease during pregnancy, risk of transmission to the fetus, risk of transmission to the newborn after birth,  and risk of severe infections in newborns. </a:t>
            </a:r>
          </a:p>
          <a:p>
            <a:r>
              <a:rPr lang="en-US" sz="2800" dirty="0"/>
              <a:t>The first line </a:t>
            </a:r>
            <a:r>
              <a:rPr lang="en-US" sz="2800" b="1" dirty="0"/>
              <a:t>antiviral agent </a:t>
            </a:r>
            <a:r>
              <a:rPr lang="en-US" sz="2800" b="1" dirty="0" err="1"/>
              <a:t>tecovirmimat</a:t>
            </a:r>
            <a:r>
              <a:rPr lang="en-US" sz="2800" b="1" dirty="0"/>
              <a:t> or TPOXX, can be used in </a:t>
            </a:r>
            <a:r>
              <a:rPr lang="en-US" sz="2800" b="1" dirty="0" smtClean="0"/>
              <a:t>pregnancy</a:t>
            </a:r>
          </a:p>
          <a:p>
            <a:r>
              <a:rPr lang="en-US" sz="2800" b="1" dirty="0" smtClean="0"/>
              <a:t>For access to all treatment options contact state health department to request through the CDC / Strategic National Stockpile</a:t>
            </a:r>
            <a:endParaRPr lang="en-US" sz="2800" b="1" dirty="0"/>
          </a:p>
          <a:p>
            <a:endParaRPr lang="en-US" dirty="0" smtClean="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97098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458200" cy="1143000"/>
          </a:xfrm>
        </p:spPr>
        <p:txBody>
          <a:bodyPr/>
          <a:lstStyle/>
          <a:p>
            <a:r>
              <a:rPr lang="en-US" dirty="0"/>
              <a:t>CDC Health Alert</a:t>
            </a:r>
            <a:r>
              <a:rPr lang="en-US" dirty="0" smtClean="0"/>
              <a:t>: exposure</a:t>
            </a:r>
            <a:endParaRPr lang="en-US" dirty="0"/>
          </a:p>
        </p:txBody>
      </p:sp>
      <p:sp>
        <p:nvSpPr>
          <p:cNvPr id="3" name="Content Placeholder 2"/>
          <p:cNvSpPr>
            <a:spLocks noGrp="1"/>
          </p:cNvSpPr>
          <p:nvPr>
            <p:ph idx="1"/>
          </p:nvPr>
        </p:nvSpPr>
        <p:spPr/>
        <p:txBody>
          <a:bodyPr/>
          <a:lstStyle/>
          <a:p>
            <a:r>
              <a:rPr lang="en-US" dirty="0" smtClean="0"/>
              <a:t>Remain infectious until lesions have resolved, scabs have fallen off and fresh layer of intact skin has formed</a:t>
            </a:r>
          </a:p>
          <a:p>
            <a:r>
              <a:rPr lang="en-US" dirty="0" smtClean="0"/>
              <a:t>Close contacts should monitor symptoms for 21 days, do not need to quarantine</a:t>
            </a:r>
          </a:p>
          <a:p>
            <a:r>
              <a:rPr lang="en-US" dirty="0" smtClean="0"/>
              <a:t>Post-exposure prophylaxis: </a:t>
            </a:r>
            <a:r>
              <a:rPr lang="en-US" b="1" u="sng" dirty="0"/>
              <a:t>JYNNEOS </a:t>
            </a:r>
            <a:r>
              <a:rPr lang="en-US" b="1" u="sng" dirty="0" err="1"/>
              <a:t>Monkeypox</a:t>
            </a:r>
            <a:r>
              <a:rPr lang="en-US" b="1" u="sng" dirty="0"/>
              <a:t> vaccine </a:t>
            </a:r>
            <a:endParaRPr lang="en-US" dirty="0" smtClean="0"/>
          </a:p>
          <a:p>
            <a:pPr lvl="1"/>
            <a:r>
              <a:rPr lang="en-US" dirty="0" smtClean="0"/>
              <a:t>If given within 4 days of exposure likely will prevent infection</a:t>
            </a:r>
          </a:p>
          <a:p>
            <a:pPr lvl="1"/>
            <a:r>
              <a:rPr lang="en-US" dirty="0" smtClean="0"/>
              <a:t>If given within 4-14 days </a:t>
            </a:r>
            <a:r>
              <a:rPr lang="en-US" dirty="0" err="1" smtClean="0"/>
              <a:t>postexposure</a:t>
            </a:r>
            <a:r>
              <a:rPr lang="en-US" dirty="0" smtClean="0"/>
              <a:t>, reduces symptoms but doesn’t prevent disease</a:t>
            </a:r>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1362081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915400" cy="1143000"/>
          </a:xfrm>
        </p:spPr>
        <p:txBody>
          <a:bodyPr/>
          <a:lstStyle/>
          <a:p>
            <a:r>
              <a:rPr lang="en-US" dirty="0" smtClean="0"/>
              <a:t>CDC Health Alert: </a:t>
            </a:r>
            <a:r>
              <a:rPr lang="en-US" dirty="0" err="1" smtClean="0"/>
              <a:t>Monkeypox</a:t>
            </a:r>
            <a:r>
              <a:rPr lang="en-US" dirty="0" smtClean="0"/>
              <a:t> Infection Control</a:t>
            </a:r>
            <a:endParaRPr lang="en-US" dirty="0"/>
          </a:p>
        </p:txBody>
      </p:sp>
      <p:sp>
        <p:nvSpPr>
          <p:cNvPr id="3" name="Content Placeholder 2"/>
          <p:cNvSpPr>
            <a:spLocks noGrp="1"/>
          </p:cNvSpPr>
          <p:nvPr>
            <p:ph idx="1"/>
          </p:nvPr>
        </p:nvSpPr>
        <p:spPr/>
        <p:txBody>
          <a:bodyPr/>
          <a:lstStyle/>
          <a:p>
            <a:r>
              <a:rPr lang="en-US" sz="2400" dirty="0" smtClean="0"/>
              <a:t>Newborns born to persons with </a:t>
            </a:r>
            <a:r>
              <a:rPr lang="en-US" sz="2400" dirty="0" err="1" smtClean="0"/>
              <a:t>Monkeypox</a:t>
            </a:r>
            <a:r>
              <a:rPr lang="en-US" sz="2400" dirty="0" smtClean="0"/>
              <a:t> should be placed in isolation</a:t>
            </a:r>
          </a:p>
          <a:p>
            <a:r>
              <a:rPr lang="en-US" sz="2400" dirty="0"/>
              <a:t>Patients with </a:t>
            </a:r>
            <a:r>
              <a:rPr lang="en-US" sz="2400" dirty="0" err="1"/>
              <a:t>Monkeypox</a:t>
            </a:r>
            <a:r>
              <a:rPr lang="en-US" sz="2400" dirty="0"/>
              <a:t> should be counseled about measures to reduce risk of transmission to their newborn. </a:t>
            </a:r>
          </a:p>
          <a:p>
            <a:r>
              <a:rPr lang="en-US" sz="2400" dirty="0" smtClean="0"/>
              <a:t>Patients with </a:t>
            </a:r>
            <a:r>
              <a:rPr lang="en-US" sz="2400" dirty="0" err="1" smtClean="0"/>
              <a:t>Monkeypox</a:t>
            </a:r>
            <a:r>
              <a:rPr lang="en-US" sz="2400" dirty="0" smtClean="0"/>
              <a:t> should be isolated, cover any lesions, use a well fitting mask, avoid close contact with others, and do not share clothing, towels, linens.</a:t>
            </a:r>
          </a:p>
          <a:p>
            <a:r>
              <a:rPr lang="en-US" sz="2400" dirty="0" smtClean="0"/>
              <a:t>Healthcare providers should wear standard PPE: gown, gloves and NIOSH approved particulate respirator</a:t>
            </a:r>
          </a:p>
          <a:p>
            <a:r>
              <a:rPr lang="en-US" sz="2400" dirty="0" smtClean="0"/>
              <a:t>Activities that can aerosolize particles (intubation/</a:t>
            </a:r>
            <a:r>
              <a:rPr lang="en-US" sz="2400" dirty="0" err="1" smtClean="0"/>
              <a:t>extubation</a:t>
            </a:r>
            <a:r>
              <a:rPr lang="en-US" sz="2400" dirty="0" smtClean="0"/>
              <a:t>) should occur in an airborne isolation room</a:t>
            </a:r>
          </a:p>
          <a:p>
            <a:r>
              <a:rPr lang="en-US" sz="2400" dirty="0" err="1" smtClean="0"/>
              <a:t>Monkeypox</a:t>
            </a:r>
            <a:r>
              <a:rPr lang="en-US" sz="2400" dirty="0" smtClean="0"/>
              <a:t> can spread on surfaces/fomites: such as through exposed bandages, bedding or clothing </a:t>
            </a:r>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EF23B2-1968-4158-BBF8-33ADF3172235}" type="slidenum">
              <a:rPr kumimoji="0" lang="en-US" altLang="en-US" sz="1200" b="0" i="0" u="none" strike="noStrike" kern="1200" cap="none" spc="0" normalizeH="0" baseline="0" noProof="0" smtClean="0">
                <a:ln>
                  <a:noFill/>
                </a:ln>
                <a:solidFill>
                  <a:srgbClr val="898989"/>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898989"/>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366672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3" cstate="print"/>
            <a:stretch>
              <a:fillRect/>
            </a:stretch>
          </p:blipFill>
          <p:spPr>
            <a:xfrm>
              <a:off x="9264396" y="228600"/>
              <a:ext cx="2025383" cy="911351"/>
            </a:xfrm>
            <a:prstGeom prst="rect">
              <a:avLst/>
            </a:prstGeom>
          </p:spPr>
        </p:pic>
        <p:pic>
          <p:nvPicPr>
            <p:cNvPr id="4" name="object 4"/>
            <p:cNvPicPr/>
            <p:nvPr/>
          </p:nvPicPr>
          <p:blipFill>
            <a:blip r:embed="rId4" cstate="print"/>
            <a:stretch>
              <a:fillRect/>
            </a:stretch>
          </p:blipFill>
          <p:spPr>
            <a:xfrm>
              <a:off x="7191756" y="0"/>
              <a:ext cx="5000243" cy="1426463"/>
            </a:xfrm>
            <a:prstGeom prst="rect">
              <a:avLst/>
            </a:prstGeom>
          </p:spPr>
        </p:pic>
        <p:sp>
          <p:nvSpPr>
            <p:cNvPr id="5" name="object 5"/>
            <p:cNvSpPr/>
            <p:nvPr/>
          </p:nvSpPr>
          <p:spPr>
            <a:xfrm>
              <a:off x="7335008" y="0"/>
              <a:ext cx="4857115" cy="1388110"/>
            </a:xfrm>
            <a:custGeom>
              <a:avLst/>
              <a:gdLst/>
              <a:ahLst/>
              <a:cxnLst/>
              <a:rect l="l" t="t" r="r" b="b"/>
              <a:pathLst>
                <a:path w="4857115" h="1388110">
                  <a:moveTo>
                    <a:pt x="229666" y="0"/>
                  </a:moveTo>
                  <a:lnTo>
                    <a:pt x="0" y="0"/>
                  </a:lnTo>
                  <a:lnTo>
                    <a:pt x="294614" y="211505"/>
                  </a:lnTo>
                  <a:lnTo>
                    <a:pt x="378269" y="270725"/>
                  </a:lnTo>
                  <a:lnTo>
                    <a:pt x="462254" y="329565"/>
                  </a:lnTo>
                  <a:lnTo>
                    <a:pt x="546620" y="387959"/>
                  </a:lnTo>
                  <a:lnTo>
                    <a:pt x="631431" y="445782"/>
                  </a:lnTo>
                  <a:lnTo>
                    <a:pt x="716788" y="502958"/>
                  </a:lnTo>
                  <a:lnTo>
                    <a:pt x="802779" y="559308"/>
                  </a:lnTo>
                  <a:lnTo>
                    <a:pt x="846023" y="587133"/>
                  </a:lnTo>
                  <a:lnTo>
                    <a:pt x="889444" y="614730"/>
                  </a:lnTo>
                  <a:lnTo>
                    <a:pt x="933043" y="642073"/>
                  </a:lnTo>
                  <a:lnTo>
                    <a:pt x="976820" y="669137"/>
                  </a:lnTo>
                  <a:lnTo>
                    <a:pt x="1020787" y="695909"/>
                  </a:lnTo>
                  <a:lnTo>
                    <a:pt x="1064945" y="722388"/>
                  </a:lnTo>
                  <a:lnTo>
                    <a:pt x="1109294" y="748550"/>
                  </a:lnTo>
                  <a:lnTo>
                    <a:pt x="1153845" y="774382"/>
                  </a:lnTo>
                  <a:lnTo>
                    <a:pt x="1198600" y="799871"/>
                  </a:lnTo>
                  <a:lnTo>
                    <a:pt x="1243584" y="825004"/>
                  </a:lnTo>
                  <a:lnTo>
                    <a:pt x="1288770" y="849769"/>
                  </a:lnTo>
                  <a:lnTo>
                    <a:pt x="1334160" y="874153"/>
                  </a:lnTo>
                  <a:lnTo>
                    <a:pt x="1379804" y="898042"/>
                  </a:lnTo>
                  <a:lnTo>
                    <a:pt x="1425689" y="921512"/>
                  </a:lnTo>
                  <a:lnTo>
                    <a:pt x="1471815" y="944549"/>
                  </a:lnTo>
                  <a:lnTo>
                    <a:pt x="1518183" y="967155"/>
                  </a:lnTo>
                  <a:lnTo>
                    <a:pt x="1564779" y="989304"/>
                  </a:lnTo>
                  <a:lnTo>
                    <a:pt x="1611617" y="1010970"/>
                  </a:lnTo>
                  <a:lnTo>
                    <a:pt x="1658683" y="1032167"/>
                  </a:lnTo>
                  <a:lnTo>
                    <a:pt x="1705978" y="1052842"/>
                  </a:lnTo>
                  <a:lnTo>
                    <a:pt x="1753501" y="1073010"/>
                  </a:lnTo>
                  <a:lnTo>
                    <a:pt x="1801228" y="1092644"/>
                  </a:lnTo>
                  <a:lnTo>
                    <a:pt x="1849196" y="1111745"/>
                  </a:lnTo>
                  <a:lnTo>
                    <a:pt x="1897354" y="1130261"/>
                  </a:lnTo>
                  <a:lnTo>
                    <a:pt x="1945741" y="1148219"/>
                  </a:lnTo>
                  <a:lnTo>
                    <a:pt x="1994344" y="1165580"/>
                  </a:lnTo>
                  <a:lnTo>
                    <a:pt x="2043137" y="1182344"/>
                  </a:lnTo>
                  <a:lnTo>
                    <a:pt x="2092134" y="1198499"/>
                  </a:lnTo>
                  <a:lnTo>
                    <a:pt x="2141334" y="1213993"/>
                  </a:lnTo>
                  <a:lnTo>
                    <a:pt x="2190737" y="1228839"/>
                  </a:lnTo>
                  <a:lnTo>
                    <a:pt x="2240330" y="1243037"/>
                  </a:lnTo>
                  <a:lnTo>
                    <a:pt x="2290114" y="1256576"/>
                  </a:lnTo>
                  <a:lnTo>
                    <a:pt x="2340063" y="1269466"/>
                  </a:lnTo>
                  <a:lnTo>
                    <a:pt x="2390178" y="1281709"/>
                  </a:lnTo>
                  <a:lnTo>
                    <a:pt x="2440432" y="1293279"/>
                  </a:lnTo>
                  <a:lnTo>
                    <a:pt x="2490838" y="1304188"/>
                  </a:lnTo>
                  <a:lnTo>
                    <a:pt x="2541371" y="1314424"/>
                  </a:lnTo>
                  <a:lnTo>
                    <a:pt x="2592019" y="1324000"/>
                  </a:lnTo>
                  <a:lnTo>
                    <a:pt x="2642781" y="1332903"/>
                  </a:lnTo>
                  <a:lnTo>
                    <a:pt x="2693657" y="1341145"/>
                  </a:lnTo>
                  <a:lnTo>
                    <a:pt x="2744597" y="1348689"/>
                  </a:lnTo>
                  <a:lnTo>
                    <a:pt x="2795625" y="1355572"/>
                  </a:lnTo>
                  <a:lnTo>
                    <a:pt x="2846730" y="1361770"/>
                  </a:lnTo>
                  <a:lnTo>
                    <a:pt x="2897911" y="1367294"/>
                  </a:lnTo>
                  <a:lnTo>
                    <a:pt x="2949295" y="1372133"/>
                  </a:lnTo>
                  <a:lnTo>
                    <a:pt x="3000679" y="1376349"/>
                  </a:lnTo>
                  <a:lnTo>
                    <a:pt x="3052076" y="1379893"/>
                  </a:lnTo>
                  <a:lnTo>
                    <a:pt x="3103460" y="1382814"/>
                  </a:lnTo>
                  <a:lnTo>
                    <a:pt x="3154857" y="1385074"/>
                  </a:lnTo>
                  <a:lnTo>
                    <a:pt x="3206254" y="1386687"/>
                  </a:lnTo>
                  <a:lnTo>
                    <a:pt x="3257638" y="1387652"/>
                  </a:lnTo>
                  <a:lnTo>
                    <a:pt x="3309035" y="1387983"/>
                  </a:lnTo>
                  <a:lnTo>
                    <a:pt x="3463594" y="1384795"/>
                  </a:lnTo>
                  <a:lnTo>
                    <a:pt x="3515118" y="1382141"/>
                  </a:lnTo>
                  <a:lnTo>
                    <a:pt x="3617633" y="1376299"/>
                  </a:lnTo>
                  <a:lnTo>
                    <a:pt x="3771138" y="1361973"/>
                  </a:lnTo>
                  <a:lnTo>
                    <a:pt x="3911371" y="1344396"/>
                  </a:lnTo>
                  <a:lnTo>
                    <a:pt x="4051058" y="1321625"/>
                  </a:lnTo>
                  <a:lnTo>
                    <a:pt x="4126484" y="1307299"/>
                  </a:lnTo>
                  <a:lnTo>
                    <a:pt x="4201769" y="1292225"/>
                  </a:lnTo>
                  <a:lnTo>
                    <a:pt x="4326724" y="1263764"/>
                  </a:lnTo>
                  <a:lnTo>
                    <a:pt x="4451019" y="1231925"/>
                  </a:lnTo>
                  <a:lnTo>
                    <a:pt x="4524844" y="1211224"/>
                  </a:lnTo>
                  <a:lnTo>
                    <a:pt x="4573981" y="1196835"/>
                  </a:lnTo>
                  <a:lnTo>
                    <a:pt x="4622939" y="1181950"/>
                  </a:lnTo>
                  <a:lnTo>
                    <a:pt x="4671745" y="1166558"/>
                  </a:lnTo>
                  <a:lnTo>
                    <a:pt x="4720399" y="1150645"/>
                  </a:lnTo>
                  <a:lnTo>
                    <a:pt x="4856873" y="1101826"/>
                  </a:lnTo>
                  <a:lnTo>
                    <a:pt x="4856873" y="1090269"/>
                  </a:lnTo>
                  <a:lnTo>
                    <a:pt x="4716411" y="1136853"/>
                  </a:lnTo>
                  <a:lnTo>
                    <a:pt x="4667580" y="1151559"/>
                  </a:lnTo>
                  <a:lnTo>
                    <a:pt x="4618570" y="1165771"/>
                  </a:lnTo>
                  <a:lnTo>
                    <a:pt x="4569409" y="1179461"/>
                  </a:lnTo>
                  <a:lnTo>
                    <a:pt x="4520082" y="1192657"/>
                  </a:lnTo>
                  <a:lnTo>
                    <a:pt x="4446244" y="1211757"/>
                  </a:lnTo>
                  <a:lnTo>
                    <a:pt x="4321962" y="1240409"/>
                  </a:lnTo>
                  <a:lnTo>
                    <a:pt x="4197007" y="1265720"/>
                  </a:lnTo>
                  <a:lnTo>
                    <a:pt x="4071239" y="1287132"/>
                  </a:lnTo>
                  <a:lnTo>
                    <a:pt x="4054779" y="1290307"/>
                  </a:lnTo>
                  <a:lnTo>
                    <a:pt x="4020781" y="1294561"/>
                  </a:lnTo>
                  <a:lnTo>
                    <a:pt x="3919867" y="1308354"/>
                  </a:lnTo>
                  <a:lnTo>
                    <a:pt x="3913479" y="1309370"/>
                  </a:lnTo>
                  <a:lnTo>
                    <a:pt x="3767950" y="1324813"/>
                  </a:lnTo>
                  <a:lnTo>
                    <a:pt x="3666236" y="1332153"/>
                  </a:lnTo>
                  <a:lnTo>
                    <a:pt x="3615486" y="1335125"/>
                  </a:lnTo>
                  <a:lnTo>
                    <a:pt x="3564724" y="1337462"/>
                  </a:lnTo>
                  <a:lnTo>
                    <a:pt x="3513924" y="1339151"/>
                  </a:lnTo>
                  <a:lnTo>
                    <a:pt x="3463124" y="1340205"/>
                  </a:lnTo>
                  <a:lnTo>
                    <a:pt x="3412312" y="1340624"/>
                  </a:lnTo>
                  <a:lnTo>
                    <a:pt x="3361512" y="1340396"/>
                  </a:lnTo>
                  <a:lnTo>
                    <a:pt x="3310737" y="1339532"/>
                  </a:lnTo>
                  <a:lnTo>
                    <a:pt x="3259988" y="1338008"/>
                  </a:lnTo>
                  <a:lnTo>
                    <a:pt x="3209264" y="1335862"/>
                  </a:lnTo>
                  <a:lnTo>
                    <a:pt x="3158578" y="1333042"/>
                  </a:lnTo>
                  <a:lnTo>
                    <a:pt x="3107944" y="1329601"/>
                  </a:lnTo>
                  <a:lnTo>
                    <a:pt x="3057359" y="1325511"/>
                  </a:lnTo>
                  <a:lnTo>
                    <a:pt x="3006852" y="1320774"/>
                  </a:lnTo>
                  <a:lnTo>
                    <a:pt x="2956420" y="1315389"/>
                  </a:lnTo>
                  <a:lnTo>
                    <a:pt x="2906064" y="1309357"/>
                  </a:lnTo>
                  <a:lnTo>
                    <a:pt x="2855810" y="1302677"/>
                  </a:lnTo>
                  <a:lnTo>
                    <a:pt x="2805658" y="1295349"/>
                  </a:lnTo>
                  <a:lnTo>
                    <a:pt x="2755607" y="1287360"/>
                  </a:lnTo>
                  <a:lnTo>
                    <a:pt x="2705658" y="1278737"/>
                  </a:lnTo>
                  <a:lnTo>
                    <a:pt x="2655862" y="1269453"/>
                  </a:lnTo>
                  <a:lnTo>
                    <a:pt x="2606192" y="1259522"/>
                  </a:lnTo>
                  <a:lnTo>
                    <a:pt x="2556649" y="1248930"/>
                  </a:lnTo>
                  <a:lnTo>
                    <a:pt x="2507272" y="1237703"/>
                  </a:lnTo>
                  <a:lnTo>
                    <a:pt x="2458059" y="1225804"/>
                  </a:lnTo>
                  <a:lnTo>
                    <a:pt x="2408999" y="1213243"/>
                  </a:lnTo>
                  <a:lnTo>
                    <a:pt x="2360117" y="1200048"/>
                  </a:lnTo>
                  <a:lnTo>
                    <a:pt x="2311438" y="1186180"/>
                  </a:lnTo>
                  <a:lnTo>
                    <a:pt x="2262936" y="1171663"/>
                  </a:lnTo>
                  <a:lnTo>
                    <a:pt x="2214638" y="1156500"/>
                  </a:lnTo>
                  <a:lnTo>
                    <a:pt x="2166556" y="1140663"/>
                  </a:lnTo>
                  <a:lnTo>
                    <a:pt x="2118690" y="1124178"/>
                  </a:lnTo>
                  <a:lnTo>
                    <a:pt x="2071090" y="1107160"/>
                  </a:lnTo>
                  <a:lnTo>
                    <a:pt x="2023706" y="1089558"/>
                  </a:lnTo>
                  <a:lnTo>
                    <a:pt x="1976539" y="1071372"/>
                  </a:lnTo>
                  <a:lnTo>
                    <a:pt x="1929574" y="1052626"/>
                  </a:lnTo>
                  <a:lnTo>
                    <a:pt x="1882838" y="1033335"/>
                  </a:lnTo>
                  <a:lnTo>
                    <a:pt x="1836318" y="1013485"/>
                  </a:lnTo>
                  <a:lnTo>
                    <a:pt x="1790026" y="993114"/>
                  </a:lnTo>
                  <a:lnTo>
                    <a:pt x="1743951" y="972223"/>
                  </a:lnTo>
                  <a:lnTo>
                    <a:pt x="1698104" y="950810"/>
                  </a:lnTo>
                  <a:lnTo>
                    <a:pt x="1652485" y="928916"/>
                  </a:lnTo>
                  <a:lnTo>
                    <a:pt x="1607083" y="906526"/>
                  </a:lnTo>
                  <a:lnTo>
                    <a:pt x="1561909" y="883666"/>
                  </a:lnTo>
                  <a:lnTo>
                    <a:pt x="1516976" y="860323"/>
                  </a:lnTo>
                  <a:lnTo>
                    <a:pt x="1472260" y="836536"/>
                  </a:lnTo>
                  <a:lnTo>
                    <a:pt x="1427784" y="812304"/>
                  </a:lnTo>
                  <a:lnTo>
                    <a:pt x="1383550" y="787641"/>
                  </a:lnTo>
                  <a:lnTo>
                    <a:pt x="1339545" y="762660"/>
                  </a:lnTo>
                  <a:lnTo>
                    <a:pt x="1295768" y="737273"/>
                  </a:lnTo>
                  <a:lnTo>
                    <a:pt x="1252181" y="711504"/>
                  </a:lnTo>
                  <a:lnTo>
                    <a:pt x="1208798" y="685380"/>
                  </a:lnTo>
                  <a:lnTo>
                    <a:pt x="1165618" y="658901"/>
                  </a:lnTo>
                  <a:lnTo>
                    <a:pt x="1122616" y="632079"/>
                  </a:lnTo>
                  <a:lnTo>
                    <a:pt x="1079817" y="604939"/>
                  </a:lnTo>
                  <a:lnTo>
                    <a:pt x="1037170" y="577507"/>
                  </a:lnTo>
                  <a:lnTo>
                    <a:pt x="994702" y="549757"/>
                  </a:lnTo>
                  <a:lnTo>
                    <a:pt x="952398" y="521741"/>
                  </a:lnTo>
                  <a:lnTo>
                    <a:pt x="910234" y="493471"/>
                  </a:lnTo>
                  <a:lnTo>
                    <a:pt x="868235" y="464947"/>
                  </a:lnTo>
                  <a:lnTo>
                    <a:pt x="826376" y="436194"/>
                  </a:lnTo>
                  <a:lnTo>
                    <a:pt x="743026" y="378028"/>
                  </a:lnTo>
                  <a:lnTo>
                    <a:pt x="660171" y="319112"/>
                  </a:lnTo>
                  <a:lnTo>
                    <a:pt x="577723" y="259524"/>
                  </a:lnTo>
                  <a:lnTo>
                    <a:pt x="495617" y="199339"/>
                  </a:lnTo>
                  <a:lnTo>
                    <a:pt x="372935" y="108178"/>
                  </a:lnTo>
                  <a:lnTo>
                    <a:pt x="229666" y="0"/>
                  </a:lnTo>
                  <a:close/>
                </a:path>
              </a:pathLst>
            </a:custGeom>
            <a:solidFill>
              <a:srgbClr val="1C478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bject 7"/>
          <p:cNvSpPr/>
          <p:nvPr/>
        </p:nvSpPr>
        <p:spPr>
          <a:xfrm>
            <a:off x="706373"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bject 8"/>
          <p:cNvSpPr txBox="1">
            <a:spLocks noGrp="1"/>
          </p:cNvSpPr>
          <p:nvPr>
            <p:ph type="title"/>
          </p:nvPr>
        </p:nvSpPr>
        <p:spPr>
          <a:xfrm>
            <a:off x="688848" y="665987"/>
            <a:ext cx="2139950" cy="635635"/>
          </a:xfrm>
          <a:prstGeom prst="rect">
            <a:avLst/>
          </a:prstGeom>
          <a:noFill/>
        </p:spPr>
        <p:txBody>
          <a:bodyPr vert="horz" wrap="square" lIns="0" tIns="0" rIns="0" bIns="0" rtlCol="0">
            <a:spAutoFit/>
          </a:bodyPr>
          <a:lstStyle/>
          <a:p>
            <a:pPr marL="11430">
              <a:lnSpc>
                <a:spcPts val="4785"/>
              </a:lnSpc>
            </a:pPr>
            <a:r>
              <a:rPr sz="4000" b="1" spc="-150" dirty="0">
                <a:solidFill>
                  <a:srgbClr val="F58466"/>
                </a:solidFill>
                <a:latin typeface="Arial"/>
                <a:cs typeface="Arial"/>
              </a:rPr>
              <a:t>Overview</a:t>
            </a:r>
            <a:endParaRPr sz="4000" dirty="0">
              <a:latin typeface="Arial"/>
              <a:cs typeface="Arial"/>
            </a:endParaRPr>
          </a:p>
        </p:txBody>
      </p:sp>
      <p:sp>
        <p:nvSpPr>
          <p:cNvPr id="10" name="object 10"/>
          <p:cNvSpPr txBox="1"/>
          <p:nvPr/>
        </p:nvSpPr>
        <p:spPr>
          <a:xfrm>
            <a:off x="11365992" y="6437227"/>
            <a:ext cx="173990" cy="196215"/>
          </a:xfrm>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sz="1200" b="0" i="0" u="none" strike="noStrike" kern="1200" cap="none" spc="-5" normalizeH="0" baseline="0" noProof="0" dirty="0">
                <a:ln>
                  <a:noFill/>
                </a:ln>
                <a:solidFill>
                  <a:srgbClr val="ADB3B8"/>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49</a:t>
            </a:fld>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9" name="object 9"/>
          <p:cNvSpPr txBox="1"/>
          <p:nvPr/>
        </p:nvSpPr>
        <p:spPr>
          <a:xfrm>
            <a:off x="642527" y="1357519"/>
            <a:ext cx="11265980" cy="4365298"/>
          </a:xfrm>
          <a:prstGeom prst="rect">
            <a:avLst/>
          </a:prstGeom>
        </p:spPr>
        <p:txBody>
          <a:bodyPr vert="horz" wrap="square" lIns="0" tIns="127000" rIns="0" bIns="0" rtlCol="0">
            <a:spAutoFit/>
          </a:bodyPr>
          <a:lstStyle/>
          <a:p>
            <a:pPr marL="253365" marR="0" lvl="0" indent="-229235" algn="l" defTabSz="914400" rtl="0" eaLnBrk="1" fontAlgn="auto" latinLnBrk="0" hangingPunct="1">
              <a:lnSpc>
                <a:spcPct val="100000"/>
              </a:lnSpc>
              <a:spcBef>
                <a:spcPts val="1000"/>
              </a:spcBef>
              <a:spcAft>
                <a:spcPts val="0"/>
              </a:spcAft>
              <a:buClr>
                <a:srgbClr val="F58466"/>
              </a:buClr>
              <a:buSzTx/>
              <a:buFont typeface="Arial"/>
              <a:buChar char="•"/>
              <a:tabLst>
                <a:tab pos="252729" algn="l"/>
                <a:tab pos="254000" algn="l"/>
              </a:tabLst>
              <a:defRPr/>
            </a:pPr>
            <a:r>
              <a:rPr kumimoji="0" sz="2800" b="1" i="0" u="none" strike="noStrike" kern="1200" cap="none" spc="-5" normalizeH="0" baseline="0" noProof="0" dirty="0">
                <a:ln>
                  <a:noFill/>
                </a:ln>
                <a:solidFill>
                  <a:prstClr val="black"/>
                </a:solidFill>
                <a:effectLst/>
                <a:uLnTx/>
                <a:uFillTx/>
                <a:latin typeface="Arial"/>
                <a:ea typeface="+mn-ea"/>
                <a:cs typeface="Arial"/>
              </a:rPr>
              <a:t>Introduction</a:t>
            </a:r>
            <a:endParaRPr kumimoji="0" sz="2800" b="0" i="0" u="none" strike="noStrike" kern="1200" cap="none" spc="0" normalizeH="0" baseline="0" noProof="0" dirty="0">
              <a:ln>
                <a:noFill/>
              </a:ln>
              <a:solidFill>
                <a:prstClr val="black"/>
              </a:solidFill>
              <a:effectLst/>
              <a:uLnTx/>
              <a:uFillTx/>
              <a:latin typeface="Arial"/>
              <a:ea typeface="+mn-ea"/>
              <a:cs typeface="Arial"/>
            </a:endParaRPr>
          </a:p>
          <a:p>
            <a:pPr marL="253365" marR="0" lvl="0" indent="-229235" algn="l" defTabSz="914400" rtl="0" eaLnBrk="1" fontAlgn="auto" latinLnBrk="0" hangingPunct="1">
              <a:lnSpc>
                <a:spcPct val="100000"/>
              </a:lnSpc>
              <a:spcBef>
                <a:spcPts val="900"/>
              </a:spcBef>
              <a:spcAft>
                <a:spcPts val="0"/>
              </a:spcAft>
              <a:buClr>
                <a:srgbClr val="F58466"/>
              </a:buClr>
              <a:buSzTx/>
              <a:buFont typeface="Arial"/>
              <a:buChar char="•"/>
              <a:tabLst>
                <a:tab pos="252729" algn="l"/>
                <a:tab pos="254000" algn="l"/>
              </a:tabLst>
              <a:defRPr/>
            </a:pPr>
            <a:r>
              <a:rPr kumimoji="0" sz="2800" b="1" i="0" u="none" strike="noStrike" kern="1200" cap="none" spc="-15" normalizeH="0" baseline="0" noProof="0" dirty="0">
                <a:ln>
                  <a:noFill/>
                </a:ln>
                <a:solidFill>
                  <a:prstClr val="black"/>
                </a:solidFill>
                <a:effectLst/>
                <a:uLnTx/>
                <a:uFillTx/>
                <a:latin typeface="Arial"/>
                <a:ea typeface="+mn-ea"/>
                <a:cs typeface="Arial"/>
              </a:rPr>
              <a:t>Overview</a:t>
            </a:r>
            <a:r>
              <a:rPr kumimoji="0" sz="2800" b="1" i="0" u="none" strike="noStrike" kern="1200" cap="none" spc="40" normalizeH="0" baseline="0" noProof="0" dirty="0">
                <a:ln>
                  <a:noFill/>
                </a:ln>
                <a:solidFill>
                  <a:prstClr val="black"/>
                </a:solidFill>
                <a:effectLst/>
                <a:uLnTx/>
                <a:uFillTx/>
                <a:latin typeface="Arial"/>
                <a:ea typeface="+mn-ea"/>
                <a:cs typeface="Arial"/>
              </a:rPr>
              <a:t> </a:t>
            </a:r>
            <a:r>
              <a:rPr kumimoji="0" sz="2800" b="1" i="0" u="none" strike="noStrike" kern="1200" cap="none" spc="0" normalizeH="0" baseline="0" noProof="0" dirty="0">
                <a:ln>
                  <a:noFill/>
                </a:ln>
                <a:solidFill>
                  <a:prstClr val="black"/>
                </a:solidFill>
                <a:effectLst/>
                <a:uLnTx/>
                <a:uFillTx/>
                <a:latin typeface="Arial"/>
                <a:ea typeface="+mn-ea"/>
                <a:cs typeface="Arial"/>
              </a:rPr>
              <a:t>of</a:t>
            </a:r>
            <a:r>
              <a:rPr kumimoji="0" sz="2800" b="1" i="0" u="none" strike="noStrike" kern="1200" cap="none" spc="-20" normalizeH="0" baseline="0" noProof="0" dirty="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updated</a:t>
            </a:r>
            <a:r>
              <a:rPr kumimoji="0" sz="2800" b="1" i="0" u="none" strike="noStrike" kern="1200" cap="none" spc="-55" normalizeH="0" baseline="0" noProof="0" dirty="0">
                <a:ln>
                  <a:noFill/>
                </a:ln>
                <a:solidFill>
                  <a:prstClr val="black"/>
                </a:solidFill>
                <a:effectLst/>
                <a:uLnTx/>
                <a:uFillTx/>
                <a:latin typeface="Arial"/>
                <a:ea typeface="+mn-ea"/>
                <a:cs typeface="Arial"/>
              </a:rPr>
              <a:t> </a:t>
            </a:r>
            <a:r>
              <a:rPr kumimoji="0" lang="en-US" sz="2800" b="1" i="0" u="none" strike="noStrike" kern="1200" cap="none" spc="-55" normalizeH="0" baseline="0" noProof="0" dirty="0" err="1" smtClean="0">
                <a:ln>
                  <a:noFill/>
                </a:ln>
                <a:solidFill>
                  <a:prstClr val="black"/>
                </a:solidFill>
                <a:effectLst/>
                <a:uLnTx/>
                <a:uFillTx/>
                <a:latin typeface="Arial"/>
                <a:ea typeface="+mn-ea"/>
                <a:cs typeface="Arial"/>
              </a:rPr>
              <a:t>Covid</a:t>
            </a:r>
            <a:r>
              <a:rPr kumimoji="0" lang="en-US" sz="2800" b="1" i="0" u="none" strike="noStrike" kern="1200" cap="none" spc="-55" normalizeH="0" baseline="0" noProof="0" dirty="0" smtClean="0">
                <a:ln>
                  <a:noFill/>
                </a:ln>
                <a:solidFill>
                  <a:prstClr val="black"/>
                </a:solidFill>
                <a:effectLst/>
                <a:uLnTx/>
                <a:uFillTx/>
                <a:latin typeface="Arial"/>
                <a:ea typeface="+mn-ea"/>
                <a:cs typeface="Arial"/>
              </a:rPr>
              <a:t> </a:t>
            </a:r>
            <a:r>
              <a:rPr kumimoji="0" sz="2800" b="1" i="0" u="none" strike="noStrike" kern="1200" cap="none" spc="-5" normalizeH="0" baseline="0" noProof="0" dirty="0" smtClean="0">
                <a:ln>
                  <a:noFill/>
                </a:ln>
                <a:solidFill>
                  <a:prstClr val="black"/>
                </a:solidFill>
                <a:effectLst/>
                <a:uLnTx/>
                <a:uFillTx/>
                <a:latin typeface="Arial"/>
                <a:ea typeface="+mn-ea"/>
                <a:cs typeface="Arial"/>
              </a:rPr>
              <a:t>data</a:t>
            </a:r>
            <a:r>
              <a:rPr kumimoji="0" sz="2800" b="1" i="0" u="none" strike="noStrike" kern="1200" cap="none" spc="-25" normalizeH="0" baseline="0" noProof="0" dirty="0" smtClean="0">
                <a:ln>
                  <a:noFill/>
                </a:ln>
                <a:solidFill>
                  <a:prstClr val="black"/>
                </a:solidFill>
                <a:effectLst/>
                <a:uLnTx/>
                <a:uFillTx/>
                <a:latin typeface="Arial"/>
                <a:ea typeface="+mn-ea"/>
                <a:cs typeface="Arial"/>
              </a:rPr>
              <a:t> </a:t>
            </a:r>
            <a:r>
              <a:rPr kumimoji="0" sz="2800" b="1" i="0" u="none" strike="noStrike" kern="1200" cap="none" spc="-5" normalizeH="0" baseline="0" noProof="0" dirty="0">
                <a:ln>
                  <a:noFill/>
                </a:ln>
                <a:solidFill>
                  <a:prstClr val="black"/>
                </a:solidFill>
                <a:effectLst/>
                <a:uLnTx/>
                <a:uFillTx/>
                <a:latin typeface="Arial"/>
                <a:ea typeface="+mn-ea"/>
                <a:cs typeface="Arial"/>
              </a:rPr>
              <a:t>and</a:t>
            </a:r>
            <a:r>
              <a:rPr kumimoji="0" sz="2800" b="1" i="0" u="none" strike="noStrike" kern="1200" cap="none" spc="-20" normalizeH="0" baseline="0" noProof="0" dirty="0">
                <a:ln>
                  <a:noFill/>
                </a:ln>
                <a:solidFill>
                  <a:prstClr val="black"/>
                </a:solidFill>
                <a:effectLst/>
                <a:uLnTx/>
                <a:uFillTx/>
                <a:latin typeface="Arial"/>
                <a:ea typeface="+mn-ea"/>
                <a:cs typeface="Arial"/>
              </a:rPr>
              <a:t> </a:t>
            </a:r>
            <a:r>
              <a:rPr kumimoji="0" sz="2800" b="1" i="0" u="none" strike="noStrike" kern="1200" cap="none" spc="-10" normalizeH="0" baseline="0" noProof="0" dirty="0" smtClean="0">
                <a:ln>
                  <a:noFill/>
                </a:ln>
                <a:solidFill>
                  <a:prstClr val="black"/>
                </a:solidFill>
                <a:effectLst/>
                <a:uLnTx/>
                <a:uFillTx/>
                <a:latin typeface="Arial"/>
                <a:ea typeface="+mn-ea"/>
                <a:cs typeface="Arial"/>
              </a:rPr>
              <a:t>recommendations</a:t>
            </a:r>
            <a:endParaRPr kumimoji="0" lang="en-US" sz="2800" b="1" i="0" u="none" strike="noStrike" kern="1200" cap="none" spc="-10" normalizeH="0" baseline="0" noProof="0" dirty="0" smtClean="0">
              <a:ln>
                <a:noFill/>
              </a:ln>
              <a:solidFill>
                <a:prstClr val="black"/>
              </a:solidFill>
              <a:effectLst/>
              <a:uLnTx/>
              <a:uFillTx/>
              <a:latin typeface="Arial"/>
              <a:ea typeface="+mn-ea"/>
              <a:cs typeface="Arial"/>
            </a:endParaRPr>
          </a:p>
          <a:p>
            <a:pPr marL="253365" marR="0" lvl="0" indent="-229235" algn="l" defTabSz="914400" rtl="0" eaLnBrk="1" fontAlgn="auto" latinLnBrk="0" hangingPunct="1">
              <a:lnSpc>
                <a:spcPct val="100000"/>
              </a:lnSpc>
              <a:spcBef>
                <a:spcPts val="900"/>
              </a:spcBef>
              <a:spcAft>
                <a:spcPts val="0"/>
              </a:spcAft>
              <a:buClr>
                <a:srgbClr val="F58466"/>
              </a:buClr>
              <a:buSzTx/>
              <a:buFont typeface="Arial"/>
              <a:buChar char="•"/>
              <a:tabLst>
                <a:tab pos="252729" algn="l"/>
                <a:tab pos="254000" algn="l"/>
              </a:tabLst>
              <a:defRPr/>
            </a:pPr>
            <a:r>
              <a:rPr kumimoji="0" lang="en-US" sz="2800" b="1" i="0" u="none" strike="noStrike" kern="1200" cap="none" spc="-10" normalizeH="0" baseline="0" noProof="0" dirty="0" smtClean="0">
                <a:ln>
                  <a:noFill/>
                </a:ln>
                <a:solidFill>
                  <a:prstClr val="black"/>
                </a:solidFill>
                <a:effectLst/>
                <a:uLnTx/>
                <a:uFillTx/>
                <a:latin typeface="Arial"/>
                <a:ea typeface="+mn-ea"/>
                <a:cs typeface="Arial"/>
              </a:rPr>
              <a:t>Monkey Pox and Pregnancy updates</a:t>
            </a:r>
          </a:p>
          <a:p>
            <a:pPr marL="253365" marR="0" lvl="0" indent="-229235" algn="l" defTabSz="914400" rtl="0" eaLnBrk="1" fontAlgn="auto" latinLnBrk="0" hangingPunct="1">
              <a:lnSpc>
                <a:spcPct val="100000"/>
              </a:lnSpc>
              <a:spcBef>
                <a:spcPts val="900"/>
              </a:spcBef>
              <a:spcAft>
                <a:spcPts val="0"/>
              </a:spcAft>
              <a:buClr>
                <a:srgbClr val="F58466"/>
              </a:buClr>
              <a:buSzTx/>
              <a:buFont typeface="Arial"/>
              <a:buChar char="•"/>
              <a:tabLst>
                <a:tab pos="252729" algn="l"/>
                <a:tab pos="254000" algn="l"/>
              </a:tabLst>
              <a:defRPr/>
            </a:pPr>
            <a:r>
              <a:rPr kumimoji="0" lang="en-US" sz="2800" b="1" i="0" u="none" strike="noStrike" kern="1200" cap="none" spc="-10" normalizeH="0" baseline="0" noProof="0" dirty="0">
                <a:ln>
                  <a:noFill/>
                </a:ln>
                <a:solidFill>
                  <a:prstClr val="black"/>
                </a:solidFill>
                <a:effectLst/>
                <a:uLnTx/>
                <a:uFillTx/>
                <a:latin typeface="Arial"/>
                <a:ea typeface="+mn-ea"/>
                <a:cs typeface="Arial"/>
              </a:rPr>
              <a:t>Discussion of OB Unit Strategies</a:t>
            </a:r>
            <a:r>
              <a:rPr kumimoji="0" lang="en-US" sz="2800" b="1" i="0" u="none" strike="noStrike" kern="1200" cap="none" spc="-10" normalizeH="0" baseline="0" noProof="0" dirty="0" smtClean="0">
                <a:ln>
                  <a:noFill/>
                </a:ln>
                <a:solidFill>
                  <a:prstClr val="black"/>
                </a:solidFill>
                <a:effectLst/>
                <a:uLnTx/>
                <a:uFillTx/>
                <a:latin typeface="Arial"/>
                <a:ea typeface="+mn-ea"/>
                <a:cs typeface="Arial"/>
              </a:rPr>
              <a:t>:</a:t>
            </a:r>
          </a:p>
          <a:p>
            <a:pPr marL="710565" marR="0" lvl="1" indent="-229235" algn="l" defTabSz="914400" rtl="0" eaLnBrk="1" fontAlgn="auto" latinLnBrk="0" hangingPunct="1">
              <a:lnSpc>
                <a:spcPct val="100000"/>
              </a:lnSpc>
              <a:spcBef>
                <a:spcPts val="900"/>
              </a:spcBef>
              <a:spcAft>
                <a:spcPts val="0"/>
              </a:spcAft>
              <a:buClr>
                <a:srgbClr val="F58466"/>
              </a:buClr>
              <a:buSzTx/>
              <a:buFont typeface="Arial"/>
              <a:buChar char="•"/>
              <a:tabLst>
                <a:tab pos="252729" algn="l"/>
                <a:tab pos="254000" algn="l"/>
              </a:tabLst>
              <a:defRPr/>
            </a:pPr>
            <a:r>
              <a:rPr kumimoji="0" lang="en-US" sz="2400" b="1" i="0" u="none" strike="noStrike" kern="1200" cap="none" spc="-10" normalizeH="0" baseline="0" noProof="0" dirty="0" smtClean="0">
                <a:ln>
                  <a:noFill/>
                </a:ln>
                <a:solidFill>
                  <a:prstClr val="black"/>
                </a:solidFill>
                <a:effectLst/>
                <a:uLnTx/>
                <a:uFillTx/>
                <a:latin typeface="Arial"/>
                <a:ea typeface="+mn-ea"/>
                <a:cs typeface="Arial"/>
              </a:rPr>
              <a:t>Stephanie Fisher, MD - </a:t>
            </a:r>
            <a:r>
              <a:rPr kumimoji="0" lang="en-US" sz="2400" b="0" i="0" u="none" strike="noStrike" kern="1200" cap="none" spc="-10" normalizeH="0" baseline="0" noProof="0" dirty="0" smtClean="0">
                <a:ln>
                  <a:noFill/>
                </a:ln>
                <a:solidFill>
                  <a:prstClr val="black"/>
                </a:solidFill>
                <a:effectLst/>
                <a:uLnTx/>
                <a:uFillTx/>
                <a:latin typeface="Arial"/>
                <a:ea typeface="+mn-ea"/>
                <a:cs typeface="Arial"/>
              </a:rPr>
              <a:t>Northwestern Maternal-Fetal Medicine</a:t>
            </a:r>
          </a:p>
          <a:p>
            <a:pPr marL="710565" marR="0" lvl="1" indent="-229235" algn="l" defTabSz="914400" rtl="0" eaLnBrk="1" fontAlgn="auto" latinLnBrk="0" hangingPunct="1">
              <a:lnSpc>
                <a:spcPct val="100000"/>
              </a:lnSpc>
              <a:spcBef>
                <a:spcPts val="900"/>
              </a:spcBef>
              <a:spcAft>
                <a:spcPts val="0"/>
              </a:spcAft>
              <a:buClr>
                <a:srgbClr val="F58466"/>
              </a:buClr>
              <a:buSzTx/>
              <a:buFont typeface="Arial"/>
              <a:buChar char="•"/>
              <a:tabLst>
                <a:tab pos="252729" algn="l"/>
                <a:tab pos="254000" algn="l"/>
              </a:tabLst>
              <a:defRPr/>
            </a:pPr>
            <a:r>
              <a:rPr kumimoji="0" lang="en-US" sz="2400" b="1" i="0" u="none" strike="noStrike" kern="1200" cap="none" spc="-10" normalizeH="0" baseline="0" noProof="0" dirty="0" smtClean="0">
                <a:ln>
                  <a:noFill/>
                </a:ln>
                <a:solidFill>
                  <a:prstClr val="black"/>
                </a:solidFill>
                <a:effectLst/>
                <a:uLnTx/>
                <a:uFillTx/>
                <a:latin typeface="Arial"/>
                <a:ea typeface="+mn-ea"/>
                <a:cs typeface="Arial"/>
              </a:rPr>
              <a:t>Anna McCormick, MD - </a:t>
            </a:r>
            <a:r>
              <a:rPr kumimoji="0" lang="en-US" sz="2400" b="0" i="0" u="none" strike="noStrike" kern="1200" cap="none" spc="-10" normalizeH="0" baseline="0" noProof="0" dirty="0" smtClean="0">
                <a:ln>
                  <a:noFill/>
                </a:ln>
                <a:solidFill>
                  <a:prstClr val="black"/>
                </a:solidFill>
                <a:effectLst/>
                <a:uLnTx/>
                <a:uFillTx/>
                <a:latin typeface="Arial"/>
                <a:ea typeface="+mn-ea"/>
                <a:cs typeface="Arial"/>
              </a:rPr>
              <a:t>Director L&amp;D, Rush University</a:t>
            </a:r>
          </a:p>
          <a:p>
            <a:pPr marL="710565" marR="0" lvl="1" indent="-229235" algn="l" defTabSz="914400" rtl="0" eaLnBrk="1" fontAlgn="auto" latinLnBrk="0" hangingPunct="1">
              <a:lnSpc>
                <a:spcPct val="100000"/>
              </a:lnSpc>
              <a:spcBef>
                <a:spcPts val="900"/>
              </a:spcBef>
              <a:spcAft>
                <a:spcPts val="0"/>
              </a:spcAft>
              <a:buClr>
                <a:srgbClr val="F58466"/>
              </a:buClr>
              <a:buSzTx/>
              <a:buFont typeface="Arial"/>
              <a:buChar char="•"/>
              <a:tabLst>
                <a:tab pos="252729" algn="l"/>
                <a:tab pos="254000" algn="l"/>
              </a:tabLst>
              <a:defRPr/>
            </a:pPr>
            <a:r>
              <a:rPr kumimoji="0" lang="en-US" sz="2400" b="1" i="0" u="none" strike="noStrike" kern="1200" cap="none" spc="-10" normalizeH="0" baseline="0" noProof="0" dirty="0">
                <a:ln>
                  <a:noFill/>
                </a:ln>
                <a:solidFill>
                  <a:prstClr val="black"/>
                </a:solidFill>
                <a:effectLst/>
                <a:uLnTx/>
                <a:uFillTx/>
                <a:latin typeface="Arial"/>
                <a:ea typeface="+mn-ea"/>
                <a:cs typeface="Arial"/>
              </a:rPr>
              <a:t>Andie </a:t>
            </a:r>
            <a:r>
              <a:rPr kumimoji="0" lang="en-US" sz="2400" b="1" i="0" u="none" strike="noStrike" kern="1200" cap="none" spc="-10" normalizeH="0" baseline="0" noProof="0" dirty="0" smtClean="0">
                <a:ln>
                  <a:noFill/>
                </a:ln>
                <a:solidFill>
                  <a:prstClr val="black"/>
                </a:solidFill>
                <a:effectLst/>
                <a:uLnTx/>
                <a:uFillTx/>
                <a:latin typeface="Arial"/>
                <a:ea typeface="+mn-ea"/>
                <a:cs typeface="Arial"/>
              </a:rPr>
              <a:t>Baker -- </a:t>
            </a:r>
            <a:r>
              <a:rPr kumimoji="0" lang="en-US" sz="2400" b="0" i="0" u="none" strike="noStrike" kern="1200" cap="none" spc="-10" normalizeH="0" baseline="0" noProof="0" dirty="0" smtClean="0">
                <a:ln>
                  <a:noFill/>
                </a:ln>
                <a:solidFill>
                  <a:prstClr val="black"/>
                </a:solidFill>
                <a:effectLst/>
                <a:uLnTx/>
                <a:uFillTx/>
                <a:latin typeface="Arial"/>
                <a:ea typeface="+mn-ea"/>
                <a:cs typeface="Arial"/>
              </a:rPr>
              <a:t>Deputy </a:t>
            </a:r>
            <a:r>
              <a:rPr kumimoji="0" lang="en-US" sz="2400" b="0" i="0" u="none" strike="noStrike" kern="1200" cap="none" spc="-10" normalizeH="0" baseline="0" noProof="0" dirty="0">
                <a:ln>
                  <a:noFill/>
                </a:ln>
                <a:solidFill>
                  <a:prstClr val="black"/>
                </a:solidFill>
                <a:effectLst/>
                <a:uLnTx/>
                <a:uFillTx/>
                <a:latin typeface="Arial"/>
                <a:ea typeface="+mn-ea"/>
                <a:cs typeface="Arial"/>
              </a:rPr>
              <a:t>Director of Strategy and </a:t>
            </a:r>
            <a:r>
              <a:rPr kumimoji="0" lang="en-US" sz="2400" b="0" i="0" u="none" strike="noStrike" kern="1200" cap="none" spc="-10" normalizeH="0" baseline="0" noProof="0" dirty="0" smtClean="0">
                <a:ln>
                  <a:noFill/>
                </a:ln>
                <a:solidFill>
                  <a:prstClr val="black"/>
                </a:solidFill>
                <a:effectLst/>
                <a:uLnTx/>
                <a:uFillTx/>
                <a:latin typeface="Arial"/>
                <a:ea typeface="+mn-ea"/>
                <a:cs typeface="Arial"/>
              </a:rPr>
              <a:t>Programs, </a:t>
            </a:r>
            <a:r>
              <a:rPr kumimoji="0" lang="en-US" sz="2400" b="0" i="0" u="none" strike="noStrike" kern="1200" cap="none" spc="-10" normalizeH="0" baseline="0" noProof="0" dirty="0" err="1" smtClean="0">
                <a:ln>
                  <a:noFill/>
                </a:ln>
                <a:solidFill>
                  <a:prstClr val="black"/>
                </a:solidFill>
                <a:effectLst/>
                <a:uLnTx/>
                <a:uFillTx/>
                <a:latin typeface="Arial"/>
                <a:ea typeface="+mn-ea"/>
                <a:cs typeface="Arial"/>
              </a:rPr>
              <a:t>EverThrive</a:t>
            </a:r>
            <a:r>
              <a:rPr kumimoji="0" lang="en-US" sz="2400" b="0" i="0" u="none" strike="noStrike" kern="1200" cap="none" spc="-10" normalizeH="0" baseline="0" noProof="0" dirty="0" smtClean="0">
                <a:ln>
                  <a:noFill/>
                </a:ln>
                <a:solidFill>
                  <a:prstClr val="black"/>
                </a:solidFill>
                <a:effectLst/>
                <a:uLnTx/>
                <a:uFillTx/>
                <a:latin typeface="Arial"/>
                <a:ea typeface="+mn-ea"/>
                <a:cs typeface="Arial"/>
              </a:rPr>
              <a:t> Illinois</a:t>
            </a:r>
          </a:p>
          <a:p>
            <a:pPr marL="710565" marR="0" lvl="1" indent="-229235" algn="l" defTabSz="914400" rtl="0" eaLnBrk="1" fontAlgn="auto" latinLnBrk="0" hangingPunct="1">
              <a:lnSpc>
                <a:spcPct val="100000"/>
              </a:lnSpc>
              <a:spcBef>
                <a:spcPts val="900"/>
              </a:spcBef>
              <a:spcAft>
                <a:spcPts val="0"/>
              </a:spcAft>
              <a:buClr>
                <a:srgbClr val="F58466"/>
              </a:buClr>
              <a:buSzTx/>
              <a:buFont typeface="Arial"/>
              <a:buChar char="•"/>
              <a:tabLst>
                <a:tab pos="252729" algn="l"/>
                <a:tab pos="254000" algn="l"/>
              </a:tabLst>
              <a:defRPr/>
            </a:pPr>
            <a:r>
              <a:rPr kumimoji="0" lang="en-US" sz="2400" b="1" i="0" u="none" strike="noStrike" kern="1200" cap="none" spc="-10" normalizeH="0" baseline="0" noProof="0" dirty="0">
                <a:ln>
                  <a:noFill/>
                </a:ln>
                <a:solidFill>
                  <a:prstClr val="black"/>
                </a:solidFill>
                <a:effectLst/>
                <a:uLnTx/>
                <a:uFillTx/>
                <a:latin typeface="Arial"/>
                <a:ea typeface="+mn-ea"/>
                <a:cs typeface="Arial"/>
              </a:rPr>
              <a:t>Mary </a:t>
            </a:r>
            <a:r>
              <a:rPr kumimoji="0" lang="en-US" sz="2400" b="1" i="0" u="none" strike="noStrike" kern="1200" cap="none" spc="-10" normalizeH="0" baseline="0" noProof="0" dirty="0" smtClean="0">
                <a:ln>
                  <a:noFill/>
                </a:ln>
                <a:solidFill>
                  <a:prstClr val="black"/>
                </a:solidFill>
                <a:effectLst/>
                <a:uLnTx/>
                <a:uFillTx/>
                <a:latin typeface="Arial"/>
                <a:ea typeface="+mn-ea"/>
                <a:cs typeface="Arial"/>
              </a:rPr>
              <a:t>Darby – </a:t>
            </a:r>
            <a:r>
              <a:rPr kumimoji="0" lang="en-US" sz="2400" b="0" i="0" u="none" strike="noStrike" kern="1200" cap="none" spc="-10" normalizeH="0" baseline="0" noProof="0" dirty="0" err="1" smtClean="0">
                <a:ln>
                  <a:noFill/>
                </a:ln>
                <a:solidFill>
                  <a:prstClr val="black"/>
                </a:solidFill>
                <a:effectLst/>
                <a:uLnTx/>
                <a:uFillTx/>
                <a:latin typeface="Arial"/>
                <a:ea typeface="+mn-ea"/>
                <a:cs typeface="Arial"/>
              </a:rPr>
              <a:t>Burness</a:t>
            </a:r>
            <a:r>
              <a:rPr kumimoji="0" lang="en-US" sz="2400" b="0" i="0" u="none" strike="noStrike" kern="1200" cap="none" spc="-10" normalizeH="0" baseline="0" noProof="0" dirty="0" smtClean="0">
                <a:ln>
                  <a:noFill/>
                </a:ln>
                <a:solidFill>
                  <a:prstClr val="black"/>
                </a:solidFill>
                <a:effectLst/>
                <a:uLnTx/>
                <a:uFillTx/>
                <a:latin typeface="Arial"/>
                <a:ea typeface="+mn-ea"/>
                <a:cs typeface="Arial"/>
              </a:rPr>
              <a:t> consulting with ILPQC to create covid-19 education </a:t>
            </a:r>
            <a:endParaRPr kumimoji="0" lang="en-US" sz="2400" b="0" i="0" u="none" strike="noStrike" kern="1200" cap="none" spc="-10" normalizeH="0" baseline="0" noProof="0" dirty="0">
              <a:ln>
                <a:noFill/>
              </a:ln>
              <a:solidFill>
                <a:prstClr val="black"/>
              </a:solidFill>
              <a:effectLst/>
              <a:uLnTx/>
              <a:uFillTx/>
              <a:latin typeface="Arial"/>
              <a:ea typeface="+mn-ea"/>
              <a:cs typeface="Arial"/>
            </a:endParaRPr>
          </a:p>
          <a:p>
            <a:pPr marL="824865" marR="0" lvl="1" indent="-229235" algn="l" defTabSz="914400" rtl="0" eaLnBrk="1" fontAlgn="auto" latinLnBrk="0" hangingPunct="1">
              <a:lnSpc>
                <a:spcPct val="100000"/>
              </a:lnSpc>
              <a:spcBef>
                <a:spcPts val="135"/>
              </a:spcBef>
              <a:spcAft>
                <a:spcPts val="0"/>
              </a:spcAft>
              <a:buClr>
                <a:srgbClr val="F58466"/>
              </a:buClr>
              <a:buSzTx/>
              <a:buFont typeface="Arial"/>
              <a:buChar char="•"/>
              <a:tabLst>
                <a:tab pos="824230" algn="l"/>
                <a:tab pos="825500" algn="l"/>
                <a:tab pos="3394075" algn="l"/>
              </a:tabLst>
              <a:defRPr/>
            </a:pP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266730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3" cstate="print"/>
            <a:stretch>
              <a:fillRect/>
            </a:stretch>
          </p:blipFill>
          <p:spPr>
            <a:xfrm>
              <a:off x="9264396" y="228600"/>
              <a:ext cx="2025383" cy="911351"/>
            </a:xfrm>
            <a:prstGeom prst="rect">
              <a:avLst/>
            </a:prstGeom>
          </p:spPr>
        </p:pic>
        <p:pic>
          <p:nvPicPr>
            <p:cNvPr id="4" name="object 4"/>
            <p:cNvPicPr/>
            <p:nvPr/>
          </p:nvPicPr>
          <p:blipFill>
            <a:blip r:embed="rId4" cstate="print"/>
            <a:stretch>
              <a:fillRect/>
            </a:stretch>
          </p:blipFill>
          <p:spPr>
            <a:xfrm>
              <a:off x="7191756" y="0"/>
              <a:ext cx="5000243" cy="1426463"/>
            </a:xfrm>
            <a:prstGeom prst="rect">
              <a:avLst/>
            </a:prstGeom>
          </p:spPr>
        </p:pic>
        <p:sp>
          <p:nvSpPr>
            <p:cNvPr id="5" name="object 5"/>
            <p:cNvSpPr/>
            <p:nvPr/>
          </p:nvSpPr>
          <p:spPr>
            <a:xfrm>
              <a:off x="7335008" y="0"/>
              <a:ext cx="4857115" cy="1388110"/>
            </a:xfrm>
            <a:custGeom>
              <a:avLst/>
              <a:gdLst/>
              <a:ahLst/>
              <a:cxnLst/>
              <a:rect l="l" t="t" r="r" b="b"/>
              <a:pathLst>
                <a:path w="4857115" h="1388110">
                  <a:moveTo>
                    <a:pt x="229666" y="0"/>
                  </a:moveTo>
                  <a:lnTo>
                    <a:pt x="0" y="0"/>
                  </a:lnTo>
                  <a:lnTo>
                    <a:pt x="294614" y="211505"/>
                  </a:lnTo>
                  <a:lnTo>
                    <a:pt x="378269" y="270725"/>
                  </a:lnTo>
                  <a:lnTo>
                    <a:pt x="462254" y="329565"/>
                  </a:lnTo>
                  <a:lnTo>
                    <a:pt x="546620" y="387959"/>
                  </a:lnTo>
                  <a:lnTo>
                    <a:pt x="631431" y="445782"/>
                  </a:lnTo>
                  <a:lnTo>
                    <a:pt x="716788" y="502958"/>
                  </a:lnTo>
                  <a:lnTo>
                    <a:pt x="802779" y="559308"/>
                  </a:lnTo>
                  <a:lnTo>
                    <a:pt x="846023" y="587133"/>
                  </a:lnTo>
                  <a:lnTo>
                    <a:pt x="889444" y="614730"/>
                  </a:lnTo>
                  <a:lnTo>
                    <a:pt x="933043" y="642073"/>
                  </a:lnTo>
                  <a:lnTo>
                    <a:pt x="976820" y="669137"/>
                  </a:lnTo>
                  <a:lnTo>
                    <a:pt x="1020787" y="695909"/>
                  </a:lnTo>
                  <a:lnTo>
                    <a:pt x="1064945" y="722388"/>
                  </a:lnTo>
                  <a:lnTo>
                    <a:pt x="1109294" y="748550"/>
                  </a:lnTo>
                  <a:lnTo>
                    <a:pt x="1153845" y="774382"/>
                  </a:lnTo>
                  <a:lnTo>
                    <a:pt x="1198600" y="799871"/>
                  </a:lnTo>
                  <a:lnTo>
                    <a:pt x="1243584" y="825004"/>
                  </a:lnTo>
                  <a:lnTo>
                    <a:pt x="1288770" y="849769"/>
                  </a:lnTo>
                  <a:lnTo>
                    <a:pt x="1334160" y="874153"/>
                  </a:lnTo>
                  <a:lnTo>
                    <a:pt x="1379804" y="898042"/>
                  </a:lnTo>
                  <a:lnTo>
                    <a:pt x="1425689" y="921512"/>
                  </a:lnTo>
                  <a:lnTo>
                    <a:pt x="1471815" y="944549"/>
                  </a:lnTo>
                  <a:lnTo>
                    <a:pt x="1518183" y="967155"/>
                  </a:lnTo>
                  <a:lnTo>
                    <a:pt x="1564779" y="989304"/>
                  </a:lnTo>
                  <a:lnTo>
                    <a:pt x="1611617" y="1010970"/>
                  </a:lnTo>
                  <a:lnTo>
                    <a:pt x="1658683" y="1032167"/>
                  </a:lnTo>
                  <a:lnTo>
                    <a:pt x="1705978" y="1052842"/>
                  </a:lnTo>
                  <a:lnTo>
                    <a:pt x="1753501" y="1073010"/>
                  </a:lnTo>
                  <a:lnTo>
                    <a:pt x="1801228" y="1092644"/>
                  </a:lnTo>
                  <a:lnTo>
                    <a:pt x="1849196" y="1111745"/>
                  </a:lnTo>
                  <a:lnTo>
                    <a:pt x="1897354" y="1130261"/>
                  </a:lnTo>
                  <a:lnTo>
                    <a:pt x="1945741" y="1148219"/>
                  </a:lnTo>
                  <a:lnTo>
                    <a:pt x="1994344" y="1165580"/>
                  </a:lnTo>
                  <a:lnTo>
                    <a:pt x="2043137" y="1182344"/>
                  </a:lnTo>
                  <a:lnTo>
                    <a:pt x="2092134" y="1198499"/>
                  </a:lnTo>
                  <a:lnTo>
                    <a:pt x="2141334" y="1213993"/>
                  </a:lnTo>
                  <a:lnTo>
                    <a:pt x="2190737" y="1228839"/>
                  </a:lnTo>
                  <a:lnTo>
                    <a:pt x="2240330" y="1243037"/>
                  </a:lnTo>
                  <a:lnTo>
                    <a:pt x="2290114" y="1256576"/>
                  </a:lnTo>
                  <a:lnTo>
                    <a:pt x="2340063" y="1269466"/>
                  </a:lnTo>
                  <a:lnTo>
                    <a:pt x="2390178" y="1281709"/>
                  </a:lnTo>
                  <a:lnTo>
                    <a:pt x="2440432" y="1293279"/>
                  </a:lnTo>
                  <a:lnTo>
                    <a:pt x="2490838" y="1304188"/>
                  </a:lnTo>
                  <a:lnTo>
                    <a:pt x="2541371" y="1314424"/>
                  </a:lnTo>
                  <a:lnTo>
                    <a:pt x="2592019" y="1324000"/>
                  </a:lnTo>
                  <a:lnTo>
                    <a:pt x="2642781" y="1332903"/>
                  </a:lnTo>
                  <a:lnTo>
                    <a:pt x="2693657" y="1341145"/>
                  </a:lnTo>
                  <a:lnTo>
                    <a:pt x="2744597" y="1348689"/>
                  </a:lnTo>
                  <a:lnTo>
                    <a:pt x="2795625" y="1355572"/>
                  </a:lnTo>
                  <a:lnTo>
                    <a:pt x="2846730" y="1361770"/>
                  </a:lnTo>
                  <a:lnTo>
                    <a:pt x="2897911" y="1367294"/>
                  </a:lnTo>
                  <a:lnTo>
                    <a:pt x="2949295" y="1372133"/>
                  </a:lnTo>
                  <a:lnTo>
                    <a:pt x="3000679" y="1376349"/>
                  </a:lnTo>
                  <a:lnTo>
                    <a:pt x="3052076" y="1379893"/>
                  </a:lnTo>
                  <a:lnTo>
                    <a:pt x="3103460" y="1382814"/>
                  </a:lnTo>
                  <a:lnTo>
                    <a:pt x="3154857" y="1385074"/>
                  </a:lnTo>
                  <a:lnTo>
                    <a:pt x="3206254" y="1386687"/>
                  </a:lnTo>
                  <a:lnTo>
                    <a:pt x="3257638" y="1387652"/>
                  </a:lnTo>
                  <a:lnTo>
                    <a:pt x="3309035" y="1387983"/>
                  </a:lnTo>
                  <a:lnTo>
                    <a:pt x="3463594" y="1384795"/>
                  </a:lnTo>
                  <a:lnTo>
                    <a:pt x="3515118" y="1382141"/>
                  </a:lnTo>
                  <a:lnTo>
                    <a:pt x="3617633" y="1376299"/>
                  </a:lnTo>
                  <a:lnTo>
                    <a:pt x="3771138" y="1361973"/>
                  </a:lnTo>
                  <a:lnTo>
                    <a:pt x="3911371" y="1344396"/>
                  </a:lnTo>
                  <a:lnTo>
                    <a:pt x="4051058" y="1321625"/>
                  </a:lnTo>
                  <a:lnTo>
                    <a:pt x="4126484" y="1307299"/>
                  </a:lnTo>
                  <a:lnTo>
                    <a:pt x="4201769" y="1292225"/>
                  </a:lnTo>
                  <a:lnTo>
                    <a:pt x="4326724" y="1263764"/>
                  </a:lnTo>
                  <a:lnTo>
                    <a:pt x="4451019" y="1231925"/>
                  </a:lnTo>
                  <a:lnTo>
                    <a:pt x="4524844" y="1211224"/>
                  </a:lnTo>
                  <a:lnTo>
                    <a:pt x="4573981" y="1196835"/>
                  </a:lnTo>
                  <a:lnTo>
                    <a:pt x="4622939" y="1181950"/>
                  </a:lnTo>
                  <a:lnTo>
                    <a:pt x="4671745" y="1166558"/>
                  </a:lnTo>
                  <a:lnTo>
                    <a:pt x="4720399" y="1150645"/>
                  </a:lnTo>
                  <a:lnTo>
                    <a:pt x="4856873" y="1101826"/>
                  </a:lnTo>
                  <a:lnTo>
                    <a:pt x="4856873" y="1090269"/>
                  </a:lnTo>
                  <a:lnTo>
                    <a:pt x="4716411" y="1136853"/>
                  </a:lnTo>
                  <a:lnTo>
                    <a:pt x="4667580" y="1151559"/>
                  </a:lnTo>
                  <a:lnTo>
                    <a:pt x="4618570" y="1165771"/>
                  </a:lnTo>
                  <a:lnTo>
                    <a:pt x="4569409" y="1179461"/>
                  </a:lnTo>
                  <a:lnTo>
                    <a:pt x="4520082" y="1192657"/>
                  </a:lnTo>
                  <a:lnTo>
                    <a:pt x="4446244" y="1211757"/>
                  </a:lnTo>
                  <a:lnTo>
                    <a:pt x="4321962" y="1240409"/>
                  </a:lnTo>
                  <a:lnTo>
                    <a:pt x="4197007" y="1265720"/>
                  </a:lnTo>
                  <a:lnTo>
                    <a:pt x="4071239" y="1287132"/>
                  </a:lnTo>
                  <a:lnTo>
                    <a:pt x="4054779" y="1290307"/>
                  </a:lnTo>
                  <a:lnTo>
                    <a:pt x="4020781" y="1294561"/>
                  </a:lnTo>
                  <a:lnTo>
                    <a:pt x="3919867" y="1308354"/>
                  </a:lnTo>
                  <a:lnTo>
                    <a:pt x="3913479" y="1309370"/>
                  </a:lnTo>
                  <a:lnTo>
                    <a:pt x="3767950" y="1324813"/>
                  </a:lnTo>
                  <a:lnTo>
                    <a:pt x="3666236" y="1332153"/>
                  </a:lnTo>
                  <a:lnTo>
                    <a:pt x="3615486" y="1335125"/>
                  </a:lnTo>
                  <a:lnTo>
                    <a:pt x="3564724" y="1337462"/>
                  </a:lnTo>
                  <a:lnTo>
                    <a:pt x="3513924" y="1339151"/>
                  </a:lnTo>
                  <a:lnTo>
                    <a:pt x="3463124" y="1340205"/>
                  </a:lnTo>
                  <a:lnTo>
                    <a:pt x="3412312" y="1340624"/>
                  </a:lnTo>
                  <a:lnTo>
                    <a:pt x="3361512" y="1340396"/>
                  </a:lnTo>
                  <a:lnTo>
                    <a:pt x="3310737" y="1339532"/>
                  </a:lnTo>
                  <a:lnTo>
                    <a:pt x="3259988" y="1338008"/>
                  </a:lnTo>
                  <a:lnTo>
                    <a:pt x="3209264" y="1335862"/>
                  </a:lnTo>
                  <a:lnTo>
                    <a:pt x="3158578" y="1333042"/>
                  </a:lnTo>
                  <a:lnTo>
                    <a:pt x="3107944" y="1329601"/>
                  </a:lnTo>
                  <a:lnTo>
                    <a:pt x="3057359" y="1325511"/>
                  </a:lnTo>
                  <a:lnTo>
                    <a:pt x="3006852" y="1320774"/>
                  </a:lnTo>
                  <a:lnTo>
                    <a:pt x="2956420" y="1315389"/>
                  </a:lnTo>
                  <a:lnTo>
                    <a:pt x="2906064" y="1309357"/>
                  </a:lnTo>
                  <a:lnTo>
                    <a:pt x="2855810" y="1302677"/>
                  </a:lnTo>
                  <a:lnTo>
                    <a:pt x="2805658" y="1295349"/>
                  </a:lnTo>
                  <a:lnTo>
                    <a:pt x="2755607" y="1287360"/>
                  </a:lnTo>
                  <a:lnTo>
                    <a:pt x="2705658" y="1278737"/>
                  </a:lnTo>
                  <a:lnTo>
                    <a:pt x="2655862" y="1269453"/>
                  </a:lnTo>
                  <a:lnTo>
                    <a:pt x="2606192" y="1259522"/>
                  </a:lnTo>
                  <a:lnTo>
                    <a:pt x="2556649" y="1248930"/>
                  </a:lnTo>
                  <a:lnTo>
                    <a:pt x="2507272" y="1237703"/>
                  </a:lnTo>
                  <a:lnTo>
                    <a:pt x="2458059" y="1225804"/>
                  </a:lnTo>
                  <a:lnTo>
                    <a:pt x="2408999" y="1213243"/>
                  </a:lnTo>
                  <a:lnTo>
                    <a:pt x="2360117" y="1200048"/>
                  </a:lnTo>
                  <a:lnTo>
                    <a:pt x="2311438" y="1186180"/>
                  </a:lnTo>
                  <a:lnTo>
                    <a:pt x="2262936" y="1171663"/>
                  </a:lnTo>
                  <a:lnTo>
                    <a:pt x="2214638" y="1156500"/>
                  </a:lnTo>
                  <a:lnTo>
                    <a:pt x="2166556" y="1140663"/>
                  </a:lnTo>
                  <a:lnTo>
                    <a:pt x="2118690" y="1124178"/>
                  </a:lnTo>
                  <a:lnTo>
                    <a:pt x="2071090" y="1107160"/>
                  </a:lnTo>
                  <a:lnTo>
                    <a:pt x="2023706" y="1089558"/>
                  </a:lnTo>
                  <a:lnTo>
                    <a:pt x="1976539" y="1071372"/>
                  </a:lnTo>
                  <a:lnTo>
                    <a:pt x="1929574" y="1052626"/>
                  </a:lnTo>
                  <a:lnTo>
                    <a:pt x="1882838" y="1033335"/>
                  </a:lnTo>
                  <a:lnTo>
                    <a:pt x="1836318" y="1013485"/>
                  </a:lnTo>
                  <a:lnTo>
                    <a:pt x="1790026" y="993114"/>
                  </a:lnTo>
                  <a:lnTo>
                    <a:pt x="1743951" y="972223"/>
                  </a:lnTo>
                  <a:lnTo>
                    <a:pt x="1698104" y="950810"/>
                  </a:lnTo>
                  <a:lnTo>
                    <a:pt x="1652485" y="928916"/>
                  </a:lnTo>
                  <a:lnTo>
                    <a:pt x="1607083" y="906526"/>
                  </a:lnTo>
                  <a:lnTo>
                    <a:pt x="1561909" y="883666"/>
                  </a:lnTo>
                  <a:lnTo>
                    <a:pt x="1516976" y="860323"/>
                  </a:lnTo>
                  <a:lnTo>
                    <a:pt x="1472260" y="836536"/>
                  </a:lnTo>
                  <a:lnTo>
                    <a:pt x="1427784" y="812304"/>
                  </a:lnTo>
                  <a:lnTo>
                    <a:pt x="1383550" y="787641"/>
                  </a:lnTo>
                  <a:lnTo>
                    <a:pt x="1339545" y="762660"/>
                  </a:lnTo>
                  <a:lnTo>
                    <a:pt x="1295768" y="737273"/>
                  </a:lnTo>
                  <a:lnTo>
                    <a:pt x="1252181" y="711504"/>
                  </a:lnTo>
                  <a:lnTo>
                    <a:pt x="1208798" y="685380"/>
                  </a:lnTo>
                  <a:lnTo>
                    <a:pt x="1165618" y="658901"/>
                  </a:lnTo>
                  <a:lnTo>
                    <a:pt x="1122616" y="632079"/>
                  </a:lnTo>
                  <a:lnTo>
                    <a:pt x="1079817" y="604939"/>
                  </a:lnTo>
                  <a:lnTo>
                    <a:pt x="1037170" y="577507"/>
                  </a:lnTo>
                  <a:lnTo>
                    <a:pt x="994702" y="549757"/>
                  </a:lnTo>
                  <a:lnTo>
                    <a:pt x="952398" y="521741"/>
                  </a:lnTo>
                  <a:lnTo>
                    <a:pt x="910234" y="493471"/>
                  </a:lnTo>
                  <a:lnTo>
                    <a:pt x="868235" y="464947"/>
                  </a:lnTo>
                  <a:lnTo>
                    <a:pt x="826376" y="436194"/>
                  </a:lnTo>
                  <a:lnTo>
                    <a:pt x="743026" y="378028"/>
                  </a:lnTo>
                  <a:lnTo>
                    <a:pt x="660171" y="319112"/>
                  </a:lnTo>
                  <a:lnTo>
                    <a:pt x="577723" y="259524"/>
                  </a:lnTo>
                  <a:lnTo>
                    <a:pt x="495617" y="199339"/>
                  </a:lnTo>
                  <a:lnTo>
                    <a:pt x="372935" y="108178"/>
                  </a:lnTo>
                  <a:lnTo>
                    <a:pt x="229666" y="0"/>
                  </a:lnTo>
                  <a:close/>
                </a:path>
              </a:pathLst>
            </a:custGeom>
            <a:solidFill>
              <a:srgbClr val="1C4789"/>
            </a:solidFill>
          </p:spPr>
          <p:txBody>
            <a:bodyPr wrap="square" lIns="0" tIns="0" rIns="0" bIns="0" rtlCol="0"/>
            <a:lstStyle/>
            <a:p>
              <a:endParaRPr dirty="0"/>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endParaRPr dirty="0"/>
          </a:p>
        </p:txBody>
      </p:sp>
      <p:sp>
        <p:nvSpPr>
          <p:cNvPr id="7" name="object 7"/>
          <p:cNvSpPr/>
          <p:nvPr/>
        </p:nvSpPr>
        <p:spPr>
          <a:xfrm>
            <a:off x="706373"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dirty="0"/>
          </a:p>
        </p:txBody>
      </p:sp>
      <p:sp>
        <p:nvSpPr>
          <p:cNvPr id="8" name="object 8"/>
          <p:cNvSpPr txBox="1">
            <a:spLocks noGrp="1"/>
          </p:cNvSpPr>
          <p:nvPr>
            <p:ph type="title"/>
          </p:nvPr>
        </p:nvSpPr>
        <p:spPr>
          <a:xfrm>
            <a:off x="688848" y="665987"/>
            <a:ext cx="2139950" cy="635635"/>
          </a:xfrm>
          <a:prstGeom prst="rect">
            <a:avLst/>
          </a:prstGeom>
          <a:noFill/>
        </p:spPr>
        <p:txBody>
          <a:bodyPr vert="horz" wrap="square" lIns="0" tIns="0" rIns="0" bIns="0" rtlCol="0">
            <a:spAutoFit/>
          </a:bodyPr>
          <a:lstStyle/>
          <a:p>
            <a:pPr marL="11430">
              <a:lnSpc>
                <a:spcPts val="4785"/>
              </a:lnSpc>
            </a:pPr>
            <a:r>
              <a:rPr sz="4000" b="1" spc="-150" dirty="0">
                <a:solidFill>
                  <a:srgbClr val="F58466"/>
                </a:solidFill>
                <a:latin typeface="Arial"/>
                <a:cs typeface="Arial"/>
              </a:rPr>
              <a:t>Overview</a:t>
            </a:r>
            <a:endParaRPr sz="4000" dirty="0">
              <a:latin typeface="Arial"/>
              <a:cs typeface="Arial"/>
            </a:endParaRPr>
          </a:p>
        </p:txBody>
      </p:sp>
      <p:sp>
        <p:nvSpPr>
          <p:cNvPr id="10" name="object 10"/>
          <p:cNvSpPr txBox="1"/>
          <p:nvPr/>
        </p:nvSpPr>
        <p:spPr>
          <a:xfrm>
            <a:off x="11365992" y="6437227"/>
            <a:ext cx="1739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solidFill>
                  <a:srgbClr val="ADB3B8"/>
                </a:solidFill>
                <a:latin typeface="Arial"/>
                <a:cs typeface="Arial"/>
              </a:rPr>
              <a:t>5</a:t>
            </a:fld>
            <a:endParaRPr sz="1200" dirty="0">
              <a:latin typeface="Arial"/>
              <a:cs typeface="Arial"/>
            </a:endParaRPr>
          </a:p>
        </p:txBody>
      </p:sp>
      <p:sp>
        <p:nvSpPr>
          <p:cNvPr id="9" name="object 9"/>
          <p:cNvSpPr txBox="1"/>
          <p:nvPr/>
        </p:nvSpPr>
        <p:spPr>
          <a:xfrm>
            <a:off x="642527" y="1357519"/>
            <a:ext cx="11265980" cy="4365298"/>
          </a:xfrm>
          <a:prstGeom prst="rect">
            <a:avLst/>
          </a:prstGeom>
        </p:spPr>
        <p:txBody>
          <a:bodyPr vert="horz" wrap="square" lIns="0" tIns="127000" rIns="0" bIns="0" rtlCol="0">
            <a:spAutoFit/>
          </a:bodyPr>
          <a:lstStyle/>
          <a:p>
            <a:pPr marL="253365" indent="-229235">
              <a:lnSpc>
                <a:spcPct val="100000"/>
              </a:lnSpc>
              <a:spcBef>
                <a:spcPts val="1000"/>
              </a:spcBef>
              <a:buClr>
                <a:srgbClr val="F58466"/>
              </a:buClr>
              <a:buFont typeface="Arial"/>
              <a:buChar char="•"/>
              <a:tabLst>
                <a:tab pos="252729" algn="l"/>
                <a:tab pos="254000" algn="l"/>
              </a:tabLst>
            </a:pPr>
            <a:r>
              <a:rPr sz="2800" b="1" spc="-5" dirty="0">
                <a:latin typeface="Arial"/>
                <a:cs typeface="Arial"/>
              </a:rPr>
              <a:t>Introduction</a:t>
            </a:r>
            <a:endParaRPr sz="2800" dirty="0">
              <a:latin typeface="Arial"/>
              <a:cs typeface="Arial"/>
            </a:endParaRPr>
          </a:p>
          <a:p>
            <a:pPr marL="253365" indent="-229235">
              <a:lnSpc>
                <a:spcPct val="100000"/>
              </a:lnSpc>
              <a:spcBef>
                <a:spcPts val="900"/>
              </a:spcBef>
              <a:buClr>
                <a:srgbClr val="F58466"/>
              </a:buClr>
              <a:buFont typeface="Arial"/>
              <a:buChar char="•"/>
              <a:tabLst>
                <a:tab pos="252729" algn="l"/>
                <a:tab pos="254000" algn="l"/>
              </a:tabLst>
            </a:pPr>
            <a:r>
              <a:rPr sz="2800" b="1" spc="-15" dirty="0">
                <a:latin typeface="Arial"/>
                <a:cs typeface="Arial"/>
              </a:rPr>
              <a:t>Overview</a:t>
            </a:r>
            <a:r>
              <a:rPr sz="2800" b="1" spc="40" dirty="0">
                <a:latin typeface="Arial"/>
                <a:cs typeface="Arial"/>
              </a:rPr>
              <a:t> </a:t>
            </a:r>
            <a:r>
              <a:rPr sz="2800" b="1" dirty="0">
                <a:latin typeface="Arial"/>
                <a:cs typeface="Arial"/>
              </a:rPr>
              <a:t>of</a:t>
            </a:r>
            <a:r>
              <a:rPr sz="2800" b="1" spc="-20" dirty="0">
                <a:latin typeface="Arial"/>
                <a:cs typeface="Arial"/>
              </a:rPr>
              <a:t> </a:t>
            </a:r>
            <a:r>
              <a:rPr sz="2800" b="1" spc="-5" dirty="0">
                <a:latin typeface="Arial"/>
                <a:cs typeface="Arial"/>
              </a:rPr>
              <a:t>updated</a:t>
            </a:r>
            <a:r>
              <a:rPr sz="2800" b="1" spc="-55" dirty="0">
                <a:latin typeface="Arial"/>
                <a:cs typeface="Arial"/>
              </a:rPr>
              <a:t> </a:t>
            </a:r>
            <a:r>
              <a:rPr lang="en-US" sz="2800" b="1" spc="-55" dirty="0" err="1" smtClean="0">
                <a:latin typeface="Arial"/>
                <a:cs typeface="Arial"/>
              </a:rPr>
              <a:t>Covid</a:t>
            </a:r>
            <a:r>
              <a:rPr lang="en-US" sz="2800" b="1" spc="-55" dirty="0" smtClean="0">
                <a:latin typeface="Arial"/>
                <a:cs typeface="Arial"/>
              </a:rPr>
              <a:t> </a:t>
            </a:r>
            <a:r>
              <a:rPr sz="2800" b="1" spc="-5" dirty="0" smtClean="0">
                <a:latin typeface="Arial"/>
                <a:cs typeface="Arial"/>
              </a:rPr>
              <a:t>data</a:t>
            </a:r>
            <a:r>
              <a:rPr sz="2800" b="1" spc="-25" dirty="0" smtClean="0">
                <a:latin typeface="Arial"/>
                <a:cs typeface="Arial"/>
              </a:rPr>
              <a:t> </a:t>
            </a:r>
            <a:r>
              <a:rPr sz="2800" b="1" spc="-5" dirty="0">
                <a:latin typeface="Arial"/>
                <a:cs typeface="Arial"/>
              </a:rPr>
              <a:t>and</a:t>
            </a:r>
            <a:r>
              <a:rPr sz="2800" b="1" spc="-20" dirty="0">
                <a:latin typeface="Arial"/>
                <a:cs typeface="Arial"/>
              </a:rPr>
              <a:t> </a:t>
            </a:r>
            <a:r>
              <a:rPr sz="2800" b="1" spc="-10" dirty="0" smtClean="0">
                <a:latin typeface="Arial"/>
                <a:cs typeface="Arial"/>
              </a:rPr>
              <a:t>recommendations</a:t>
            </a:r>
            <a:endParaRPr lang="en-US" sz="2800" b="1" spc="-10" dirty="0" smtClean="0">
              <a:latin typeface="Arial"/>
              <a:cs typeface="Arial"/>
            </a:endParaRPr>
          </a:p>
          <a:p>
            <a:pPr marL="253365" indent="-229235">
              <a:lnSpc>
                <a:spcPct val="100000"/>
              </a:lnSpc>
              <a:spcBef>
                <a:spcPts val="900"/>
              </a:spcBef>
              <a:buClr>
                <a:srgbClr val="F58466"/>
              </a:buClr>
              <a:buFont typeface="Arial"/>
              <a:buChar char="•"/>
              <a:tabLst>
                <a:tab pos="252729" algn="l"/>
                <a:tab pos="254000" algn="l"/>
              </a:tabLst>
            </a:pPr>
            <a:r>
              <a:rPr lang="en-US" sz="2800" b="1" spc="-10" dirty="0" smtClean="0">
                <a:latin typeface="Arial"/>
                <a:cs typeface="Arial"/>
              </a:rPr>
              <a:t>Monkey Pox and Pregnancy updates</a:t>
            </a:r>
            <a:endParaRPr lang="en-US" sz="2800" b="1" spc="-10" dirty="0" smtClean="0">
              <a:latin typeface="Arial"/>
              <a:cs typeface="Arial"/>
            </a:endParaRPr>
          </a:p>
          <a:p>
            <a:pPr marL="253365" indent="-229235">
              <a:lnSpc>
                <a:spcPct val="100000"/>
              </a:lnSpc>
              <a:spcBef>
                <a:spcPts val="900"/>
              </a:spcBef>
              <a:buClr>
                <a:srgbClr val="F58466"/>
              </a:buClr>
              <a:buFont typeface="Arial"/>
              <a:buChar char="•"/>
              <a:tabLst>
                <a:tab pos="252729" algn="l"/>
                <a:tab pos="254000" algn="l"/>
              </a:tabLst>
            </a:pPr>
            <a:r>
              <a:rPr lang="en-US" sz="2800" b="1" spc="-10" dirty="0">
                <a:latin typeface="Arial"/>
                <a:cs typeface="Arial"/>
              </a:rPr>
              <a:t>Discussion of OB Unit Strategies</a:t>
            </a:r>
            <a:r>
              <a:rPr lang="en-US" sz="2800" b="1" spc="-10" dirty="0" smtClean="0">
                <a:latin typeface="Arial"/>
                <a:cs typeface="Arial"/>
              </a:rPr>
              <a:t>:</a:t>
            </a:r>
          </a:p>
          <a:p>
            <a:pPr marL="710565" lvl="1" indent="-229235">
              <a:spcBef>
                <a:spcPts val="900"/>
              </a:spcBef>
              <a:buClr>
                <a:srgbClr val="F58466"/>
              </a:buClr>
              <a:buFont typeface="Arial"/>
              <a:buChar char="•"/>
              <a:tabLst>
                <a:tab pos="252729" algn="l"/>
                <a:tab pos="254000" algn="l"/>
              </a:tabLst>
            </a:pPr>
            <a:r>
              <a:rPr lang="en-US" sz="2400" b="1" spc="-10" dirty="0" smtClean="0">
                <a:latin typeface="Arial"/>
                <a:cs typeface="Arial"/>
              </a:rPr>
              <a:t>Stephanie Fisher, MD - </a:t>
            </a:r>
            <a:r>
              <a:rPr lang="en-US" sz="2400" spc="-10" dirty="0" smtClean="0">
                <a:latin typeface="Arial"/>
                <a:cs typeface="Arial"/>
              </a:rPr>
              <a:t>Northwestern Maternal-Fetal Medicine</a:t>
            </a:r>
          </a:p>
          <a:p>
            <a:pPr marL="710565" lvl="1" indent="-229235">
              <a:spcBef>
                <a:spcPts val="900"/>
              </a:spcBef>
              <a:buClr>
                <a:srgbClr val="F58466"/>
              </a:buClr>
              <a:buFont typeface="Arial"/>
              <a:buChar char="•"/>
              <a:tabLst>
                <a:tab pos="252729" algn="l"/>
                <a:tab pos="254000" algn="l"/>
              </a:tabLst>
            </a:pPr>
            <a:r>
              <a:rPr lang="en-US" sz="2400" b="1" spc="-10" dirty="0" smtClean="0">
                <a:latin typeface="Arial"/>
                <a:cs typeface="Arial"/>
              </a:rPr>
              <a:t>Anna McCormick, MD - </a:t>
            </a:r>
            <a:r>
              <a:rPr lang="en-US" sz="2400" spc="-10" dirty="0" smtClean="0">
                <a:latin typeface="Arial"/>
                <a:cs typeface="Arial"/>
              </a:rPr>
              <a:t>Director L&amp;D, Rush University</a:t>
            </a:r>
            <a:endParaRPr lang="en-US" sz="2400" spc="-10" dirty="0" smtClean="0">
              <a:latin typeface="Arial"/>
              <a:cs typeface="Arial"/>
            </a:endParaRPr>
          </a:p>
          <a:p>
            <a:pPr marL="710565" lvl="1" indent="-229235">
              <a:spcBef>
                <a:spcPts val="900"/>
              </a:spcBef>
              <a:buClr>
                <a:srgbClr val="F58466"/>
              </a:buClr>
              <a:buFont typeface="Arial"/>
              <a:buChar char="•"/>
              <a:tabLst>
                <a:tab pos="252729" algn="l"/>
                <a:tab pos="254000" algn="l"/>
              </a:tabLst>
            </a:pPr>
            <a:r>
              <a:rPr lang="en-US" sz="2400" b="1" spc="-10" dirty="0">
                <a:latin typeface="Arial"/>
                <a:cs typeface="Arial"/>
              </a:rPr>
              <a:t>Andie </a:t>
            </a:r>
            <a:r>
              <a:rPr lang="en-US" sz="2400" b="1" spc="-10" dirty="0" smtClean="0">
                <a:latin typeface="Arial"/>
                <a:cs typeface="Arial"/>
              </a:rPr>
              <a:t>Baker -- </a:t>
            </a:r>
            <a:r>
              <a:rPr lang="en-US" sz="2400" spc="-10" dirty="0" smtClean="0">
                <a:latin typeface="Arial"/>
                <a:cs typeface="Arial"/>
              </a:rPr>
              <a:t>Deputy </a:t>
            </a:r>
            <a:r>
              <a:rPr lang="en-US" sz="2400" spc="-10" dirty="0">
                <a:latin typeface="Arial"/>
                <a:cs typeface="Arial"/>
              </a:rPr>
              <a:t>Director of Strategy and </a:t>
            </a:r>
            <a:r>
              <a:rPr lang="en-US" sz="2400" spc="-10" dirty="0" smtClean="0">
                <a:latin typeface="Arial"/>
                <a:cs typeface="Arial"/>
              </a:rPr>
              <a:t>Programs, </a:t>
            </a:r>
            <a:r>
              <a:rPr lang="en-US" sz="2400" spc="-10" dirty="0" err="1" smtClean="0">
                <a:latin typeface="Arial"/>
                <a:cs typeface="Arial"/>
              </a:rPr>
              <a:t>EverThrive</a:t>
            </a:r>
            <a:r>
              <a:rPr lang="en-US" sz="2400" spc="-10" dirty="0" smtClean="0">
                <a:latin typeface="Arial"/>
                <a:cs typeface="Arial"/>
              </a:rPr>
              <a:t> Illinois</a:t>
            </a:r>
          </a:p>
          <a:p>
            <a:pPr marL="710565" lvl="1" indent="-229235">
              <a:spcBef>
                <a:spcPts val="900"/>
              </a:spcBef>
              <a:buClr>
                <a:srgbClr val="F58466"/>
              </a:buClr>
              <a:buFont typeface="Arial"/>
              <a:buChar char="•"/>
              <a:tabLst>
                <a:tab pos="252729" algn="l"/>
                <a:tab pos="254000" algn="l"/>
              </a:tabLst>
            </a:pPr>
            <a:r>
              <a:rPr lang="en-US" sz="2400" b="1" spc="-10" dirty="0">
                <a:latin typeface="Arial"/>
                <a:cs typeface="Arial"/>
              </a:rPr>
              <a:t>Mary </a:t>
            </a:r>
            <a:r>
              <a:rPr lang="en-US" sz="2400" b="1" spc="-10" dirty="0" smtClean="0">
                <a:latin typeface="Arial"/>
                <a:cs typeface="Arial"/>
              </a:rPr>
              <a:t>Darby – </a:t>
            </a:r>
            <a:r>
              <a:rPr lang="en-US" sz="2400" spc="-10" dirty="0" err="1" smtClean="0">
                <a:latin typeface="Arial"/>
                <a:cs typeface="Arial"/>
              </a:rPr>
              <a:t>Burness</a:t>
            </a:r>
            <a:r>
              <a:rPr lang="en-US" sz="2400" spc="-10" dirty="0" smtClean="0">
                <a:latin typeface="Arial"/>
                <a:cs typeface="Arial"/>
              </a:rPr>
              <a:t> consulting with ILPQC to create covid-19 education </a:t>
            </a:r>
            <a:endParaRPr lang="en-US" sz="2400" spc="-10" dirty="0">
              <a:latin typeface="Arial"/>
              <a:cs typeface="Arial"/>
            </a:endParaRPr>
          </a:p>
          <a:p>
            <a:pPr marL="824865" lvl="1" indent="-229235">
              <a:lnSpc>
                <a:spcPct val="100000"/>
              </a:lnSpc>
              <a:spcBef>
                <a:spcPts val="135"/>
              </a:spcBef>
              <a:buClr>
                <a:srgbClr val="F58466"/>
              </a:buClr>
              <a:buFont typeface="Arial"/>
              <a:buChar char="•"/>
              <a:tabLst>
                <a:tab pos="824230" algn="l"/>
                <a:tab pos="825500" algn="l"/>
                <a:tab pos="3394075" algn="l"/>
              </a:tabLst>
            </a:pPr>
            <a:endParaRPr sz="1400" dirty="0">
              <a:latin typeface="Arial"/>
              <a:cs typeface="Aria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B8F7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58464A-A49F-744F-908C-B00895C59C06}"/>
              </a:ext>
            </a:extLst>
          </p:cNvPr>
          <p:cNvPicPr>
            <a:picLocks noChangeAspect="1"/>
          </p:cNvPicPr>
          <p:nvPr/>
        </p:nvPicPr>
        <p:blipFill rotWithShape="1">
          <a:blip r:embed="rId3" cstate="print">
            <a:alphaModFix amt="40000"/>
            <a:extLst>
              <a:ext uri="{28A0092B-C50C-407E-A947-70E740481C1C}">
                <a14:useLocalDpi xmlns:a14="http://schemas.microsoft.com/office/drawing/2010/main" val="0"/>
              </a:ext>
            </a:extLst>
          </a:blip>
          <a:srcRect t="7832" b="7832"/>
          <a:stretch/>
        </p:blipFill>
        <p:spPr>
          <a:xfrm>
            <a:off x="0" y="0"/>
            <a:ext cx="12192000" cy="6858000"/>
          </a:xfrm>
          <a:prstGeom prst="rect">
            <a:avLst/>
          </a:prstGeom>
        </p:spPr>
      </p:pic>
      <p:sp>
        <p:nvSpPr>
          <p:cNvPr id="151" name="Author and Date"/>
          <p:cNvSpPr txBox="1">
            <a:spLocks noGrp="1"/>
          </p:cNvSpPr>
          <p:nvPr>
            <p:ph type="body" idx="13"/>
          </p:nvPr>
        </p:nvSpPr>
        <p:spPr>
          <a:xfrm>
            <a:off x="2428377" y="6215681"/>
            <a:ext cx="3600331" cy="172176"/>
          </a:xfrm>
          <a:prstGeom prst="rect">
            <a:avLst/>
          </a:prstGeom>
        </p:spPr>
        <p:txBody>
          <a:bodyPr>
            <a:normAutofit fontScale="25000" lnSpcReduction="20000"/>
          </a:bodyPr>
          <a:lstStyle/>
          <a:p>
            <a:pPr algn="l" defTabSz="412750">
              <a:defRPr sz="2000" spc="159">
                <a:solidFill>
                  <a:srgbClr val="FFFFFF"/>
                </a:solidFill>
              </a:defRPr>
            </a:pPr>
            <a:r>
              <a:rPr lang="en-US"/>
              <a:t> </a:t>
            </a:r>
            <a:endParaRPr/>
          </a:p>
        </p:txBody>
      </p:sp>
      <p:sp>
        <p:nvSpPr>
          <p:cNvPr id="152" name="Champions for Health Equity"/>
          <p:cNvSpPr txBox="1">
            <a:spLocks noGrp="1"/>
          </p:cNvSpPr>
          <p:nvPr>
            <p:ph type="subTitle" sz="quarter" idx="1"/>
          </p:nvPr>
        </p:nvSpPr>
        <p:spPr>
          <a:xfrm>
            <a:off x="209967" y="4023586"/>
            <a:ext cx="6840010" cy="2450096"/>
          </a:xfrm>
          <a:prstGeom prst="rect">
            <a:avLst/>
          </a:prstGeom>
        </p:spPr>
        <p:txBody>
          <a:bodyPr lIns="25400" tIns="25400" rIns="25400" bIns="25400" anchor="t">
            <a:normAutofit fontScale="77500" lnSpcReduction="20000"/>
          </a:bodyPr>
          <a:lstStyle/>
          <a:p>
            <a:pPr marL="457200" lvl="1"/>
            <a:r>
              <a:rPr lang="en-US" dirty="0">
                <a:latin typeface="Slate Std Light Condensed"/>
              </a:rPr>
              <a:t>ILPQC COVID-19 Strategies for OB and Neonatal Units</a:t>
            </a:r>
          </a:p>
          <a:p>
            <a:pPr marL="457200" lvl="1"/>
            <a:endParaRPr lang="en-US" dirty="0">
              <a:latin typeface="Slate Std Light Condensed"/>
            </a:endParaRPr>
          </a:p>
          <a:p>
            <a:pPr marL="457200" lvl="1"/>
            <a:endParaRPr lang="en-US" dirty="0">
              <a:latin typeface="Slate Std Light Condensed"/>
            </a:endParaRPr>
          </a:p>
          <a:p>
            <a:pPr marL="457200" lvl="1"/>
            <a:endParaRPr lang="en-US" dirty="0">
              <a:latin typeface="Slate Std Light Condensed"/>
            </a:endParaRPr>
          </a:p>
          <a:p>
            <a:pPr marL="457200" lvl="1"/>
            <a:endParaRPr lang="en-US" dirty="0">
              <a:latin typeface="Slate Std Light Condensed"/>
            </a:endParaRPr>
          </a:p>
          <a:p>
            <a:pPr marL="457200" lvl="1"/>
            <a:r>
              <a:rPr lang="en-US" dirty="0">
                <a:latin typeface="Slate Std Light Condensed"/>
              </a:rPr>
              <a:t>Andie Baker, AM				</a:t>
            </a:r>
          </a:p>
          <a:p>
            <a:pPr marL="457200" lvl="1"/>
            <a:r>
              <a:rPr lang="en-US" dirty="0">
                <a:latin typeface="Slate Std Light Condensed"/>
              </a:rPr>
              <a:t>Deputy Director of 			</a:t>
            </a:r>
          </a:p>
          <a:p>
            <a:pPr marL="457200" lvl="1"/>
            <a:r>
              <a:rPr lang="en-US" dirty="0">
                <a:latin typeface="Slate Std Light Condensed"/>
              </a:rPr>
              <a:t>Strategy and Programs</a:t>
            </a:r>
          </a:p>
          <a:p>
            <a:pPr marL="457200" lvl="1"/>
            <a:r>
              <a:rPr lang="en-US" dirty="0">
                <a:latin typeface="Slate Std Light Condensed"/>
              </a:rPr>
              <a:t>											</a:t>
            </a:r>
          </a:p>
        </p:txBody>
      </p:sp>
      <p:sp>
        <p:nvSpPr>
          <p:cNvPr id="153" name="About EverThrive Illinois"/>
          <p:cNvSpPr txBox="1">
            <a:spLocks noGrp="1"/>
          </p:cNvSpPr>
          <p:nvPr>
            <p:ph type="ctrTitle"/>
          </p:nvPr>
        </p:nvSpPr>
        <p:spPr>
          <a:xfrm>
            <a:off x="601676" y="1441485"/>
            <a:ext cx="10880576" cy="2324101"/>
          </a:xfrm>
          <a:prstGeom prst="rect">
            <a:avLst/>
          </a:prstGeom>
        </p:spPr>
        <p:txBody>
          <a:bodyPr>
            <a:noAutofit/>
          </a:bodyPr>
          <a:lstStyle/>
          <a:p>
            <a:r>
              <a:rPr lang="en-US" sz="4400" b="1" dirty="0">
                <a:latin typeface="Abel"/>
              </a:rPr>
              <a:t>Increasing vaccination rates among Black Chicagoans</a:t>
            </a:r>
          </a:p>
        </p:txBody>
      </p:sp>
      <p:pic>
        <p:nvPicPr>
          <p:cNvPr id="154" name="EverThrive-HorizLogo-white.ai" descr="EverThrive-HorizLogo-white.ai"/>
          <p:cNvPicPr>
            <a:picLocks noChangeAspect="1"/>
          </p:cNvPicPr>
          <p:nvPr/>
        </p:nvPicPr>
        <p:blipFill>
          <a:blip r:embed="rId4"/>
          <a:stretch>
            <a:fillRect/>
          </a:stretch>
        </p:blipFill>
        <p:spPr>
          <a:xfrm>
            <a:off x="7049977" y="5207070"/>
            <a:ext cx="4666176" cy="1266612"/>
          </a:xfrm>
          <a:prstGeom prst="rect">
            <a:avLst/>
          </a:prstGeom>
          <a:ln w="12700">
            <a:miter lim="400000"/>
          </a:ln>
        </p:spPr>
      </p:pic>
    </p:spTree>
    <p:extLst>
      <p:ext uri="{BB962C8B-B14F-4D97-AF65-F5344CB8AC3E}">
        <p14:creationId xmlns:p14="http://schemas.microsoft.com/office/powerpoint/2010/main" val="422365836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EverThrive Illinois works to improve the health of women, children and families over the lifespan.…"/>
          <p:cNvSpPr txBox="1">
            <a:spLocks noGrp="1"/>
          </p:cNvSpPr>
          <p:nvPr>
            <p:ph type="subTitle" sz="half" idx="1"/>
          </p:nvPr>
        </p:nvSpPr>
        <p:spPr>
          <a:xfrm>
            <a:off x="469498" y="1531934"/>
            <a:ext cx="10871602" cy="4721986"/>
          </a:xfrm>
          <a:prstGeom prst="rect">
            <a:avLst/>
          </a:prstGeom>
        </p:spPr>
        <p:txBody>
          <a:bodyPr>
            <a:normAutofit fontScale="85000" lnSpcReduction="20000"/>
          </a:bodyPr>
          <a:lstStyle/>
          <a:p>
            <a:pPr defTabSz="228600">
              <a:lnSpc>
                <a:spcPct val="130000"/>
              </a:lnSpc>
              <a:spcBef>
                <a:spcPts val="900"/>
              </a:spcBef>
              <a:defRPr sz="4800" spc="480">
                <a:solidFill>
                  <a:srgbClr val="28B3A9"/>
                </a:solidFill>
                <a:latin typeface="+mj-lt"/>
                <a:ea typeface="+mj-ea"/>
                <a:cs typeface="+mj-cs"/>
                <a:sym typeface="SlateStd-Bold"/>
              </a:defRPr>
            </a:pPr>
            <a:r>
              <a:rPr lang="en-US" sz="2400" b="1" spc="240">
                <a:solidFill>
                  <a:srgbClr val="28B3A9"/>
                </a:solidFill>
                <a:latin typeface="Slate Std Light Condensed" panose="020B0306040202020304" pitchFamily="34" charset="77"/>
                <a:ea typeface="+mj-ea"/>
                <a:cs typeface="+mj-cs"/>
              </a:rPr>
              <a:t>OUR MISSION</a:t>
            </a:r>
            <a:endParaRPr lang="en-US" sz="2000">
              <a:latin typeface="Slate Std Light Condensed" panose="020B0306040202020304" pitchFamily="34" charset="77"/>
              <a:sym typeface="SlateStd-Light"/>
            </a:endParaRPr>
          </a:p>
          <a:p>
            <a:pPr defTabSz="1219169">
              <a:lnSpc>
                <a:spcPct val="110000"/>
              </a:lnSpc>
              <a:spcBef>
                <a:spcPts val="200"/>
              </a:spcBef>
              <a:defRPr sz="4000" spc="119">
                <a:solidFill>
                  <a:srgbClr val="000000"/>
                </a:solidFill>
                <a:latin typeface="SlateStd-Light"/>
                <a:ea typeface="SlateStd-Light"/>
                <a:cs typeface="SlateStd-Light"/>
                <a:sym typeface="SlateStd-Light"/>
              </a:defRPr>
            </a:pPr>
            <a:r>
              <a:rPr lang="en-US" sz="2000" err="1">
                <a:latin typeface="Slate Std Light Condensed" panose="020B0306040202020304" pitchFamily="34" charset="77"/>
                <a:sym typeface="SlateStd-Light"/>
              </a:rPr>
              <a:t>EverThrive</a:t>
            </a:r>
            <a:r>
              <a:rPr lang="en-US" sz="2000">
                <a:latin typeface="Slate Std Light Condensed" panose="020B0306040202020304" pitchFamily="34" charset="77"/>
                <a:sym typeface="SlateStd-Light"/>
              </a:rPr>
              <a:t> Illinois’ mission is to achieve reproductive justice in the health care ecosystem through community-driven partnership, policy action, and systems change. </a:t>
            </a:r>
            <a:endParaRPr>
              <a:latin typeface="Slate Std Light Condensed" panose="020B0306040202020304" pitchFamily="34" charset="77"/>
            </a:endParaRPr>
          </a:p>
          <a:p>
            <a:pPr defTabSz="228600">
              <a:lnSpc>
                <a:spcPct val="120000"/>
              </a:lnSpc>
              <a:spcBef>
                <a:spcPts val="900"/>
              </a:spcBef>
              <a:defRPr sz="4800" spc="480">
                <a:solidFill>
                  <a:srgbClr val="28B3A9"/>
                </a:solidFill>
                <a:latin typeface="+mj-lt"/>
                <a:ea typeface="+mj-ea"/>
                <a:cs typeface="+mj-cs"/>
                <a:sym typeface="SlateStd-Bold"/>
              </a:defRPr>
            </a:pPr>
            <a:r>
              <a:rPr b="1">
                <a:latin typeface="Slate Std Light Condensed" panose="020B0306040202020304" pitchFamily="34" charset="77"/>
              </a:rPr>
              <a:t>OUR VISION</a:t>
            </a:r>
          </a:p>
          <a:p>
            <a:pPr defTabSz="1219169">
              <a:lnSpc>
                <a:spcPct val="110000"/>
              </a:lnSpc>
              <a:spcBef>
                <a:spcPts val="200"/>
              </a:spcBef>
              <a:defRPr sz="4000" spc="119">
                <a:solidFill>
                  <a:srgbClr val="000000"/>
                </a:solidFill>
                <a:latin typeface="SlateStd-Light"/>
                <a:ea typeface="SlateStd-Light"/>
                <a:cs typeface="SlateStd-Light"/>
                <a:sym typeface="SlateStd-Light"/>
              </a:defRPr>
            </a:pPr>
            <a:r>
              <a:rPr lang="en-US" sz="2000">
                <a:latin typeface="Slate Std Light Condensed" panose="020B0306040202020304" pitchFamily="34" charset="77"/>
                <a:sym typeface="SlateStd-Light"/>
              </a:rPr>
              <a:t>A just and affirming health care ecosystem where individuals, families, and communities can thrive.</a:t>
            </a:r>
            <a:endParaRPr>
              <a:latin typeface="Slate Std Light Condensed" panose="020B0306040202020304" pitchFamily="34" charset="77"/>
            </a:endParaRPr>
          </a:p>
          <a:p>
            <a:pPr defTabSz="228600">
              <a:lnSpc>
                <a:spcPct val="120000"/>
              </a:lnSpc>
              <a:spcBef>
                <a:spcPts val="900"/>
              </a:spcBef>
              <a:defRPr sz="4800" spc="480">
                <a:solidFill>
                  <a:srgbClr val="28B3A9"/>
                </a:solidFill>
                <a:latin typeface="+mj-lt"/>
                <a:ea typeface="+mj-ea"/>
                <a:cs typeface="+mj-cs"/>
                <a:sym typeface="SlateStd-Bold"/>
              </a:defRPr>
            </a:pPr>
            <a:r>
              <a:rPr b="1">
                <a:latin typeface="Slate Std Light Condensed" panose="020B0306040202020304" pitchFamily="34" charset="77"/>
              </a:rPr>
              <a:t>OUR VALUES</a:t>
            </a:r>
          </a:p>
          <a:p>
            <a:pPr marL="254000" indent="-254000" defTabSz="1219169">
              <a:lnSpc>
                <a:spcPct val="110000"/>
              </a:lnSpc>
              <a:spcBef>
                <a:spcPts val="200"/>
              </a:spcBef>
              <a:buSzPct val="123000"/>
              <a:buChar char="•"/>
              <a:defRPr sz="4000" spc="119">
                <a:solidFill>
                  <a:srgbClr val="000000"/>
                </a:solidFill>
                <a:latin typeface="SlateStd-Light"/>
                <a:ea typeface="SlateStd-Light"/>
                <a:cs typeface="SlateStd-Light"/>
                <a:sym typeface="SlateStd-Light"/>
              </a:defRPr>
            </a:pPr>
            <a:r>
              <a:rPr lang="en-US">
                <a:latin typeface="Slate Std Light Condensed" panose="020B0306040202020304" pitchFamily="34" charset="77"/>
              </a:rPr>
              <a:t>Reproductive Justice</a:t>
            </a:r>
          </a:p>
          <a:p>
            <a:pPr marL="254000" indent="-254000" defTabSz="1219169">
              <a:lnSpc>
                <a:spcPct val="110000"/>
              </a:lnSpc>
              <a:spcBef>
                <a:spcPts val="200"/>
              </a:spcBef>
              <a:buSzPct val="123000"/>
              <a:buChar char="•"/>
              <a:defRPr sz="4000" spc="119">
                <a:solidFill>
                  <a:srgbClr val="000000"/>
                </a:solidFill>
                <a:latin typeface="SlateStd-Light"/>
                <a:ea typeface="SlateStd-Light"/>
                <a:cs typeface="SlateStd-Light"/>
                <a:sym typeface="SlateStd-Light"/>
              </a:defRPr>
            </a:pPr>
            <a:r>
              <a:rPr lang="en-US">
                <a:latin typeface="Slate Std Light Condensed" panose="020B0306040202020304" pitchFamily="34" charset="77"/>
              </a:rPr>
              <a:t>Anti-Racism</a:t>
            </a:r>
          </a:p>
          <a:p>
            <a:pPr marL="254000" indent="-254000" defTabSz="1219169">
              <a:lnSpc>
                <a:spcPct val="110000"/>
              </a:lnSpc>
              <a:spcBef>
                <a:spcPts val="200"/>
              </a:spcBef>
              <a:buSzPct val="123000"/>
              <a:buChar char="•"/>
              <a:defRPr sz="4000" spc="119">
                <a:solidFill>
                  <a:srgbClr val="000000"/>
                </a:solidFill>
                <a:latin typeface="SlateStd-Light"/>
                <a:ea typeface="SlateStd-Light"/>
                <a:cs typeface="SlateStd-Light"/>
                <a:sym typeface="SlateStd-Light"/>
              </a:defRPr>
            </a:pPr>
            <a:r>
              <a:rPr lang="en-US">
                <a:latin typeface="Slate Std Light Condensed" panose="020B0306040202020304" pitchFamily="34" charset="77"/>
              </a:rPr>
              <a:t>Centering the Most Impacted</a:t>
            </a:r>
          </a:p>
          <a:p>
            <a:pPr marL="254000" indent="-254000" defTabSz="1219169">
              <a:lnSpc>
                <a:spcPct val="110000"/>
              </a:lnSpc>
              <a:spcBef>
                <a:spcPts val="200"/>
              </a:spcBef>
              <a:buSzPct val="123000"/>
              <a:buChar char="•"/>
              <a:defRPr sz="4000" spc="119">
                <a:solidFill>
                  <a:srgbClr val="000000"/>
                </a:solidFill>
                <a:latin typeface="SlateStd-Light"/>
                <a:ea typeface="SlateStd-Light"/>
                <a:cs typeface="SlateStd-Light"/>
                <a:sym typeface="SlateStd-Light"/>
              </a:defRPr>
            </a:pPr>
            <a:r>
              <a:rPr lang="en-US">
                <a:latin typeface="Slate Std Light Condensed" panose="020B0306040202020304" pitchFamily="34" charset="77"/>
              </a:rPr>
              <a:t>Bold Action and Transformation</a:t>
            </a:r>
            <a:endParaRPr>
              <a:latin typeface="Slate Std Light Condensed" panose="020B0306040202020304" pitchFamily="34" charset="77"/>
            </a:endParaRPr>
          </a:p>
        </p:txBody>
      </p:sp>
      <p:sp>
        <p:nvSpPr>
          <p:cNvPr id="184" name="Being Champions for Health Equity"/>
          <p:cNvSpPr txBox="1">
            <a:spLocks noGrp="1"/>
          </p:cNvSpPr>
          <p:nvPr>
            <p:ph type="ctrTitle"/>
          </p:nvPr>
        </p:nvSpPr>
        <p:spPr>
          <a:xfrm>
            <a:off x="999298" y="381000"/>
            <a:ext cx="10740523" cy="750425"/>
          </a:xfrm>
          <a:prstGeom prst="rect">
            <a:avLst/>
          </a:prstGeom>
        </p:spPr>
        <p:txBody>
          <a:bodyPr anchor="t">
            <a:noAutofit/>
          </a:bodyPr>
          <a:lstStyle>
            <a:lvl1pPr algn="r" defTabSz="825500">
              <a:lnSpc>
                <a:spcPct val="100000"/>
              </a:lnSpc>
              <a:defRPr sz="8500" cap="none" spc="0">
                <a:solidFill>
                  <a:srgbClr val="EB8F6E"/>
                </a:solidFill>
                <a:latin typeface="SlateStd-Light"/>
                <a:ea typeface="SlateStd-Light"/>
                <a:cs typeface="SlateStd-Light"/>
                <a:sym typeface="SlateStd-Light"/>
              </a:defRPr>
            </a:lvl1pPr>
          </a:lstStyle>
          <a:p>
            <a:r>
              <a:rPr lang="en-US" dirty="0">
                <a:latin typeface="Abel" panose="02000506030000020004" pitchFamily="2" charset="0"/>
              </a:rPr>
              <a:t>About </a:t>
            </a:r>
            <a:r>
              <a:rPr lang="en-US" dirty="0" err="1">
                <a:latin typeface="Abel" panose="02000506030000020004" pitchFamily="2" charset="0"/>
              </a:rPr>
              <a:t>EverThrive</a:t>
            </a:r>
            <a:r>
              <a:rPr lang="en-US" dirty="0">
                <a:latin typeface="Abel" panose="02000506030000020004" pitchFamily="2" charset="0"/>
              </a:rPr>
              <a:t> IL</a:t>
            </a:r>
          </a:p>
        </p:txBody>
      </p:sp>
      <p:pic>
        <p:nvPicPr>
          <p:cNvPr id="6" name="EverThrive-HorizLogo-green.png" descr="EverThrive-HorizLogo-green.png">
            <a:extLst>
              <a:ext uri="{FF2B5EF4-FFF2-40B4-BE49-F238E27FC236}">
                <a16:creationId xmlns:a16="http://schemas.microsoft.com/office/drawing/2014/main" id="{06DB31EF-532C-914D-815B-C6326C3F188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121615" y="5734740"/>
            <a:ext cx="2600888" cy="764342"/>
          </a:xfrm>
          <a:prstGeom prst="rect">
            <a:avLst/>
          </a:prstGeom>
          <a:ln w="12700">
            <a:miter lim="400000"/>
          </a:ln>
        </p:spPr>
      </p:pic>
    </p:spTree>
    <p:extLst>
      <p:ext uri="{BB962C8B-B14F-4D97-AF65-F5344CB8AC3E}">
        <p14:creationId xmlns:p14="http://schemas.microsoft.com/office/powerpoint/2010/main" val="1505377095"/>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EverThrive Illinois works to improve the health of women, children and families over the lifespan.…"/>
          <p:cNvSpPr txBox="1">
            <a:spLocks noGrp="1"/>
          </p:cNvSpPr>
          <p:nvPr>
            <p:ph type="subTitle" sz="half" idx="1"/>
          </p:nvPr>
        </p:nvSpPr>
        <p:spPr>
          <a:xfrm>
            <a:off x="401782" y="1447800"/>
            <a:ext cx="6330222" cy="4488507"/>
          </a:xfrm>
          <a:prstGeom prst="rect">
            <a:avLst/>
          </a:prstGeom>
        </p:spPr>
        <p:txBody>
          <a:bodyPr>
            <a:normAutofit fontScale="25000" lnSpcReduction="20000"/>
          </a:bodyPr>
          <a:lstStyle/>
          <a:p>
            <a:pPr marL="342900" indent="-342900" defTabSz="228600">
              <a:lnSpc>
                <a:spcPct val="130000"/>
              </a:lnSpc>
              <a:spcBef>
                <a:spcPts val="900"/>
              </a:spcBef>
              <a:buFont typeface="Arial" panose="020B0604020202020204" pitchFamily="34" charset="0"/>
              <a:buChar char="•"/>
              <a:defRPr sz="4800" spc="480">
                <a:solidFill>
                  <a:srgbClr val="28B3A9"/>
                </a:solidFill>
                <a:latin typeface="+mj-lt"/>
                <a:ea typeface="+mj-ea"/>
                <a:cs typeface="+mj-cs"/>
                <a:sym typeface="SlateStd-Bold"/>
              </a:defRPr>
            </a:pPr>
            <a:r>
              <a:rPr lang="en-US" sz="6400" dirty="0">
                <a:latin typeface="+mn-lt"/>
              </a:rPr>
              <a:t>In Chicago, 77.1% of city received at least one does of COVID-19 vaccines, compared to 62.1% among Black Chicagoans </a:t>
            </a:r>
          </a:p>
          <a:p>
            <a:pPr marL="342900" lvl="4" indent="-342900" defTabSz="228600">
              <a:lnSpc>
                <a:spcPct val="130000"/>
              </a:lnSpc>
              <a:spcBef>
                <a:spcPts val="900"/>
              </a:spcBef>
              <a:buFont typeface="Arial" panose="020B0604020202020204" pitchFamily="34" charset="0"/>
              <a:buChar char="•"/>
              <a:defRPr sz="4800" spc="480">
                <a:solidFill>
                  <a:srgbClr val="28B3A9"/>
                </a:solidFill>
                <a:latin typeface="+mj-lt"/>
                <a:ea typeface="+mj-ea"/>
                <a:cs typeface="+mj-cs"/>
                <a:sym typeface="SlateStd-Bold"/>
              </a:defRPr>
            </a:pPr>
            <a:r>
              <a:rPr lang="en-US" sz="6400" dirty="0">
                <a:latin typeface="+mn-lt"/>
              </a:rPr>
              <a:t>In Chicago, 69.5% of the city completed their vaccine series, compared to 56% percent among Black Chicagoans</a:t>
            </a:r>
          </a:p>
          <a:p>
            <a:pPr marL="342900" lvl="4" indent="-342900" defTabSz="228600">
              <a:lnSpc>
                <a:spcPct val="130000"/>
              </a:lnSpc>
              <a:spcBef>
                <a:spcPts val="900"/>
              </a:spcBef>
              <a:buFont typeface="Arial" panose="020B0604020202020204" pitchFamily="34" charset="0"/>
              <a:buChar char="•"/>
              <a:defRPr sz="4800" spc="480">
                <a:solidFill>
                  <a:srgbClr val="28B3A9"/>
                </a:solidFill>
                <a:latin typeface="+mj-lt"/>
                <a:ea typeface="+mj-ea"/>
                <a:cs typeface="+mj-cs"/>
                <a:sym typeface="SlateStd-Bold"/>
              </a:defRPr>
            </a:pPr>
            <a:r>
              <a:rPr lang="en-US" sz="6400" dirty="0">
                <a:latin typeface="+mn-lt"/>
              </a:rPr>
              <a:t>We see similar trends statewide with 70% of white Illinoisians receiving one dose of vaccine compared to 63% of Black Illinoisians</a:t>
            </a:r>
          </a:p>
          <a:p>
            <a:pPr marL="342900" lvl="4" indent="-342900" defTabSz="228600">
              <a:lnSpc>
                <a:spcPct val="130000"/>
              </a:lnSpc>
              <a:spcBef>
                <a:spcPts val="900"/>
              </a:spcBef>
              <a:buFont typeface="Arial" panose="020B0604020202020204" pitchFamily="34" charset="0"/>
              <a:buChar char="•"/>
              <a:defRPr sz="4800" spc="480">
                <a:solidFill>
                  <a:srgbClr val="28B3A9"/>
                </a:solidFill>
                <a:latin typeface="+mj-lt"/>
                <a:ea typeface="+mj-ea"/>
                <a:cs typeface="+mj-cs"/>
                <a:sym typeface="SlateStd-Bold"/>
              </a:defRPr>
            </a:pPr>
            <a:r>
              <a:rPr lang="en-US" sz="6400" dirty="0">
                <a:latin typeface="+mn-lt"/>
              </a:rPr>
              <a:t>Now is the time to close this gap with FDA approval of 6mo to 4-year-olds and anticipated COVID-19 booster available in the fall</a:t>
            </a:r>
          </a:p>
          <a:p>
            <a:pPr marL="342900" indent="-342900" defTabSz="228600">
              <a:lnSpc>
                <a:spcPct val="130000"/>
              </a:lnSpc>
              <a:spcBef>
                <a:spcPts val="900"/>
              </a:spcBef>
              <a:buFont typeface="Arial" panose="020B0604020202020204" pitchFamily="34" charset="0"/>
              <a:buChar char="•"/>
              <a:defRPr sz="4800" spc="480">
                <a:solidFill>
                  <a:srgbClr val="28B3A9"/>
                </a:solidFill>
                <a:latin typeface="+mj-lt"/>
                <a:ea typeface="+mj-ea"/>
                <a:cs typeface="+mj-cs"/>
                <a:sym typeface="SlateStd-Bold"/>
              </a:defRPr>
            </a:pPr>
            <a:endParaRPr lang="en-US" dirty="0">
              <a:latin typeface="+mn-lt"/>
            </a:endParaRPr>
          </a:p>
          <a:p>
            <a:pPr defTabSz="228600">
              <a:lnSpc>
                <a:spcPct val="130000"/>
              </a:lnSpc>
              <a:spcBef>
                <a:spcPts val="900"/>
              </a:spcBef>
              <a:defRPr sz="4800" spc="480">
                <a:solidFill>
                  <a:srgbClr val="28B3A9"/>
                </a:solidFill>
                <a:latin typeface="+mj-lt"/>
                <a:ea typeface="+mj-ea"/>
                <a:cs typeface="+mj-cs"/>
                <a:sym typeface="SlateStd-Bold"/>
              </a:defRPr>
            </a:pPr>
            <a:endParaRPr lang="en-US" dirty="0">
              <a:latin typeface="+mn-lt"/>
            </a:endParaRPr>
          </a:p>
          <a:p>
            <a:pPr marL="342900" indent="-342900" defTabSz="228600">
              <a:lnSpc>
                <a:spcPct val="130000"/>
              </a:lnSpc>
              <a:spcBef>
                <a:spcPts val="900"/>
              </a:spcBef>
              <a:buFont typeface="Arial" panose="020B0604020202020204" pitchFamily="34" charset="0"/>
              <a:buChar char="•"/>
              <a:defRPr sz="4800" spc="480">
                <a:solidFill>
                  <a:srgbClr val="28B3A9"/>
                </a:solidFill>
                <a:latin typeface="+mj-lt"/>
                <a:ea typeface="+mj-ea"/>
                <a:cs typeface="+mj-cs"/>
                <a:sym typeface="SlateStd-Bold"/>
              </a:defRPr>
            </a:pPr>
            <a:endParaRPr lang="en-US" dirty="0">
              <a:latin typeface="+mn-lt"/>
            </a:endParaRPr>
          </a:p>
          <a:p>
            <a:pPr marL="342900" indent="-342900" defTabSz="228600">
              <a:lnSpc>
                <a:spcPct val="130000"/>
              </a:lnSpc>
              <a:spcBef>
                <a:spcPts val="900"/>
              </a:spcBef>
              <a:buFont typeface="Arial" panose="020B0604020202020204" pitchFamily="34" charset="0"/>
              <a:buChar char="•"/>
              <a:defRPr sz="4800" spc="480">
                <a:solidFill>
                  <a:srgbClr val="28B3A9"/>
                </a:solidFill>
                <a:latin typeface="+mj-lt"/>
                <a:ea typeface="+mj-ea"/>
                <a:cs typeface="+mj-cs"/>
                <a:sym typeface="SlateStd-Bold"/>
              </a:defRPr>
            </a:pPr>
            <a:endParaRPr lang="en-US" dirty="0">
              <a:latin typeface="+mn-lt"/>
            </a:endParaRPr>
          </a:p>
          <a:p>
            <a:pPr marL="342900" indent="-342900" defTabSz="228600">
              <a:lnSpc>
                <a:spcPct val="130000"/>
              </a:lnSpc>
              <a:spcBef>
                <a:spcPts val="900"/>
              </a:spcBef>
              <a:buFont typeface="Arial" panose="020B0604020202020204" pitchFamily="34" charset="0"/>
              <a:buChar char="•"/>
              <a:defRPr sz="4800" spc="480">
                <a:solidFill>
                  <a:srgbClr val="28B3A9"/>
                </a:solidFill>
                <a:latin typeface="+mj-lt"/>
                <a:ea typeface="+mj-ea"/>
                <a:cs typeface="+mj-cs"/>
                <a:sym typeface="SlateStd-Bold"/>
              </a:defRPr>
            </a:pPr>
            <a:endParaRPr lang="en-US" dirty="0">
              <a:latin typeface="+mn-lt"/>
            </a:endParaRPr>
          </a:p>
          <a:p>
            <a:pPr defTabSz="228600">
              <a:lnSpc>
                <a:spcPct val="130000"/>
              </a:lnSpc>
              <a:spcBef>
                <a:spcPts val="900"/>
              </a:spcBef>
              <a:defRPr sz="4800" spc="480">
                <a:solidFill>
                  <a:srgbClr val="28B3A9"/>
                </a:solidFill>
                <a:latin typeface="+mj-lt"/>
                <a:ea typeface="+mj-ea"/>
                <a:cs typeface="+mj-cs"/>
                <a:sym typeface="SlateStd-Bold"/>
              </a:defRPr>
            </a:pPr>
            <a:endParaRPr lang="en-US" dirty="0">
              <a:latin typeface="+mn-lt"/>
            </a:endParaRPr>
          </a:p>
        </p:txBody>
      </p:sp>
      <p:sp>
        <p:nvSpPr>
          <p:cNvPr id="184" name="Being Champions for Health Equity"/>
          <p:cNvSpPr txBox="1">
            <a:spLocks noGrp="1"/>
          </p:cNvSpPr>
          <p:nvPr>
            <p:ph type="ctrTitle"/>
          </p:nvPr>
        </p:nvSpPr>
        <p:spPr>
          <a:xfrm>
            <a:off x="381000" y="25240"/>
            <a:ext cx="11190016" cy="750425"/>
          </a:xfrm>
          <a:prstGeom prst="rect">
            <a:avLst/>
          </a:prstGeom>
        </p:spPr>
        <p:txBody>
          <a:bodyPr anchor="t">
            <a:noAutofit/>
          </a:bodyPr>
          <a:lstStyle>
            <a:lvl1pPr algn="r" defTabSz="825500">
              <a:lnSpc>
                <a:spcPct val="100000"/>
              </a:lnSpc>
              <a:defRPr sz="8500" cap="none" spc="0">
                <a:solidFill>
                  <a:srgbClr val="EB8F6E"/>
                </a:solidFill>
                <a:latin typeface="SlateStd-Light"/>
                <a:ea typeface="SlateStd-Light"/>
                <a:cs typeface="SlateStd-Light"/>
                <a:sym typeface="SlateStd-Light"/>
              </a:defRPr>
            </a:lvl1pPr>
          </a:lstStyle>
          <a:p>
            <a:pPr algn="l"/>
            <a:r>
              <a:rPr lang="en-US" dirty="0">
                <a:latin typeface="+mn-lt"/>
              </a:rPr>
              <a:t>Background</a:t>
            </a:r>
          </a:p>
        </p:txBody>
      </p:sp>
      <p:pic>
        <p:nvPicPr>
          <p:cNvPr id="6" name="EverThrive-HorizLogo-green.png" descr="EverThrive-HorizLogo-green.png">
            <a:extLst>
              <a:ext uri="{FF2B5EF4-FFF2-40B4-BE49-F238E27FC236}">
                <a16:creationId xmlns:a16="http://schemas.microsoft.com/office/drawing/2014/main" id="{06DB31EF-532C-914D-815B-C6326C3F188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121615" y="5734740"/>
            <a:ext cx="2600888" cy="764342"/>
          </a:xfrm>
          <a:prstGeom prst="rect">
            <a:avLst/>
          </a:prstGeom>
          <a:ln w="12700">
            <a:miter lim="400000"/>
          </a:ln>
        </p:spPr>
      </p:pic>
      <p:pic>
        <p:nvPicPr>
          <p:cNvPr id="2" name="Picture 1">
            <a:extLst>
              <a:ext uri="{FF2B5EF4-FFF2-40B4-BE49-F238E27FC236}">
                <a16:creationId xmlns:a16="http://schemas.microsoft.com/office/drawing/2014/main" id="{64A2AAF9-7308-48AB-BCAF-0E2DA7484B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1613" y="765274"/>
            <a:ext cx="4247895" cy="4969466"/>
          </a:xfrm>
          <a:prstGeom prst="rect">
            <a:avLst/>
          </a:prstGeom>
        </p:spPr>
      </p:pic>
      <p:sp>
        <p:nvSpPr>
          <p:cNvPr id="7" name="Rectangle 6">
            <a:extLst>
              <a:ext uri="{FF2B5EF4-FFF2-40B4-BE49-F238E27FC236}">
                <a16:creationId xmlns:a16="http://schemas.microsoft.com/office/drawing/2014/main" id="{407458B3-CAEC-7D84-9393-459476AFBE38}"/>
              </a:ext>
            </a:extLst>
          </p:cNvPr>
          <p:cNvSpPr/>
          <p:nvPr/>
        </p:nvSpPr>
        <p:spPr>
          <a:xfrm>
            <a:off x="552492" y="5629598"/>
            <a:ext cx="6610865" cy="974626"/>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1000" kern="0" dirty="0">
                <a:solidFill>
                  <a:srgbClr val="404040"/>
                </a:solidFill>
                <a:latin typeface="Helvetica Neue"/>
                <a:ea typeface="Calibri" panose="020F0502020204030204" pitchFamily="34" charset="0"/>
                <a:cs typeface="Times New Roman" panose="02020603050405020304" pitchFamily="18" charset="0"/>
                <a:sym typeface="SlateStd-Light"/>
              </a:rPr>
              <a:t>Chicago Department of Public Health COVID-19 Dashboard</a:t>
            </a:r>
            <a:endParaRPr lang="en-US" sz="1000" kern="0" dirty="0">
              <a:solidFill>
                <a:srgbClr val="404040"/>
              </a:solidFill>
              <a:latin typeface="Helvetica Neue"/>
              <a:ea typeface="Calibri" panose="020F0502020204030204" pitchFamily="34" charset="0"/>
              <a:cs typeface="Times New Roman" panose="02020603050405020304" pitchFamily="18" charset="0"/>
              <a:sym typeface="SlateStd-Light"/>
              <a:hlinkClick r:id="rId5"/>
            </a:endParaRPr>
          </a:p>
          <a:p>
            <a:pPr defTabSz="1219169" hangingPunct="0"/>
            <a:r>
              <a:rPr lang="en-US" sz="1000" kern="0" dirty="0">
                <a:solidFill>
                  <a:srgbClr val="404040"/>
                </a:solidFill>
                <a:latin typeface="Helvetica Neue"/>
                <a:ea typeface="Calibri" panose="020F0502020204030204" pitchFamily="34" charset="0"/>
                <a:cs typeface="Times New Roman" panose="02020603050405020304" pitchFamily="18" charset="0"/>
                <a:sym typeface="SlateStd-Light"/>
              </a:rPr>
              <a:t>	</a:t>
            </a:r>
            <a:r>
              <a:rPr lang="en-US" sz="1000" kern="0" dirty="0">
                <a:solidFill>
                  <a:srgbClr val="404040"/>
                </a:solidFill>
                <a:latin typeface="Helvetica Neue"/>
                <a:ea typeface="Calibri" panose="020F0502020204030204" pitchFamily="34" charset="0"/>
                <a:cs typeface="Times New Roman" panose="02020603050405020304" pitchFamily="18" charset="0"/>
                <a:sym typeface="SlateStd-Light"/>
                <a:hlinkClick r:id="rId5"/>
              </a:rPr>
              <a:t>https://www.chicago.gov/city/en/sites/covid-19/home/covid-dashboard.html</a:t>
            </a:r>
            <a:endParaRPr lang="en-US" sz="1000" kern="0" dirty="0">
              <a:solidFill>
                <a:srgbClr val="404040"/>
              </a:solidFill>
              <a:latin typeface="Helvetica Neue"/>
              <a:ea typeface="Calibri" panose="020F0502020204030204" pitchFamily="34" charset="0"/>
              <a:cs typeface="Times New Roman" panose="02020603050405020304" pitchFamily="18" charset="0"/>
              <a:sym typeface="SlateStd-Light"/>
            </a:endParaRPr>
          </a:p>
          <a:p>
            <a:pPr defTabSz="1219169" hangingPunct="0"/>
            <a:r>
              <a:rPr lang="en-US" sz="1000" kern="0" dirty="0">
                <a:solidFill>
                  <a:srgbClr val="404040"/>
                </a:solidFill>
                <a:latin typeface="Helvetica Neue"/>
                <a:ea typeface="Calibri" panose="020F0502020204030204" pitchFamily="34" charset="0"/>
                <a:cs typeface="Times New Roman" panose="02020603050405020304" pitchFamily="18" charset="0"/>
                <a:sym typeface="SlateStd-Light"/>
              </a:rPr>
              <a:t>	</a:t>
            </a:r>
            <a:r>
              <a:rPr lang="en-US" sz="1000" kern="0" dirty="0">
                <a:solidFill>
                  <a:srgbClr val="404040"/>
                </a:solidFill>
                <a:latin typeface="Helvetica Neue"/>
                <a:ea typeface="Calibri" panose="020F0502020204030204" pitchFamily="34" charset="0"/>
                <a:cs typeface="Times New Roman" panose="02020603050405020304" pitchFamily="18" charset="0"/>
                <a:sym typeface="SlateStd-Light"/>
                <a:hlinkClick r:id="rId6"/>
              </a:rPr>
              <a:t>https://www.chicago.gov/city/en/sites/covid19-vaccine/home/covid-19-vaccine-coverage.html</a:t>
            </a:r>
            <a:endParaRPr lang="en-US" sz="1000" kern="0" dirty="0">
              <a:solidFill>
                <a:srgbClr val="404040"/>
              </a:solidFill>
              <a:latin typeface="Helvetica Neue"/>
              <a:ea typeface="Calibri" panose="020F0502020204030204" pitchFamily="34" charset="0"/>
              <a:cs typeface="Times New Roman" panose="02020603050405020304" pitchFamily="18" charset="0"/>
              <a:sym typeface="SlateStd-Light"/>
            </a:endParaRPr>
          </a:p>
          <a:p>
            <a:pPr defTabSz="1219169" hangingPunct="0"/>
            <a:r>
              <a:rPr lang="en-US" sz="1000" kern="0" dirty="0">
                <a:solidFill>
                  <a:srgbClr val="404040"/>
                </a:solidFill>
                <a:latin typeface="Helvetica Neue"/>
                <a:ea typeface="Calibri" panose="020F0502020204030204" pitchFamily="34" charset="0"/>
                <a:cs typeface="Times New Roman" panose="02020603050405020304" pitchFamily="18" charset="0"/>
                <a:sym typeface="SlateStd-Light"/>
              </a:rPr>
              <a:t> </a:t>
            </a:r>
          </a:p>
          <a:p>
            <a:pPr defTabSz="1219169" hangingPunct="0"/>
            <a:r>
              <a:rPr lang="en-US" sz="1000" kern="0" dirty="0">
                <a:solidFill>
                  <a:srgbClr val="404040"/>
                </a:solidFill>
                <a:latin typeface="Helvetica Neue"/>
                <a:ea typeface="Helvetica Neue Medium"/>
                <a:cs typeface="Helvetica Neue Medium"/>
                <a:sym typeface="Helvetica Neue Medium"/>
              </a:rPr>
              <a:t>Kaiser Family Foundation, </a:t>
            </a:r>
            <a:r>
              <a:rPr lang="en-US" sz="1000" i="1" kern="0" dirty="0">
                <a:solidFill>
                  <a:srgbClr val="404040"/>
                </a:solidFill>
                <a:latin typeface="Helvetica Neue"/>
                <a:ea typeface="Helvetica Neue Medium"/>
                <a:cs typeface="Helvetica Neue Medium"/>
                <a:sym typeface="Helvetica Neue Medium"/>
              </a:rPr>
              <a:t>Latest on COVID-19 vaccine by </a:t>
            </a:r>
            <a:r>
              <a:rPr lang="en-US" sz="1000" i="1" kern="0" dirty="0" err="1">
                <a:solidFill>
                  <a:srgbClr val="404040"/>
                </a:solidFill>
                <a:latin typeface="Helvetica Neue"/>
                <a:ea typeface="Helvetica Neue Medium"/>
                <a:cs typeface="Helvetica Neue Medium"/>
                <a:sym typeface="Helvetica Neue Medium"/>
              </a:rPr>
              <a:t>Rac</a:t>
            </a:r>
            <a:r>
              <a:rPr lang="en-US" sz="1000" i="1" kern="0" dirty="0">
                <a:solidFill>
                  <a:srgbClr val="404040"/>
                </a:solidFill>
                <a:latin typeface="Helvetica Neue"/>
                <a:ea typeface="Helvetica Neue Medium"/>
                <a:cs typeface="Helvetica Neue Medium"/>
                <a:sym typeface="Helvetica Neue Medium"/>
              </a:rPr>
              <a:t>/Ethnicity </a:t>
            </a:r>
            <a:r>
              <a:rPr lang="en-US" sz="1000" kern="0" dirty="0">
                <a:solidFill>
                  <a:srgbClr val="404040"/>
                </a:solidFill>
                <a:latin typeface="Helvetica Neue"/>
                <a:ea typeface="Helvetica Neue Medium"/>
                <a:cs typeface="Helvetica Neue Medium"/>
                <a:sym typeface="Helvetica Neue Medium"/>
                <a:hlinkClick r:id="rId7"/>
              </a:rPr>
              <a:t>https://www.kff.org/coronavirus-covid-19/issue-brief/latest-data-on-covid-19-vaccinations-by-race-ethnicity/</a:t>
            </a:r>
            <a:endParaRPr lang="en-US" sz="1000" kern="0" dirty="0">
              <a:solidFill>
                <a:srgbClr val="404040"/>
              </a:solidFill>
              <a:latin typeface="Helvetica Neue"/>
              <a:ea typeface="Helvetica Neue Medium"/>
              <a:cs typeface="Helvetica Neue Medium"/>
              <a:sym typeface="Helvetica Neue Medium"/>
            </a:endParaRPr>
          </a:p>
        </p:txBody>
      </p:sp>
    </p:spTree>
    <p:extLst>
      <p:ext uri="{BB962C8B-B14F-4D97-AF65-F5344CB8AC3E}">
        <p14:creationId xmlns:p14="http://schemas.microsoft.com/office/powerpoint/2010/main" val="590692464"/>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EverThrive Illinois works to improve the health of women, children and families over the lifespan.…"/>
          <p:cNvSpPr txBox="1">
            <a:spLocks noGrp="1"/>
          </p:cNvSpPr>
          <p:nvPr>
            <p:ph type="subTitle" sz="half" idx="1"/>
          </p:nvPr>
        </p:nvSpPr>
        <p:spPr>
          <a:xfrm>
            <a:off x="457200" y="2073566"/>
            <a:ext cx="6031281" cy="4571867"/>
          </a:xfrm>
          <a:prstGeom prst="rect">
            <a:avLst/>
          </a:prstGeom>
        </p:spPr>
        <p:txBody>
          <a:bodyPr lIns="25400" tIns="25400" rIns="25400" bIns="25400" anchor="t">
            <a:normAutofit fontScale="85000" lnSpcReduction="20000"/>
          </a:bodyPr>
          <a:lstStyle/>
          <a:p>
            <a:pPr marL="228600" indent="-228600">
              <a:buFont typeface="Arial" panose="020B0604020202020204" pitchFamily="34" charset="0"/>
              <a:buChar char="•"/>
            </a:pPr>
            <a:endParaRPr lang="en-US" sz="2700" dirty="0">
              <a:solidFill>
                <a:srgbClr val="1CA798"/>
              </a:solidFill>
              <a:latin typeface="MinionPro-Regular"/>
            </a:endParaRPr>
          </a:p>
          <a:p>
            <a:pPr marL="228600" indent="-228600">
              <a:buFont typeface="Arial" panose="020B0604020202020204" pitchFamily="34" charset="0"/>
              <a:buChar char="•"/>
            </a:pPr>
            <a:r>
              <a:rPr lang="en-US" sz="2700" dirty="0">
                <a:solidFill>
                  <a:srgbClr val="1CA798"/>
                </a:solidFill>
                <a:latin typeface="MinionPro-Regular"/>
              </a:rPr>
              <a:t>Partnered with Chicago Department of Public Health to host a Roundtable Discussion at Malcolm X College on June 30</a:t>
            </a:r>
            <a:r>
              <a:rPr lang="en-US" sz="2700" baseline="30000" dirty="0">
                <a:solidFill>
                  <a:srgbClr val="1CA798"/>
                </a:solidFill>
                <a:latin typeface="MinionPro-Regular"/>
              </a:rPr>
              <a:t>th</a:t>
            </a:r>
          </a:p>
          <a:p>
            <a:pPr marL="228600" indent="-228600">
              <a:buFont typeface="Arial" panose="020B0604020202020204" pitchFamily="34" charset="0"/>
              <a:buChar char="•"/>
            </a:pPr>
            <a:endParaRPr lang="en-US" sz="2700" dirty="0">
              <a:solidFill>
                <a:srgbClr val="1CA798"/>
              </a:solidFill>
              <a:latin typeface="MinionPro-Regular"/>
            </a:endParaRPr>
          </a:p>
          <a:p>
            <a:pPr marL="228600" indent="-228600">
              <a:buFont typeface="Arial" panose="020B0604020202020204" pitchFamily="34" charset="0"/>
              <a:buChar char="•"/>
            </a:pPr>
            <a:r>
              <a:rPr lang="en-US" sz="2700" dirty="0">
                <a:solidFill>
                  <a:srgbClr val="1CA798"/>
                </a:solidFill>
                <a:latin typeface="MinionPro-Regular"/>
              </a:rPr>
              <a:t>Engaged over 75 attendees from healthcare and social service organizations, faith communities, schools and the health department to identify strategies to close the gap</a:t>
            </a:r>
          </a:p>
          <a:p>
            <a:pPr marL="228600" indent="-228600">
              <a:buFont typeface="Arial" panose="020B0604020202020204" pitchFamily="34" charset="0"/>
              <a:buChar char="•"/>
            </a:pPr>
            <a:endParaRPr lang="en-US" sz="2700" dirty="0">
              <a:solidFill>
                <a:srgbClr val="1CA798"/>
              </a:solidFill>
              <a:latin typeface="MinionPro-Regular"/>
            </a:endParaRPr>
          </a:p>
          <a:p>
            <a:pPr marL="228600" indent="-228600">
              <a:buFont typeface="Arial" panose="020B0604020202020204" pitchFamily="34" charset="0"/>
              <a:buChar char="•"/>
            </a:pPr>
            <a:r>
              <a:rPr lang="en-US" sz="2700" dirty="0">
                <a:solidFill>
                  <a:srgbClr val="1CA798"/>
                </a:solidFill>
                <a:latin typeface="MinionPro-Regular"/>
              </a:rPr>
              <a:t>Publishing a list of recommendations that emerged from the panel and table discussions</a:t>
            </a:r>
          </a:p>
          <a:p>
            <a:pPr marL="228600" indent="-228600">
              <a:buFont typeface="Arial" panose="020B0604020202020204" pitchFamily="34" charset="0"/>
              <a:buChar char="•"/>
            </a:pPr>
            <a:endParaRPr lang="en-US" sz="2400" dirty="0">
              <a:solidFill>
                <a:srgbClr val="1CA798"/>
              </a:solidFill>
              <a:latin typeface="MinionPro-Regular"/>
            </a:endParaRPr>
          </a:p>
        </p:txBody>
      </p:sp>
      <p:sp>
        <p:nvSpPr>
          <p:cNvPr id="184" name="Being Champions for Health Equity"/>
          <p:cNvSpPr txBox="1">
            <a:spLocks noGrp="1"/>
          </p:cNvSpPr>
          <p:nvPr>
            <p:ph type="ctrTitle"/>
          </p:nvPr>
        </p:nvSpPr>
        <p:spPr>
          <a:xfrm>
            <a:off x="295471" y="0"/>
            <a:ext cx="11273010" cy="750425"/>
          </a:xfrm>
          <a:prstGeom prst="rect">
            <a:avLst/>
          </a:prstGeom>
        </p:spPr>
        <p:txBody>
          <a:bodyPr anchor="t">
            <a:noAutofit/>
          </a:bodyPr>
          <a:lstStyle>
            <a:lvl1pPr algn="r" defTabSz="825500">
              <a:lnSpc>
                <a:spcPct val="100000"/>
              </a:lnSpc>
              <a:defRPr sz="8500" cap="none" spc="0">
                <a:solidFill>
                  <a:srgbClr val="EB8F6E"/>
                </a:solidFill>
                <a:latin typeface="SlateStd-Light"/>
                <a:ea typeface="SlateStd-Light"/>
                <a:cs typeface="SlateStd-Light"/>
                <a:sym typeface="SlateStd-Light"/>
              </a:defRPr>
            </a:lvl1pPr>
          </a:lstStyle>
          <a:p>
            <a:pPr algn="l"/>
            <a:r>
              <a:rPr lang="en-US" sz="6600" dirty="0">
                <a:latin typeface="+mn-lt"/>
              </a:rPr>
              <a:t>Convening to Identify Effective Solutions</a:t>
            </a:r>
          </a:p>
        </p:txBody>
      </p:sp>
      <p:pic>
        <p:nvPicPr>
          <p:cNvPr id="6" name="EverThrive-HorizLogo-green.png" descr="EverThrive-HorizLogo-green.png">
            <a:extLst>
              <a:ext uri="{FF2B5EF4-FFF2-40B4-BE49-F238E27FC236}">
                <a16:creationId xmlns:a16="http://schemas.microsoft.com/office/drawing/2014/main" id="{06DB31EF-532C-914D-815B-C6326C3F188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121615" y="5734740"/>
            <a:ext cx="2600888" cy="764342"/>
          </a:xfrm>
          <a:prstGeom prst="rect">
            <a:avLst/>
          </a:prstGeom>
          <a:ln w="12700">
            <a:miter lim="400000"/>
          </a:ln>
        </p:spPr>
      </p:pic>
      <p:pic>
        <p:nvPicPr>
          <p:cNvPr id="3" name="Picture 2">
            <a:extLst>
              <a:ext uri="{FF2B5EF4-FFF2-40B4-BE49-F238E27FC236}">
                <a16:creationId xmlns:a16="http://schemas.microsoft.com/office/drawing/2014/main" id="{326C2376-B08E-2F45-2E22-8850E9DD6A0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53672" y="2073566"/>
            <a:ext cx="4614809" cy="3480568"/>
          </a:xfrm>
          <a:prstGeom prst="rect">
            <a:avLst/>
          </a:prstGeom>
        </p:spPr>
      </p:pic>
    </p:spTree>
    <p:extLst>
      <p:ext uri="{BB962C8B-B14F-4D97-AF65-F5344CB8AC3E}">
        <p14:creationId xmlns:p14="http://schemas.microsoft.com/office/powerpoint/2010/main" val="4023106412"/>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EverThrive Illinois works to improve the health of women, children and families over the lifespan.…"/>
          <p:cNvSpPr txBox="1">
            <a:spLocks noGrp="1"/>
          </p:cNvSpPr>
          <p:nvPr>
            <p:ph type="subTitle" sz="half" idx="1"/>
          </p:nvPr>
        </p:nvSpPr>
        <p:spPr>
          <a:xfrm>
            <a:off x="623520" y="1676400"/>
            <a:ext cx="4642747" cy="4571867"/>
          </a:xfrm>
          <a:prstGeom prst="rect">
            <a:avLst/>
          </a:prstGeom>
        </p:spPr>
        <p:txBody>
          <a:bodyPr lIns="25400" tIns="25400" rIns="25400" bIns="25400" anchor="t">
            <a:normAutofit fontScale="85000" lnSpcReduction="10000"/>
          </a:bodyPr>
          <a:lstStyle/>
          <a:p>
            <a:pPr marL="228600" indent="-228600">
              <a:buFont typeface="Arial" panose="020B0604020202020204" pitchFamily="34" charset="0"/>
              <a:buChar char="•"/>
            </a:pPr>
            <a:endParaRPr lang="en-US" sz="2700" dirty="0">
              <a:solidFill>
                <a:srgbClr val="1CA798"/>
              </a:solidFill>
              <a:latin typeface="MinionPro-Regular"/>
            </a:endParaRPr>
          </a:p>
          <a:p>
            <a:pPr algn="l"/>
            <a:r>
              <a:rPr lang="en-US" sz="2700" dirty="0">
                <a:solidFill>
                  <a:srgbClr val="1CA798"/>
                </a:solidFill>
                <a:latin typeface="MinionPro-Regular"/>
              </a:rPr>
              <a:t>1) Strengthen partnerships with Chicago Public Schools and other stakeholders to better utilize schools as a hub for vaccine uptake</a:t>
            </a:r>
          </a:p>
          <a:p>
            <a:pPr algn="l"/>
            <a:endParaRPr lang="en-US" sz="2700" dirty="0">
              <a:solidFill>
                <a:srgbClr val="1CA798"/>
              </a:solidFill>
              <a:latin typeface="MinionPro-Regular"/>
            </a:endParaRPr>
          </a:p>
          <a:p>
            <a:pPr algn="l"/>
            <a:r>
              <a:rPr lang="en-US" sz="2700" dirty="0">
                <a:solidFill>
                  <a:srgbClr val="1CA798"/>
                </a:solidFill>
                <a:latin typeface="MinionPro-Regular"/>
              </a:rPr>
              <a:t>2) Increase alignment of COVID-19 messaging across sectors, ensuring materials center Black/African American communities and include testimonies from trusted community members</a:t>
            </a:r>
          </a:p>
          <a:p>
            <a:pPr marL="228600" indent="-228600">
              <a:buFont typeface="Arial" panose="020B0604020202020204" pitchFamily="34" charset="0"/>
              <a:buChar char="•"/>
            </a:pPr>
            <a:endParaRPr lang="en-US" sz="2400" dirty="0">
              <a:solidFill>
                <a:srgbClr val="1CA798"/>
              </a:solidFill>
              <a:latin typeface="MinionPro-Regular"/>
            </a:endParaRPr>
          </a:p>
        </p:txBody>
      </p:sp>
      <p:sp>
        <p:nvSpPr>
          <p:cNvPr id="184" name="Being Champions for Health Equity"/>
          <p:cNvSpPr txBox="1">
            <a:spLocks noGrp="1"/>
          </p:cNvSpPr>
          <p:nvPr>
            <p:ph type="ctrTitle"/>
          </p:nvPr>
        </p:nvSpPr>
        <p:spPr>
          <a:xfrm>
            <a:off x="295471" y="152400"/>
            <a:ext cx="11273010" cy="750425"/>
          </a:xfrm>
          <a:prstGeom prst="rect">
            <a:avLst/>
          </a:prstGeom>
        </p:spPr>
        <p:txBody>
          <a:bodyPr anchor="t">
            <a:noAutofit/>
          </a:bodyPr>
          <a:lstStyle>
            <a:lvl1pPr algn="r" defTabSz="825500">
              <a:lnSpc>
                <a:spcPct val="100000"/>
              </a:lnSpc>
              <a:defRPr sz="8500" cap="none" spc="0">
                <a:solidFill>
                  <a:srgbClr val="EB8F6E"/>
                </a:solidFill>
                <a:latin typeface="SlateStd-Light"/>
                <a:ea typeface="SlateStd-Light"/>
                <a:cs typeface="SlateStd-Light"/>
                <a:sym typeface="SlateStd-Light"/>
              </a:defRPr>
            </a:lvl1pPr>
          </a:lstStyle>
          <a:p>
            <a:pPr algn="l"/>
            <a:r>
              <a:rPr lang="en-US" dirty="0">
                <a:latin typeface="+mn-lt"/>
              </a:rPr>
              <a:t>Key Recommendations</a:t>
            </a:r>
          </a:p>
        </p:txBody>
      </p:sp>
      <p:pic>
        <p:nvPicPr>
          <p:cNvPr id="6" name="EverThrive-HorizLogo-green.png" descr="EverThrive-HorizLogo-green.png">
            <a:extLst>
              <a:ext uri="{FF2B5EF4-FFF2-40B4-BE49-F238E27FC236}">
                <a16:creationId xmlns:a16="http://schemas.microsoft.com/office/drawing/2014/main" id="{06DB31EF-532C-914D-815B-C6326C3F188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121615" y="5734740"/>
            <a:ext cx="2600888" cy="764342"/>
          </a:xfrm>
          <a:prstGeom prst="rect">
            <a:avLst/>
          </a:prstGeom>
          <a:ln w="12700">
            <a:miter lim="400000"/>
          </a:ln>
        </p:spPr>
      </p:pic>
      <p:pic>
        <p:nvPicPr>
          <p:cNvPr id="4" name="Picture 3">
            <a:extLst>
              <a:ext uri="{FF2B5EF4-FFF2-40B4-BE49-F238E27FC236}">
                <a16:creationId xmlns:a16="http://schemas.microsoft.com/office/drawing/2014/main" id="{6C6402A2-5A6B-644C-B605-65E508735A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39156" y="1676400"/>
            <a:ext cx="6029325" cy="4033838"/>
          </a:xfrm>
          <a:prstGeom prst="rect">
            <a:avLst/>
          </a:prstGeom>
        </p:spPr>
      </p:pic>
    </p:spTree>
    <p:extLst>
      <p:ext uri="{BB962C8B-B14F-4D97-AF65-F5344CB8AC3E}">
        <p14:creationId xmlns:p14="http://schemas.microsoft.com/office/powerpoint/2010/main" val="4082190052"/>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EverThrive Illinois works to improve the health of women, children and families over the lifespan.…"/>
          <p:cNvSpPr txBox="1">
            <a:spLocks noGrp="1"/>
          </p:cNvSpPr>
          <p:nvPr>
            <p:ph type="subTitle" sz="half" idx="1"/>
          </p:nvPr>
        </p:nvSpPr>
        <p:spPr>
          <a:xfrm>
            <a:off x="623519" y="1676400"/>
            <a:ext cx="10704881" cy="4571867"/>
          </a:xfrm>
          <a:prstGeom prst="rect">
            <a:avLst/>
          </a:prstGeom>
        </p:spPr>
        <p:txBody>
          <a:bodyPr lIns="25400" tIns="25400" rIns="25400" bIns="25400" anchor="t">
            <a:normAutofit/>
          </a:bodyPr>
          <a:lstStyle/>
          <a:p>
            <a:pPr marL="228600" indent="-228600">
              <a:buFont typeface="Arial" panose="020B0604020202020204" pitchFamily="34" charset="0"/>
              <a:buChar char="•"/>
            </a:pPr>
            <a:endParaRPr lang="en-US" sz="2700" dirty="0">
              <a:solidFill>
                <a:srgbClr val="1CA798"/>
              </a:solidFill>
              <a:latin typeface="MinionPro-Regular"/>
            </a:endParaRPr>
          </a:p>
          <a:p>
            <a:pPr algn="l"/>
            <a:r>
              <a:rPr lang="en-US" sz="2700" dirty="0">
                <a:solidFill>
                  <a:srgbClr val="1CA798"/>
                </a:solidFill>
                <a:latin typeface="MinionPro-Regular"/>
              </a:rPr>
              <a:t>3) Expand events and tailored messaging toward specific communities and populations, including younger populations and interfaith groups. </a:t>
            </a:r>
          </a:p>
          <a:p>
            <a:pPr algn="l"/>
            <a:endParaRPr lang="en-US" sz="2700" dirty="0">
              <a:solidFill>
                <a:srgbClr val="1CA798"/>
              </a:solidFill>
              <a:latin typeface="MinionPro-Regular"/>
            </a:endParaRPr>
          </a:p>
          <a:p>
            <a:pPr algn="l"/>
            <a:r>
              <a:rPr lang="en-US" sz="2700" dirty="0">
                <a:solidFill>
                  <a:srgbClr val="1CA798"/>
                </a:solidFill>
                <a:latin typeface="MinionPro-Regular"/>
              </a:rPr>
              <a:t>4) Expand use of community members as vaccine ambassadors and educators to build trust in communities</a:t>
            </a:r>
          </a:p>
          <a:p>
            <a:pPr algn="l"/>
            <a:endParaRPr lang="en-US" sz="2700" dirty="0">
              <a:solidFill>
                <a:srgbClr val="1CA798"/>
              </a:solidFill>
              <a:latin typeface="MinionPro-Regular"/>
            </a:endParaRPr>
          </a:p>
          <a:p>
            <a:pPr algn="l"/>
            <a:r>
              <a:rPr lang="en-US" sz="2700" dirty="0">
                <a:solidFill>
                  <a:srgbClr val="1CA798"/>
                </a:solidFill>
                <a:latin typeface="MinionPro-Regular"/>
              </a:rPr>
              <a:t>5) Maintain practices that reduce access barriers for each appointment in the vaccine series.</a:t>
            </a:r>
          </a:p>
          <a:p>
            <a:pPr marL="228600" indent="-228600">
              <a:buFont typeface="Arial" panose="020B0604020202020204" pitchFamily="34" charset="0"/>
              <a:buChar char="•"/>
            </a:pPr>
            <a:endParaRPr lang="en-US" sz="2400" dirty="0">
              <a:solidFill>
                <a:srgbClr val="1CA798"/>
              </a:solidFill>
              <a:latin typeface="MinionPro-Regular"/>
            </a:endParaRPr>
          </a:p>
        </p:txBody>
      </p:sp>
      <p:sp>
        <p:nvSpPr>
          <p:cNvPr id="184" name="Being Champions for Health Equity"/>
          <p:cNvSpPr txBox="1">
            <a:spLocks noGrp="1"/>
          </p:cNvSpPr>
          <p:nvPr>
            <p:ph type="ctrTitle"/>
          </p:nvPr>
        </p:nvSpPr>
        <p:spPr>
          <a:xfrm>
            <a:off x="339454" y="152400"/>
            <a:ext cx="11273010" cy="750425"/>
          </a:xfrm>
          <a:prstGeom prst="rect">
            <a:avLst/>
          </a:prstGeom>
        </p:spPr>
        <p:txBody>
          <a:bodyPr anchor="t">
            <a:noAutofit/>
          </a:bodyPr>
          <a:lstStyle>
            <a:lvl1pPr algn="r" defTabSz="825500">
              <a:lnSpc>
                <a:spcPct val="100000"/>
              </a:lnSpc>
              <a:defRPr sz="8500" cap="none" spc="0">
                <a:solidFill>
                  <a:srgbClr val="EB8F6E"/>
                </a:solidFill>
                <a:latin typeface="SlateStd-Light"/>
                <a:ea typeface="SlateStd-Light"/>
                <a:cs typeface="SlateStd-Light"/>
                <a:sym typeface="SlateStd-Light"/>
              </a:defRPr>
            </a:lvl1pPr>
          </a:lstStyle>
          <a:p>
            <a:pPr algn="l"/>
            <a:r>
              <a:rPr lang="en-US" dirty="0">
                <a:latin typeface="+mn-lt"/>
              </a:rPr>
              <a:t>Key Recommendations</a:t>
            </a:r>
          </a:p>
        </p:txBody>
      </p:sp>
      <p:pic>
        <p:nvPicPr>
          <p:cNvPr id="6" name="EverThrive-HorizLogo-green.png" descr="EverThrive-HorizLogo-green.png">
            <a:extLst>
              <a:ext uri="{FF2B5EF4-FFF2-40B4-BE49-F238E27FC236}">
                <a16:creationId xmlns:a16="http://schemas.microsoft.com/office/drawing/2014/main" id="{06DB31EF-532C-914D-815B-C6326C3F188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121615" y="5734740"/>
            <a:ext cx="2600888" cy="764342"/>
          </a:xfrm>
          <a:prstGeom prst="rect">
            <a:avLst/>
          </a:prstGeom>
          <a:ln w="12700">
            <a:miter lim="400000"/>
          </a:ln>
        </p:spPr>
      </p:pic>
    </p:spTree>
    <p:extLst>
      <p:ext uri="{BB962C8B-B14F-4D97-AF65-F5344CB8AC3E}">
        <p14:creationId xmlns:p14="http://schemas.microsoft.com/office/powerpoint/2010/main" val="2298443698"/>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7E8285"/>
        </a:solidFill>
        <a:effectLst/>
      </p:bgPr>
    </p:bg>
    <p:spTree>
      <p:nvGrpSpPr>
        <p:cNvPr id="1" name=""/>
        <p:cNvGrpSpPr/>
        <p:nvPr/>
      </p:nvGrpSpPr>
      <p:grpSpPr>
        <a:xfrm>
          <a:off x="0" y="0"/>
          <a:ext cx="0" cy="0"/>
          <a:chOff x="0" y="0"/>
          <a:chExt cx="0" cy="0"/>
        </a:xfrm>
      </p:grpSpPr>
      <p:pic>
        <p:nvPicPr>
          <p:cNvPr id="193" name="Screen Shot 2020-12-30 at 5.37.15 PM.png" descr="Screen Shot 2020-12-30 at 5.37.15 PM.png"/>
          <p:cNvPicPr>
            <a:picLocks noChangeAspect="1"/>
          </p:cNvPicPr>
          <p:nvPr/>
        </p:nvPicPr>
        <p:blipFill rotWithShape="1">
          <a:blip r:embed="rId3" cstate="screen">
            <a:alphaModFix amt="25000"/>
            <a:extLst>
              <a:ext uri="{28A0092B-C50C-407E-A947-70E740481C1C}">
                <a14:useLocalDpi xmlns:a14="http://schemas.microsoft.com/office/drawing/2010/main"/>
              </a:ext>
            </a:extLst>
          </a:blip>
          <a:srcRect/>
          <a:stretch/>
        </p:blipFill>
        <p:spPr>
          <a:xfrm>
            <a:off x="0" y="-1"/>
            <a:ext cx="12093116" cy="6858001"/>
          </a:xfrm>
          <a:prstGeom prst="rect">
            <a:avLst/>
          </a:prstGeom>
          <a:ln w="12700">
            <a:miter lim="400000"/>
          </a:ln>
        </p:spPr>
      </p:pic>
      <p:pic>
        <p:nvPicPr>
          <p:cNvPr id="191" name="EverThrive-HorizLogo-white.ai" descr="EverThrive-HorizLogo-white.ai"/>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265" y="5767683"/>
            <a:ext cx="2600888" cy="705999"/>
          </a:xfrm>
          <a:prstGeom prst="rect">
            <a:avLst/>
          </a:prstGeom>
          <a:ln w="12700">
            <a:miter lim="400000"/>
          </a:ln>
        </p:spPr>
      </p:pic>
      <p:sp>
        <p:nvSpPr>
          <p:cNvPr id="192" name="visit our website www.everthriveil.org…"/>
          <p:cNvSpPr txBox="1">
            <a:spLocks noGrp="1"/>
          </p:cNvSpPr>
          <p:nvPr>
            <p:ph type="subTitle" sz="half" idx="1"/>
          </p:nvPr>
        </p:nvSpPr>
        <p:spPr>
          <a:xfrm>
            <a:off x="98884" y="2509436"/>
            <a:ext cx="12146632" cy="1839128"/>
          </a:xfrm>
          <a:prstGeom prst="rect">
            <a:avLst/>
          </a:prstGeom>
        </p:spPr>
        <p:txBody>
          <a:bodyPr lIns="0" tIns="0" rIns="0" bIns="0">
            <a:noAutofit/>
          </a:bodyPr>
          <a:lstStyle/>
          <a:p>
            <a:pPr algn="ctr" defTabSz="228600">
              <a:defRPr sz="3500" spc="175">
                <a:latin typeface="+mj-lt"/>
                <a:ea typeface="+mj-ea"/>
                <a:cs typeface="+mj-cs"/>
                <a:sym typeface="SlateStd-Bold"/>
              </a:defRPr>
            </a:pPr>
            <a:r>
              <a:rPr lang="en-US" sz="3750">
                <a:latin typeface="Abel" panose="02000506030000020004" pitchFamily="2" charset="0"/>
              </a:rPr>
              <a:t>THANK YOU!!</a:t>
            </a:r>
            <a:endParaRPr sz="3750">
              <a:latin typeface="Abel" panose="02000506030000020004" pitchFamily="2" charset="0"/>
            </a:endParaRPr>
          </a:p>
        </p:txBody>
      </p:sp>
      <p:pic>
        <p:nvPicPr>
          <p:cNvPr id="2" name="Picture 1">
            <a:extLst>
              <a:ext uri="{FF2B5EF4-FFF2-40B4-BE49-F238E27FC236}">
                <a16:creationId xmlns:a16="http://schemas.microsoft.com/office/drawing/2014/main" id="{4A9F189C-4745-402D-AE82-0ADDDEC850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768" y="0"/>
            <a:ext cx="12094464" cy="6858000"/>
          </a:xfrm>
          <a:prstGeom prst="rect">
            <a:avLst/>
          </a:prstGeom>
        </p:spPr>
      </p:pic>
      <p:sp>
        <p:nvSpPr>
          <p:cNvPr id="4" name="TextBox 3">
            <a:extLst>
              <a:ext uri="{FF2B5EF4-FFF2-40B4-BE49-F238E27FC236}">
                <a16:creationId xmlns:a16="http://schemas.microsoft.com/office/drawing/2014/main" id="{3DF15441-54DD-42F3-8812-24A430FFAE75}"/>
              </a:ext>
            </a:extLst>
          </p:cNvPr>
          <p:cNvSpPr txBox="1"/>
          <p:nvPr/>
        </p:nvSpPr>
        <p:spPr>
          <a:xfrm>
            <a:off x="897467" y="3825484"/>
            <a:ext cx="5310749" cy="19518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spcBef>
                <a:spcPts val="2250"/>
              </a:spcBef>
            </a:pPr>
            <a:r>
              <a:rPr lang="en-US" sz="2200" kern="0" dirty="0">
                <a:solidFill>
                  <a:srgbClr val="FFFFFF"/>
                </a:solidFill>
                <a:latin typeface="SlateStd-Light"/>
                <a:ea typeface="SlateStd-Light"/>
                <a:cs typeface="SlateStd-Light"/>
                <a:sym typeface="SlateStd-Light"/>
              </a:rPr>
              <a:t>Andie Baker</a:t>
            </a:r>
          </a:p>
          <a:p>
            <a:pPr defTabSz="1219169" hangingPunct="0">
              <a:spcBef>
                <a:spcPts val="2250"/>
              </a:spcBef>
            </a:pPr>
            <a:r>
              <a:rPr lang="en-US" sz="2200" kern="0" dirty="0">
                <a:solidFill>
                  <a:srgbClr val="FFFFFF"/>
                </a:solidFill>
                <a:latin typeface="SlateStd-Light"/>
                <a:sym typeface="SlateStd-Light"/>
              </a:rPr>
              <a:t>Deputy Director of Strategy and Programs</a:t>
            </a:r>
          </a:p>
          <a:p>
            <a:pPr defTabSz="1219169" hangingPunct="0">
              <a:spcBef>
                <a:spcPts val="2250"/>
              </a:spcBef>
            </a:pPr>
            <a:r>
              <a:rPr lang="en-US" sz="2200" kern="0" dirty="0">
                <a:solidFill>
                  <a:srgbClr val="FFFFFF"/>
                </a:solidFill>
                <a:latin typeface="SlateStd-Light"/>
                <a:ea typeface="SlateStd-Light"/>
                <a:cs typeface="SlateStd-Light"/>
                <a:sym typeface="SlateStd-Light"/>
              </a:rPr>
              <a:t>abaker@everthriveil.org </a:t>
            </a:r>
          </a:p>
        </p:txBody>
      </p:sp>
      <p:sp>
        <p:nvSpPr>
          <p:cNvPr id="9" name="TextBox 8">
            <a:extLst>
              <a:ext uri="{FF2B5EF4-FFF2-40B4-BE49-F238E27FC236}">
                <a16:creationId xmlns:a16="http://schemas.microsoft.com/office/drawing/2014/main" id="{A705FDB5-331B-450B-FD72-0B31B4D0AEB9}"/>
              </a:ext>
            </a:extLst>
          </p:cNvPr>
          <p:cNvSpPr txBox="1"/>
          <p:nvPr/>
        </p:nvSpPr>
        <p:spPr>
          <a:xfrm>
            <a:off x="7075833" y="4009911"/>
            <a:ext cx="4669548" cy="13798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spcBef>
                <a:spcPts val="2250"/>
              </a:spcBef>
            </a:pPr>
            <a:r>
              <a:rPr lang="en-US" sz="2400" kern="0" dirty="0">
                <a:solidFill>
                  <a:srgbClr val="FFFFFF"/>
                </a:solidFill>
                <a:latin typeface="SlateStd-Light"/>
                <a:ea typeface="SlateStd-Light"/>
                <a:cs typeface="SlateStd-Light"/>
                <a:sym typeface="SlateStd-Light"/>
              </a:rPr>
              <a:t>Join our Mailing List:</a:t>
            </a:r>
            <a:endParaRPr lang="en-US" sz="2400" kern="0" dirty="0">
              <a:solidFill>
                <a:srgbClr val="FF644E">
                  <a:lumMod val="60000"/>
                  <a:lumOff val="40000"/>
                </a:srgbClr>
              </a:solidFill>
              <a:latin typeface="SlateStd-Light"/>
              <a:ea typeface="SlateStd-Light"/>
              <a:cs typeface="SlateStd-Light"/>
              <a:sym typeface="SlateStd-Light"/>
            </a:endParaRPr>
          </a:p>
          <a:p>
            <a:pPr defTabSz="1219169" hangingPunct="0">
              <a:spcBef>
                <a:spcPts val="2250"/>
              </a:spcBef>
            </a:pPr>
            <a:r>
              <a:rPr lang="en-US" sz="2400" kern="0" dirty="0">
                <a:solidFill>
                  <a:srgbClr val="FF644E">
                    <a:lumMod val="60000"/>
                    <a:lumOff val="40000"/>
                  </a:srgbClr>
                </a:solidFill>
                <a:latin typeface="SlateStd-Light"/>
                <a:sym typeface="SlateStd-Light"/>
              </a:rPr>
              <a:t> </a:t>
            </a:r>
            <a:r>
              <a:rPr lang="en-US" sz="2400" kern="0" dirty="0">
                <a:solidFill>
                  <a:srgbClr val="FF644E">
                    <a:lumMod val="60000"/>
                    <a:lumOff val="40000"/>
                  </a:srgbClr>
                </a:solidFill>
                <a:latin typeface="SlateStd-Light"/>
                <a:sym typeface="SlateStd-Light"/>
                <a:hlinkClick r:id="rId6">
                  <a:extLst>
                    <a:ext uri="{A12FA001-AC4F-418D-AE19-62706E023703}">
                      <ahyp:hlinkClr xmlns="" xmlns:ahyp="http://schemas.microsoft.com/office/drawing/2018/hyperlinkcolor" val="tx"/>
                    </a:ext>
                  </a:extLst>
                </a:hlinkClick>
              </a:rPr>
              <a:t>https://everthriveil.org/contact-us/</a:t>
            </a:r>
            <a:endParaRPr lang="en-US" sz="2400" kern="0" dirty="0">
              <a:solidFill>
                <a:srgbClr val="FF644E">
                  <a:lumMod val="60000"/>
                  <a:lumOff val="40000"/>
                </a:srgbClr>
              </a:solidFill>
              <a:latin typeface="SlateStd-Light"/>
              <a:ea typeface="SlateStd-Light"/>
              <a:cs typeface="SlateStd-Light"/>
              <a:sym typeface="SlateStd-Light"/>
            </a:endParaRPr>
          </a:p>
        </p:txBody>
      </p:sp>
    </p:spTree>
    <p:extLst>
      <p:ext uri="{BB962C8B-B14F-4D97-AF65-F5344CB8AC3E}">
        <p14:creationId xmlns:p14="http://schemas.microsoft.com/office/powerpoint/2010/main" val="2100768331"/>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286785" y="5559939"/>
            <a:ext cx="2829033" cy="1217483"/>
          </a:xfrm>
          <a:custGeom>
            <a:avLst/>
            <a:gdLst/>
            <a:ahLst/>
            <a:cxnLst/>
            <a:rect l="l" t="t" r="r" b="b"/>
            <a:pathLst>
              <a:path w="3071495" h="845820">
                <a:moveTo>
                  <a:pt x="0" y="845820"/>
                </a:moveTo>
                <a:lnTo>
                  <a:pt x="3071075" y="845820"/>
                </a:lnTo>
                <a:lnTo>
                  <a:pt x="3071075" y="0"/>
                </a:lnTo>
                <a:lnTo>
                  <a:pt x="0" y="0"/>
                </a:lnTo>
                <a:lnTo>
                  <a:pt x="0" y="845820"/>
                </a:lnTo>
                <a:close/>
              </a:path>
            </a:pathLst>
          </a:custGeom>
          <a:ln w="38099">
            <a:solidFill>
              <a:srgbClr val="C7497F"/>
            </a:solidFill>
          </a:ln>
        </p:spPr>
        <p:txBody>
          <a:bodyPr wrap="square" lIns="0" tIns="0" rIns="0" bIns="0" rtlCol="0"/>
          <a:lstStyle/>
          <a:p>
            <a:endParaRPr sz="1227"/>
          </a:p>
        </p:txBody>
      </p:sp>
      <p:grpSp>
        <p:nvGrpSpPr>
          <p:cNvPr id="3" name="object 3"/>
          <p:cNvGrpSpPr/>
          <p:nvPr/>
        </p:nvGrpSpPr>
        <p:grpSpPr>
          <a:xfrm>
            <a:off x="3446318" y="0"/>
            <a:ext cx="5299364" cy="1454727"/>
            <a:chOff x="0" y="0"/>
            <a:chExt cx="7772400" cy="2133600"/>
          </a:xfrm>
        </p:grpSpPr>
        <p:pic>
          <p:nvPicPr>
            <p:cNvPr id="4" name="object 4"/>
            <p:cNvPicPr/>
            <p:nvPr/>
          </p:nvPicPr>
          <p:blipFill>
            <a:blip r:embed="rId3" cstate="print"/>
            <a:stretch>
              <a:fillRect/>
            </a:stretch>
          </p:blipFill>
          <p:spPr>
            <a:xfrm>
              <a:off x="0" y="0"/>
              <a:ext cx="7772400" cy="2133600"/>
            </a:xfrm>
            <a:prstGeom prst="rect">
              <a:avLst/>
            </a:prstGeom>
          </p:spPr>
        </p:pic>
        <p:sp>
          <p:nvSpPr>
            <p:cNvPr id="5" name="object 5"/>
            <p:cNvSpPr/>
            <p:nvPr/>
          </p:nvSpPr>
          <p:spPr>
            <a:xfrm>
              <a:off x="0" y="0"/>
              <a:ext cx="7772400" cy="2124710"/>
            </a:xfrm>
            <a:custGeom>
              <a:avLst/>
              <a:gdLst/>
              <a:ahLst/>
              <a:cxnLst/>
              <a:rect l="l" t="t" r="r" b="b"/>
              <a:pathLst>
                <a:path w="7772400" h="2124710">
                  <a:moveTo>
                    <a:pt x="0" y="2124468"/>
                  </a:moveTo>
                  <a:lnTo>
                    <a:pt x="7772400" y="2124468"/>
                  </a:lnTo>
                  <a:lnTo>
                    <a:pt x="7772400" y="0"/>
                  </a:lnTo>
                  <a:lnTo>
                    <a:pt x="0" y="0"/>
                  </a:lnTo>
                  <a:lnTo>
                    <a:pt x="0" y="2124468"/>
                  </a:lnTo>
                  <a:close/>
                </a:path>
              </a:pathLst>
            </a:custGeom>
            <a:solidFill>
              <a:srgbClr val="77787B"/>
            </a:solidFill>
          </p:spPr>
          <p:txBody>
            <a:bodyPr wrap="square" lIns="0" tIns="0" rIns="0" bIns="0" rtlCol="0"/>
            <a:lstStyle/>
            <a:p>
              <a:endParaRPr sz="1227"/>
            </a:p>
          </p:txBody>
        </p:sp>
        <p:pic>
          <p:nvPicPr>
            <p:cNvPr id="6" name="object 6"/>
            <p:cNvPicPr/>
            <p:nvPr/>
          </p:nvPicPr>
          <p:blipFill>
            <a:blip r:embed="rId4" cstate="print"/>
            <a:stretch>
              <a:fillRect/>
            </a:stretch>
          </p:blipFill>
          <p:spPr>
            <a:xfrm>
              <a:off x="2896243" y="1166294"/>
              <a:ext cx="1426549" cy="248536"/>
            </a:xfrm>
            <a:prstGeom prst="rect">
              <a:avLst/>
            </a:prstGeom>
          </p:spPr>
        </p:pic>
        <p:sp>
          <p:nvSpPr>
            <p:cNvPr id="7" name="object 7"/>
            <p:cNvSpPr/>
            <p:nvPr/>
          </p:nvSpPr>
          <p:spPr>
            <a:xfrm>
              <a:off x="2902636" y="699566"/>
              <a:ext cx="1370965" cy="382905"/>
            </a:xfrm>
            <a:custGeom>
              <a:avLst/>
              <a:gdLst/>
              <a:ahLst/>
              <a:cxnLst/>
              <a:rect l="l" t="t" r="r" b="b"/>
              <a:pathLst>
                <a:path w="1370964" h="382905">
                  <a:moveTo>
                    <a:pt x="117983" y="15227"/>
                  </a:moveTo>
                  <a:lnTo>
                    <a:pt x="116649" y="11950"/>
                  </a:lnTo>
                  <a:lnTo>
                    <a:pt x="111340" y="6629"/>
                  </a:lnTo>
                  <a:lnTo>
                    <a:pt x="108064" y="5295"/>
                  </a:lnTo>
                  <a:lnTo>
                    <a:pt x="10274" y="5295"/>
                  </a:lnTo>
                  <a:lnTo>
                    <a:pt x="7086" y="6629"/>
                  </a:lnTo>
                  <a:lnTo>
                    <a:pt x="1409" y="11950"/>
                  </a:lnTo>
                  <a:lnTo>
                    <a:pt x="0" y="15227"/>
                  </a:lnTo>
                  <a:lnTo>
                    <a:pt x="0" y="367398"/>
                  </a:lnTo>
                  <a:lnTo>
                    <a:pt x="1409" y="370674"/>
                  </a:lnTo>
                  <a:lnTo>
                    <a:pt x="7086" y="375996"/>
                  </a:lnTo>
                  <a:lnTo>
                    <a:pt x="10274" y="377317"/>
                  </a:lnTo>
                  <a:lnTo>
                    <a:pt x="13817" y="377317"/>
                  </a:lnTo>
                  <a:lnTo>
                    <a:pt x="108064" y="377317"/>
                  </a:lnTo>
                  <a:lnTo>
                    <a:pt x="111340" y="375996"/>
                  </a:lnTo>
                  <a:lnTo>
                    <a:pt x="116649" y="370674"/>
                  </a:lnTo>
                  <a:lnTo>
                    <a:pt x="117983" y="367398"/>
                  </a:lnTo>
                  <a:lnTo>
                    <a:pt x="117983" y="15227"/>
                  </a:lnTo>
                  <a:close/>
                </a:path>
                <a:path w="1370964" h="382905">
                  <a:moveTo>
                    <a:pt x="286016" y="197104"/>
                  </a:moveTo>
                  <a:lnTo>
                    <a:pt x="285089" y="194640"/>
                  </a:lnTo>
                  <a:lnTo>
                    <a:pt x="281419" y="190487"/>
                  </a:lnTo>
                  <a:lnTo>
                    <a:pt x="279234" y="189445"/>
                  </a:lnTo>
                  <a:lnTo>
                    <a:pt x="185077" y="189445"/>
                  </a:lnTo>
                  <a:lnTo>
                    <a:pt x="182892" y="190487"/>
                  </a:lnTo>
                  <a:lnTo>
                    <a:pt x="179209" y="194640"/>
                  </a:lnTo>
                  <a:lnTo>
                    <a:pt x="178295" y="197104"/>
                  </a:lnTo>
                  <a:lnTo>
                    <a:pt x="178295" y="258051"/>
                  </a:lnTo>
                  <a:lnTo>
                    <a:pt x="179209" y="260515"/>
                  </a:lnTo>
                  <a:lnTo>
                    <a:pt x="182892" y="264668"/>
                  </a:lnTo>
                  <a:lnTo>
                    <a:pt x="185077" y="265696"/>
                  </a:lnTo>
                  <a:lnTo>
                    <a:pt x="187604" y="265696"/>
                  </a:lnTo>
                  <a:lnTo>
                    <a:pt x="279234" y="265696"/>
                  </a:lnTo>
                  <a:lnTo>
                    <a:pt x="281419" y="264668"/>
                  </a:lnTo>
                  <a:lnTo>
                    <a:pt x="285089" y="260515"/>
                  </a:lnTo>
                  <a:lnTo>
                    <a:pt x="286016" y="258051"/>
                  </a:lnTo>
                  <a:lnTo>
                    <a:pt x="286016" y="197104"/>
                  </a:lnTo>
                  <a:close/>
                </a:path>
                <a:path w="1370964" h="382905">
                  <a:moveTo>
                    <a:pt x="654202" y="13804"/>
                  </a:moveTo>
                  <a:lnTo>
                    <a:pt x="653135" y="11061"/>
                  </a:lnTo>
                  <a:lnTo>
                    <a:pt x="648881" y="6451"/>
                  </a:lnTo>
                  <a:lnTo>
                    <a:pt x="646226" y="5295"/>
                  </a:lnTo>
                  <a:lnTo>
                    <a:pt x="554291" y="5295"/>
                  </a:lnTo>
                  <a:lnTo>
                    <a:pt x="549325" y="7073"/>
                  </a:lnTo>
                  <a:lnTo>
                    <a:pt x="542239" y="14160"/>
                  </a:lnTo>
                  <a:lnTo>
                    <a:pt x="539940" y="17703"/>
                  </a:lnTo>
                  <a:lnTo>
                    <a:pt x="476161" y="242862"/>
                  </a:lnTo>
                  <a:lnTo>
                    <a:pt x="412394" y="17703"/>
                  </a:lnTo>
                  <a:lnTo>
                    <a:pt x="410083" y="14160"/>
                  </a:lnTo>
                  <a:lnTo>
                    <a:pt x="402996" y="7073"/>
                  </a:lnTo>
                  <a:lnTo>
                    <a:pt x="398043" y="5295"/>
                  </a:lnTo>
                  <a:lnTo>
                    <a:pt x="306095" y="5295"/>
                  </a:lnTo>
                  <a:lnTo>
                    <a:pt x="303352" y="6451"/>
                  </a:lnTo>
                  <a:lnTo>
                    <a:pt x="298742" y="11061"/>
                  </a:lnTo>
                  <a:lnTo>
                    <a:pt x="297599" y="13804"/>
                  </a:lnTo>
                  <a:lnTo>
                    <a:pt x="297776" y="19304"/>
                  </a:lnTo>
                  <a:lnTo>
                    <a:pt x="403885" y="364744"/>
                  </a:lnTo>
                  <a:lnTo>
                    <a:pt x="406273" y="368465"/>
                  </a:lnTo>
                  <a:lnTo>
                    <a:pt x="413715" y="375551"/>
                  </a:lnTo>
                  <a:lnTo>
                    <a:pt x="418769" y="377317"/>
                  </a:lnTo>
                  <a:lnTo>
                    <a:pt x="425145" y="377317"/>
                  </a:lnTo>
                  <a:lnTo>
                    <a:pt x="533374" y="377317"/>
                  </a:lnTo>
                  <a:lnTo>
                    <a:pt x="653669" y="20713"/>
                  </a:lnTo>
                  <a:lnTo>
                    <a:pt x="654202" y="18059"/>
                  </a:lnTo>
                  <a:lnTo>
                    <a:pt x="654202" y="13804"/>
                  </a:lnTo>
                  <a:close/>
                </a:path>
                <a:path w="1370964" h="382905">
                  <a:moveTo>
                    <a:pt x="1012405" y="364223"/>
                  </a:moveTo>
                  <a:lnTo>
                    <a:pt x="1012215" y="362978"/>
                  </a:lnTo>
                  <a:lnTo>
                    <a:pt x="1011872" y="361911"/>
                  </a:lnTo>
                  <a:lnTo>
                    <a:pt x="997038" y="320459"/>
                  </a:lnTo>
                  <a:lnTo>
                    <a:pt x="964895" y="230644"/>
                  </a:lnTo>
                  <a:lnTo>
                    <a:pt x="922108" y="111061"/>
                  </a:lnTo>
                  <a:lnTo>
                    <a:pt x="890168" y="21780"/>
                  </a:lnTo>
                  <a:lnTo>
                    <a:pt x="889101" y="17881"/>
                  </a:lnTo>
                  <a:lnTo>
                    <a:pt x="886802" y="14173"/>
                  </a:lnTo>
                  <a:lnTo>
                    <a:pt x="879716" y="7086"/>
                  </a:lnTo>
                  <a:lnTo>
                    <a:pt x="874572" y="5308"/>
                  </a:lnTo>
                  <a:lnTo>
                    <a:pt x="858812" y="5308"/>
                  </a:lnTo>
                  <a:lnTo>
                    <a:pt x="858812" y="230644"/>
                  </a:lnTo>
                  <a:lnTo>
                    <a:pt x="779627" y="230644"/>
                  </a:lnTo>
                  <a:lnTo>
                    <a:pt x="818959" y="111061"/>
                  </a:lnTo>
                  <a:lnTo>
                    <a:pt x="858812" y="230644"/>
                  </a:lnTo>
                  <a:lnTo>
                    <a:pt x="858812" y="5308"/>
                  </a:lnTo>
                  <a:lnTo>
                    <a:pt x="764209" y="5308"/>
                  </a:lnTo>
                  <a:lnTo>
                    <a:pt x="759167" y="7086"/>
                  </a:lnTo>
                  <a:lnTo>
                    <a:pt x="751725" y="14173"/>
                  </a:lnTo>
                  <a:lnTo>
                    <a:pt x="749338" y="17881"/>
                  </a:lnTo>
                  <a:lnTo>
                    <a:pt x="748271" y="21780"/>
                  </a:lnTo>
                  <a:lnTo>
                    <a:pt x="627100" y="361911"/>
                  </a:lnTo>
                  <a:lnTo>
                    <a:pt x="626389" y="362978"/>
                  </a:lnTo>
                  <a:lnTo>
                    <a:pt x="626033" y="364223"/>
                  </a:lnTo>
                  <a:lnTo>
                    <a:pt x="626033" y="368820"/>
                  </a:lnTo>
                  <a:lnTo>
                    <a:pt x="627189" y="371563"/>
                  </a:lnTo>
                  <a:lnTo>
                    <a:pt x="631799" y="376174"/>
                  </a:lnTo>
                  <a:lnTo>
                    <a:pt x="634542" y="377329"/>
                  </a:lnTo>
                  <a:lnTo>
                    <a:pt x="725957" y="377329"/>
                  </a:lnTo>
                  <a:lnTo>
                    <a:pt x="755180" y="320459"/>
                  </a:lnTo>
                  <a:lnTo>
                    <a:pt x="883259" y="320459"/>
                  </a:lnTo>
                  <a:lnTo>
                    <a:pt x="899731" y="365099"/>
                  </a:lnTo>
                  <a:lnTo>
                    <a:pt x="912837" y="377329"/>
                  </a:lnTo>
                  <a:lnTo>
                    <a:pt x="1003896" y="377329"/>
                  </a:lnTo>
                  <a:lnTo>
                    <a:pt x="1006640" y="376174"/>
                  </a:lnTo>
                  <a:lnTo>
                    <a:pt x="1011250" y="371563"/>
                  </a:lnTo>
                  <a:lnTo>
                    <a:pt x="1012405" y="368820"/>
                  </a:lnTo>
                  <a:lnTo>
                    <a:pt x="1012405" y="364223"/>
                  </a:lnTo>
                  <a:close/>
                </a:path>
                <a:path w="1370964" h="382905">
                  <a:moveTo>
                    <a:pt x="1370596" y="132334"/>
                  </a:moveTo>
                  <a:lnTo>
                    <a:pt x="1362329" y="87541"/>
                  </a:lnTo>
                  <a:lnTo>
                    <a:pt x="1339888" y="51943"/>
                  </a:lnTo>
                  <a:lnTo>
                    <a:pt x="1306144" y="25361"/>
                  </a:lnTo>
                  <a:lnTo>
                    <a:pt x="1264031" y="8229"/>
                  </a:lnTo>
                  <a:lnTo>
                    <a:pt x="1215656" y="508"/>
                  </a:lnTo>
                  <a:lnTo>
                    <a:pt x="1198410" y="0"/>
                  </a:lnTo>
                  <a:lnTo>
                    <a:pt x="1174635" y="990"/>
                  </a:lnTo>
                  <a:lnTo>
                    <a:pt x="1131189" y="8953"/>
                  </a:lnTo>
                  <a:lnTo>
                    <a:pt x="1093508" y="24917"/>
                  </a:lnTo>
                  <a:lnTo>
                    <a:pt x="1063472" y="48971"/>
                  </a:lnTo>
                  <a:lnTo>
                    <a:pt x="1041666" y="81089"/>
                  </a:lnTo>
                  <a:lnTo>
                    <a:pt x="1029576" y="121081"/>
                  </a:lnTo>
                  <a:lnTo>
                    <a:pt x="1026744" y="191846"/>
                  </a:lnTo>
                  <a:lnTo>
                    <a:pt x="1027277" y="238620"/>
                  </a:lnTo>
                  <a:lnTo>
                    <a:pt x="1034249" y="283260"/>
                  </a:lnTo>
                  <a:lnTo>
                    <a:pt x="1050925" y="319405"/>
                  </a:lnTo>
                  <a:lnTo>
                    <a:pt x="1092327" y="358114"/>
                  </a:lnTo>
                  <a:lnTo>
                    <a:pt x="1129842" y="373811"/>
                  </a:lnTo>
                  <a:lnTo>
                    <a:pt x="1173949" y="381647"/>
                  </a:lnTo>
                  <a:lnTo>
                    <a:pt x="1198410" y="382638"/>
                  </a:lnTo>
                  <a:lnTo>
                    <a:pt x="1215656" y="382117"/>
                  </a:lnTo>
                  <a:lnTo>
                    <a:pt x="1264031" y="374408"/>
                  </a:lnTo>
                  <a:lnTo>
                    <a:pt x="1306144" y="357263"/>
                  </a:lnTo>
                  <a:lnTo>
                    <a:pt x="1339888" y="330682"/>
                  </a:lnTo>
                  <a:lnTo>
                    <a:pt x="1362329" y="295097"/>
                  </a:lnTo>
                  <a:lnTo>
                    <a:pt x="1370596" y="250304"/>
                  </a:lnTo>
                  <a:lnTo>
                    <a:pt x="1370596" y="247116"/>
                  </a:lnTo>
                  <a:lnTo>
                    <a:pt x="1263777" y="239153"/>
                  </a:lnTo>
                  <a:lnTo>
                    <a:pt x="1251013" y="253492"/>
                  </a:lnTo>
                  <a:lnTo>
                    <a:pt x="1247381" y="263563"/>
                  </a:lnTo>
                  <a:lnTo>
                    <a:pt x="1216139" y="290156"/>
                  </a:lnTo>
                  <a:lnTo>
                    <a:pt x="1198410" y="292290"/>
                  </a:lnTo>
                  <a:lnTo>
                    <a:pt x="1187310" y="291503"/>
                  </a:lnTo>
                  <a:lnTo>
                    <a:pt x="1150569" y="262597"/>
                  </a:lnTo>
                  <a:lnTo>
                    <a:pt x="1145717" y="213245"/>
                  </a:lnTo>
                  <a:lnTo>
                    <a:pt x="1145527" y="190792"/>
                  </a:lnTo>
                  <a:lnTo>
                    <a:pt x="1145717" y="168592"/>
                  </a:lnTo>
                  <a:lnTo>
                    <a:pt x="1150569" y="120040"/>
                  </a:lnTo>
                  <a:lnTo>
                    <a:pt x="1187310" y="91122"/>
                  </a:lnTo>
                  <a:lnTo>
                    <a:pt x="1198410" y="90347"/>
                  </a:lnTo>
                  <a:lnTo>
                    <a:pt x="1207604" y="90843"/>
                  </a:lnTo>
                  <a:lnTo>
                    <a:pt x="1242517" y="110007"/>
                  </a:lnTo>
                  <a:lnTo>
                    <a:pt x="1252791" y="134454"/>
                  </a:lnTo>
                  <a:lnTo>
                    <a:pt x="1254925" y="138176"/>
                  </a:lnTo>
                  <a:lnTo>
                    <a:pt x="1259878" y="142430"/>
                  </a:lnTo>
                  <a:lnTo>
                    <a:pt x="1263777" y="143484"/>
                  </a:lnTo>
                  <a:lnTo>
                    <a:pt x="1362087" y="143484"/>
                  </a:lnTo>
                  <a:lnTo>
                    <a:pt x="1364843" y="142430"/>
                  </a:lnTo>
                  <a:lnTo>
                    <a:pt x="1369453" y="138176"/>
                  </a:lnTo>
                  <a:lnTo>
                    <a:pt x="1370596" y="135521"/>
                  </a:lnTo>
                  <a:lnTo>
                    <a:pt x="1370596" y="132334"/>
                  </a:lnTo>
                  <a:close/>
                </a:path>
              </a:pathLst>
            </a:custGeom>
            <a:solidFill>
              <a:srgbClr val="FFFFFF"/>
            </a:solidFill>
          </p:spPr>
          <p:txBody>
            <a:bodyPr wrap="square" lIns="0" tIns="0" rIns="0" bIns="0" rtlCol="0"/>
            <a:lstStyle/>
            <a:p>
              <a:endParaRPr sz="1227"/>
            </a:p>
          </p:txBody>
        </p:sp>
        <p:pic>
          <p:nvPicPr>
            <p:cNvPr id="8" name="object 8"/>
            <p:cNvPicPr/>
            <p:nvPr/>
          </p:nvPicPr>
          <p:blipFill>
            <a:blip r:embed="rId5" cstate="print"/>
            <a:stretch>
              <a:fillRect/>
            </a:stretch>
          </p:blipFill>
          <p:spPr>
            <a:xfrm>
              <a:off x="4326090" y="659701"/>
              <a:ext cx="460260" cy="820420"/>
            </a:xfrm>
            <a:prstGeom prst="rect">
              <a:avLst/>
            </a:prstGeom>
          </p:spPr>
        </p:pic>
        <p:sp>
          <p:nvSpPr>
            <p:cNvPr id="9" name="object 9"/>
            <p:cNvSpPr/>
            <p:nvPr/>
          </p:nvSpPr>
          <p:spPr>
            <a:xfrm>
              <a:off x="4668603" y="653526"/>
              <a:ext cx="207645" cy="517525"/>
            </a:xfrm>
            <a:custGeom>
              <a:avLst/>
              <a:gdLst/>
              <a:ahLst/>
              <a:cxnLst/>
              <a:rect l="l" t="t" r="r" b="b"/>
              <a:pathLst>
                <a:path w="207645" h="517525">
                  <a:moveTo>
                    <a:pt x="97269" y="0"/>
                  </a:moveTo>
                  <a:lnTo>
                    <a:pt x="59253" y="8508"/>
                  </a:lnTo>
                  <a:lnTo>
                    <a:pt x="27457" y="31000"/>
                  </a:lnTo>
                  <a:lnTo>
                    <a:pt x="6584" y="63896"/>
                  </a:lnTo>
                  <a:lnTo>
                    <a:pt x="0" y="102298"/>
                  </a:lnTo>
                  <a:lnTo>
                    <a:pt x="8000" y="420166"/>
                  </a:lnTo>
                  <a:lnTo>
                    <a:pt x="16514" y="458189"/>
                  </a:lnTo>
                  <a:lnTo>
                    <a:pt x="39001" y="489991"/>
                  </a:lnTo>
                  <a:lnTo>
                    <a:pt x="88775" y="515680"/>
                  </a:lnTo>
                  <a:lnTo>
                    <a:pt x="110299" y="517448"/>
                  </a:lnTo>
                  <a:lnTo>
                    <a:pt x="129873" y="515037"/>
                  </a:lnTo>
                  <a:lnTo>
                    <a:pt x="165215" y="499341"/>
                  </a:lnTo>
                  <a:lnTo>
                    <a:pt x="192261" y="470894"/>
                  </a:lnTo>
                  <a:lnTo>
                    <a:pt x="206159" y="434812"/>
                  </a:lnTo>
                  <a:lnTo>
                    <a:pt x="207581" y="415150"/>
                  </a:lnTo>
                  <a:lnTo>
                    <a:pt x="199567" y="97269"/>
                  </a:lnTo>
                  <a:lnTo>
                    <a:pt x="191063" y="59251"/>
                  </a:lnTo>
                  <a:lnTo>
                    <a:pt x="168567" y="27444"/>
                  </a:lnTo>
                  <a:lnTo>
                    <a:pt x="135651" y="6569"/>
                  </a:lnTo>
                  <a:lnTo>
                    <a:pt x="97269" y="0"/>
                  </a:lnTo>
                  <a:close/>
                </a:path>
              </a:pathLst>
            </a:custGeom>
            <a:solidFill>
              <a:srgbClr val="2EBDDB"/>
            </a:solidFill>
          </p:spPr>
          <p:txBody>
            <a:bodyPr wrap="square" lIns="0" tIns="0" rIns="0" bIns="0" rtlCol="0"/>
            <a:lstStyle/>
            <a:p>
              <a:endParaRPr sz="1227"/>
            </a:p>
          </p:txBody>
        </p:sp>
        <p:pic>
          <p:nvPicPr>
            <p:cNvPr id="10" name="object 10"/>
            <p:cNvPicPr/>
            <p:nvPr/>
          </p:nvPicPr>
          <p:blipFill>
            <a:blip r:embed="rId6" cstate="print"/>
            <a:stretch>
              <a:fillRect/>
            </a:stretch>
          </p:blipFill>
          <p:spPr>
            <a:xfrm>
              <a:off x="4716237" y="841288"/>
              <a:ext cx="112306" cy="141935"/>
            </a:xfrm>
            <a:prstGeom prst="rect">
              <a:avLst/>
            </a:prstGeom>
          </p:spPr>
        </p:pic>
        <p:sp>
          <p:nvSpPr>
            <p:cNvPr id="11" name="object 11"/>
            <p:cNvSpPr/>
            <p:nvPr/>
          </p:nvSpPr>
          <p:spPr>
            <a:xfrm>
              <a:off x="4726635" y="729741"/>
              <a:ext cx="92075" cy="365125"/>
            </a:xfrm>
            <a:custGeom>
              <a:avLst/>
              <a:gdLst/>
              <a:ahLst/>
              <a:cxnLst/>
              <a:rect l="l" t="t" r="r" b="b"/>
              <a:pathLst>
                <a:path w="92075" h="365125">
                  <a:moveTo>
                    <a:pt x="19900" y="49276"/>
                  </a:moveTo>
                  <a:lnTo>
                    <a:pt x="19634" y="38430"/>
                  </a:lnTo>
                  <a:lnTo>
                    <a:pt x="15125" y="34150"/>
                  </a:lnTo>
                  <a:lnTo>
                    <a:pt x="4279" y="34417"/>
                  </a:lnTo>
                  <a:lnTo>
                    <a:pt x="0" y="38925"/>
                  </a:lnTo>
                  <a:lnTo>
                    <a:pt x="279" y="49758"/>
                  </a:lnTo>
                  <a:lnTo>
                    <a:pt x="4775" y="54051"/>
                  </a:lnTo>
                  <a:lnTo>
                    <a:pt x="10198" y="53911"/>
                  </a:lnTo>
                  <a:lnTo>
                    <a:pt x="15621" y="53771"/>
                  </a:lnTo>
                  <a:lnTo>
                    <a:pt x="19900" y="49276"/>
                  </a:lnTo>
                  <a:close/>
                </a:path>
                <a:path w="92075" h="365125">
                  <a:moveTo>
                    <a:pt x="20726" y="82143"/>
                  </a:moveTo>
                  <a:lnTo>
                    <a:pt x="20459" y="71297"/>
                  </a:lnTo>
                  <a:lnTo>
                    <a:pt x="15951" y="67017"/>
                  </a:lnTo>
                  <a:lnTo>
                    <a:pt x="5118" y="67284"/>
                  </a:lnTo>
                  <a:lnTo>
                    <a:pt x="825" y="71793"/>
                  </a:lnTo>
                  <a:lnTo>
                    <a:pt x="1104" y="82638"/>
                  </a:lnTo>
                  <a:lnTo>
                    <a:pt x="5613" y="86918"/>
                  </a:lnTo>
                  <a:lnTo>
                    <a:pt x="11023" y="86779"/>
                  </a:lnTo>
                  <a:lnTo>
                    <a:pt x="16446" y="86639"/>
                  </a:lnTo>
                  <a:lnTo>
                    <a:pt x="20726" y="82143"/>
                  </a:lnTo>
                  <a:close/>
                </a:path>
                <a:path w="92075" h="365125">
                  <a:moveTo>
                    <a:pt x="23228" y="294932"/>
                  </a:moveTo>
                  <a:lnTo>
                    <a:pt x="22948" y="284086"/>
                  </a:lnTo>
                  <a:lnTo>
                    <a:pt x="18440" y="279806"/>
                  </a:lnTo>
                  <a:lnTo>
                    <a:pt x="13030" y="279946"/>
                  </a:lnTo>
                  <a:lnTo>
                    <a:pt x="7607" y="280085"/>
                  </a:lnTo>
                  <a:lnTo>
                    <a:pt x="3327" y="284581"/>
                  </a:lnTo>
                  <a:lnTo>
                    <a:pt x="3594" y="295427"/>
                  </a:lnTo>
                  <a:lnTo>
                    <a:pt x="8102" y="299707"/>
                  </a:lnTo>
                  <a:lnTo>
                    <a:pt x="18935" y="299440"/>
                  </a:lnTo>
                  <a:lnTo>
                    <a:pt x="23228" y="294932"/>
                  </a:lnTo>
                  <a:close/>
                </a:path>
                <a:path w="92075" h="365125">
                  <a:moveTo>
                    <a:pt x="24053" y="327799"/>
                  </a:moveTo>
                  <a:lnTo>
                    <a:pt x="23774" y="316966"/>
                  </a:lnTo>
                  <a:lnTo>
                    <a:pt x="19265" y="312674"/>
                  </a:lnTo>
                  <a:lnTo>
                    <a:pt x="13855" y="312813"/>
                  </a:lnTo>
                  <a:lnTo>
                    <a:pt x="8432" y="312953"/>
                  </a:lnTo>
                  <a:lnTo>
                    <a:pt x="4152" y="317449"/>
                  </a:lnTo>
                  <a:lnTo>
                    <a:pt x="4419" y="328295"/>
                  </a:lnTo>
                  <a:lnTo>
                    <a:pt x="8928" y="332574"/>
                  </a:lnTo>
                  <a:lnTo>
                    <a:pt x="19773" y="332308"/>
                  </a:lnTo>
                  <a:lnTo>
                    <a:pt x="24053" y="327799"/>
                  </a:lnTo>
                  <a:close/>
                </a:path>
                <a:path w="92075" h="365125">
                  <a:moveTo>
                    <a:pt x="35953" y="15976"/>
                  </a:moveTo>
                  <a:lnTo>
                    <a:pt x="35674" y="5130"/>
                  </a:lnTo>
                  <a:lnTo>
                    <a:pt x="31178" y="850"/>
                  </a:lnTo>
                  <a:lnTo>
                    <a:pt x="20345" y="1117"/>
                  </a:lnTo>
                  <a:lnTo>
                    <a:pt x="16052" y="5626"/>
                  </a:lnTo>
                  <a:lnTo>
                    <a:pt x="16332" y="16471"/>
                  </a:lnTo>
                  <a:lnTo>
                    <a:pt x="20828" y="20751"/>
                  </a:lnTo>
                  <a:lnTo>
                    <a:pt x="26250" y="20612"/>
                  </a:lnTo>
                  <a:lnTo>
                    <a:pt x="31673" y="20472"/>
                  </a:lnTo>
                  <a:lnTo>
                    <a:pt x="35953" y="15976"/>
                  </a:lnTo>
                  <a:close/>
                </a:path>
                <a:path w="92075" h="365125">
                  <a:moveTo>
                    <a:pt x="41757" y="360248"/>
                  </a:moveTo>
                  <a:lnTo>
                    <a:pt x="41478" y="349415"/>
                  </a:lnTo>
                  <a:lnTo>
                    <a:pt x="36982" y="345122"/>
                  </a:lnTo>
                  <a:lnTo>
                    <a:pt x="31559" y="345262"/>
                  </a:lnTo>
                  <a:lnTo>
                    <a:pt x="26136" y="345401"/>
                  </a:lnTo>
                  <a:lnTo>
                    <a:pt x="21856" y="349897"/>
                  </a:lnTo>
                  <a:lnTo>
                    <a:pt x="22123" y="360743"/>
                  </a:lnTo>
                  <a:lnTo>
                    <a:pt x="26631" y="365023"/>
                  </a:lnTo>
                  <a:lnTo>
                    <a:pt x="37477" y="364756"/>
                  </a:lnTo>
                  <a:lnTo>
                    <a:pt x="41757" y="360248"/>
                  </a:lnTo>
                  <a:close/>
                </a:path>
                <a:path w="92075" h="365125">
                  <a:moveTo>
                    <a:pt x="53657" y="48425"/>
                  </a:moveTo>
                  <a:lnTo>
                    <a:pt x="53390" y="37579"/>
                  </a:lnTo>
                  <a:lnTo>
                    <a:pt x="48882" y="33299"/>
                  </a:lnTo>
                  <a:lnTo>
                    <a:pt x="38049" y="33566"/>
                  </a:lnTo>
                  <a:lnTo>
                    <a:pt x="33756" y="38074"/>
                  </a:lnTo>
                  <a:lnTo>
                    <a:pt x="34036" y="48920"/>
                  </a:lnTo>
                  <a:lnTo>
                    <a:pt x="38531" y="53200"/>
                  </a:lnTo>
                  <a:lnTo>
                    <a:pt x="43954" y="53060"/>
                  </a:lnTo>
                  <a:lnTo>
                    <a:pt x="49377" y="52920"/>
                  </a:lnTo>
                  <a:lnTo>
                    <a:pt x="53657" y="48425"/>
                  </a:lnTo>
                  <a:close/>
                </a:path>
                <a:path w="92075" h="365125">
                  <a:moveTo>
                    <a:pt x="54483" y="81292"/>
                  </a:moveTo>
                  <a:lnTo>
                    <a:pt x="54216" y="70446"/>
                  </a:lnTo>
                  <a:lnTo>
                    <a:pt x="49707" y="66167"/>
                  </a:lnTo>
                  <a:lnTo>
                    <a:pt x="38862" y="66446"/>
                  </a:lnTo>
                  <a:lnTo>
                    <a:pt x="34582" y="70942"/>
                  </a:lnTo>
                  <a:lnTo>
                    <a:pt x="34861" y="81788"/>
                  </a:lnTo>
                  <a:lnTo>
                    <a:pt x="39370" y="86067"/>
                  </a:lnTo>
                  <a:lnTo>
                    <a:pt x="44780" y="85928"/>
                  </a:lnTo>
                  <a:lnTo>
                    <a:pt x="50203" y="85788"/>
                  </a:lnTo>
                  <a:lnTo>
                    <a:pt x="54483" y="81292"/>
                  </a:lnTo>
                  <a:close/>
                </a:path>
                <a:path w="92075" h="365125">
                  <a:moveTo>
                    <a:pt x="56972" y="294081"/>
                  </a:moveTo>
                  <a:lnTo>
                    <a:pt x="56692" y="283235"/>
                  </a:lnTo>
                  <a:lnTo>
                    <a:pt x="52184" y="278955"/>
                  </a:lnTo>
                  <a:lnTo>
                    <a:pt x="46774" y="279095"/>
                  </a:lnTo>
                  <a:lnTo>
                    <a:pt x="41351" y="279234"/>
                  </a:lnTo>
                  <a:lnTo>
                    <a:pt x="37071" y="283730"/>
                  </a:lnTo>
                  <a:lnTo>
                    <a:pt x="37338" y="294576"/>
                  </a:lnTo>
                  <a:lnTo>
                    <a:pt x="41846" y="298856"/>
                  </a:lnTo>
                  <a:lnTo>
                    <a:pt x="52692" y="298589"/>
                  </a:lnTo>
                  <a:lnTo>
                    <a:pt x="56972" y="294081"/>
                  </a:lnTo>
                  <a:close/>
                </a:path>
                <a:path w="92075" h="365125">
                  <a:moveTo>
                    <a:pt x="57810" y="326948"/>
                  </a:moveTo>
                  <a:lnTo>
                    <a:pt x="57531" y="316103"/>
                  </a:lnTo>
                  <a:lnTo>
                    <a:pt x="53022" y="311823"/>
                  </a:lnTo>
                  <a:lnTo>
                    <a:pt x="47612" y="311962"/>
                  </a:lnTo>
                  <a:lnTo>
                    <a:pt x="42189" y="312102"/>
                  </a:lnTo>
                  <a:lnTo>
                    <a:pt x="37909" y="316598"/>
                  </a:lnTo>
                  <a:lnTo>
                    <a:pt x="38176" y="327444"/>
                  </a:lnTo>
                  <a:lnTo>
                    <a:pt x="42684" y="331724"/>
                  </a:lnTo>
                  <a:lnTo>
                    <a:pt x="53517" y="331457"/>
                  </a:lnTo>
                  <a:lnTo>
                    <a:pt x="57810" y="326948"/>
                  </a:lnTo>
                  <a:close/>
                </a:path>
                <a:path w="92075" h="365125">
                  <a:moveTo>
                    <a:pt x="69710" y="15125"/>
                  </a:moveTo>
                  <a:lnTo>
                    <a:pt x="69443" y="4279"/>
                  </a:lnTo>
                  <a:lnTo>
                    <a:pt x="64935" y="0"/>
                  </a:lnTo>
                  <a:lnTo>
                    <a:pt x="54089" y="266"/>
                  </a:lnTo>
                  <a:lnTo>
                    <a:pt x="49809" y="4775"/>
                  </a:lnTo>
                  <a:lnTo>
                    <a:pt x="50088" y="15621"/>
                  </a:lnTo>
                  <a:lnTo>
                    <a:pt x="54584" y="19900"/>
                  </a:lnTo>
                  <a:lnTo>
                    <a:pt x="60007" y="19761"/>
                  </a:lnTo>
                  <a:lnTo>
                    <a:pt x="65430" y="19621"/>
                  </a:lnTo>
                  <a:lnTo>
                    <a:pt x="69710" y="15125"/>
                  </a:lnTo>
                  <a:close/>
                </a:path>
                <a:path w="92075" h="365125">
                  <a:moveTo>
                    <a:pt x="75501" y="359397"/>
                  </a:moveTo>
                  <a:lnTo>
                    <a:pt x="75222" y="348551"/>
                  </a:lnTo>
                  <a:lnTo>
                    <a:pt x="70726" y="344271"/>
                  </a:lnTo>
                  <a:lnTo>
                    <a:pt x="65303" y="344411"/>
                  </a:lnTo>
                  <a:lnTo>
                    <a:pt x="59880" y="344551"/>
                  </a:lnTo>
                  <a:lnTo>
                    <a:pt x="55600" y="349046"/>
                  </a:lnTo>
                  <a:lnTo>
                    <a:pt x="55867" y="359892"/>
                  </a:lnTo>
                  <a:lnTo>
                    <a:pt x="60375" y="364172"/>
                  </a:lnTo>
                  <a:lnTo>
                    <a:pt x="71208" y="363905"/>
                  </a:lnTo>
                  <a:lnTo>
                    <a:pt x="75501" y="359397"/>
                  </a:lnTo>
                  <a:close/>
                </a:path>
                <a:path w="92075" h="365125">
                  <a:moveTo>
                    <a:pt x="87414" y="47574"/>
                  </a:moveTo>
                  <a:lnTo>
                    <a:pt x="87147" y="36728"/>
                  </a:lnTo>
                  <a:lnTo>
                    <a:pt x="82638" y="32448"/>
                  </a:lnTo>
                  <a:lnTo>
                    <a:pt x="71805" y="32715"/>
                  </a:lnTo>
                  <a:lnTo>
                    <a:pt x="67513" y="37223"/>
                  </a:lnTo>
                  <a:lnTo>
                    <a:pt x="67792" y="48056"/>
                  </a:lnTo>
                  <a:lnTo>
                    <a:pt x="72288" y="52349"/>
                  </a:lnTo>
                  <a:lnTo>
                    <a:pt x="77711" y="52209"/>
                  </a:lnTo>
                  <a:lnTo>
                    <a:pt x="83134" y="52070"/>
                  </a:lnTo>
                  <a:lnTo>
                    <a:pt x="87414" y="47574"/>
                  </a:lnTo>
                  <a:close/>
                </a:path>
                <a:path w="92075" h="365125">
                  <a:moveTo>
                    <a:pt x="88239" y="80441"/>
                  </a:moveTo>
                  <a:lnTo>
                    <a:pt x="87972" y="69596"/>
                  </a:lnTo>
                  <a:lnTo>
                    <a:pt x="83477" y="65316"/>
                  </a:lnTo>
                  <a:lnTo>
                    <a:pt x="72631" y="65582"/>
                  </a:lnTo>
                  <a:lnTo>
                    <a:pt x="68338" y="70091"/>
                  </a:lnTo>
                  <a:lnTo>
                    <a:pt x="68618" y="80937"/>
                  </a:lnTo>
                  <a:lnTo>
                    <a:pt x="73126" y="85217"/>
                  </a:lnTo>
                  <a:lnTo>
                    <a:pt x="78536" y="85077"/>
                  </a:lnTo>
                  <a:lnTo>
                    <a:pt x="83959" y="84937"/>
                  </a:lnTo>
                  <a:lnTo>
                    <a:pt x="88239" y="80441"/>
                  </a:lnTo>
                  <a:close/>
                </a:path>
                <a:path w="92075" h="365125">
                  <a:moveTo>
                    <a:pt x="90728" y="293230"/>
                  </a:moveTo>
                  <a:lnTo>
                    <a:pt x="90449" y="282397"/>
                  </a:lnTo>
                  <a:lnTo>
                    <a:pt x="85940" y="278104"/>
                  </a:lnTo>
                  <a:lnTo>
                    <a:pt x="80530" y="278244"/>
                  </a:lnTo>
                  <a:lnTo>
                    <a:pt x="75107" y="278384"/>
                  </a:lnTo>
                  <a:lnTo>
                    <a:pt x="70827" y="282879"/>
                  </a:lnTo>
                  <a:lnTo>
                    <a:pt x="71094" y="293725"/>
                  </a:lnTo>
                  <a:lnTo>
                    <a:pt x="75603" y="298005"/>
                  </a:lnTo>
                  <a:lnTo>
                    <a:pt x="86436" y="297738"/>
                  </a:lnTo>
                  <a:lnTo>
                    <a:pt x="90728" y="293230"/>
                  </a:lnTo>
                  <a:close/>
                </a:path>
                <a:path w="92075" h="365125">
                  <a:moveTo>
                    <a:pt x="91554" y="326097"/>
                  </a:moveTo>
                  <a:lnTo>
                    <a:pt x="91274" y="315264"/>
                  </a:lnTo>
                  <a:lnTo>
                    <a:pt x="86779" y="310972"/>
                  </a:lnTo>
                  <a:lnTo>
                    <a:pt x="81356" y="311111"/>
                  </a:lnTo>
                  <a:lnTo>
                    <a:pt x="75933" y="311251"/>
                  </a:lnTo>
                  <a:lnTo>
                    <a:pt x="71653" y="315747"/>
                  </a:lnTo>
                  <a:lnTo>
                    <a:pt x="71920" y="326593"/>
                  </a:lnTo>
                  <a:lnTo>
                    <a:pt x="76428" y="330873"/>
                  </a:lnTo>
                  <a:lnTo>
                    <a:pt x="87274" y="330606"/>
                  </a:lnTo>
                  <a:lnTo>
                    <a:pt x="91554" y="326097"/>
                  </a:lnTo>
                  <a:close/>
                </a:path>
              </a:pathLst>
            </a:custGeom>
            <a:solidFill>
              <a:srgbClr val="FFFFFF"/>
            </a:solidFill>
          </p:spPr>
          <p:txBody>
            <a:bodyPr wrap="square" lIns="0" tIns="0" rIns="0" bIns="0" rtlCol="0"/>
            <a:lstStyle/>
            <a:p>
              <a:endParaRPr sz="1227"/>
            </a:p>
          </p:txBody>
        </p:sp>
      </p:grpSp>
      <p:sp>
        <p:nvSpPr>
          <p:cNvPr id="12" name="object 12"/>
          <p:cNvSpPr txBox="1"/>
          <p:nvPr/>
        </p:nvSpPr>
        <p:spPr>
          <a:xfrm>
            <a:off x="489585" y="3555841"/>
            <a:ext cx="2466834" cy="193409"/>
          </a:xfrm>
          <a:prstGeom prst="rect">
            <a:avLst/>
          </a:prstGeom>
        </p:spPr>
        <p:txBody>
          <a:bodyPr vert="horz" wrap="square" lIns="0" tIns="8659" rIns="0" bIns="0" rtlCol="0">
            <a:spAutoFit/>
          </a:bodyPr>
          <a:lstStyle/>
          <a:p>
            <a:pPr marL="8659">
              <a:spcBef>
                <a:spcPts val="68"/>
              </a:spcBef>
            </a:pPr>
            <a:r>
              <a:rPr sz="1200" b="1" spc="34" dirty="0">
                <a:latin typeface="Trebuchet MS"/>
                <a:cs typeface="Trebuchet MS"/>
              </a:rPr>
              <a:t>THE</a:t>
            </a:r>
            <a:r>
              <a:rPr sz="1200" b="1" spc="-55" dirty="0">
                <a:latin typeface="Trebuchet MS"/>
                <a:cs typeface="Trebuchet MS"/>
              </a:rPr>
              <a:t> </a:t>
            </a:r>
            <a:r>
              <a:rPr sz="1200" b="1" spc="55" dirty="0">
                <a:latin typeface="Trebuchet MS"/>
                <a:cs typeface="Trebuchet MS"/>
              </a:rPr>
              <a:t>DO-</a:t>
            </a:r>
            <a:r>
              <a:rPr sz="1200" b="1" dirty="0">
                <a:latin typeface="Trebuchet MS"/>
                <a:cs typeface="Trebuchet MS"/>
              </a:rPr>
              <a:t>IT-</a:t>
            </a:r>
            <a:r>
              <a:rPr sz="1200" b="1" spc="44" dirty="0">
                <a:latin typeface="Trebuchet MS"/>
                <a:cs typeface="Trebuchet MS"/>
              </a:rPr>
              <a:t>YOURSELF</a:t>
            </a:r>
            <a:r>
              <a:rPr sz="1200" b="1" spc="-55" dirty="0">
                <a:latin typeface="Trebuchet MS"/>
                <a:cs typeface="Trebuchet MS"/>
              </a:rPr>
              <a:t> </a:t>
            </a:r>
            <a:r>
              <a:rPr sz="1200" b="1" spc="-7" dirty="0">
                <a:latin typeface="Trebuchet MS"/>
                <a:cs typeface="Trebuchet MS"/>
              </a:rPr>
              <a:t>TOOLKIT</a:t>
            </a:r>
            <a:endParaRPr sz="1200" dirty="0">
              <a:latin typeface="Trebuchet MS"/>
              <a:cs typeface="Trebuchet MS"/>
            </a:endParaRPr>
          </a:p>
        </p:txBody>
      </p:sp>
      <p:sp>
        <p:nvSpPr>
          <p:cNvPr id="13" name="object 13"/>
          <p:cNvSpPr txBox="1"/>
          <p:nvPr/>
        </p:nvSpPr>
        <p:spPr>
          <a:xfrm>
            <a:off x="3417491" y="2858232"/>
            <a:ext cx="2550103" cy="3922636"/>
          </a:xfrm>
          <a:prstGeom prst="rect">
            <a:avLst/>
          </a:prstGeom>
        </p:spPr>
        <p:txBody>
          <a:bodyPr vert="horz" wrap="square" lIns="0" tIns="8659" rIns="0" bIns="0" rtlCol="0">
            <a:spAutoFit/>
          </a:bodyPr>
          <a:lstStyle/>
          <a:p>
            <a:pPr marL="8659" marR="134645">
              <a:lnSpc>
                <a:spcPct val="111100"/>
              </a:lnSpc>
              <a:spcBef>
                <a:spcPts val="68"/>
              </a:spcBef>
            </a:pPr>
            <a:r>
              <a:rPr sz="1000" spc="-24" dirty="0">
                <a:latin typeface="Lucida Sans Unicode"/>
                <a:cs typeface="Lucida Sans Unicode"/>
              </a:rPr>
              <a:t>This</a:t>
            </a:r>
            <a:r>
              <a:rPr sz="1000" spc="-14" dirty="0">
                <a:latin typeface="Lucida Sans Unicode"/>
                <a:cs typeface="Lucida Sans Unicode"/>
              </a:rPr>
              <a:t> is</a:t>
            </a:r>
            <a:r>
              <a:rPr sz="1000" spc="-10" dirty="0">
                <a:latin typeface="Lucida Sans Unicode"/>
                <a:cs typeface="Lucida Sans Unicode"/>
              </a:rPr>
              <a:t> </a:t>
            </a:r>
            <a:r>
              <a:rPr sz="1000" spc="-7" dirty="0">
                <a:latin typeface="Lucida Sans Unicode"/>
                <a:cs typeface="Lucida Sans Unicode"/>
              </a:rPr>
              <a:t>a</a:t>
            </a:r>
            <a:r>
              <a:rPr sz="1000" spc="-10" dirty="0">
                <a:latin typeface="Lucida Sans Unicode"/>
                <a:cs typeface="Lucida Sans Unicode"/>
              </a:rPr>
              <a:t> </a:t>
            </a:r>
            <a:r>
              <a:rPr sz="1000" spc="-61" dirty="0">
                <a:latin typeface="Lucida Sans Unicode"/>
                <a:cs typeface="Lucida Sans Unicode"/>
              </a:rPr>
              <a:t>one-</a:t>
            </a:r>
            <a:r>
              <a:rPr sz="1000" spc="-51" dirty="0">
                <a:latin typeface="Lucida Sans Unicode"/>
                <a:cs typeface="Lucida Sans Unicode"/>
              </a:rPr>
              <a:t>stop-</a:t>
            </a:r>
            <a:r>
              <a:rPr sz="1000" spc="-27" dirty="0">
                <a:latin typeface="Lucida Sans Unicode"/>
                <a:cs typeface="Lucida Sans Unicode"/>
              </a:rPr>
              <a:t>shop</a:t>
            </a:r>
            <a:r>
              <a:rPr sz="1000" spc="-10" dirty="0">
                <a:latin typeface="Lucida Sans Unicode"/>
                <a:cs typeface="Lucida Sans Unicode"/>
              </a:rPr>
              <a:t> </a:t>
            </a:r>
            <a:r>
              <a:rPr sz="1000" spc="-31" dirty="0">
                <a:latin typeface="Lucida Sans Unicode"/>
                <a:cs typeface="Lucida Sans Unicode"/>
              </a:rPr>
              <a:t>with</a:t>
            </a:r>
            <a:r>
              <a:rPr sz="1000" spc="-10" dirty="0">
                <a:latin typeface="Lucida Sans Unicode"/>
                <a:cs typeface="Lucida Sans Unicode"/>
              </a:rPr>
              <a:t> </a:t>
            </a:r>
            <a:r>
              <a:rPr sz="1000" spc="-82" dirty="0">
                <a:latin typeface="Lucida Sans Unicode"/>
                <a:cs typeface="Lucida Sans Unicode"/>
              </a:rPr>
              <a:t>up-</a:t>
            </a:r>
            <a:r>
              <a:rPr sz="1000" spc="-72" dirty="0">
                <a:latin typeface="Lucida Sans Unicode"/>
                <a:cs typeface="Lucida Sans Unicode"/>
              </a:rPr>
              <a:t>to-</a:t>
            </a:r>
            <a:r>
              <a:rPr sz="1000" spc="-27" dirty="0">
                <a:latin typeface="Lucida Sans Unicode"/>
                <a:cs typeface="Lucida Sans Unicode"/>
              </a:rPr>
              <a:t>date</a:t>
            </a:r>
            <a:r>
              <a:rPr sz="1000" spc="-14" dirty="0">
                <a:latin typeface="Lucida Sans Unicode"/>
                <a:cs typeface="Lucida Sans Unicode"/>
              </a:rPr>
              <a:t> </a:t>
            </a:r>
            <a:r>
              <a:rPr sz="1000" spc="-34" dirty="0">
                <a:latin typeface="Lucida Sans Unicode"/>
                <a:cs typeface="Lucida Sans Unicode"/>
              </a:rPr>
              <a:t>information</a:t>
            </a:r>
            <a:r>
              <a:rPr sz="1000" spc="-10" dirty="0">
                <a:latin typeface="Lucida Sans Unicode"/>
                <a:cs typeface="Lucida Sans Unicode"/>
              </a:rPr>
              <a:t> </a:t>
            </a:r>
            <a:r>
              <a:rPr sz="1000" spc="-14" dirty="0">
                <a:latin typeface="Lucida Sans Unicode"/>
                <a:cs typeface="Lucida Sans Unicode"/>
              </a:rPr>
              <a:t>about </a:t>
            </a:r>
            <a:r>
              <a:rPr sz="1000" spc="-34" dirty="0">
                <a:latin typeface="Lucida Sans Unicode"/>
                <a:cs typeface="Lucida Sans Unicode"/>
              </a:rPr>
              <a:t>how</a:t>
            </a:r>
            <a:r>
              <a:rPr sz="1000" spc="-20" dirty="0">
                <a:latin typeface="Lucida Sans Unicode"/>
                <a:cs typeface="Lucida Sans Unicode"/>
              </a:rPr>
              <a:t> </a:t>
            </a:r>
            <a:r>
              <a:rPr sz="1000" spc="-37" dirty="0">
                <a:latin typeface="Lucida Sans Unicode"/>
                <a:cs typeface="Lucida Sans Unicode"/>
              </a:rPr>
              <a:t>you</a:t>
            </a:r>
            <a:r>
              <a:rPr sz="1000" spc="-20" dirty="0">
                <a:latin typeface="Lucida Sans Unicode"/>
                <a:cs typeface="Lucida Sans Unicode"/>
              </a:rPr>
              <a:t> </a:t>
            </a:r>
            <a:r>
              <a:rPr sz="1000" spc="-17" dirty="0">
                <a:latin typeface="Lucida Sans Unicode"/>
                <a:cs typeface="Lucida Sans Unicode"/>
              </a:rPr>
              <a:t>can</a:t>
            </a:r>
            <a:r>
              <a:rPr sz="1000" spc="-20" dirty="0">
                <a:latin typeface="Lucida Sans Unicode"/>
                <a:cs typeface="Lucida Sans Unicode"/>
              </a:rPr>
              <a:t> </a:t>
            </a:r>
            <a:r>
              <a:rPr sz="1000" spc="-31" dirty="0">
                <a:latin typeface="Lucida Sans Unicode"/>
                <a:cs typeface="Lucida Sans Unicode"/>
              </a:rPr>
              <a:t>integrate</a:t>
            </a:r>
            <a:r>
              <a:rPr sz="1000" spc="-17" dirty="0">
                <a:latin typeface="Lucida Sans Unicode"/>
                <a:cs typeface="Lucida Sans Unicode"/>
              </a:rPr>
              <a:t> </a:t>
            </a:r>
            <a:r>
              <a:rPr sz="1000" spc="-31" dirty="0">
                <a:latin typeface="Lucida Sans Unicode"/>
                <a:cs typeface="Lucida Sans Unicode"/>
              </a:rPr>
              <a:t>the</a:t>
            </a:r>
            <a:r>
              <a:rPr sz="1000" spc="-20" dirty="0">
                <a:latin typeface="Lucida Sans Unicode"/>
                <a:cs typeface="Lucida Sans Unicode"/>
              </a:rPr>
              <a:t> </a:t>
            </a:r>
            <a:r>
              <a:rPr sz="1000" spc="-58" dirty="0">
                <a:latin typeface="Lucida Sans Unicode"/>
                <a:cs typeface="Lucida Sans Unicode"/>
              </a:rPr>
              <a:t>COVID-</a:t>
            </a:r>
            <a:r>
              <a:rPr sz="1000" spc="-68" dirty="0">
                <a:latin typeface="Lucida Sans Unicode"/>
                <a:cs typeface="Lucida Sans Unicode"/>
              </a:rPr>
              <a:t>19</a:t>
            </a:r>
            <a:r>
              <a:rPr sz="1000" spc="-20" dirty="0">
                <a:latin typeface="Lucida Sans Unicode"/>
                <a:cs typeface="Lucida Sans Unicode"/>
              </a:rPr>
              <a:t> </a:t>
            </a:r>
            <a:r>
              <a:rPr sz="1000" spc="-14" dirty="0">
                <a:latin typeface="Lucida Sans Unicode"/>
                <a:cs typeface="Lucida Sans Unicode"/>
              </a:rPr>
              <a:t>vaccines</a:t>
            </a:r>
            <a:r>
              <a:rPr sz="1000" spc="-17" dirty="0">
                <a:latin typeface="Lucida Sans Unicode"/>
                <a:cs typeface="Lucida Sans Unicode"/>
              </a:rPr>
              <a:t> </a:t>
            </a:r>
            <a:r>
              <a:rPr sz="1000" spc="-37" dirty="0">
                <a:latin typeface="Lucida Sans Unicode"/>
                <a:cs typeface="Lucida Sans Unicode"/>
              </a:rPr>
              <a:t>into</a:t>
            </a:r>
            <a:r>
              <a:rPr sz="1000" spc="-20" dirty="0">
                <a:latin typeface="Lucida Sans Unicode"/>
                <a:cs typeface="Lucida Sans Unicode"/>
              </a:rPr>
              <a:t> </a:t>
            </a:r>
            <a:r>
              <a:rPr sz="1000" spc="-7" dirty="0">
                <a:latin typeface="Lucida Sans Unicode"/>
                <a:cs typeface="Lucida Sans Unicode"/>
              </a:rPr>
              <a:t>regular </a:t>
            </a:r>
            <a:r>
              <a:rPr sz="1000" spc="-20" dirty="0">
                <a:latin typeface="Lucida Sans Unicode"/>
                <a:cs typeface="Lucida Sans Unicode"/>
              </a:rPr>
              <a:t>clinical</a:t>
            </a:r>
            <a:r>
              <a:rPr sz="1000" spc="-24" dirty="0">
                <a:latin typeface="Lucida Sans Unicode"/>
                <a:cs typeface="Lucida Sans Unicode"/>
              </a:rPr>
              <a:t> workflows </a:t>
            </a:r>
            <a:r>
              <a:rPr sz="1000" spc="-34" dirty="0">
                <a:latin typeface="Lucida Sans Unicode"/>
                <a:cs typeface="Lucida Sans Unicode"/>
              </a:rPr>
              <a:t>from</a:t>
            </a:r>
            <a:r>
              <a:rPr sz="1000" spc="-24" dirty="0">
                <a:latin typeface="Lucida Sans Unicode"/>
                <a:cs typeface="Lucida Sans Unicode"/>
              </a:rPr>
              <a:t> </a:t>
            </a:r>
            <a:r>
              <a:rPr sz="1000" spc="-31" dirty="0">
                <a:latin typeface="Lucida Sans Unicode"/>
                <a:cs typeface="Lucida Sans Unicode"/>
              </a:rPr>
              <a:t>the</a:t>
            </a:r>
            <a:r>
              <a:rPr sz="1000" spc="-20" dirty="0">
                <a:latin typeface="Lucida Sans Unicode"/>
                <a:cs typeface="Lucida Sans Unicode"/>
              </a:rPr>
              <a:t> </a:t>
            </a:r>
            <a:r>
              <a:rPr sz="1000" spc="-41" dirty="0">
                <a:latin typeface="Lucida Sans Unicode"/>
                <a:cs typeface="Lucida Sans Unicode"/>
              </a:rPr>
              <a:t>ground</a:t>
            </a:r>
            <a:r>
              <a:rPr sz="1000" spc="-24" dirty="0">
                <a:latin typeface="Lucida Sans Unicode"/>
                <a:cs typeface="Lucida Sans Unicode"/>
              </a:rPr>
              <a:t> </a:t>
            </a:r>
            <a:r>
              <a:rPr sz="1000" spc="-44" dirty="0">
                <a:latin typeface="Lucida Sans Unicode"/>
                <a:cs typeface="Lucida Sans Unicode"/>
              </a:rPr>
              <a:t>up.</a:t>
            </a:r>
            <a:r>
              <a:rPr sz="1000" spc="-24" dirty="0">
                <a:latin typeface="Lucida Sans Unicode"/>
                <a:cs typeface="Lucida Sans Unicode"/>
              </a:rPr>
              <a:t> </a:t>
            </a:r>
            <a:r>
              <a:rPr sz="1000" spc="-17" dirty="0">
                <a:latin typeface="Lucida Sans Unicode"/>
                <a:cs typeface="Lucida Sans Unicode"/>
              </a:rPr>
              <a:t>It</a:t>
            </a:r>
            <a:r>
              <a:rPr sz="1000" spc="-24" dirty="0">
                <a:latin typeface="Lucida Sans Unicode"/>
                <a:cs typeface="Lucida Sans Unicode"/>
              </a:rPr>
              <a:t> </a:t>
            </a:r>
            <a:r>
              <a:rPr sz="1000" spc="-14" dirty="0">
                <a:latin typeface="Lucida Sans Unicode"/>
                <a:cs typeface="Lucida Sans Unicode"/>
              </a:rPr>
              <a:t>is</a:t>
            </a:r>
            <a:r>
              <a:rPr sz="1000" spc="-20" dirty="0">
                <a:latin typeface="Lucida Sans Unicode"/>
                <a:cs typeface="Lucida Sans Unicode"/>
              </a:rPr>
              <a:t> </a:t>
            </a:r>
            <a:r>
              <a:rPr sz="1000" spc="-41" dirty="0">
                <a:latin typeface="Lucida Sans Unicode"/>
                <a:cs typeface="Lucida Sans Unicode"/>
              </a:rPr>
              <a:t>broken</a:t>
            </a:r>
            <a:r>
              <a:rPr sz="1000" spc="-24" dirty="0">
                <a:latin typeface="Lucida Sans Unicode"/>
                <a:cs typeface="Lucida Sans Unicode"/>
              </a:rPr>
              <a:t> </a:t>
            </a:r>
            <a:r>
              <a:rPr sz="1000" spc="-14" dirty="0">
                <a:latin typeface="Lucida Sans Unicode"/>
                <a:cs typeface="Lucida Sans Unicode"/>
              </a:rPr>
              <a:t>down </a:t>
            </a:r>
            <a:r>
              <a:rPr sz="1000" spc="-37" dirty="0">
                <a:latin typeface="Lucida Sans Unicode"/>
                <a:cs typeface="Lucida Sans Unicode"/>
              </a:rPr>
              <a:t>into</a:t>
            </a:r>
            <a:r>
              <a:rPr sz="1000" spc="-20" dirty="0">
                <a:latin typeface="Lucida Sans Unicode"/>
                <a:cs typeface="Lucida Sans Unicode"/>
              </a:rPr>
              <a:t> </a:t>
            </a:r>
            <a:r>
              <a:rPr sz="1000" spc="-44" dirty="0">
                <a:latin typeface="Lucida Sans Unicode"/>
                <a:cs typeface="Lucida Sans Unicode"/>
              </a:rPr>
              <a:t>self-</a:t>
            </a:r>
            <a:r>
              <a:rPr sz="1000" spc="-34" dirty="0">
                <a:latin typeface="Lucida Sans Unicode"/>
                <a:cs typeface="Lucida Sans Unicode"/>
              </a:rPr>
              <a:t>guided</a:t>
            </a:r>
            <a:r>
              <a:rPr sz="1000" spc="-20" dirty="0">
                <a:latin typeface="Lucida Sans Unicode"/>
                <a:cs typeface="Lucida Sans Unicode"/>
              </a:rPr>
              <a:t> </a:t>
            </a:r>
            <a:r>
              <a:rPr sz="1000" spc="-27" dirty="0">
                <a:latin typeface="Lucida Sans Unicode"/>
                <a:cs typeface="Lucida Sans Unicode"/>
              </a:rPr>
              <a:t>modules</a:t>
            </a:r>
            <a:r>
              <a:rPr sz="1000" spc="-24" dirty="0">
                <a:latin typeface="Lucida Sans Unicode"/>
                <a:cs typeface="Lucida Sans Unicode"/>
              </a:rPr>
              <a:t> </a:t>
            </a:r>
            <a:r>
              <a:rPr sz="1000" spc="-27" dirty="0">
                <a:latin typeface="Lucida Sans Unicode"/>
                <a:cs typeface="Lucida Sans Unicode"/>
              </a:rPr>
              <a:t>that</a:t>
            </a:r>
            <a:r>
              <a:rPr sz="1000" spc="-20" dirty="0">
                <a:latin typeface="Lucida Sans Unicode"/>
                <a:cs typeface="Lucida Sans Unicode"/>
              </a:rPr>
              <a:t> </a:t>
            </a:r>
            <a:r>
              <a:rPr sz="1000" spc="-24" dirty="0">
                <a:latin typeface="Lucida Sans Unicode"/>
                <a:cs typeface="Lucida Sans Unicode"/>
              </a:rPr>
              <a:t>cover</a:t>
            </a:r>
            <a:r>
              <a:rPr sz="1000" spc="-20" dirty="0">
                <a:latin typeface="Lucida Sans Unicode"/>
                <a:cs typeface="Lucida Sans Unicode"/>
              </a:rPr>
              <a:t> topics </a:t>
            </a:r>
            <a:r>
              <a:rPr sz="1000" spc="-7" dirty="0">
                <a:latin typeface="Lucida Sans Unicode"/>
                <a:cs typeface="Lucida Sans Unicode"/>
              </a:rPr>
              <a:t>including:</a:t>
            </a:r>
            <a:endParaRPr sz="1000" dirty="0">
              <a:latin typeface="Lucida Sans Unicode"/>
              <a:cs typeface="Lucida Sans Unicode"/>
            </a:endParaRPr>
          </a:p>
          <a:p>
            <a:pPr marL="164518" indent="-77930">
              <a:spcBef>
                <a:spcPts val="491"/>
              </a:spcBef>
              <a:buChar char="•"/>
              <a:tabLst>
                <a:tab pos="164518" algn="l"/>
              </a:tabLst>
            </a:pPr>
            <a:r>
              <a:rPr sz="1000" spc="-20" dirty="0">
                <a:latin typeface="Lucida Sans Unicode"/>
                <a:cs typeface="Lucida Sans Unicode"/>
              </a:rPr>
              <a:t>Becoming</a:t>
            </a:r>
            <a:r>
              <a:rPr sz="1000" spc="-24" dirty="0">
                <a:latin typeface="Lucida Sans Unicode"/>
                <a:cs typeface="Lucida Sans Unicode"/>
              </a:rPr>
              <a:t> </a:t>
            </a:r>
            <a:r>
              <a:rPr sz="1000" spc="-7" dirty="0">
                <a:latin typeface="Lucida Sans Unicode"/>
                <a:cs typeface="Lucida Sans Unicode"/>
              </a:rPr>
              <a:t>a</a:t>
            </a:r>
            <a:r>
              <a:rPr sz="1000" spc="-20" dirty="0">
                <a:latin typeface="Lucida Sans Unicode"/>
                <a:cs typeface="Lucida Sans Unicode"/>
              </a:rPr>
              <a:t> </a:t>
            </a:r>
            <a:r>
              <a:rPr sz="1000" spc="-7" dirty="0">
                <a:latin typeface="Lucida Sans Unicode"/>
                <a:cs typeface="Lucida Sans Unicode"/>
              </a:rPr>
              <a:t>vaccinator</a:t>
            </a:r>
            <a:endParaRPr sz="1000" dirty="0">
              <a:latin typeface="Lucida Sans Unicode"/>
              <a:cs typeface="Lucida Sans Unicode"/>
            </a:endParaRPr>
          </a:p>
          <a:p>
            <a:pPr marL="164518" indent="-77930">
              <a:spcBef>
                <a:spcPts val="82"/>
              </a:spcBef>
              <a:buChar char="•"/>
              <a:tabLst>
                <a:tab pos="164518" algn="l"/>
              </a:tabLst>
            </a:pPr>
            <a:r>
              <a:rPr sz="1000" spc="-17" dirty="0">
                <a:latin typeface="Lucida Sans Unicode"/>
                <a:cs typeface="Lucida Sans Unicode"/>
              </a:rPr>
              <a:t>Vaccine</a:t>
            </a:r>
            <a:r>
              <a:rPr sz="1000" spc="-14" dirty="0">
                <a:latin typeface="Lucida Sans Unicode"/>
                <a:cs typeface="Lucida Sans Unicode"/>
              </a:rPr>
              <a:t> </a:t>
            </a:r>
            <a:r>
              <a:rPr sz="1000" spc="-37" dirty="0">
                <a:latin typeface="Lucida Sans Unicode"/>
                <a:cs typeface="Lucida Sans Unicode"/>
              </a:rPr>
              <a:t>ordering,</a:t>
            </a:r>
            <a:r>
              <a:rPr sz="1000" spc="-14" dirty="0">
                <a:latin typeface="Lucida Sans Unicode"/>
                <a:cs typeface="Lucida Sans Unicode"/>
              </a:rPr>
              <a:t> </a:t>
            </a:r>
            <a:r>
              <a:rPr sz="1000" spc="-31" dirty="0">
                <a:latin typeface="Lucida Sans Unicode"/>
                <a:cs typeface="Lucida Sans Unicode"/>
              </a:rPr>
              <a:t>storage,</a:t>
            </a:r>
            <a:r>
              <a:rPr sz="1000" spc="-10" dirty="0">
                <a:latin typeface="Lucida Sans Unicode"/>
                <a:cs typeface="Lucida Sans Unicode"/>
              </a:rPr>
              <a:t> </a:t>
            </a:r>
            <a:r>
              <a:rPr sz="1000" spc="-31" dirty="0">
                <a:latin typeface="Lucida Sans Unicode"/>
                <a:cs typeface="Lucida Sans Unicode"/>
              </a:rPr>
              <a:t>and</a:t>
            </a:r>
            <a:r>
              <a:rPr sz="1000" spc="-14" dirty="0">
                <a:latin typeface="Lucida Sans Unicode"/>
                <a:cs typeface="Lucida Sans Unicode"/>
              </a:rPr>
              <a:t> </a:t>
            </a:r>
            <a:r>
              <a:rPr sz="1000" spc="-7" dirty="0">
                <a:latin typeface="Lucida Sans Unicode"/>
                <a:cs typeface="Lucida Sans Unicode"/>
              </a:rPr>
              <a:t>handling</a:t>
            </a:r>
            <a:endParaRPr sz="1000" dirty="0">
              <a:latin typeface="Lucida Sans Unicode"/>
              <a:cs typeface="Lucida Sans Unicode"/>
            </a:endParaRPr>
          </a:p>
          <a:p>
            <a:pPr marL="164518" indent="-77930">
              <a:spcBef>
                <a:spcPts val="82"/>
              </a:spcBef>
              <a:buChar char="•"/>
              <a:tabLst>
                <a:tab pos="164518" algn="l"/>
              </a:tabLst>
            </a:pPr>
            <a:r>
              <a:rPr sz="1000" spc="-17" dirty="0">
                <a:latin typeface="Lucida Sans Unicode"/>
                <a:cs typeface="Lucida Sans Unicode"/>
              </a:rPr>
              <a:t>Vaccine</a:t>
            </a:r>
            <a:r>
              <a:rPr sz="1000" spc="-14" dirty="0">
                <a:latin typeface="Lucida Sans Unicode"/>
                <a:cs typeface="Lucida Sans Unicode"/>
              </a:rPr>
              <a:t> </a:t>
            </a:r>
            <a:r>
              <a:rPr sz="1000" spc="-7" dirty="0">
                <a:latin typeface="Lucida Sans Unicode"/>
                <a:cs typeface="Lucida Sans Unicode"/>
              </a:rPr>
              <a:t>administration</a:t>
            </a:r>
            <a:endParaRPr sz="1000" dirty="0">
              <a:latin typeface="Lucida Sans Unicode"/>
              <a:cs typeface="Lucida Sans Unicode"/>
            </a:endParaRPr>
          </a:p>
          <a:p>
            <a:pPr marL="164518" indent="-77930">
              <a:spcBef>
                <a:spcPts val="82"/>
              </a:spcBef>
              <a:buChar char="•"/>
              <a:tabLst>
                <a:tab pos="164518" algn="l"/>
              </a:tabLst>
            </a:pPr>
            <a:r>
              <a:rPr sz="1000" spc="-24" dirty="0">
                <a:latin typeface="Lucida Sans Unicode"/>
                <a:cs typeface="Lucida Sans Unicode"/>
              </a:rPr>
              <a:t>Clinical</a:t>
            </a:r>
            <a:r>
              <a:rPr sz="1000" spc="-10" dirty="0">
                <a:latin typeface="Lucida Sans Unicode"/>
                <a:cs typeface="Lucida Sans Unicode"/>
              </a:rPr>
              <a:t> </a:t>
            </a:r>
            <a:r>
              <a:rPr sz="1000" spc="-7" dirty="0">
                <a:latin typeface="Lucida Sans Unicode"/>
                <a:cs typeface="Lucida Sans Unicode"/>
              </a:rPr>
              <a:t>considerations</a:t>
            </a:r>
            <a:endParaRPr sz="1000" dirty="0">
              <a:latin typeface="Lucida Sans Unicode"/>
              <a:cs typeface="Lucida Sans Unicode"/>
            </a:endParaRPr>
          </a:p>
          <a:p>
            <a:pPr marL="164518" indent="-77930">
              <a:spcBef>
                <a:spcPts val="82"/>
              </a:spcBef>
              <a:buChar char="•"/>
              <a:tabLst>
                <a:tab pos="164518" algn="l"/>
              </a:tabLst>
            </a:pPr>
            <a:r>
              <a:rPr sz="1000" spc="-24" dirty="0">
                <a:latin typeface="Lucida Sans Unicode"/>
                <a:cs typeface="Lucida Sans Unicode"/>
              </a:rPr>
              <a:t>Increasing</a:t>
            </a:r>
            <a:r>
              <a:rPr sz="1000" dirty="0">
                <a:latin typeface="Lucida Sans Unicode"/>
                <a:cs typeface="Lucida Sans Unicode"/>
              </a:rPr>
              <a:t> </a:t>
            </a:r>
            <a:r>
              <a:rPr sz="1000" spc="-17" dirty="0">
                <a:latin typeface="Lucida Sans Unicode"/>
                <a:cs typeface="Lucida Sans Unicode"/>
              </a:rPr>
              <a:t>vaccine</a:t>
            </a:r>
            <a:r>
              <a:rPr sz="1000" spc="3" dirty="0">
                <a:latin typeface="Lucida Sans Unicode"/>
                <a:cs typeface="Lucida Sans Unicode"/>
              </a:rPr>
              <a:t> </a:t>
            </a:r>
            <a:r>
              <a:rPr sz="1000" spc="-7" dirty="0">
                <a:latin typeface="Lucida Sans Unicode"/>
                <a:cs typeface="Lucida Sans Unicode"/>
              </a:rPr>
              <a:t>uptake</a:t>
            </a:r>
            <a:endParaRPr sz="1000" dirty="0">
              <a:latin typeface="Lucida Sans Unicode"/>
              <a:cs typeface="Lucida Sans Unicode"/>
            </a:endParaRPr>
          </a:p>
          <a:p>
            <a:pPr marL="164518" marR="7793" indent="-77930">
              <a:lnSpc>
                <a:spcPct val="111100"/>
              </a:lnSpc>
              <a:buChar char="•"/>
              <a:tabLst>
                <a:tab pos="164518" algn="l"/>
              </a:tabLst>
            </a:pPr>
            <a:r>
              <a:rPr sz="1000" spc="-34" dirty="0">
                <a:latin typeface="Lucida Sans Unicode"/>
                <a:cs typeface="Lucida Sans Unicode"/>
              </a:rPr>
              <a:t>And</a:t>
            </a:r>
            <a:r>
              <a:rPr sz="1000" spc="-24" dirty="0">
                <a:latin typeface="Lucida Sans Unicode"/>
                <a:cs typeface="Lucida Sans Unicode"/>
              </a:rPr>
              <a:t> </a:t>
            </a:r>
            <a:r>
              <a:rPr sz="1000" spc="-31" dirty="0">
                <a:latin typeface="Lucida Sans Unicode"/>
                <a:cs typeface="Lucida Sans Unicode"/>
              </a:rPr>
              <a:t>much</a:t>
            </a:r>
            <a:r>
              <a:rPr sz="1000" spc="-24" dirty="0">
                <a:latin typeface="Lucida Sans Unicode"/>
                <a:cs typeface="Lucida Sans Unicode"/>
              </a:rPr>
              <a:t> </a:t>
            </a:r>
            <a:r>
              <a:rPr sz="1000" spc="-34" dirty="0">
                <a:latin typeface="Lucida Sans Unicode"/>
                <a:cs typeface="Lucida Sans Unicode"/>
              </a:rPr>
              <a:t>more</a:t>
            </a:r>
            <a:r>
              <a:rPr sz="1000" spc="-24" dirty="0">
                <a:latin typeface="Lucida Sans Unicode"/>
                <a:cs typeface="Lucida Sans Unicode"/>
              </a:rPr>
              <a:t> </a:t>
            </a:r>
            <a:r>
              <a:rPr sz="1000" spc="92" dirty="0">
                <a:latin typeface="Lucida Sans Unicode"/>
                <a:cs typeface="Lucida Sans Unicode"/>
              </a:rPr>
              <a:t>–</a:t>
            </a:r>
            <a:r>
              <a:rPr sz="1000" spc="-24" dirty="0">
                <a:latin typeface="Lucida Sans Unicode"/>
                <a:cs typeface="Lucida Sans Unicode"/>
              </a:rPr>
              <a:t> </a:t>
            </a:r>
            <a:r>
              <a:rPr sz="1000" spc="-34" dirty="0">
                <a:latin typeface="Lucida Sans Unicode"/>
                <a:cs typeface="Lucida Sans Unicode"/>
              </a:rPr>
              <a:t>including</a:t>
            </a:r>
            <a:r>
              <a:rPr sz="1000" spc="-20" dirty="0">
                <a:latin typeface="Lucida Sans Unicode"/>
                <a:cs typeface="Lucida Sans Unicode"/>
              </a:rPr>
              <a:t> </a:t>
            </a:r>
            <a:r>
              <a:rPr sz="1000" spc="-24" dirty="0">
                <a:latin typeface="Lucida Sans Unicode"/>
                <a:cs typeface="Lucida Sans Unicode"/>
              </a:rPr>
              <a:t>charts, </a:t>
            </a:r>
            <a:r>
              <a:rPr sz="1000" spc="-31" dirty="0">
                <a:latin typeface="Lucida Sans Unicode"/>
                <a:cs typeface="Lucida Sans Unicode"/>
              </a:rPr>
              <a:t>one</a:t>
            </a:r>
            <a:r>
              <a:rPr sz="1000" spc="-24" dirty="0">
                <a:latin typeface="Lucida Sans Unicode"/>
                <a:cs typeface="Lucida Sans Unicode"/>
              </a:rPr>
              <a:t> </a:t>
            </a:r>
            <a:r>
              <a:rPr sz="1000" spc="-27" dirty="0">
                <a:latin typeface="Lucida Sans Unicode"/>
                <a:cs typeface="Lucida Sans Unicode"/>
              </a:rPr>
              <a:t>page</a:t>
            </a:r>
            <a:r>
              <a:rPr sz="1000" spc="-24" dirty="0">
                <a:latin typeface="Lucida Sans Unicode"/>
                <a:cs typeface="Lucida Sans Unicode"/>
              </a:rPr>
              <a:t> </a:t>
            </a:r>
            <a:r>
              <a:rPr sz="1000" spc="-20" dirty="0">
                <a:latin typeface="Lucida Sans Unicode"/>
                <a:cs typeface="Lucida Sans Unicode"/>
              </a:rPr>
              <a:t>information </a:t>
            </a:r>
            <a:r>
              <a:rPr sz="1000" spc="-24" dirty="0">
                <a:latin typeface="Lucida Sans Unicode"/>
                <a:cs typeface="Lucida Sans Unicode"/>
              </a:rPr>
              <a:t>sheets,</a:t>
            </a:r>
            <a:r>
              <a:rPr sz="1000" spc="-7" dirty="0">
                <a:latin typeface="Lucida Sans Unicode"/>
                <a:cs typeface="Lucida Sans Unicode"/>
              </a:rPr>
              <a:t> etc..</a:t>
            </a:r>
            <a:endParaRPr sz="1000" dirty="0">
              <a:latin typeface="Lucida Sans Unicode"/>
              <a:cs typeface="Lucida Sans Unicode"/>
            </a:endParaRPr>
          </a:p>
          <a:p>
            <a:pPr marL="8659" marR="3464">
              <a:lnSpc>
                <a:spcPct val="111100"/>
              </a:lnSpc>
              <a:spcBef>
                <a:spcPts val="409"/>
              </a:spcBef>
            </a:pPr>
            <a:r>
              <a:rPr sz="1000" spc="-20" dirty="0">
                <a:latin typeface="Lucida Sans Unicode"/>
                <a:cs typeface="Lucida Sans Unicode"/>
              </a:rPr>
              <a:t>Every</a:t>
            </a:r>
            <a:r>
              <a:rPr sz="1000" spc="-24" dirty="0">
                <a:latin typeface="Lucida Sans Unicode"/>
                <a:cs typeface="Lucida Sans Unicode"/>
              </a:rPr>
              <a:t> </a:t>
            </a:r>
            <a:r>
              <a:rPr sz="1000" spc="-20" dirty="0">
                <a:latin typeface="Lucida Sans Unicode"/>
                <a:cs typeface="Lucida Sans Unicode"/>
              </a:rPr>
              <a:t>source </a:t>
            </a:r>
            <a:r>
              <a:rPr sz="1000" spc="-24" dirty="0">
                <a:latin typeface="Lucida Sans Unicode"/>
                <a:cs typeface="Lucida Sans Unicode"/>
              </a:rPr>
              <a:t>used</a:t>
            </a:r>
            <a:r>
              <a:rPr sz="1000" spc="-20" dirty="0">
                <a:latin typeface="Lucida Sans Unicode"/>
                <a:cs typeface="Lucida Sans Unicode"/>
              </a:rPr>
              <a:t> </a:t>
            </a:r>
            <a:r>
              <a:rPr sz="1000" spc="-34" dirty="0">
                <a:latin typeface="Lucida Sans Unicode"/>
                <a:cs typeface="Lucida Sans Unicode"/>
              </a:rPr>
              <a:t>to</a:t>
            </a:r>
            <a:r>
              <a:rPr sz="1000" spc="-24" dirty="0">
                <a:latin typeface="Lucida Sans Unicode"/>
                <a:cs typeface="Lucida Sans Unicode"/>
              </a:rPr>
              <a:t> compile</a:t>
            </a:r>
            <a:r>
              <a:rPr sz="1000" spc="-20" dirty="0">
                <a:latin typeface="Lucida Sans Unicode"/>
                <a:cs typeface="Lucida Sans Unicode"/>
              </a:rPr>
              <a:t> </a:t>
            </a:r>
            <a:r>
              <a:rPr sz="1000" spc="-27" dirty="0">
                <a:latin typeface="Lucida Sans Unicode"/>
                <a:cs typeface="Lucida Sans Unicode"/>
              </a:rPr>
              <a:t>this</a:t>
            </a:r>
            <a:r>
              <a:rPr sz="1000" spc="-20" dirty="0">
                <a:latin typeface="Lucida Sans Unicode"/>
                <a:cs typeface="Lucida Sans Unicode"/>
              </a:rPr>
              <a:t> </a:t>
            </a:r>
            <a:r>
              <a:rPr sz="1000" spc="-34" dirty="0">
                <a:latin typeface="Lucida Sans Unicode"/>
                <a:cs typeface="Lucida Sans Unicode"/>
              </a:rPr>
              <a:t>toolkit</a:t>
            </a:r>
            <a:r>
              <a:rPr sz="1000" spc="-24" dirty="0">
                <a:latin typeface="Lucida Sans Unicode"/>
                <a:cs typeface="Lucida Sans Unicode"/>
              </a:rPr>
              <a:t> </a:t>
            </a:r>
            <a:r>
              <a:rPr sz="1000" spc="-27" dirty="0">
                <a:latin typeface="Lucida Sans Unicode"/>
                <a:cs typeface="Lucida Sans Unicode"/>
              </a:rPr>
              <a:t>(guidance,</a:t>
            </a:r>
            <a:r>
              <a:rPr sz="1000" spc="-20" dirty="0">
                <a:latin typeface="Lucida Sans Unicode"/>
                <a:cs typeface="Lucida Sans Unicode"/>
              </a:rPr>
              <a:t> </a:t>
            </a:r>
            <a:r>
              <a:rPr sz="1000" spc="-7" dirty="0">
                <a:latin typeface="Lucida Sans Unicode"/>
                <a:cs typeface="Lucida Sans Unicode"/>
              </a:rPr>
              <a:t>policies, </a:t>
            </a:r>
            <a:r>
              <a:rPr sz="1000" spc="-31" dirty="0">
                <a:latin typeface="Lucida Sans Unicode"/>
                <a:cs typeface="Lucida Sans Unicode"/>
              </a:rPr>
              <a:t>and</a:t>
            </a:r>
            <a:r>
              <a:rPr sz="1000" spc="-10" dirty="0">
                <a:latin typeface="Lucida Sans Unicode"/>
                <a:cs typeface="Lucida Sans Unicode"/>
              </a:rPr>
              <a:t> </a:t>
            </a:r>
            <a:r>
              <a:rPr sz="1000" spc="-31" dirty="0">
                <a:latin typeface="Lucida Sans Unicode"/>
                <a:cs typeface="Lucida Sans Unicode"/>
              </a:rPr>
              <a:t>procedures,</a:t>
            </a:r>
            <a:r>
              <a:rPr sz="1000" spc="-10" dirty="0">
                <a:latin typeface="Lucida Sans Unicode"/>
                <a:cs typeface="Lucida Sans Unicode"/>
              </a:rPr>
              <a:t> </a:t>
            </a:r>
            <a:r>
              <a:rPr sz="1000" spc="-17" dirty="0">
                <a:latin typeface="Lucida Sans Unicode"/>
                <a:cs typeface="Lucida Sans Unicode"/>
              </a:rPr>
              <a:t>etc.)</a:t>
            </a:r>
            <a:r>
              <a:rPr sz="1000" spc="-10" dirty="0">
                <a:latin typeface="Lucida Sans Unicode"/>
                <a:cs typeface="Lucida Sans Unicode"/>
              </a:rPr>
              <a:t> </a:t>
            </a:r>
            <a:r>
              <a:rPr sz="1000" spc="-37" dirty="0">
                <a:latin typeface="Lucida Sans Unicode"/>
                <a:cs typeface="Lucida Sans Unicode"/>
              </a:rPr>
              <a:t>around</a:t>
            </a:r>
            <a:r>
              <a:rPr sz="1000" spc="-10" dirty="0">
                <a:latin typeface="Lucida Sans Unicode"/>
                <a:cs typeface="Lucida Sans Unicode"/>
              </a:rPr>
              <a:t> </a:t>
            </a:r>
            <a:r>
              <a:rPr sz="1000" spc="-17" dirty="0">
                <a:latin typeface="Lucida Sans Unicode"/>
                <a:cs typeface="Lucida Sans Unicode"/>
              </a:rPr>
              <a:t>vaccine</a:t>
            </a:r>
            <a:r>
              <a:rPr sz="1000" spc="-10" dirty="0">
                <a:latin typeface="Lucida Sans Unicode"/>
                <a:cs typeface="Lucida Sans Unicode"/>
              </a:rPr>
              <a:t> </a:t>
            </a:r>
            <a:r>
              <a:rPr sz="1000" spc="-31" dirty="0">
                <a:latin typeface="Lucida Sans Unicode"/>
                <a:cs typeface="Lucida Sans Unicode"/>
              </a:rPr>
              <a:t>administration</a:t>
            </a:r>
            <a:r>
              <a:rPr sz="1000" spc="-10" dirty="0">
                <a:latin typeface="Lucida Sans Unicode"/>
                <a:cs typeface="Lucida Sans Unicode"/>
              </a:rPr>
              <a:t> </a:t>
            </a:r>
            <a:r>
              <a:rPr sz="1000" spc="-14" dirty="0">
                <a:latin typeface="Lucida Sans Unicode"/>
                <a:cs typeface="Lucida Sans Unicode"/>
              </a:rPr>
              <a:t>is</a:t>
            </a:r>
            <a:r>
              <a:rPr sz="1000" spc="-7" dirty="0">
                <a:latin typeface="Lucida Sans Unicode"/>
                <a:cs typeface="Lucida Sans Unicode"/>
              </a:rPr>
              <a:t> linked </a:t>
            </a:r>
            <a:r>
              <a:rPr sz="1000" spc="-31" dirty="0">
                <a:latin typeface="Lucida Sans Unicode"/>
                <a:cs typeface="Lucida Sans Unicode"/>
              </a:rPr>
              <a:t>and</a:t>
            </a:r>
            <a:r>
              <a:rPr sz="1000" spc="-20" dirty="0">
                <a:latin typeface="Lucida Sans Unicode"/>
                <a:cs typeface="Lucida Sans Unicode"/>
              </a:rPr>
              <a:t> </a:t>
            </a:r>
            <a:r>
              <a:rPr sz="1000" spc="-37" dirty="0">
                <a:latin typeface="Lucida Sans Unicode"/>
                <a:cs typeface="Lucida Sans Unicode"/>
              </a:rPr>
              <a:t>organized</a:t>
            </a:r>
            <a:r>
              <a:rPr sz="1000" spc="-20" dirty="0">
                <a:latin typeface="Lucida Sans Unicode"/>
                <a:cs typeface="Lucida Sans Unicode"/>
              </a:rPr>
              <a:t> </a:t>
            </a:r>
            <a:r>
              <a:rPr sz="1000" spc="-41" dirty="0">
                <a:latin typeface="Lucida Sans Unicode"/>
                <a:cs typeface="Lucida Sans Unicode"/>
              </a:rPr>
              <a:t>by</a:t>
            </a:r>
            <a:r>
              <a:rPr sz="1000" spc="-17" dirty="0">
                <a:latin typeface="Lucida Sans Unicode"/>
                <a:cs typeface="Lucida Sans Unicode"/>
              </a:rPr>
              <a:t> </a:t>
            </a:r>
            <a:r>
              <a:rPr sz="1000" spc="-20" dirty="0">
                <a:latin typeface="Lucida Sans Unicode"/>
                <a:cs typeface="Lucida Sans Unicode"/>
              </a:rPr>
              <a:t>section </a:t>
            </a:r>
            <a:r>
              <a:rPr sz="1000" spc="-34" dirty="0">
                <a:latin typeface="Lucida Sans Unicode"/>
                <a:cs typeface="Lucida Sans Unicode"/>
              </a:rPr>
              <a:t>to</a:t>
            </a:r>
            <a:r>
              <a:rPr sz="1000" spc="-17" dirty="0">
                <a:latin typeface="Lucida Sans Unicode"/>
                <a:cs typeface="Lucida Sans Unicode"/>
              </a:rPr>
              <a:t> </a:t>
            </a:r>
            <a:r>
              <a:rPr sz="1000" spc="-27" dirty="0">
                <a:latin typeface="Lucida Sans Unicode"/>
                <a:cs typeface="Lucida Sans Unicode"/>
              </a:rPr>
              <a:t>ensure</a:t>
            </a:r>
            <a:r>
              <a:rPr sz="1000" spc="-20" dirty="0">
                <a:latin typeface="Lucida Sans Unicode"/>
                <a:cs typeface="Lucida Sans Unicode"/>
              </a:rPr>
              <a:t> </a:t>
            </a:r>
            <a:r>
              <a:rPr sz="1000" spc="-31" dirty="0">
                <a:latin typeface="Lucida Sans Unicode"/>
                <a:cs typeface="Lucida Sans Unicode"/>
              </a:rPr>
              <a:t>any</a:t>
            </a:r>
            <a:r>
              <a:rPr sz="1000" spc="-17" dirty="0">
                <a:latin typeface="Lucida Sans Unicode"/>
                <a:cs typeface="Lucida Sans Unicode"/>
              </a:rPr>
              <a:t> </a:t>
            </a:r>
            <a:r>
              <a:rPr sz="1000" spc="-31" dirty="0">
                <a:latin typeface="Lucida Sans Unicode"/>
                <a:cs typeface="Lucida Sans Unicode"/>
              </a:rPr>
              <a:t>additional</a:t>
            </a:r>
            <a:r>
              <a:rPr sz="1000" spc="-20" dirty="0">
                <a:latin typeface="Lucida Sans Unicode"/>
                <a:cs typeface="Lucida Sans Unicode"/>
              </a:rPr>
              <a:t> </a:t>
            </a:r>
            <a:r>
              <a:rPr sz="1000" spc="-17" dirty="0">
                <a:latin typeface="Lucida Sans Unicode"/>
                <a:cs typeface="Lucida Sans Unicode"/>
              </a:rPr>
              <a:t>information </a:t>
            </a:r>
            <a:r>
              <a:rPr sz="1000" spc="-37" dirty="0">
                <a:latin typeface="Lucida Sans Unicode"/>
                <a:cs typeface="Lucida Sans Unicode"/>
              </a:rPr>
              <a:t>you</a:t>
            </a:r>
            <a:r>
              <a:rPr sz="1000" spc="-27" dirty="0">
                <a:latin typeface="Lucida Sans Unicode"/>
                <a:cs typeface="Lucida Sans Unicode"/>
              </a:rPr>
              <a:t> </a:t>
            </a:r>
            <a:r>
              <a:rPr sz="1000" spc="-37" dirty="0">
                <a:latin typeface="Lucida Sans Unicode"/>
                <a:cs typeface="Lucida Sans Unicode"/>
              </a:rPr>
              <a:t>might</a:t>
            </a:r>
            <a:r>
              <a:rPr sz="1000" spc="-24" dirty="0">
                <a:latin typeface="Lucida Sans Unicode"/>
                <a:cs typeface="Lucida Sans Unicode"/>
              </a:rPr>
              <a:t> </a:t>
            </a:r>
            <a:r>
              <a:rPr sz="1000" spc="-27" dirty="0">
                <a:latin typeface="Lucida Sans Unicode"/>
                <a:cs typeface="Lucida Sans Unicode"/>
              </a:rPr>
              <a:t>need </a:t>
            </a:r>
            <a:r>
              <a:rPr sz="1000" spc="-14" dirty="0">
                <a:latin typeface="Lucida Sans Unicode"/>
                <a:cs typeface="Lucida Sans Unicode"/>
              </a:rPr>
              <a:t>is</a:t>
            </a:r>
            <a:r>
              <a:rPr sz="1000" spc="-24" dirty="0">
                <a:latin typeface="Lucida Sans Unicode"/>
                <a:cs typeface="Lucida Sans Unicode"/>
              </a:rPr>
              <a:t> </a:t>
            </a:r>
            <a:r>
              <a:rPr sz="1000" spc="-17" dirty="0">
                <a:latin typeface="Lucida Sans Unicode"/>
                <a:cs typeface="Lucida Sans Unicode"/>
              </a:rPr>
              <a:t>easy</a:t>
            </a:r>
            <a:r>
              <a:rPr sz="1000" spc="-27" dirty="0">
                <a:latin typeface="Lucida Sans Unicode"/>
                <a:cs typeface="Lucida Sans Unicode"/>
              </a:rPr>
              <a:t> </a:t>
            </a:r>
            <a:r>
              <a:rPr sz="1000" spc="-34" dirty="0">
                <a:latin typeface="Lucida Sans Unicode"/>
                <a:cs typeface="Lucida Sans Unicode"/>
              </a:rPr>
              <a:t>to</a:t>
            </a:r>
            <a:r>
              <a:rPr sz="1000" spc="-24" dirty="0">
                <a:latin typeface="Lucida Sans Unicode"/>
                <a:cs typeface="Lucida Sans Unicode"/>
              </a:rPr>
              <a:t> </a:t>
            </a:r>
            <a:r>
              <a:rPr sz="1000" spc="-37" dirty="0">
                <a:latin typeface="Lucida Sans Unicode"/>
                <a:cs typeface="Lucida Sans Unicode"/>
              </a:rPr>
              <a:t>find.</a:t>
            </a:r>
            <a:r>
              <a:rPr sz="1000" spc="-24" dirty="0">
                <a:latin typeface="Lucida Sans Unicode"/>
                <a:cs typeface="Lucida Sans Unicode"/>
              </a:rPr>
              <a:t> </a:t>
            </a:r>
            <a:r>
              <a:rPr sz="1000" spc="-27" dirty="0">
                <a:latin typeface="Lucida Sans Unicode"/>
                <a:cs typeface="Lucida Sans Unicode"/>
              </a:rPr>
              <a:t>The </a:t>
            </a:r>
            <a:r>
              <a:rPr sz="1000" spc="-34" dirty="0">
                <a:latin typeface="Lucida Sans Unicode"/>
                <a:cs typeface="Lucida Sans Unicode"/>
              </a:rPr>
              <a:t>toolkit</a:t>
            </a:r>
            <a:r>
              <a:rPr sz="1000" spc="-24" dirty="0">
                <a:latin typeface="Lucida Sans Unicode"/>
                <a:cs typeface="Lucida Sans Unicode"/>
              </a:rPr>
              <a:t> </a:t>
            </a:r>
            <a:r>
              <a:rPr sz="1000" spc="-27" dirty="0">
                <a:latin typeface="Lucida Sans Unicode"/>
                <a:cs typeface="Lucida Sans Unicode"/>
              </a:rPr>
              <a:t>will </a:t>
            </a:r>
            <a:r>
              <a:rPr sz="1000" spc="-31" dirty="0">
                <a:latin typeface="Lucida Sans Unicode"/>
                <a:cs typeface="Lucida Sans Unicode"/>
              </a:rPr>
              <a:t>be</a:t>
            </a:r>
            <a:r>
              <a:rPr sz="1000" spc="-24" dirty="0">
                <a:latin typeface="Lucida Sans Unicode"/>
                <a:cs typeface="Lucida Sans Unicode"/>
              </a:rPr>
              <a:t> </a:t>
            </a:r>
            <a:r>
              <a:rPr sz="1000" spc="-34" dirty="0">
                <a:latin typeface="Lucida Sans Unicode"/>
                <a:cs typeface="Lucida Sans Unicode"/>
              </a:rPr>
              <a:t>updated</a:t>
            </a:r>
            <a:r>
              <a:rPr sz="1000" spc="-24" dirty="0">
                <a:latin typeface="Lucida Sans Unicode"/>
                <a:cs typeface="Lucida Sans Unicode"/>
              </a:rPr>
              <a:t> </a:t>
            </a:r>
            <a:r>
              <a:rPr sz="1000" spc="-17" dirty="0">
                <a:latin typeface="Lucida Sans Unicode"/>
                <a:cs typeface="Lucida Sans Unicode"/>
              </a:rPr>
              <a:t>on</a:t>
            </a:r>
            <a:r>
              <a:rPr sz="1000" spc="341" dirty="0">
                <a:latin typeface="Lucida Sans Unicode"/>
                <a:cs typeface="Lucida Sans Unicode"/>
              </a:rPr>
              <a:t> </a:t>
            </a:r>
            <a:r>
              <a:rPr sz="1000" spc="-7" dirty="0">
                <a:latin typeface="Lucida Sans Unicode"/>
                <a:cs typeface="Lucida Sans Unicode"/>
              </a:rPr>
              <a:t>a</a:t>
            </a:r>
            <a:r>
              <a:rPr sz="1000" spc="-24" dirty="0">
                <a:latin typeface="Lucida Sans Unicode"/>
                <a:cs typeface="Lucida Sans Unicode"/>
              </a:rPr>
              <a:t> </a:t>
            </a:r>
            <a:r>
              <a:rPr sz="1000" spc="-34" dirty="0">
                <a:latin typeface="Lucida Sans Unicode"/>
                <a:cs typeface="Lucida Sans Unicode"/>
              </a:rPr>
              <a:t>regular</a:t>
            </a:r>
            <a:r>
              <a:rPr sz="1000" spc="-24" dirty="0">
                <a:latin typeface="Lucida Sans Unicode"/>
                <a:cs typeface="Lucida Sans Unicode"/>
              </a:rPr>
              <a:t> </a:t>
            </a:r>
            <a:r>
              <a:rPr sz="1000" spc="-7" dirty="0">
                <a:latin typeface="Lucida Sans Unicode"/>
                <a:cs typeface="Lucida Sans Unicode"/>
              </a:rPr>
              <a:t>basis.</a:t>
            </a:r>
            <a:endParaRPr sz="1000" dirty="0">
              <a:latin typeface="Lucida Sans Unicode"/>
              <a:cs typeface="Lucida Sans Unicode"/>
            </a:endParaRPr>
          </a:p>
          <a:p>
            <a:pPr marL="8659">
              <a:spcBef>
                <a:spcPts val="491"/>
              </a:spcBef>
            </a:pPr>
            <a:r>
              <a:rPr sz="1000" dirty="0">
                <a:latin typeface="Lucida Sans Unicode"/>
                <a:cs typeface="Lucida Sans Unicode"/>
              </a:rPr>
              <a:t>Access</a:t>
            </a:r>
            <a:r>
              <a:rPr sz="1000" spc="-27" dirty="0">
                <a:latin typeface="Lucida Sans Unicode"/>
                <a:cs typeface="Lucida Sans Unicode"/>
              </a:rPr>
              <a:t> </a:t>
            </a:r>
            <a:r>
              <a:rPr sz="1000" spc="-31" dirty="0">
                <a:latin typeface="Lucida Sans Unicode"/>
                <a:cs typeface="Lucida Sans Unicode"/>
              </a:rPr>
              <a:t>the</a:t>
            </a:r>
            <a:r>
              <a:rPr sz="1000" spc="-24" dirty="0">
                <a:latin typeface="Lucida Sans Unicode"/>
                <a:cs typeface="Lucida Sans Unicode"/>
              </a:rPr>
              <a:t> </a:t>
            </a:r>
            <a:r>
              <a:rPr sz="1000" spc="-31" dirty="0">
                <a:latin typeface="Lucida Sans Unicode"/>
                <a:cs typeface="Lucida Sans Unicode"/>
              </a:rPr>
              <a:t>digital</a:t>
            </a:r>
            <a:r>
              <a:rPr sz="1000" spc="-24" dirty="0">
                <a:latin typeface="Lucida Sans Unicode"/>
                <a:cs typeface="Lucida Sans Unicode"/>
              </a:rPr>
              <a:t> </a:t>
            </a:r>
            <a:r>
              <a:rPr sz="1000" spc="-27" dirty="0">
                <a:latin typeface="Lucida Sans Unicode"/>
                <a:cs typeface="Lucida Sans Unicode"/>
              </a:rPr>
              <a:t>version</a:t>
            </a:r>
            <a:r>
              <a:rPr sz="1000" spc="-24" dirty="0">
                <a:latin typeface="Lucida Sans Unicode"/>
                <a:cs typeface="Lucida Sans Unicode"/>
              </a:rPr>
              <a:t> </a:t>
            </a:r>
            <a:r>
              <a:rPr sz="1000" spc="-27" dirty="0">
                <a:latin typeface="Lucida Sans Unicode"/>
                <a:cs typeface="Lucida Sans Unicode"/>
              </a:rPr>
              <a:t>of</a:t>
            </a:r>
            <a:r>
              <a:rPr sz="1000" spc="-24" dirty="0">
                <a:latin typeface="Lucida Sans Unicode"/>
                <a:cs typeface="Lucida Sans Unicode"/>
              </a:rPr>
              <a:t> </a:t>
            </a:r>
            <a:r>
              <a:rPr sz="1000" spc="-31" dirty="0">
                <a:latin typeface="Lucida Sans Unicode"/>
                <a:cs typeface="Lucida Sans Unicode"/>
              </a:rPr>
              <a:t>the</a:t>
            </a:r>
            <a:r>
              <a:rPr sz="1000" spc="-24" dirty="0">
                <a:latin typeface="Lucida Sans Unicode"/>
                <a:cs typeface="Lucida Sans Unicode"/>
              </a:rPr>
              <a:t> </a:t>
            </a:r>
            <a:r>
              <a:rPr sz="1000" spc="-34" dirty="0">
                <a:latin typeface="Lucida Sans Unicode"/>
                <a:cs typeface="Lucida Sans Unicode"/>
              </a:rPr>
              <a:t>toolkit</a:t>
            </a:r>
            <a:r>
              <a:rPr sz="1000" spc="-24" dirty="0">
                <a:latin typeface="Lucida Sans Unicode"/>
                <a:cs typeface="Lucida Sans Unicode"/>
              </a:rPr>
              <a:t> </a:t>
            </a:r>
            <a:r>
              <a:rPr sz="700" spc="-17" dirty="0">
                <a:latin typeface="Lucida Sans Unicode"/>
                <a:cs typeface="Lucida Sans Unicode"/>
              </a:rPr>
              <a:t>at:</a:t>
            </a:r>
            <a:endParaRPr sz="700" dirty="0">
              <a:latin typeface="Lucida Sans Unicode"/>
              <a:cs typeface="Lucida Sans Unicode"/>
            </a:endParaRPr>
          </a:p>
          <a:p>
            <a:pPr marL="8659">
              <a:spcBef>
                <a:spcPts val="82"/>
              </a:spcBef>
            </a:pPr>
            <a:r>
              <a:rPr sz="1200" b="1" u="sng" spc="-7" dirty="0">
                <a:solidFill>
                  <a:srgbClr val="2EBDDB"/>
                </a:solidFill>
                <a:uFill>
                  <a:solidFill>
                    <a:srgbClr val="2EBDDB"/>
                  </a:solidFill>
                </a:uFill>
                <a:latin typeface="Arial"/>
                <a:cs typeface="Arial"/>
                <a:hlinkClick r:id="rId7"/>
              </a:rPr>
              <a:t>illinoisvaccinates.com/toolkit</a:t>
            </a:r>
            <a:endParaRPr sz="1200" dirty="0">
              <a:latin typeface="Arial"/>
              <a:cs typeface="Arial"/>
            </a:endParaRPr>
          </a:p>
        </p:txBody>
      </p:sp>
      <p:sp>
        <p:nvSpPr>
          <p:cNvPr id="14" name="object 14"/>
          <p:cNvSpPr txBox="1"/>
          <p:nvPr/>
        </p:nvSpPr>
        <p:spPr>
          <a:xfrm>
            <a:off x="6391683" y="5639575"/>
            <a:ext cx="2568179" cy="1005876"/>
          </a:xfrm>
          <a:prstGeom prst="rect">
            <a:avLst/>
          </a:prstGeom>
        </p:spPr>
        <p:txBody>
          <a:bodyPr vert="horz" wrap="square" lIns="0" tIns="8659" rIns="0" bIns="0" rtlCol="0">
            <a:spAutoFit/>
          </a:bodyPr>
          <a:lstStyle/>
          <a:p>
            <a:pPr marL="8659" marR="38965">
              <a:lnSpc>
                <a:spcPct val="111100"/>
              </a:lnSpc>
              <a:spcBef>
                <a:spcPts val="68"/>
              </a:spcBef>
            </a:pPr>
            <a:r>
              <a:rPr sz="1200" b="1" spc="-20" dirty="0">
                <a:latin typeface="Arial"/>
                <a:cs typeface="Arial"/>
              </a:rPr>
              <a:t>Request </a:t>
            </a:r>
            <a:r>
              <a:rPr sz="1200" b="1" spc="-17" dirty="0">
                <a:latin typeface="Arial"/>
                <a:cs typeface="Arial"/>
              </a:rPr>
              <a:t>hard</a:t>
            </a:r>
            <a:r>
              <a:rPr sz="1200" b="1" spc="-20" dirty="0">
                <a:latin typeface="Arial"/>
                <a:cs typeface="Arial"/>
              </a:rPr>
              <a:t> copies </a:t>
            </a:r>
            <a:r>
              <a:rPr sz="1200" b="1" dirty="0">
                <a:latin typeface="Arial"/>
                <a:cs typeface="Arial"/>
              </a:rPr>
              <a:t>of</a:t>
            </a:r>
            <a:r>
              <a:rPr sz="1200" b="1" spc="-17" dirty="0">
                <a:latin typeface="Arial"/>
                <a:cs typeface="Arial"/>
              </a:rPr>
              <a:t> </a:t>
            </a:r>
            <a:r>
              <a:rPr sz="1200" b="1" spc="-7" dirty="0">
                <a:latin typeface="Arial"/>
                <a:cs typeface="Arial"/>
              </a:rPr>
              <a:t>the</a:t>
            </a:r>
            <a:r>
              <a:rPr sz="1200" b="1" spc="-20" dirty="0">
                <a:latin typeface="Arial"/>
                <a:cs typeface="Arial"/>
              </a:rPr>
              <a:t> </a:t>
            </a:r>
            <a:r>
              <a:rPr sz="1200" b="1" spc="-7" dirty="0">
                <a:latin typeface="Arial"/>
                <a:cs typeface="Arial"/>
              </a:rPr>
              <a:t>toolkit</a:t>
            </a:r>
            <a:r>
              <a:rPr sz="1200" b="1" spc="-20" dirty="0">
                <a:latin typeface="Arial"/>
                <a:cs typeface="Arial"/>
              </a:rPr>
              <a:t> or</a:t>
            </a:r>
            <a:r>
              <a:rPr sz="1200" b="1" spc="-17" dirty="0">
                <a:latin typeface="Arial"/>
                <a:cs typeface="Arial"/>
              </a:rPr>
              <a:t> </a:t>
            </a:r>
            <a:r>
              <a:rPr sz="1200" b="1" spc="-7" dirty="0">
                <a:latin typeface="Arial"/>
                <a:cs typeface="Arial"/>
              </a:rPr>
              <a:t>outreach materials</a:t>
            </a:r>
            <a:r>
              <a:rPr sz="1200" b="1" spc="-34" dirty="0">
                <a:latin typeface="Arial"/>
                <a:cs typeface="Arial"/>
              </a:rPr>
              <a:t> </a:t>
            </a:r>
            <a:r>
              <a:rPr sz="1200" b="1" dirty="0">
                <a:latin typeface="Arial"/>
                <a:cs typeface="Arial"/>
              </a:rPr>
              <a:t>at</a:t>
            </a:r>
            <a:r>
              <a:rPr sz="1200" b="1" spc="-31" dirty="0">
                <a:latin typeface="Arial"/>
                <a:cs typeface="Arial"/>
              </a:rPr>
              <a:t> </a:t>
            </a:r>
            <a:r>
              <a:rPr sz="1200" b="1" u="sng" spc="-7" dirty="0">
                <a:solidFill>
                  <a:srgbClr val="2EBDDB"/>
                </a:solidFill>
                <a:uFill>
                  <a:solidFill>
                    <a:srgbClr val="2EBDDB"/>
                  </a:solidFill>
                </a:uFill>
                <a:latin typeface="Arial"/>
                <a:cs typeface="Arial"/>
              </a:rPr>
              <a:t>illinoisvaccinates.com/contact</a:t>
            </a:r>
            <a:r>
              <a:rPr sz="1200" b="1" u="sng" spc="-7" dirty="0">
                <a:solidFill>
                  <a:srgbClr val="2EBDDB"/>
                </a:solidFill>
                <a:uFill>
                  <a:solidFill>
                    <a:srgbClr val="2EBDDB"/>
                  </a:solidFill>
                </a:uFill>
                <a:latin typeface="Arial"/>
                <a:cs typeface="Arial"/>
                <a:hlinkClick r:id="rId8"/>
              </a:rPr>
              <a:t>.</a:t>
            </a:r>
            <a:r>
              <a:rPr sz="1200" b="1" u="sng" spc="341" dirty="0">
                <a:solidFill>
                  <a:srgbClr val="2EBDDB"/>
                </a:solidFill>
                <a:uFill>
                  <a:solidFill>
                    <a:srgbClr val="2EBDDB"/>
                  </a:solidFill>
                </a:uFill>
                <a:latin typeface="Arial"/>
                <a:cs typeface="Arial"/>
                <a:hlinkClick r:id="rId8"/>
              </a:rPr>
              <a:t> </a:t>
            </a:r>
            <a:endParaRPr sz="1200" dirty="0">
              <a:latin typeface="Arial"/>
              <a:cs typeface="Arial"/>
            </a:endParaRPr>
          </a:p>
          <a:p>
            <a:pPr marL="8659">
              <a:spcBef>
                <a:spcPts val="82"/>
              </a:spcBef>
            </a:pPr>
            <a:r>
              <a:rPr sz="1200" b="1" spc="-14" dirty="0">
                <a:latin typeface="Arial"/>
                <a:cs typeface="Arial"/>
              </a:rPr>
              <a:t>E-</a:t>
            </a:r>
            <a:r>
              <a:rPr sz="1200" b="1" spc="-7" dirty="0">
                <a:latin typeface="Arial"/>
                <a:cs typeface="Arial"/>
              </a:rPr>
              <a:t>mail</a:t>
            </a:r>
            <a:r>
              <a:rPr sz="1200" b="1" spc="14" dirty="0">
                <a:latin typeface="Arial"/>
                <a:cs typeface="Arial"/>
              </a:rPr>
              <a:t> </a:t>
            </a:r>
            <a:r>
              <a:rPr sz="1200" b="1" u="sng" spc="-17" dirty="0">
                <a:solidFill>
                  <a:srgbClr val="2EBDDB"/>
                </a:solidFill>
                <a:uFill>
                  <a:solidFill>
                    <a:srgbClr val="2EBDDB"/>
                  </a:solidFill>
                </a:uFill>
                <a:latin typeface="Arial"/>
                <a:cs typeface="Arial"/>
                <a:hlinkClick r:id="rId9"/>
              </a:rPr>
              <a:t>facts@ilvaccinates.com</a:t>
            </a:r>
            <a:r>
              <a:rPr sz="1200" b="1" spc="17" dirty="0">
                <a:solidFill>
                  <a:srgbClr val="2EBDDB"/>
                </a:solidFill>
                <a:latin typeface="Arial"/>
                <a:cs typeface="Arial"/>
                <a:hlinkClick r:id="rId9"/>
              </a:rPr>
              <a:t> </a:t>
            </a:r>
            <a:r>
              <a:rPr sz="1200" b="1" spc="-14" dirty="0">
                <a:latin typeface="Arial"/>
                <a:cs typeface="Arial"/>
              </a:rPr>
              <a:t>with</a:t>
            </a:r>
            <a:r>
              <a:rPr sz="1200" b="1" spc="17" dirty="0">
                <a:latin typeface="Arial"/>
                <a:cs typeface="Arial"/>
              </a:rPr>
              <a:t> </a:t>
            </a:r>
            <a:r>
              <a:rPr sz="1200" b="1" spc="-7" dirty="0">
                <a:latin typeface="Arial"/>
                <a:cs typeface="Arial"/>
              </a:rPr>
              <a:t>questions.</a:t>
            </a:r>
            <a:endParaRPr sz="1200" dirty="0">
              <a:latin typeface="Arial"/>
              <a:cs typeface="Arial"/>
            </a:endParaRPr>
          </a:p>
        </p:txBody>
      </p:sp>
      <p:sp>
        <p:nvSpPr>
          <p:cNvPr id="15" name="object 15"/>
          <p:cNvSpPr txBox="1"/>
          <p:nvPr/>
        </p:nvSpPr>
        <p:spPr>
          <a:xfrm>
            <a:off x="6464724" y="4100308"/>
            <a:ext cx="1590242" cy="134612"/>
          </a:xfrm>
          <a:prstGeom prst="rect">
            <a:avLst/>
          </a:prstGeom>
        </p:spPr>
        <p:txBody>
          <a:bodyPr vert="horz" wrap="square" lIns="0" tIns="8659" rIns="0" bIns="0" rtlCol="0">
            <a:spAutoFit/>
          </a:bodyPr>
          <a:lstStyle/>
          <a:p>
            <a:pPr marL="8659">
              <a:spcBef>
                <a:spcPts val="68"/>
              </a:spcBef>
            </a:pPr>
            <a:r>
              <a:rPr sz="818" b="1" spc="34" dirty="0">
                <a:latin typeface="Trebuchet MS"/>
                <a:cs typeface="Trebuchet MS"/>
              </a:rPr>
              <a:t>THE</a:t>
            </a:r>
            <a:r>
              <a:rPr sz="818" b="1" spc="-65" dirty="0">
                <a:latin typeface="Trebuchet MS"/>
                <a:cs typeface="Trebuchet MS"/>
              </a:rPr>
              <a:t> </a:t>
            </a:r>
            <a:r>
              <a:rPr sz="818" b="1" spc="51" dirty="0">
                <a:latin typeface="Trebuchet MS"/>
                <a:cs typeface="Trebuchet MS"/>
              </a:rPr>
              <a:t>I-</a:t>
            </a:r>
            <a:r>
              <a:rPr sz="818" b="1" spc="44" dirty="0">
                <a:latin typeface="Trebuchet MS"/>
                <a:cs typeface="Trebuchet MS"/>
              </a:rPr>
              <a:t>VAC</a:t>
            </a:r>
            <a:r>
              <a:rPr sz="818" b="1" spc="-65" dirty="0">
                <a:latin typeface="Trebuchet MS"/>
                <a:cs typeface="Trebuchet MS"/>
              </a:rPr>
              <a:t> </a:t>
            </a:r>
            <a:r>
              <a:rPr sz="818" b="1" spc="41" dirty="0">
                <a:latin typeface="Trebuchet MS"/>
                <a:cs typeface="Trebuchet MS"/>
              </a:rPr>
              <a:t>OUTREACH</a:t>
            </a:r>
            <a:r>
              <a:rPr sz="818" b="1" spc="-65" dirty="0">
                <a:latin typeface="Trebuchet MS"/>
                <a:cs typeface="Trebuchet MS"/>
              </a:rPr>
              <a:t> </a:t>
            </a:r>
            <a:r>
              <a:rPr sz="818" b="1" spc="41" dirty="0">
                <a:latin typeface="Trebuchet MS"/>
                <a:cs typeface="Trebuchet MS"/>
              </a:rPr>
              <a:t>BUNDLE</a:t>
            </a:r>
            <a:endParaRPr sz="818">
              <a:latin typeface="Trebuchet MS"/>
              <a:cs typeface="Trebuchet MS"/>
            </a:endParaRPr>
          </a:p>
        </p:txBody>
      </p:sp>
      <p:sp>
        <p:nvSpPr>
          <p:cNvPr id="16" name="object 16"/>
          <p:cNvSpPr txBox="1"/>
          <p:nvPr/>
        </p:nvSpPr>
        <p:spPr>
          <a:xfrm>
            <a:off x="6139296" y="4271758"/>
            <a:ext cx="2224088" cy="1270115"/>
          </a:xfrm>
          <a:prstGeom prst="rect">
            <a:avLst/>
          </a:prstGeom>
        </p:spPr>
        <p:txBody>
          <a:bodyPr vert="horz" wrap="square" lIns="0" tIns="8659" rIns="0" bIns="0" rtlCol="0">
            <a:spAutoFit/>
          </a:bodyPr>
          <a:lstStyle/>
          <a:p>
            <a:pPr marL="8659" marR="76631">
              <a:lnSpc>
                <a:spcPct val="111100"/>
              </a:lnSpc>
              <a:spcBef>
                <a:spcPts val="68"/>
              </a:spcBef>
            </a:pPr>
            <a:r>
              <a:rPr sz="614" spc="-24" dirty="0">
                <a:latin typeface="Lucida Sans Unicode"/>
                <a:cs typeface="Lucida Sans Unicode"/>
              </a:rPr>
              <a:t>This </a:t>
            </a:r>
            <a:r>
              <a:rPr sz="614" spc="-14" dirty="0">
                <a:latin typeface="Lucida Sans Unicode"/>
                <a:cs typeface="Lucida Sans Unicode"/>
              </a:rPr>
              <a:t>is</a:t>
            </a:r>
            <a:r>
              <a:rPr sz="614" spc="-20" dirty="0">
                <a:latin typeface="Lucida Sans Unicode"/>
                <a:cs typeface="Lucida Sans Unicode"/>
              </a:rPr>
              <a:t> </a:t>
            </a:r>
            <a:r>
              <a:rPr sz="614" spc="-7" dirty="0">
                <a:latin typeface="Lucida Sans Unicode"/>
                <a:cs typeface="Lucida Sans Unicode"/>
              </a:rPr>
              <a:t>a</a:t>
            </a:r>
            <a:r>
              <a:rPr sz="614" spc="-20" dirty="0">
                <a:latin typeface="Lucida Sans Unicode"/>
                <a:cs typeface="Lucida Sans Unicode"/>
              </a:rPr>
              <a:t> collection</a:t>
            </a:r>
            <a:r>
              <a:rPr sz="614" spc="-24" dirty="0">
                <a:latin typeface="Lucida Sans Unicode"/>
                <a:cs typeface="Lucida Sans Unicode"/>
              </a:rPr>
              <a:t> </a:t>
            </a:r>
            <a:r>
              <a:rPr sz="614" spc="-27" dirty="0">
                <a:latin typeface="Lucida Sans Unicode"/>
                <a:cs typeface="Lucida Sans Unicode"/>
              </a:rPr>
              <a:t>of</a:t>
            </a:r>
            <a:r>
              <a:rPr sz="614" spc="-20" dirty="0">
                <a:latin typeface="Lucida Sans Unicode"/>
                <a:cs typeface="Lucida Sans Unicode"/>
              </a:rPr>
              <a:t> </a:t>
            </a:r>
            <a:r>
              <a:rPr sz="614" spc="-48" dirty="0">
                <a:latin typeface="Lucida Sans Unicode"/>
                <a:cs typeface="Lucida Sans Unicode"/>
              </a:rPr>
              <a:t>patient-</a:t>
            </a:r>
            <a:r>
              <a:rPr sz="614" spc="-20" dirty="0">
                <a:latin typeface="Lucida Sans Unicode"/>
                <a:cs typeface="Lucida Sans Unicode"/>
              </a:rPr>
              <a:t>facing resources </a:t>
            </a:r>
            <a:r>
              <a:rPr sz="614" spc="-27" dirty="0">
                <a:latin typeface="Lucida Sans Unicode"/>
                <a:cs typeface="Lucida Sans Unicode"/>
              </a:rPr>
              <a:t>designed</a:t>
            </a:r>
            <a:r>
              <a:rPr sz="614" spc="-24" dirty="0">
                <a:latin typeface="Lucida Sans Unicode"/>
                <a:cs typeface="Lucida Sans Unicode"/>
              </a:rPr>
              <a:t> </a:t>
            </a:r>
            <a:r>
              <a:rPr sz="614" spc="-17" dirty="0">
                <a:latin typeface="Lucida Sans Unicode"/>
                <a:cs typeface="Lucida Sans Unicode"/>
              </a:rPr>
              <a:t>to </a:t>
            </a:r>
            <a:r>
              <a:rPr sz="614" spc="-34" dirty="0">
                <a:latin typeface="Lucida Sans Unicode"/>
                <a:cs typeface="Lucida Sans Unicode"/>
              </a:rPr>
              <a:t>help</a:t>
            </a:r>
            <a:r>
              <a:rPr sz="614" spc="-10" dirty="0">
                <a:latin typeface="Lucida Sans Unicode"/>
                <a:cs typeface="Lucida Sans Unicode"/>
              </a:rPr>
              <a:t> </a:t>
            </a:r>
            <a:r>
              <a:rPr sz="614" spc="-34" dirty="0">
                <a:latin typeface="Lucida Sans Unicode"/>
                <a:cs typeface="Lucida Sans Unicode"/>
              </a:rPr>
              <a:t>normalize</a:t>
            </a:r>
            <a:r>
              <a:rPr sz="614" spc="-10" dirty="0">
                <a:latin typeface="Lucida Sans Unicode"/>
                <a:cs typeface="Lucida Sans Unicode"/>
              </a:rPr>
              <a:t> </a:t>
            </a:r>
            <a:r>
              <a:rPr sz="614" spc="-58" dirty="0">
                <a:latin typeface="Lucida Sans Unicode"/>
                <a:cs typeface="Lucida Sans Unicode"/>
              </a:rPr>
              <a:t>COVID-</a:t>
            </a:r>
            <a:r>
              <a:rPr sz="614" spc="-68" dirty="0">
                <a:latin typeface="Lucida Sans Unicode"/>
                <a:cs typeface="Lucida Sans Unicode"/>
              </a:rPr>
              <a:t>19</a:t>
            </a:r>
            <a:r>
              <a:rPr sz="614" spc="-10" dirty="0">
                <a:latin typeface="Lucida Sans Unicode"/>
                <a:cs typeface="Lucida Sans Unicode"/>
              </a:rPr>
              <a:t> </a:t>
            </a:r>
            <a:r>
              <a:rPr sz="614" spc="-17" dirty="0">
                <a:latin typeface="Lucida Sans Unicode"/>
                <a:cs typeface="Lucida Sans Unicode"/>
              </a:rPr>
              <a:t>vaccines.</a:t>
            </a:r>
            <a:r>
              <a:rPr sz="614" spc="-10" dirty="0">
                <a:latin typeface="Lucida Sans Unicode"/>
                <a:cs typeface="Lucida Sans Unicode"/>
              </a:rPr>
              <a:t> </a:t>
            </a:r>
            <a:r>
              <a:rPr sz="614" spc="-20" dirty="0">
                <a:latin typeface="Lucida Sans Unicode"/>
                <a:cs typeface="Lucida Sans Unicode"/>
              </a:rPr>
              <a:t>These</a:t>
            </a:r>
            <a:r>
              <a:rPr sz="614" spc="-10" dirty="0">
                <a:latin typeface="Lucida Sans Unicode"/>
                <a:cs typeface="Lucida Sans Unicode"/>
              </a:rPr>
              <a:t> </a:t>
            </a:r>
            <a:r>
              <a:rPr sz="614" spc="-27" dirty="0">
                <a:latin typeface="Lucida Sans Unicode"/>
                <a:cs typeface="Lucida Sans Unicode"/>
              </a:rPr>
              <a:t>posters,</a:t>
            </a:r>
            <a:r>
              <a:rPr sz="614" spc="-10" dirty="0">
                <a:latin typeface="Lucida Sans Unicode"/>
                <a:cs typeface="Lucida Sans Unicode"/>
              </a:rPr>
              <a:t> </a:t>
            </a:r>
            <a:r>
              <a:rPr sz="614" spc="-17" dirty="0">
                <a:latin typeface="Lucida Sans Unicode"/>
                <a:cs typeface="Lucida Sans Unicode"/>
              </a:rPr>
              <a:t>handouts, </a:t>
            </a:r>
            <a:r>
              <a:rPr sz="614" spc="-20" dirty="0">
                <a:latin typeface="Lucida Sans Unicode"/>
                <a:cs typeface="Lucida Sans Unicode"/>
              </a:rPr>
              <a:t>etc.</a:t>
            </a:r>
            <a:r>
              <a:rPr sz="614" spc="-3" dirty="0">
                <a:latin typeface="Lucida Sans Unicode"/>
                <a:cs typeface="Lucida Sans Unicode"/>
              </a:rPr>
              <a:t> </a:t>
            </a:r>
            <a:r>
              <a:rPr sz="614" spc="-27" dirty="0">
                <a:latin typeface="Lucida Sans Unicode"/>
                <a:cs typeface="Lucida Sans Unicode"/>
              </a:rPr>
              <a:t>convey</a:t>
            </a:r>
            <a:r>
              <a:rPr sz="614" dirty="0">
                <a:latin typeface="Lucida Sans Unicode"/>
                <a:cs typeface="Lucida Sans Unicode"/>
              </a:rPr>
              <a:t> </a:t>
            </a:r>
            <a:r>
              <a:rPr sz="614" spc="-24" dirty="0">
                <a:latin typeface="Lucida Sans Unicode"/>
                <a:cs typeface="Lucida Sans Unicode"/>
              </a:rPr>
              <a:t>medically</a:t>
            </a:r>
            <a:r>
              <a:rPr sz="614" dirty="0">
                <a:latin typeface="Lucida Sans Unicode"/>
                <a:cs typeface="Lucida Sans Unicode"/>
              </a:rPr>
              <a:t> </a:t>
            </a:r>
            <a:r>
              <a:rPr sz="614" spc="-17" dirty="0">
                <a:latin typeface="Lucida Sans Unicode"/>
                <a:cs typeface="Lucida Sans Unicode"/>
              </a:rPr>
              <a:t>accurate</a:t>
            </a:r>
            <a:r>
              <a:rPr sz="614" dirty="0">
                <a:latin typeface="Lucida Sans Unicode"/>
                <a:cs typeface="Lucida Sans Unicode"/>
              </a:rPr>
              <a:t> </a:t>
            </a:r>
            <a:r>
              <a:rPr sz="614" spc="-34" dirty="0">
                <a:latin typeface="Lucida Sans Unicode"/>
                <a:cs typeface="Lucida Sans Unicode"/>
              </a:rPr>
              <a:t>information</a:t>
            </a:r>
            <a:r>
              <a:rPr sz="614" spc="-3" dirty="0">
                <a:latin typeface="Lucida Sans Unicode"/>
                <a:cs typeface="Lucida Sans Unicode"/>
              </a:rPr>
              <a:t> </a:t>
            </a:r>
            <a:r>
              <a:rPr sz="614" spc="-31" dirty="0">
                <a:latin typeface="Lucida Sans Unicode"/>
                <a:cs typeface="Lucida Sans Unicode"/>
              </a:rPr>
              <a:t>about</a:t>
            </a:r>
            <a:r>
              <a:rPr sz="614" dirty="0">
                <a:latin typeface="Lucida Sans Unicode"/>
                <a:cs typeface="Lucida Sans Unicode"/>
              </a:rPr>
              <a:t> </a:t>
            </a:r>
            <a:r>
              <a:rPr sz="614" spc="-58" dirty="0">
                <a:latin typeface="Lucida Sans Unicode"/>
                <a:cs typeface="Lucida Sans Unicode"/>
              </a:rPr>
              <a:t>COVID-</a:t>
            </a:r>
            <a:r>
              <a:rPr sz="614" spc="-17" dirty="0">
                <a:latin typeface="Lucida Sans Unicode"/>
                <a:cs typeface="Lucida Sans Unicode"/>
              </a:rPr>
              <a:t>19 </a:t>
            </a:r>
            <a:r>
              <a:rPr sz="614" spc="-14" dirty="0">
                <a:latin typeface="Lucida Sans Unicode"/>
                <a:cs typeface="Lucida Sans Unicode"/>
              </a:rPr>
              <a:t>vaccines</a:t>
            </a:r>
            <a:r>
              <a:rPr sz="614" spc="-17" dirty="0">
                <a:latin typeface="Lucida Sans Unicode"/>
                <a:cs typeface="Lucida Sans Unicode"/>
              </a:rPr>
              <a:t> </a:t>
            </a:r>
            <a:r>
              <a:rPr sz="614" spc="-31" dirty="0">
                <a:latin typeface="Lucida Sans Unicode"/>
                <a:cs typeface="Lucida Sans Unicode"/>
              </a:rPr>
              <a:t>and</a:t>
            </a:r>
            <a:r>
              <a:rPr sz="614" spc="-17" dirty="0">
                <a:latin typeface="Lucida Sans Unicode"/>
                <a:cs typeface="Lucida Sans Unicode"/>
              </a:rPr>
              <a:t> </a:t>
            </a:r>
            <a:r>
              <a:rPr sz="614" spc="-24" dirty="0">
                <a:latin typeface="Lucida Sans Unicode"/>
                <a:cs typeface="Lucida Sans Unicode"/>
              </a:rPr>
              <a:t>were</a:t>
            </a:r>
            <a:r>
              <a:rPr sz="614" spc="-17" dirty="0">
                <a:latin typeface="Lucida Sans Unicode"/>
                <a:cs typeface="Lucida Sans Unicode"/>
              </a:rPr>
              <a:t> </a:t>
            </a:r>
            <a:r>
              <a:rPr sz="614" spc="-31" dirty="0">
                <a:latin typeface="Lucida Sans Unicode"/>
                <a:cs typeface="Lucida Sans Unicode"/>
              </a:rPr>
              <a:t>developed</a:t>
            </a:r>
            <a:r>
              <a:rPr sz="614" spc="-17" dirty="0">
                <a:latin typeface="Lucida Sans Unicode"/>
                <a:cs typeface="Lucida Sans Unicode"/>
              </a:rPr>
              <a:t> </a:t>
            </a:r>
            <a:r>
              <a:rPr sz="614" spc="-31" dirty="0">
                <a:latin typeface="Lucida Sans Unicode"/>
                <a:cs typeface="Lucida Sans Unicode"/>
              </a:rPr>
              <a:t>with</a:t>
            </a:r>
            <a:r>
              <a:rPr sz="614" spc="-17" dirty="0">
                <a:latin typeface="Lucida Sans Unicode"/>
                <a:cs typeface="Lucida Sans Unicode"/>
              </a:rPr>
              <a:t> </a:t>
            </a:r>
            <a:r>
              <a:rPr sz="614" spc="-24" dirty="0">
                <a:latin typeface="Lucida Sans Unicode"/>
                <a:cs typeface="Lucida Sans Unicode"/>
              </a:rPr>
              <a:t>diverse</a:t>
            </a:r>
            <a:r>
              <a:rPr sz="614" spc="-17" dirty="0">
                <a:latin typeface="Lucida Sans Unicode"/>
                <a:cs typeface="Lucida Sans Unicode"/>
              </a:rPr>
              <a:t> </a:t>
            </a:r>
            <a:r>
              <a:rPr sz="614" spc="-20" dirty="0">
                <a:latin typeface="Lucida Sans Unicode"/>
                <a:cs typeface="Lucida Sans Unicode"/>
              </a:rPr>
              <a:t>audiences</a:t>
            </a:r>
            <a:r>
              <a:rPr sz="614" spc="-17" dirty="0">
                <a:latin typeface="Lucida Sans Unicode"/>
                <a:cs typeface="Lucida Sans Unicode"/>
              </a:rPr>
              <a:t> and </a:t>
            </a:r>
            <a:r>
              <a:rPr sz="614" spc="-27" dirty="0">
                <a:latin typeface="Lucida Sans Unicode"/>
                <a:cs typeface="Lucida Sans Unicode"/>
              </a:rPr>
              <a:t>health</a:t>
            </a:r>
            <a:r>
              <a:rPr sz="614" spc="-24" dirty="0">
                <a:latin typeface="Lucida Sans Unicode"/>
                <a:cs typeface="Lucida Sans Unicode"/>
              </a:rPr>
              <a:t> literacy</a:t>
            </a:r>
            <a:r>
              <a:rPr sz="614" spc="-20" dirty="0">
                <a:latin typeface="Lucida Sans Unicode"/>
                <a:cs typeface="Lucida Sans Unicode"/>
              </a:rPr>
              <a:t> levels </a:t>
            </a:r>
            <a:r>
              <a:rPr sz="614" spc="-37" dirty="0">
                <a:latin typeface="Lucida Sans Unicode"/>
                <a:cs typeface="Lucida Sans Unicode"/>
              </a:rPr>
              <a:t>in</a:t>
            </a:r>
            <a:r>
              <a:rPr sz="614" spc="-20" dirty="0">
                <a:latin typeface="Lucida Sans Unicode"/>
                <a:cs typeface="Lucida Sans Unicode"/>
              </a:rPr>
              <a:t> </a:t>
            </a:r>
            <a:r>
              <a:rPr sz="614" spc="-14" dirty="0">
                <a:latin typeface="Lucida Sans Unicode"/>
                <a:cs typeface="Lucida Sans Unicode"/>
              </a:rPr>
              <a:t>mind.</a:t>
            </a:r>
            <a:endParaRPr sz="614" dirty="0">
              <a:latin typeface="Lucida Sans Unicode"/>
              <a:cs typeface="Lucida Sans Unicode"/>
            </a:endParaRPr>
          </a:p>
          <a:p>
            <a:pPr marL="8659" marR="196989">
              <a:lnSpc>
                <a:spcPct val="111100"/>
              </a:lnSpc>
              <a:spcBef>
                <a:spcPts val="409"/>
              </a:spcBef>
            </a:pPr>
            <a:r>
              <a:rPr sz="614" spc="-7" dirty="0">
                <a:latin typeface="Lucida Sans Unicode"/>
                <a:cs typeface="Lucida Sans Unicode"/>
              </a:rPr>
              <a:t>Some</a:t>
            </a:r>
            <a:r>
              <a:rPr sz="614" spc="-31" dirty="0">
                <a:latin typeface="Lucida Sans Unicode"/>
                <a:cs typeface="Lucida Sans Unicode"/>
              </a:rPr>
              <a:t> </a:t>
            </a:r>
            <a:r>
              <a:rPr sz="614" spc="-20" dirty="0">
                <a:latin typeface="Lucida Sans Unicode"/>
                <a:cs typeface="Lucida Sans Unicode"/>
              </a:rPr>
              <a:t>resources</a:t>
            </a:r>
            <a:r>
              <a:rPr sz="614" spc="-27" dirty="0">
                <a:latin typeface="Lucida Sans Unicode"/>
                <a:cs typeface="Lucida Sans Unicode"/>
              </a:rPr>
              <a:t> </a:t>
            </a:r>
            <a:r>
              <a:rPr sz="614" spc="-24" dirty="0">
                <a:latin typeface="Lucida Sans Unicode"/>
                <a:cs typeface="Lucida Sans Unicode"/>
              </a:rPr>
              <a:t>are</a:t>
            </a:r>
            <a:r>
              <a:rPr sz="614" spc="-31" dirty="0">
                <a:latin typeface="Lucida Sans Unicode"/>
                <a:cs typeface="Lucida Sans Unicode"/>
              </a:rPr>
              <a:t> </a:t>
            </a:r>
            <a:r>
              <a:rPr sz="614" spc="-27" dirty="0">
                <a:latin typeface="Lucida Sans Unicode"/>
                <a:cs typeface="Lucida Sans Unicode"/>
              </a:rPr>
              <a:t>meant </a:t>
            </a:r>
            <a:r>
              <a:rPr sz="614" spc="-34" dirty="0">
                <a:latin typeface="Lucida Sans Unicode"/>
                <a:cs typeface="Lucida Sans Unicode"/>
              </a:rPr>
              <a:t>to</a:t>
            </a:r>
            <a:r>
              <a:rPr sz="614" spc="-27" dirty="0">
                <a:latin typeface="Lucida Sans Unicode"/>
                <a:cs typeface="Lucida Sans Unicode"/>
              </a:rPr>
              <a:t> </a:t>
            </a:r>
            <a:r>
              <a:rPr sz="614" spc="-31" dirty="0">
                <a:latin typeface="Lucida Sans Unicode"/>
                <a:cs typeface="Lucida Sans Unicode"/>
              </a:rPr>
              <a:t>be </a:t>
            </a:r>
            <a:r>
              <a:rPr sz="614" spc="-27" dirty="0">
                <a:latin typeface="Lucida Sans Unicode"/>
                <a:cs typeface="Lucida Sans Unicode"/>
              </a:rPr>
              <a:t>shared </a:t>
            </a:r>
            <a:r>
              <a:rPr sz="614" spc="-20" dirty="0">
                <a:latin typeface="Lucida Sans Unicode"/>
                <a:cs typeface="Lucida Sans Unicode"/>
              </a:rPr>
              <a:t>via</a:t>
            </a:r>
            <a:r>
              <a:rPr sz="614" spc="-27" dirty="0">
                <a:latin typeface="Lucida Sans Unicode"/>
                <a:cs typeface="Lucida Sans Unicode"/>
              </a:rPr>
              <a:t> </a:t>
            </a:r>
            <a:r>
              <a:rPr sz="614" spc="-14" dirty="0">
                <a:latin typeface="Lucida Sans Unicode"/>
                <a:cs typeface="Lucida Sans Unicode"/>
              </a:rPr>
              <a:t>social</a:t>
            </a:r>
            <a:r>
              <a:rPr sz="614" spc="-31" dirty="0">
                <a:latin typeface="Lucida Sans Unicode"/>
                <a:cs typeface="Lucida Sans Unicode"/>
              </a:rPr>
              <a:t> </a:t>
            </a:r>
            <a:r>
              <a:rPr sz="614" spc="-14" dirty="0">
                <a:latin typeface="Lucida Sans Unicode"/>
                <a:cs typeface="Lucida Sans Unicode"/>
              </a:rPr>
              <a:t>media </a:t>
            </a:r>
            <a:r>
              <a:rPr sz="614" spc="-37" dirty="0">
                <a:latin typeface="Lucida Sans Unicode"/>
                <a:cs typeface="Lucida Sans Unicode"/>
              </a:rPr>
              <a:t>or</a:t>
            </a:r>
            <a:r>
              <a:rPr sz="614" spc="-20" dirty="0">
                <a:latin typeface="Lucida Sans Unicode"/>
                <a:cs typeface="Lucida Sans Unicode"/>
              </a:rPr>
              <a:t> </a:t>
            </a:r>
            <a:r>
              <a:rPr sz="614" spc="-37" dirty="0">
                <a:latin typeface="Lucida Sans Unicode"/>
                <a:cs typeface="Lucida Sans Unicode"/>
              </a:rPr>
              <a:t>digitally,</a:t>
            </a:r>
            <a:r>
              <a:rPr sz="614" spc="-17" dirty="0">
                <a:latin typeface="Lucida Sans Unicode"/>
                <a:cs typeface="Lucida Sans Unicode"/>
              </a:rPr>
              <a:t> </a:t>
            </a:r>
            <a:r>
              <a:rPr sz="614" spc="-27" dirty="0">
                <a:latin typeface="Lucida Sans Unicode"/>
                <a:cs typeface="Lucida Sans Unicode"/>
              </a:rPr>
              <a:t>while</a:t>
            </a:r>
            <a:r>
              <a:rPr sz="614" spc="-20" dirty="0">
                <a:latin typeface="Lucida Sans Unicode"/>
                <a:cs typeface="Lucida Sans Unicode"/>
              </a:rPr>
              <a:t> </a:t>
            </a:r>
            <a:r>
              <a:rPr sz="614" spc="-27" dirty="0">
                <a:latin typeface="Lucida Sans Unicode"/>
                <a:cs typeface="Lucida Sans Unicode"/>
              </a:rPr>
              <a:t>others</a:t>
            </a:r>
            <a:r>
              <a:rPr sz="614" spc="-17" dirty="0">
                <a:latin typeface="Lucida Sans Unicode"/>
                <a:cs typeface="Lucida Sans Unicode"/>
              </a:rPr>
              <a:t> </a:t>
            </a:r>
            <a:r>
              <a:rPr sz="614" spc="-24" dirty="0">
                <a:latin typeface="Lucida Sans Unicode"/>
                <a:cs typeface="Lucida Sans Unicode"/>
              </a:rPr>
              <a:t>are</a:t>
            </a:r>
            <a:r>
              <a:rPr sz="614" spc="-20" dirty="0">
                <a:latin typeface="Lucida Sans Unicode"/>
                <a:cs typeface="Lucida Sans Unicode"/>
              </a:rPr>
              <a:t> </a:t>
            </a:r>
            <a:r>
              <a:rPr sz="614" spc="-37" dirty="0">
                <a:latin typeface="Lucida Sans Unicode"/>
                <a:cs typeface="Lucida Sans Unicode"/>
              </a:rPr>
              <a:t>printed</a:t>
            </a:r>
            <a:r>
              <a:rPr sz="614" spc="-17" dirty="0">
                <a:latin typeface="Lucida Sans Unicode"/>
                <a:cs typeface="Lucida Sans Unicode"/>
              </a:rPr>
              <a:t> </a:t>
            </a:r>
            <a:r>
              <a:rPr sz="614" spc="-34" dirty="0">
                <a:latin typeface="Lucida Sans Unicode"/>
                <a:cs typeface="Lucida Sans Unicode"/>
              </a:rPr>
              <a:t>out</a:t>
            </a:r>
            <a:r>
              <a:rPr sz="614" spc="-20" dirty="0">
                <a:latin typeface="Lucida Sans Unicode"/>
                <a:cs typeface="Lucida Sans Unicode"/>
              </a:rPr>
              <a:t> </a:t>
            </a:r>
            <a:r>
              <a:rPr sz="614" spc="-34" dirty="0">
                <a:latin typeface="Lucida Sans Unicode"/>
                <a:cs typeface="Lucida Sans Unicode"/>
              </a:rPr>
              <a:t>to</a:t>
            </a:r>
            <a:r>
              <a:rPr sz="614" spc="-17" dirty="0">
                <a:latin typeface="Lucida Sans Unicode"/>
                <a:cs typeface="Lucida Sans Unicode"/>
              </a:rPr>
              <a:t> </a:t>
            </a:r>
            <a:r>
              <a:rPr sz="614" spc="-37" dirty="0">
                <a:latin typeface="Lucida Sans Unicode"/>
                <a:cs typeface="Lucida Sans Unicode"/>
              </a:rPr>
              <a:t>hand</a:t>
            </a:r>
            <a:r>
              <a:rPr sz="614" spc="-20" dirty="0">
                <a:latin typeface="Lucida Sans Unicode"/>
                <a:cs typeface="Lucida Sans Unicode"/>
              </a:rPr>
              <a:t> </a:t>
            </a:r>
            <a:r>
              <a:rPr sz="614" spc="-27" dirty="0">
                <a:latin typeface="Lucida Sans Unicode"/>
                <a:cs typeface="Lucida Sans Unicode"/>
              </a:rPr>
              <a:t>directly</a:t>
            </a:r>
            <a:r>
              <a:rPr sz="614" spc="-17" dirty="0">
                <a:latin typeface="Lucida Sans Unicode"/>
                <a:cs typeface="Lucida Sans Unicode"/>
              </a:rPr>
              <a:t> to</a:t>
            </a:r>
            <a:endParaRPr sz="614" dirty="0">
              <a:latin typeface="Lucida Sans Unicode"/>
              <a:cs typeface="Lucida Sans Unicode"/>
            </a:endParaRPr>
          </a:p>
          <a:p>
            <a:pPr marL="8659" marR="3464">
              <a:lnSpc>
                <a:spcPct val="111100"/>
              </a:lnSpc>
            </a:pPr>
            <a:r>
              <a:rPr sz="614" spc="-24" dirty="0">
                <a:latin typeface="Lucida Sans Unicode"/>
                <a:cs typeface="Lucida Sans Unicode"/>
              </a:rPr>
              <a:t>patients </a:t>
            </a:r>
            <a:r>
              <a:rPr sz="614" spc="-37" dirty="0">
                <a:latin typeface="Lucida Sans Unicode"/>
                <a:cs typeface="Lucida Sans Unicode"/>
              </a:rPr>
              <a:t>or</a:t>
            </a:r>
            <a:r>
              <a:rPr sz="614" spc="-20" dirty="0">
                <a:latin typeface="Lucida Sans Unicode"/>
                <a:cs typeface="Lucida Sans Unicode"/>
              </a:rPr>
              <a:t> </a:t>
            </a:r>
            <a:r>
              <a:rPr sz="614" spc="-34" dirty="0">
                <a:latin typeface="Lucida Sans Unicode"/>
                <a:cs typeface="Lucida Sans Unicode"/>
              </a:rPr>
              <a:t>hang</a:t>
            </a:r>
            <a:r>
              <a:rPr sz="614" spc="-20" dirty="0">
                <a:latin typeface="Lucida Sans Unicode"/>
                <a:cs typeface="Lucida Sans Unicode"/>
              </a:rPr>
              <a:t> </a:t>
            </a:r>
            <a:r>
              <a:rPr sz="614" spc="-37" dirty="0">
                <a:latin typeface="Lucida Sans Unicode"/>
                <a:cs typeface="Lucida Sans Unicode"/>
              </a:rPr>
              <a:t>in</a:t>
            </a:r>
            <a:r>
              <a:rPr sz="614" spc="-20" dirty="0">
                <a:latin typeface="Lucida Sans Unicode"/>
                <a:cs typeface="Lucida Sans Unicode"/>
              </a:rPr>
              <a:t> </a:t>
            </a:r>
            <a:r>
              <a:rPr sz="614" spc="-41" dirty="0">
                <a:latin typeface="Lucida Sans Unicode"/>
                <a:cs typeface="Lucida Sans Unicode"/>
              </a:rPr>
              <a:t>your</a:t>
            </a:r>
            <a:r>
              <a:rPr sz="614" spc="-20" dirty="0">
                <a:latin typeface="Lucida Sans Unicode"/>
                <a:cs typeface="Lucida Sans Unicode"/>
              </a:rPr>
              <a:t> clinical</a:t>
            </a:r>
            <a:r>
              <a:rPr sz="614" spc="-24" dirty="0">
                <a:latin typeface="Lucida Sans Unicode"/>
                <a:cs typeface="Lucida Sans Unicode"/>
              </a:rPr>
              <a:t> </a:t>
            </a:r>
            <a:r>
              <a:rPr sz="614" spc="-14" dirty="0">
                <a:latin typeface="Lucida Sans Unicode"/>
                <a:cs typeface="Lucida Sans Unicode"/>
              </a:rPr>
              <a:t>spaces.</a:t>
            </a:r>
            <a:r>
              <a:rPr sz="614" spc="-20" dirty="0">
                <a:latin typeface="Lucida Sans Unicode"/>
                <a:cs typeface="Lucida Sans Unicode"/>
              </a:rPr>
              <a:t> </a:t>
            </a:r>
            <a:r>
              <a:rPr sz="614" spc="-27" dirty="0">
                <a:latin typeface="Lucida Sans Unicode"/>
                <a:cs typeface="Lucida Sans Unicode"/>
              </a:rPr>
              <a:t>The</a:t>
            </a:r>
            <a:r>
              <a:rPr sz="614" spc="-20" dirty="0">
                <a:latin typeface="Lucida Sans Unicode"/>
                <a:cs typeface="Lucida Sans Unicode"/>
              </a:rPr>
              <a:t> </a:t>
            </a:r>
            <a:r>
              <a:rPr sz="614" spc="-24" dirty="0">
                <a:latin typeface="Lucida Sans Unicode"/>
                <a:cs typeface="Lucida Sans Unicode"/>
              </a:rPr>
              <a:t>materials</a:t>
            </a:r>
            <a:r>
              <a:rPr sz="614" spc="-20" dirty="0">
                <a:latin typeface="Lucida Sans Unicode"/>
                <a:cs typeface="Lucida Sans Unicode"/>
              </a:rPr>
              <a:t> </a:t>
            </a:r>
            <a:r>
              <a:rPr sz="614" spc="-24" dirty="0">
                <a:latin typeface="Lucida Sans Unicode"/>
                <a:cs typeface="Lucida Sans Unicode"/>
              </a:rPr>
              <a:t>cover</a:t>
            </a:r>
            <a:r>
              <a:rPr sz="614" spc="-20" dirty="0">
                <a:latin typeface="Lucida Sans Unicode"/>
                <a:cs typeface="Lucida Sans Unicode"/>
              </a:rPr>
              <a:t> </a:t>
            </a:r>
            <a:r>
              <a:rPr sz="614" spc="-34" dirty="0">
                <a:latin typeface="Lucida Sans Unicode"/>
                <a:cs typeface="Lucida Sans Unicode"/>
              </a:rPr>
              <a:t>a </a:t>
            </a:r>
            <a:r>
              <a:rPr sz="614" spc="-24" dirty="0">
                <a:latin typeface="Lucida Sans Unicode"/>
                <a:cs typeface="Lucida Sans Unicode"/>
              </a:rPr>
              <a:t>diverse </a:t>
            </a:r>
            <a:r>
              <a:rPr sz="614" spc="-31" dirty="0">
                <a:latin typeface="Lucida Sans Unicode"/>
                <a:cs typeface="Lucida Sans Unicode"/>
              </a:rPr>
              <a:t>range</a:t>
            </a:r>
            <a:r>
              <a:rPr sz="614" spc="-20" dirty="0">
                <a:latin typeface="Lucida Sans Unicode"/>
                <a:cs typeface="Lucida Sans Unicode"/>
              </a:rPr>
              <a:t> </a:t>
            </a:r>
            <a:r>
              <a:rPr sz="614" spc="-27" dirty="0">
                <a:latin typeface="Lucida Sans Unicode"/>
                <a:cs typeface="Lucida Sans Unicode"/>
              </a:rPr>
              <a:t>of</a:t>
            </a:r>
            <a:r>
              <a:rPr sz="614" spc="-24" dirty="0">
                <a:latin typeface="Lucida Sans Unicode"/>
                <a:cs typeface="Lucida Sans Unicode"/>
              </a:rPr>
              <a:t> </a:t>
            </a:r>
            <a:r>
              <a:rPr sz="614" spc="-20" dirty="0">
                <a:latin typeface="Lucida Sans Unicode"/>
                <a:cs typeface="Lucida Sans Unicode"/>
              </a:rPr>
              <a:t>topics </a:t>
            </a:r>
            <a:r>
              <a:rPr sz="614" spc="-31" dirty="0">
                <a:latin typeface="Lucida Sans Unicode"/>
                <a:cs typeface="Lucida Sans Unicode"/>
              </a:rPr>
              <a:t>and</a:t>
            </a:r>
            <a:r>
              <a:rPr sz="614" spc="-20" dirty="0">
                <a:latin typeface="Lucida Sans Unicode"/>
                <a:cs typeface="Lucida Sans Unicode"/>
              </a:rPr>
              <a:t> </a:t>
            </a:r>
            <a:r>
              <a:rPr sz="614" spc="-24" dirty="0">
                <a:latin typeface="Lucida Sans Unicode"/>
                <a:cs typeface="Lucida Sans Unicode"/>
              </a:rPr>
              <a:t>are available</a:t>
            </a:r>
            <a:r>
              <a:rPr sz="614" spc="-20" dirty="0">
                <a:latin typeface="Lucida Sans Unicode"/>
                <a:cs typeface="Lucida Sans Unicode"/>
              </a:rPr>
              <a:t> </a:t>
            </a:r>
            <a:r>
              <a:rPr sz="614" spc="-37" dirty="0">
                <a:latin typeface="Lucida Sans Unicode"/>
                <a:cs typeface="Lucida Sans Unicode"/>
              </a:rPr>
              <a:t>in</a:t>
            </a:r>
            <a:r>
              <a:rPr sz="614" spc="-20" dirty="0">
                <a:latin typeface="Lucida Sans Unicode"/>
                <a:cs typeface="Lucida Sans Unicode"/>
              </a:rPr>
              <a:t> </a:t>
            </a:r>
            <a:r>
              <a:rPr sz="614" spc="-34" dirty="0">
                <a:latin typeface="Lucida Sans Unicode"/>
                <a:cs typeface="Lucida Sans Unicode"/>
              </a:rPr>
              <a:t>multiple</a:t>
            </a:r>
            <a:r>
              <a:rPr sz="614" spc="-24" dirty="0">
                <a:latin typeface="Lucida Sans Unicode"/>
                <a:cs typeface="Lucida Sans Unicode"/>
              </a:rPr>
              <a:t> </a:t>
            </a:r>
            <a:r>
              <a:rPr sz="614" spc="-14" dirty="0">
                <a:latin typeface="Lucida Sans Unicode"/>
                <a:cs typeface="Lucida Sans Unicode"/>
              </a:rPr>
              <a:t>languages.</a:t>
            </a:r>
            <a:endParaRPr sz="614" dirty="0">
              <a:latin typeface="Lucida Sans Unicode"/>
              <a:cs typeface="Lucida Sans Unicode"/>
            </a:endParaRPr>
          </a:p>
          <a:p>
            <a:pPr marL="8659">
              <a:spcBef>
                <a:spcPts val="491"/>
              </a:spcBef>
            </a:pPr>
            <a:r>
              <a:rPr sz="614" spc="-14" dirty="0">
                <a:latin typeface="Lucida Sans Unicode"/>
                <a:cs typeface="Lucida Sans Unicode"/>
              </a:rPr>
              <a:t>Browse</a:t>
            </a:r>
            <a:r>
              <a:rPr sz="614" spc="-20" dirty="0">
                <a:latin typeface="Lucida Sans Unicode"/>
                <a:cs typeface="Lucida Sans Unicode"/>
              </a:rPr>
              <a:t> </a:t>
            </a:r>
            <a:r>
              <a:rPr sz="614" spc="-31" dirty="0">
                <a:latin typeface="Lucida Sans Unicode"/>
                <a:cs typeface="Lucida Sans Unicode"/>
              </a:rPr>
              <a:t>the</a:t>
            </a:r>
            <a:r>
              <a:rPr sz="614" spc="-17" dirty="0">
                <a:latin typeface="Lucida Sans Unicode"/>
                <a:cs typeface="Lucida Sans Unicode"/>
              </a:rPr>
              <a:t> </a:t>
            </a:r>
            <a:r>
              <a:rPr sz="614" spc="-27" dirty="0">
                <a:latin typeface="Lucida Sans Unicode"/>
                <a:cs typeface="Lucida Sans Unicode"/>
              </a:rPr>
              <a:t>outreach</a:t>
            </a:r>
            <a:r>
              <a:rPr sz="614" spc="-17" dirty="0">
                <a:latin typeface="Lucida Sans Unicode"/>
                <a:cs typeface="Lucida Sans Unicode"/>
              </a:rPr>
              <a:t> </a:t>
            </a:r>
            <a:r>
              <a:rPr sz="614" spc="-37" dirty="0">
                <a:latin typeface="Lucida Sans Unicode"/>
                <a:cs typeface="Lucida Sans Unicode"/>
              </a:rPr>
              <a:t>bundle</a:t>
            </a:r>
            <a:r>
              <a:rPr sz="614" spc="-20" dirty="0">
                <a:latin typeface="Lucida Sans Unicode"/>
                <a:cs typeface="Lucida Sans Unicode"/>
              </a:rPr>
              <a:t> </a:t>
            </a:r>
            <a:r>
              <a:rPr sz="614" spc="-17" dirty="0">
                <a:latin typeface="Lucida Sans Unicode"/>
                <a:cs typeface="Lucida Sans Unicode"/>
              </a:rPr>
              <a:t>at:</a:t>
            </a:r>
            <a:endParaRPr sz="614" dirty="0">
              <a:latin typeface="Lucida Sans Unicode"/>
              <a:cs typeface="Lucida Sans Unicode"/>
            </a:endParaRPr>
          </a:p>
          <a:p>
            <a:pPr marL="8659">
              <a:spcBef>
                <a:spcPts val="82"/>
              </a:spcBef>
            </a:pPr>
            <a:r>
              <a:rPr sz="614" b="1" u="sng" spc="-7" dirty="0">
                <a:solidFill>
                  <a:srgbClr val="2EBDDB"/>
                </a:solidFill>
                <a:uFill>
                  <a:solidFill>
                    <a:srgbClr val="2EBDDB"/>
                  </a:solidFill>
                </a:uFill>
                <a:latin typeface="Arial"/>
                <a:cs typeface="Arial"/>
                <a:hlinkClick r:id="rId10"/>
              </a:rPr>
              <a:t>illinoisvaccinates.com/resources</a:t>
            </a:r>
            <a:endParaRPr sz="614" dirty="0">
              <a:latin typeface="Arial"/>
              <a:cs typeface="Arial"/>
            </a:endParaRPr>
          </a:p>
        </p:txBody>
      </p:sp>
      <p:sp>
        <p:nvSpPr>
          <p:cNvPr id="17" name="object 17"/>
          <p:cNvSpPr txBox="1"/>
          <p:nvPr/>
        </p:nvSpPr>
        <p:spPr>
          <a:xfrm>
            <a:off x="4217000" y="2242705"/>
            <a:ext cx="3758045" cy="330510"/>
          </a:xfrm>
          <a:prstGeom prst="rect">
            <a:avLst/>
          </a:prstGeom>
        </p:spPr>
        <p:txBody>
          <a:bodyPr vert="horz" wrap="square" lIns="0" tIns="22514" rIns="0" bIns="0" rtlCol="0">
            <a:spAutoFit/>
          </a:bodyPr>
          <a:lstStyle/>
          <a:p>
            <a:pPr marL="8659" marR="3464" indent="194824">
              <a:lnSpc>
                <a:spcPts val="1227"/>
              </a:lnSpc>
              <a:spcBef>
                <a:spcPts val="177"/>
              </a:spcBef>
            </a:pPr>
            <a:r>
              <a:rPr sz="1091" b="1" spc="55" dirty="0">
                <a:latin typeface="Trebuchet MS"/>
                <a:cs typeface="Trebuchet MS"/>
              </a:rPr>
              <a:t>ILLINOIS</a:t>
            </a:r>
            <a:r>
              <a:rPr sz="1091" b="1" spc="-106" dirty="0">
                <a:latin typeface="Trebuchet MS"/>
                <a:cs typeface="Trebuchet MS"/>
              </a:rPr>
              <a:t> </a:t>
            </a:r>
            <a:r>
              <a:rPr sz="1091" b="1" spc="61" dirty="0">
                <a:latin typeface="Trebuchet MS"/>
                <a:cs typeface="Trebuchet MS"/>
              </a:rPr>
              <a:t>VACCINATES</a:t>
            </a:r>
            <a:r>
              <a:rPr sz="1091" b="1" spc="-106" dirty="0">
                <a:latin typeface="Trebuchet MS"/>
                <a:cs typeface="Trebuchet MS"/>
              </a:rPr>
              <a:t> </a:t>
            </a:r>
            <a:r>
              <a:rPr sz="1091" b="1" spc="61" dirty="0">
                <a:latin typeface="Trebuchet MS"/>
                <a:cs typeface="Trebuchet MS"/>
              </a:rPr>
              <a:t>AGAINST</a:t>
            </a:r>
            <a:r>
              <a:rPr sz="1091" b="1" spc="-99" dirty="0">
                <a:latin typeface="Trebuchet MS"/>
                <a:cs typeface="Trebuchet MS"/>
              </a:rPr>
              <a:t> </a:t>
            </a:r>
            <a:r>
              <a:rPr sz="1091" b="1" spc="65" dirty="0">
                <a:latin typeface="Trebuchet MS"/>
                <a:cs typeface="Trebuchet MS"/>
              </a:rPr>
              <a:t>COVID-</a:t>
            </a:r>
            <a:r>
              <a:rPr sz="1091" b="1" spc="-24" dirty="0">
                <a:latin typeface="Trebuchet MS"/>
                <a:cs typeface="Trebuchet MS"/>
              </a:rPr>
              <a:t>19</a:t>
            </a:r>
            <a:r>
              <a:rPr sz="1091" b="1" spc="-75" dirty="0">
                <a:latin typeface="Trebuchet MS"/>
                <a:cs typeface="Trebuchet MS"/>
              </a:rPr>
              <a:t> </a:t>
            </a:r>
            <a:r>
              <a:rPr sz="1091" b="1" spc="55" dirty="0">
                <a:latin typeface="Trebuchet MS"/>
                <a:cs typeface="Trebuchet MS"/>
              </a:rPr>
              <a:t>(I-</a:t>
            </a:r>
            <a:r>
              <a:rPr sz="1091" b="1" spc="31" dirty="0">
                <a:latin typeface="Trebuchet MS"/>
                <a:cs typeface="Trebuchet MS"/>
              </a:rPr>
              <a:t>VAC) </a:t>
            </a:r>
            <a:r>
              <a:rPr sz="1091" b="1" spc="65" dirty="0">
                <a:latin typeface="Trebuchet MS"/>
                <a:cs typeface="Trebuchet MS"/>
              </a:rPr>
              <a:t>DO-</a:t>
            </a:r>
            <a:r>
              <a:rPr sz="1091" b="1" dirty="0">
                <a:latin typeface="Trebuchet MS"/>
                <a:cs typeface="Trebuchet MS"/>
              </a:rPr>
              <a:t>IT-</a:t>
            </a:r>
            <a:r>
              <a:rPr sz="1091" b="1" spc="61" dirty="0">
                <a:latin typeface="Trebuchet MS"/>
                <a:cs typeface="Trebuchet MS"/>
              </a:rPr>
              <a:t>YOURSELF</a:t>
            </a:r>
            <a:r>
              <a:rPr sz="1091" b="1" spc="-82" dirty="0">
                <a:latin typeface="Trebuchet MS"/>
                <a:cs typeface="Trebuchet MS"/>
              </a:rPr>
              <a:t> </a:t>
            </a:r>
            <a:r>
              <a:rPr sz="1091" b="1" dirty="0">
                <a:latin typeface="Trebuchet MS"/>
                <a:cs typeface="Trebuchet MS"/>
              </a:rPr>
              <a:t>TOOLKIT</a:t>
            </a:r>
            <a:r>
              <a:rPr sz="1091" b="1" spc="-92" dirty="0">
                <a:latin typeface="Trebuchet MS"/>
                <a:cs typeface="Trebuchet MS"/>
              </a:rPr>
              <a:t> </a:t>
            </a:r>
            <a:r>
              <a:rPr sz="1091" b="1" spc="68" dirty="0">
                <a:latin typeface="Trebuchet MS"/>
                <a:cs typeface="Trebuchet MS"/>
              </a:rPr>
              <a:t>AND</a:t>
            </a:r>
            <a:r>
              <a:rPr sz="1091" b="1" spc="-24" dirty="0">
                <a:latin typeface="Trebuchet MS"/>
                <a:cs typeface="Trebuchet MS"/>
              </a:rPr>
              <a:t> </a:t>
            </a:r>
            <a:r>
              <a:rPr sz="1091" b="1" spc="58" dirty="0">
                <a:latin typeface="Trebuchet MS"/>
                <a:cs typeface="Trebuchet MS"/>
              </a:rPr>
              <a:t>OUTREACH</a:t>
            </a:r>
            <a:r>
              <a:rPr sz="1091" b="1" spc="-27" dirty="0">
                <a:latin typeface="Trebuchet MS"/>
                <a:cs typeface="Trebuchet MS"/>
              </a:rPr>
              <a:t> </a:t>
            </a:r>
            <a:r>
              <a:rPr sz="1091" b="1" spc="61" dirty="0">
                <a:latin typeface="Trebuchet MS"/>
                <a:cs typeface="Trebuchet MS"/>
              </a:rPr>
              <a:t>MATERIALS</a:t>
            </a:r>
            <a:endParaRPr sz="1091">
              <a:latin typeface="Trebuchet MS"/>
              <a:cs typeface="Trebuchet MS"/>
            </a:endParaRPr>
          </a:p>
        </p:txBody>
      </p:sp>
      <p:sp>
        <p:nvSpPr>
          <p:cNvPr id="18" name="object 18"/>
          <p:cNvSpPr txBox="1"/>
          <p:nvPr/>
        </p:nvSpPr>
        <p:spPr>
          <a:xfrm>
            <a:off x="4592062" y="2606387"/>
            <a:ext cx="3007735" cy="218673"/>
          </a:xfrm>
          <a:prstGeom prst="rect">
            <a:avLst/>
          </a:prstGeom>
        </p:spPr>
        <p:txBody>
          <a:bodyPr vert="horz" wrap="square" lIns="0" tIns="8659" rIns="0" bIns="0" rtlCol="0">
            <a:spAutoFit/>
          </a:bodyPr>
          <a:lstStyle/>
          <a:p>
            <a:pPr marL="287474" marR="3464" indent="-279248">
              <a:spcBef>
                <a:spcPts val="68"/>
              </a:spcBef>
            </a:pPr>
            <a:r>
              <a:rPr sz="682" b="1" spc="-41" dirty="0">
                <a:latin typeface="Arial"/>
                <a:cs typeface="Arial"/>
              </a:rPr>
              <a:t>We</a:t>
            </a:r>
            <a:r>
              <a:rPr sz="682" b="1" spc="-14" dirty="0">
                <a:latin typeface="Arial"/>
                <a:cs typeface="Arial"/>
              </a:rPr>
              <a:t> </a:t>
            </a:r>
            <a:r>
              <a:rPr sz="682" b="1" spc="-7" dirty="0">
                <a:latin typeface="Arial"/>
                <a:cs typeface="Arial"/>
              </a:rPr>
              <a:t>are</a:t>
            </a:r>
            <a:r>
              <a:rPr sz="682" b="1" spc="-14" dirty="0">
                <a:latin typeface="Arial"/>
                <a:cs typeface="Arial"/>
              </a:rPr>
              <a:t> </a:t>
            </a:r>
            <a:r>
              <a:rPr sz="682" b="1" spc="-31" dirty="0">
                <a:latin typeface="Arial"/>
                <a:cs typeface="Arial"/>
              </a:rPr>
              <a:t>happy</a:t>
            </a:r>
            <a:r>
              <a:rPr sz="682" b="1" spc="-10" dirty="0">
                <a:latin typeface="Arial"/>
                <a:cs typeface="Arial"/>
              </a:rPr>
              <a:t> </a:t>
            </a:r>
            <a:r>
              <a:rPr sz="682" b="1" spc="-7" dirty="0">
                <a:latin typeface="Arial"/>
                <a:cs typeface="Arial"/>
              </a:rPr>
              <a:t>to</a:t>
            </a:r>
            <a:r>
              <a:rPr sz="682" b="1" spc="-14" dirty="0">
                <a:latin typeface="Arial"/>
                <a:cs typeface="Arial"/>
              </a:rPr>
              <a:t> </a:t>
            </a:r>
            <a:r>
              <a:rPr sz="682" b="1" spc="-27" dirty="0">
                <a:latin typeface="Arial"/>
                <a:cs typeface="Arial"/>
              </a:rPr>
              <a:t>announce</a:t>
            </a:r>
            <a:r>
              <a:rPr sz="682" b="1" spc="-10" dirty="0">
                <a:latin typeface="Arial"/>
                <a:cs typeface="Arial"/>
              </a:rPr>
              <a:t> </a:t>
            </a:r>
            <a:r>
              <a:rPr sz="682" b="1" spc="-7" dirty="0">
                <a:latin typeface="Arial"/>
                <a:cs typeface="Arial"/>
              </a:rPr>
              <a:t>that</a:t>
            </a:r>
            <a:r>
              <a:rPr sz="682" b="1" spc="-14" dirty="0">
                <a:latin typeface="Arial"/>
                <a:cs typeface="Arial"/>
              </a:rPr>
              <a:t> </a:t>
            </a:r>
            <a:r>
              <a:rPr sz="682" b="1" spc="-7" dirty="0">
                <a:latin typeface="Arial"/>
                <a:cs typeface="Arial"/>
              </a:rPr>
              <a:t>the</a:t>
            </a:r>
            <a:r>
              <a:rPr sz="682" b="1" spc="-10" dirty="0">
                <a:latin typeface="Arial"/>
                <a:cs typeface="Arial"/>
              </a:rPr>
              <a:t> </a:t>
            </a:r>
            <a:r>
              <a:rPr sz="682" b="1" dirty="0">
                <a:latin typeface="Arial"/>
                <a:cs typeface="Arial"/>
              </a:rPr>
              <a:t>I-</a:t>
            </a:r>
            <a:r>
              <a:rPr sz="682" b="1" spc="-51" dirty="0">
                <a:latin typeface="Arial"/>
                <a:cs typeface="Arial"/>
              </a:rPr>
              <a:t>VAC</a:t>
            </a:r>
            <a:r>
              <a:rPr sz="682" b="1" spc="-14" dirty="0">
                <a:latin typeface="Arial"/>
                <a:cs typeface="Arial"/>
              </a:rPr>
              <a:t> </a:t>
            </a:r>
            <a:r>
              <a:rPr sz="682" b="1" spc="-7" dirty="0">
                <a:latin typeface="Arial"/>
                <a:cs typeface="Arial"/>
              </a:rPr>
              <a:t>do-</a:t>
            </a:r>
            <a:r>
              <a:rPr sz="682" b="1" dirty="0">
                <a:latin typeface="Arial"/>
                <a:cs typeface="Arial"/>
              </a:rPr>
              <a:t>it-</a:t>
            </a:r>
            <a:r>
              <a:rPr sz="682" b="1" spc="-17" dirty="0">
                <a:latin typeface="Arial"/>
                <a:cs typeface="Arial"/>
              </a:rPr>
              <a:t>yourself</a:t>
            </a:r>
            <a:r>
              <a:rPr sz="682" b="1" spc="-10" dirty="0">
                <a:latin typeface="Arial"/>
                <a:cs typeface="Arial"/>
              </a:rPr>
              <a:t> </a:t>
            </a:r>
            <a:r>
              <a:rPr sz="682" b="1" spc="-14" dirty="0">
                <a:latin typeface="Arial"/>
                <a:cs typeface="Arial"/>
              </a:rPr>
              <a:t>toolkit </a:t>
            </a:r>
            <a:r>
              <a:rPr sz="682" b="1" spc="-27" dirty="0">
                <a:latin typeface="Arial"/>
                <a:cs typeface="Arial"/>
              </a:rPr>
              <a:t>and</a:t>
            </a:r>
            <a:r>
              <a:rPr sz="682" b="1" spc="-10" dirty="0">
                <a:latin typeface="Arial"/>
                <a:cs typeface="Arial"/>
              </a:rPr>
              <a:t> </a:t>
            </a:r>
            <a:r>
              <a:rPr sz="682" b="1" spc="-7" dirty="0">
                <a:latin typeface="Arial"/>
                <a:cs typeface="Arial"/>
              </a:rPr>
              <a:t>outreach </a:t>
            </a:r>
            <a:r>
              <a:rPr sz="682" b="1" spc="-24" dirty="0">
                <a:latin typeface="Arial"/>
                <a:cs typeface="Arial"/>
              </a:rPr>
              <a:t>bundle</a:t>
            </a:r>
            <a:r>
              <a:rPr sz="682" b="1" spc="-17" dirty="0">
                <a:latin typeface="Arial"/>
                <a:cs typeface="Arial"/>
              </a:rPr>
              <a:t> </a:t>
            </a:r>
            <a:r>
              <a:rPr sz="682" b="1" spc="-7" dirty="0">
                <a:latin typeface="Arial"/>
                <a:cs typeface="Arial"/>
              </a:rPr>
              <a:t>are</a:t>
            </a:r>
            <a:r>
              <a:rPr sz="682" b="1" spc="-17" dirty="0">
                <a:latin typeface="Arial"/>
                <a:cs typeface="Arial"/>
              </a:rPr>
              <a:t> available</a:t>
            </a:r>
            <a:r>
              <a:rPr sz="682" b="1" spc="-14" dirty="0">
                <a:latin typeface="Arial"/>
                <a:cs typeface="Arial"/>
              </a:rPr>
              <a:t> digitally</a:t>
            </a:r>
            <a:r>
              <a:rPr sz="682" b="1" spc="-17" dirty="0">
                <a:latin typeface="Arial"/>
                <a:cs typeface="Arial"/>
              </a:rPr>
              <a:t> </a:t>
            </a:r>
            <a:r>
              <a:rPr sz="682" b="1" spc="-27" dirty="0">
                <a:latin typeface="Arial"/>
                <a:cs typeface="Arial"/>
              </a:rPr>
              <a:t>and</a:t>
            </a:r>
            <a:r>
              <a:rPr sz="682" b="1" spc="-14" dirty="0">
                <a:latin typeface="Arial"/>
                <a:cs typeface="Arial"/>
              </a:rPr>
              <a:t> </a:t>
            </a:r>
            <a:r>
              <a:rPr sz="682" b="1" spc="-24" dirty="0">
                <a:latin typeface="Arial"/>
                <a:cs typeface="Arial"/>
              </a:rPr>
              <a:t>can</a:t>
            </a:r>
            <a:r>
              <a:rPr sz="682" b="1" spc="-17" dirty="0">
                <a:latin typeface="Arial"/>
                <a:cs typeface="Arial"/>
              </a:rPr>
              <a:t> </a:t>
            </a:r>
            <a:r>
              <a:rPr sz="682" b="1" spc="-20" dirty="0">
                <a:latin typeface="Arial"/>
                <a:cs typeface="Arial"/>
              </a:rPr>
              <a:t>be</a:t>
            </a:r>
            <a:r>
              <a:rPr sz="682" b="1" spc="-14" dirty="0">
                <a:latin typeface="Arial"/>
                <a:cs typeface="Arial"/>
              </a:rPr>
              <a:t> mailed</a:t>
            </a:r>
            <a:r>
              <a:rPr sz="682" b="1" spc="-17" dirty="0">
                <a:latin typeface="Arial"/>
                <a:cs typeface="Arial"/>
              </a:rPr>
              <a:t> </a:t>
            </a:r>
            <a:r>
              <a:rPr sz="682" b="1" spc="-37" dirty="0">
                <a:latin typeface="Arial"/>
                <a:cs typeface="Arial"/>
              </a:rPr>
              <a:t>upon</a:t>
            </a:r>
            <a:r>
              <a:rPr sz="682" b="1" spc="-17" dirty="0">
                <a:latin typeface="Arial"/>
                <a:cs typeface="Arial"/>
              </a:rPr>
              <a:t> </a:t>
            </a:r>
            <a:r>
              <a:rPr sz="682" b="1" spc="-7" dirty="0">
                <a:latin typeface="Arial"/>
                <a:cs typeface="Arial"/>
              </a:rPr>
              <a:t>request.</a:t>
            </a:r>
            <a:endParaRPr sz="682">
              <a:latin typeface="Arial"/>
              <a:cs typeface="Arial"/>
            </a:endParaRPr>
          </a:p>
        </p:txBody>
      </p:sp>
      <p:grpSp>
        <p:nvGrpSpPr>
          <p:cNvPr id="19" name="object 19"/>
          <p:cNvGrpSpPr/>
          <p:nvPr/>
        </p:nvGrpSpPr>
        <p:grpSpPr>
          <a:xfrm>
            <a:off x="6389534" y="2747149"/>
            <a:ext cx="1792432" cy="1477674"/>
            <a:chOff x="4316717" y="4029151"/>
            <a:chExt cx="2628900" cy="2167255"/>
          </a:xfrm>
        </p:grpSpPr>
        <p:sp>
          <p:nvSpPr>
            <p:cNvPr id="20" name="object 20"/>
            <p:cNvSpPr/>
            <p:nvPr/>
          </p:nvSpPr>
          <p:spPr>
            <a:xfrm>
              <a:off x="4316717" y="4029151"/>
              <a:ext cx="2628900" cy="2167255"/>
            </a:xfrm>
            <a:custGeom>
              <a:avLst/>
              <a:gdLst/>
              <a:ahLst/>
              <a:cxnLst/>
              <a:rect l="l" t="t" r="r" b="b"/>
              <a:pathLst>
                <a:path w="2628900" h="2167254">
                  <a:moveTo>
                    <a:pt x="2628900" y="0"/>
                  </a:moveTo>
                  <a:lnTo>
                    <a:pt x="0" y="0"/>
                  </a:lnTo>
                  <a:lnTo>
                    <a:pt x="0" y="2167128"/>
                  </a:lnTo>
                  <a:lnTo>
                    <a:pt x="2628900" y="2167128"/>
                  </a:lnTo>
                  <a:lnTo>
                    <a:pt x="2628900" y="0"/>
                  </a:lnTo>
                  <a:close/>
                </a:path>
              </a:pathLst>
            </a:custGeom>
            <a:solidFill>
              <a:srgbClr val="000000">
                <a:alpha val="9999"/>
              </a:srgbClr>
            </a:solidFill>
          </p:spPr>
          <p:txBody>
            <a:bodyPr wrap="square" lIns="0" tIns="0" rIns="0" bIns="0" rtlCol="0"/>
            <a:lstStyle/>
            <a:p>
              <a:endParaRPr sz="1227"/>
            </a:p>
          </p:txBody>
        </p:sp>
        <p:sp>
          <p:nvSpPr>
            <p:cNvPr id="21" name="object 21"/>
            <p:cNvSpPr/>
            <p:nvPr/>
          </p:nvSpPr>
          <p:spPr>
            <a:xfrm>
              <a:off x="4676241" y="4292601"/>
              <a:ext cx="1929764" cy="1530350"/>
            </a:xfrm>
            <a:custGeom>
              <a:avLst/>
              <a:gdLst/>
              <a:ahLst/>
              <a:cxnLst/>
              <a:rect l="l" t="t" r="r" b="b"/>
              <a:pathLst>
                <a:path w="1929765" h="1530350">
                  <a:moveTo>
                    <a:pt x="75107" y="0"/>
                  </a:moveTo>
                  <a:lnTo>
                    <a:pt x="0" y="1433131"/>
                  </a:lnTo>
                  <a:lnTo>
                    <a:pt x="1854644" y="1530337"/>
                  </a:lnTo>
                  <a:lnTo>
                    <a:pt x="1929752" y="97193"/>
                  </a:lnTo>
                  <a:lnTo>
                    <a:pt x="75107" y="0"/>
                  </a:lnTo>
                  <a:close/>
                </a:path>
              </a:pathLst>
            </a:custGeom>
            <a:solidFill>
              <a:srgbClr val="FFFFFF"/>
            </a:solidFill>
          </p:spPr>
          <p:txBody>
            <a:bodyPr wrap="square" lIns="0" tIns="0" rIns="0" bIns="0" rtlCol="0"/>
            <a:lstStyle/>
            <a:p>
              <a:endParaRPr sz="1227"/>
            </a:p>
          </p:txBody>
        </p:sp>
        <p:sp>
          <p:nvSpPr>
            <p:cNvPr id="22" name="object 22"/>
            <p:cNvSpPr/>
            <p:nvPr/>
          </p:nvSpPr>
          <p:spPr>
            <a:xfrm>
              <a:off x="4676241" y="5629632"/>
              <a:ext cx="1859914" cy="193675"/>
            </a:xfrm>
            <a:custGeom>
              <a:avLst/>
              <a:gdLst/>
              <a:ahLst/>
              <a:cxnLst/>
              <a:rect l="l" t="t" r="r" b="b"/>
              <a:pathLst>
                <a:path w="1859915" h="193675">
                  <a:moveTo>
                    <a:pt x="5041" y="0"/>
                  </a:moveTo>
                  <a:lnTo>
                    <a:pt x="0" y="96099"/>
                  </a:lnTo>
                  <a:lnTo>
                    <a:pt x="1854644" y="193305"/>
                  </a:lnTo>
                  <a:lnTo>
                    <a:pt x="1859673" y="97193"/>
                  </a:lnTo>
                  <a:lnTo>
                    <a:pt x="5041" y="0"/>
                  </a:lnTo>
                  <a:close/>
                </a:path>
              </a:pathLst>
            </a:custGeom>
            <a:solidFill>
              <a:srgbClr val="3D5579"/>
            </a:solidFill>
          </p:spPr>
          <p:txBody>
            <a:bodyPr wrap="square" lIns="0" tIns="0" rIns="0" bIns="0" rtlCol="0"/>
            <a:lstStyle/>
            <a:p>
              <a:endParaRPr sz="1227"/>
            </a:p>
          </p:txBody>
        </p:sp>
        <p:sp>
          <p:nvSpPr>
            <p:cNvPr id="23" name="object 23"/>
            <p:cNvSpPr/>
            <p:nvPr/>
          </p:nvSpPr>
          <p:spPr>
            <a:xfrm>
              <a:off x="4739066" y="4292607"/>
              <a:ext cx="1867535" cy="332105"/>
            </a:xfrm>
            <a:custGeom>
              <a:avLst/>
              <a:gdLst/>
              <a:ahLst/>
              <a:cxnLst/>
              <a:rect l="l" t="t" r="r" b="b"/>
              <a:pathLst>
                <a:path w="1867534" h="332104">
                  <a:moveTo>
                    <a:pt x="12282" y="0"/>
                  </a:moveTo>
                  <a:lnTo>
                    <a:pt x="0" y="234353"/>
                  </a:lnTo>
                  <a:lnTo>
                    <a:pt x="1854643" y="331546"/>
                  </a:lnTo>
                  <a:lnTo>
                    <a:pt x="1866924" y="97192"/>
                  </a:lnTo>
                  <a:lnTo>
                    <a:pt x="12282" y="0"/>
                  </a:lnTo>
                  <a:close/>
                </a:path>
              </a:pathLst>
            </a:custGeom>
            <a:solidFill>
              <a:srgbClr val="FDBE6A"/>
            </a:solidFill>
          </p:spPr>
          <p:txBody>
            <a:bodyPr wrap="square" lIns="0" tIns="0" rIns="0" bIns="0" rtlCol="0"/>
            <a:lstStyle/>
            <a:p>
              <a:endParaRPr sz="1227"/>
            </a:p>
          </p:txBody>
        </p:sp>
      </p:grpSp>
      <p:sp>
        <p:nvSpPr>
          <p:cNvPr id="24" name="object 24"/>
          <p:cNvSpPr txBox="1"/>
          <p:nvPr/>
        </p:nvSpPr>
        <p:spPr>
          <a:xfrm rot="120000">
            <a:off x="7092917" y="3893769"/>
            <a:ext cx="375163" cy="12824"/>
          </a:xfrm>
          <a:prstGeom prst="rect">
            <a:avLst/>
          </a:prstGeom>
        </p:spPr>
        <p:txBody>
          <a:bodyPr vert="horz" wrap="square" lIns="0" tIns="0" rIns="0" bIns="0" rtlCol="0">
            <a:spAutoFit/>
          </a:bodyPr>
          <a:lstStyle/>
          <a:p>
            <a:pPr>
              <a:lnSpc>
                <a:spcPts val="102"/>
              </a:lnSpc>
            </a:pPr>
            <a:r>
              <a:rPr sz="153" b="1" baseline="18518" dirty="0">
                <a:solidFill>
                  <a:srgbClr val="2EBDDB"/>
                </a:solidFill>
                <a:latin typeface="Trebuchet MS"/>
                <a:cs typeface="Trebuchet MS"/>
              </a:rPr>
              <a:t>Page</a:t>
            </a:r>
            <a:r>
              <a:rPr sz="153" b="1" spc="-10" baseline="18518" dirty="0">
                <a:solidFill>
                  <a:srgbClr val="2EBDDB"/>
                </a:solidFill>
                <a:latin typeface="Trebuchet MS"/>
                <a:cs typeface="Trebuchet MS"/>
              </a:rPr>
              <a:t> </a:t>
            </a:r>
            <a:r>
              <a:rPr sz="153" b="1" spc="-20" baseline="18518" dirty="0">
                <a:solidFill>
                  <a:srgbClr val="2EBDDB"/>
                </a:solidFill>
                <a:latin typeface="Trebuchet MS"/>
                <a:cs typeface="Trebuchet MS"/>
              </a:rPr>
              <a:t>1</a:t>
            </a:r>
            <a:r>
              <a:rPr sz="153" b="1" spc="-5" baseline="18518" dirty="0">
                <a:solidFill>
                  <a:srgbClr val="2EBDDB"/>
                </a:solidFill>
                <a:latin typeface="Trebuchet MS"/>
                <a:cs typeface="Trebuchet MS"/>
              </a:rPr>
              <a:t> </a:t>
            </a:r>
            <a:r>
              <a:rPr sz="153" b="1" baseline="18518" dirty="0">
                <a:solidFill>
                  <a:srgbClr val="2EBDDB"/>
                </a:solidFill>
                <a:latin typeface="Trebuchet MS"/>
                <a:cs typeface="Trebuchet MS"/>
              </a:rPr>
              <a:t>of</a:t>
            </a:r>
            <a:r>
              <a:rPr sz="153" b="1" spc="-10" baseline="18518" dirty="0">
                <a:solidFill>
                  <a:srgbClr val="2EBDDB"/>
                </a:solidFill>
                <a:latin typeface="Trebuchet MS"/>
                <a:cs typeface="Trebuchet MS"/>
              </a:rPr>
              <a:t> </a:t>
            </a:r>
            <a:r>
              <a:rPr sz="153" b="1" baseline="18518" dirty="0">
                <a:solidFill>
                  <a:srgbClr val="2EBDDB"/>
                </a:solidFill>
                <a:latin typeface="Trebuchet MS"/>
                <a:cs typeface="Trebuchet MS"/>
              </a:rPr>
              <a:t>2</a:t>
            </a:r>
            <a:r>
              <a:rPr sz="153" b="1" spc="189" baseline="18518" dirty="0">
                <a:solidFill>
                  <a:srgbClr val="2EBDDB"/>
                </a:solidFill>
                <a:latin typeface="Trebuchet MS"/>
                <a:cs typeface="Trebuchet MS"/>
              </a:rPr>
              <a:t> </a:t>
            </a:r>
            <a:r>
              <a:rPr sz="153" b="1" baseline="18518" dirty="0">
                <a:solidFill>
                  <a:srgbClr val="FFFFFF"/>
                </a:solidFill>
                <a:latin typeface="Trebuchet MS"/>
                <a:cs typeface="Trebuchet MS"/>
              </a:rPr>
              <a:t>Additional</a:t>
            </a:r>
            <a:r>
              <a:rPr sz="153" b="1" spc="-10" baseline="18518" dirty="0">
                <a:solidFill>
                  <a:srgbClr val="FFFFFF"/>
                </a:solidFill>
                <a:latin typeface="Trebuchet MS"/>
                <a:cs typeface="Trebuchet MS"/>
              </a:rPr>
              <a:t> </a:t>
            </a:r>
            <a:r>
              <a:rPr sz="153" b="1" baseline="18518" dirty="0">
                <a:solidFill>
                  <a:srgbClr val="FFFFFF"/>
                </a:solidFill>
                <a:latin typeface="Trebuchet MS"/>
                <a:cs typeface="Trebuchet MS"/>
              </a:rPr>
              <a:t>resources</a:t>
            </a:r>
            <a:r>
              <a:rPr sz="153" b="1" spc="-5" baseline="18518" dirty="0">
                <a:solidFill>
                  <a:srgbClr val="FFFFFF"/>
                </a:solidFill>
                <a:latin typeface="Trebuchet MS"/>
                <a:cs typeface="Trebuchet MS"/>
              </a:rPr>
              <a:t> </a:t>
            </a:r>
            <a:r>
              <a:rPr sz="153" b="1" baseline="18518" dirty="0">
                <a:solidFill>
                  <a:srgbClr val="FFFFFF"/>
                </a:solidFill>
                <a:latin typeface="Trebuchet MS"/>
                <a:cs typeface="Trebuchet MS"/>
              </a:rPr>
              <a:t>a</a:t>
            </a:r>
            <a:r>
              <a:rPr sz="102" b="1" dirty="0">
                <a:solidFill>
                  <a:srgbClr val="FFFFFF"/>
                </a:solidFill>
                <a:latin typeface="Trebuchet MS"/>
                <a:cs typeface="Trebuchet MS"/>
              </a:rPr>
              <a:t>t</a:t>
            </a:r>
            <a:r>
              <a:rPr sz="102" b="1" spc="-7" dirty="0">
                <a:solidFill>
                  <a:srgbClr val="FFFFFF"/>
                </a:solidFill>
                <a:latin typeface="Trebuchet MS"/>
                <a:cs typeface="Trebuchet MS"/>
              </a:rPr>
              <a:t> illinoisvaccinates.com</a:t>
            </a:r>
            <a:endParaRPr sz="102">
              <a:latin typeface="Trebuchet MS"/>
              <a:cs typeface="Trebuchet MS"/>
            </a:endParaRPr>
          </a:p>
        </p:txBody>
      </p:sp>
      <p:grpSp>
        <p:nvGrpSpPr>
          <p:cNvPr id="25" name="object 25"/>
          <p:cNvGrpSpPr/>
          <p:nvPr/>
        </p:nvGrpSpPr>
        <p:grpSpPr>
          <a:xfrm>
            <a:off x="7697113" y="3027084"/>
            <a:ext cx="183140" cy="78798"/>
            <a:chOff x="6234499" y="4439723"/>
            <a:chExt cx="268605" cy="115570"/>
          </a:xfrm>
        </p:grpSpPr>
        <p:pic>
          <p:nvPicPr>
            <p:cNvPr id="26" name="object 26"/>
            <p:cNvPicPr/>
            <p:nvPr/>
          </p:nvPicPr>
          <p:blipFill>
            <a:blip r:embed="rId11" cstate="print"/>
            <a:stretch>
              <a:fillRect/>
            </a:stretch>
          </p:blipFill>
          <p:spPr>
            <a:xfrm>
              <a:off x="6234499" y="4439723"/>
              <a:ext cx="191772" cy="102916"/>
            </a:xfrm>
            <a:prstGeom prst="rect">
              <a:avLst/>
            </a:prstGeom>
          </p:spPr>
        </p:pic>
        <p:pic>
          <p:nvPicPr>
            <p:cNvPr id="27" name="object 27"/>
            <p:cNvPicPr/>
            <p:nvPr/>
          </p:nvPicPr>
          <p:blipFill>
            <a:blip r:embed="rId12" cstate="print"/>
            <a:stretch>
              <a:fillRect/>
            </a:stretch>
          </p:blipFill>
          <p:spPr>
            <a:xfrm>
              <a:off x="6427978" y="4444339"/>
              <a:ext cx="60226" cy="110642"/>
            </a:xfrm>
            <a:prstGeom prst="rect">
              <a:avLst/>
            </a:prstGeom>
          </p:spPr>
        </p:pic>
        <p:sp>
          <p:nvSpPr>
            <p:cNvPr id="28" name="object 28"/>
            <p:cNvSpPr/>
            <p:nvPr/>
          </p:nvSpPr>
          <p:spPr>
            <a:xfrm>
              <a:off x="6474569" y="4445741"/>
              <a:ext cx="28575" cy="69850"/>
            </a:xfrm>
            <a:custGeom>
              <a:avLst/>
              <a:gdLst/>
              <a:ahLst/>
              <a:cxnLst/>
              <a:rect l="l" t="t" r="r" b="b"/>
              <a:pathLst>
                <a:path w="28575" h="69850">
                  <a:moveTo>
                    <a:pt x="11404" y="0"/>
                  </a:moveTo>
                  <a:lnTo>
                    <a:pt x="8013" y="1295"/>
                  </a:lnTo>
                  <a:lnTo>
                    <a:pt x="2832" y="6197"/>
                  </a:lnTo>
                  <a:lnTo>
                    <a:pt x="1358" y="9512"/>
                  </a:lnTo>
                  <a:lnTo>
                    <a:pt x="0" y="59169"/>
                  </a:lnTo>
                  <a:lnTo>
                    <a:pt x="1295" y="62560"/>
                  </a:lnTo>
                  <a:lnTo>
                    <a:pt x="6121" y="67652"/>
                  </a:lnTo>
                  <a:lnTo>
                    <a:pt x="9309" y="69113"/>
                  </a:lnTo>
                  <a:lnTo>
                    <a:pt x="16649" y="69405"/>
                  </a:lnTo>
                  <a:lnTo>
                    <a:pt x="20040" y="68110"/>
                  </a:lnTo>
                  <a:lnTo>
                    <a:pt x="25222" y="63207"/>
                  </a:lnTo>
                  <a:lnTo>
                    <a:pt x="26695" y="59893"/>
                  </a:lnTo>
                  <a:lnTo>
                    <a:pt x="27952" y="13804"/>
                  </a:lnTo>
                  <a:lnTo>
                    <a:pt x="28054" y="10236"/>
                  </a:lnTo>
                  <a:lnTo>
                    <a:pt x="26746" y="6845"/>
                  </a:lnTo>
                  <a:lnTo>
                    <a:pt x="21844" y="1663"/>
                  </a:lnTo>
                  <a:lnTo>
                    <a:pt x="18529" y="190"/>
                  </a:lnTo>
                  <a:lnTo>
                    <a:pt x="11404" y="0"/>
                  </a:lnTo>
                  <a:close/>
                </a:path>
              </a:pathLst>
            </a:custGeom>
            <a:solidFill>
              <a:srgbClr val="3EB1C8"/>
            </a:solidFill>
          </p:spPr>
          <p:txBody>
            <a:bodyPr wrap="square" lIns="0" tIns="0" rIns="0" bIns="0" rtlCol="0"/>
            <a:lstStyle/>
            <a:p>
              <a:endParaRPr sz="1227"/>
            </a:p>
          </p:txBody>
        </p:sp>
        <p:sp>
          <p:nvSpPr>
            <p:cNvPr id="29" name="object 29"/>
            <p:cNvSpPr/>
            <p:nvPr/>
          </p:nvSpPr>
          <p:spPr>
            <a:xfrm>
              <a:off x="6481026" y="4456048"/>
              <a:ext cx="15240" cy="48895"/>
            </a:xfrm>
            <a:custGeom>
              <a:avLst/>
              <a:gdLst/>
              <a:ahLst/>
              <a:cxnLst/>
              <a:rect l="l" t="t" r="r" b="b"/>
              <a:pathLst>
                <a:path w="15239" h="48895">
                  <a:moveTo>
                    <a:pt x="3683" y="42202"/>
                  </a:moveTo>
                  <a:lnTo>
                    <a:pt x="3111" y="41592"/>
                  </a:lnTo>
                  <a:lnTo>
                    <a:pt x="2387" y="41579"/>
                  </a:lnTo>
                  <a:lnTo>
                    <a:pt x="1663" y="41554"/>
                  </a:lnTo>
                  <a:lnTo>
                    <a:pt x="1066" y="42125"/>
                  </a:lnTo>
                  <a:lnTo>
                    <a:pt x="1016" y="43586"/>
                  </a:lnTo>
                  <a:lnTo>
                    <a:pt x="1587" y="44183"/>
                  </a:lnTo>
                  <a:lnTo>
                    <a:pt x="2311" y="44208"/>
                  </a:lnTo>
                  <a:lnTo>
                    <a:pt x="3035" y="44221"/>
                  </a:lnTo>
                  <a:lnTo>
                    <a:pt x="3644" y="43649"/>
                  </a:lnTo>
                  <a:lnTo>
                    <a:pt x="3670" y="42926"/>
                  </a:lnTo>
                  <a:lnTo>
                    <a:pt x="3683" y="42202"/>
                  </a:lnTo>
                  <a:close/>
                </a:path>
                <a:path w="15239" h="48895">
                  <a:moveTo>
                    <a:pt x="3810" y="37807"/>
                  </a:moveTo>
                  <a:lnTo>
                    <a:pt x="3238" y="37198"/>
                  </a:lnTo>
                  <a:lnTo>
                    <a:pt x="2514" y="37185"/>
                  </a:lnTo>
                  <a:lnTo>
                    <a:pt x="1790" y="37160"/>
                  </a:lnTo>
                  <a:lnTo>
                    <a:pt x="1181" y="37744"/>
                  </a:lnTo>
                  <a:lnTo>
                    <a:pt x="1168" y="38468"/>
                  </a:lnTo>
                  <a:lnTo>
                    <a:pt x="1143" y="39192"/>
                  </a:lnTo>
                  <a:lnTo>
                    <a:pt x="1714" y="39789"/>
                  </a:lnTo>
                  <a:lnTo>
                    <a:pt x="2438" y="39814"/>
                  </a:lnTo>
                  <a:lnTo>
                    <a:pt x="3162" y="39827"/>
                  </a:lnTo>
                  <a:lnTo>
                    <a:pt x="3771" y="39255"/>
                  </a:lnTo>
                  <a:lnTo>
                    <a:pt x="3797" y="38531"/>
                  </a:lnTo>
                  <a:lnTo>
                    <a:pt x="3810" y="37807"/>
                  </a:lnTo>
                  <a:close/>
                </a:path>
                <a:path w="15239" h="48895">
                  <a:moveTo>
                    <a:pt x="4965" y="9359"/>
                  </a:moveTo>
                  <a:lnTo>
                    <a:pt x="4394" y="8763"/>
                  </a:lnTo>
                  <a:lnTo>
                    <a:pt x="3670" y="8737"/>
                  </a:lnTo>
                  <a:lnTo>
                    <a:pt x="2946" y="8724"/>
                  </a:lnTo>
                  <a:lnTo>
                    <a:pt x="2336" y="9296"/>
                  </a:lnTo>
                  <a:lnTo>
                    <a:pt x="2311" y="10020"/>
                  </a:lnTo>
                  <a:lnTo>
                    <a:pt x="2298" y="10744"/>
                  </a:lnTo>
                  <a:lnTo>
                    <a:pt x="2870" y="11341"/>
                  </a:lnTo>
                  <a:lnTo>
                    <a:pt x="3594" y="11366"/>
                  </a:lnTo>
                  <a:lnTo>
                    <a:pt x="4318" y="11379"/>
                  </a:lnTo>
                  <a:lnTo>
                    <a:pt x="4927" y="10807"/>
                  </a:lnTo>
                  <a:lnTo>
                    <a:pt x="4940" y="10083"/>
                  </a:lnTo>
                  <a:lnTo>
                    <a:pt x="4965" y="9359"/>
                  </a:lnTo>
                  <a:close/>
                </a:path>
                <a:path w="15239" h="48895">
                  <a:moveTo>
                    <a:pt x="5092" y="4965"/>
                  </a:moveTo>
                  <a:lnTo>
                    <a:pt x="4521" y="4368"/>
                  </a:lnTo>
                  <a:lnTo>
                    <a:pt x="3797" y="4343"/>
                  </a:lnTo>
                  <a:lnTo>
                    <a:pt x="3073" y="4330"/>
                  </a:lnTo>
                  <a:lnTo>
                    <a:pt x="2463" y="4902"/>
                  </a:lnTo>
                  <a:lnTo>
                    <a:pt x="2438" y="5626"/>
                  </a:lnTo>
                  <a:lnTo>
                    <a:pt x="2425" y="6350"/>
                  </a:lnTo>
                  <a:lnTo>
                    <a:pt x="2997" y="6959"/>
                  </a:lnTo>
                  <a:lnTo>
                    <a:pt x="3721" y="6972"/>
                  </a:lnTo>
                  <a:lnTo>
                    <a:pt x="4445" y="6997"/>
                  </a:lnTo>
                  <a:lnTo>
                    <a:pt x="5054" y="6413"/>
                  </a:lnTo>
                  <a:lnTo>
                    <a:pt x="5067" y="5689"/>
                  </a:lnTo>
                  <a:lnTo>
                    <a:pt x="5092" y="4965"/>
                  </a:lnTo>
                  <a:close/>
                </a:path>
                <a:path w="15239" h="48895">
                  <a:moveTo>
                    <a:pt x="5829" y="46659"/>
                  </a:moveTo>
                  <a:lnTo>
                    <a:pt x="5257" y="46062"/>
                  </a:lnTo>
                  <a:lnTo>
                    <a:pt x="4533" y="46037"/>
                  </a:lnTo>
                  <a:lnTo>
                    <a:pt x="3810" y="46024"/>
                  </a:lnTo>
                  <a:lnTo>
                    <a:pt x="3200" y="46596"/>
                  </a:lnTo>
                  <a:lnTo>
                    <a:pt x="3187" y="47320"/>
                  </a:lnTo>
                  <a:lnTo>
                    <a:pt x="3162" y="48044"/>
                  </a:lnTo>
                  <a:lnTo>
                    <a:pt x="3733" y="48641"/>
                  </a:lnTo>
                  <a:lnTo>
                    <a:pt x="4457" y="48666"/>
                  </a:lnTo>
                  <a:lnTo>
                    <a:pt x="5181" y="48679"/>
                  </a:lnTo>
                  <a:lnTo>
                    <a:pt x="5791" y="48107"/>
                  </a:lnTo>
                  <a:lnTo>
                    <a:pt x="5816" y="47383"/>
                  </a:lnTo>
                  <a:lnTo>
                    <a:pt x="5829" y="46659"/>
                  </a:lnTo>
                  <a:close/>
                </a:path>
                <a:path w="15239" h="48895">
                  <a:moveTo>
                    <a:pt x="7467" y="635"/>
                  </a:moveTo>
                  <a:lnTo>
                    <a:pt x="6896" y="38"/>
                  </a:lnTo>
                  <a:lnTo>
                    <a:pt x="6172" y="12"/>
                  </a:lnTo>
                  <a:lnTo>
                    <a:pt x="5448" y="0"/>
                  </a:lnTo>
                  <a:lnTo>
                    <a:pt x="4838" y="571"/>
                  </a:lnTo>
                  <a:lnTo>
                    <a:pt x="4813" y="1295"/>
                  </a:lnTo>
                  <a:lnTo>
                    <a:pt x="4800" y="2019"/>
                  </a:lnTo>
                  <a:lnTo>
                    <a:pt x="5372" y="2628"/>
                  </a:lnTo>
                  <a:lnTo>
                    <a:pt x="6096" y="2641"/>
                  </a:lnTo>
                  <a:lnTo>
                    <a:pt x="6819" y="2667"/>
                  </a:lnTo>
                  <a:lnTo>
                    <a:pt x="7429" y="2095"/>
                  </a:lnTo>
                  <a:lnTo>
                    <a:pt x="7442" y="1358"/>
                  </a:lnTo>
                  <a:lnTo>
                    <a:pt x="7467" y="635"/>
                  </a:lnTo>
                  <a:close/>
                </a:path>
                <a:path w="15239" h="48895">
                  <a:moveTo>
                    <a:pt x="8204" y="42329"/>
                  </a:moveTo>
                  <a:lnTo>
                    <a:pt x="7632" y="41732"/>
                  </a:lnTo>
                  <a:lnTo>
                    <a:pt x="6908" y="41706"/>
                  </a:lnTo>
                  <a:lnTo>
                    <a:pt x="6184" y="41694"/>
                  </a:lnTo>
                  <a:lnTo>
                    <a:pt x="5575" y="42265"/>
                  </a:lnTo>
                  <a:lnTo>
                    <a:pt x="5562" y="42989"/>
                  </a:lnTo>
                  <a:lnTo>
                    <a:pt x="5537" y="43713"/>
                  </a:lnTo>
                  <a:lnTo>
                    <a:pt x="6108" y="44310"/>
                  </a:lnTo>
                  <a:lnTo>
                    <a:pt x="6832" y="44335"/>
                  </a:lnTo>
                  <a:lnTo>
                    <a:pt x="7556" y="44348"/>
                  </a:lnTo>
                  <a:lnTo>
                    <a:pt x="8166" y="43776"/>
                  </a:lnTo>
                  <a:lnTo>
                    <a:pt x="8191" y="43053"/>
                  </a:lnTo>
                  <a:lnTo>
                    <a:pt x="8204" y="42329"/>
                  </a:lnTo>
                  <a:close/>
                </a:path>
                <a:path w="15239" h="48895">
                  <a:moveTo>
                    <a:pt x="8318" y="37934"/>
                  </a:moveTo>
                  <a:lnTo>
                    <a:pt x="7747" y="37338"/>
                  </a:lnTo>
                  <a:lnTo>
                    <a:pt x="7023" y="37312"/>
                  </a:lnTo>
                  <a:lnTo>
                    <a:pt x="6299" y="37299"/>
                  </a:lnTo>
                  <a:lnTo>
                    <a:pt x="5689" y="37871"/>
                  </a:lnTo>
                  <a:lnTo>
                    <a:pt x="5676" y="38595"/>
                  </a:lnTo>
                  <a:lnTo>
                    <a:pt x="5651" y="39319"/>
                  </a:lnTo>
                  <a:lnTo>
                    <a:pt x="6223" y="39916"/>
                  </a:lnTo>
                  <a:lnTo>
                    <a:pt x="6946" y="39941"/>
                  </a:lnTo>
                  <a:lnTo>
                    <a:pt x="7670" y="39954"/>
                  </a:lnTo>
                  <a:lnTo>
                    <a:pt x="8280" y="39382"/>
                  </a:lnTo>
                  <a:lnTo>
                    <a:pt x="8305" y="38658"/>
                  </a:lnTo>
                  <a:lnTo>
                    <a:pt x="8318" y="37934"/>
                  </a:lnTo>
                  <a:close/>
                </a:path>
                <a:path w="15239" h="48895">
                  <a:moveTo>
                    <a:pt x="9486" y="9486"/>
                  </a:moveTo>
                  <a:lnTo>
                    <a:pt x="8915" y="8890"/>
                  </a:lnTo>
                  <a:lnTo>
                    <a:pt x="8191" y="8864"/>
                  </a:lnTo>
                  <a:lnTo>
                    <a:pt x="7467" y="8851"/>
                  </a:lnTo>
                  <a:lnTo>
                    <a:pt x="6858" y="9423"/>
                  </a:lnTo>
                  <a:lnTo>
                    <a:pt x="6832" y="10147"/>
                  </a:lnTo>
                  <a:lnTo>
                    <a:pt x="6819" y="10871"/>
                  </a:lnTo>
                  <a:lnTo>
                    <a:pt x="7391" y="11480"/>
                  </a:lnTo>
                  <a:lnTo>
                    <a:pt x="8115" y="11493"/>
                  </a:lnTo>
                  <a:lnTo>
                    <a:pt x="8839" y="11518"/>
                  </a:lnTo>
                  <a:lnTo>
                    <a:pt x="9448" y="10947"/>
                  </a:lnTo>
                  <a:lnTo>
                    <a:pt x="9461" y="10210"/>
                  </a:lnTo>
                  <a:lnTo>
                    <a:pt x="9486" y="9486"/>
                  </a:lnTo>
                  <a:close/>
                </a:path>
                <a:path w="15239" h="48895">
                  <a:moveTo>
                    <a:pt x="9601" y="5092"/>
                  </a:moveTo>
                  <a:lnTo>
                    <a:pt x="9029" y="4495"/>
                  </a:lnTo>
                  <a:lnTo>
                    <a:pt x="8305" y="4470"/>
                  </a:lnTo>
                  <a:lnTo>
                    <a:pt x="7581" y="4457"/>
                  </a:lnTo>
                  <a:lnTo>
                    <a:pt x="6972" y="5029"/>
                  </a:lnTo>
                  <a:lnTo>
                    <a:pt x="6946" y="5753"/>
                  </a:lnTo>
                  <a:lnTo>
                    <a:pt x="6934" y="6477"/>
                  </a:lnTo>
                  <a:lnTo>
                    <a:pt x="7505" y="7086"/>
                  </a:lnTo>
                  <a:lnTo>
                    <a:pt x="8229" y="7099"/>
                  </a:lnTo>
                  <a:lnTo>
                    <a:pt x="8953" y="7112"/>
                  </a:lnTo>
                  <a:lnTo>
                    <a:pt x="9563" y="6553"/>
                  </a:lnTo>
                  <a:lnTo>
                    <a:pt x="9575" y="5816"/>
                  </a:lnTo>
                  <a:lnTo>
                    <a:pt x="9601" y="5092"/>
                  </a:lnTo>
                  <a:close/>
                </a:path>
                <a:path w="15239" h="48895">
                  <a:moveTo>
                    <a:pt x="10337" y="46786"/>
                  </a:moveTo>
                  <a:lnTo>
                    <a:pt x="9766" y="46177"/>
                  </a:lnTo>
                  <a:lnTo>
                    <a:pt x="9042" y="46164"/>
                  </a:lnTo>
                  <a:lnTo>
                    <a:pt x="8318" y="46151"/>
                  </a:lnTo>
                  <a:lnTo>
                    <a:pt x="7708" y="46723"/>
                  </a:lnTo>
                  <a:lnTo>
                    <a:pt x="7696" y="47447"/>
                  </a:lnTo>
                  <a:lnTo>
                    <a:pt x="7670" y="48171"/>
                  </a:lnTo>
                  <a:lnTo>
                    <a:pt x="8242" y="48768"/>
                  </a:lnTo>
                  <a:lnTo>
                    <a:pt x="8966" y="48793"/>
                  </a:lnTo>
                  <a:lnTo>
                    <a:pt x="9690" y="48806"/>
                  </a:lnTo>
                  <a:lnTo>
                    <a:pt x="10299" y="48234"/>
                  </a:lnTo>
                  <a:lnTo>
                    <a:pt x="10325" y="47510"/>
                  </a:lnTo>
                  <a:lnTo>
                    <a:pt x="10337" y="46786"/>
                  </a:lnTo>
                  <a:close/>
                </a:path>
                <a:path w="15239" h="48895">
                  <a:moveTo>
                    <a:pt x="11976" y="749"/>
                  </a:moveTo>
                  <a:lnTo>
                    <a:pt x="11404" y="152"/>
                  </a:lnTo>
                  <a:lnTo>
                    <a:pt x="10680" y="127"/>
                  </a:lnTo>
                  <a:lnTo>
                    <a:pt x="9956" y="114"/>
                  </a:lnTo>
                  <a:lnTo>
                    <a:pt x="9347" y="685"/>
                  </a:lnTo>
                  <a:lnTo>
                    <a:pt x="9321" y="1409"/>
                  </a:lnTo>
                  <a:lnTo>
                    <a:pt x="9309" y="2133"/>
                  </a:lnTo>
                  <a:lnTo>
                    <a:pt x="9880" y="2730"/>
                  </a:lnTo>
                  <a:lnTo>
                    <a:pt x="10604" y="2755"/>
                  </a:lnTo>
                  <a:lnTo>
                    <a:pt x="11328" y="2768"/>
                  </a:lnTo>
                  <a:lnTo>
                    <a:pt x="11938" y="2197"/>
                  </a:lnTo>
                  <a:lnTo>
                    <a:pt x="11950" y="1473"/>
                  </a:lnTo>
                  <a:lnTo>
                    <a:pt x="11976" y="749"/>
                  </a:lnTo>
                  <a:close/>
                </a:path>
                <a:path w="15239" h="48895">
                  <a:moveTo>
                    <a:pt x="12712" y="42456"/>
                  </a:moveTo>
                  <a:lnTo>
                    <a:pt x="12141" y="41859"/>
                  </a:lnTo>
                  <a:lnTo>
                    <a:pt x="11417" y="41833"/>
                  </a:lnTo>
                  <a:lnTo>
                    <a:pt x="10693" y="41821"/>
                  </a:lnTo>
                  <a:lnTo>
                    <a:pt x="10083" y="42392"/>
                  </a:lnTo>
                  <a:lnTo>
                    <a:pt x="10071" y="43116"/>
                  </a:lnTo>
                  <a:lnTo>
                    <a:pt x="10045" y="43840"/>
                  </a:lnTo>
                  <a:lnTo>
                    <a:pt x="10617" y="44437"/>
                  </a:lnTo>
                  <a:lnTo>
                    <a:pt x="11341" y="44462"/>
                  </a:lnTo>
                  <a:lnTo>
                    <a:pt x="12065" y="44475"/>
                  </a:lnTo>
                  <a:lnTo>
                    <a:pt x="12674" y="43903"/>
                  </a:lnTo>
                  <a:lnTo>
                    <a:pt x="12700" y="43180"/>
                  </a:lnTo>
                  <a:lnTo>
                    <a:pt x="12712" y="42456"/>
                  </a:lnTo>
                  <a:close/>
                </a:path>
                <a:path w="15239" h="48895">
                  <a:moveTo>
                    <a:pt x="12839" y="38049"/>
                  </a:moveTo>
                  <a:lnTo>
                    <a:pt x="12268" y="37452"/>
                  </a:lnTo>
                  <a:lnTo>
                    <a:pt x="11544" y="37426"/>
                  </a:lnTo>
                  <a:lnTo>
                    <a:pt x="10820" y="37414"/>
                  </a:lnTo>
                  <a:lnTo>
                    <a:pt x="10210" y="37985"/>
                  </a:lnTo>
                  <a:lnTo>
                    <a:pt x="10198" y="38709"/>
                  </a:lnTo>
                  <a:lnTo>
                    <a:pt x="10172" y="39433"/>
                  </a:lnTo>
                  <a:lnTo>
                    <a:pt x="10744" y="40030"/>
                  </a:lnTo>
                  <a:lnTo>
                    <a:pt x="11468" y="40055"/>
                  </a:lnTo>
                  <a:lnTo>
                    <a:pt x="12192" y="40068"/>
                  </a:lnTo>
                  <a:lnTo>
                    <a:pt x="12801" y="39497"/>
                  </a:lnTo>
                  <a:lnTo>
                    <a:pt x="12827" y="38773"/>
                  </a:lnTo>
                  <a:lnTo>
                    <a:pt x="12839" y="38049"/>
                  </a:lnTo>
                  <a:close/>
                </a:path>
                <a:path w="15239" h="48895">
                  <a:moveTo>
                    <a:pt x="13995" y="9601"/>
                  </a:moveTo>
                  <a:lnTo>
                    <a:pt x="13423" y="9004"/>
                  </a:lnTo>
                  <a:lnTo>
                    <a:pt x="12700" y="8978"/>
                  </a:lnTo>
                  <a:lnTo>
                    <a:pt x="11976" y="8966"/>
                  </a:lnTo>
                  <a:lnTo>
                    <a:pt x="11366" y="9537"/>
                  </a:lnTo>
                  <a:lnTo>
                    <a:pt x="11341" y="10261"/>
                  </a:lnTo>
                  <a:lnTo>
                    <a:pt x="11328" y="10985"/>
                  </a:lnTo>
                  <a:lnTo>
                    <a:pt x="11899" y="11595"/>
                  </a:lnTo>
                  <a:lnTo>
                    <a:pt x="12623" y="11607"/>
                  </a:lnTo>
                  <a:lnTo>
                    <a:pt x="13347" y="11633"/>
                  </a:lnTo>
                  <a:lnTo>
                    <a:pt x="13957" y="11049"/>
                  </a:lnTo>
                  <a:lnTo>
                    <a:pt x="13970" y="10325"/>
                  </a:lnTo>
                  <a:lnTo>
                    <a:pt x="13995" y="9601"/>
                  </a:lnTo>
                  <a:close/>
                </a:path>
                <a:path w="15239" h="48895">
                  <a:moveTo>
                    <a:pt x="14122" y="5207"/>
                  </a:moveTo>
                  <a:lnTo>
                    <a:pt x="13550" y="4610"/>
                  </a:lnTo>
                  <a:lnTo>
                    <a:pt x="12827" y="4584"/>
                  </a:lnTo>
                  <a:lnTo>
                    <a:pt x="12103" y="4572"/>
                  </a:lnTo>
                  <a:lnTo>
                    <a:pt x="11493" y="5143"/>
                  </a:lnTo>
                  <a:lnTo>
                    <a:pt x="11468" y="5867"/>
                  </a:lnTo>
                  <a:lnTo>
                    <a:pt x="11455" y="6591"/>
                  </a:lnTo>
                  <a:lnTo>
                    <a:pt x="12026" y="7188"/>
                  </a:lnTo>
                  <a:lnTo>
                    <a:pt x="12750" y="7213"/>
                  </a:lnTo>
                  <a:lnTo>
                    <a:pt x="13474" y="7226"/>
                  </a:lnTo>
                  <a:lnTo>
                    <a:pt x="14084" y="6654"/>
                  </a:lnTo>
                  <a:lnTo>
                    <a:pt x="14097" y="5930"/>
                  </a:lnTo>
                  <a:lnTo>
                    <a:pt x="14122" y="5207"/>
                  </a:lnTo>
                  <a:close/>
                </a:path>
                <a:path w="15239" h="48895">
                  <a:moveTo>
                    <a:pt x="15138" y="20586"/>
                  </a:moveTo>
                  <a:lnTo>
                    <a:pt x="14401" y="18681"/>
                  </a:lnTo>
                  <a:lnTo>
                    <a:pt x="12928" y="17132"/>
                  </a:lnTo>
                  <a:lnTo>
                    <a:pt x="12928" y="21107"/>
                  </a:lnTo>
                  <a:lnTo>
                    <a:pt x="12750" y="27698"/>
                  </a:lnTo>
                  <a:lnTo>
                    <a:pt x="12636" y="28232"/>
                  </a:lnTo>
                  <a:lnTo>
                    <a:pt x="12153" y="29298"/>
                  </a:lnTo>
                  <a:lnTo>
                    <a:pt x="10109" y="31229"/>
                  </a:lnTo>
                  <a:lnTo>
                    <a:pt x="8775" y="31750"/>
                  </a:lnTo>
                  <a:lnTo>
                    <a:pt x="5969" y="31661"/>
                  </a:lnTo>
                  <a:lnTo>
                    <a:pt x="4648" y="31089"/>
                  </a:lnTo>
                  <a:lnTo>
                    <a:pt x="2705" y="29044"/>
                  </a:lnTo>
                  <a:lnTo>
                    <a:pt x="2197" y="27698"/>
                  </a:lnTo>
                  <a:lnTo>
                    <a:pt x="2374" y="21107"/>
                  </a:lnTo>
                  <a:lnTo>
                    <a:pt x="2489" y="20586"/>
                  </a:lnTo>
                  <a:lnTo>
                    <a:pt x="2971" y="19507"/>
                  </a:lnTo>
                  <a:lnTo>
                    <a:pt x="5016" y="17576"/>
                  </a:lnTo>
                  <a:lnTo>
                    <a:pt x="6350" y="17068"/>
                  </a:lnTo>
                  <a:lnTo>
                    <a:pt x="7899" y="17106"/>
                  </a:lnTo>
                  <a:lnTo>
                    <a:pt x="9258" y="17183"/>
                  </a:lnTo>
                  <a:lnTo>
                    <a:pt x="10515" y="17754"/>
                  </a:lnTo>
                  <a:lnTo>
                    <a:pt x="12420" y="19773"/>
                  </a:lnTo>
                  <a:lnTo>
                    <a:pt x="12928" y="21107"/>
                  </a:lnTo>
                  <a:lnTo>
                    <a:pt x="12928" y="17132"/>
                  </a:lnTo>
                  <a:lnTo>
                    <a:pt x="11671" y="15798"/>
                  </a:lnTo>
                  <a:lnTo>
                    <a:pt x="9804" y="14960"/>
                  </a:lnTo>
                  <a:lnTo>
                    <a:pt x="5829" y="14859"/>
                  </a:lnTo>
                  <a:lnTo>
                    <a:pt x="3937" y="15582"/>
                  </a:lnTo>
                  <a:lnTo>
                    <a:pt x="1041" y="18326"/>
                  </a:lnTo>
                  <a:lnTo>
                    <a:pt x="215" y="20180"/>
                  </a:lnTo>
                  <a:lnTo>
                    <a:pt x="0" y="28232"/>
                  </a:lnTo>
                  <a:lnTo>
                    <a:pt x="723" y="30124"/>
                  </a:lnTo>
                  <a:lnTo>
                    <a:pt x="3416" y="32969"/>
                  </a:lnTo>
                  <a:lnTo>
                    <a:pt x="5194" y="33794"/>
                  </a:lnTo>
                  <a:lnTo>
                    <a:pt x="7112" y="33896"/>
                  </a:lnTo>
                  <a:lnTo>
                    <a:pt x="9296" y="33947"/>
                  </a:lnTo>
                  <a:lnTo>
                    <a:pt x="11188" y="33223"/>
                  </a:lnTo>
                  <a:lnTo>
                    <a:pt x="12738" y="31750"/>
                  </a:lnTo>
                  <a:lnTo>
                    <a:pt x="14084" y="30480"/>
                  </a:lnTo>
                  <a:lnTo>
                    <a:pt x="14909" y="28638"/>
                  </a:lnTo>
                  <a:lnTo>
                    <a:pt x="15138" y="20586"/>
                  </a:lnTo>
                  <a:close/>
                </a:path>
              </a:pathLst>
            </a:custGeom>
            <a:solidFill>
              <a:srgbClr val="FFFFFF"/>
            </a:solidFill>
          </p:spPr>
          <p:txBody>
            <a:bodyPr wrap="square" lIns="0" tIns="0" rIns="0" bIns="0" rtlCol="0"/>
            <a:lstStyle/>
            <a:p>
              <a:endParaRPr sz="1227"/>
            </a:p>
          </p:txBody>
        </p:sp>
      </p:grpSp>
      <p:sp>
        <p:nvSpPr>
          <p:cNvPr id="30" name="object 30"/>
          <p:cNvSpPr txBox="1"/>
          <p:nvPr/>
        </p:nvSpPr>
        <p:spPr>
          <a:xfrm rot="180000">
            <a:off x="6745929" y="3011845"/>
            <a:ext cx="858909" cy="64120"/>
          </a:xfrm>
          <a:prstGeom prst="rect">
            <a:avLst/>
          </a:prstGeom>
        </p:spPr>
        <p:txBody>
          <a:bodyPr vert="horz" wrap="square" lIns="0" tIns="0" rIns="0" bIns="0" rtlCol="0">
            <a:spAutoFit/>
          </a:bodyPr>
          <a:lstStyle/>
          <a:p>
            <a:pPr>
              <a:lnSpc>
                <a:spcPts val="515"/>
              </a:lnSpc>
            </a:pPr>
            <a:r>
              <a:rPr sz="511" b="1" spc="44" dirty="0">
                <a:latin typeface="Trebuchet MS"/>
                <a:cs typeface="Trebuchet MS"/>
              </a:rPr>
              <a:t>ADDITIONAL</a:t>
            </a:r>
            <a:r>
              <a:rPr sz="511" b="1" spc="-55" dirty="0">
                <a:latin typeface="Trebuchet MS"/>
                <a:cs typeface="Trebuchet MS"/>
              </a:rPr>
              <a:t> </a:t>
            </a:r>
            <a:r>
              <a:rPr sz="511" b="1" spc="51" dirty="0">
                <a:latin typeface="Trebuchet MS"/>
                <a:cs typeface="Trebuchet MS"/>
              </a:rPr>
              <a:t>RESOURCES</a:t>
            </a:r>
            <a:endParaRPr sz="511">
              <a:latin typeface="Trebuchet MS"/>
              <a:cs typeface="Trebuchet MS"/>
            </a:endParaRPr>
          </a:p>
        </p:txBody>
      </p:sp>
      <p:grpSp>
        <p:nvGrpSpPr>
          <p:cNvPr id="31" name="object 31"/>
          <p:cNvGrpSpPr/>
          <p:nvPr/>
        </p:nvGrpSpPr>
        <p:grpSpPr>
          <a:xfrm>
            <a:off x="6638101" y="3086558"/>
            <a:ext cx="760268" cy="767628"/>
            <a:chOff x="4681282" y="4526951"/>
            <a:chExt cx="1115060" cy="1125855"/>
          </a:xfrm>
        </p:grpSpPr>
        <p:sp>
          <p:nvSpPr>
            <p:cNvPr id="32" name="object 32"/>
            <p:cNvSpPr/>
            <p:nvPr/>
          </p:nvSpPr>
          <p:spPr>
            <a:xfrm>
              <a:off x="4681282" y="4526951"/>
              <a:ext cx="489584" cy="1125855"/>
            </a:xfrm>
            <a:custGeom>
              <a:avLst/>
              <a:gdLst/>
              <a:ahLst/>
              <a:cxnLst/>
              <a:rect l="l" t="t" r="r" b="b"/>
              <a:pathLst>
                <a:path w="489585" h="1125854">
                  <a:moveTo>
                    <a:pt x="57785" y="0"/>
                  </a:moveTo>
                  <a:lnTo>
                    <a:pt x="0" y="1102677"/>
                  </a:lnTo>
                  <a:lnTo>
                    <a:pt x="431634" y="1125296"/>
                  </a:lnTo>
                  <a:lnTo>
                    <a:pt x="489407" y="22618"/>
                  </a:lnTo>
                  <a:lnTo>
                    <a:pt x="57785" y="0"/>
                  </a:lnTo>
                  <a:close/>
                </a:path>
              </a:pathLst>
            </a:custGeom>
            <a:solidFill>
              <a:srgbClr val="FFF6EA"/>
            </a:solidFill>
          </p:spPr>
          <p:txBody>
            <a:bodyPr wrap="square" lIns="0" tIns="0" rIns="0" bIns="0" rtlCol="0"/>
            <a:lstStyle/>
            <a:p>
              <a:endParaRPr sz="1227"/>
            </a:p>
          </p:txBody>
        </p:sp>
        <p:pic>
          <p:nvPicPr>
            <p:cNvPr id="33" name="object 33"/>
            <p:cNvPicPr/>
            <p:nvPr/>
          </p:nvPicPr>
          <p:blipFill>
            <a:blip r:embed="rId13" cstate="print"/>
            <a:stretch>
              <a:fillRect/>
            </a:stretch>
          </p:blipFill>
          <p:spPr>
            <a:xfrm>
              <a:off x="5152034" y="5147195"/>
              <a:ext cx="643635" cy="373913"/>
            </a:xfrm>
            <a:prstGeom prst="rect">
              <a:avLst/>
            </a:prstGeom>
          </p:spPr>
        </p:pic>
        <p:sp>
          <p:nvSpPr>
            <p:cNvPr id="34" name="object 34"/>
            <p:cNvSpPr/>
            <p:nvPr/>
          </p:nvSpPr>
          <p:spPr>
            <a:xfrm>
              <a:off x="5152038" y="5147185"/>
              <a:ext cx="643890" cy="374015"/>
            </a:xfrm>
            <a:custGeom>
              <a:avLst/>
              <a:gdLst/>
              <a:ahLst/>
              <a:cxnLst/>
              <a:rect l="l" t="t" r="r" b="b"/>
              <a:pathLst>
                <a:path w="643889" h="374014">
                  <a:moveTo>
                    <a:pt x="0" y="341134"/>
                  </a:moveTo>
                  <a:lnTo>
                    <a:pt x="625754" y="373926"/>
                  </a:lnTo>
                  <a:lnTo>
                    <a:pt x="643636" y="32804"/>
                  </a:lnTo>
                  <a:lnTo>
                    <a:pt x="17881" y="0"/>
                  </a:lnTo>
                  <a:lnTo>
                    <a:pt x="0" y="341134"/>
                  </a:lnTo>
                </a:path>
              </a:pathLst>
            </a:custGeom>
            <a:ln w="3175">
              <a:solidFill>
                <a:srgbClr val="000000"/>
              </a:solidFill>
            </a:ln>
          </p:spPr>
          <p:txBody>
            <a:bodyPr wrap="square" lIns="0" tIns="0" rIns="0" bIns="0" rtlCol="0"/>
            <a:lstStyle/>
            <a:p>
              <a:endParaRPr sz="1227"/>
            </a:p>
          </p:txBody>
        </p:sp>
      </p:grpSp>
      <p:sp>
        <p:nvSpPr>
          <p:cNvPr id="35" name="object 35"/>
          <p:cNvSpPr txBox="1"/>
          <p:nvPr/>
        </p:nvSpPr>
        <p:spPr>
          <a:xfrm rot="120000">
            <a:off x="6957041" y="3774277"/>
            <a:ext cx="394314" cy="12824"/>
          </a:xfrm>
          <a:prstGeom prst="rect">
            <a:avLst/>
          </a:prstGeom>
        </p:spPr>
        <p:txBody>
          <a:bodyPr vert="horz" wrap="square" lIns="0" tIns="0" rIns="0" bIns="0" rtlCol="0">
            <a:spAutoFit/>
          </a:bodyPr>
          <a:lstStyle/>
          <a:p>
            <a:pPr>
              <a:lnSpc>
                <a:spcPts val="119"/>
              </a:lnSpc>
            </a:pPr>
            <a:r>
              <a:rPr sz="153" b="1" baseline="18518" dirty="0">
                <a:solidFill>
                  <a:srgbClr val="C7497F"/>
                </a:solidFill>
                <a:latin typeface="Arial"/>
                <a:cs typeface="Arial"/>
              </a:rPr>
              <a:t>Protecting</a:t>
            </a:r>
            <a:r>
              <a:rPr sz="153" b="1" spc="76" baseline="18518" dirty="0">
                <a:solidFill>
                  <a:srgbClr val="C7497F"/>
                </a:solidFill>
                <a:latin typeface="Arial"/>
                <a:cs typeface="Arial"/>
              </a:rPr>
              <a:t> </a:t>
            </a:r>
            <a:r>
              <a:rPr sz="153" b="1" baseline="18518" dirty="0">
                <a:solidFill>
                  <a:srgbClr val="C7497F"/>
                </a:solidFill>
                <a:latin typeface="Arial"/>
                <a:cs typeface="Arial"/>
              </a:rPr>
              <a:t>Immigrant</a:t>
            </a:r>
            <a:r>
              <a:rPr sz="153" b="1" spc="76" baseline="18518" dirty="0">
                <a:solidFill>
                  <a:srgbClr val="C7497F"/>
                </a:solidFill>
                <a:latin typeface="Arial"/>
                <a:cs typeface="Arial"/>
              </a:rPr>
              <a:t> </a:t>
            </a:r>
            <a:r>
              <a:rPr sz="153" b="1" baseline="18518" dirty="0">
                <a:solidFill>
                  <a:srgbClr val="C7497F"/>
                </a:solidFill>
                <a:latin typeface="Arial"/>
                <a:cs typeface="Arial"/>
              </a:rPr>
              <a:t>Familes</a:t>
            </a:r>
            <a:r>
              <a:rPr sz="153" b="1" spc="82" baseline="18518" dirty="0">
                <a:solidFill>
                  <a:srgbClr val="C7497F"/>
                </a:solidFill>
                <a:latin typeface="Arial"/>
                <a:cs typeface="Arial"/>
              </a:rPr>
              <a:t> </a:t>
            </a:r>
            <a:r>
              <a:rPr sz="153" b="1" baseline="18518" dirty="0">
                <a:solidFill>
                  <a:srgbClr val="C7497F"/>
                </a:solidFill>
                <a:latin typeface="Arial"/>
                <a:cs typeface="Arial"/>
              </a:rPr>
              <a:t>Coalition</a:t>
            </a:r>
            <a:r>
              <a:rPr sz="153" b="1" spc="76" baseline="18518" dirty="0">
                <a:solidFill>
                  <a:srgbClr val="C7497F"/>
                </a:solidFill>
                <a:latin typeface="Arial"/>
                <a:cs typeface="Arial"/>
              </a:rPr>
              <a:t> </a:t>
            </a:r>
            <a:r>
              <a:rPr sz="102" b="1" dirty="0">
                <a:solidFill>
                  <a:srgbClr val="C7497F"/>
                </a:solidFill>
                <a:latin typeface="Arial"/>
                <a:cs typeface="Arial"/>
              </a:rPr>
              <a:t>Video—</a:t>
            </a:r>
            <a:r>
              <a:rPr sz="102" b="1" spc="-7" dirty="0">
                <a:latin typeface="Arial"/>
                <a:cs typeface="Arial"/>
              </a:rPr>
              <a:t>“COVID</a:t>
            </a:r>
            <a:endParaRPr sz="102">
              <a:latin typeface="Arial"/>
              <a:cs typeface="Arial"/>
            </a:endParaRPr>
          </a:p>
        </p:txBody>
      </p:sp>
      <p:sp>
        <p:nvSpPr>
          <p:cNvPr id="36" name="object 36"/>
          <p:cNvSpPr txBox="1"/>
          <p:nvPr/>
        </p:nvSpPr>
        <p:spPr>
          <a:xfrm rot="120000">
            <a:off x="6956029" y="3794090"/>
            <a:ext cx="415512" cy="12824"/>
          </a:xfrm>
          <a:prstGeom prst="rect">
            <a:avLst/>
          </a:prstGeom>
        </p:spPr>
        <p:txBody>
          <a:bodyPr vert="horz" wrap="square" lIns="0" tIns="0" rIns="0" bIns="0" rtlCol="0">
            <a:spAutoFit/>
          </a:bodyPr>
          <a:lstStyle/>
          <a:p>
            <a:pPr>
              <a:lnSpc>
                <a:spcPts val="116"/>
              </a:lnSpc>
            </a:pPr>
            <a:r>
              <a:rPr sz="153" b="1" baseline="18518" dirty="0">
                <a:latin typeface="Arial"/>
                <a:cs typeface="Arial"/>
              </a:rPr>
              <a:t>Vaccine:</a:t>
            </a:r>
            <a:r>
              <a:rPr sz="153" b="1" spc="35" baseline="18518" dirty="0">
                <a:latin typeface="Arial"/>
                <a:cs typeface="Arial"/>
              </a:rPr>
              <a:t> </a:t>
            </a:r>
            <a:r>
              <a:rPr sz="153" b="1" baseline="18518" dirty="0">
                <a:latin typeface="Arial"/>
                <a:cs typeface="Arial"/>
              </a:rPr>
              <a:t>Safe,</a:t>
            </a:r>
            <a:r>
              <a:rPr sz="153" b="1" spc="35" baseline="18518" dirty="0">
                <a:latin typeface="Arial"/>
                <a:cs typeface="Arial"/>
              </a:rPr>
              <a:t> </a:t>
            </a:r>
            <a:r>
              <a:rPr sz="153" b="1" baseline="18518" dirty="0">
                <a:latin typeface="Arial"/>
                <a:cs typeface="Arial"/>
              </a:rPr>
              <a:t>Free,</a:t>
            </a:r>
            <a:r>
              <a:rPr sz="153" b="1" spc="41" baseline="18518" dirty="0">
                <a:latin typeface="Arial"/>
                <a:cs typeface="Arial"/>
              </a:rPr>
              <a:t> </a:t>
            </a:r>
            <a:r>
              <a:rPr sz="153" b="1" baseline="18518" dirty="0">
                <a:latin typeface="Arial"/>
                <a:cs typeface="Arial"/>
              </a:rPr>
              <a:t>and</a:t>
            </a:r>
            <a:r>
              <a:rPr sz="153" b="1" spc="35" baseline="18518" dirty="0">
                <a:latin typeface="Arial"/>
                <a:cs typeface="Arial"/>
              </a:rPr>
              <a:t> </a:t>
            </a:r>
            <a:r>
              <a:rPr sz="153" b="1" baseline="18518" dirty="0">
                <a:latin typeface="Arial"/>
                <a:cs typeface="Arial"/>
              </a:rPr>
              <a:t>the</a:t>
            </a:r>
            <a:r>
              <a:rPr sz="153" b="1" spc="41" baseline="18518" dirty="0">
                <a:latin typeface="Arial"/>
                <a:cs typeface="Arial"/>
              </a:rPr>
              <a:t> </a:t>
            </a:r>
            <a:r>
              <a:rPr sz="153" b="1" baseline="18518" dirty="0">
                <a:latin typeface="Arial"/>
                <a:cs typeface="Arial"/>
              </a:rPr>
              <a:t>Right</a:t>
            </a:r>
            <a:r>
              <a:rPr sz="153" b="1" spc="35" baseline="18518" dirty="0">
                <a:latin typeface="Arial"/>
                <a:cs typeface="Arial"/>
              </a:rPr>
              <a:t> </a:t>
            </a:r>
            <a:r>
              <a:rPr sz="102" b="1" dirty="0">
                <a:latin typeface="Arial"/>
                <a:cs typeface="Arial"/>
              </a:rPr>
              <a:t>Choice</a:t>
            </a:r>
            <a:r>
              <a:rPr sz="102" b="1" spc="27" dirty="0">
                <a:latin typeface="Arial"/>
                <a:cs typeface="Arial"/>
              </a:rPr>
              <a:t> </a:t>
            </a:r>
            <a:r>
              <a:rPr sz="102" b="1" dirty="0">
                <a:latin typeface="Arial"/>
                <a:cs typeface="Arial"/>
              </a:rPr>
              <a:t>for</a:t>
            </a:r>
            <a:r>
              <a:rPr sz="102" b="1" spc="24" dirty="0">
                <a:latin typeface="Arial"/>
                <a:cs typeface="Arial"/>
              </a:rPr>
              <a:t> </a:t>
            </a:r>
            <a:r>
              <a:rPr sz="102" b="1" dirty="0">
                <a:latin typeface="Arial"/>
                <a:cs typeface="Arial"/>
              </a:rPr>
              <a:t>Your</a:t>
            </a:r>
            <a:r>
              <a:rPr sz="102" b="1" spc="24" dirty="0">
                <a:latin typeface="Arial"/>
                <a:cs typeface="Arial"/>
              </a:rPr>
              <a:t> </a:t>
            </a:r>
            <a:r>
              <a:rPr sz="102" b="1" spc="-7" dirty="0">
                <a:latin typeface="Arial"/>
                <a:cs typeface="Arial"/>
              </a:rPr>
              <a:t>Family”</a:t>
            </a:r>
            <a:endParaRPr sz="102">
              <a:latin typeface="Arial"/>
              <a:cs typeface="Arial"/>
            </a:endParaRPr>
          </a:p>
        </p:txBody>
      </p:sp>
      <p:sp>
        <p:nvSpPr>
          <p:cNvPr id="37" name="object 37"/>
          <p:cNvSpPr txBox="1"/>
          <p:nvPr/>
        </p:nvSpPr>
        <p:spPr>
          <a:xfrm rot="120000">
            <a:off x="6955333" y="3803403"/>
            <a:ext cx="195262" cy="12824"/>
          </a:xfrm>
          <a:prstGeom prst="rect">
            <a:avLst/>
          </a:prstGeom>
        </p:spPr>
        <p:txBody>
          <a:bodyPr vert="horz" wrap="square" lIns="0" tIns="0" rIns="0" bIns="0" rtlCol="0">
            <a:spAutoFit/>
          </a:bodyPr>
          <a:lstStyle/>
          <a:p>
            <a:pPr>
              <a:lnSpc>
                <a:spcPts val="95"/>
              </a:lnSpc>
            </a:pPr>
            <a:r>
              <a:rPr sz="153" baseline="18518" dirty="0">
                <a:latin typeface="Lucida Sans Unicode"/>
                <a:cs typeface="Lucida Sans Unicode"/>
              </a:rPr>
              <a:t>Format:</a:t>
            </a:r>
            <a:r>
              <a:rPr sz="153" spc="317" baseline="18518" dirty="0">
                <a:latin typeface="Lucida Sans Unicode"/>
                <a:cs typeface="Lucida Sans Unicode"/>
              </a:rPr>
              <a:t> </a:t>
            </a:r>
            <a:r>
              <a:rPr sz="102" spc="-14" dirty="0">
                <a:latin typeface="Lucida Sans Unicode"/>
                <a:cs typeface="Lucida Sans Unicode"/>
              </a:rPr>
              <a:t>Video</a:t>
            </a:r>
            <a:r>
              <a:rPr sz="102" spc="-7" dirty="0">
                <a:latin typeface="Lucida Sans Unicode"/>
                <a:cs typeface="Lucida Sans Unicode"/>
              </a:rPr>
              <a:t> </a:t>
            </a:r>
            <a:r>
              <a:rPr sz="102" spc="-14" dirty="0">
                <a:latin typeface="Lucida Sans Unicode"/>
                <a:cs typeface="Lucida Sans Unicode"/>
              </a:rPr>
              <a:t>Download</a:t>
            </a:r>
            <a:r>
              <a:rPr sz="102" spc="-10" dirty="0">
                <a:latin typeface="Lucida Sans Unicode"/>
                <a:cs typeface="Lucida Sans Unicode"/>
              </a:rPr>
              <a:t> </a:t>
            </a:r>
            <a:r>
              <a:rPr sz="102" spc="-14" dirty="0">
                <a:latin typeface="Lucida Sans Unicode"/>
                <a:cs typeface="Lucida Sans Unicode"/>
              </a:rPr>
              <a:t>Only</a:t>
            </a:r>
            <a:endParaRPr sz="102">
              <a:latin typeface="Lucida Sans Unicode"/>
              <a:cs typeface="Lucida Sans Unicode"/>
            </a:endParaRPr>
          </a:p>
        </p:txBody>
      </p:sp>
      <p:sp>
        <p:nvSpPr>
          <p:cNvPr id="38" name="object 38"/>
          <p:cNvSpPr txBox="1"/>
          <p:nvPr/>
        </p:nvSpPr>
        <p:spPr>
          <a:xfrm rot="120000">
            <a:off x="6954481" y="3825234"/>
            <a:ext cx="408050" cy="12824"/>
          </a:xfrm>
          <a:prstGeom prst="rect">
            <a:avLst/>
          </a:prstGeom>
        </p:spPr>
        <p:txBody>
          <a:bodyPr vert="horz" wrap="square" lIns="0" tIns="0" rIns="0" bIns="0" rtlCol="0">
            <a:spAutoFit/>
          </a:bodyPr>
          <a:lstStyle/>
          <a:p>
            <a:pPr>
              <a:lnSpc>
                <a:spcPts val="99"/>
              </a:lnSpc>
            </a:pPr>
            <a:r>
              <a:rPr sz="153" spc="-10" baseline="37037" dirty="0">
                <a:latin typeface="Lucida Sans Unicode"/>
                <a:cs typeface="Lucida Sans Unicode"/>
              </a:rPr>
              <a:t>Languages:</a:t>
            </a:r>
            <a:r>
              <a:rPr sz="153" spc="107" baseline="37037" dirty="0">
                <a:latin typeface="Lucida Sans Unicode"/>
                <a:cs typeface="Lucida Sans Unicode"/>
              </a:rPr>
              <a:t> </a:t>
            </a:r>
            <a:r>
              <a:rPr sz="153" spc="-20" baseline="18518" dirty="0">
                <a:latin typeface="Lucida Sans Unicode"/>
                <a:cs typeface="Lucida Sans Unicode"/>
              </a:rPr>
              <a:t>English,</a:t>
            </a:r>
            <a:r>
              <a:rPr sz="153" spc="15" baseline="18518" dirty="0">
                <a:latin typeface="Lucida Sans Unicode"/>
                <a:cs typeface="Lucida Sans Unicode"/>
              </a:rPr>
              <a:t> </a:t>
            </a:r>
            <a:r>
              <a:rPr sz="153" spc="-20" baseline="18518" dirty="0">
                <a:latin typeface="Lucida Sans Unicode"/>
                <a:cs typeface="Lucida Sans Unicode"/>
              </a:rPr>
              <a:t>Arabic,</a:t>
            </a:r>
            <a:r>
              <a:rPr sz="153" spc="15" baseline="18518" dirty="0">
                <a:latin typeface="Lucida Sans Unicode"/>
                <a:cs typeface="Lucida Sans Unicode"/>
              </a:rPr>
              <a:t> </a:t>
            </a:r>
            <a:r>
              <a:rPr sz="153" spc="-10" baseline="18518" dirty="0">
                <a:latin typeface="Lucida Sans Unicode"/>
                <a:cs typeface="Lucida Sans Unicode"/>
              </a:rPr>
              <a:t>Chinese</a:t>
            </a:r>
            <a:r>
              <a:rPr sz="153" spc="15" baseline="18518" dirty="0">
                <a:latin typeface="Lucida Sans Unicode"/>
                <a:cs typeface="Lucida Sans Unicode"/>
              </a:rPr>
              <a:t> </a:t>
            </a:r>
            <a:r>
              <a:rPr sz="153" spc="-10" baseline="18518" dirty="0">
                <a:latin typeface="Lucida Sans Unicode"/>
                <a:cs typeface="Lucida Sans Unicode"/>
              </a:rPr>
              <a:t>(Mandarin),</a:t>
            </a:r>
            <a:r>
              <a:rPr sz="153" spc="15" baseline="18518" dirty="0">
                <a:latin typeface="Lucida Sans Unicode"/>
                <a:cs typeface="Lucida Sans Unicode"/>
              </a:rPr>
              <a:t> </a:t>
            </a:r>
            <a:r>
              <a:rPr sz="102" spc="-14" dirty="0">
                <a:latin typeface="Lucida Sans Unicode"/>
                <a:cs typeface="Lucida Sans Unicode"/>
              </a:rPr>
              <a:t>Haitian</a:t>
            </a:r>
            <a:r>
              <a:rPr sz="102" spc="10" dirty="0">
                <a:latin typeface="Lucida Sans Unicode"/>
                <a:cs typeface="Lucida Sans Unicode"/>
              </a:rPr>
              <a:t> </a:t>
            </a:r>
            <a:r>
              <a:rPr sz="102" spc="-7" dirty="0">
                <a:latin typeface="Lucida Sans Unicode"/>
                <a:cs typeface="Lucida Sans Unicode"/>
              </a:rPr>
              <a:t>Creole,</a:t>
            </a:r>
            <a:r>
              <a:rPr sz="102" spc="10" dirty="0">
                <a:latin typeface="Lucida Sans Unicode"/>
                <a:cs typeface="Lucida Sans Unicode"/>
              </a:rPr>
              <a:t> </a:t>
            </a:r>
            <a:r>
              <a:rPr sz="102" spc="-7" dirty="0">
                <a:latin typeface="Lucida Sans Unicode"/>
                <a:cs typeface="Lucida Sans Unicode"/>
              </a:rPr>
              <a:t>French,</a:t>
            </a:r>
            <a:endParaRPr sz="102">
              <a:latin typeface="Lucida Sans Unicode"/>
              <a:cs typeface="Lucida Sans Unicode"/>
            </a:endParaRPr>
          </a:p>
        </p:txBody>
      </p:sp>
      <p:sp>
        <p:nvSpPr>
          <p:cNvPr id="39" name="object 39"/>
          <p:cNvSpPr txBox="1"/>
          <p:nvPr/>
        </p:nvSpPr>
        <p:spPr>
          <a:xfrm rot="120000">
            <a:off x="6953733" y="3835449"/>
            <a:ext cx="240640" cy="12824"/>
          </a:xfrm>
          <a:prstGeom prst="rect">
            <a:avLst/>
          </a:prstGeom>
        </p:spPr>
        <p:txBody>
          <a:bodyPr vert="horz" wrap="square" lIns="0" tIns="0" rIns="0" bIns="0" rtlCol="0">
            <a:spAutoFit/>
          </a:bodyPr>
          <a:lstStyle/>
          <a:p>
            <a:pPr>
              <a:lnSpc>
                <a:spcPts val="89"/>
              </a:lnSpc>
            </a:pPr>
            <a:r>
              <a:rPr sz="153" spc="-20" baseline="18518" dirty="0">
                <a:latin typeface="Lucida Sans Unicode"/>
                <a:cs typeface="Lucida Sans Unicode"/>
              </a:rPr>
              <a:t>Korean,</a:t>
            </a:r>
            <a:r>
              <a:rPr sz="153" spc="30" baseline="18518" dirty="0">
                <a:latin typeface="Lucida Sans Unicode"/>
                <a:cs typeface="Lucida Sans Unicode"/>
              </a:rPr>
              <a:t> </a:t>
            </a:r>
            <a:r>
              <a:rPr sz="153" spc="-10" baseline="18518" dirty="0">
                <a:latin typeface="Lucida Sans Unicode"/>
                <a:cs typeface="Lucida Sans Unicode"/>
              </a:rPr>
              <a:t>Spanish,</a:t>
            </a:r>
            <a:r>
              <a:rPr sz="153" spc="20" baseline="18518" dirty="0">
                <a:latin typeface="Lucida Sans Unicode"/>
                <a:cs typeface="Lucida Sans Unicode"/>
              </a:rPr>
              <a:t> </a:t>
            </a:r>
            <a:r>
              <a:rPr sz="102" spc="-17" dirty="0">
                <a:latin typeface="Lucida Sans Unicode"/>
                <a:cs typeface="Lucida Sans Unicode"/>
              </a:rPr>
              <a:t>Tagalog,</a:t>
            </a:r>
            <a:r>
              <a:rPr sz="102" spc="24" dirty="0">
                <a:latin typeface="Lucida Sans Unicode"/>
                <a:cs typeface="Lucida Sans Unicode"/>
              </a:rPr>
              <a:t> </a:t>
            </a:r>
            <a:r>
              <a:rPr sz="102" spc="-14" dirty="0">
                <a:latin typeface="Lucida Sans Unicode"/>
                <a:cs typeface="Lucida Sans Unicode"/>
              </a:rPr>
              <a:t>and</a:t>
            </a:r>
            <a:r>
              <a:rPr sz="102" spc="20" dirty="0">
                <a:latin typeface="Lucida Sans Unicode"/>
                <a:cs typeface="Lucida Sans Unicode"/>
              </a:rPr>
              <a:t> </a:t>
            </a:r>
            <a:r>
              <a:rPr sz="102" spc="-7" dirty="0">
                <a:latin typeface="Lucida Sans Unicode"/>
                <a:cs typeface="Lucida Sans Unicode"/>
              </a:rPr>
              <a:t>Vietnamese</a:t>
            </a:r>
            <a:endParaRPr sz="102">
              <a:latin typeface="Lucida Sans Unicode"/>
              <a:cs typeface="Lucida Sans Unicode"/>
            </a:endParaRPr>
          </a:p>
        </p:txBody>
      </p:sp>
      <p:sp>
        <p:nvSpPr>
          <p:cNvPr id="40" name="object 40"/>
          <p:cNvSpPr/>
          <p:nvPr/>
        </p:nvSpPr>
        <p:spPr>
          <a:xfrm>
            <a:off x="7291669" y="3739231"/>
            <a:ext cx="94817" cy="25544"/>
          </a:xfrm>
          <a:custGeom>
            <a:avLst/>
            <a:gdLst/>
            <a:ahLst/>
            <a:cxnLst/>
            <a:rect l="l" t="t" r="r" b="b"/>
            <a:pathLst>
              <a:path w="139064" h="37464">
                <a:moveTo>
                  <a:pt x="1562" y="0"/>
                </a:moveTo>
                <a:lnTo>
                  <a:pt x="0" y="29717"/>
                </a:lnTo>
                <a:lnTo>
                  <a:pt x="137414" y="36918"/>
                </a:lnTo>
                <a:lnTo>
                  <a:pt x="138976" y="7200"/>
                </a:lnTo>
                <a:lnTo>
                  <a:pt x="1562" y="0"/>
                </a:lnTo>
                <a:close/>
              </a:path>
            </a:pathLst>
          </a:custGeom>
          <a:solidFill>
            <a:srgbClr val="C7497F"/>
          </a:solidFill>
        </p:spPr>
        <p:txBody>
          <a:bodyPr wrap="square" lIns="0" tIns="0" rIns="0" bIns="0" rtlCol="0"/>
          <a:lstStyle/>
          <a:p>
            <a:endParaRPr sz="1227"/>
          </a:p>
        </p:txBody>
      </p:sp>
      <p:sp>
        <p:nvSpPr>
          <p:cNvPr id="41" name="object 41"/>
          <p:cNvSpPr txBox="1"/>
          <p:nvPr/>
        </p:nvSpPr>
        <p:spPr>
          <a:xfrm rot="120000">
            <a:off x="7297037" y="3747811"/>
            <a:ext cx="70905" cy="12824"/>
          </a:xfrm>
          <a:prstGeom prst="rect">
            <a:avLst/>
          </a:prstGeom>
        </p:spPr>
        <p:txBody>
          <a:bodyPr vert="horz" wrap="square" lIns="0" tIns="0" rIns="0" bIns="0" rtlCol="0">
            <a:spAutoFit/>
          </a:bodyPr>
          <a:lstStyle/>
          <a:p>
            <a:pPr>
              <a:lnSpc>
                <a:spcPts val="92"/>
              </a:lnSpc>
            </a:pPr>
            <a:r>
              <a:rPr sz="102" b="1" spc="-17" dirty="0">
                <a:solidFill>
                  <a:srgbClr val="FFFFFF"/>
                </a:solidFill>
                <a:latin typeface="Arial"/>
                <a:cs typeface="Arial"/>
              </a:rPr>
              <a:t>DOWNLOAD</a:t>
            </a:r>
            <a:endParaRPr sz="102">
              <a:latin typeface="Arial"/>
              <a:cs typeface="Arial"/>
            </a:endParaRPr>
          </a:p>
        </p:txBody>
      </p:sp>
      <p:grpSp>
        <p:nvGrpSpPr>
          <p:cNvPr id="42" name="object 42"/>
          <p:cNvGrpSpPr/>
          <p:nvPr/>
        </p:nvGrpSpPr>
        <p:grpSpPr>
          <a:xfrm>
            <a:off x="6977724" y="3145863"/>
            <a:ext cx="649432" cy="611331"/>
            <a:chOff x="5179396" y="4613932"/>
            <a:chExt cx="952500" cy="896619"/>
          </a:xfrm>
        </p:grpSpPr>
        <p:sp>
          <p:nvSpPr>
            <p:cNvPr id="43" name="object 43"/>
            <p:cNvSpPr/>
            <p:nvPr/>
          </p:nvSpPr>
          <p:spPr>
            <a:xfrm>
              <a:off x="5757084" y="5502955"/>
              <a:ext cx="11430" cy="7620"/>
            </a:xfrm>
            <a:custGeom>
              <a:avLst/>
              <a:gdLst/>
              <a:ahLst/>
              <a:cxnLst/>
              <a:rect l="l" t="t" r="r" b="b"/>
              <a:pathLst>
                <a:path w="11429" h="7620">
                  <a:moveTo>
                    <a:pt x="0" y="0"/>
                  </a:moveTo>
                  <a:lnTo>
                    <a:pt x="5384" y="7035"/>
                  </a:lnTo>
                  <a:lnTo>
                    <a:pt x="11290" y="584"/>
                  </a:lnTo>
                  <a:lnTo>
                    <a:pt x="0" y="0"/>
                  </a:lnTo>
                  <a:close/>
                </a:path>
              </a:pathLst>
            </a:custGeom>
            <a:solidFill>
              <a:srgbClr val="FFFFFF"/>
            </a:solidFill>
          </p:spPr>
          <p:txBody>
            <a:bodyPr wrap="square" lIns="0" tIns="0" rIns="0" bIns="0" rtlCol="0"/>
            <a:lstStyle/>
            <a:p>
              <a:endParaRPr sz="1227"/>
            </a:p>
          </p:txBody>
        </p:sp>
        <p:pic>
          <p:nvPicPr>
            <p:cNvPr id="44" name="object 44"/>
            <p:cNvPicPr/>
            <p:nvPr/>
          </p:nvPicPr>
          <p:blipFill>
            <a:blip r:embed="rId14" cstate="print"/>
            <a:stretch>
              <a:fillRect/>
            </a:stretch>
          </p:blipFill>
          <p:spPr>
            <a:xfrm>
              <a:off x="5179682" y="4614227"/>
              <a:ext cx="621372" cy="379666"/>
            </a:xfrm>
            <a:prstGeom prst="rect">
              <a:avLst/>
            </a:prstGeom>
          </p:spPr>
        </p:pic>
        <p:pic>
          <p:nvPicPr>
            <p:cNvPr id="45" name="object 45"/>
            <p:cNvPicPr/>
            <p:nvPr/>
          </p:nvPicPr>
          <p:blipFill>
            <a:blip r:embed="rId15" cstate="print"/>
            <a:stretch>
              <a:fillRect/>
            </a:stretch>
          </p:blipFill>
          <p:spPr>
            <a:xfrm>
              <a:off x="5179396" y="4613932"/>
              <a:ext cx="952179" cy="396546"/>
            </a:xfrm>
            <a:prstGeom prst="rect">
              <a:avLst/>
            </a:prstGeom>
          </p:spPr>
        </p:pic>
      </p:grpSp>
      <p:sp>
        <p:nvSpPr>
          <p:cNvPr id="46" name="object 46"/>
          <p:cNvSpPr txBox="1"/>
          <p:nvPr/>
        </p:nvSpPr>
        <p:spPr>
          <a:xfrm rot="120000">
            <a:off x="6975820" y="3408355"/>
            <a:ext cx="154962" cy="12824"/>
          </a:xfrm>
          <a:prstGeom prst="rect">
            <a:avLst/>
          </a:prstGeom>
        </p:spPr>
        <p:txBody>
          <a:bodyPr vert="horz" wrap="square" lIns="0" tIns="0" rIns="0" bIns="0" rtlCol="0">
            <a:spAutoFit/>
          </a:bodyPr>
          <a:lstStyle/>
          <a:p>
            <a:pPr>
              <a:lnSpc>
                <a:spcPts val="106"/>
              </a:lnSpc>
            </a:pPr>
            <a:r>
              <a:rPr sz="102" b="1" dirty="0">
                <a:solidFill>
                  <a:srgbClr val="C7497F"/>
                </a:solidFill>
                <a:latin typeface="Arial"/>
                <a:cs typeface="Arial"/>
              </a:rPr>
              <a:t>COVID</a:t>
            </a:r>
            <a:r>
              <a:rPr sz="102" b="1" spc="31" dirty="0">
                <a:solidFill>
                  <a:srgbClr val="C7497F"/>
                </a:solidFill>
                <a:latin typeface="Arial"/>
                <a:cs typeface="Arial"/>
              </a:rPr>
              <a:t> </a:t>
            </a:r>
            <a:r>
              <a:rPr sz="102" b="1" dirty="0">
                <a:solidFill>
                  <a:srgbClr val="C7497F"/>
                </a:solidFill>
                <a:latin typeface="Arial"/>
                <a:cs typeface="Arial"/>
              </a:rPr>
              <a:t>Latino</a:t>
            </a:r>
            <a:r>
              <a:rPr sz="102" b="1" spc="37" dirty="0">
                <a:solidFill>
                  <a:srgbClr val="C7497F"/>
                </a:solidFill>
                <a:latin typeface="Arial"/>
                <a:cs typeface="Arial"/>
              </a:rPr>
              <a:t> </a:t>
            </a:r>
            <a:r>
              <a:rPr sz="102" b="1" spc="-7" dirty="0">
                <a:solidFill>
                  <a:srgbClr val="C7497F"/>
                </a:solidFill>
                <a:latin typeface="Arial"/>
                <a:cs typeface="Arial"/>
              </a:rPr>
              <a:t>Video—</a:t>
            </a:r>
            <a:endParaRPr sz="102">
              <a:latin typeface="Arial"/>
              <a:cs typeface="Arial"/>
            </a:endParaRPr>
          </a:p>
        </p:txBody>
      </p:sp>
      <p:sp>
        <p:nvSpPr>
          <p:cNvPr id="47" name="object 47"/>
          <p:cNvSpPr txBox="1"/>
          <p:nvPr/>
        </p:nvSpPr>
        <p:spPr>
          <a:xfrm rot="120000">
            <a:off x="6974986" y="3431482"/>
            <a:ext cx="336787" cy="12824"/>
          </a:xfrm>
          <a:prstGeom prst="rect">
            <a:avLst/>
          </a:prstGeom>
        </p:spPr>
        <p:txBody>
          <a:bodyPr vert="horz" wrap="square" lIns="0" tIns="0" rIns="0" bIns="0" rtlCol="0">
            <a:spAutoFit/>
          </a:bodyPr>
          <a:lstStyle/>
          <a:p>
            <a:pPr>
              <a:lnSpc>
                <a:spcPts val="112"/>
              </a:lnSpc>
            </a:pPr>
            <a:r>
              <a:rPr sz="153" b="1" baseline="18518" dirty="0">
                <a:latin typeface="Arial"/>
                <a:cs typeface="Arial"/>
              </a:rPr>
              <a:t>“Does</a:t>
            </a:r>
            <a:r>
              <a:rPr sz="153" b="1" spc="56" baseline="18518" dirty="0">
                <a:latin typeface="Arial"/>
                <a:cs typeface="Arial"/>
              </a:rPr>
              <a:t> </a:t>
            </a:r>
            <a:r>
              <a:rPr sz="153" b="1" baseline="18518" dirty="0">
                <a:latin typeface="Arial"/>
                <a:cs typeface="Arial"/>
              </a:rPr>
              <a:t>the</a:t>
            </a:r>
            <a:r>
              <a:rPr sz="153" b="1" spc="56" baseline="18518" dirty="0">
                <a:latin typeface="Arial"/>
                <a:cs typeface="Arial"/>
              </a:rPr>
              <a:t> </a:t>
            </a:r>
            <a:r>
              <a:rPr sz="153" b="1" baseline="18518" dirty="0">
                <a:latin typeface="Arial"/>
                <a:cs typeface="Arial"/>
              </a:rPr>
              <a:t>COVID-19</a:t>
            </a:r>
            <a:r>
              <a:rPr sz="153" b="1" spc="56" baseline="18518" dirty="0">
                <a:latin typeface="Arial"/>
                <a:cs typeface="Arial"/>
              </a:rPr>
              <a:t> </a:t>
            </a:r>
            <a:r>
              <a:rPr sz="153" b="1" baseline="18518" dirty="0">
                <a:latin typeface="Arial"/>
                <a:cs typeface="Arial"/>
              </a:rPr>
              <a:t>vaccine</a:t>
            </a:r>
            <a:r>
              <a:rPr sz="153" b="1" spc="56" baseline="18518" dirty="0">
                <a:latin typeface="Arial"/>
                <a:cs typeface="Arial"/>
              </a:rPr>
              <a:t> </a:t>
            </a:r>
            <a:r>
              <a:rPr sz="102" b="1" dirty="0">
                <a:latin typeface="Arial"/>
                <a:cs typeface="Arial"/>
              </a:rPr>
              <a:t>cause</a:t>
            </a:r>
            <a:r>
              <a:rPr sz="102" b="1" spc="37" dirty="0">
                <a:latin typeface="Arial"/>
                <a:cs typeface="Arial"/>
              </a:rPr>
              <a:t> </a:t>
            </a:r>
            <a:r>
              <a:rPr sz="102" b="1" spc="-7" dirty="0">
                <a:latin typeface="Arial"/>
                <a:cs typeface="Arial"/>
              </a:rPr>
              <a:t>infertility?”</a:t>
            </a:r>
            <a:endParaRPr sz="102">
              <a:latin typeface="Arial"/>
              <a:cs typeface="Arial"/>
            </a:endParaRPr>
          </a:p>
        </p:txBody>
      </p:sp>
      <p:sp>
        <p:nvSpPr>
          <p:cNvPr id="48" name="object 48"/>
          <p:cNvSpPr txBox="1"/>
          <p:nvPr/>
        </p:nvSpPr>
        <p:spPr>
          <a:xfrm rot="120000">
            <a:off x="6973986" y="3449767"/>
            <a:ext cx="308247" cy="12824"/>
          </a:xfrm>
          <a:prstGeom prst="rect">
            <a:avLst/>
          </a:prstGeom>
        </p:spPr>
        <p:txBody>
          <a:bodyPr vert="horz" wrap="square" lIns="0" tIns="0" rIns="0" bIns="0" rtlCol="0">
            <a:spAutoFit/>
          </a:bodyPr>
          <a:lstStyle/>
          <a:p>
            <a:pPr>
              <a:lnSpc>
                <a:spcPts val="109"/>
              </a:lnSpc>
            </a:pPr>
            <a:r>
              <a:rPr sz="153" b="1" baseline="18518" dirty="0">
                <a:latin typeface="Arial"/>
                <a:cs typeface="Arial"/>
              </a:rPr>
              <a:t>“¿Causa</a:t>
            </a:r>
            <a:r>
              <a:rPr sz="153" b="1" spc="66" baseline="18518" dirty="0">
                <a:latin typeface="Arial"/>
                <a:cs typeface="Arial"/>
              </a:rPr>
              <a:t> </a:t>
            </a:r>
            <a:r>
              <a:rPr sz="153" b="1" baseline="18518" dirty="0">
                <a:latin typeface="Arial"/>
                <a:cs typeface="Arial"/>
              </a:rPr>
              <a:t>Infertilidad</a:t>
            </a:r>
            <a:r>
              <a:rPr sz="153" b="1" spc="71" baseline="18518" dirty="0">
                <a:latin typeface="Arial"/>
                <a:cs typeface="Arial"/>
              </a:rPr>
              <a:t> </a:t>
            </a:r>
            <a:r>
              <a:rPr sz="102" b="1" dirty="0">
                <a:latin typeface="Arial"/>
                <a:cs typeface="Arial"/>
              </a:rPr>
              <a:t>la</a:t>
            </a:r>
            <a:r>
              <a:rPr sz="102" b="1" spc="44" dirty="0">
                <a:latin typeface="Arial"/>
                <a:cs typeface="Arial"/>
              </a:rPr>
              <a:t> </a:t>
            </a:r>
            <a:r>
              <a:rPr sz="102" b="1" dirty="0">
                <a:latin typeface="Arial"/>
                <a:cs typeface="Arial"/>
              </a:rPr>
              <a:t>Vacuna</a:t>
            </a:r>
            <a:r>
              <a:rPr sz="102" b="1" spc="48" dirty="0">
                <a:latin typeface="Arial"/>
                <a:cs typeface="Arial"/>
              </a:rPr>
              <a:t> </a:t>
            </a:r>
            <a:r>
              <a:rPr sz="102" b="1" dirty="0">
                <a:latin typeface="Arial"/>
                <a:cs typeface="Arial"/>
              </a:rPr>
              <a:t>COVID-</a:t>
            </a:r>
            <a:r>
              <a:rPr sz="102" b="1" spc="-14" dirty="0">
                <a:latin typeface="Arial"/>
                <a:cs typeface="Arial"/>
              </a:rPr>
              <a:t>19?”</a:t>
            </a:r>
            <a:endParaRPr sz="102">
              <a:latin typeface="Arial"/>
              <a:cs typeface="Arial"/>
            </a:endParaRPr>
          </a:p>
        </p:txBody>
      </p:sp>
      <p:sp>
        <p:nvSpPr>
          <p:cNvPr id="49" name="object 49"/>
          <p:cNvSpPr txBox="1"/>
          <p:nvPr/>
        </p:nvSpPr>
        <p:spPr>
          <a:xfrm rot="120000">
            <a:off x="6973262" y="3462367"/>
            <a:ext cx="195262" cy="12824"/>
          </a:xfrm>
          <a:prstGeom prst="rect">
            <a:avLst/>
          </a:prstGeom>
        </p:spPr>
        <p:txBody>
          <a:bodyPr vert="horz" wrap="square" lIns="0" tIns="0" rIns="0" bIns="0" rtlCol="0">
            <a:spAutoFit/>
          </a:bodyPr>
          <a:lstStyle/>
          <a:p>
            <a:pPr>
              <a:lnSpc>
                <a:spcPts val="95"/>
              </a:lnSpc>
            </a:pPr>
            <a:r>
              <a:rPr sz="153" baseline="18518" dirty="0">
                <a:latin typeface="Lucida Sans Unicode"/>
                <a:cs typeface="Lucida Sans Unicode"/>
              </a:rPr>
              <a:t>Format:</a:t>
            </a:r>
            <a:r>
              <a:rPr sz="153" spc="317" baseline="18518" dirty="0">
                <a:latin typeface="Lucida Sans Unicode"/>
                <a:cs typeface="Lucida Sans Unicode"/>
              </a:rPr>
              <a:t> </a:t>
            </a:r>
            <a:r>
              <a:rPr sz="102" spc="-14" dirty="0">
                <a:latin typeface="Lucida Sans Unicode"/>
                <a:cs typeface="Lucida Sans Unicode"/>
              </a:rPr>
              <a:t>Video</a:t>
            </a:r>
            <a:r>
              <a:rPr sz="102" spc="-7" dirty="0">
                <a:latin typeface="Lucida Sans Unicode"/>
                <a:cs typeface="Lucida Sans Unicode"/>
              </a:rPr>
              <a:t> </a:t>
            </a:r>
            <a:r>
              <a:rPr sz="102" spc="-14" dirty="0">
                <a:latin typeface="Lucida Sans Unicode"/>
                <a:cs typeface="Lucida Sans Unicode"/>
              </a:rPr>
              <a:t>Download</a:t>
            </a:r>
            <a:r>
              <a:rPr sz="102" spc="-10" dirty="0">
                <a:latin typeface="Lucida Sans Unicode"/>
                <a:cs typeface="Lucida Sans Unicode"/>
              </a:rPr>
              <a:t> </a:t>
            </a:r>
            <a:r>
              <a:rPr sz="102" spc="-14" dirty="0">
                <a:latin typeface="Lucida Sans Unicode"/>
                <a:cs typeface="Lucida Sans Unicode"/>
              </a:rPr>
              <a:t>Only</a:t>
            </a:r>
            <a:endParaRPr sz="102">
              <a:latin typeface="Lucida Sans Unicode"/>
              <a:cs typeface="Lucida Sans Unicode"/>
            </a:endParaRPr>
          </a:p>
        </p:txBody>
      </p:sp>
      <p:sp>
        <p:nvSpPr>
          <p:cNvPr id="50" name="object 50"/>
          <p:cNvSpPr txBox="1"/>
          <p:nvPr/>
        </p:nvSpPr>
        <p:spPr>
          <a:xfrm rot="120000">
            <a:off x="6972381" y="3475398"/>
            <a:ext cx="120199" cy="12824"/>
          </a:xfrm>
          <a:prstGeom prst="rect">
            <a:avLst/>
          </a:prstGeom>
        </p:spPr>
        <p:txBody>
          <a:bodyPr vert="horz" wrap="square" lIns="0" tIns="0" rIns="0" bIns="0" rtlCol="0">
            <a:spAutoFit/>
          </a:bodyPr>
          <a:lstStyle/>
          <a:p>
            <a:pPr>
              <a:lnSpc>
                <a:spcPts val="89"/>
              </a:lnSpc>
            </a:pPr>
            <a:r>
              <a:rPr sz="102" spc="-7" dirty="0">
                <a:latin typeface="Lucida Sans Unicode"/>
                <a:cs typeface="Lucida Sans Unicode"/>
              </a:rPr>
              <a:t>Languages:</a:t>
            </a:r>
            <a:r>
              <a:rPr sz="102" spc="41" dirty="0">
                <a:latin typeface="Lucida Sans Unicode"/>
                <a:cs typeface="Lucida Sans Unicode"/>
              </a:rPr>
              <a:t> </a:t>
            </a:r>
            <a:r>
              <a:rPr sz="102" spc="-7" dirty="0">
                <a:latin typeface="Lucida Sans Unicode"/>
                <a:cs typeface="Lucida Sans Unicode"/>
              </a:rPr>
              <a:t>Spanish</a:t>
            </a:r>
            <a:endParaRPr sz="102">
              <a:latin typeface="Lucida Sans Unicode"/>
              <a:cs typeface="Lucida Sans Unicode"/>
            </a:endParaRPr>
          </a:p>
        </p:txBody>
      </p:sp>
      <p:sp>
        <p:nvSpPr>
          <p:cNvPr id="51" name="object 51"/>
          <p:cNvSpPr txBox="1"/>
          <p:nvPr/>
        </p:nvSpPr>
        <p:spPr>
          <a:xfrm rot="120000">
            <a:off x="7300456" y="3388081"/>
            <a:ext cx="70905" cy="12824"/>
          </a:xfrm>
          <a:prstGeom prst="rect">
            <a:avLst/>
          </a:prstGeom>
        </p:spPr>
        <p:txBody>
          <a:bodyPr vert="horz" wrap="square" lIns="0" tIns="0" rIns="0" bIns="0" rtlCol="0">
            <a:spAutoFit/>
          </a:bodyPr>
          <a:lstStyle/>
          <a:p>
            <a:pPr>
              <a:lnSpc>
                <a:spcPts val="92"/>
              </a:lnSpc>
            </a:pPr>
            <a:r>
              <a:rPr sz="102" b="1" spc="-17" dirty="0">
                <a:solidFill>
                  <a:srgbClr val="FFFFFF"/>
                </a:solidFill>
                <a:latin typeface="Arial"/>
                <a:cs typeface="Arial"/>
              </a:rPr>
              <a:t>DOWNLOAD</a:t>
            </a:r>
            <a:endParaRPr sz="102">
              <a:latin typeface="Arial"/>
              <a:cs typeface="Arial"/>
            </a:endParaRPr>
          </a:p>
        </p:txBody>
      </p:sp>
      <p:pic>
        <p:nvPicPr>
          <p:cNvPr id="52" name="object 52"/>
          <p:cNvPicPr/>
          <p:nvPr/>
        </p:nvPicPr>
        <p:blipFill>
          <a:blip r:embed="rId16" cstate="print"/>
          <a:stretch>
            <a:fillRect/>
          </a:stretch>
        </p:blipFill>
        <p:spPr>
          <a:xfrm>
            <a:off x="7578326" y="3390631"/>
            <a:ext cx="30061" cy="19309"/>
          </a:xfrm>
          <a:prstGeom prst="rect">
            <a:avLst/>
          </a:prstGeom>
        </p:spPr>
      </p:pic>
      <p:sp>
        <p:nvSpPr>
          <p:cNvPr id="53" name="object 53"/>
          <p:cNvSpPr txBox="1"/>
          <p:nvPr/>
        </p:nvSpPr>
        <p:spPr>
          <a:xfrm rot="180000">
            <a:off x="7444810" y="3275347"/>
            <a:ext cx="37357" cy="63741"/>
          </a:xfrm>
          <a:prstGeom prst="rect">
            <a:avLst/>
          </a:prstGeom>
        </p:spPr>
        <p:txBody>
          <a:bodyPr vert="horz" wrap="square" lIns="0" tIns="2165" rIns="0" bIns="0" rtlCol="0">
            <a:spAutoFit/>
          </a:bodyPr>
          <a:lstStyle/>
          <a:p>
            <a:pPr>
              <a:spcBef>
                <a:spcPts val="17"/>
              </a:spcBef>
            </a:pPr>
            <a:r>
              <a:rPr sz="100" spc="-7" dirty="0">
                <a:latin typeface="Calibri"/>
                <a:cs typeface="Calibri"/>
              </a:rPr>
              <a:t>The</a:t>
            </a:r>
            <a:r>
              <a:rPr sz="100" dirty="0">
                <a:latin typeface="Calibri"/>
                <a:cs typeface="Calibri"/>
              </a:rPr>
              <a:t> </a:t>
            </a:r>
            <a:r>
              <a:rPr sz="100" spc="-7" dirty="0">
                <a:latin typeface="Calibri"/>
                <a:cs typeface="Calibri"/>
              </a:rPr>
              <a:t>vaccine</a:t>
            </a:r>
            <a:r>
              <a:rPr sz="100" spc="3" dirty="0">
                <a:latin typeface="Calibri"/>
                <a:cs typeface="Calibri"/>
              </a:rPr>
              <a:t> </a:t>
            </a:r>
            <a:r>
              <a:rPr sz="100" spc="-7" dirty="0">
                <a:latin typeface="Calibri"/>
                <a:cs typeface="Calibri"/>
              </a:rPr>
              <a:t>is</a:t>
            </a:r>
            <a:r>
              <a:rPr sz="100" dirty="0">
                <a:latin typeface="Calibri"/>
                <a:cs typeface="Calibri"/>
              </a:rPr>
              <a:t> </a:t>
            </a:r>
            <a:r>
              <a:rPr sz="100" spc="-7" dirty="0">
                <a:latin typeface="Calibri"/>
                <a:cs typeface="Calibri"/>
              </a:rPr>
              <a:t>made</a:t>
            </a:r>
            <a:r>
              <a:rPr sz="100" spc="3" dirty="0">
                <a:latin typeface="Calibri"/>
                <a:cs typeface="Calibri"/>
              </a:rPr>
              <a:t> </a:t>
            </a:r>
            <a:r>
              <a:rPr sz="100" spc="-7" dirty="0">
                <a:latin typeface="Calibri"/>
                <a:cs typeface="Calibri"/>
              </a:rPr>
              <a:t>of</a:t>
            </a:r>
            <a:r>
              <a:rPr sz="100" dirty="0">
                <a:latin typeface="Calibri"/>
                <a:cs typeface="Calibri"/>
              </a:rPr>
              <a:t> </a:t>
            </a:r>
            <a:r>
              <a:rPr sz="100" spc="-14" dirty="0">
                <a:latin typeface="Calibri"/>
                <a:cs typeface="Calibri"/>
              </a:rPr>
              <a:t>mRNA</a:t>
            </a:r>
            <a:endParaRPr sz="100">
              <a:latin typeface="Calibri"/>
              <a:cs typeface="Calibri"/>
            </a:endParaRPr>
          </a:p>
        </p:txBody>
      </p:sp>
      <p:sp>
        <p:nvSpPr>
          <p:cNvPr id="54" name="object 54"/>
          <p:cNvSpPr txBox="1"/>
          <p:nvPr/>
        </p:nvSpPr>
        <p:spPr>
          <a:xfrm rot="180000">
            <a:off x="7444602" y="3271780"/>
            <a:ext cx="40810" cy="79130"/>
          </a:xfrm>
          <a:prstGeom prst="rect">
            <a:avLst/>
          </a:prstGeom>
        </p:spPr>
        <p:txBody>
          <a:bodyPr vert="horz" wrap="square" lIns="0" tIns="2165" rIns="0" bIns="0" rtlCol="0">
            <a:spAutoFit/>
          </a:bodyPr>
          <a:lstStyle/>
          <a:p>
            <a:pPr>
              <a:spcBef>
                <a:spcPts val="17"/>
              </a:spcBef>
            </a:pPr>
            <a:r>
              <a:rPr sz="100" spc="-7" dirty="0">
                <a:latin typeface="Calibri"/>
                <a:cs typeface="Calibri"/>
              </a:rPr>
              <a:t>wrapped</a:t>
            </a:r>
            <a:r>
              <a:rPr sz="100" spc="3" dirty="0">
                <a:latin typeface="Calibri"/>
                <a:cs typeface="Calibri"/>
              </a:rPr>
              <a:t> </a:t>
            </a:r>
            <a:r>
              <a:rPr sz="100" spc="-7" dirty="0">
                <a:latin typeface="Calibri"/>
                <a:cs typeface="Calibri"/>
              </a:rPr>
              <a:t>in</a:t>
            </a:r>
            <a:r>
              <a:rPr sz="100" spc="7" dirty="0">
                <a:latin typeface="Calibri"/>
                <a:cs typeface="Calibri"/>
              </a:rPr>
              <a:t> </a:t>
            </a:r>
            <a:r>
              <a:rPr sz="100" spc="-7" dirty="0">
                <a:latin typeface="Calibri"/>
                <a:cs typeface="Calibri"/>
              </a:rPr>
              <a:t>a</a:t>
            </a:r>
            <a:r>
              <a:rPr sz="100" spc="3" dirty="0">
                <a:latin typeface="Calibri"/>
                <a:cs typeface="Calibri"/>
              </a:rPr>
              <a:t> </a:t>
            </a:r>
            <a:r>
              <a:rPr sz="100" spc="-7" dirty="0">
                <a:latin typeface="Calibri"/>
                <a:cs typeface="Calibri"/>
              </a:rPr>
              <a:t>coating</a:t>
            </a:r>
            <a:r>
              <a:rPr sz="100" spc="7" dirty="0">
                <a:latin typeface="Calibri"/>
                <a:cs typeface="Calibri"/>
              </a:rPr>
              <a:t> </a:t>
            </a:r>
            <a:r>
              <a:rPr sz="100" spc="-14" dirty="0">
                <a:latin typeface="Calibri"/>
                <a:cs typeface="Calibri"/>
              </a:rPr>
              <a:t>that</a:t>
            </a:r>
            <a:r>
              <a:rPr sz="100" spc="3" dirty="0">
                <a:latin typeface="Calibri"/>
                <a:cs typeface="Calibri"/>
              </a:rPr>
              <a:t> </a:t>
            </a:r>
            <a:r>
              <a:rPr sz="100" spc="-7" dirty="0">
                <a:latin typeface="Calibri"/>
                <a:cs typeface="Calibri"/>
              </a:rPr>
              <a:t>makes</a:t>
            </a:r>
            <a:endParaRPr sz="100">
              <a:latin typeface="Calibri"/>
              <a:cs typeface="Calibri"/>
            </a:endParaRPr>
          </a:p>
        </p:txBody>
      </p:sp>
      <p:sp>
        <p:nvSpPr>
          <p:cNvPr id="55" name="object 55"/>
          <p:cNvSpPr txBox="1"/>
          <p:nvPr/>
        </p:nvSpPr>
        <p:spPr>
          <a:xfrm rot="180000">
            <a:off x="7444145" y="3287056"/>
            <a:ext cx="22287" cy="63741"/>
          </a:xfrm>
          <a:prstGeom prst="rect">
            <a:avLst/>
          </a:prstGeom>
        </p:spPr>
        <p:txBody>
          <a:bodyPr vert="horz" wrap="square" lIns="0" tIns="2165" rIns="0" bIns="0" rtlCol="0">
            <a:spAutoFit/>
          </a:bodyPr>
          <a:lstStyle/>
          <a:p>
            <a:pPr>
              <a:spcBef>
                <a:spcPts val="17"/>
              </a:spcBef>
            </a:pPr>
            <a:r>
              <a:rPr sz="100" spc="-7" dirty="0">
                <a:latin typeface="Calibri"/>
                <a:cs typeface="Calibri"/>
              </a:rPr>
              <a:t>from</a:t>
            </a:r>
            <a:r>
              <a:rPr sz="100" spc="-3" dirty="0">
                <a:latin typeface="Calibri"/>
                <a:cs typeface="Calibri"/>
              </a:rPr>
              <a:t> </a:t>
            </a:r>
            <a:r>
              <a:rPr sz="100" spc="-7" dirty="0">
                <a:latin typeface="Calibri"/>
                <a:cs typeface="Calibri"/>
              </a:rPr>
              <a:t>damaging</a:t>
            </a:r>
            <a:r>
              <a:rPr sz="100" spc="-3" dirty="0">
                <a:latin typeface="Calibri"/>
                <a:cs typeface="Calibri"/>
              </a:rPr>
              <a:t> </a:t>
            </a:r>
            <a:r>
              <a:rPr sz="100" spc="-7" dirty="0">
                <a:latin typeface="Calibri"/>
                <a:cs typeface="Calibri"/>
              </a:rPr>
              <a:t>it.</a:t>
            </a:r>
            <a:endParaRPr sz="100">
              <a:latin typeface="Calibri"/>
              <a:cs typeface="Calibri"/>
            </a:endParaRPr>
          </a:p>
        </p:txBody>
      </p:sp>
      <p:sp>
        <p:nvSpPr>
          <p:cNvPr id="56" name="object 56"/>
          <p:cNvSpPr txBox="1"/>
          <p:nvPr/>
        </p:nvSpPr>
        <p:spPr>
          <a:xfrm rot="120000">
            <a:off x="7443200" y="3335577"/>
            <a:ext cx="25840" cy="193"/>
          </a:xfrm>
          <a:prstGeom prst="rect">
            <a:avLst/>
          </a:prstGeom>
        </p:spPr>
        <p:txBody>
          <a:bodyPr vert="horz" wrap="square" lIns="0" tIns="0" rIns="0" bIns="0" rtlCol="0">
            <a:spAutoFit/>
          </a:bodyPr>
          <a:lstStyle/>
          <a:p>
            <a:pPr>
              <a:lnSpc>
                <a:spcPts val="27"/>
              </a:lnSpc>
            </a:pPr>
            <a:r>
              <a:rPr sz="100" b="1" spc="-7" dirty="0">
                <a:solidFill>
                  <a:srgbClr val="006B96"/>
                </a:solidFill>
                <a:latin typeface="Calibri"/>
                <a:cs typeface="Calibri"/>
              </a:rPr>
              <a:t>How</a:t>
            </a:r>
            <a:r>
              <a:rPr sz="100" b="1" spc="7" dirty="0">
                <a:solidFill>
                  <a:srgbClr val="006B96"/>
                </a:solidFill>
                <a:latin typeface="Calibri"/>
                <a:cs typeface="Calibri"/>
              </a:rPr>
              <a:t> </a:t>
            </a:r>
            <a:r>
              <a:rPr sz="100" b="1" dirty="0">
                <a:solidFill>
                  <a:srgbClr val="006B96"/>
                </a:solidFill>
                <a:latin typeface="Calibri"/>
                <a:cs typeface="Calibri"/>
              </a:rPr>
              <a:t>does</a:t>
            </a:r>
            <a:r>
              <a:rPr sz="100" b="1" spc="7" dirty="0">
                <a:solidFill>
                  <a:srgbClr val="006B96"/>
                </a:solidFill>
                <a:latin typeface="Calibri"/>
                <a:cs typeface="Calibri"/>
              </a:rPr>
              <a:t> </a:t>
            </a:r>
            <a:r>
              <a:rPr sz="100" b="1" spc="-17" dirty="0">
                <a:solidFill>
                  <a:srgbClr val="006B96"/>
                </a:solidFill>
                <a:latin typeface="Calibri"/>
                <a:cs typeface="Calibri"/>
              </a:rPr>
              <a:t>the</a:t>
            </a:r>
            <a:endParaRPr sz="100">
              <a:latin typeface="Calibri"/>
              <a:cs typeface="Calibri"/>
            </a:endParaRPr>
          </a:p>
        </p:txBody>
      </p:sp>
      <p:sp>
        <p:nvSpPr>
          <p:cNvPr id="57" name="object 57"/>
          <p:cNvSpPr/>
          <p:nvPr/>
        </p:nvSpPr>
        <p:spPr>
          <a:xfrm>
            <a:off x="7565433" y="3354849"/>
            <a:ext cx="36368" cy="14288"/>
          </a:xfrm>
          <a:custGeom>
            <a:avLst/>
            <a:gdLst/>
            <a:ahLst/>
            <a:cxnLst/>
            <a:rect l="l" t="t" r="r" b="b"/>
            <a:pathLst>
              <a:path w="53339" h="20954">
                <a:moveTo>
                  <a:pt x="2578" y="0"/>
                </a:moveTo>
                <a:lnTo>
                  <a:pt x="787" y="1625"/>
                </a:lnTo>
                <a:lnTo>
                  <a:pt x="0" y="16598"/>
                </a:lnTo>
                <a:lnTo>
                  <a:pt x="1612" y="18402"/>
                </a:lnTo>
                <a:lnTo>
                  <a:pt x="50126" y="20942"/>
                </a:lnTo>
                <a:lnTo>
                  <a:pt x="51930" y="19316"/>
                </a:lnTo>
                <a:lnTo>
                  <a:pt x="52717" y="4343"/>
                </a:lnTo>
                <a:lnTo>
                  <a:pt x="51092" y="2540"/>
                </a:lnTo>
                <a:lnTo>
                  <a:pt x="4686" y="114"/>
                </a:lnTo>
                <a:lnTo>
                  <a:pt x="2578" y="0"/>
                </a:lnTo>
                <a:close/>
              </a:path>
            </a:pathLst>
          </a:custGeom>
          <a:solidFill>
            <a:srgbClr val="066B96"/>
          </a:solidFill>
        </p:spPr>
        <p:txBody>
          <a:bodyPr wrap="square" lIns="0" tIns="0" rIns="0" bIns="0" rtlCol="0"/>
          <a:lstStyle/>
          <a:p>
            <a:endParaRPr sz="1227"/>
          </a:p>
        </p:txBody>
      </p:sp>
      <p:sp>
        <p:nvSpPr>
          <p:cNvPr id="58" name="object 58"/>
          <p:cNvSpPr txBox="1"/>
          <p:nvPr/>
        </p:nvSpPr>
        <p:spPr>
          <a:xfrm rot="180000">
            <a:off x="7568361" y="3320044"/>
            <a:ext cx="28692" cy="78693"/>
          </a:xfrm>
          <a:prstGeom prst="rect">
            <a:avLst/>
          </a:prstGeom>
        </p:spPr>
        <p:txBody>
          <a:bodyPr vert="horz" wrap="square" lIns="0" tIns="1732" rIns="0" bIns="0" rtlCol="0">
            <a:spAutoFit/>
          </a:bodyPr>
          <a:lstStyle/>
          <a:p>
            <a:pPr>
              <a:spcBef>
                <a:spcPts val="14"/>
              </a:spcBef>
            </a:pPr>
            <a:r>
              <a:rPr sz="100" spc="-14" dirty="0">
                <a:solidFill>
                  <a:srgbClr val="FFFFFF"/>
                </a:solidFill>
                <a:latin typeface="Calibri"/>
                <a:cs typeface="Calibri"/>
              </a:rPr>
              <a:t>After</a:t>
            </a:r>
            <a:r>
              <a:rPr sz="100" spc="14" dirty="0">
                <a:solidFill>
                  <a:srgbClr val="FFFFFF"/>
                </a:solidFill>
                <a:latin typeface="Calibri"/>
                <a:cs typeface="Calibri"/>
              </a:rPr>
              <a:t> </a:t>
            </a:r>
            <a:r>
              <a:rPr sz="100" spc="-14" dirty="0">
                <a:solidFill>
                  <a:srgbClr val="FFFFFF"/>
                </a:solidFill>
                <a:latin typeface="Calibri"/>
                <a:cs typeface="Calibri"/>
              </a:rPr>
              <a:t>the</a:t>
            </a:r>
            <a:r>
              <a:rPr sz="100" spc="14" dirty="0">
                <a:solidFill>
                  <a:srgbClr val="FFFFFF"/>
                </a:solidFill>
                <a:latin typeface="Calibri"/>
                <a:cs typeface="Calibri"/>
              </a:rPr>
              <a:t> </a:t>
            </a:r>
            <a:r>
              <a:rPr sz="100" spc="-14" dirty="0">
                <a:solidFill>
                  <a:srgbClr val="FFFFFF"/>
                </a:solidFill>
                <a:latin typeface="Calibri"/>
                <a:cs typeface="Calibri"/>
              </a:rPr>
              <a:t>mRNA</a:t>
            </a:r>
            <a:r>
              <a:rPr sz="100" spc="-3" dirty="0">
                <a:solidFill>
                  <a:srgbClr val="FFFFFF"/>
                </a:solidFill>
                <a:latin typeface="Calibri"/>
                <a:cs typeface="Calibri"/>
              </a:rPr>
              <a:t> </a:t>
            </a:r>
            <a:r>
              <a:rPr sz="100" spc="-7" dirty="0">
                <a:solidFill>
                  <a:srgbClr val="FFFFFF"/>
                </a:solidFill>
                <a:latin typeface="Calibri"/>
                <a:cs typeface="Calibri"/>
              </a:rPr>
              <a:t>delivers</a:t>
            </a:r>
            <a:r>
              <a:rPr sz="100" spc="17" dirty="0">
                <a:solidFill>
                  <a:srgbClr val="FFFFFF"/>
                </a:solidFill>
                <a:latin typeface="Calibri"/>
                <a:cs typeface="Calibri"/>
              </a:rPr>
              <a:t> </a:t>
            </a:r>
            <a:r>
              <a:rPr sz="100" spc="-17" dirty="0">
                <a:solidFill>
                  <a:srgbClr val="FFFFFF"/>
                </a:solidFill>
                <a:latin typeface="Calibri"/>
                <a:cs typeface="Calibri"/>
              </a:rPr>
              <a:t>the</a:t>
            </a:r>
            <a:endParaRPr sz="100">
              <a:latin typeface="Calibri"/>
              <a:cs typeface="Calibri"/>
            </a:endParaRPr>
          </a:p>
        </p:txBody>
      </p:sp>
      <p:sp>
        <p:nvSpPr>
          <p:cNvPr id="59" name="object 59"/>
          <p:cNvSpPr txBox="1"/>
          <p:nvPr/>
        </p:nvSpPr>
        <p:spPr>
          <a:xfrm rot="180000">
            <a:off x="7568071" y="3317630"/>
            <a:ext cx="24814" cy="94082"/>
          </a:xfrm>
          <a:prstGeom prst="rect">
            <a:avLst/>
          </a:prstGeom>
        </p:spPr>
        <p:txBody>
          <a:bodyPr vert="horz" wrap="square" lIns="0" tIns="1732" rIns="0" bIns="0" rtlCol="0">
            <a:spAutoFit/>
          </a:bodyPr>
          <a:lstStyle/>
          <a:p>
            <a:pPr>
              <a:spcBef>
                <a:spcPts val="14"/>
              </a:spcBef>
            </a:pPr>
            <a:r>
              <a:rPr sz="100" spc="-7" dirty="0">
                <a:solidFill>
                  <a:srgbClr val="FFFFFF"/>
                </a:solidFill>
                <a:latin typeface="Calibri"/>
                <a:cs typeface="Calibri"/>
              </a:rPr>
              <a:t>it</a:t>
            </a:r>
            <a:r>
              <a:rPr sz="100" spc="-3" dirty="0">
                <a:solidFill>
                  <a:srgbClr val="FFFFFF"/>
                </a:solidFill>
                <a:latin typeface="Calibri"/>
                <a:cs typeface="Calibri"/>
              </a:rPr>
              <a:t> </a:t>
            </a:r>
            <a:r>
              <a:rPr sz="100" spc="-10" dirty="0">
                <a:solidFill>
                  <a:srgbClr val="FFFFFF"/>
                </a:solidFill>
                <a:latin typeface="Calibri"/>
                <a:cs typeface="Calibri"/>
              </a:rPr>
              <a:t>down</a:t>
            </a:r>
            <a:r>
              <a:rPr sz="100" spc="-3" dirty="0">
                <a:solidFill>
                  <a:srgbClr val="FFFFFF"/>
                </a:solidFill>
                <a:latin typeface="Calibri"/>
                <a:cs typeface="Calibri"/>
              </a:rPr>
              <a:t> </a:t>
            </a:r>
            <a:r>
              <a:rPr sz="100" spc="-10" dirty="0">
                <a:solidFill>
                  <a:srgbClr val="FFFFFF"/>
                </a:solidFill>
                <a:latin typeface="Calibri"/>
                <a:cs typeface="Calibri"/>
              </a:rPr>
              <a:t>and</a:t>
            </a:r>
            <a:r>
              <a:rPr sz="100" spc="-3" dirty="0">
                <a:solidFill>
                  <a:srgbClr val="FFFFFF"/>
                </a:solidFill>
                <a:latin typeface="Calibri"/>
                <a:cs typeface="Calibri"/>
              </a:rPr>
              <a:t> </a:t>
            </a:r>
            <a:r>
              <a:rPr sz="100" spc="-7" dirty="0">
                <a:solidFill>
                  <a:srgbClr val="FFFFFF"/>
                </a:solidFill>
                <a:latin typeface="Calibri"/>
                <a:cs typeface="Calibri"/>
              </a:rPr>
              <a:t>get</a:t>
            </a:r>
            <a:r>
              <a:rPr sz="100" spc="-3" dirty="0">
                <a:solidFill>
                  <a:srgbClr val="FFFFFF"/>
                </a:solidFill>
                <a:latin typeface="Calibri"/>
                <a:cs typeface="Calibri"/>
              </a:rPr>
              <a:t> </a:t>
            </a:r>
            <a:r>
              <a:rPr sz="100" spc="-7" dirty="0">
                <a:solidFill>
                  <a:srgbClr val="FFFFFF"/>
                </a:solidFill>
                <a:latin typeface="Calibri"/>
                <a:cs typeface="Calibri"/>
              </a:rPr>
              <a:t>rid</a:t>
            </a:r>
            <a:r>
              <a:rPr sz="100" spc="-3" dirty="0">
                <a:solidFill>
                  <a:srgbClr val="FFFFFF"/>
                </a:solidFill>
                <a:latin typeface="Calibri"/>
                <a:cs typeface="Calibri"/>
              </a:rPr>
              <a:t> </a:t>
            </a:r>
            <a:r>
              <a:rPr sz="100" spc="-7" dirty="0">
                <a:solidFill>
                  <a:srgbClr val="FFFFFF"/>
                </a:solidFill>
                <a:latin typeface="Calibri"/>
                <a:cs typeface="Calibri"/>
              </a:rPr>
              <a:t>of</a:t>
            </a:r>
            <a:r>
              <a:rPr sz="100" spc="-3" dirty="0">
                <a:solidFill>
                  <a:srgbClr val="FFFFFF"/>
                </a:solidFill>
                <a:latin typeface="Calibri"/>
                <a:cs typeface="Calibri"/>
              </a:rPr>
              <a:t> </a:t>
            </a:r>
            <a:r>
              <a:rPr sz="100" spc="-7" dirty="0">
                <a:solidFill>
                  <a:srgbClr val="FFFFFF"/>
                </a:solidFill>
                <a:latin typeface="Calibri"/>
                <a:cs typeface="Calibri"/>
              </a:rPr>
              <a:t>it.</a:t>
            </a:r>
            <a:endParaRPr sz="100">
              <a:latin typeface="Calibri"/>
              <a:cs typeface="Calibri"/>
            </a:endParaRPr>
          </a:p>
        </p:txBody>
      </p:sp>
      <p:grpSp>
        <p:nvGrpSpPr>
          <p:cNvPr id="60" name="object 60"/>
          <p:cNvGrpSpPr/>
          <p:nvPr/>
        </p:nvGrpSpPr>
        <p:grpSpPr>
          <a:xfrm>
            <a:off x="7564783" y="3299708"/>
            <a:ext cx="48491" cy="70139"/>
            <a:chOff x="6040415" y="4839572"/>
            <a:chExt cx="71120" cy="102870"/>
          </a:xfrm>
        </p:grpSpPr>
        <p:sp>
          <p:nvSpPr>
            <p:cNvPr id="61" name="object 61"/>
            <p:cNvSpPr/>
            <p:nvPr/>
          </p:nvSpPr>
          <p:spPr>
            <a:xfrm>
              <a:off x="6041368" y="4920451"/>
              <a:ext cx="53340" cy="20955"/>
            </a:xfrm>
            <a:custGeom>
              <a:avLst/>
              <a:gdLst/>
              <a:ahLst/>
              <a:cxnLst/>
              <a:rect l="l" t="t" r="r" b="b"/>
              <a:pathLst>
                <a:path w="53339" h="20954">
                  <a:moveTo>
                    <a:pt x="4689" y="110"/>
                  </a:moveTo>
                  <a:lnTo>
                    <a:pt x="2585" y="0"/>
                  </a:lnTo>
                  <a:lnTo>
                    <a:pt x="784" y="1621"/>
                  </a:lnTo>
                  <a:lnTo>
                    <a:pt x="674" y="3725"/>
                  </a:lnTo>
                  <a:lnTo>
                    <a:pt x="110" y="14487"/>
                  </a:lnTo>
                  <a:lnTo>
                    <a:pt x="0" y="16591"/>
                  </a:lnTo>
                  <a:lnTo>
                    <a:pt x="1621" y="18392"/>
                  </a:lnTo>
                  <a:lnTo>
                    <a:pt x="3725" y="18502"/>
                  </a:lnTo>
                  <a:lnTo>
                    <a:pt x="48025" y="20824"/>
                  </a:lnTo>
                  <a:lnTo>
                    <a:pt x="50129" y="20934"/>
                  </a:lnTo>
                  <a:lnTo>
                    <a:pt x="51930" y="19312"/>
                  </a:lnTo>
                  <a:lnTo>
                    <a:pt x="52040" y="17208"/>
                  </a:lnTo>
                  <a:lnTo>
                    <a:pt x="52604" y="6447"/>
                  </a:lnTo>
                  <a:lnTo>
                    <a:pt x="52714" y="4343"/>
                  </a:lnTo>
                  <a:lnTo>
                    <a:pt x="51093" y="2542"/>
                  </a:lnTo>
                  <a:lnTo>
                    <a:pt x="48989" y="2431"/>
                  </a:lnTo>
                  <a:lnTo>
                    <a:pt x="4689" y="110"/>
                  </a:lnTo>
                </a:path>
              </a:pathLst>
            </a:custGeom>
            <a:ln w="3175">
              <a:solidFill>
                <a:srgbClr val="FFFFFF"/>
              </a:solidFill>
            </a:ln>
          </p:spPr>
          <p:txBody>
            <a:bodyPr wrap="square" lIns="0" tIns="0" rIns="0" bIns="0" rtlCol="0"/>
            <a:lstStyle/>
            <a:p>
              <a:endParaRPr sz="1227"/>
            </a:p>
          </p:txBody>
        </p:sp>
        <p:sp>
          <p:nvSpPr>
            <p:cNvPr id="62" name="object 62"/>
            <p:cNvSpPr/>
            <p:nvPr/>
          </p:nvSpPr>
          <p:spPr>
            <a:xfrm>
              <a:off x="6068778" y="4839572"/>
              <a:ext cx="42545" cy="43815"/>
            </a:xfrm>
            <a:custGeom>
              <a:avLst/>
              <a:gdLst/>
              <a:ahLst/>
              <a:cxnLst/>
              <a:rect l="l" t="t" r="r" b="b"/>
              <a:pathLst>
                <a:path w="42545" h="43814">
                  <a:moveTo>
                    <a:pt x="3810" y="0"/>
                  </a:moveTo>
                  <a:lnTo>
                    <a:pt x="2019" y="1625"/>
                  </a:lnTo>
                  <a:lnTo>
                    <a:pt x="0" y="39992"/>
                  </a:lnTo>
                  <a:lnTo>
                    <a:pt x="1625" y="41795"/>
                  </a:lnTo>
                  <a:lnTo>
                    <a:pt x="38315" y="43713"/>
                  </a:lnTo>
                  <a:lnTo>
                    <a:pt x="40119" y="42087"/>
                  </a:lnTo>
                  <a:lnTo>
                    <a:pt x="42138" y="3733"/>
                  </a:lnTo>
                  <a:lnTo>
                    <a:pt x="40513" y="1930"/>
                  </a:lnTo>
                  <a:lnTo>
                    <a:pt x="5918" y="114"/>
                  </a:lnTo>
                  <a:lnTo>
                    <a:pt x="3810" y="0"/>
                  </a:lnTo>
                  <a:close/>
                </a:path>
              </a:pathLst>
            </a:custGeom>
            <a:solidFill>
              <a:srgbClr val="066B96"/>
            </a:solidFill>
          </p:spPr>
          <p:txBody>
            <a:bodyPr wrap="square" lIns="0" tIns="0" rIns="0" bIns="0" rtlCol="0"/>
            <a:lstStyle/>
            <a:p>
              <a:endParaRPr sz="1227"/>
            </a:p>
          </p:txBody>
        </p:sp>
      </p:grpSp>
      <p:sp>
        <p:nvSpPr>
          <p:cNvPr id="63" name="object 63"/>
          <p:cNvSpPr txBox="1"/>
          <p:nvPr/>
        </p:nvSpPr>
        <p:spPr>
          <a:xfrm rot="180000">
            <a:off x="7587858" y="3272294"/>
            <a:ext cx="17512" cy="63304"/>
          </a:xfrm>
          <a:prstGeom prst="rect">
            <a:avLst/>
          </a:prstGeom>
        </p:spPr>
        <p:txBody>
          <a:bodyPr vert="horz" wrap="square" lIns="0" tIns="1732" rIns="0" bIns="0" rtlCol="0">
            <a:spAutoFit/>
          </a:bodyPr>
          <a:lstStyle/>
          <a:p>
            <a:pPr>
              <a:spcBef>
                <a:spcPts val="14"/>
              </a:spcBef>
            </a:pPr>
            <a:r>
              <a:rPr sz="100" spc="-14" dirty="0">
                <a:solidFill>
                  <a:srgbClr val="FFFFFF"/>
                </a:solidFill>
                <a:latin typeface="Calibri"/>
                <a:cs typeface="Calibri"/>
              </a:rPr>
              <a:t>When</a:t>
            </a:r>
            <a:r>
              <a:rPr sz="100" spc="14" dirty="0">
                <a:solidFill>
                  <a:srgbClr val="FFFFFF"/>
                </a:solidFill>
                <a:latin typeface="Calibri"/>
                <a:cs typeface="Calibri"/>
              </a:rPr>
              <a:t> </a:t>
            </a:r>
            <a:r>
              <a:rPr sz="100" spc="-14" dirty="0">
                <a:solidFill>
                  <a:srgbClr val="FFFFFF"/>
                </a:solidFill>
                <a:latin typeface="Calibri"/>
                <a:cs typeface="Calibri"/>
              </a:rPr>
              <a:t>your</a:t>
            </a:r>
            <a:r>
              <a:rPr sz="100" spc="17" dirty="0">
                <a:solidFill>
                  <a:srgbClr val="FFFFFF"/>
                </a:solidFill>
                <a:latin typeface="Calibri"/>
                <a:cs typeface="Calibri"/>
              </a:rPr>
              <a:t> </a:t>
            </a:r>
            <a:r>
              <a:rPr sz="100" spc="-17" dirty="0">
                <a:solidFill>
                  <a:srgbClr val="FFFFFF"/>
                </a:solidFill>
                <a:latin typeface="Calibri"/>
                <a:cs typeface="Calibri"/>
              </a:rPr>
              <a:t>body</a:t>
            </a:r>
            <a:endParaRPr sz="100">
              <a:latin typeface="Calibri"/>
              <a:cs typeface="Calibri"/>
            </a:endParaRPr>
          </a:p>
        </p:txBody>
      </p:sp>
      <p:sp>
        <p:nvSpPr>
          <p:cNvPr id="64" name="object 64"/>
          <p:cNvSpPr txBox="1"/>
          <p:nvPr/>
        </p:nvSpPr>
        <p:spPr>
          <a:xfrm rot="180000">
            <a:off x="7587713" y="3267270"/>
            <a:ext cx="16655" cy="78693"/>
          </a:xfrm>
          <a:prstGeom prst="rect">
            <a:avLst/>
          </a:prstGeom>
        </p:spPr>
        <p:txBody>
          <a:bodyPr vert="horz" wrap="square" lIns="0" tIns="1732" rIns="0" bIns="0" rtlCol="0">
            <a:spAutoFit/>
          </a:bodyPr>
          <a:lstStyle/>
          <a:p>
            <a:pPr>
              <a:spcBef>
                <a:spcPts val="14"/>
              </a:spcBef>
            </a:pPr>
            <a:r>
              <a:rPr sz="100" spc="-14" dirty="0">
                <a:solidFill>
                  <a:srgbClr val="FFFFFF"/>
                </a:solidFill>
                <a:latin typeface="Calibri"/>
                <a:cs typeface="Calibri"/>
              </a:rPr>
              <a:t>responds</a:t>
            </a:r>
            <a:r>
              <a:rPr sz="100" spc="24" dirty="0">
                <a:solidFill>
                  <a:srgbClr val="FFFFFF"/>
                </a:solidFill>
                <a:latin typeface="Calibri"/>
                <a:cs typeface="Calibri"/>
              </a:rPr>
              <a:t> </a:t>
            </a:r>
            <a:r>
              <a:rPr sz="100" spc="-14" dirty="0">
                <a:solidFill>
                  <a:srgbClr val="FFFFFF"/>
                </a:solidFill>
                <a:latin typeface="Calibri"/>
                <a:cs typeface="Calibri"/>
              </a:rPr>
              <a:t>to</a:t>
            </a:r>
            <a:r>
              <a:rPr sz="100" spc="24" dirty="0">
                <a:solidFill>
                  <a:srgbClr val="FFFFFF"/>
                </a:solidFill>
                <a:latin typeface="Calibri"/>
                <a:cs typeface="Calibri"/>
              </a:rPr>
              <a:t> </a:t>
            </a:r>
            <a:r>
              <a:rPr sz="100" spc="-17" dirty="0">
                <a:solidFill>
                  <a:srgbClr val="FFFFFF"/>
                </a:solidFill>
                <a:latin typeface="Calibri"/>
                <a:cs typeface="Calibri"/>
              </a:rPr>
              <a:t>the</a:t>
            </a:r>
            <a:endParaRPr sz="100">
              <a:latin typeface="Calibri"/>
              <a:cs typeface="Calibri"/>
            </a:endParaRPr>
          </a:p>
        </p:txBody>
      </p:sp>
      <p:sp>
        <p:nvSpPr>
          <p:cNvPr id="65" name="object 65"/>
          <p:cNvSpPr txBox="1"/>
          <p:nvPr/>
        </p:nvSpPr>
        <p:spPr>
          <a:xfrm rot="180000">
            <a:off x="7587306" y="3275454"/>
            <a:ext cx="20514" cy="78693"/>
          </a:xfrm>
          <a:prstGeom prst="rect">
            <a:avLst/>
          </a:prstGeom>
        </p:spPr>
        <p:txBody>
          <a:bodyPr vert="horz" wrap="square" lIns="0" tIns="1732" rIns="0" bIns="0" rtlCol="0">
            <a:spAutoFit/>
          </a:bodyPr>
          <a:lstStyle/>
          <a:p>
            <a:pPr>
              <a:spcBef>
                <a:spcPts val="14"/>
              </a:spcBef>
            </a:pPr>
            <a:r>
              <a:rPr sz="100" spc="-7" dirty="0">
                <a:solidFill>
                  <a:srgbClr val="FFFFFF"/>
                </a:solidFill>
                <a:latin typeface="Calibri"/>
                <a:cs typeface="Calibri"/>
              </a:rPr>
              <a:t>mild</a:t>
            </a:r>
            <a:r>
              <a:rPr sz="100" spc="10" dirty="0">
                <a:solidFill>
                  <a:srgbClr val="FFFFFF"/>
                </a:solidFill>
                <a:latin typeface="Calibri"/>
                <a:cs typeface="Calibri"/>
              </a:rPr>
              <a:t> </a:t>
            </a:r>
            <a:r>
              <a:rPr sz="100" spc="-14" dirty="0">
                <a:solidFill>
                  <a:srgbClr val="FFFFFF"/>
                </a:solidFill>
                <a:latin typeface="Calibri"/>
                <a:cs typeface="Calibri"/>
              </a:rPr>
              <a:t>fever,</a:t>
            </a:r>
            <a:r>
              <a:rPr sz="100" spc="14" dirty="0">
                <a:solidFill>
                  <a:srgbClr val="FFFFFF"/>
                </a:solidFill>
                <a:latin typeface="Calibri"/>
                <a:cs typeface="Calibri"/>
              </a:rPr>
              <a:t> </a:t>
            </a:r>
            <a:r>
              <a:rPr sz="100" spc="-17" dirty="0">
                <a:solidFill>
                  <a:srgbClr val="FFFFFF"/>
                </a:solidFill>
                <a:latin typeface="Calibri"/>
                <a:cs typeface="Calibri"/>
              </a:rPr>
              <a:t>headach</a:t>
            </a:r>
            <a:endParaRPr sz="100">
              <a:latin typeface="Calibri"/>
              <a:cs typeface="Calibri"/>
            </a:endParaRPr>
          </a:p>
        </p:txBody>
      </p:sp>
      <p:sp>
        <p:nvSpPr>
          <p:cNvPr id="66" name="object 66"/>
          <p:cNvSpPr txBox="1"/>
          <p:nvPr/>
        </p:nvSpPr>
        <p:spPr>
          <a:xfrm rot="180000">
            <a:off x="7587448" y="3272753"/>
            <a:ext cx="20514" cy="78693"/>
          </a:xfrm>
          <a:prstGeom prst="rect">
            <a:avLst/>
          </a:prstGeom>
        </p:spPr>
        <p:txBody>
          <a:bodyPr vert="horz" wrap="square" lIns="0" tIns="1732" rIns="0" bIns="0" rtlCol="0">
            <a:spAutoFit/>
          </a:bodyPr>
          <a:lstStyle/>
          <a:p>
            <a:pPr>
              <a:spcBef>
                <a:spcPts val="14"/>
              </a:spcBef>
            </a:pPr>
            <a:r>
              <a:rPr sz="100" spc="-10" dirty="0">
                <a:solidFill>
                  <a:srgbClr val="FFFFFF"/>
                </a:solidFill>
                <a:latin typeface="Calibri"/>
                <a:cs typeface="Calibri"/>
              </a:rPr>
              <a:t>sometimes</a:t>
            </a:r>
            <a:r>
              <a:rPr sz="100" spc="-3" dirty="0">
                <a:solidFill>
                  <a:srgbClr val="FFFFFF"/>
                </a:solidFill>
                <a:latin typeface="Calibri"/>
                <a:cs typeface="Calibri"/>
              </a:rPr>
              <a:t> </a:t>
            </a:r>
            <a:r>
              <a:rPr sz="100" spc="-10" dirty="0">
                <a:solidFill>
                  <a:srgbClr val="FFFFFF"/>
                </a:solidFill>
                <a:latin typeface="Calibri"/>
                <a:cs typeface="Calibri"/>
              </a:rPr>
              <a:t>cause</a:t>
            </a:r>
            <a:r>
              <a:rPr sz="100" spc="-3" dirty="0">
                <a:solidFill>
                  <a:srgbClr val="FFFFFF"/>
                </a:solidFill>
                <a:latin typeface="Calibri"/>
                <a:cs typeface="Calibri"/>
              </a:rPr>
              <a:t> </a:t>
            </a:r>
            <a:r>
              <a:rPr sz="100" spc="-7" dirty="0">
                <a:solidFill>
                  <a:srgbClr val="FFFFFF"/>
                </a:solidFill>
                <a:latin typeface="Calibri"/>
                <a:cs typeface="Calibri"/>
              </a:rPr>
              <a:t>a</a:t>
            </a:r>
            <a:endParaRPr sz="100">
              <a:latin typeface="Calibri"/>
              <a:cs typeface="Calibri"/>
            </a:endParaRPr>
          </a:p>
        </p:txBody>
      </p:sp>
      <p:sp>
        <p:nvSpPr>
          <p:cNvPr id="67" name="object 67"/>
          <p:cNvSpPr txBox="1"/>
          <p:nvPr/>
        </p:nvSpPr>
        <p:spPr>
          <a:xfrm rot="180000">
            <a:off x="7607098" y="3299114"/>
            <a:ext cx="3381" cy="32527"/>
          </a:xfrm>
          <a:prstGeom prst="rect">
            <a:avLst/>
          </a:prstGeom>
        </p:spPr>
        <p:txBody>
          <a:bodyPr vert="horz" wrap="square" lIns="0" tIns="1732" rIns="0" bIns="0" rtlCol="0">
            <a:spAutoFit/>
          </a:bodyPr>
          <a:lstStyle/>
          <a:p>
            <a:pPr>
              <a:spcBef>
                <a:spcPts val="14"/>
              </a:spcBef>
            </a:pPr>
            <a:r>
              <a:rPr sz="100" spc="-17" dirty="0">
                <a:solidFill>
                  <a:srgbClr val="FFFFFF"/>
                </a:solidFill>
                <a:latin typeface="Calibri"/>
                <a:cs typeface="Calibri"/>
              </a:rPr>
              <a:t>e,</a:t>
            </a:r>
            <a:endParaRPr sz="100">
              <a:latin typeface="Calibri"/>
              <a:cs typeface="Calibri"/>
            </a:endParaRPr>
          </a:p>
        </p:txBody>
      </p:sp>
      <p:grpSp>
        <p:nvGrpSpPr>
          <p:cNvPr id="68" name="object 68"/>
          <p:cNvGrpSpPr/>
          <p:nvPr/>
        </p:nvGrpSpPr>
        <p:grpSpPr>
          <a:xfrm>
            <a:off x="7564209" y="3297892"/>
            <a:ext cx="49357" cy="59748"/>
            <a:chOff x="6039573" y="4836909"/>
            <a:chExt cx="72390" cy="87630"/>
          </a:xfrm>
        </p:grpSpPr>
        <p:sp>
          <p:nvSpPr>
            <p:cNvPr id="69" name="object 69"/>
            <p:cNvSpPr/>
            <p:nvPr/>
          </p:nvSpPr>
          <p:spPr>
            <a:xfrm>
              <a:off x="6068783" y="4839579"/>
              <a:ext cx="42545" cy="43815"/>
            </a:xfrm>
            <a:custGeom>
              <a:avLst/>
              <a:gdLst/>
              <a:ahLst/>
              <a:cxnLst/>
              <a:rect l="l" t="t" r="r" b="b"/>
              <a:pathLst>
                <a:path w="42545" h="43814">
                  <a:moveTo>
                    <a:pt x="5915" y="110"/>
                  </a:moveTo>
                  <a:lnTo>
                    <a:pt x="3811" y="0"/>
                  </a:lnTo>
                  <a:lnTo>
                    <a:pt x="2010" y="1621"/>
                  </a:lnTo>
                  <a:lnTo>
                    <a:pt x="1900" y="3725"/>
                  </a:lnTo>
                  <a:lnTo>
                    <a:pt x="110" y="37880"/>
                  </a:lnTo>
                  <a:lnTo>
                    <a:pt x="0" y="39984"/>
                  </a:lnTo>
                  <a:lnTo>
                    <a:pt x="1621" y="41785"/>
                  </a:lnTo>
                  <a:lnTo>
                    <a:pt x="3725" y="41896"/>
                  </a:lnTo>
                  <a:lnTo>
                    <a:pt x="36213" y="43598"/>
                  </a:lnTo>
                  <a:lnTo>
                    <a:pt x="38317" y="43709"/>
                  </a:lnTo>
                  <a:lnTo>
                    <a:pt x="40118" y="42087"/>
                  </a:lnTo>
                  <a:lnTo>
                    <a:pt x="40228" y="39983"/>
                  </a:lnTo>
                  <a:lnTo>
                    <a:pt x="42018" y="5828"/>
                  </a:lnTo>
                  <a:lnTo>
                    <a:pt x="42129" y="3724"/>
                  </a:lnTo>
                  <a:lnTo>
                    <a:pt x="40507" y="1923"/>
                  </a:lnTo>
                  <a:lnTo>
                    <a:pt x="38403" y="1812"/>
                  </a:lnTo>
                  <a:lnTo>
                    <a:pt x="5915" y="110"/>
                  </a:lnTo>
                </a:path>
              </a:pathLst>
            </a:custGeom>
            <a:ln w="3175">
              <a:solidFill>
                <a:srgbClr val="FFFFFF"/>
              </a:solidFill>
            </a:ln>
          </p:spPr>
          <p:txBody>
            <a:bodyPr wrap="square" lIns="0" tIns="0" rIns="0" bIns="0" rtlCol="0"/>
            <a:lstStyle/>
            <a:p>
              <a:endParaRPr sz="1227"/>
            </a:p>
          </p:txBody>
        </p:sp>
        <p:sp>
          <p:nvSpPr>
            <p:cNvPr id="70" name="object 70"/>
            <p:cNvSpPr/>
            <p:nvPr/>
          </p:nvSpPr>
          <p:spPr>
            <a:xfrm>
              <a:off x="6039573" y="4917752"/>
              <a:ext cx="6985" cy="6985"/>
            </a:xfrm>
            <a:custGeom>
              <a:avLst/>
              <a:gdLst/>
              <a:ahLst/>
              <a:cxnLst/>
              <a:rect l="l" t="t" r="r" b="b"/>
              <a:pathLst>
                <a:path w="6985" h="6985">
                  <a:moveTo>
                    <a:pt x="1689" y="0"/>
                  </a:moveTo>
                  <a:lnTo>
                    <a:pt x="177" y="1358"/>
                  </a:lnTo>
                  <a:lnTo>
                    <a:pt x="0" y="4902"/>
                  </a:lnTo>
                  <a:lnTo>
                    <a:pt x="1358" y="6413"/>
                  </a:lnTo>
                  <a:lnTo>
                    <a:pt x="4889" y="6591"/>
                  </a:lnTo>
                  <a:lnTo>
                    <a:pt x="6400" y="5232"/>
                  </a:lnTo>
                  <a:lnTo>
                    <a:pt x="6489" y="3467"/>
                  </a:lnTo>
                  <a:lnTo>
                    <a:pt x="6578" y="1701"/>
                  </a:lnTo>
                  <a:lnTo>
                    <a:pt x="5219" y="190"/>
                  </a:lnTo>
                  <a:lnTo>
                    <a:pt x="1689" y="0"/>
                  </a:lnTo>
                  <a:close/>
                </a:path>
              </a:pathLst>
            </a:custGeom>
            <a:solidFill>
              <a:srgbClr val="F25921"/>
            </a:solidFill>
          </p:spPr>
          <p:txBody>
            <a:bodyPr wrap="square" lIns="0" tIns="0" rIns="0" bIns="0" rtlCol="0"/>
            <a:lstStyle/>
            <a:p>
              <a:endParaRPr sz="1227"/>
            </a:p>
          </p:txBody>
        </p:sp>
        <p:sp>
          <p:nvSpPr>
            <p:cNvPr id="71" name="object 71"/>
            <p:cNvSpPr/>
            <p:nvPr/>
          </p:nvSpPr>
          <p:spPr>
            <a:xfrm>
              <a:off x="6040996" y="4919192"/>
              <a:ext cx="3810" cy="3810"/>
            </a:xfrm>
            <a:custGeom>
              <a:avLst/>
              <a:gdLst/>
              <a:ahLst/>
              <a:cxnLst/>
              <a:rect l="l" t="t" r="r" b="b"/>
              <a:pathLst>
                <a:path w="3810" h="3810">
                  <a:moveTo>
                    <a:pt x="3721" y="1714"/>
                  </a:moveTo>
                  <a:lnTo>
                    <a:pt x="3530" y="1498"/>
                  </a:lnTo>
                  <a:lnTo>
                    <a:pt x="2324" y="1447"/>
                  </a:lnTo>
                  <a:lnTo>
                    <a:pt x="2400" y="241"/>
                  </a:lnTo>
                  <a:lnTo>
                    <a:pt x="2209" y="25"/>
                  </a:lnTo>
                  <a:lnTo>
                    <a:pt x="1714" y="0"/>
                  </a:lnTo>
                  <a:lnTo>
                    <a:pt x="1498" y="190"/>
                  </a:lnTo>
                  <a:lnTo>
                    <a:pt x="1435" y="1397"/>
                  </a:lnTo>
                  <a:lnTo>
                    <a:pt x="241" y="1333"/>
                  </a:lnTo>
                  <a:lnTo>
                    <a:pt x="25" y="1524"/>
                  </a:lnTo>
                  <a:lnTo>
                    <a:pt x="0" y="2019"/>
                  </a:lnTo>
                  <a:lnTo>
                    <a:pt x="190" y="2222"/>
                  </a:lnTo>
                  <a:lnTo>
                    <a:pt x="1384" y="2298"/>
                  </a:lnTo>
                  <a:lnTo>
                    <a:pt x="1333" y="3479"/>
                  </a:lnTo>
                  <a:lnTo>
                    <a:pt x="1524" y="3695"/>
                  </a:lnTo>
                  <a:lnTo>
                    <a:pt x="1765" y="3708"/>
                  </a:lnTo>
                  <a:lnTo>
                    <a:pt x="2006" y="3721"/>
                  </a:lnTo>
                  <a:lnTo>
                    <a:pt x="2222" y="3530"/>
                  </a:lnTo>
                  <a:lnTo>
                    <a:pt x="2286" y="2336"/>
                  </a:lnTo>
                  <a:lnTo>
                    <a:pt x="3238" y="2387"/>
                  </a:lnTo>
                  <a:lnTo>
                    <a:pt x="3479" y="2400"/>
                  </a:lnTo>
                  <a:lnTo>
                    <a:pt x="3695" y="2209"/>
                  </a:lnTo>
                  <a:lnTo>
                    <a:pt x="3721" y="1714"/>
                  </a:lnTo>
                  <a:close/>
                </a:path>
              </a:pathLst>
            </a:custGeom>
            <a:solidFill>
              <a:srgbClr val="FFFFFF"/>
            </a:solidFill>
          </p:spPr>
          <p:txBody>
            <a:bodyPr wrap="square" lIns="0" tIns="0" rIns="0" bIns="0" rtlCol="0"/>
            <a:lstStyle/>
            <a:p>
              <a:endParaRPr sz="1227"/>
            </a:p>
          </p:txBody>
        </p:sp>
        <p:sp>
          <p:nvSpPr>
            <p:cNvPr id="72" name="object 72"/>
            <p:cNvSpPr/>
            <p:nvPr/>
          </p:nvSpPr>
          <p:spPr>
            <a:xfrm>
              <a:off x="6068242" y="4836909"/>
              <a:ext cx="6985" cy="6985"/>
            </a:xfrm>
            <a:custGeom>
              <a:avLst/>
              <a:gdLst/>
              <a:ahLst/>
              <a:cxnLst/>
              <a:rect l="l" t="t" r="r" b="b"/>
              <a:pathLst>
                <a:path w="6985" h="6985">
                  <a:moveTo>
                    <a:pt x="1689" y="0"/>
                  </a:moveTo>
                  <a:lnTo>
                    <a:pt x="177" y="1358"/>
                  </a:lnTo>
                  <a:lnTo>
                    <a:pt x="0" y="4902"/>
                  </a:lnTo>
                  <a:lnTo>
                    <a:pt x="1358" y="6413"/>
                  </a:lnTo>
                  <a:lnTo>
                    <a:pt x="4889" y="6591"/>
                  </a:lnTo>
                  <a:lnTo>
                    <a:pt x="6400" y="5232"/>
                  </a:lnTo>
                  <a:lnTo>
                    <a:pt x="6489" y="3467"/>
                  </a:lnTo>
                  <a:lnTo>
                    <a:pt x="6578" y="1701"/>
                  </a:lnTo>
                  <a:lnTo>
                    <a:pt x="5219" y="190"/>
                  </a:lnTo>
                  <a:lnTo>
                    <a:pt x="1689" y="0"/>
                  </a:lnTo>
                  <a:close/>
                </a:path>
              </a:pathLst>
            </a:custGeom>
            <a:solidFill>
              <a:srgbClr val="F25921"/>
            </a:solidFill>
          </p:spPr>
          <p:txBody>
            <a:bodyPr wrap="square" lIns="0" tIns="0" rIns="0" bIns="0" rtlCol="0"/>
            <a:lstStyle/>
            <a:p>
              <a:endParaRPr sz="1227"/>
            </a:p>
          </p:txBody>
        </p:sp>
        <p:sp>
          <p:nvSpPr>
            <p:cNvPr id="73" name="object 73"/>
            <p:cNvSpPr/>
            <p:nvPr/>
          </p:nvSpPr>
          <p:spPr>
            <a:xfrm>
              <a:off x="6069660" y="4838356"/>
              <a:ext cx="3810" cy="3810"/>
            </a:xfrm>
            <a:custGeom>
              <a:avLst/>
              <a:gdLst/>
              <a:ahLst/>
              <a:cxnLst/>
              <a:rect l="l" t="t" r="r" b="b"/>
              <a:pathLst>
                <a:path w="3810" h="3810">
                  <a:moveTo>
                    <a:pt x="3721" y="1701"/>
                  </a:moveTo>
                  <a:lnTo>
                    <a:pt x="3530" y="1485"/>
                  </a:lnTo>
                  <a:lnTo>
                    <a:pt x="2324" y="1435"/>
                  </a:lnTo>
                  <a:lnTo>
                    <a:pt x="2400" y="241"/>
                  </a:lnTo>
                  <a:lnTo>
                    <a:pt x="2209" y="25"/>
                  </a:lnTo>
                  <a:lnTo>
                    <a:pt x="1714" y="0"/>
                  </a:lnTo>
                  <a:lnTo>
                    <a:pt x="1498" y="190"/>
                  </a:lnTo>
                  <a:lnTo>
                    <a:pt x="1435" y="1384"/>
                  </a:lnTo>
                  <a:lnTo>
                    <a:pt x="241" y="1320"/>
                  </a:lnTo>
                  <a:lnTo>
                    <a:pt x="25" y="1511"/>
                  </a:lnTo>
                  <a:lnTo>
                    <a:pt x="0" y="2006"/>
                  </a:lnTo>
                  <a:lnTo>
                    <a:pt x="190" y="2209"/>
                  </a:lnTo>
                  <a:lnTo>
                    <a:pt x="1384" y="2286"/>
                  </a:lnTo>
                  <a:lnTo>
                    <a:pt x="1333" y="3479"/>
                  </a:lnTo>
                  <a:lnTo>
                    <a:pt x="1524" y="3695"/>
                  </a:lnTo>
                  <a:lnTo>
                    <a:pt x="1765" y="3708"/>
                  </a:lnTo>
                  <a:lnTo>
                    <a:pt x="2006" y="3721"/>
                  </a:lnTo>
                  <a:lnTo>
                    <a:pt x="2222" y="3530"/>
                  </a:lnTo>
                  <a:lnTo>
                    <a:pt x="2286" y="2324"/>
                  </a:lnTo>
                  <a:lnTo>
                    <a:pt x="3238" y="2374"/>
                  </a:lnTo>
                  <a:lnTo>
                    <a:pt x="3479" y="2387"/>
                  </a:lnTo>
                  <a:lnTo>
                    <a:pt x="3695" y="2197"/>
                  </a:lnTo>
                  <a:lnTo>
                    <a:pt x="3721" y="1701"/>
                  </a:lnTo>
                  <a:close/>
                </a:path>
              </a:pathLst>
            </a:custGeom>
            <a:solidFill>
              <a:srgbClr val="FFFFFF"/>
            </a:solidFill>
          </p:spPr>
          <p:txBody>
            <a:bodyPr wrap="square" lIns="0" tIns="0" rIns="0" bIns="0" rtlCol="0"/>
            <a:lstStyle/>
            <a:p>
              <a:endParaRPr sz="1227"/>
            </a:p>
          </p:txBody>
        </p:sp>
      </p:grpSp>
      <p:sp>
        <p:nvSpPr>
          <p:cNvPr id="74" name="object 74"/>
          <p:cNvSpPr txBox="1"/>
          <p:nvPr/>
        </p:nvSpPr>
        <p:spPr>
          <a:xfrm rot="120000">
            <a:off x="7440385" y="3390715"/>
            <a:ext cx="43470" cy="193"/>
          </a:xfrm>
          <a:prstGeom prst="rect">
            <a:avLst/>
          </a:prstGeom>
        </p:spPr>
        <p:txBody>
          <a:bodyPr vert="horz" wrap="square" lIns="0" tIns="0" rIns="0" bIns="0" rtlCol="0">
            <a:spAutoFit/>
          </a:bodyPr>
          <a:lstStyle/>
          <a:p>
            <a:pPr>
              <a:lnSpc>
                <a:spcPts val="27"/>
              </a:lnSpc>
            </a:pPr>
            <a:r>
              <a:rPr sz="100" b="1" spc="-7" dirty="0">
                <a:solidFill>
                  <a:srgbClr val="006B96"/>
                </a:solidFill>
                <a:latin typeface="Calibri"/>
                <a:cs typeface="Calibri"/>
              </a:rPr>
              <a:t>GETTING</a:t>
            </a:r>
            <a:r>
              <a:rPr sz="100" b="1" spc="41" dirty="0">
                <a:solidFill>
                  <a:srgbClr val="006B96"/>
                </a:solidFill>
                <a:latin typeface="Calibri"/>
                <a:cs typeface="Calibri"/>
              </a:rPr>
              <a:t> </a:t>
            </a:r>
            <a:r>
              <a:rPr sz="100" b="1" spc="-7" dirty="0">
                <a:solidFill>
                  <a:srgbClr val="006B96"/>
                </a:solidFill>
                <a:latin typeface="Calibri"/>
                <a:cs typeface="Calibri"/>
              </a:rPr>
              <a:t>VACCINATED?</a:t>
            </a:r>
            <a:endParaRPr sz="100">
              <a:latin typeface="Calibri"/>
              <a:cs typeface="Calibri"/>
            </a:endParaRPr>
          </a:p>
        </p:txBody>
      </p:sp>
      <p:sp>
        <p:nvSpPr>
          <p:cNvPr id="75" name="object 75"/>
          <p:cNvSpPr txBox="1"/>
          <p:nvPr/>
        </p:nvSpPr>
        <p:spPr>
          <a:xfrm rot="120000">
            <a:off x="7440157" y="3356236"/>
            <a:ext cx="53366" cy="79568"/>
          </a:xfrm>
          <a:prstGeom prst="rect">
            <a:avLst/>
          </a:prstGeom>
        </p:spPr>
        <p:txBody>
          <a:bodyPr vert="horz" wrap="square" lIns="0" tIns="2598" rIns="0" bIns="0" rtlCol="0">
            <a:spAutoFit/>
          </a:bodyPr>
          <a:lstStyle/>
          <a:p>
            <a:pPr>
              <a:spcBef>
                <a:spcPts val="20"/>
              </a:spcBef>
            </a:pPr>
            <a:r>
              <a:rPr sz="100" spc="-7" dirty="0">
                <a:latin typeface="Calibri"/>
                <a:cs typeface="Calibri"/>
              </a:rPr>
              <a:t>For</a:t>
            </a:r>
            <a:r>
              <a:rPr sz="100" spc="7" dirty="0">
                <a:latin typeface="Calibri"/>
                <a:cs typeface="Calibri"/>
              </a:rPr>
              <a:t> </a:t>
            </a:r>
            <a:r>
              <a:rPr sz="100" spc="-7" dirty="0">
                <a:latin typeface="Calibri"/>
                <a:cs typeface="Calibri"/>
              </a:rPr>
              <a:t>information</a:t>
            </a:r>
            <a:r>
              <a:rPr sz="100" spc="10" dirty="0">
                <a:latin typeface="Calibri"/>
                <a:cs typeface="Calibri"/>
              </a:rPr>
              <a:t> </a:t>
            </a:r>
            <a:r>
              <a:rPr sz="100" spc="-7" dirty="0">
                <a:latin typeface="Calibri"/>
                <a:cs typeface="Calibri"/>
              </a:rPr>
              <a:t>about</a:t>
            </a:r>
            <a:r>
              <a:rPr sz="100" spc="7" dirty="0">
                <a:latin typeface="Calibri"/>
                <a:cs typeface="Calibri"/>
              </a:rPr>
              <a:t> </a:t>
            </a:r>
            <a:r>
              <a:rPr sz="100" spc="-14" dirty="0">
                <a:latin typeface="Calibri"/>
                <a:cs typeface="Calibri"/>
              </a:rPr>
              <a:t>COVID-19</a:t>
            </a:r>
            <a:r>
              <a:rPr sz="100" spc="10" dirty="0">
                <a:latin typeface="Calibri"/>
                <a:cs typeface="Calibri"/>
              </a:rPr>
              <a:t> </a:t>
            </a:r>
            <a:r>
              <a:rPr sz="100" spc="-7" dirty="0">
                <a:latin typeface="Calibri"/>
                <a:cs typeface="Calibri"/>
              </a:rPr>
              <a:t>vaccine,</a:t>
            </a:r>
            <a:endParaRPr sz="100">
              <a:latin typeface="Calibri"/>
              <a:cs typeface="Calibri"/>
            </a:endParaRPr>
          </a:p>
        </p:txBody>
      </p:sp>
      <p:sp>
        <p:nvSpPr>
          <p:cNvPr id="76" name="object 76"/>
          <p:cNvSpPr/>
          <p:nvPr/>
        </p:nvSpPr>
        <p:spPr>
          <a:xfrm>
            <a:off x="7534032" y="3310068"/>
            <a:ext cx="28575" cy="22080"/>
          </a:xfrm>
          <a:custGeom>
            <a:avLst/>
            <a:gdLst/>
            <a:ahLst/>
            <a:cxnLst/>
            <a:rect l="l" t="t" r="r" b="b"/>
            <a:pathLst>
              <a:path w="41910" h="32385">
                <a:moveTo>
                  <a:pt x="3187" y="0"/>
                </a:moveTo>
                <a:lnTo>
                  <a:pt x="1396" y="1625"/>
                </a:lnTo>
                <a:lnTo>
                  <a:pt x="0" y="28143"/>
                </a:lnTo>
                <a:lnTo>
                  <a:pt x="1625" y="29946"/>
                </a:lnTo>
                <a:lnTo>
                  <a:pt x="38392" y="31877"/>
                </a:lnTo>
                <a:lnTo>
                  <a:pt x="40195" y="30251"/>
                </a:lnTo>
                <a:lnTo>
                  <a:pt x="41592" y="3733"/>
                </a:lnTo>
                <a:lnTo>
                  <a:pt x="39966" y="1930"/>
                </a:lnTo>
                <a:lnTo>
                  <a:pt x="5295" y="114"/>
                </a:lnTo>
                <a:lnTo>
                  <a:pt x="3187" y="0"/>
                </a:lnTo>
                <a:close/>
              </a:path>
            </a:pathLst>
          </a:custGeom>
          <a:solidFill>
            <a:srgbClr val="066B96"/>
          </a:solidFill>
        </p:spPr>
        <p:txBody>
          <a:bodyPr wrap="square" lIns="0" tIns="0" rIns="0" bIns="0" rtlCol="0"/>
          <a:lstStyle/>
          <a:p>
            <a:endParaRPr sz="1227"/>
          </a:p>
        </p:txBody>
      </p:sp>
      <p:sp>
        <p:nvSpPr>
          <p:cNvPr id="77" name="object 77"/>
          <p:cNvSpPr txBox="1"/>
          <p:nvPr/>
        </p:nvSpPr>
        <p:spPr>
          <a:xfrm rot="180000">
            <a:off x="7537365" y="3291990"/>
            <a:ext cx="65860" cy="47915"/>
          </a:xfrm>
          <a:prstGeom prst="rect">
            <a:avLst/>
          </a:prstGeom>
        </p:spPr>
        <p:txBody>
          <a:bodyPr vert="horz" wrap="square" lIns="0" tIns="1732" rIns="0" bIns="0" rtlCol="0">
            <a:spAutoFit/>
          </a:bodyPr>
          <a:lstStyle/>
          <a:p>
            <a:pPr>
              <a:spcBef>
                <a:spcPts val="14"/>
              </a:spcBef>
            </a:pPr>
            <a:r>
              <a:rPr sz="100" spc="-10" dirty="0">
                <a:solidFill>
                  <a:srgbClr val="FFFFFF"/>
                </a:solidFill>
                <a:latin typeface="Calibri"/>
                <a:cs typeface="Calibri"/>
              </a:rPr>
              <a:t>The</a:t>
            </a:r>
            <a:r>
              <a:rPr sz="100" spc="-3" dirty="0">
                <a:solidFill>
                  <a:srgbClr val="FFFFFF"/>
                </a:solidFill>
                <a:latin typeface="Calibri"/>
                <a:cs typeface="Calibri"/>
              </a:rPr>
              <a:t> </a:t>
            </a:r>
            <a:r>
              <a:rPr sz="100" spc="-7" dirty="0">
                <a:solidFill>
                  <a:srgbClr val="FFFFFF"/>
                </a:solidFill>
                <a:latin typeface="Calibri"/>
                <a:cs typeface="Calibri"/>
              </a:rPr>
              <a:t>vaccine</a:t>
            </a:r>
            <a:r>
              <a:rPr sz="100" spc="-3" dirty="0">
                <a:solidFill>
                  <a:srgbClr val="FFFFFF"/>
                </a:solidFill>
                <a:latin typeface="Calibri"/>
                <a:cs typeface="Calibri"/>
              </a:rPr>
              <a:t> </a:t>
            </a:r>
            <a:r>
              <a:rPr sz="100" spc="-14" dirty="0">
                <a:solidFill>
                  <a:srgbClr val="FFFFFF"/>
                </a:solidFill>
                <a:latin typeface="Verdana"/>
                <a:cs typeface="Verdana"/>
              </a:rPr>
              <a:t>DOES</a:t>
            </a:r>
            <a:r>
              <a:rPr sz="100" dirty="0">
                <a:solidFill>
                  <a:srgbClr val="FFFFFF"/>
                </a:solidFill>
                <a:latin typeface="Verdana"/>
                <a:cs typeface="Verdana"/>
              </a:rPr>
              <a:t>                    </a:t>
            </a:r>
            <a:r>
              <a:rPr sz="100" spc="-7" dirty="0">
                <a:solidFill>
                  <a:srgbClr val="FFFFFF"/>
                </a:solidFill>
                <a:latin typeface="Calibri"/>
                <a:cs typeface="Calibri"/>
              </a:rPr>
              <a:t>or</a:t>
            </a:r>
            <a:r>
              <a:rPr sz="100" spc="-3" dirty="0">
                <a:solidFill>
                  <a:srgbClr val="FFFFFF"/>
                </a:solidFill>
                <a:latin typeface="Calibri"/>
                <a:cs typeface="Calibri"/>
              </a:rPr>
              <a:t> </a:t>
            </a:r>
            <a:r>
              <a:rPr sz="100" spc="-7" dirty="0">
                <a:solidFill>
                  <a:srgbClr val="FFFFFF"/>
                </a:solidFill>
                <a:latin typeface="Calibri"/>
                <a:cs typeface="Calibri"/>
              </a:rPr>
              <a:t>chills.</a:t>
            </a:r>
            <a:r>
              <a:rPr sz="100" spc="-3" dirty="0">
                <a:solidFill>
                  <a:srgbClr val="FFFFFF"/>
                </a:solidFill>
                <a:latin typeface="Calibri"/>
                <a:cs typeface="Calibri"/>
              </a:rPr>
              <a:t> </a:t>
            </a:r>
            <a:r>
              <a:rPr sz="100" spc="-10" dirty="0">
                <a:solidFill>
                  <a:srgbClr val="FFFFFF"/>
                </a:solidFill>
                <a:latin typeface="Calibri"/>
                <a:cs typeface="Calibri"/>
              </a:rPr>
              <a:t>This</a:t>
            </a:r>
            <a:r>
              <a:rPr sz="100" spc="-3" dirty="0">
                <a:solidFill>
                  <a:srgbClr val="FFFFFF"/>
                </a:solidFill>
                <a:latin typeface="Calibri"/>
                <a:cs typeface="Calibri"/>
              </a:rPr>
              <a:t> </a:t>
            </a:r>
            <a:r>
              <a:rPr sz="100" spc="-7" dirty="0">
                <a:solidFill>
                  <a:srgbClr val="FFFFFF"/>
                </a:solidFill>
                <a:latin typeface="Calibri"/>
                <a:cs typeface="Calibri"/>
              </a:rPr>
              <a:t>is</a:t>
            </a:r>
            <a:endParaRPr sz="100">
              <a:latin typeface="Calibri"/>
              <a:cs typeface="Calibri"/>
            </a:endParaRPr>
          </a:p>
        </p:txBody>
      </p:sp>
      <p:sp>
        <p:nvSpPr>
          <p:cNvPr id="78" name="object 78"/>
          <p:cNvSpPr txBox="1"/>
          <p:nvPr/>
        </p:nvSpPr>
        <p:spPr>
          <a:xfrm rot="180000">
            <a:off x="7536783" y="3285737"/>
            <a:ext cx="17940" cy="78693"/>
          </a:xfrm>
          <a:prstGeom prst="rect">
            <a:avLst/>
          </a:prstGeom>
        </p:spPr>
        <p:txBody>
          <a:bodyPr vert="horz" wrap="square" lIns="0" tIns="1732" rIns="0" bIns="0" rtlCol="0">
            <a:spAutoFit/>
          </a:bodyPr>
          <a:lstStyle/>
          <a:p>
            <a:pPr>
              <a:spcBef>
                <a:spcPts val="14"/>
              </a:spcBef>
            </a:pPr>
            <a:r>
              <a:rPr sz="100" spc="-7" dirty="0">
                <a:solidFill>
                  <a:srgbClr val="FFFFFF"/>
                </a:solidFill>
                <a:latin typeface="Calibri"/>
                <a:cs typeface="Calibri"/>
              </a:rPr>
              <a:t>It</a:t>
            </a:r>
            <a:r>
              <a:rPr sz="100" spc="-3" dirty="0">
                <a:solidFill>
                  <a:srgbClr val="FFFFFF"/>
                </a:solidFill>
                <a:latin typeface="Calibri"/>
                <a:cs typeface="Calibri"/>
              </a:rPr>
              <a:t> </a:t>
            </a:r>
            <a:r>
              <a:rPr sz="100" spc="-7" dirty="0">
                <a:solidFill>
                  <a:srgbClr val="FFFFFF"/>
                </a:solidFill>
                <a:latin typeface="Calibri"/>
                <a:cs typeface="Calibri"/>
              </a:rPr>
              <a:t>cannot</a:t>
            </a:r>
            <a:r>
              <a:rPr sz="100" dirty="0">
                <a:solidFill>
                  <a:srgbClr val="FFFFFF"/>
                </a:solidFill>
                <a:latin typeface="Calibri"/>
                <a:cs typeface="Calibri"/>
              </a:rPr>
              <a:t> </a:t>
            </a:r>
            <a:r>
              <a:rPr sz="100" spc="-17" dirty="0">
                <a:solidFill>
                  <a:srgbClr val="FFFFFF"/>
                </a:solidFill>
                <a:latin typeface="Calibri"/>
                <a:cs typeface="Calibri"/>
              </a:rPr>
              <a:t>change</a:t>
            </a:r>
            <a:endParaRPr sz="100">
              <a:latin typeface="Calibri"/>
              <a:cs typeface="Calibri"/>
            </a:endParaRPr>
          </a:p>
        </p:txBody>
      </p:sp>
      <p:sp>
        <p:nvSpPr>
          <p:cNvPr id="79" name="object 79"/>
          <p:cNvSpPr txBox="1"/>
          <p:nvPr/>
        </p:nvSpPr>
        <p:spPr>
          <a:xfrm rot="180000">
            <a:off x="7537081" y="3289768"/>
            <a:ext cx="69321" cy="63304"/>
          </a:xfrm>
          <a:prstGeom prst="rect">
            <a:avLst/>
          </a:prstGeom>
        </p:spPr>
        <p:txBody>
          <a:bodyPr vert="horz" wrap="square" lIns="0" tIns="1732" rIns="0" bIns="0" rtlCol="0">
            <a:spAutoFit/>
          </a:bodyPr>
          <a:lstStyle/>
          <a:p>
            <a:pPr>
              <a:spcBef>
                <a:spcPts val="14"/>
              </a:spcBef>
            </a:pPr>
            <a:r>
              <a:rPr sz="100" spc="-7" dirty="0">
                <a:solidFill>
                  <a:srgbClr val="FFFFFF"/>
                </a:solidFill>
                <a:latin typeface="Calibri"/>
                <a:cs typeface="Calibri"/>
              </a:rPr>
              <a:t>virus,</a:t>
            </a:r>
            <a:r>
              <a:rPr sz="100" spc="-3" dirty="0">
                <a:solidFill>
                  <a:srgbClr val="FFFFFF"/>
                </a:solidFill>
                <a:latin typeface="Calibri"/>
                <a:cs typeface="Calibri"/>
              </a:rPr>
              <a:t> </a:t>
            </a:r>
            <a:r>
              <a:rPr sz="100" spc="-7" dirty="0">
                <a:solidFill>
                  <a:srgbClr val="FFFFFF"/>
                </a:solidFill>
                <a:latin typeface="Calibri"/>
                <a:cs typeface="Calibri"/>
              </a:rPr>
              <a:t>so</a:t>
            </a:r>
            <a:r>
              <a:rPr sz="100" spc="-3" dirty="0">
                <a:solidFill>
                  <a:srgbClr val="FFFFFF"/>
                </a:solidFill>
                <a:latin typeface="Calibri"/>
                <a:cs typeface="Calibri"/>
              </a:rPr>
              <a:t> </a:t>
            </a:r>
            <a:r>
              <a:rPr sz="100" spc="-7" dirty="0">
                <a:solidFill>
                  <a:srgbClr val="FFFFFF"/>
                </a:solidFill>
                <a:latin typeface="Calibri"/>
                <a:cs typeface="Calibri"/>
              </a:rPr>
              <a:t>it</a:t>
            </a:r>
            <a:r>
              <a:rPr sz="100" spc="-3" dirty="0">
                <a:solidFill>
                  <a:srgbClr val="FFFFFF"/>
                </a:solidFill>
                <a:latin typeface="Calibri"/>
                <a:cs typeface="Calibri"/>
              </a:rPr>
              <a:t> </a:t>
            </a:r>
            <a:r>
              <a:rPr sz="100" dirty="0">
                <a:solidFill>
                  <a:srgbClr val="FFFFFF"/>
                </a:solidFill>
                <a:latin typeface="Calibri"/>
                <a:cs typeface="Calibri"/>
              </a:rPr>
              <a:t>cannot</a:t>
            </a:r>
            <a:r>
              <a:rPr sz="100" spc="249" dirty="0">
                <a:solidFill>
                  <a:srgbClr val="FFFFFF"/>
                </a:solidFill>
                <a:latin typeface="Calibri"/>
                <a:cs typeface="Calibri"/>
              </a:rPr>
              <a:t> </a:t>
            </a:r>
            <a:r>
              <a:rPr sz="100" spc="-14" dirty="0">
                <a:solidFill>
                  <a:srgbClr val="FFFFFF"/>
                </a:solidFill>
                <a:latin typeface="Calibri"/>
                <a:cs typeface="Calibri"/>
              </a:rPr>
              <a:t>and</a:t>
            </a:r>
            <a:r>
              <a:rPr sz="100" spc="-3" dirty="0">
                <a:solidFill>
                  <a:srgbClr val="FFFFFF"/>
                </a:solidFill>
                <a:latin typeface="Calibri"/>
                <a:cs typeface="Calibri"/>
              </a:rPr>
              <a:t> </a:t>
            </a:r>
            <a:r>
              <a:rPr sz="100" spc="-7" dirty="0">
                <a:solidFill>
                  <a:srgbClr val="FFFFFF"/>
                </a:solidFill>
                <a:latin typeface="Calibri"/>
                <a:cs typeface="Calibri"/>
              </a:rPr>
              <a:t>a</a:t>
            </a:r>
            <a:r>
              <a:rPr sz="100" spc="-3" dirty="0">
                <a:solidFill>
                  <a:srgbClr val="FFFFFF"/>
                </a:solidFill>
                <a:latin typeface="Calibri"/>
                <a:cs typeface="Calibri"/>
              </a:rPr>
              <a:t> </a:t>
            </a:r>
            <a:r>
              <a:rPr sz="100" spc="-7" dirty="0">
                <a:solidFill>
                  <a:srgbClr val="FFFFFF"/>
                </a:solidFill>
                <a:latin typeface="Calibri"/>
                <a:cs typeface="Calibri"/>
              </a:rPr>
              <a:t>sign</a:t>
            </a:r>
            <a:r>
              <a:rPr sz="100" spc="-3" dirty="0">
                <a:solidFill>
                  <a:srgbClr val="FFFFFF"/>
                </a:solidFill>
                <a:latin typeface="Calibri"/>
                <a:cs typeface="Calibri"/>
              </a:rPr>
              <a:t> </a:t>
            </a:r>
            <a:r>
              <a:rPr sz="100" spc="-14" dirty="0">
                <a:solidFill>
                  <a:srgbClr val="FFFFFF"/>
                </a:solidFill>
                <a:latin typeface="Calibri"/>
                <a:cs typeface="Calibri"/>
              </a:rPr>
              <a:t>that</a:t>
            </a:r>
            <a:r>
              <a:rPr sz="100" spc="-3" dirty="0">
                <a:solidFill>
                  <a:srgbClr val="FFFFFF"/>
                </a:solidFill>
                <a:latin typeface="Calibri"/>
                <a:cs typeface="Calibri"/>
              </a:rPr>
              <a:t> </a:t>
            </a:r>
            <a:r>
              <a:rPr sz="100" spc="-17" dirty="0">
                <a:solidFill>
                  <a:srgbClr val="FFFFFF"/>
                </a:solidFill>
                <a:latin typeface="Calibri"/>
                <a:cs typeface="Calibri"/>
              </a:rPr>
              <a:t>the</a:t>
            </a:r>
            <a:endParaRPr sz="100">
              <a:latin typeface="Calibri"/>
              <a:cs typeface="Calibri"/>
            </a:endParaRPr>
          </a:p>
        </p:txBody>
      </p:sp>
      <p:sp>
        <p:nvSpPr>
          <p:cNvPr id="80" name="object 80"/>
          <p:cNvSpPr txBox="1"/>
          <p:nvPr/>
        </p:nvSpPr>
        <p:spPr>
          <a:xfrm rot="180000">
            <a:off x="7536656" y="3288541"/>
            <a:ext cx="22233" cy="78693"/>
          </a:xfrm>
          <a:prstGeom prst="rect">
            <a:avLst/>
          </a:prstGeom>
        </p:spPr>
        <p:txBody>
          <a:bodyPr vert="horz" wrap="square" lIns="0" tIns="1732" rIns="0" bIns="0" rtlCol="0">
            <a:spAutoFit/>
          </a:bodyPr>
          <a:lstStyle/>
          <a:p>
            <a:pPr>
              <a:spcBef>
                <a:spcPts val="14"/>
              </a:spcBef>
            </a:pPr>
            <a:r>
              <a:rPr sz="100" spc="-14" dirty="0">
                <a:solidFill>
                  <a:srgbClr val="FFFFFF"/>
                </a:solidFill>
                <a:latin typeface="Calibri"/>
                <a:cs typeface="Calibri"/>
              </a:rPr>
              <a:t>your</a:t>
            </a:r>
            <a:r>
              <a:rPr sz="100" spc="14" dirty="0">
                <a:solidFill>
                  <a:srgbClr val="FFFFFF"/>
                </a:solidFill>
                <a:latin typeface="Calibri"/>
                <a:cs typeface="Calibri"/>
              </a:rPr>
              <a:t> </a:t>
            </a:r>
            <a:r>
              <a:rPr sz="100" spc="-14" dirty="0">
                <a:solidFill>
                  <a:srgbClr val="FFFFFF"/>
                </a:solidFill>
                <a:latin typeface="Calibri"/>
                <a:cs typeface="Calibri"/>
              </a:rPr>
              <a:t>DNA</a:t>
            </a:r>
            <a:r>
              <a:rPr sz="100" spc="-3" dirty="0">
                <a:solidFill>
                  <a:srgbClr val="FFFFFF"/>
                </a:solidFill>
                <a:latin typeface="Calibri"/>
                <a:cs typeface="Calibri"/>
              </a:rPr>
              <a:t> </a:t>
            </a:r>
            <a:r>
              <a:rPr sz="100" spc="-7" dirty="0">
                <a:solidFill>
                  <a:srgbClr val="FFFFFF"/>
                </a:solidFill>
                <a:latin typeface="Calibri"/>
                <a:cs typeface="Calibri"/>
              </a:rPr>
              <a:t>in</a:t>
            </a:r>
            <a:r>
              <a:rPr sz="100" spc="14" dirty="0">
                <a:solidFill>
                  <a:srgbClr val="FFFFFF"/>
                </a:solidFill>
                <a:latin typeface="Calibri"/>
                <a:cs typeface="Calibri"/>
              </a:rPr>
              <a:t> </a:t>
            </a:r>
            <a:r>
              <a:rPr sz="100" spc="-14" dirty="0">
                <a:solidFill>
                  <a:srgbClr val="FFFFFF"/>
                </a:solidFill>
                <a:latin typeface="Calibri"/>
                <a:cs typeface="Calibri"/>
              </a:rPr>
              <a:t>any</a:t>
            </a:r>
            <a:r>
              <a:rPr sz="100" spc="14" dirty="0">
                <a:solidFill>
                  <a:srgbClr val="FFFFFF"/>
                </a:solidFill>
                <a:latin typeface="Calibri"/>
                <a:cs typeface="Calibri"/>
              </a:rPr>
              <a:t> </a:t>
            </a:r>
            <a:r>
              <a:rPr sz="100" spc="-17" dirty="0">
                <a:solidFill>
                  <a:srgbClr val="FFFFFF"/>
                </a:solidFill>
                <a:latin typeface="Calibri"/>
                <a:cs typeface="Calibri"/>
              </a:rPr>
              <a:t>way.</a:t>
            </a:r>
            <a:endParaRPr sz="100">
              <a:latin typeface="Calibri"/>
              <a:cs typeface="Calibri"/>
            </a:endParaRPr>
          </a:p>
        </p:txBody>
      </p:sp>
      <p:grpSp>
        <p:nvGrpSpPr>
          <p:cNvPr id="81" name="object 81"/>
          <p:cNvGrpSpPr/>
          <p:nvPr/>
        </p:nvGrpSpPr>
        <p:grpSpPr>
          <a:xfrm>
            <a:off x="7533383" y="3308242"/>
            <a:ext cx="29874" cy="24245"/>
            <a:chOff x="5994362" y="4852088"/>
            <a:chExt cx="43815" cy="35560"/>
          </a:xfrm>
        </p:grpSpPr>
        <p:sp>
          <p:nvSpPr>
            <p:cNvPr id="82" name="object 82"/>
            <p:cNvSpPr/>
            <p:nvPr/>
          </p:nvSpPr>
          <p:spPr>
            <a:xfrm>
              <a:off x="5995314" y="4854766"/>
              <a:ext cx="41910" cy="32384"/>
            </a:xfrm>
            <a:custGeom>
              <a:avLst/>
              <a:gdLst/>
              <a:ahLst/>
              <a:cxnLst/>
              <a:rect l="l" t="t" r="r" b="b"/>
              <a:pathLst>
                <a:path w="41910" h="32385">
                  <a:moveTo>
                    <a:pt x="5295" y="114"/>
                  </a:moveTo>
                  <a:lnTo>
                    <a:pt x="3187" y="0"/>
                  </a:lnTo>
                  <a:lnTo>
                    <a:pt x="1396" y="1625"/>
                  </a:lnTo>
                  <a:lnTo>
                    <a:pt x="1282" y="3733"/>
                  </a:lnTo>
                  <a:lnTo>
                    <a:pt x="114" y="26047"/>
                  </a:lnTo>
                  <a:lnTo>
                    <a:pt x="0" y="28143"/>
                  </a:lnTo>
                  <a:lnTo>
                    <a:pt x="1625" y="29946"/>
                  </a:lnTo>
                  <a:lnTo>
                    <a:pt x="3721" y="30060"/>
                  </a:lnTo>
                  <a:lnTo>
                    <a:pt x="36296" y="31762"/>
                  </a:lnTo>
                  <a:lnTo>
                    <a:pt x="38392" y="31877"/>
                  </a:lnTo>
                  <a:lnTo>
                    <a:pt x="40195" y="30251"/>
                  </a:lnTo>
                  <a:lnTo>
                    <a:pt x="40309" y="28155"/>
                  </a:lnTo>
                  <a:lnTo>
                    <a:pt x="41478" y="5842"/>
                  </a:lnTo>
                  <a:lnTo>
                    <a:pt x="41592" y="3733"/>
                  </a:lnTo>
                  <a:lnTo>
                    <a:pt x="39966" y="1930"/>
                  </a:lnTo>
                  <a:lnTo>
                    <a:pt x="37858" y="1816"/>
                  </a:lnTo>
                  <a:lnTo>
                    <a:pt x="5295" y="114"/>
                  </a:lnTo>
                </a:path>
              </a:pathLst>
            </a:custGeom>
            <a:ln w="3175">
              <a:solidFill>
                <a:srgbClr val="FFFFFF"/>
              </a:solidFill>
            </a:ln>
          </p:spPr>
          <p:txBody>
            <a:bodyPr wrap="square" lIns="0" tIns="0" rIns="0" bIns="0" rtlCol="0"/>
            <a:lstStyle/>
            <a:p>
              <a:endParaRPr sz="1227"/>
            </a:p>
          </p:txBody>
        </p:sp>
        <p:sp>
          <p:nvSpPr>
            <p:cNvPr id="83" name="object 83"/>
            <p:cNvSpPr/>
            <p:nvPr/>
          </p:nvSpPr>
          <p:spPr>
            <a:xfrm>
              <a:off x="5995220" y="4852088"/>
              <a:ext cx="6985" cy="6985"/>
            </a:xfrm>
            <a:custGeom>
              <a:avLst/>
              <a:gdLst/>
              <a:ahLst/>
              <a:cxnLst/>
              <a:rect l="l" t="t" r="r" b="b"/>
              <a:pathLst>
                <a:path w="6985" h="6985">
                  <a:moveTo>
                    <a:pt x="1689" y="0"/>
                  </a:moveTo>
                  <a:lnTo>
                    <a:pt x="177" y="1358"/>
                  </a:lnTo>
                  <a:lnTo>
                    <a:pt x="0" y="4902"/>
                  </a:lnTo>
                  <a:lnTo>
                    <a:pt x="1358" y="6413"/>
                  </a:lnTo>
                  <a:lnTo>
                    <a:pt x="4889" y="6591"/>
                  </a:lnTo>
                  <a:lnTo>
                    <a:pt x="6400" y="5232"/>
                  </a:lnTo>
                  <a:lnTo>
                    <a:pt x="6489" y="3467"/>
                  </a:lnTo>
                  <a:lnTo>
                    <a:pt x="6578" y="1701"/>
                  </a:lnTo>
                  <a:lnTo>
                    <a:pt x="5219" y="190"/>
                  </a:lnTo>
                  <a:lnTo>
                    <a:pt x="1689" y="0"/>
                  </a:lnTo>
                  <a:close/>
                </a:path>
              </a:pathLst>
            </a:custGeom>
            <a:solidFill>
              <a:srgbClr val="F25921"/>
            </a:solidFill>
          </p:spPr>
          <p:txBody>
            <a:bodyPr wrap="square" lIns="0" tIns="0" rIns="0" bIns="0" rtlCol="0"/>
            <a:lstStyle/>
            <a:p>
              <a:endParaRPr sz="1227"/>
            </a:p>
          </p:txBody>
        </p:sp>
        <p:sp>
          <p:nvSpPr>
            <p:cNvPr id="84" name="object 84"/>
            <p:cNvSpPr/>
            <p:nvPr/>
          </p:nvSpPr>
          <p:spPr>
            <a:xfrm>
              <a:off x="5996635" y="4853533"/>
              <a:ext cx="3810" cy="3810"/>
            </a:xfrm>
            <a:custGeom>
              <a:avLst/>
              <a:gdLst/>
              <a:ahLst/>
              <a:cxnLst/>
              <a:rect l="l" t="t" r="r" b="b"/>
              <a:pathLst>
                <a:path w="3810" h="3810">
                  <a:moveTo>
                    <a:pt x="3721" y="1701"/>
                  </a:moveTo>
                  <a:lnTo>
                    <a:pt x="3530" y="1485"/>
                  </a:lnTo>
                  <a:lnTo>
                    <a:pt x="2336" y="1435"/>
                  </a:lnTo>
                  <a:lnTo>
                    <a:pt x="2413" y="241"/>
                  </a:lnTo>
                  <a:lnTo>
                    <a:pt x="2222" y="25"/>
                  </a:lnTo>
                  <a:lnTo>
                    <a:pt x="1727" y="0"/>
                  </a:lnTo>
                  <a:lnTo>
                    <a:pt x="1511" y="190"/>
                  </a:lnTo>
                  <a:lnTo>
                    <a:pt x="1447" y="1384"/>
                  </a:lnTo>
                  <a:lnTo>
                    <a:pt x="241" y="1320"/>
                  </a:lnTo>
                  <a:lnTo>
                    <a:pt x="25" y="1511"/>
                  </a:lnTo>
                  <a:lnTo>
                    <a:pt x="0" y="2006"/>
                  </a:lnTo>
                  <a:lnTo>
                    <a:pt x="190" y="2209"/>
                  </a:lnTo>
                  <a:lnTo>
                    <a:pt x="1397" y="2286"/>
                  </a:lnTo>
                  <a:lnTo>
                    <a:pt x="1346" y="3479"/>
                  </a:lnTo>
                  <a:lnTo>
                    <a:pt x="1524" y="3695"/>
                  </a:lnTo>
                  <a:lnTo>
                    <a:pt x="1778" y="3708"/>
                  </a:lnTo>
                  <a:lnTo>
                    <a:pt x="2032" y="3721"/>
                  </a:lnTo>
                  <a:lnTo>
                    <a:pt x="2235" y="3530"/>
                  </a:lnTo>
                  <a:lnTo>
                    <a:pt x="2298" y="2324"/>
                  </a:lnTo>
                  <a:lnTo>
                    <a:pt x="3238" y="2374"/>
                  </a:lnTo>
                  <a:lnTo>
                    <a:pt x="3492" y="2387"/>
                  </a:lnTo>
                  <a:lnTo>
                    <a:pt x="3695" y="2197"/>
                  </a:lnTo>
                  <a:lnTo>
                    <a:pt x="3721" y="1701"/>
                  </a:lnTo>
                  <a:close/>
                </a:path>
              </a:pathLst>
            </a:custGeom>
            <a:solidFill>
              <a:srgbClr val="FFFFFF"/>
            </a:solidFill>
          </p:spPr>
          <p:txBody>
            <a:bodyPr wrap="square" lIns="0" tIns="0" rIns="0" bIns="0" rtlCol="0"/>
            <a:lstStyle/>
            <a:p>
              <a:endParaRPr sz="1227"/>
            </a:p>
          </p:txBody>
        </p:sp>
      </p:grpSp>
      <p:sp>
        <p:nvSpPr>
          <p:cNvPr id="85" name="object 85"/>
          <p:cNvSpPr txBox="1"/>
          <p:nvPr/>
        </p:nvSpPr>
        <p:spPr>
          <a:xfrm rot="120000">
            <a:off x="7446738" y="3223273"/>
            <a:ext cx="28410" cy="193"/>
          </a:xfrm>
          <a:prstGeom prst="rect">
            <a:avLst/>
          </a:prstGeom>
        </p:spPr>
        <p:txBody>
          <a:bodyPr vert="horz" wrap="square" lIns="0" tIns="0" rIns="0" bIns="0" rtlCol="0">
            <a:spAutoFit/>
          </a:bodyPr>
          <a:lstStyle/>
          <a:p>
            <a:pPr>
              <a:lnSpc>
                <a:spcPts val="27"/>
              </a:lnSpc>
            </a:pPr>
            <a:r>
              <a:rPr sz="100" b="1" spc="-7" dirty="0">
                <a:solidFill>
                  <a:srgbClr val="006B96"/>
                </a:solidFill>
                <a:latin typeface="Calibri"/>
                <a:cs typeface="Calibri"/>
              </a:rPr>
              <a:t>Understanding</a:t>
            </a:r>
            <a:endParaRPr sz="100">
              <a:latin typeface="Calibri"/>
              <a:cs typeface="Calibri"/>
            </a:endParaRPr>
          </a:p>
        </p:txBody>
      </p:sp>
      <p:sp>
        <p:nvSpPr>
          <p:cNvPr id="86" name="object 86"/>
          <p:cNvSpPr txBox="1"/>
          <p:nvPr/>
        </p:nvSpPr>
        <p:spPr>
          <a:xfrm rot="180000">
            <a:off x="7446145" y="3204865"/>
            <a:ext cx="39083" cy="63741"/>
          </a:xfrm>
          <a:prstGeom prst="rect">
            <a:avLst/>
          </a:prstGeom>
        </p:spPr>
        <p:txBody>
          <a:bodyPr vert="horz" wrap="square" lIns="0" tIns="2165" rIns="0" bIns="0" rtlCol="0">
            <a:spAutoFit/>
          </a:bodyPr>
          <a:lstStyle/>
          <a:p>
            <a:pPr>
              <a:spcBef>
                <a:spcPts val="17"/>
              </a:spcBef>
            </a:pPr>
            <a:r>
              <a:rPr sz="100" spc="-7" dirty="0">
                <a:latin typeface="Calibri"/>
                <a:cs typeface="Calibri"/>
              </a:rPr>
              <a:t>Coronaviruses,</a:t>
            </a:r>
            <a:r>
              <a:rPr sz="100" spc="3" dirty="0">
                <a:latin typeface="Calibri"/>
                <a:cs typeface="Calibri"/>
              </a:rPr>
              <a:t> </a:t>
            </a:r>
            <a:r>
              <a:rPr sz="100" spc="-7" dirty="0">
                <a:latin typeface="Calibri"/>
                <a:cs typeface="Calibri"/>
              </a:rPr>
              <a:t>like</a:t>
            </a:r>
            <a:r>
              <a:rPr sz="100" spc="7" dirty="0">
                <a:latin typeface="Calibri"/>
                <a:cs typeface="Calibri"/>
              </a:rPr>
              <a:t> </a:t>
            </a:r>
            <a:r>
              <a:rPr sz="100" spc="-7" dirty="0">
                <a:latin typeface="Calibri"/>
                <a:cs typeface="Calibri"/>
              </a:rPr>
              <a:t>the</a:t>
            </a:r>
            <a:r>
              <a:rPr sz="100" spc="3" dirty="0">
                <a:latin typeface="Calibri"/>
                <a:cs typeface="Calibri"/>
              </a:rPr>
              <a:t> </a:t>
            </a:r>
            <a:r>
              <a:rPr sz="100" spc="-7" dirty="0">
                <a:latin typeface="Calibri"/>
                <a:cs typeface="Calibri"/>
              </a:rPr>
              <a:t>one</a:t>
            </a:r>
            <a:r>
              <a:rPr sz="100" spc="7" dirty="0">
                <a:latin typeface="Calibri"/>
                <a:cs typeface="Calibri"/>
              </a:rPr>
              <a:t> </a:t>
            </a:r>
            <a:r>
              <a:rPr sz="100" spc="-14" dirty="0">
                <a:latin typeface="Calibri"/>
                <a:cs typeface="Calibri"/>
              </a:rPr>
              <a:t>that</a:t>
            </a:r>
            <a:endParaRPr sz="100">
              <a:latin typeface="Calibri"/>
              <a:cs typeface="Calibri"/>
            </a:endParaRPr>
          </a:p>
        </p:txBody>
      </p:sp>
      <p:sp>
        <p:nvSpPr>
          <p:cNvPr id="87" name="object 87"/>
          <p:cNvSpPr txBox="1"/>
          <p:nvPr/>
        </p:nvSpPr>
        <p:spPr>
          <a:xfrm rot="180000">
            <a:off x="7445720" y="3197485"/>
            <a:ext cx="36925" cy="94519"/>
          </a:xfrm>
          <a:prstGeom prst="rect">
            <a:avLst/>
          </a:prstGeom>
        </p:spPr>
        <p:txBody>
          <a:bodyPr vert="horz" wrap="square" lIns="0" tIns="2165" rIns="0" bIns="0" rtlCol="0">
            <a:spAutoFit/>
          </a:bodyPr>
          <a:lstStyle/>
          <a:p>
            <a:pPr>
              <a:spcBef>
                <a:spcPts val="17"/>
              </a:spcBef>
            </a:pPr>
            <a:r>
              <a:rPr sz="100" spc="-7" dirty="0">
                <a:latin typeface="Calibri"/>
                <a:cs typeface="Calibri"/>
              </a:rPr>
              <a:t>the</a:t>
            </a:r>
            <a:r>
              <a:rPr sz="100" spc="10" dirty="0">
                <a:latin typeface="Calibri"/>
                <a:cs typeface="Calibri"/>
              </a:rPr>
              <a:t> </a:t>
            </a:r>
            <a:r>
              <a:rPr sz="100" spc="-14" dirty="0">
                <a:latin typeface="Calibri"/>
                <a:cs typeface="Calibri"/>
              </a:rPr>
              <a:t>crown-</a:t>
            </a:r>
            <a:r>
              <a:rPr sz="100" spc="-7" dirty="0">
                <a:latin typeface="Calibri"/>
                <a:cs typeface="Calibri"/>
              </a:rPr>
              <a:t>like</a:t>
            </a:r>
            <a:r>
              <a:rPr sz="100" spc="10" dirty="0">
                <a:latin typeface="Calibri"/>
                <a:cs typeface="Calibri"/>
              </a:rPr>
              <a:t> </a:t>
            </a:r>
            <a:r>
              <a:rPr sz="100" spc="-7" dirty="0">
                <a:latin typeface="Calibri"/>
                <a:cs typeface="Calibri"/>
              </a:rPr>
              <a:t>spikes</a:t>
            </a:r>
            <a:r>
              <a:rPr sz="100" spc="10" dirty="0">
                <a:latin typeface="Calibri"/>
                <a:cs typeface="Calibri"/>
              </a:rPr>
              <a:t> </a:t>
            </a:r>
            <a:r>
              <a:rPr sz="100" spc="-7" dirty="0">
                <a:latin typeface="Calibri"/>
                <a:cs typeface="Calibri"/>
              </a:rPr>
              <a:t>on</a:t>
            </a:r>
            <a:r>
              <a:rPr sz="100" spc="14" dirty="0">
                <a:latin typeface="Calibri"/>
                <a:cs typeface="Calibri"/>
              </a:rPr>
              <a:t> </a:t>
            </a:r>
            <a:r>
              <a:rPr sz="100" spc="-7" dirty="0">
                <a:latin typeface="Calibri"/>
                <a:cs typeface="Calibri"/>
              </a:rPr>
              <a:t>their</a:t>
            </a:r>
            <a:endParaRPr sz="100">
              <a:latin typeface="Calibri"/>
              <a:cs typeface="Calibri"/>
            </a:endParaRPr>
          </a:p>
        </p:txBody>
      </p:sp>
      <p:sp>
        <p:nvSpPr>
          <p:cNvPr id="88" name="object 88"/>
          <p:cNvSpPr txBox="1"/>
          <p:nvPr/>
        </p:nvSpPr>
        <p:spPr>
          <a:xfrm rot="180000">
            <a:off x="7445299" y="3220997"/>
            <a:ext cx="38652" cy="63741"/>
          </a:xfrm>
          <a:prstGeom prst="rect">
            <a:avLst/>
          </a:prstGeom>
        </p:spPr>
        <p:txBody>
          <a:bodyPr vert="horz" wrap="square" lIns="0" tIns="2165" rIns="0" bIns="0" rtlCol="0">
            <a:spAutoFit/>
          </a:bodyPr>
          <a:lstStyle/>
          <a:p>
            <a:pPr>
              <a:spcBef>
                <a:spcPts val="17"/>
              </a:spcBef>
            </a:pPr>
            <a:r>
              <a:rPr sz="100" spc="-7" dirty="0">
                <a:latin typeface="Calibri"/>
                <a:cs typeface="Calibri"/>
              </a:rPr>
              <a:t>These</a:t>
            </a:r>
            <a:r>
              <a:rPr sz="100" spc="7" dirty="0">
                <a:latin typeface="Calibri"/>
                <a:cs typeface="Calibri"/>
              </a:rPr>
              <a:t> </a:t>
            </a:r>
            <a:r>
              <a:rPr sz="100" spc="-7" dirty="0">
                <a:latin typeface="Calibri"/>
                <a:cs typeface="Calibri"/>
              </a:rPr>
              <a:t>spike</a:t>
            </a:r>
            <a:r>
              <a:rPr sz="100" spc="7" dirty="0">
                <a:latin typeface="Calibri"/>
                <a:cs typeface="Calibri"/>
              </a:rPr>
              <a:t> </a:t>
            </a:r>
            <a:r>
              <a:rPr sz="100" spc="-7" dirty="0">
                <a:latin typeface="Calibri"/>
                <a:cs typeface="Calibri"/>
              </a:rPr>
              <a:t>proteins</a:t>
            </a:r>
            <a:r>
              <a:rPr sz="100" spc="7" dirty="0">
                <a:latin typeface="Calibri"/>
                <a:cs typeface="Calibri"/>
              </a:rPr>
              <a:t> </a:t>
            </a:r>
            <a:r>
              <a:rPr sz="100" spc="-7" dirty="0">
                <a:latin typeface="Calibri"/>
                <a:cs typeface="Calibri"/>
              </a:rPr>
              <a:t>are</a:t>
            </a:r>
            <a:r>
              <a:rPr sz="100" spc="7" dirty="0">
                <a:latin typeface="Calibri"/>
                <a:cs typeface="Calibri"/>
              </a:rPr>
              <a:t> </a:t>
            </a:r>
            <a:r>
              <a:rPr sz="100" spc="-14" dirty="0">
                <a:latin typeface="Calibri"/>
                <a:cs typeface="Calibri"/>
              </a:rPr>
              <a:t>ideal</a:t>
            </a:r>
            <a:endParaRPr sz="100">
              <a:latin typeface="Calibri"/>
              <a:cs typeface="Calibri"/>
            </a:endParaRPr>
          </a:p>
        </p:txBody>
      </p:sp>
      <p:sp>
        <p:nvSpPr>
          <p:cNvPr id="89" name="object 89"/>
          <p:cNvSpPr txBox="1"/>
          <p:nvPr/>
        </p:nvSpPr>
        <p:spPr>
          <a:xfrm rot="180000">
            <a:off x="7445064" y="3216987"/>
            <a:ext cx="25293" cy="79130"/>
          </a:xfrm>
          <a:prstGeom prst="rect">
            <a:avLst/>
          </a:prstGeom>
        </p:spPr>
        <p:txBody>
          <a:bodyPr vert="horz" wrap="square" lIns="0" tIns="2165" rIns="0" bIns="0" rtlCol="0">
            <a:spAutoFit/>
          </a:bodyPr>
          <a:lstStyle/>
          <a:p>
            <a:pPr>
              <a:spcBef>
                <a:spcPts val="17"/>
              </a:spcBef>
            </a:pPr>
            <a:r>
              <a:rPr sz="100" spc="-7" dirty="0">
                <a:latin typeface="Calibri"/>
                <a:cs typeface="Calibri"/>
              </a:rPr>
              <a:t>targets</a:t>
            </a:r>
            <a:r>
              <a:rPr sz="100" spc="3" dirty="0">
                <a:latin typeface="Calibri"/>
                <a:cs typeface="Calibri"/>
              </a:rPr>
              <a:t> </a:t>
            </a:r>
            <a:r>
              <a:rPr sz="100" spc="-7" dirty="0">
                <a:latin typeface="Calibri"/>
                <a:cs typeface="Calibri"/>
              </a:rPr>
              <a:t>for</a:t>
            </a:r>
            <a:r>
              <a:rPr sz="100" spc="3" dirty="0">
                <a:latin typeface="Calibri"/>
                <a:cs typeface="Calibri"/>
              </a:rPr>
              <a:t> </a:t>
            </a:r>
            <a:r>
              <a:rPr sz="100" spc="-7" dirty="0">
                <a:latin typeface="Calibri"/>
                <a:cs typeface="Calibri"/>
              </a:rPr>
              <a:t>vaccines.</a:t>
            </a:r>
            <a:endParaRPr sz="100">
              <a:latin typeface="Calibri"/>
              <a:cs typeface="Calibri"/>
            </a:endParaRPr>
          </a:p>
        </p:txBody>
      </p:sp>
      <p:sp>
        <p:nvSpPr>
          <p:cNvPr id="90" name="object 90"/>
          <p:cNvSpPr txBox="1"/>
          <p:nvPr/>
        </p:nvSpPr>
        <p:spPr>
          <a:xfrm rot="180000">
            <a:off x="7443980" y="3238358"/>
            <a:ext cx="36494" cy="79130"/>
          </a:xfrm>
          <a:prstGeom prst="rect">
            <a:avLst/>
          </a:prstGeom>
        </p:spPr>
        <p:txBody>
          <a:bodyPr vert="horz" wrap="square" lIns="0" tIns="2165" rIns="0" bIns="0" rtlCol="0">
            <a:spAutoFit/>
          </a:bodyPr>
          <a:lstStyle/>
          <a:p>
            <a:pPr>
              <a:spcBef>
                <a:spcPts val="17"/>
              </a:spcBef>
            </a:pPr>
            <a:r>
              <a:rPr sz="100" spc="-7" dirty="0">
                <a:latin typeface="Calibri"/>
                <a:cs typeface="Calibri"/>
              </a:rPr>
              <a:t>Messenger</a:t>
            </a:r>
            <a:r>
              <a:rPr sz="100" spc="-3" dirty="0">
                <a:latin typeface="Calibri"/>
                <a:cs typeface="Calibri"/>
              </a:rPr>
              <a:t> </a:t>
            </a:r>
            <a:r>
              <a:rPr sz="100" spc="-7" dirty="0">
                <a:latin typeface="Calibri"/>
                <a:cs typeface="Calibri"/>
              </a:rPr>
              <a:t>RNA,</a:t>
            </a:r>
            <a:r>
              <a:rPr sz="100" spc="-3" dirty="0">
                <a:latin typeface="Calibri"/>
                <a:cs typeface="Calibri"/>
              </a:rPr>
              <a:t> </a:t>
            </a:r>
            <a:r>
              <a:rPr sz="100" spc="-7" dirty="0">
                <a:latin typeface="Calibri"/>
                <a:cs typeface="Calibri"/>
              </a:rPr>
              <a:t>or</a:t>
            </a:r>
            <a:r>
              <a:rPr sz="100" spc="-3" dirty="0">
                <a:latin typeface="Calibri"/>
                <a:cs typeface="Calibri"/>
              </a:rPr>
              <a:t> </a:t>
            </a:r>
            <a:r>
              <a:rPr sz="100" spc="-7" dirty="0">
                <a:latin typeface="Calibri"/>
                <a:cs typeface="Calibri"/>
              </a:rPr>
              <a:t>mRNA,</a:t>
            </a:r>
            <a:r>
              <a:rPr sz="100" spc="-3" dirty="0">
                <a:latin typeface="Calibri"/>
                <a:cs typeface="Calibri"/>
              </a:rPr>
              <a:t> </a:t>
            </a:r>
            <a:r>
              <a:rPr sz="100" spc="-7" dirty="0">
                <a:latin typeface="Calibri"/>
                <a:cs typeface="Calibri"/>
              </a:rPr>
              <a:t>is</a:t>
            </a:r>
            <a:endParaRPr sz="100">
              <a:latin typeface="Calibri"/>
              <a:cs typeface="Calibri"/>
            </a:endParaRPr>
          </a:p>
        </p:txBody>
      </p:sp>
      <p:sp>
        <p:nvSpPr>
          <p:cNvPr id="91" name="object 91"/>
          <p:cNvSpPr txBox="1"/>
          <p:nvPr/>
        </p:nvSpPr>
        <p:spPr>
          <a:xfrm rot="120000">
            <a:off x="7442627" y="3302784"/>
            <a:ext cx="42608" cy="193"/>
          </a:xfrm>
          <a:prstGeom prst="rect">
            <a:avLst/>
          </a:prstGeom>
        </p:spPr>
        <p:txBody>
          <a:bodyPr vert="horz" wrap="square" lIns="0" tIns="0" rIns="0" bIns="0" rtlCol="0">
            <a:spAutoFit/>
          </a:bodyPr>
          <a:lstStyle/>
          <a:p>
            <a:pPr>
              <a:lnSpc>
                <a:spcPts val="27"/>
              </a:lnSpc>
            </a:pPr>
            <a:r>
              <a:rPr sz="100" b="1" dirty="0">
                <a:solidFill>
                  <a:srgbClr val="006B96"/>
                </a:solidFill>
                <a:latin typeface="Calibri"/>
                <a:cs typeface="Calibri"/>
              </a:rPr>
              <a:t>What</a:t>
            </a:r>
            <a:r>
              <a:rPr sz="100" b="1" spc="-3" dirty="0">
                <a:solidFill>
                  <a:srgbClr val="006B96"/>
                </a:solidFill>
                <a:latin typeface="Calibri"/>
                <a:cs typeface="Calibri"/>
              </a:rPr>
              <a:t> </a:t>
            </a:r>
            <a:r>
              <a:rPr sz="100" b="1" dirty="0">
                <a:solidFill>
                  <a:srgbClr val="006B96"/>
                </a:solidFill>
                <a:latin typeface="Calibri"/>
                <a:cs typeface="Calibri"/>
              </a:rPr>
              <a:t>is in</a:t>
            </a:r>
            <a:r>
              <a:rPr sz="100" b="1" spc="-3" dirty="0">
                <a:solidFill>
                  <a:srgbClr val="006B96"/>
                </a:solidFill>
                <a:latin typeface="Calibri"/>
                <a:cs typeface="Calibri"/>
              </a:rPr>
              <a:t> </a:t>
            </a:r>
            <a:r>
              <a:rPr sz="100" b="1" dirty="0">
                <a:solidFill>
                  <a:srgbClr val="006B96"/>
                </a:solidFill>
                <a:latin typeface="Calibri"/>
                <a:cs typeface="Calibri"/>
              </a:rPr>
              <a:t>the </a:t>
            </a:r>
            <a:r>
              <a:rPr sz="100" b="1" spc="-7" dirty="0">
                <a:solidFill>
                  <a:srgbClr val="006B96"/>
                </a:solidFill>
                <a:latin typeface="Calibri"/>
                <a:cs typeface="Calibri"/>
              </a:rPr>
              <a:t>vaccine?</a:t>
            </a:r>
            <a:endParaRPr sz="100">
              <a:latin typeface="Calibri"/>
              <a:cs typeface="Calibri"/>
            </a:endParaRPr>
          </a:p>
        </p:txBody>
      </p:sp>
      <p:sp>
        <p:nvSpPr>
          <p:cNvPr id="92" name="object 92"/>
          <p:cNvSpPr/>
          <p:nvPr/>
        </p:nvSpPr>
        <p:spPr>
          <a:xfrm>
            <a:off x="7431541" y="3169833"/>
            <a:ext cx="195695" cy="246784"/>
          </a:xfrm>
          <a:custGeom>
            <a:avLst/>
            <a:gdLst/>
            <a:ahLst/>
            <a:cxnLst/>
            <a:rect l="l" t="t" r="r" b="b"/>
            <a:pathLst>
              <a:path w="287020" h="361950">
                <a:moveTo>
                  <a:pt x="0" y="347319"/>
                </a:moveTo>
                <a:lnTo>
                  <a:pt x="268389" y="361391"/>
                </a:lnTo>
                <a:lnTo>
                  <a:pt x="286588" y="14058"/>
                </a:lnTo>
                <a:lnTo>
                  <a:pt x="18199" y="0"/>
                </a:lnTo>
                <a:lnTo>
                  <a:pt x="0" y="347319"/>
                </a:lnTo>
              </a:path>
            </a:pathLst>
          </a:custGeom>
          <a:ln w="3175">
            <a:solidFill>
              <a:srgbClr val="000000"/>
            </a:solidFill>
          </a:ln>
        </p:spPr>
        <p:txBody>
          <a:bodyPr wrap="square" lIns="0" tIns="0" rIns="0" bIns="0" rtlCol="0"/>
          <a:lstStyle/>
          <a:p>
            <a:endParaRPr sz="1227"/>
          </a:p>
        </p:txBody>
      </p:sp>
      <p:sp>
        <p:nvSpPr>
          <p:cNvPr id="93" name="object 93"/>
          <p:cNvSpPr txBox="1"/>
          <p:nvPr/>
        </p:nvSpPr>
        <p:spPr>
          <a:xfrm rot="120000">
            <a:off x="7429456" y="3433051"/>
            <a:ext cx="185133" cy="12824"/>
          </a:xfrm>
          <a:prstGeom prst="rect">
            <a:avLst/>
          </a:prstGeom>
        </p:spPr>
        <p:txBody>
          <a:bodyPr vert="horz" wrap="square" lIns="0" tIns="0" rIns="0" bIns="0" rtlCol="0">
            <a:spAutoFit/>
          </a:bodyPr>
          <a:lstStyle/>
          <a:p>
            <a:pPr>
              <a:lnSpc>
                <a:spcPts val="109"/>
              </a:lnSpc>
            </a:pPr>
            <a:r>
              <a:rPr sz="153" b="1" baseline="18518" dirty="0">
                <a:solidFill>
                  <a:srgbClr val="C7497F"/>
                </a:solidFill>
                <a:latin typeface="Arial"/>
                <a:cs typeface="Arial"/>
              </a:rPr>
              <a:t>CDC</a:t>
            </a:r>
            <a:r>
              <a:rPr sz="153" b="1" spc="46" baseline="18518" dirty="0">
                <a:solidFill>
                  <a:srgbClr val="C7497F"/>
                </a:solidFill>
                <a:latin typeface="Arial"/>
                <a:cs typeface="Arial"/>
              </a:rPr>
              <a:t> </a:t>
            </a:r>
            <a:r>
              <a:rPr sz="102" b="1" dirty="0">
                <a:solidFill>
                  <a:srgbClr val="C7497F"/>
                </a:solidFill>
                <a:latin typeface="Arial"/>
                <a:cs typeface="Arial"/>
              </a:rPr>
              <a:t>Poster—</a:t>
            </a:r>
            <a:r>
              <a:rPr sz="102" b="1" dirty="0">
                <a:latin typeface="Arial"/>
                <a:cs typeface="Arial"/>
              </a:rPr>
              <a:t>“How</a:t>
            </a:r>
            <a:r>
              <a:rPr sz="102" b="1" spc="34" dirty="0">
                <a:latin typeface="Arial"/>
                <a:cs typeface="Arial"/>
              </a:rPr>
              <a:t> </a:t>
            </a:r>
            <a:r>
              <a:rPr sz="102" b="1" spc="-14" dirty="0">
                <a:latin typeface="Arial"/>
                <a:cs typeface="Arial"/>
              </a:rPr>
              <a:t>mRNA</a:t>
            </a:r>
            <a:endParaRPr sz="102">
              <a:latin typeface="Arial"/>
              <a:cs typeface="Arial"/>
            </a:endParaRPr>
          </a:p>
        </p:txBody>
      </p:sp>
      <p:sp>
        <p:nvSpPr>
          <p:cNvPr id="94" name="object 94"/>
          <p:cNvSpPr txBox="1"/>
          <p:nvPr/>
        </p:nvSpPr>
        <p:spPr>
          <a:xfrm rot="120000">
            <a:off x="7427742" y="3467156"/>
            <a:ext cx="149070" cy="12824"/>
          </a:xfrm>
          <a:prstGeom prst="rect">
            <a:avLst/>
          </a:prstGeom>
        </p:spPr>
        <p:txBody>
          <a:bodyPr vert="horz" wrap="square" lIns="0" tIns="0" rIns="0" bIns="0" rtlCol="0">
            <a:spAutoFit/>
          </a:bodyPr>
          <a:lstStyle/>
          <a:p>
            <a:pPr>
              <a:lnSpc>
                <a:spcPts val="92"/>
              </a:lnSpc>
            </a:pPr>
            <a:r>
              <a:rPr sz="153" baseline="18518" dirty="0">
                <a:latin typeface="Lucida Sans Unicode"/>
                <a:cs typeface="Lucida Sans Unicode"/>
              </a:rPr>
              <a:t>F</a:t>
            </a:r>
            <a:r>
              <a:rPr sz="102" dirty="0">
                <a:latin typeface="Lucida Sans Unicode"/>
                <a:cs typeface="Lucida Sans Unicode"/>
              </a:rPr>
              <a:t>ormat:</a:t>
            </a:r>
            <a:r>
              <a:rPr sz="102" spc="201" dirty="0">
                <a:latin typeface="Lucida Sans Unicode"/>
                <a:cs typeface="Lucida Sans Unicode"/>
              </a:rPr>
              <a:t> </a:t>
            </a:r>
            <a:r>
              <a:rPr sz="102" spc="-14" dirty="0">
                <a:latin typeface="Lucida Sans Unicode"/>
                <a:cs typeface="Lucida Sans Unicode"/>
              </a:rPr>
              <a:t>8.5”x11”</a:t>
            </a:r>
            <a:r>
              <a:rPr sz="102" spc="-7" dirty="0">
                <a:latin typeface="Lucida Sans Unicode"/>
                <a:cs typeface="Lucida Sans Unicode"/>
              </a:rPr>
              <a:t> </a:t>
            </a:r>
            <a:r>
              <a:rPr sz="102" spc="-17" dirty="0">
                <a:latin typeface="Lucida Sans Unicode"/>
                <a:cs typeface="Lucida Sans Unicode"/>
              </a:rPr>
              <a:t>PDF</a:t>
            </a:r>
            <a:endParaRPr sz="102">
              <a:latin typeface="Lucida Sans Unicode"/>
              <a:cs typeface="Lucida Sans Unicode"/>
            </a:endParaRPr>
          </a:p>
        </p:txBody>
      </p:sp>
      <p:sp>
        <p:nvSpPr>
          <p:cNvPr id="95" name="object 95"/>
          <p:cNvSpPr txBox="1"/>
          <p:nvPr/>
        </p:nvSpPr>
        <p:spPr>
          <a:xfrm rot="120000">
            <a:off x="7426949" y="3482838"/>
            <a:ext cx="160287" cy="12824"/>
          </a:xfrm>
          <a:prstGeom prst="rect">
            <a:avLst/>
          </a:prstGeom>
        </p:spPr>
        <p:txBody>
          <a:bodyPr vert="horz" wrap="square" lIns="0" tIns="0" rIns="0" bIns="0" rtlCol="0">
            <a:spAutoFit/>
          </a:bodyPr>
          <a:lstStyle/>
          <a:p>
            <a:pPr>
              <a:lnSpc>
                <a:spcPts val="92"/>
              </a:lnSpc>
            </a:pPr>
            <a:r>
              <a:rPr sz="153" spc="-10" baseline="18518" dirty="0">
                <a:latin typeface="Lucida Sans Unicode"/>
                <a:cs typeface="Lucida Sans Unicode"/>
              </a:rPr>
              <a:t>Languages:</a:t>
            </a:r>
            <a:r>
              <a:rPr sz="153" spc="92" baseline="18518" dirty="0">
                <a:latin typeface="Lucida Sans Unicode"/>
                <a:cs typeface="Lucida Sans Unicode"/>
              </a:rPr>
              <a:t> </a:t>
            </a:r>
            <a:r>
              <a:rPr sz="102" spc="-14" dirty="0">
                <a:latin typeface="Lucida Sans Unicode"/>
                <a:cs typeface="Lucida Sans Unicode"/>
              </a:rPr>
              <a:t>English,</a:t>
            </a:r>
            <a:r>
              <a:rPr sz="102" spc="7" dirty="0">
                <a:latin typeface="Lucida Sans Unicode"/>
                <a:cs typeface="Lucida Sans Unicode"/>
              </a:rPr>
              <a:t> </a:t>
            </a:r>
            <a:r>
              <a:rPr sz="102" spc="-7" dirty="0">
                <a:latin typeface="Lucida Sans Unicode"/>
                <a:cs typeface="Lucida Sans Unicode"/>
              </a:rPr>
              <a:t>Arabic,</a:t>
            </a:r>
            <a:endParaRPr sz="102">
              <a:latin typeface="Lucida Sans Unicode"/>
              <a:cs typeface="Lucida Sans Unicode"/>
            </a:endParaRPr>
          </a:p>
        </p:txBody>
      </p:sp>
      <p:sp>
        <p:nvSpPr>
          <p:cNvPr id="96" name="object 96"/>
          <p:cNvSpPr txBox="1"/>
          <p:nvPr/>
        </p:nvSpPr>
        <p:spPr>
          <a:xfrm rot="120000">
            <a:off x="7426131" y="3497720"/>
            <a:ext cx="146051" cy="12824"/>
          </a:xfrm>
          <a:prstGeom prst="rect">
            <a:avLst/>
          </a:prstGeom>
        </p:spPr>
        <p:txBody>
          <a:bodyPr vert="horz" wrap="square" lIns="0" tIns="0" rIns="0" bIns="0" rtlCol="0">
            <a:spAutoFit/>
          </a:bodyPr>
          <a:lstStyle/>
          <a:p>
            <a:pPr>
              <a:lnSpc>
                <a:spcPts val="89"/>
              </a:lnSpc>
            </a:pPr>
            <a:r>
              <a:rPr sz="102" spc="-7" dirty="0">
                <a:latin typeface="Lucida Sans Unicode"/>
                <a:cs typeface="Lucida Sans Unicode"/>
              </a:rPr>
              <a:t>Chinese,</a:t>
            </a:r>
            <a:r>
              <a:rPr sz="102" spc="17" dirty="0">
                <a:latin typeface="Lucida Sans Unicode"/>
                <a:cs typeface="Lucida Sans Unicode"/>
              </a:rPr>
              <a:t> </a:t>
            </a:r>
            <a:r>
              <a:rPr sz="102" spc="-14" dirty="0">
                <a:latin typeface="Lucida Sans Unicode"/>
                <a:cs typeface="Lucida Sans Unicode"/>
              </a:rPr>
              <a:t>Korean,</a:t>
            </a:r>
            <a:r>
              <a:rPr sz="102" spc="10" dirty="0">
                <a:latin typeface="Lucida Sans Unicode"/>
                <a:cs typeface="Lucida Sans Unicode"/>
              </a:rPr>
              <a:t> </a:t>
            </a:r>
            <a:r>
              <a:rPr sz="102" spc="-14" dirty="0">
                <a:latin typeface="Lucida Sans Unicode"/>
                <a:cs typeface="Lucida Sans Unicode"/>
              </a:rPr>
              <a:t>Tagalog,</a:t>
            </a:r>
            <a:endParaRPr sz="102">
              <a:latin typeface="Lucida Sans Unicode"/>
              <a:cs typeface="Lucida Sans Unicode"/>
            </a:endParaRPr>
          </a:p>
        </p:txBody>
      </p:sp>
      <p:sp>
        <p:nvSpPr>
          <p:cNvPr id="97" name="object 97"/>
          <p:cNvSpPr txBox="1"/>
          <p:nvPr/>
        </p:nvSpPr>
        <p:spPr>
          <a:xfrm rot="120000">
            <a:off x="7425352" y="3513811"/>
            <a:ext cx="171078" cy="12824"/>
          </a:xfrm>
          <a:prstGeom prst="rect">
            <a:avLst/>
          </a:prstGeom>
        </p:spPr>
        <p:txBody>
          <a:bodyPr vert="horz" wrap="square" lIns="0" tIns="0" rIns="0" bIns="0" rtlCol="0">
            <a:spAutoFit/>
          </a:bodyPr>
          <a:lstStyle/>
          <a:p>
            <a:pPr>
              <a:lnSpc>
                <a:spcPts val="89"/>
              </a:lnSpc>
            </a:pPr>
            <a:r>
              <a:rPr sz="153" spc="-10" baseline="18518" dirty="0">
                <a:latin typeface="Lucida Sans Unicode"/>
                <a:cs typeface="Lucida Sans Unicode"/>
              </a:rPr>
              <a:t>Spanish,</a:t>
            </a:r>
            <a:r>
              <a:rPr sz="153" spc="35" baseline="18518" dirty="0">
                <a:latin typeface="Lucida Sans Unicode"/>
                <a:cs typeface="Lucida Sans Unicode"/>
              </a:rPr>
              <a:t> </a:t>
            </a:r>
            <a:r>
              <a:rPr sz="102" spc="-14" dirty="0">
                <a:latin typeface="Lucida Sans Unicode"/>
                <a:cs typeface="Lucida Sans Unicode"/>
              </a:rPr>
              <a:t>Vietnamese,</a:t>
            </a:r>
            <a:r>
              <a:rPr sz="102" spc="27" dirty="0">
                <a:latin typeface="Lucida Sans Unicode"/>
                <a:cs typeface="Lucida Sans Unicode"/>
              </a:rPr>
              <a:t> </a:t>
            </a:r>
            <a:r>
              <a:rPr sz="102" spc="-7" dirty="0">
                <a:latin typeface="Lucida Sans Unicode"/>
                <a:cs typeface="Lucida Sans Unicode"/>
              </a:rPr>
              <a:t>Russian</a:t>
            </a:r>
            <a:endParaRPr sz="102">
              <a:latin typeface="Lucida Sans Unicode"/>
              <a:cs typeface="Lucida Sans Unicode"/>
            </a:endParaRPr>
          </a:p>
        </p:txBody>
      </p:sp>
      <p:grpSp>
        <p:nvGrpSpPr>
          <p:cNvPr id="98" name="object 98"/>
          <p:cNvGrpSpPr/>
          <p:nvPr/>
        </p:nvGrpSpPr>
        <p:grpSpPr>
          <a:xfrm>
            <a:off x="7520407" y="3391312"/>
            <a:ext cx="94817" cy="25544"/>
            <a:chOff x="5975329" y="4973924"/>
            <a:chExt cx="139065" cy="37465"/>
          </a:xfrm>
        </p:grpSpPr>
        <p:sp>
          <p:nvSpPr>
            <p:cNvPr id="99" name="object 99"/>
            <p:cNvSpPr/>
            <p:nvPr/>
          </p:nvSpPr>
          <p:spPr>
            <a:xfrm>
              <a:off x="5975329" y="4973924"/>
              <a:ext cx="139065" cy="37465"/>
            </a:xfrm>
            <a:custGeom>
              <a:avLst/>
              <a:gdLst/>
              <a:ahLst/>
              <a:cxnLst/>
              <a:rect l="l" t="t" r="r" b="b"/>
              <a:pathLst>
                <a:path w="139064" h="37464">
                  <a:moveTo>
                    <a:pt x="1549" y="0"/>
                  </a:moveTo>
                  <a:lnTo>
                    <a:pt x="0" y="29717"/>
                  </a:lnTo>
                  <a:lnTo>
                    <a:pt x="137414" y="36918"/>
                  </a:lnTo>
                  <a:lnTo>
                    <a:pt x="138963" y="7200"/>
                  </a:lnTo>
                  <a:lnTo>
                    <a:pt x="1549" y="0"/>
                  </a:lnTo>
                  <a:close/>
                </a:path>
              </a:pathLst>
            </a:custGeom>
            <a:solidFill>
              <a:srgbClr val="C7497F"/>
            </a:solidFill>
          </p:spPr>
          <p:txBody>
            <a:bodyPr wrap="square" lIns="0" tIns="0" rIns="0" bIns="0" rtlCol="0"/>
            <a:lstStyle/>
            <a:p>
              <a:endParaRPr sz="1227"/>
            </a:p>
          </p:txBody>
        </p:sp>
        <p:sp>
          <p:nvSpPr>
            <p:cNvPr id="100" name="object 100"/>
            <p:cNvSpPr/>
            <p:nvPr/>
          </p:nvSpPr>
          <p:spPr>
            <a:xfrm>
              <a:off x="6092553" y="4992662"/>
              <a:ext cx="11430" cy="7620"/>
            </a:xfrm>
            <a:custGeom>
              <a:avLst/>
              <a:gdLst/>
              <a:ahLst/>
              <a:cxnLst/>
              <a:rect l="l" t="t" r="r" b="b"/>
              <a:pathLst>
                <a:path w="11429" h="7620">
                  <a:moveTo>
                    <a:pt x="0" y="0"/>
                  </a:moveTo>
                  <a:lnTo>
                    <a:pt x="5397" y="7048"/>
                  </a:lnTo>
                  <a:lnTo>
                    <a:pt x="11303" y="584"/>
                  </a:lnTo>
                  <a:lnTo>
                    <a:pt x="0" y="0"/>
                  </a:lnTo>
                  <a:close/>
                </a:path>
              </a:pathLst>
            </a:custGeom>
            <a:solidFill>
              <a:srgbClr val="FFFFFF"/>
            </a:solidFill>
          </p:spPr>
          <p:txBody>
            <a:bodyPr wrap="square" lIns="0" tIns="0" rIns="0" bIns="0" rtlCol="0"/>
            <a:lstStyle/>
            <a:p>
              <a:endParaRPr sz="1227"/>
            </a:p>
          </p:txBody>
        </p:sp>
      </p:grpSp>
      <p:sp>
        <p:nvSpPr>
          <p:cNvPr id="101" name="object 101"/>
          <p:cNvSpPr txBox="1"/>
          <p:nvPr/>
        </p:nvSpPr>
        <p:spPr>
          <a:xfrm rot="120000">
            <a:off x="7658326" y="3445001"/>
            <a:ext cx="183408" cy="12824"/>
          </a:xfrm>
          <a:prstGeom prst="rect">
            <a:avLst/>
          </a:prstGeom>
        </p:spPr>
        <p:txBody>
          <a:bodyPr vert="horz" wrap="square" lIns="0" tIns="0" rIns="0" bIns="0" rtlCol="0">
            <a:spAutoFit/>
          </a:bodyPr>
          <a:lstStyle/>
          <a:p>
            <a:pPr>
              <a:lnSpc>
                <a:spcPts val="106"/>
              </a:lnSpc>
            </a:pPr>
            <a:r>
              <a:rPr sz="102" b="1" dirty="0">
                <a:solidFill>
                  <a:srgbClr val="C7497F"/>
                </a:solidFill>
                <a:latin typeface="Arial"/>
                <a:cs typeface="Arial"/>
              </a:rPr>
              <a:t>CDP</a:t>
            </a:r>
            <a:r>
              <a:rPr sz="102" b="1" spc="27" dirty="0">
                <a:solidFill>
                  <a:srgbClr val="C7497F"/>
                </a:solidFill>
                <a:latin typeface="Arial"/>
                <a:cs typeface="Arial"/>
              </a:rPr>
              <a:t> </a:t>
            </a:r>
            <a:r>
              <a:rPr sz="102" b="1" dirty="0">
                <a:solidFill>
                  <a:srgbClr val="C7497F"/>
                </a:solidFill>
                <a:latin typeface="Arial"/>
                <a:cs typeface="Arial"/>
              </a:rPr>
              <a:t>Vaccine</a:t>
            </a:r>
            <a:r>
              <a:rPr sz="102" b="1" spc="27" dirty="0">
                <a:solidFill>
                  <a:srgbClr val="C7497F"/>
                </a:solidFill>
                <a:latin typeface="Arial"/>
                <a:cs typeface="Arial"/>
              </a:rPr>
              <a:t> </a:t>
            </a:r>
            <a:r>
              <a:rPr sz="102" b="1" spc="-7" dirty="0">
                <a:solidFill>
                  <a:srgbClr val="C7497F"/>
                </a:solidFill>
                <a:latin typeface="Arial"/>
                <a:cs typeface="Arial"/>
              </a:rPr>
              <a:t>Storybook—</a:t>
            </a:r>
            <a:endParaRPr sz="102">
              <a:latin typeface="Arial"/>
              <a:cs typeface="Arial"/>
            </a:endParaRPr>
          </a:p>
        </p:txBody>
      </p:sp>
      <p:sp>
        <p:nvSpPr>
          <p:cNvPr id="102" name="object 102"/>
          <p:cNvSpPr txBox="1"/>
          <p:nvPr/>
        </p:nvSpPr>
        <p:spPr>
          <a:xfrm rot="120000">
            <a:off x="7428513" y="3457940"/>
            <a:ext cx="411618" cy="12824"/>
          </a:xfrm>
          <a:prstGeom prst="rect">
            <a:avLst/>
          </a:prstGeom>
        </p:spPr>
        <p:txBody>
          <a:bodyPr vert="horz" wrap="square" lIns="0" tIns="0" rIns="0" bIns="0" rtlCol="0">
            <a:spAutoFit/>
          </a:bodyPr>
          <a:lstStyle/>
          <a:p>
            <a:pPr>
              <a:lnSpc>
                <a:spcPts val="116"/>
              </a:lnSpc>
            </a:pPr>
            <a:r>
              <a:rPr sz="153" b="1" baseline="18518" dirty="0">
                <a:latin typeface="Arial"/>
                <a:cs typeface="Arial"/>
              </a:rPr>
              <a:t>COVID-19</a:t>
            </a:r>
            <a:r>
              <a:rPr sz="153" b="1" spc="15" baseline="18518" dirty="0">
                <a:latin typeface="Arial"/>
                <a:cs typeface="Arial"/>
              </a:rPr>
              <a:t> </a:t>
            </a:r>
            <a:r>
              <a:rPr sz="153" b="1" baseline="18518" dirty="0">
                <a:latin typeface="Arial"/>
                <a:cs typeface="Arial"/>
              </a:rPr>
              <a:t>Vaccines</a:t>
            </a:r>
            <a:r>
              <a:rPr sz="153" b="1" spc="20" baseline="18518" dirty="0">
                <a:latin typeface="Arial"/>
                <a:cs typeface="Arial"/>
              </a:rPr>
              <a:t> </a:t>
            </a:r>
            <a:r>
              <a:rPr sz="153" b="1" baseline="18518" dirty="0">
                <a:latin typeface="Arial"/>
                <a:cs typeface="Arial"/>
              </a:rPr>
              <a:t>Work”</a:t>
            </a:r>
            <a:r>
              <a:rPr sz="153" b="1" spc="332" baseline="18518" dirty="0">
                <a:latin typeface="Arial"/>
                <a:cs typeface="Arial"/>
              </a:rPr>
              <a:t>  </a:t>
            </a:r>
            <a:r>
              <a:rPr sz="153" b="1" baseline="18518" dirty="0">
                <a:latin typeface="Arial"/>
                <a:cs typeface="Arial"/>
              </a:rPr>
              <a:t>“Stay</a:t>
            </a:r>
            <a:r>
              <a:rPr sz="153" b="1" spc="20" baseline="18518" dirty="0">
                <a:latin typeface="Arial"/>
                <a:cs typeface="Arial"/>
              </a:rPr>
              <a:t> </a:t>
            </a:r>
            <a:r>
              <a:rPr sz="102" b="1" dirty="0">
                <a:latin typeface="Arial"/>
                <a:cs typeface="Arial"/>
              </a:rPr>
              <a:t>Safe—How</a:t>
            </a:r>
            <a:r>
              <a:rPr sz="102" b="1" spc="14" dirty="0">
                <a:latin typeface="Arial"/>
                <a:cs typeface="Arial"/>
              </a:rPr>
              <a:t> </a:t>
            </a:r>
            <a:r>
              <a:rPr sz="102" b="1" dirty="0">
                <a:latin typeface="Arial"/>
                <a:cs typeface="Arial"/>
              </a:rPr>
              <a:t>I</a:t>
            </a:r>
            <a:r>
              <a:rPr sz="102" b="1" spc="10" dirty="0">
                <a:latin typeface="Arial"/>
                <a:cs typeface="Arial"/>
              </a:rPr>
              <a:t> </a:t>
            </a:r>
            <a:r>
              <a:rPr sz="102" b="1" dirty="0">
                <a:latin typeface="Arial"/>
                <a:cs typeface="Arial"/>
              </a:rPr>
              <a:t>get</a:t>
            </a:r>
            <a:r>
              <a:rPr sz="102" b="1" spc="14" dirty="0">
                <a:latin typeface="Arial"/>
                <a:cs typeface="Arial"/>
              </a:rPr>
              <a:t> </a:t>
            </a:r>
            <a:r>
              <a:rPr sz="102" b="1" spc="-17" dirty="0">
                <a:latin typeface="Arial"/>
                <a:cs typeface="Arial"/>
              </a:rPr>
              <a:t>my</a:t>
            </a:r>
            <a:endParaRPr sz="102">
              <a:latin typeface="Arial"/>
              <a:cs typeface="Arial"/>
            </a:endParaRPr>
          </a:p>
        </p:txBody>
      </p:sp>
      <p:sp>
        <p:nvSpPr>
          <p:cNvPr id="103" name="object 103"/>
          <p:cNvSpPr txBox="1"/>
          <p:nvPr/>
        </p:nvSpPr>
        <p:spPr>
          <a:xfrm rot="120000">
            <a:off x="7656248" y="3479641"/>
            <a:ext cx="115846" cy="12824"/>
          </a:xfrm>
          <a:prstGeom prst="rect">
            <a:avLst/>
          </a:prstGeom>
        </p:spPr>
        <p:txBody>
          <a:bodyPr vert="horz" wrap="square" lIns="0" tIns="0" rIns="0" bIns="0" rtlCol="0">
            <a:spAutoFit/>
          </a:bodyPr>
          <a:lstStyle/>
          <a:p>
            <a:pPr>
              <a:lnSpc>
                <a:spcPts val="109"/>
              </a:lnSpc>
            </a:pPr>
            <a:r>
              <a:rPr sz="102" b="1" dirty="0">
                <a:latin typeface="Arial"/>
                <a:cs typeface="Arial"/>
              </a:rPr>
              <a:t>COVID-19</a:t>
            </a:r>
            <a:r>
              <a:rPr sz="102" b="1" spc="75" dirty="0">
                <a:latin typeface="Arial"/>
                <a:cs typeface="Arial"/>
              </a:rPr>
              <a:t> </a:t>
            </a:r>
            <a:r>
              <a:rPr sz="102" b="1" spc="-14" dirty="0">
                <a:latin typeface="Arial"/>
                <a:cs typeface="Arial"/>
              </a:rPr>
              <a:t>shot”</a:t>
            </a:r>
            <a:endParaRPr sz="102">
              <a:latin typeface="Arial"/>
              <a:cs typeface="Arial"/>
            </a:endParaRPr>
          </a:p>
        </p:txBody>
      </p:sp>
      <p:sp>
        <p:nvSpPr>
          <p:cNvPr id="104" name="object 104"/>
          <p:cNvSpPr txBox="1"/>
          <p:nvPr/>
        </p:nvSpPr>
        <p:spPr>
          <a:xfrm rot="120000">
            <a:off x="7655727" y="3498293"/>
            <a:ext cx="200446" cy="12824"/>
          </a:xfrm>
          <a:prstGeom prst="rect">
            <a:avLst/>
          </a:prstGeom>
        </p:spPr>
        <p:txBody>
          <a:bodyPr vert="horz" wrap="square" lIns="0" tIns="0" rIns="0" bIns="0" rtlCol="0">
            <a:spAutoFit/>
          </a:bodyPr>
          <a:lstStyle/>
          <a:p>
            <a:pPr>
              <a:lnSpc>
                <a:spcPts val="95"/>
              </a:lnSpc>
            </a:pPr>
            <a:r>
              <a:rPr sz="153" baseline="18518" dirty="0">
                <a:latin typeface="Lucida Sans Unicode"/>
                <a:cs typeface="Lucida Sans Unicode"/>
              </a:rPr>
              <a:t>Format:</a:t>
            </a:r>
            <a:r>
              <a:rPr sz="153" spc="337" baseline="18518" dirty="0">
                <a:latin typeface="Lucida Sans Unicode"/>
                <a:cs typeface="Lucida Sans Unicode"/>
              </a:rPr>
              <a:t> </a:t>
            </a:r>
            <a:r>
              <a:rPr sz="102" spc="-14" dirty="0">
                <a:latin typeface="Lucida Sans Unicode"/>
                <a:cs typeface="Lucida Sans Unicode"/>
              </a:rPr>
              <a:t>11”x8.5”,</a:t>
            </a:r>
            <a:r>
              <a:rPr sz="102" spc="-7" dirty="0">
                <a:latin typeface="Lucida Sans Unicode"/>
                <a:cs typeface="Lucida Sans Unicode"/>
              </a:rPr>
              <a:t> </a:t>
            </a:r>
            <a:r>
              <a:rPr sz="102" spc="-14" dirty="0">
                <a:latin typeface="Lucida Sans Unicode"/>
                <a:cs typeface="Lucida Sans Unicode"/>
              </a:rPr>
              <a:t>13-page</a:t>
            </a:r>
            <a:r>
              <a:rPr sz="102" spc="-7" dirty="0">
                <a:latin typeface="Lucida Sans Unicode"/>
                <a:cs typeface="Lucida Sans Unicode"/>
              </a:rPr>
              <a:t> </a:t>
            </a:r>
            <a:r>
              <a:rPr sz="102" spc="-17" dirty="0">
                <a:latin typeface="Lucida Sans Unicode"/>
                <a:cs typeface="Lucida Sans Unicode"/>
              </a:rPr>
              <a:t>PDF</a:t>
            </a:r>
            <a:endParaRPr sz="102">
              <a:latin typeface="Lucida Sans Unicode"/>
              <a:cs typeface="Lucida Sans Unicode"/>
            </a:endParaRPr>
          </a:p>
        </p:txBody>
      </p:sp>
      <p:sp>
        <p:nvSpPr>
          <p:cNvPr id="105" name="object 105"/>
          <p:cNvSpPr txBox="1"/>
          <p:nvPr/>
        </p:nvSpPr>
        <p:spPr>
          <a:xfrm rot="120000">
            <a:off x="7654906" y="3512599"/>
            <a:ext cx="167193" cy="12824"/>
          </a:xfrm>
          <a:prstGeom prst="rect">
            <a:avLst/>
          </a:prstGeom>
        </p:spPr>
        <p:txBody>
          <a:bodyPr vert="horz" wrap="square" lIns="0" tIns="0" rIns="0" bIns="0" rtlCol="0">
            <a:spAutoFit/>
          </a:bodyPr>
          <a:lstStyle/>
          <a:p>
            <a:pPr>
              <a:lnSpc>
                <a:spcPts val="89"/>
              </a:lnSpc>
            </a:pPr>
            <a:r>
              <a:rPr sz="102" spc="-7" dirty="0">
                <a:latin typeface="Lucida Sans Unicode"/>
                <a:cs typeface="Lucida Sans Unicode"/>
              </a:rPr>
              <a:t>Languages:</a:t>
            </a:r>
            <a:r>
              <a:rPr sz="102" spc="61" dirty="0">
                <a:latin typeface="Lucida Sans Unicode"/>
                <a:cs typeface="Lucida Sans Unicode"/>
              </a:rPr>
              <a:t> </a:t>
            </a:r>
            <a:r>
              <a:rPr sz="102" spc="-14" dirty="0">
                <a:latin typeface="Lucida Sans Unicode"/>
                <a:cs typeface="Lucida Sans Unicode"/>
              </a:rPr>
              <a:t>English,</a:t>
            </a:r>
            <a:r>
              <a:rPr sz="102" spc="7" dirty="0">
                <a:latin typeface="Lucida Sans Unicode"/>
                <a:cs typeface="Lucida Sans Unicode"/>
              </a:rPr>
              <a:t> </a:t>
            </a:r>
            <a:r>
              <a:rPr sz="102" spc="-7" dirty="0">
                <a:latin typeface="Lucida Sans Unicode"/>
                <a:cs typeface="Lucida Sans Unicode"/>
              </a:rPr>
              <a:t>Spanish</a:t>
            </a:r>
            <a:endParaRPr sz="102">
              <a:latin typeface="Lucida Sans Unicode"/>
              <a:cs typeface="Lucida Sans Unicode"/>
            </a:endParaRPr>
          </a:p>
        </p:txBody>
      </p:sp>
      <p:pic>
        <p:nvPicPr>
          <p:cNvPr id="106" name="object 106"/>
          <p:cNvPicPr/>
          <p:nvPr/>
        </p:nvPicPr>
        <p:blipFill>
          <a:blip r:embed="rId17" cstate="print"/>
          <a:stretch>
            <a:fillRect/>
          </a:stretch>
        </p:blipFill>
        <p:spPr>
          <a:xfrm>
            <a:off x="7670359" y="3265941"/>
            <a:ext cx="172619" cy="133211"/>
          </a:xfrm>
          <a:prstGeom prst="rect">
            <a:avLst/>
          </a:prstGeom>
        </p:spPr>
      </p:pic>
      <p:sp>
        <p:nvSpPr>
          <p:cNvPr id="107" name="object 107"/>
          <p:cNvSpPr txBox="1"/>
          <p:nvPr/>
        </p:nvSpPr>
        <p:spPr>
          <a:xfrm rot="180000">
            <a:off x="7675775" y="3387574"/>
            <a:ext cx="142521" cy="193"/>
          </a:xfrm>
          <a:prstGeom prst="rect">
            <a:avLst/>
          </a:prstGeom>
        </p:spPr>
        <p:txBody>
          <a:bodyPr vert="horz" wrap="square" lIns="0" tIns="0" rIns="0" bIns="0" rtlCol="0">
            <a:spAutoFit/>
          </a:bodyPr>
          <a:lstStyle/>
          <a:p>
            <a:pPr>
              <a:lnSpc>
                <a:spcPts val="37"/>
              </a:lnSpc>
            </a:pPr>
            <a:r>
              <a:rPr sz="100" dirty="0">
                <a:latin typeface="Verdana"/>
                <a:cs typeface="Verdana"/>
              </a:rPr>
              <a:t>The</a:t>
            </a:r>
            <a:r>
              <a:rPr sz="100" spc="7" dirty="0">
                <a:latin typeface="Verdana"/>
                <a:cs typeface="Verdana"/>
              </a:rPr>
              <a:t> </a:t>
            </a:r>
            <a:r>
              <a:rPr sz="100" dirty="0">
                <a:latin typeface="Verdana"/>
                <a:cs typeface="Verdana"/>
              </a:rPr>
              <a:t>shot</a:t>
            </a:r>
            <a:r>
              <a:rPr sz="100" spc="7" dirty="0">
                <a:latin typeface="Verdana"/>
                <a:cs typeface="Verdana"/>
              </a:rPr>
              <a:t> </a:t>
            </a:r>
            <a:r>
              <a:rPr sz="100" dirty="0">
                <a:latin typeface="Verdana"/>
                <a:cs typeface="Verdana"/>
              </a:rPr>
              <a:t>helps</a:t>
            </a:r>
            <a:r>
              <a:rPr sz="100" spc="7" dirty="0">
                <a:latin typeface="Verdana"/>
                <a:cs typeface="Verdana"/>
              </a:rPr>
              <a:t> </a:t>
            </a:r>
            <a:r>
              <a:rPr sz="100" dirty="0">
                <a:latin typeface="Verdana"/>
                <a:cs typeface="Verdana"/>
              </a:rPr>
              <a:t>keep</a:t>
            </a:r>
            <a:r>
              <a:rPr sz="100" spc="7" dirty="0">
                <a:latin typeface="Verdana"/>
                <a:cs typeface="Verdana"/>
              </a:rPr>
              <a:t> </a:t>
            </a:r>
            <a:r>
              <a:rPr sz="100" spc="-7" dirty="0">
                <a:latin typeface="Verdana"/>
                <a:cs typeface="Verdana"/>
              </a:rPr>
              <a:t>me</a:t>
            </a:r>
            <a:r>
              <a:rPr sz="100" spc="10" dirty="0">
                <a:latin typeface="Verdana"/>
                <a:cs typeface="Verdana"/>
              </a:rPr>
              <a:t> </a:t>
            </a:r>
            <a:r>
              <a:rPr sz="100" spc="-7" dirty="0">
                <a:latin typeface="Verdana"/>
                <a:cs typeface="Verdana"/>
              </a:rPr>
              <a:t>from</a:t>
            </a:r>
            <a:r>
              <a:rPr sz="100" spc="7" dirty="0">
                <a:latin typeface="Verdana"/>
                <a:cs typeface="Verdana"/>
              </a:rPr>
              <a:t> </a:t>
            </a:r>
            <a:r>
              <a:rPr sz="100" dirty="0">
                <a:latin typeface="Verdana"/>
                <a:cs typeface="Verdana"/>
              </a:rPr>
              <a:t>getting</a:t>
            </a:r>
            <a:r>
              <a:rPr sz="100" spc="7" dirty="0">
                <a:latin typeface="Verdana"/>
                <a:cs typeface="Verdana"/>
              </a:rPr>
              <a:t> </a:t>
            </a:r>
            <a:r>
              <a:rPr sz="100" spc="-7" dirty="0">
                <a:latin typeface="Verdana"/>
                <a:cs typeface="Verdana"/>
              </a:rPr>
              <a:t>very</a:t>
            </a:r>
            <a:r>
              <a:rPr sz="100" spc="7" dirty="0">
                <a:latin typeface="Verdana"/>
                <a:cs typeface="Verdana"/>
              </a:rPr>
              <a:t> </a:t>
            </a:r>
            <a:r>
              <a:rPr sz="100" dirty="0">
                <a:latin typeface="Verdana"/>
                <a:cs typeface="Verdana"/>
              </a:rPr>
              <a:t>sick</a:t>
            </a:r>
            <a:r>
              <a:rPr sz="100" spc="7" dirty="0">
                <a:latin typeface="Verdana"/>
                <a:cs typeface="Verdana"/>
              </a:rPr>
              <a:t> </a:t>
            </a:r>
            <a:r>
              <a:rPr sz="100" spc="-7" dirty="0">
                <a:latin typeface="Verdana"/>
                <a:cs typeface="Verdana"/>
              </a:rPr>
              <a:t>from</a:t>
            </a:r>
            <a:r>
              <a:rPr sz="100" spc="10" dirty="0">
                <a:latin typeface="Verdana"/>
                <a:cs typeface="Verdana"/>
              </a:rPr>
              <a:t> </a:t>
            </a:r>
            <a:r>
              <a:rPr sz="100" dirty="0">
                <a:latin typeface="Verdana"/>
                <a:cs typeface="Verdana"/>
              </a:rPr>
              <a:t>COVID-</a:t>
            </a:r>
            <a:r>
              <a:rPr sz="100" spc="-17" dirty="0">
                <a:latin typeface="Verdana"/>
                <a:cs typeface="Verdana"/>
              </a:rPr>
              <a:t>19.</a:t>
            </a:r>
            <a:endParaRPr sz="100">
              <a:latin typeface="Verdana"/>
              <a:cs typeface="Verdana"/>
            </a:endParaRPr>
          </a:p>
        </p:txBody>
      </p:sp>
      <p:grpSp>
        <p:nvGrpSpPr>
          <p:cNvPr id="108" name="object 108"/>
          <p:cNvGrpSpPr/>
          <p:nvPr/>
        </p:nvGrpSpPr>
        <p:grpSpPr>
          <a:xfrm>
            <a:off x="7661254" y="3245910"/>
            <a:ext cx="211715" cy="168852"/>
            <a:chOff x="6181906" y="4760668"/>
            <a:chExt cx="310515" cy="247650"/>
          </a:xfrm>
        </p:grpSpPr>
        <p:sp>
          <p:nvSpPr>
            <p:cNvPr id="109" name="object 109"/>
            <p:cNvSpPr/>
            <p:nvPr/>
          </p:nvSpPr>
          <p:spPr>
            <a:xfrm>
              <a:off x="6182224" y="4777000"/>
              <a:ext cx="279400" cy="221615"/>
            </a:xfrm>
            <a:custGeom>
              <a:avLst/>
              <a:gdLst/>
              <a:ahLst/>
              <a:cxnLst/>
              <a:rect l="l" t="t" r="r" b="b"/>
              <a:pathLst>
                <a:path w="279400" h="221614">
                  <a:moveTo>
                    <a:pt x="0" y="207390"/>
                  </a:moveTo>
                  <a:lnTo>
                    <a:pt x="268389" y="221462"/>
                  </a:lnTo>
                  <a:lnTo>
                    <a:pt x="279260" y="14071"/>
                  </a:lnTo>
                  <a:lnTo>
                    <a:pt x="10871" y="0"/>
                  </a:lnTo>
                  <a:lnTo>
                    <a:pt x="0" y="207390"/>
                  </a:lnTo>
                </a:path>
              </a:pathLst>
            </a:custGeom>
            <a:ln w="3175">
              <a:solidFill>
                <a:srgbClr val="000000"/>
              </a:solidFill>
            </a:ln>
          </p:spPr>
          <p:txBody>
            <a:bodyPr wrap="square" lIns="0" tIns="0" rIns="0" bIns="0" rtlCol="0"/>
            <a:lstStyle/>
            <a:p>
              <a:endParaRPr sz="1227"/>
            </a:p>
          </p:txBody>
        </p:sp>
        <p:sp>
          <p:nvSpPr>
            <p:cNvPr id="110" name="object 110"/>
            <p:cNvSpPr/>
            <p:nvPr/>
          </p:nvSpPr>
          <p:spPr>
            <a:xfrm>
              <a:off x="6194042" y="4760668"/>
              <a:ext cx="298450" cy="247650"/>
            </a:xfrm>
            <a:custGeom>
              <a:avLst/>
              <a:gdLst/>
              <a:ahLst/>
              <a:cxnLst/>
              <a:rect l="l" t="t" r="r" b="b"/>
              <a:pathLst>
                <a:path w="298450" h="247650">
                  <a:moveTo>
                    <a:pt x="32486" y="0"/>
                  </a:moveTo>
                  <a:lnTo>
                    <a:pt x="0" y="205117"/>
                  </a:lnTo>
                  <a:lnTo>
                    <a:pt x="265455" y="247167"/>
                  </a:lnTo>
                  <a:lnTo>
                    <a:pt x="297929" y="42049"/>
                  </a:lnTo>
                  <a:lnTo>
                    <a:pt x="32486" y="0"/>
                  </a:lnTo>
                  <a:close/>
                </a:path>
              </a:pathLst>
            </a:custGeom>
            <a:solidFill>
              <a:srgbClr val="FFFFFF"/>
            </a:solidFill>
          </p:spPr>
          <p:txBody>
            <a:bodyPr wrap="square" lIns="0" tIns="0" rIns="0" bIns="0" rtlCol="0"/>
            <a:lstStyle/>
            <a:p>
              <a:endParaRPr sz="1227"/>
            </a:p>
          </p:txBody>
        </p:sp>
        <p:sp>
          <p:nvSpPr>
            <p:cNvPr id="111" name="object 111"/>
            <p:cNvSpPr/>
            <p:nvPr/>
          </p:nvSpPr>
          <p:spPr>
            <a:xfrm>
              <a:off x="6239428" y="4816318"/>
              <a:ext cx="227329" cy="36195"/>
            </a:xfrm>
            <a:custGeom>
              <a:avLst/>
              <a:gdLst/>
              <a:ahLst/>
              <a:cxnLst/>
              <a:rect l="l" t="t" r="r" b="b"/>
              <a:pathLst>
                <a:path w="227329" h="36195">
                  <a:moveTo>
                    <a:pt x="0" y="0"/>
                  </a:moveTo>
                  <a:lnTo>
                    <a:pt x="226974" y="35953"/>
                  </a:lnTo>
                </a:path>
              </a:pathLst>
            </a:custGeom>
            <a:ln w="3175">
              <a:solidFill>
                <a:srgbClr val="EDBB27"/>
              </a:solidFill>
            </a:ln>
          </p:spPr>
          <p:txBody>
            <a:bodyPr wrap="square" lIns="0" tIns="0" rIns="0" bIns="0" rtlCol="0"/>
            <a:lstStyle/>
            <a:p>
              <a:endParaRPr sz="1227"/>
            </a:p>
          </p:txBody>
        </p:sp>
        <p:sp>
          <p:nvSpPr>
            <p:cNvPr id="112" name="object 112"/>
            <p:cNvSpPr/>
            <p:nvPr/>
          </p:nvSpPr>
          <p:spPr>
            <a:xfrm>
              <a:off x="6194042" y="4940627"/>
              <a:ext cx="269875" cy="67310"/>
            </a:xfrm>
            <a:custGeom>
              <a:avLst/>
              <a:gdLst/>
              <a:ahLst/>
              <a:cxnLst/>
              <a:rect l="l" t="t" r="r" b="b"/>
              <a:pathLst>
                <a:path w="269875" h="67310">
                  <a:moveTo>
                    <a:pt x="3987" y="0"/>
                  </a:moveTo>
                  <a:lnTo>
                    <a:pt x="0" y="25158"/>
                  </a:lnTo>
                  <a:lnTo>
                    <a:pt x="265442" y="67208"/>
                  </a:lnTo>
                  <a:lnTo>
                    <a:pt x="269430" y="42036"/>
                  </a:lnTo>
                  <a:lnTo>
                    <a:pt x="3987" y="0"/>
                  </a:lnTo>
                  <a:close/>
                </a:path>
              </a:pathLst>
            </a:custGeom>
            <a:solidFill>
              <a:srgbClr val="EAB89F"/>
            </a:solidFill>
          </p:spPr>
          <p:txBody>
            <a:bodyPr wrap="square" lIns="0" tIns="0" rIns="0" bIns="0" rtlCol="0"/>
            <a:lstStyle/>
            <a:p>
              <a:endParaRPr sz="1227"/>
            </a:p>
          </p:txBody>
        </p:sp>
        <p:sp>
          <p:nvSpPr>
            <p:cNvPr id="113" name="object 113"/>
            <p:cNvSpPr/>
            <p:nvPr/>
          </p:nvSpPr>
          <p:spPr>
            <a:xfrm>
              <a:off x="6198375" y="4822202"/>
              <a:ext cx="283845" cy="158750"/>
            </a:xfrm>
            <a:custGeom>
              <a:avLst/>
              <a:gdLst/>
              <a:ahLst/>
              <a:cxnLst/>
              <a:rect l="l" t="t" r="r" b="b"/>
              <a:pathLst>
                <a:path w="283845" h="158750">
                  <a:moveTo>
                    <a:pt x="86918" y="10858"/>
                  </a:moveTo>
                  <a:lnTo>
                    <a:pt x="18415" y="0"/>
                  </a:lnTo>
                  <a:lnTo>
                    <a:pt x="0" y="116268"/>
                  </a:lnTo>
                  <a:lnTo>
                    <a:pt x="68351" y="128130"/>
                  </a:lnTo>
                  <a:lnTo>
                    <a:pt x="86918" y="10858"/>
                  </a:lnTo>
                  <a:close/>
                </a:path>
                <a:path w="283845" h="158750">
                  <a:moveTo>
                    <a:pt x="283845" y="42049"/>
                  </a:moveTo>
                  <a:lnTo>
                    <a:pt x="241388" y="35318"/>
                  </a:lnTo>
                  <a:lnTo>
                    <a:pt x="223012" y="151333"/>
                  </a:lnTo>
                  <a:lnTo>
                    <a:pt x="265366" y="158699"/>
                  </a:lnTo>
                  <a:lnTo>
                    <a:pt x="283845" y="42049"/>
                  </a:lnTo>
                  <a:close/>
                </a:path>
              </a:pathLst>
            </a:custGeom>
            <a:solidFill>
              <a:srgbClr val="C3C9D0"/>
            </a:solidFill>
          </p:spPr>
          <p:txBody>
            <a:bodyPr wrap="square" lIns="0" tIns="0" rIns="0" bIns="0" rtlCol="0"/>
            <a:lstStyle/>
            <a:p>
              <a:endParaRPr sz="1227"/>
            </a:p>
          </p:txBody>
        </p:sp>
        <p:sp>
          <p:nvSpPr>
            <p:cNvPr id="114" name="object 114"/>
            <p:cNvSpPr/>
            <p:nvPr/>
          </p:nvSpPr>
          <p:spPr>
            <a:xfrm>
              <a:off x="6205267" y="4852275"/>
              <a:ext cx="37465" cy="47625"/>
            </a:xfrm>
            <a:custGeom>
              <a:avLst/>
              <a:gdLst/>
              <a:ahLst/>
              <a:cxnLst/>
              <a:rect l="l" t="t" r="r" b="b"/>
              <a:pathLst>
                <a:path w="37464" h="47625">
                  <a:moveTo>
                    <a:pt x="6756" y="0"/>
                  </a:moveTo>
                  <a:lnTo>
                    <a:pt x="0" y="42633"/>
                  </a:lnTo>
                  <a:lnTo>
                    <a:pt x="30378" y="47447"/>
                  </a:lnTo>
                  <a:lnTo>
                    <a:pt x="37134" y="4813"/>
                  </a:lnTo>
                  <a:lnTo>
                    <a:pt x="6756" y="0"/>
                  </a:lnTo>
                  <a:close/>
                </a:path>
              </a:pathLst>
            </a:custGeom>
            <a:solidFill>
              <a:srgbClr val="618399"/>
            </a:solidFill>
          </p:spPr>
          <p:txBody>
            <a:bodyPr wrap="square" lIns="0" tIns="0" rIns="0" bIns="0" rtlCol="0"/>
            <a:lstStyle/>
            <a:p>
              <a:endParaRPr sz="1227"/>
            </a:p>
          </p:txBody>
        </p:sp>
        <p:sp>
          <p:nvSpPr>
            <p:cNvPr id="115" name="object 115"/>
            <p:cNvSpPr/>
            <p:nvPr/>
          </p:nvSpPr>
          <p:spPr>
            <a:xfrm>
              <a:off x="6205655" y="4854759"/>
              <a:ext cx="34290" cy="42545"/>
            </a:xfrm>
            <a:custGeom>
              <a:avLst/>
              <a:gdLst/>
              <a:ahLst/>
              <a:cxnLst/>
              <a:rect l="l" t="t" r="r" b="b"/>
              <a:pathLst>
                <a:path w="34289" h="42545">
                  <a:moveTo>
                    <a:pt x="5981" y="0"/>
                  </a:moveTo>
                  <a:lnTo>
                    <a:pt x="0" y="37680"/>
                  </a:lnTo>
                  <a:lnTo>
                    <a:pt x="27952" y="42100"/>
                  </a:lnTo>
                  <a:lnTo>
                    <a:pt x="33921" y="4419"/>
                  </a:lnTo>
                  <a:lnTo>
                    <a:pt x="5981" y="0"/>
                  </a:lnTo>
                  <a:close/>
                </a:path>
              </a:pathLst>
            </a:custGeom>
            <a:solidFill>
              <a:srgbClr val="E8EBEE"/>
            </a:solidFill>
          </p:spPr>
          <p:txBody>
            <a:bodyPr wrap="square" lIns="0" tIns="0" rIns="0" bIns="0" rtlCol="0"/>
            <a:lstStyle/>
            <a:p>
              <a:endParaRPr sz="1227"/>
            </a:p>
          </p:txBody>
        </p:sp>
        <p:sp>
          <p:nvSpPr>
            <p:cNvPr id="116" name="object 116"/>
            <p:cNvSpPr/>
            <p:nvPr/>
          </p:nvSpPr>
          <p:spPr>
            <a:xfrm>
              <a:off x="6272583" y="4952330"/>
              <a:ext cx="2540" cy="2540"/>
            </a:xfrm>
            <a:custGeom>
              <a:avLst/>
              <a:gdLst/>
              <a:ahLst/>
              <a:cxnLst/>
              <a:rect l="l" t="t" r="r" b="b"/>
              <a:pathLst>
                <a:path w="2539" h="2539">
                  <a:moveTo>
                    <a:pt x="787" y="0"/>
                  </a:moveTo>
                  <a:lnTo>
                    <a:pt x="203" y="431"/>
                  </a:lnTo>
                  <a:lnTo>
                    <a:pt x="0" y="1676"/>
                  </a:lnTo>
                  <a:lnTo>
                    <a:pt x="431" y="2260"/>
                  </a:lnTo>
                  <a:lnTo>
                    <a:pt x="1054" y="2362"/>
                  </a:lnTo>
                  <a:lnTo>
                    <a:pt x="1676" y="2463"/>
                  </a:lnTo>
                  <a:lnTo>
                    <a:pt x="2260" y="2031"/>
                  </a:lnTo>
                  <a:lnTo>
                    <a:pt x="2463" y="787"/>
                  </a:lnTo>
                  <a:lnTo>
                    <a:pt x="2032" y="190"/>
                  </a:lnTo>
                  <a:lnTo>
                    <a:pt x="1409" y="101"/>
                  </a:lnTo>
                  <a:lnTo>
                    <a:pt x="787" y="0"/>
                  </a:lnTo>
                  <a:close/>
                </a:path>
              </a:pathLst>
            </a:custGeom>
            <a:solidFill>
              <a:srgbClr val="E5DC5C"/>
            </a:solidFill>
          </p:spPr>
          <p:txBody>
            <a:bodyPr wrap="square" lIns="0" tIns="0" rIns="0" bIns="0" rtlCol="0"/>
            <a:lstStyle/>
            <a:p>
              <a:endParaRPr sz="1227"/>
            </a:p>
          </p:txBody>
        </p:sp>
        <p:sp>
          <p:nvSpPr>
            <p:cNvPr id="117" name="object 117"/>
            <p:cNvSpPr/>
            <p:nvPr/>
          </p:nvSpPr>
          <p:spPr>
            <a:xfrm>
              <a:off x="6274642" y="4930936"/>
              <a:ext cx="2540" cy="2540"/>
            </a:xfrm>
            <a:custGeom>
              <a:avLst/>
              <a:gdLst/>
              <a:ahLst/>
              <a:cxnLst/>
              <a:rect l="l" t="t" r="r" b="b"/>
              <a:pathLst>
                <a:path w="2539" h="2539">
                  <a:moveTo>
                    <a:pt x="723" y="0"/>
                  </a:moveTo>
                  <a:lnTo>
                    <a:pt x="190" y="431"/>
                  </a:lnTo>
                  <a:lnTo>
                    <a:pt x="88" y="1054"/>
                  </a:lnTo>
                  <a:lnTo>
                    <a:pt x="0" y="1689"/>
                  </a:lnTo>
                  <a:lnTo>
                    <a:pt x="368" y="2260"/>
                  </a:lnTo>
                  <a:lnTo>
                    <a:pt x="990" y="2362"/>
                  </a:lnTo>
                  <a:lnTo>
                    <a:pt x="1612" y="2463"/>
                  </a:lnTo>
                  <a:lnTo>
                    <a:pt x="2197" y="2031"/>
                  </a:lnTo>
                  <a:lnTo>
                    <a:pt x="2400" y="787"/>
                  </a:lnTo>
                  <a:lnTo>
                    <a:pt x="1968" y="190"/>
                  </a:lnTo>
                  <a:lnTo>
                    <a:pt x="1346" y="101"/>
                  </a:lnTo>
                  <a:lnTo>
                    <a:pt x="723" y="0"/>
                  </a:lnTo>
                  <a:close/>
                </a:path>
              </a:pathLst>
            </a:custGeom>
            <a:solidFill>
              <a:srgbClr val="C5DDB4"/>
            </a:solidFill>
          </p:spPr>
          <p:txBody>
            <a:bodyPr wrap="square" lIns="0" tIns="0" rIns="0" bIns="0" rtlCol="0"/>
            <a:lstStyle/>
            <a:p>
              <a:endParaRPr sz="1227"/>
            </a:p>
          </p:txBody>
        </p:sp>
        <p:sp>
          <p:nvSpPr>
            <p:cNvPr id="118" name="object 118"/>
            <p:cNvSpPr/>
            <p:nvPr/>
          </p:nvSpPr>
          <p:spPr>
            <a:xfrm>
              <a:off x="6414791" y="4975081"/>
              <a:ext cx="2540" cy="2540"/>
            </a:xfrm>
            <a:custGeom>
              <a:avLst/>
              <a:gdLst/>
              <a:ahLst/>
              <a:cxnLst/>
              <a:rect l="l" t="t" r="r" b="b"/>
              <a:pathLst>
                <a:path w="2539" h="2539">
                  <a:moveTo>
                    <a:pt x="787" y="0"/>
                  </a:moveTo>
                  <a:lnTo>
                    <a:pt x="203" y="431"/>
                  </a:lnTo>
                  <a:lnTo>
                    <a:pt x="0" y="1676"/>
                  </a:lnTo>
                  <a:lnTo>
                    <a:pt x="444" y="2209"/>
                  </a:lnTo>
                  <a:lnTo>
                    <a:pt x="1066" y="2311"/>
                  </a:lnTo>
                  <a:lnTo>
                    <a:pt x="1689" y="2413"/>
                  </a:lnTo>
                  <a:lnTo>
                    <a:pt x="2273" y="2044"/>
                  </a:lnTo>
                  <a:lnTo>
                    <a:pt x="2374" y="1409"/>
                  </a:lnTo>
                  <a:lnTo>
                    <a:pt x="2463" y="787"/>
                  </a:lnTo>
                  <a:lnTo>
                    <a:pt x="2044" y="203"/>
                  </a:lnTo>
                  <a:lnTo>
                    <a:pt x="787" y="0"/>
                  </a:lnTo>
                  <a:close/>
                </a:path>
              </a:pathLst>
            </a:custGeom>
            <a:solidFill>
              <a:srgbClr val="E5DC5C"/>
            </a:solidFill>
          </p:spPr>
          <p:txBody>
            <a:bodyPr wrap="square" lIns="0" tIns="0" rIns="0" bIns="0" rtlCol="0"/>
            <a:lstStyle/>
            <a:p>
              <a:endParaRPr sz="1227"/>
            </a:p>
          </p:txBody>
        </p:sp>
        <p:sp>
          <p:nvSpPr>
            <p:cNvPr id="119" name="object 119"/>
            <p:cNvSpPr/>
            <p:nvPr/>
          </p:nvSpPr>
          <p:spPr>
            <a:xfrm>
              <a:off x="6419508" y="4954122"/>
              <a:ext cx="2540" cy="2540"/>
            </a:xfrm>
            <a:custGeom>
              <a:avLst/>
              <a:gdLst/>
              <a:ahLst/>
              <a:cxnLst/>
              <a:rect l="l" t="t" r="r" b="b"/>
              <a:pathLst>
                <a:path w="2539" h="2539">
                  <a:moveTo>
                    <a:pt x="787" y="0"/>
                  </a:moveTo>
                  <a:lnTo>
                    <a:pt x="203" y="431"/>
                  </a:lnTo>
                  <a:lnTo>
                    <a:pt x="0" y="1676"/>
                  </a:lnTo>
                  <a:lnTo>
                    <a:pt x="431" y="2260"/>
                  </a:lnTo>
                  <a:lnTo>
                    <a:pt x="1054" y="2362"/>
                  </a:lnTo>
                  <a:lnTo>
                    <a:pt x="1625" y="2451"/>
                  </a:lnTo>
                  <a:lnTo>
                    <a:pt x="2209" y="2019"/>
                  </a:lnTo>
                  <a:lnTo>
                    <a:pt x="2413" y="774"/>
                  </a:lnTo>
                  <a:lnTo>
                    <a:pt x="1981" y="190"/>
                  </a:lnTo>
                  <a:lnTo>
                    <a:pt x="787" y="0"/>
                  </a:lnTo>
                  <a:close/>
                </a:path>
              </a:pathLst>
            </a:custGeom>
            <a:solidFill>
              <a:srgbClr val="C5DDB4"/>
            </a:solidFill>
          </p:spPr>
          <p:txBody>
            <a:bodyPr wrap="square" lIns="0" tIns="0" rIns="0" bIns="0" rtlCol="0"/>
            <a:lstStyle/>
            <a:p>
              <a:endParaRPr sz="1227"/>
            </a:p>
          </p:txBody>
        </p:sp>
        <p:sp>
          <p:nvSpPr>
            <p:cNvPr id="120" name="object 120"/>
            <p:cNvSpPr/>
            <p:nvPr/>
          </p:nvSpPr>
          <p:spPr>
            <a:xfrm>
              <a:off x="6266197" y="4833055"/>
              <a:ext cx="176530" cy="146050"/>
            </a:xfrm>
            <a:custGeom>
              <a:avLst/>
              <a:gdLst/>
              <a:ahLst/>
              <a:cxnLst/>
              <a:rect l="l" t="t" r="r" b="b"/>
              <a:pathLst>
                <a:path w="176529" h="146050">
                  <a:moveTo>
                    <a:pt x="19103" y="0"/>
                  </a:moveTo>
                  <a:lnTo>
                    <a:pt x="0" y="120630"/>
                  </a:lnTo>
                  <a:lnTo>
                    <a:pt x="157073" y="145509"/>
                  </a:lnTo>
                  <a:lnTo>
                    <a:pt x="176182" y="24883"/>
                  </a:lnTo>
                  <a:lnTo>
                    <a:pt x="19103" y="0"/>
                  </a:lnTo>
                  <a:close/>
                </a:path>
              </a:pathLst>
            </a:custGeom>
            <a:solidFill>
              <a:srgbClr val="F5F6F6"/>
            </a:solidFill>
          </p:spPr>
          <p:txBody>
            <a:bodyPr wrap="square" lIns="0" tIns="0" rIns="0" bIns="0" rtlCol="0"/>
            <a:lstStyle/>
            <a:p>
              <a:endParaRPr sz="1227"/>
            </a:p>
          </p:txBody>
        </p:sp>
        <p:sp>
          <p:nvSpPr>
            <p:cNvPr id="121" name="object 121"/>
            <p:cNvSpPr/>
            <p:nvPr/>
          </p:nvSpPr>
          <p:spPr>
            <a:xfrm>
              <a:off x="6379616" y="4899647"/>
              <a:ext cx="25400" cy="52705"/>
            </a:xfrm>
            <a:custGeom>
              <a:avLst/>
              <a:gdLst/>
              <a:ahLst/>
              <a:cxnLst/>
              <a:rect l="l" t="t" r="r" b="b"/>
              <a:pathLst>
                <a:path w="25400" h="52704">
                  <a:moveTo>
                    <a:pt x="7861" y="0"/>
                  </a:moveTo>
                  <a:lnTo>
                    <a:pt x="0" y="49657"/>
                  </a:lnTo>
                  <a:lnTo>
                    <a:pt x="17322" y="52400"/>
                  </a:lnTo>
                  <a:lnTo>
                    <a:pt x="25196" y="2743"/>
                  </a:lnTo>
                  <a:lnTo>
                    <a:pt x="7861" y="0"/>
                  </a:lnTo>
                  <a:close/>
                </a:path>
              </a:pathLst>
            </a:custGeom>
            <a:solidFill>
              <a:srgbClr val="618399"/>
            </a:solidFill>
          </p:spPr>
          <p:txBody>
            <a:bodyPr wrap="square" lIns="0" tIns="0" rIns="0" bIns="0" rtlCol="0"/>
            <a:lstStyle/>
            <a:p>
              <a:endParaRPr sz="1227"/>
            </a:p>
          </p:txBody>
        </p:sp>
        <p:sp>
          <p:nvSpPr>
            <p:cNvPr id="122" name="object 122"/>
            <p:cNvSpPr/>
            <p:nvPr/>
          </p:nvSpPr>
          <p:spPr>
            <a:xfrm>
              <a:off x="6382904" y="4913284"/>
              <a:ext cx="17145" cy="35560"/>
            </a:xfrm>
            <a:custGeom>
              <a:avLst/>
              <a:gdLst/>
              <a:ahLst/>
              <a:cxnLst/>
              <a:rect l="l" t="t" r="r" b="b"/>
              <a:pathLst>
                <a:path w="17145" h="35560">
                  <a:moveTo>
                    <a:pt x="5321" y="0"/>
                  </a:moveTo>
                  <a:lnTo>
                    <a:pt x="0" y="33578"/>
                  </a:lnTo>
                  <a:lnTo>
                    <a:pt x="11671" y="35420"/>
                  </a:lnTo>
                  <a:lnTo>
                    <a:pt x="16979" y="1841"/>
                  </a:lnTo>
                  <a:lnTo>
                    <a:pt x="5321" y="0"/>
                  </a:lnTo>
                  <a:close/>
                </a:path>
              </a:pathLst>
            </a:custGeom>
            <a:solidFill>
              <a:srgbClr val="B3C3CE"/>
            </a:solidFill>
          </p:spPr>
          <p:txBody>
            <a:bodyPr wrap="square" lIns="0" tIns="0" rIns="0" bIns="0" rtlCol="0"/>
            <a:lstStyle/>
            <a:p>
              <a:endParaRPr sz="1227"/>
            </a:p>
          </p:txBody>
        </p:sp>
        <p:sp>
          <p:nvSpPr>
            <p:cNvPr id="123" name="object 123"/>
            <p:cNvSpPr/>
            <p:nvPr/>
          </p:nvSpPr>
          <p:spPr>
            <a:xfrm>
              <a:off x="6388608" y="4902974"/>
              <a:ext cx="13335" cy="10160"/>
            </a:xfrm>
            <a:custGeom>
              <a:avLst/>
              <a:gdLst/>
              <a:ahLst/>
              <a:cxnLst/>
              <a:rect l="l" t="t" r="r" b="b"/>
              <a:pathLst>
                <a:path w="13335" h="10160">
                  <a:moveTo>
                    <a:pt x="1244" y="0"/>
                  </a:moveTo>
                  <a:lnTo>
                    <a:pt x="0" y="7874"/>
                  </a:lnTo>
                  <a:lnTo>
                    <a:pt x="11671" y="9715"/>
                  </a:lnTo>
                  <a:lnTo>
                    <a:pt x="12915" y="1854"/>
                  </a:lnTo>
                  <a:lnTo>
                    <a:pt x="1244" y="0"/>
                  </a:lnTo>
                  <a:close/>
                </a:path>
              </a:pathLst>
            </a:custGeom>
            <a:solidFill>
              <a:srgbClr val="CFD6DE"/>
            </a:solidFill>
          </p:spPr>
          <p:txBody>
            <a:bodyPr wrap="square" lIns="0" tIns="0" rIns="0" bIns="0" rtlCol="0"/>
            <a:lstStyle/>
            <a:p>
              <a:endParaRPr sz="1227"/>
            </a:p>
          </p:txBody>
        </p:sp>
        <p:sp>
          <p:nvSpPr>
            <p:cNvPr id="124" name="object 124"/>
            <p:cNvSpPr/>
            <p:nvPr/>
          </p:nvSpPr>
          <p:spPr>
            <a:xfrm>
              <a:off x="6317724" y="4878550"/>
              <a:ext cx="67310" cy="92075"/>
            </a:xfrm>
            <a:custGeom>
              <a:avLst/>
              <a:gdLst/>
              <a:ahLst/>
              <a:cxnLst/>
              <a:rect l="l" t="t" r="r" b="b"/>
              <a:pathLst>
                <a:path w="67310" h="92075">
                  <a:moveTo>
                    <a:pt x="13195" y="0"/>
                  </a:moveTo>
                  <a:lnTo>
                    <a:pt x="0" y="83299"/>
                  </a:lnTo>
                  <a:lnTo>
                    <a:pt x="54025" y="91859"/>
                  </a:lnTo>
                  <a:lnTo>
                    <a:pt x="67221" y="8559"/>
                  </a:lnTo>
                  <a:lnTo>
                    <a:pt x="13195" y="0"/>
                  </a:lnTo>
                  <a:close/>
                </a:path>
              </a:pathLst>
            </a:custGeom>
            <a:solidFill>
              <a:srgbClr val="F5F6F6"/>
            </a:solidFill>
          </p:spPr>
          <p:txBody>
            <a:bodyPr wrap="square" lIns="0" tIns="0" rIns="0" bIns="0" rtlCol="0"/>
            <a:lstStyle/>
            <a:p>
              <a:endParaRPr sz="1227"/>
            </a:p>
          </p:txBody>
        </p:sp>
        <p:sp>
          <p:nvSpPr>
            <p:cNvPr id="125" name="object 125"/>
            <p:cNvSpPr/>
            <p:nvPr/>
          </p:nvSpPr>
          <p:spPr>
            <a:xfrm>
              <a:off x="6321801" y="4882878"/>
              <a:ext cx="59055" cy="86995"/>
            </a:xfrm>
            <a:custGeom>
              <a:avLst/>
              <a:gdLst/>
              <a:ahLst/>
              <a:cxnLst/>
              <a:rect l="l" t="t" r="r" b="b"/>
              <a:pathLst>
                <a:path w="59054" h="86995">
                  <a:moveTo>
                    <a:pt x="12611" y="0"/>
                  </a:moveTo>
                  <a:lnTo>
                    <a:pt x="0" y="79616"/>
                  </a:lnTo>
                  <a:lnTo>
                    <a:pt x="45872" y="86880"/>
                  </a:lnTo>
                  <a:lnTo>
                    <a:pt x="58483" y="7264"/>
                  </a:lnTo>
                  <a:lnTo>
                    <a:pt x="12611" y="0"/>
                  </a:lnTo>
                  <a:close/>
                </a:path>
              </a:pathLst>
            </a:custGeom>
            <a:solidFill>
              <a:srgbClr val="3E4B51"/>
            </a:solidFill>
          </p:spPr>
          <p:txBody>
            <a:bodyPr wrap="square" lIns="0" tIns="0" rIns="0" bIns="0" rtlCol="0"/>
            <a:lstStyle/>
            <a:p>
              <a:endParaRPr sz="1227"/>
            </a:p>
          </p:txBody>
        </p:sp>
        <p:sp>
          <p:nvSpPr>
            <p:cNvPr id="126" name="object 126"/>
            <p:cNvSpPr/>
            <p:nvPr/>
          </p:nvSpPr>
          <p:spPr>
            <a:xfrm>
              <a:off x="6344734" y="4886510"/>
              <a:ext cx="35560" cy="83820"/>
            </a:xfrm>
            <a:custGeom>
              <a:avLst/>
              <a:gdLst/>
              <a:ahLst/>
              <a:cxnLst/>
              <a:rect l="l" t="t" r="r" b="b"/>
              <a:pathLst>
                <a:path w="35560" h="83820">
                  <a:moveTo>
                    <a:pt x="12611" y="0"/>
                  </a:moveTo>
                  <a:lnTo>
                    <a:pt x="0" y="79616"/>
                  </a:lnTo>
                  <a:lnTo>
                    <a:pt x="22936" y="83248"/>
                  </a:lnTo>
                  <a:lnTo>
                    <a:pt x="35547" y="3632"/>
                  </a:lnTo>
                  <a:lnTo>
                    <a:pt x="12611" y="0"/>
                  </a:lnTo>
                  <a:close/>
                </a:path>
              </a:pathLst>
            </a:custGeom>
            <a:solidFill>
              <a:srgbClr val="B3C3CE"/>
            </a:solidFill>
          </p:spPr>
          <p:txBody>
            <a:bodyPr wrap="square" lIns="0" tIns="0" rIns="0" bIns="0" rtlCol="0"/>
            <a:lstStyle/>
            <a:p>
              <a:endParaRPr sz="1227"/>
            </a:p>
          </p:txBody>
        </p:sp>
        <p:sp>
          <p:nvSpPr>
            <p:cNvPr id="127" name="object 127"/>
            <p:cNvSpPr/>
            <p:nvPr/>
          </p:nvSpPr>
          <p:spPr>
            <a:xfrm>
              <a:off x="6351657" y="4923765"/>
              <a:ext cx="5715" cy="15875"/>
            </a:xfrm>
            <a:custGeom>
              <a:avLst/>
              <a:gdLst/>
              <a:ahLst/>
              <a:cxnLst/>
              <a:rect l="l" t="t" r="r" b="b"/>
              <a:pathLst>
                <a:path w="5714" h="15875">
                  <a:moveTo>
                    <a:pt x="2336" y="0"/>
                  </a:moveTo>
                  <a:lnTo>
                    <a:pt x="0" y="14782"/>
                  </a:lnTo>
                  <a:lnTo>
                    <a:pt x="3289" y="15303"/>
                  </a:lnTo>
                  <a:lnTo>
                    <a:pt x="5626" y="520"/>
                  </a:lnTo>
                  <a:lnTo>
                    <a:pt x="2336" y="0"/>
                  </a:lnTo>
                  <a:close/>
                </a:path>
              </a:pathLst>
            </a:custGeom>
            <a:solidFill>
              <a:srgbClr val="F5F6F6"/>
            </a:solidFill>
          </p:spPr>
          <p:txBody>
            <a:bodyPr wrap="square" lIns="0" tIns="0" rIns="0" bIns="0" rtlCol="0"/>
            <a:lstStyle/>
            <a:p>
              <a:endParaRPr sz="1227"/>
            </a:p>
          </p:txBody>
        </p:sp>
        <p:sp>
          <p:nvSpPr>
            <p:cNvPr id="128" name="object 128"/>
            <p:cNvSpPr/>
            <p:nvPr/>
          </p:nvSpPr>
          <p:spPr>
            <a:xfrm>
              <a:off x="6321743" y="4882869"/>
              <a:ext cx="35560" cy="83820"/>
            </a:xfrm>
            <a:custGeom>
              <a:avLst/>
              <a:gdLst/>
              <a:ahLst/>
              <a:cxnLst/>
              <a:rect l="l" t="t" r="r" b="b"/>
              <a:pathLst>
                <a:path w="35560" h="83820">
                  <a:moveTo>
                    <a:pt x="12611" y="0"/>
                  </a:moveTo>
                  <a:lnTo>
                    <a:pt x="0" y="79616"/>
                  </a:lnTo>
                  <a:lnTo>
                    <a:pt x="22936" y="83248"/>
                  </a:lnTo>
                  <a:lnTo>
                    <a:pt x="35547" y="3632"/>
                  </a:lnTo>
                  <a:lnTo>
                    <a:pt x="12611" y="0"/>
                  </a:lnTo>
                  <a:close/>
                </a:path>
              </a:pathLst>
            </a:custGeom>
            <a:solidFill>
              <a:srgbClr val="B3C3CE"/>
            </a:solidFill>
          </p:spPr>
          <p:txBody>
            <a:bodyPr wrap="square" lIns="0" tIns="0" rIns="0" bIns="0" rtlCol="0"/>
            <a:lstStyle/>
            <a:p>
              <a:endParaRPr sz="1227"/>
            </a:p>
          </p:txBody>
        </p:sp>
        <p:sp>
          <p:nvSpPr>
            <p:cNvPr id="129" name="object 129"/>
            <p:cNvSpPr/>
            <p:nvPr/>
          </p:nvSpPr>
          <p:spPr>
            <a:xfrm>
              <a:off x="6343389" y="4922455"/>
              <a:ext cx="5715" cy="15875"/>
            </a:xfrm>
            <a:custGeom>
              <a:avLst/>
              <a:gdLst/>
              <a:ahLst/>
              <a:cxnLst/>
              <a:rect l="l" t="t" r="r" b="b"/>
              <a:pathLst>
                <a:path w="5714" h="15875">
                  <a:moveTo>
                    <a:pt x="2336" y="0"/>
                  </a:moveTo>
                  <a:lnTo>
                    <a:pt x="0" y="14782"/>
                  </a:lnTo>
                  <a:lnTo>
                    <a:pt x="3289" y="15303"/>
                  </a:lnTo>
                  <a:lnTo>
                    <a:pt x="5626" y="520"/>
                  </a:lnTo>
                  <a:lnTo>
                    <a:pt x="2336" y="0"/>
                  </a:lnTo>
                  <a:close/>
                </a:path>
              </a:pathLst>
            </a:custGeom>
            <a:solidFill>
              <a:srgbClr val="F5F6F6"/>
            </a:solidFill>
          </p:spPr>
          <p:txBody>
            <a:bodyPr wrap="square" lIns="0" tIns="0" rIns="0" bIns="0" rtlCol="0"/>
            <a:lstStyle/>
            <a:p>
              <a:endParaRPr sz="1227"/>
            </a:p>
          </p:txBody>
        </p:sp>
        <p:sp>
          <p:nvSpPr>
            <p:cNvPr id="130" name="object 130"/>
            <p:cNvSpPr/>
            <p:nvPr/>
          </p:nvSpPr>
          <p:spPr>
            <a:xfrm>
              <a:off x="6276543" y="4883327"/>
              <a:ext cx="151130" cy="72390"/>
            </a:xfrm>
            <a:custGeom>
              <a:avLst/>
              <a:gdLst/>
              <a:ahLst/>
              <a:cxnLst/>
              <a:rect l="l" t="t" r="r" b="b"/>
              <a:pathLst>
                <a:path w="151129" h="72389">
                  <a:moveTo>
                    <a:pt x="47904" y="6337"/>
                  </a:moveTo>
                  <a:lnTo>
                    <a:pt x="7861" y="0"/>
                  </a:lnTo>
                  <a:lnTo>
                    <a:pt x="0" y="49657"/>
                  </a:lnTo>
                  <a:lnTo>
                    <a:pt x="40030" y="55994"/>
                  </a:lnTo>
                  <a:lnTo>
                    <a:pt x="47904" y="6337"/>
                  </a:lnTo>
                  <a:close/>
                </a:path>
                <a:path w="151129" h="72389">
                  <a:moveTo>
                    <a:pt x="150964" y="22669"/>
                  </a:moveTo>
                  <a:lnTo>
                    <a:pt x="133629" y="19926"/>
                  </a:lnTo>
                  <a:lnTo>
                    <a:pt x="125768" y="69583"/>
                  </a:lnTo>
                  <a:lnTo>
                    <a:pt x="143090" y="72326"/>
                  </a:lnTo>
                  <a:lnTo>
                    <a:pt x="150964" y="22669"/>
                  </a:lnTo>
                  <a:close/>
                </a:path>
              </a:pathLst>
            </a:custGeom>
            <a:solidFill>
              <a:srgbClr val="618399"/>
            </a:solidFill>
          </p:spPr>
          <p:txBody>
            <a:bodyPr wrap="square" lIns="0" tIns="0" rIns="0" bIns="0" rtlCol="0"/>
            <a:lstStyle/>
            <a:p>
              <a:endParaRPr sz="1227"/>
            </a:p>
          </p:txBody>
        </p:sp>
        <p:sp>
          <p:nvSpPr>
            <p:cNvPr id="131" name="object 131"/>
            <p:cNvSpPr/>
            <p:nvPr/>
          </p:nvSpPr>
          <p:spPr>
            <a:xfrm>
              <a:off x="6405612" y="4916881"/>
              <a:ext cx="17145" cy="35560"/>
            </a:xfrm>
            <a:custGeom>
              <a:avLst/>
              <a:gdLst/>
              <a:ahLst/>
              <a:cxnLst/>
              <a:rect l="l" t="t" r="r" b="b"/>
              <a:pathLst>
                <a:path w="17145" h="35560">
                  <a:moveTo>
                    <a:pt x="5321" y="0"/>
                  </a:moveTo>
                  <a:lnTo>
                    <a:pt x="0" y="33578"/>
                  </a:lnTo>
                  <a:lnTo>
                    <a:pt x="11671" y="35420"/>
                  </a:lnTo>
                  <a:lnTo>
                    <a:pt x="16979" y="1841"/>
                  </a:lnTo>
                  <a:lnTo>
                    <a:pt x="5321" y="0"/>
                  </a:lnTo>
                  <a:close/>
                </a:path>
              </a:pathLst>
            </a:custGeom>
            <a:solidFill>
              <a:srgbClr val="B3C3CE"/>
            </a:solidFill>
          </p:spPr>
          <p:txBody>
            <a:bodyPr wrap="square" lIns="0" tIns="0" rIns="0" bIns="0" rtlCol="0"/>
            <a:lstStyle/>
            <a:p>
              <a:endParaRPr sz="1227"/>
            </a:p>
          </p:txBody>
        </p:sp>
        <p:sp>
          <p:nvSpPr>
            <p:cNvPr id="132" name="object 132"/>
            <p:cNvSpPr/>
            <p:nvPr/>
          </p:nvSpPr>
          <p:spPr>
            <a:xfrm>
              <a:off x="6411315" y="4906571"/>
              <a:ext cx="13335" cy="10160"/>
            </a:xfrm>
            <a:custGeom>
              <a:avLst/>
              <a:gdLst/>
              <a:ahLst/>
              <a:cxnLst/>
              <a:rect l="l" t="t" r="r" b="b"/>
              <a:pathLst>
                <a:path w="13335" h="10160">
                  <a:moveTo>
                    <a:pt x="1244" y="0"/>
                  </a:moveTo>
                  <a:lnTo>
                    <a:pt x="0" y="7874"/>
                  </a:lnTo>
                  <a:lnTo>
                    <a:pt x="11671" y="9715"/>
                  </a:lnTo>
                  <a:lnTo>
                    <a:pt x="12915" y="1854"/>
                  </a:lnTo>
                  <a:lnTo>
                    <a:pt x="1244" y="0"/>
                  </a:lnTo>
                  <a:close/>
                </a:path>
              </a:pathLst>
            </a:custGeom>
            <a:solidFill>
              <a:srgbClr val="CFD6DE"/>
            </a:solidFill>
          </p:spPr>
          <p:txBody>
            <a:bodyPr wrap="square" lIns="0" tIns="0" rIns="0" bIns="0" rtlCol="0"/>
            <a:lstStyle/>
            <a:p>
              <a:endParaRPr sz="1227"/>
            </a:p>
          </p:txBody>
        </p:sp>
        <p:sp>
          <p:nvSpPr>
            <p:cNvPr id="133" name="object 133"/>
            <p:cNvSpPr/>
            <p:nvPr/>
          </p:nvSpPr>
          <p:spPr>
            <a:xfrm>
              <a:off x="6394358" y="4850476"/>
              <a:ext cx="18415" cy="8890"/>
            </a:xfrm>
            <a:custGeom>
              <a:avLst/>
              <a:gdLst/>
              <a:ahLst/>
              <a:cxnLst/>
              <a:rect l="l" t="t" r="r" b="b"/>
              <a:pathLst>
                <a:path w="18414" h="8889">
                  <a:moveTo>
                    <a:pt x="909" y="0"/>
                  </a:moveTo>
                  <a:lnTo>
                    <a:pt x="0" y="5744"/>
                  </a:lnTo>
                  <a:lnTo>
                    <a:pt x="17322" y="8488"/>
                  </a:lnTo>
                  <a:lnTo>
                    <a:pt x="18233" y="2744"/>
                  </a:lnTo>
                  <a:lnTo>
                    <a:pt x="909" y="0"/>
                  </a:lnTo>
                  <a:close/>
                </a:path>
              </a:pathLst>
            </a:custGeom>
            <a:solidFill>
              <a:srgbClr val="618399"/>
            </a:solidFill>
          </p:spPr>
          <p:txBody>
            <a:bodyPr wrap="square" lIns="0" tIns="0" rIns="0" bIns="0" rtlCol="0"/>
            <a:lstStyle/>
            <a:p>
              <a:endParaRPr sz="1227"/>
            </a:p>
          </p:txBody>
        </p:sp>
        <p:sp>
          <p:nvSpPr>
            <p:cNvPr id="134" name="object 134"/>
            <p:cNvSpPr/>
            <p:nvPr/>
          </p:nvSpPr>
          <p:spPr>
            <a:xfrm>
              <a:off x="6397648" y="4850924"/>
              <a:ext cx="12700" cy="5080"/>
            </a:xfrm>
            <a:custGeom>
              <a:avLst/>
              <a:gdLst/>
              <a:ahLst/>
              <a:cxnLst/>
              <a:rect l="l" t="t" r="r" b="b"/>
              <a:pathLst>
                <a:path w="12700" h="5079">
                  <a:moveTo>
                    <a:pt x="452" y="0"/>
                  </a:moveTo>
                  <a:lnTo>
                    <a:pt x="0" y="2856"/>
                  </a:lnTo>
                  <a:lnTo>
                    <a:pt x="11658" y="4697"/>
                  </a:lnTo>
                  <a:lnTo>
                    <a:pt x="12110" y="1846"/>
                  </a:lnTo>
                  <a:lnTo>
                    <a:pt x="452" y="0"/>
                  </a:lnTo>
                  <a:close/>
                </a:path>
              </a:pathLst>
            </a:custGeom>
            <a:solidFill>
              <a:srgbClr val="B3C3CE"/>
            </a:solidFill>
          </p:spPr>
          <p:txBody>
            <a:bodyPr wrap="square" lIns="0" tIns="0" rIns="0" bIns="0" rtlCol="0"/>
            <a:lstStyle/>
            <a:p>
              <a:endParaRPr sz="1227"/>
            </a:p>
          </p:txBody>
        </p:sp>
        <p:sp>
          <p:nvSpPr>
            <p:cNvPr id="135" name="object 135"/>
            <p:cNvSpPr/>
            <p:nvPr/>
          </p:nvSpPr>
          <p:spPr>
            <a:xfrm>
              <a:off x="6417066" y="4854073"/>
              <a:ext cx="18415" cy="8890"/>
            </a:xfrm>
            <a:custGeom>
              <a:avLst/>
              <a:gdLst/>
              <a:ahLst/>
              <a:cxnLst/>
              <a:rect l="l" t="t" r="r" b="b"/>
              <a:pathLst>
                <a:path w="18414" h="8889">
                  <a:moveTo>
                    <a:pt x="909" y="0"/>
                  </a:moveTo>
                  <a:lnTo>
                    <a:pt x="0" y="5744"/>
                  </a:lnTo>
                  <a:lnTo>
                    <a:pt x="17322" y="8487"/>
                  </a:lnTo>
                  <a:lnTo>
                    <a:pt x="18233" y="2744"/>
                  </a:lnTo>
                  <a:lnTo>
                    <a:pt x="909" y="0"/>
                  </a:lnTo>
                  <a:close/>
                </a:path>
              </a:pathLst>
            </a:custGeom>
            <a:solidFill>
              <a:srgbClr val="618399"/>
            </a:solidFill>
          </p:spPr>
          <p:txBody>
            <a:bodyPr wrap="square" lIns="0" tIns="0" rIns="0" bIns="0" rtlCol="0"/>
            <a:lstStyle/>
            <a:p>
              <a:endParaRPr sz="1227"/>
            </a:p>
          </p:txBody>
        </p:sp>
        <p:sp>
          <p:nvSpPr>
            <p:cNvPr id="136" name="object 136"/>
            <p:cNvSpPr/>
            <p:nvPr/>
          </p:nvSpPr>
          <p:spPr>
            <a:xfrm>
              <a:off x="6420355" y="4854521"/>
              <a:ext cx="12700" cy="5080"/>
            </a:xfrm>
            <a:custGeom>
              <a:avLst/>
              <a:gdLst/>
              <a:ahLst/>
              <a:cxnLst/>
              <a:rect l="l" t="t" r="r" b="b"/>
              <a:pathLst>
                <a:path w="12700" h="5079">
                  <a:moveTo>
                    <a:pt x="452" y="0"/>
                  </a:moveTo>
                  <a:lnTo>
                    <a:pt x="0" y="2855"/>
                  </a:lnTo>
                  <a:lnTo>
                    <a:pt x="11658" y="4697"/>
                  </a:lnTo>
                  <a:lnTo>
                    <a:pt x="12110" y="1846"/>
                  </a:lnTo>
                  <a:lnTo>
                    <a:pt x="452" y="0"/>
                  </a:lnTo>
                  <a:close/>
                </a:path>
              </a:pathLst>
            </a:custGeom>
            <a:solidFill>
              <a:srgbClr val="B3C3CE"/>
            </a:solidFill>
          </p:spPr>
          <p:txBody>
            <a:bodyPr wrap="square" lIns="0" tIns="0" rIns="0" bIns="0" rtlCol="0"/>
            <a:lstStyle/>
            <a:p>
              <a:endParaRPr sz="1227"/>
            </a:p>
          </p:txBody>
        </p:sp>
        <p:sp>
          <p:nvSpPr>
            <p:cNvPr id="137" name="object 137"/>
            <p:cNvSpPr/>
            <p:nvPr/>
          </p:nvSpPr>
          <p:spPr>
            <a:xfrm>
              <a:off x="6292118" y="4834280"/>
              <a:ext cx="18415" cy="8890"/>
            </a:xfrm>
            <a:custGeom>
              <a:avLst/>
              <a:gdLst/>
              <a:ahLst/>
              <a:cxnLst/>
              <a:rect l="l" t="t" r="r" b="b"/>
              <a:pathLst>
                <a:path w="18414" h="8889">
                  <a:moveTo>
                    <a:pt x="909" y="0"/>
                  </a:moveTo>
                  <a:lnTo>
                    <a:pt x="0" y="5747"/>
                  </a:lnTo>
                  <a:lnTo>
                    <a:pt x="17335" y="8490"/>
                  </a:lnTo>
                  <a:lnTo>
                    <a:pt x="18244" y="2746"/>
                  </a:lnTo>
                  <a:lnTo>
                    <a:pt x="909" y="0"/>
                  </a:lnTo>
                  <a:close/>
                </a:path>
              </a:pathLst>
            </a:custGeom>
            <a:solidFill>
              <a:srgbClr val="618399"/>
            </a:solidFill>
          </p:spPr>
          <p:txBody>
            <a:bodyPr wrap="square" lIns="0" tIns="0" rIns="0" bIns="0" rtlCol="0"/>
            <a:lstStyle/>
            <a:p>
              <a:endParaRPr sz="1227"/>
            </a:p>
          </p:txBody>
        </p:sp>
        <p:sp>
          <p:nvSpPr>
            <p:cNvPr id="138" name="object 138"/>
            <p:cNvSpPr/>
            <p:nvPr/>
          </p:nvSpPr>
          <p:spPr>
            <a:xfrm>
              <a:off x="6295407" y="4834728"/>
              <a:ext cx="12700" cy="5080"/>
            </a:xfrm>
            <a:custGeom>
              <a:avLst/>
              <a:gdLst/>
              <a:ahLst/>
              <a:cxnLst/>
              <a:rect l="l" t="t" r="r" b="b"/>
              <a:pathLst>
                <a:path w="12700" h="5079">
                  <a:moveTo>
                    <a:pt x="453" y="0"/>
                  </a:moveTo>
                  <a:lnTo>
                    <a:pt x="0" y="2859"/>
                  </a:lnTo>
                  <a:lnTo>
                    <a:pt x="11671" y="4700"/>
                  </a:lnTo>
                  <a:lnTo>
                    <a:pt x="12122" y="1848"/>
                  </a:lnTo>
                  <a:lnTo>
                    <a:pt x="453" y="0"/>
                  </a:lnTo>
                  <a:close/>
                </a:path>
              </a:pathLst>
            </a:custGeom>
            <a:solidFill>
              <a:srgbClr val="B3C3CE"/>
            </a:solidFill>
          </p:spPr>
          <p:txBody>
            <a:bodyPr wrap="square" lIns="0" tIns="0" rIns="0" bIns="0" rtlCol="0"/>
            <a:lstStyle/>
            <a:p>
              <a:endParaRPr sz="1227"/>
            </a:p>
          </p:txBody>
        </p:sp>
        <p:sp>
          <p:nvSpPr>
            <p:cNvPr id="139" name="object 139"/>
            <p:cNvSpPr/>
            <p:nvPr/>
          </p:nvSpPr>
          <p:spPr>
            <a:xfrm>
              <a:off x="6314826" y="4837877"/>
              <a:ext cx="18415" cy="8890"/>
            </a:xfrm>
            <a:custGeom>
              <a:avLst/>
              <a:gdLst/>
              <a:ahLst/>
              <a:cxnLst/>
              <a:rect l="l" t="t" r="r" b="b"/>
              <a:pathLst>
                <a:path w="18414" h="8889">
                  <a:moveTo>
                    <a:pt x="909" y="0"/>
                  </a:moveTo>
                  <a:lnTo>
                    <a:pt x="0" y="5746"/>
                  </a:lnTo>
                  <a:lnTo>
                    <a:pt x="17322" y="8489"/>
                  </a:lnTo>
                  <a:lnTo>
                    <a:pt x="18233" y="2744"/>
                  </a:lnTo>
                  <a:lnTo>
                    <a:pt x="909" y="0"/>
                  </a:lnTo>
                  <a:close/>
                </a:path>
              </a:pathLst>
            </a:custGeom>
            <a:solidFill>
              <a:srgbClr val="618399"/>
            </a:solidFill>
          </p:spPr>
          <p:txBody>
            <a:bodyPr wrap="square" lIns="0" tIns="0" rIns="0" bIns="0" rtlCol="0"/>
            <a:lstStyle/>
            <a:p>
              <a:endParaRPr sz="1227"/>
            </a:p>
          </p:txBody>
        </p:sp>
        <p:sp>
          <p:nvSpPr>
            <p:cNvPr id="140" name="object 140"/>
            <p:cNvSpPr/>
            <p:nvPr/>
          </p:nvSpPr>
          <p:spPr>
            <a:xfrm>
              <a:off x="6318114" y="4838325"/>
              <a:ext cx="12700" cy="5080"/>
            </a:xfrm>
            <a:custGeom>
              <a:avLst/>
              <a:gdLst/>
              <a:ahLst/>
              <a:cxnLst/>
              <a:rect l="l" t="t" r="r" b="b"/>
              <a:pathLst>
                <a:path w="12700" h="5079">
                  <a:moveTo>
                    <a:pt x="452" y="0"/>
                  </a:moveTo>
                  <a:lnTo>
                    <a:pt x="0" y="2858"/>
                  </a:lnTo>
                  <a:lnTo>
                    <a:pt x="11671" y="4699"/>
                  </a:lnTo>
                  <a:lnTo>
                    <a:pt x="12122" y="1848"/>
                  </a:lnTo>
                  <a:lnTo>
                    <a:pt x="452" y="0"/>
                  </a:lnTo>
                  <a:close/>
                </a:path>
              </a:pathLst>
            </a:custGeom>
            <a:solidFill>
              <a:srgbClr val="B3C3CE"/>
            </a:solidFill>
          </p:spPr>
          <p:txBody>
            <a:bodyPr wrap="square" lIns="0" tIns="0" rIns="0" bIns="0" rtlCol="0"/>
            <a:lstStyle/>
            <a:p>
              <a:endParaRPr sz="1227"/>
            </a:p>
          </p:txBody>
        </p:sp>
        <p:sp>
          <p:nvSpPr>
            <p:cNvPr id="141" name="object 141"/>
            <p:cNvSpPr/>
            <p:nvPr/>
          </p:nvSpPr>
          <p:spPr>
            <a:xfrm>
              <a:off x="6342434" y="4842250"/>
              <a:ext cx="18415" cy="8890"/>
            </a:xfrm>
            <a:custGeom>
              <a:avLst/>
              <a:gdLst/>
              <a:ahLst/>
              <a:cxnLst/>
              <a:rect l="l" t="t" r="r" b="b"/>
              <a:pathLst>
                <a:path w="18414" h="8889">
                  <a:moveTo>
                    <a:pt x="909" y="0"/>
                  </a:moveTo>
                  <a:lnTo>
                    <a:pt x="0" y="5746"/>
                  </a:lnTo>
                  <a:lnTo>
                    <a:pt x="17322" y="8490"/>
                  </a:lnTo>
                  <a:lnTo>
                    <a:pt x="18233" y="2744"/>
                  </a:lnTo>
                  <a:lnTo>
                    <a:pt x="909" y="0"/>
                  </a:lnTo>
                  <a:close/>
                </a:path>
              </a:pathLst>
            </a:custGeom>
            <a:solidFill>
              <a:srgbClr val="618399"/>
            </a:solidFill>
          </p:spPr>
          <p:txBody>
            <a:bodyPr wrap="square" lIns="0" tIns="0" rIns="0" bIns="0" rtlCol="0"/>
            <a:lstStyle/>
            <a:p>
              <a:endParaRPr sz="1227"/>
            </a:p>
          </p:txBody>
        </p:sp>
        <p:sp>
          <p:nvSpPr>
            <p:cNvPr id="142" name="object 142"/>
            <p:cNvSpPr/>
            <p:nvPr/>
          </p:nvSpPr>
          <p:spPr>
            <a:xfrm>
              <a:off x="6345724" y="4842699"/>
              <a:ext cx="12700" cy="5080"/>
            </a:xfrm>
            <a:custGeom>
              <a:avLst/>
              <a:gdLst/>
              <a:ahLst/>
              <a:cxnLst/>
              <a:rect l="l" t="t" r="r" b="b"/>
              <a:pathLst>
                <a:path w="12700" h="5079">
                  <a:moveTo>
                    <a:pt x="452" y="0"/>
                  </a:moveTo>
                  <a:lnTo>
                    <a:pt x="0" y="2857"/>
                  </a:lnTo>
                  <a:lnTo>
                    <a:pt x="11671" y="4698"/>
                  </a:lnTo>
                  <a:lnTo>
                    <a:pt x="12121" y="1848"/>
                  </a:lnTo>
                  <a:lnTo>
                    <a:pt x="452" y="0"/>
                  </a:lnTo>
                  <a:close/>
                </a:path>
              </a:pathLst>
            </a:custGeom>
            <a:solidFill>
              <a:srgbClr val="B3C3CE"/>
            </a:solidFill>
          </p:spPr>
          <p:txBody>
            <a:bodyPr wrap="square" lIns="0" tIns="0" rIns="0" bIns="0" rtlCol="0"/>
            <a:lstStyle/>
            <a:p>
              <a:endParaRPr sz="1227"/>
            </a:p>
          </p:txBody>
        </p:sp>
        <p:sp>
          <p:nvSpPr>
            <p:cNvPr id="143" name="object 143"/>
            <p:cNvSpPr/>
            <p:nvPr/>
          </p:nvSpPr>
          <p:spPr>
            <a:xfrm>
              <a:off x="6365142" y="4845848"/>
              <a:ext cx="18415" cy="8890"/>
            </a:xfrm>
            <a:custGeom>
              <a:avLst/>
              <a:gdLst/>
              <a:ahLst/>
              <a:cxnLst/>
              <a:rect l="l" t="t" r="r" b="b"/>
              <a:pathLst>
                <a:path w="18414" h="8889">
                  <a:moveTo>
                    <a:pt x="909" y="0"/>
                  </a:moveTo>
                  <a:lnTo>
                    <a:pt x="0" y="5746"/>
                  </a:lnTo>
                  <a:lnTo>
                    <a:pt x="17322" y="8489"/>
                  </a:lnTo>
                  <a:lnTo>
                    <a:pt x="18233" y="2744"/>
                  </a:lnTo>
                  <a:lnTo>
                    <a:pt x="909" y="0"/>
                  </a:lnTo>
                  <a:close/>
                </a:path>
              </a:pathLst>
            </a:custGeom>
            <a:solidFill>
              <a:srgbClr val="618399"/>
            </a:solidFill>
          </p:spPr>
          <p:txBody>
            <a:bodyPr wrap="square" lIns="0" tIns="0" rIns="0" bIns="0" rtlCol="0"/>
            <a:lstStyle/>
            <a:p>
              <a:endParaRPr sz="1227"/>
            </a:p>
          </p:txBody>
        </p:sp>
        <p:sp>
          <p:nvSpPr>
            <p:cNvPr id="144" name="object 144"/>
            <p:cNvSpPr/>
            <p:nvPr/>
          </p:nvSpPr>
          <p:spPr>
            <a:xfrm>
              <a:off x="6368431" y="4846296"/>
              <a:ext cx="12700" cy="5080"/>
            </a:xfrm>
            <a:custGeom>
              <a:avLst/>
              <a:gdLst/>
              <a:ahLst/>
              <a:cxnLst/>
              <a:rect l="l" t="t" r="r" b="b"/>
              <a:pathLst>
                <a:path w="12700" h="5079">
                  <a:moveTo>
                    <a:pt x="452" y="0"/>
                  </a:moveTo>
                  <a:lnTo>
                    <a:pt x="0" y="2856"/>
                  </a:lnTo>
                  <a:lnTo>
                    <a:pt x="11658" y="4698"/>
                  </a:lnTo>
                  <a:lnTo>
                    <a:pt x="12110" y="1846"/>
                  </a:lnTo>
                  <a:lnTo>
                    <a:pt x="452" y="0"/>
                  </a:lnTo>
                  <a:close/>
                </a:path>
              </a:pathLst>
            </a:custGeom>
            <a:solidFill>
              <a:srgbClr val="B3C3CE"/>
            </a:solidFill>
          </p:spPr>
          <p:txBody>
            <a:bodyPr wrap="square" lIns="0" tIns="0" rIns="0" bIns="0" rtlCol="0"/>
            <a:lstStyle/>
            <a:p>
              <a:endParaRPr sz="1227"/>
            </a:p>
          </p:txBody>
        </p:sp>
        <p:sp>
          <p:nvSpPr>
            <p:cNvPr id="145" name="object 145"/>
            <p:cNvSpPr/>
            <p:nvPr/>
          </p:nvSpPr>
          <p:spPr>
            <a:xfrm>
              <a:off x="6280659" y="4856742"/>
              <a:ext cx="158115" cy="30480"/>
            </a:xfrm>
            <a:custGeom>
              <a:avLst/>
              <a:gdLst/>
              <a:ahLst/>
              <a:cxnLst/>
              <a:rect l="l" t="t" r="r" b="b"/>
              <a:pathLst>
                <a:path w="158114" h="30479">
                  <a:moveTo>
                    <a:pt x="888" y="0"/>
                  </a:moveTo>
                  <a:lnTo>
                    <a:pt x="0" y="5600"/>
                  </a:lnTo>
                  <a:lnTo>
                    <a:pt x="157086" y="30480"/>
                  </a:lnTo>
                  <a:lnTo>
                    <a:pt x="157975" y="24879"/>
                  </a:lnTo>
                  <a:lnTo>
                    <a:pt x="888" y="0"/>
                  </a:lnTo>
                  <a:close/>
                </a:path>
              </a:pathLst>
            </a:custGeom>
            <a:solidFill>
              <a:srgbClr val="618399"/>
            </a:solidFill>
          </p:spPr>
          <p:txBody>
            <a:bodyPr wrap="square" lIns="0" tIns="0" rIns="0" bIns="0" rtlCol="0"/>
            <a:lstStyle/>
            <a:p>
              <a:endParaRPr sz="1227"/>
            </a:p>
          </p:txBody>
        </p:sp>
        <p:sp>
          <p:nvSpPr>
            <p:cNvPr id="146" name="object 146"/>
            <p:cNvSpPr/>
            <p:nvPr/>
          </p:nvSpPr>
          <p:spPr>
            <a:xfrm>
              <a:off x="6279844" y="4886650"/>
              <a:ext cx="41910" cy="49530"/>
            </a:xfrm>
            <a:custGeom>
              <a:avLst/>
              <a:gdLst/>
              <a:ahLst/>
              <a:cxnLst/>
              <a:rect l="l" t="t" r="r" b="b"/>
              <a:pathLst>
                <a:path w="41910" h="49529">
                  <a:moveTo>
                    <a:pt x="6946" y="0"/>
                  </a:moveTo>
                  <a:lnTo>
                    <a:pt x="0" y="43891"/>
                  </a:lnTo>
                  <a:lnTo>
                    <a:pt x="34378" y="49339"/>
                  </a:lnTo>
                  <a:lnTo>
                    <a:pt x="41325" y="5448"/>
                  </a:lnTo>
                  <a:lnTo>
                    <a:pt x="6946" y="0"/>
                  </a:lnTo>
                  <a:close/>
                </a:path>
              </a:pathLst>
            </a:custGeom>
            <a:solidFill>
              <a:srgbClr val="B3C3CE"/>
            </a:solidFill>
          </p:spPr>
          <p:txBody>
            <a:bodyPr wrap="square" lIns="0" tIns="0" rIns="0" bIns="0" rtlCol="0"/>
            <a:lstStyle/>
            <a:p>
              <a:endParaRPr sz="1227"/>
            </a:p>
          </p:txBody>
        </p:sp>
        <p:sp>
          <p:nvSpPr>
            <p:cNvPr id="147" name="object 147"/>
            <p:cNvSpPr/>
            <p:nvPr/>
          </p:nvSpPr>
          <p:spPr>
            <a:xfrm>
              <a:off x="6273101" y="4873980"/>
              <a:ext cx="146050" cy="103505"/>
            </a:xfrm>
            <a:custGeom>
              <a:avLst/>
              <a:gdLst/>
              <a:ahLst/>
              <a:cxnLst/>
              <a:rect l="l" t="t" r="r" b="b"/>
              <a:pathLst>
                <a:path w="146050" h="103504">
                  <a:moveTo>
                    <a:pt x="42773" y="69824"/>
                  </a:moveTo>
                  <a:lnTo>
                    <a:pt x="2743" y="63487"/>
                  </a:lnTo>
                  <a:lnTo>
                    <a:pt x="0" y="80810"/>
                  </a:lnTo>
                  <a:lnTo>
                    <a:pt x="40030" y="87147"/>
                  </a:lnTo>
                  <a:lnTo>
                    <a:pt x="42773" y="69824"/>
                  </a:lnTo>
                  <a:close/>
                </a:path>
                <a:path w="146050" h="103504">
                  <a:moveTo>
                    <a:pt x="119608" y="10883"/>
                  </a:moveTo>
                  <a:lnTo>
                    <a:pt x="50927" y="0"/>
                  </a:lnTo>
                  <a:lnTo>
                    <a:pt x="49695" y="7759"/>
                  </a:lnTo>
                  <a:lnTo>
                    <a:pt x="118389" y="18643"/>
                  </a:lnTo>
                  <a:lnTo>
                    <a:pt x="119608" y="10883"/>
                  </a:lnTo>
                  <a:close/>
                </a:path>
                <a:path w="146050" h="103504">
                  <a:moveTo>
                    <a:pt x="145834" y="86144"/>
                  </a:moveTo>
                  <a:lnTo>
                    <a:pt x="105803" y="79806"/>
                  </a:lnTo>
                  <a:lnTo>
                    <a:pt x="103060" y="97129"/>
                  </a:lnTo>
                  <a:lnTo>
                    <a:pt x="143090" y="103466"/>
                  </a:lnTo>
                  <a:lnTo>
                    <a:pt x="145834" y="86144"/>
                  </a:lnTo>
                  <a:close/>
                </a:path>
              </a:pathLst>
            </a:custGeom>
            <a:solidFill>
              <a:srgbClr val="74C5CA"/>
            </a:solidFill>
          </p:spPr>
          <p:txBody>
            <a:bodyPr wrap="square" lIns="0" tIns="0" rIns="0" bIns="0" rtlCol="0"/>
            <a:lstStyle/>
            <a:p>
              <a:endParaRPr sz="1227"/>
            </a:p>
          </p:txBody>
        </p:sp>
        <p:sp>
          <p:nvSpPr>
            <p:cNvPr id="148" name="object 148"/>
            <p:cNvSpPr/>
            <p:nvPr/>
          </p:nvSpPr>
          <p:spPr>
            <a:xfrm>
              <a:off x="6204837" y="4894911"/>
              <a:ext cx="33655" cy="8255"/>
            </a:xfrm>
            <a:custGeom>
              <a:avLst/>
              <a:gdLst/>
              <a:ahLst/>
              <a:cxnLst/>
              <a:rect l="l" t="t" r="r" b="b"/>
              <a:pathLst>
                <a:path w="33654" h="8254">
                  <a:moveTo>
                    <a:pt x="434" y="0"/>
                  </a:moveTo>
                  <a:lnTo>
                    <a:pt x="0" y="2741"/>
                  </a:lnTo>
                  <a:lnTo>
                    <a:pt x="33543" y="8055"/>
                  </a:lnTo>
                  <a:lnTo>
                    <a:pt x="30813" y="4817"/>
                  </a:lnTo>
                  <a:lnTo>
                    <a:pt x="434" y="0"/>
                  </a:lnTo>
                  <a:close/>
                </a:path>
              </a:pathLst>
            </a:custGeom>
            <a:solidFill>
              <a:srgbClr val="41728A"/>
            </a:solidFill>
          </p:spPr>
          <p:txBody>
            <a:bodyPr wrap="square" lIns="0" tIns="0" rIns="0" bIns="0" rtlCol="0"/>
            <a:lstStyle/>
            <a:p>
              <a:endParaRPr sz="1227"/>
            </a:p>
          </p:txBody>
        </p:sp>
        <p:sp>
          <p:nvSpPr>
            <p:cNvPr id="149" name="object 149"/>
            <p:cNvSpPr/>
            <p:nvPr/>
          </p:nvSpPr>
          <p:spPr>
            <a:xfrm>
              <a:off x="6204394" y="4822215"/>
              <a:ext cx="43180" cy="83820"/>
            </a:xfrm>
            <a:custGeom>
              <a:avLst/>
              <a:gdLst/>
              <a:ahLst/>
              <a:cxnLst/>
              <a:rect l="l" t="t" r="r" b="b"/>
              <a:pathLst>
                <a:path w="43179" h="83820">
                  <a:moveTo>
                    <a:pt x="33985" y="80759"/>
                  </a:moveTo>
                  <a:lnTo>
                    <a:pt x="431" y="75438"/>
                  </a:lnTo>
                  <a:lnTo>
                    <a:pt x="0" y="78181"/>
                  </a:lnTo>
                  <a:lnTo>
                    <a:pt x="33553" y="83502"/>
                  </a:lnTo>
                  <a:lnTo>
                    <a:pt x="33985" y="80759"/>
                  </a:lnTo>
                  <a:close/>
                </a:path>
                <a:path w="43179" h="83820">
                  <a:moveTo>
                    <a:pt x="42760" y="4800"/>
                  </a:moveTo>
                  <a:lnTo>
                    <a:pt x="12395" y="0"/>
                  </a:lnTo>
                  <a:lnTo>
                    <a:pt x="10883" y="9474"/>
                  </a:lnTo>
                  <a:lnTo>
                    <a:pt x="41262" y="14287"/>
                  </a:lnTo>
                  <a:lnTo>
                    <a:pt x="42760" y="4800"/>
                  </a:lnTo>
                  <a:close/>
                </a:path>
              </a:pathLst>
            </a:custGeom>
            <a:solidFill>
              <a:srgbClr val="618399"/>
            </a:solidFill>
          </p:spPr>
          <p:txBody>
            <a:bodyPr wrap="square" lIns="0" tIns="0" rIns="0" bIns="0" rtlCol="0"/>
            <a:lstStyle/>
            <a:p>
              <a:endParaRPr sz="1227"/>
            </a:p>
          </p:txBody>
        </p:sp>
        <p:sp>
          <p:nvSpPr>
            <p:cNvPr id="150" name="object 150"/>
            <p:cNvSpPr/>
            <p:nvPr/>
          </p:nvSpPr>
          <p:spPr>
            <a:xfrm>
              <a:off x="6215680" y="4822202"/>
              <a:ext cx="29209" cy="11430"/>
            </a:xfrm>
            <a:custGeom>
              <a:avLst/>
              <a:gdLst/>
              <a:ahLst/>
              <a:cxnLst/>
              <a:rect l="l" t="t" r="r" b="b"/>
              <a:pathLst>
                <a:path w="29210" h="11429">
                  <a:moveTo>
                    <a:pt x="1109" y="0"/>
                  </a:moveTo>
                  <a:lnTo>
                    <a:pt x="0" y="7005"/>
                  </a:lnTo>
                  <a:lnTo>
                    <a:pt x="27944" y="11430"/>
                  </a:lnTo>
                  <a:lnTo>
                    <a:pt x="29051" y="4426"/>
                  </a:lnTo>
                  <a:lnTo>
                    <a:pt x="1109" y="0"/>
                  </a:lnTo>
                  <a:close/>
                </a:path>
              </a:pathLst>
            </a:custGeom>
            <a:solidFill>
              <a:srgbClr val="E8EBEE"/>
            </a:solidFill>
          </p:spPr>
          <p:txBody>
            <a:bodyPr wrap="square" lIns="0" tIns="0" rIns="0" bIns="0" rtlCol="0"/>
            <a:lstStyle/>
            <a:p>
              <a:endParaRPr sz="1227"/>
            </a:p>
          </p:txBody>
        </p:sp>
        <p:sp>
          <p:nvSpPr>
            <p:cNvPr id="151" name="object 151"/>
            <p:cNvSpPr/>
            <p:nvPr/>
          </p:nvSpPr>
          <p:spPr>
            <a:xfrm>
              <a:off x="6214853" y="4831685"/>
              <a:ext cx="33655" cy="8255"/>
            </a:xfrm>
            <a:custGeom>
              <a:avLst/>
              <a:gdLst/>
              <a:ahLst/>
              <a:cxnLst/>
              <a:rect l="l" t="t" r="r" b="b"/>
              <a:pathLst>
                <a:path w="33654" h="8254">
                  <a:moveTo>
                    <a:pt x="434" y="0"/>
                  </a:moveTo>
                  <a:lnTo>
                    <a:pt x="0" y="2741"/>
                  </a:lnTo>
                  <a:lnTo>
                    <a:pt x="33542" y="8055"/>
                  </a:lnTo>
                  <a:lnTo>
                    <a:pt x="30812" y="4817"/>
                  </a:lnTo>
                  <a:lnTo>
                    <a:pt x="434" y="0"/>
                  </a:lnTo>
                  <a:close/>
                </a:path>
              </a:pathLst>
            </a:custGeom>
            <a:solidFill>
              <a:srgbClr val="41728A"/>
            </a:solidFill>
          </p:spPr>
          <p:txBody>
            <a:bodyPr wrap="square" lIns="0" tIns="0" rIns="0" bIns="0" rtlCol="0"/>
            <a:lstStyle/>
            <a:p>
              <a:endParaRPr sz="1227"/>
            </a:p>
          </p:txBody>
        </p:sp>
        <p:sp>
          <p:nvSpPr>
            <p:cNvPr id="152" name="object 152"/>
            <p:cNvSpPr/>
            <p:nvPr/>
          </p:nvSpPr>
          <p:spPr>
            <a:xfrm>
              <a:off x="6214415" y="4834432"/>
              <a:ext cx="263525" cy="102870"/>
            </a:xfrm>
            <a:custGeom>
              <a:avLst/>
              <a:gdLst/>
              <a:ahLst/>
              <a:cxnLst/>
              <a:rect l="l" t="t" r="r" b="b"/>
              <a:pathLst>
                <a:path w="263525" h="102870">
                  <a:moveTo>
                    <a:pt x="33972" y="5308"/>
                  </a:moveTo>
                  <a:lnTo>
                    <a:pt x="431" y="0"/>
                  </a:lnTo>
                  <a:lnTo>
                    <a:pt x="0" y="2743"/>
                  </a:lnTo>
                  <a:lnTo>
                    <a:pt x="33540" y="8051"/>
                  </a:lnTo>
                  <a:lnTo>
                    <a:pt x="33972" y="5308"/>
                  </a:lnTo>
                  <a:close/>
                </a:path>
                <a:path w="263525" h="102870">
                  <a:moveTo>
                    <a:pt x="263042" y="59893"/>
                  </a:moveTo>
                  <a:lnTo>
                    <a:pt x="248348" y="57569"/>
                  </a:lnTo>
                  <a:lnTo>
                    <a:pt x="241592" y="100203"/>
                  </a:lnTo>
                  <a:lnTo>
                    <a:pt x="256298" y="102527"/>
                  </a:lnTo>
                  <a:lnTo>
                    <a:pt x="263042" y="59893"/>
                  </a:lnTo>
                  <a:close/>
                </a:path>
              </a:pathLst>
            </a:custGeom>
            <a:solidFill>
              <a:srgbClr val="618399"/>
            </a:solidFill>
          </p:spPr>
          <p:txBody>
            <a:bodyPr wrap="square" lIns="0" tIns="0" rIns="0" bIns="0" rtlCol="0"/>
            <a:lstStyle/>
            <a:p>
              <a:endParaRPr sz="1227"/>
            </a:p>
          </p:txBody>
        </p:sp>
        <p:sp>
          <p:nvSpPr>
            <p:cNvPr id="153" name="object 153"/>
            <p:cNvSpPr/>
            <p:nvPr/>
          </p:nvSpPr>
          <p:spPr>
            <a:xfrm>
              <a:off x="6458841" y="4894853"/>
              <a:ext cx="18415" cy="40005"/>
            </a:xfrm>
            <a:custGeom>
              <a:avLst/>
              <a:gdLst/>
              <a:ahLst/>
              <a:cxnLst/>
              <a:rect l="l" t="t" r="r" b="b"/>
              <a:pathLst>
                <a:path w="18414" h="40004">
                  <a:moveTo>
                    <a:pt x="5969" y="0"/>
                  </a:moveTo>
                  <a:lnTo>
                    <a:pt x="0" y="37680"/>
                  </a:lnTo>
                  <a:lnTo>
                    <a:pt x="12265" y="39623"/>
                  </a:lnTo>
                  <a:lnTo>
                    <a:pt x="18235" y="1942"/>
                  </a:lnTo>
                  <a:lnTo>
                    <a:pt x="5969" y="0"/>
                  </a:lnTo>
                  <a:close/>
                </a:path>
              </a:pathLst>
            </a:custGeom>
            <a:solidFill>
              <a:srgbClr val="E8EBEE"/>
            </a:solidFill>
          </p:spPr>
          <p:txBody>
            <a:bodyPr wrap="square" lIns="0" tIns="0" rIns="0" bIns="0" rtlCol="0"/>
            <a:lstStyle/>
            <a:p>
              <a:endParaRPr sz="1227"/>
            </a:p>
          </p:txBody>
        </p:sp>
        <p:sp>
          <p:nvSpPr>
            <p:cNvPr id="154" name="object 154"/>
            <p:cNvSpPr/>
            <p:nvPr/>
          </p:nvSpPr>
          <p:spPr>
            <a:xfrm>
              <a:off x="6452418" y="4934626"/>
              <a:ext cx="18415" cy="5080"/>
            </a:xfrm>
            <a:custGeom>
              <a:avLst/>
              <a:gdLst/>
              <a:ahLst/>
              <a:cxnLst/>
              <a:rect l="l" t="t" r="r" b="b"/>
              <a:pathLst>
                <a:path w="18414" h="5079">
                  <a:moveTo>
                    <a:pt x="3606" y="0"/>
                  </a:moveTo>
                  <a:lnTo>
                    <a:pt x="0" y="2235"/>
                  </a:lnTo>
                  <a:lnTo>
                    <a:pt x="17862" y="5065"/>
                  </a:lnTo>
                  <a:lnTo>
                    <a:pt x="18296" y="2325"/>
                  </a:lnTo>
                  <a:lnTo>
                    <a:pt x="3606" y="0"/>
                  </a:lnTo>
                  <a:close/>
                </a:path>
              </a:pathLst>
            </a:custGeom>
            <a:solidFill>
              <a:srgbClr val="41728A"/>
            </a:solidFill>
          </p:spPr>
          <p:txBody>
            <a:bodyPr wrap="square" lIns="0" tIns="0" rIns="0" bIns="0" rtlCol="0"/>
            <a:lstStyle/>
            <a:p>
              <a:endParaRPr sz="1227"/>
            </a:p>
          </p:txBody>
        </p:sp>
        <p:sp>
          <p:nvSpPr>
            <p:cNvPr id="155" name="object 155"/>
            <p:cNvSpPr/>
            <p:nvPr/>
          </p:nvSpPr>
          <p:spPr>
            <a:xfrm>
              <a:off x="6451981" y="4861928"/>
              <a:ext cx="30480" cy="80645"/>
            </a:xfrm>
            <a:custGeom>
              <a:avLst/>
              <a:gdLst/>
              <a:ahLst/>
              <a:cxnLst/>
              <a:rect l="l" t="t" r="r" b="b"/>
              <a:pathLst>
                <a:path w="30479" h="80645">
                  <a:moveTo>
                    <a:pt x="18288" y="77774"/>
                  </a:moveTo>
                  <a:lnTo>
                    <a:pt x="444" y="74942"/>
                  </a:lnTo>
                  <a:lnTo>
                    <a:pt x="0" y="77673"/>
                  </a:lnTo>
                  <a:lnTo>
                    <a:pt x="17856" y="80505"/>
                  </a:lnTo>
                  <a:lnTo>
                    <a:pt x="18288" y="77774"/>
                  </a:lnTo>
                  <a:close/>
                </a:path>
                <a:path w="30479" h="80645">
                  <a:moveTo>
                    <a:pt x="30238" y="2336"/>
                  </a:moveTo>
                  <a:lnTo>
                    <a:pt x="15544" y="0"/>
                  </a:lnTo>
                  <a:lnTo>
                    <a:pt x="14046" y="9474"/>
                  </a:lnTo>
                  <a:lnTo>
                    <a:pt x="28740" y="11811"/>
                  </a:lnTo>
                  <a:lnTo>
                    <a:pt x="30238" y="2336"/>
                  </a:lnTo>
                  <a:close/>
                </a:path>
              </a:pathLst>
            </a:custGeom>
            <a:solidFill>
              <a:srgbClr val="618399"/>
            </a:solidFill>
          </p:spPr>
          <p:txBody>
            <a:bodyPr wrap="square" lIns="0" tIns="0" rIns="0" bIns="0" rtlCol="0"/>
            <a:lstStyle/>
            <a:p>
              <a:endParaRPr sz="1227"/>
            </a:p>
          </p:txBody>
        </p:sp>
        <p:sp>
          <p:nvSpPr>
            <p:cNvPr id="156" name="object 156"/>
            <p:cNvSpPr/>
            <p:nvPr/>
          </p:nvSpPr>
          <p:spPr>
            <a:xfrm>
              <a:off x="6468855" y="4862308"/>
              <a:ext cx="13970" cy="9525"/>
            </a:xfrm>
            <a:custGeom>
              <a:avLst/>
              <a:gdLst/>
              <a:ahLst/>
              <a:cxnLst/>
              <a:rect l="l" t="t" r="r" b="b"/>
              <a:pathLst>
                <a:path w="13970" h="9525">
                  <a:moveTo>
                    <a:pt x="1108" y="0"/>
                  </a:moveTo>
                  <a:lnTo>
                    <a:pt x="0" y="6999"/>
                  </a:lnTo>
                  <a:lnTo>
                    <a:pt x="12268" y="8941"/>
                  </a:lnTo>
                  <a:lnTo>
                    <a:pt x="13376" y="1943"/>
                  </a:lnTo>
                  <a:lnTo>
                    <a:pt x="1108" y="0"/>
                  </a:lnTo>
                  <a:close/>
                </a:path>
              </a:pathLst>
            </a:custGeom>
            <a:solidFill>
              <a:srgbClr val="E8EBEE"/>
            </a:solidFill>
          </p:spPr>
          <p:txBody>
            <a:bodyPr wrap="square" lIns="0" tIns="0" rIns="0" bIns="0" rtlCol="0"/>
            <a:lstStyle/>
            <a:p>
              <a:endParaRPr sz="1227"/>
            </a:p>
          </p:txBody>
        </p:sp>
        <p:sp>
          <p:nvSpPr>
            <p:cNvPr id="157" name="object 157"/>
            <p:cNvSpPr/>
            <p:nvPr/>
          </p:nvSpPr>
          <p:spPr>
            <a:xfrm>
              <a:off x="6462431" y="4871401"/>
              <a:ext cx="18415" cy="5080"/>
            </a:xfrm>
            <a:custGeom>
              <a:avLst/>
              <a:gdLst/>
              <a:ahLst/>
              <a:cxnLst/>
              <a:rect l="l" t="t" r="r" b="b"/>
              <a:pathLst>
                <a:path w="18414" h="5079">
                  <a:moveTo>
                    <a:pt x="3606" y="0"/>
                  </a:moveTo>
                  <a:lnTo>
                    <a:pt x="0" y="2235"/>
                  </a:lnTo>
                  <a:lnTo>
                    <a:pt x="17865" y="5065"/>
                  </a:lnTo>
                  <a:lnTo>
                    <a:pt x="18299" y="2326"/>
                  </a:lnTo>
                  <a:lnTo>
                    <a:pt x="3606" y="0"/>
                  </a:lnTo>
                  <a:close/>
                </a:path>
              </a:pathLst>
            </a:custGeom>
            <a:solidFill>
              <a:srgbClr val="41728A"/>
            </a:solidFill>
          </p:spPr>
          <p:txBody>
            <a:bodyPr wrap="square" lIns="0" tIns="0" rIns="0" bIns="0" rtlCol="0"/>
            <a:lstStyle/>
            <a:p>
              <a:endParaRPr sz="1227"/>
            </a:p>
          </p:txBody>
        </p:sp>
        <p:sp>
          <p:nvSpPr>
            <p:cNvPr id="158" name="object 158"/>
            <p:cNvSpPr/>
            <p:nvPr/>
          </p:nvSpPr>
          <p:spPr>
            <a:xfrm>
              <a:off x="6198019" y="4873650"/>
              <a:ext cx="282575" cy="109220"/>
            </a:xfrm>
            <a:custGeom>
              <a:avLst/>
              <a:gdLst/>
              <a:ahLst/>
              <a:cxnLst/>
              <a:rect l="l" t="t" r="r" b="b"/>
              <a:pathLst>
                <a:path w="282575" h="109220">
                  <a:moveTo>
                    <a:pt x="70916" y="62712"/>
                  </a:moveTo>
                  <a:lnTo>
                    <a:pt x="2400" y="51866"/>
                  </a:lnTo>
                  <a:lnTo>
                    <a:pt x="0" y="66979"/>
                  </a:lnTo>
                  <a:lnTo>
                    <a:pt x="68516" y="77838"/>
                  </a:lnTo>
                  <a:lnTo>
                    <a:pt x="70916" y="62712"/>
                  </a:lnTo>
                  <a:close/>
                </a:path>
                <a:path w="282575" h="109220">
                  <a:moveTo>
                    <a:pt x="267843" y="93903"/>
                  </a:moveTo>
                  <a:lnTo>
                    <a:pt x="228003" y="87604"/>
                  </a:lnTo>
                  <a:lnTo>
                    <a:pt x="225602" y="102717"/>
                  </a:lnTo>
                  <a:lnTo>
                    <a:pt x="265442" y="109029"/>
                  </a:lnTo>
                  <a:lnTo>
                    <a:pt x="267843" y="93903"/>
                  </a:lnTo>
                  <a:close/>
                </a:path>
                <a:path w="282575" h="109220">
                  <a:moveTo>
                    <a:pt x="282270" y="2832"/>
                  </a:moveTo>
                  <a:lnTo>
                    <a:pt x="264401" y="0"/>
                  </a:lnTo>
                  <a:lnTo>
                    <a:pt x="263969" y="2730"/>
                  </a:lnTo>
                  <a:lnTo>
                    <a:pt x="281838" y="5562"/>
                  </a:lnTo>
                  <a:lnTo>
                    <a:pt x="282270" y="2832"/>
                  </a:lnTo>
                  <a:close/>
                </a:path>
              </a:pathLst>
            </a:custGeom>
            <a:solidFill>
              <a:srgbClr val="618399"/>
            </a:solidFill>
          </p:spPr>
          <p:txBody>
            <a:bodyPr wrap="square" lIns="0" tIns="0" rIns="0" bIns="0" rtlCol="0"/>
            <a:lstStyle/>
            <a:p>
              <a:endParaRPr sz="1227"/>
            </a:p>
          </p:txBody>
        </p:sp>
        <p:sp>
          <p:nvSpPr>
            <p:cNvPr id="159" name="object 159"/>
            <p:cNvSpPr/>
            <p:nvPr/>
          </p:nvSpPr>
          <p:spPr>
            <a:xfrm>
              <a:off x="6258725" y="4831816"/>
              <a:ext cx="191770" cy="147320"/>
            </a:xfrm>
            <a:custGeom>
              <a:avLst/>
              <a:gdLst/>
              <a:ahLst/>
              <a:cxnLst/>
              <a:rect l="l" t="t" r="r" b="b"/>
              <a:pathLst>
                <a:path w="191770" h="147320">
                  <a:moveTo>
                    <a:pt x="26568" y="1244"/>
                  </a:moveTo>
                  <a:lnTo>
                    <a:pt x="18719" y="0"/>
                  </a:lnTo>
                  <a:lnTo>
                    <a:pt x="0" y="118198"/>
                  </a:lnTo>
                  <a:lnTo>
                    <a:pt x="7454" y="121869"/>
                  </a:lnTo>
                  <a:lnTo>
                    <a:pt x="26568" y="1244"/>
                  </a:lnTo>
                  <a:close/>
                </a:path>
                <a:path w="191770" h="147320">
                  <a:moveTo>
                    <a:pt x="191503" y="27368"/>
                  </a:moveTo>
                  <a:lnTo>
                    <a:pt x="183654" y="26123"/>
                  </a:lnTo>
                  <a:lnTo>
                    <a:pt x="164553" y="146761"/>
                  </a:lnTo>
                  <a:lnTo>
                    <a:pt x="172783" y="145567"/>
                  </a:lnTo>
                  <a:lnTo>
                    <a:pt x="191503" y="27368"/>
                  </a:lnTo>
                  <a:close/>
                </a:path>
              </a:pathLst>
            </a:custGeom>
            <a:solidFill>
              <a:srgbClr val="000000">
                <a:alpha val="51998"/>
              </a:srgbClr>
            </a:solidFill>
          </p:spPr>
          <p:txBody>
            <a:bodyPr wrap="square" lIns="0" tIns="0" rIns="0" bIns="0" rtlCol="0"/>
            <a:lstStyle/>
            <a:p>
              <a:endParaRPr sz="1227"/>
            </a:p>
          </p:txBody>
        </p:sp>
        <p:sp>
          <p:nvSpPr>
            <p:cNvPr id="160" name="object 160"/>
            <p:cNvSpPr/>
            <p:nvPr/>
          </p:nvSpPr>
          <p:spPr>
            <a:xfrm>
              <a:off x="6324031" y="4870226"/>
              <a:ext cx="69215" cy="15240"/>
            </a:xfrm>
            <a:custGeom>
              <a:avLst/>
              <a:gdLst/>
              <a:ahLst/>
              <a:cxnLst/>
              <a:rect l="l" t="t" r="r" b="b"/>
              <a:pathLst>
                <a:path w="69214" h="15239">
                  <a:moveTo>
                    <a:pt x="6400" y="0"/>
                  </a:moveTo>
                  <a:lnTo>
                    <a:pt x="0" y="3746"/>
                  </a:lnTo>
                  <a:lnTo>
                    <a:pt x="68694" y="14630"/>
                  </a:lnTo>
                  <a:lnTo>
                    <a:pt x="63766" y="9093"/>
                  </a:lnTo>
                  <a:lnTo>
                    <a:pt x="6400" y="0"/>
                  </a:lnTo>
                  <a:close/>
                </a:path>
              </a:pathLst>
            </a:custGeom>
            <a:solidFill>
              <a:srgbClr val="29BDBC"/>
            </a:solidFill>
          </p:spPr>
          <p:txBody>
            <a:bodyPr wrap="square" lIns="0" tIns="0" rIns="0" bIns="0" rtlCol="0"/>
            <a:lstStyle/>
            <a:p>
              <a:endParaRPr sz="1227"/>
            </a:p>
          </p:txBody>
        </p:sp>
        <p:sp>
          <p:nvSpPr>
            <p:cNvPr id="161" name="object 161"/>
            <p:cNvSpPr/>
            <p:nvPr/>
          </p:nvSpPr>
          <p:spPr>
            <a:xfrm>
              <a:off x="6344398" y="4887045"/>
              <a:ext cx="13335" cy="79375"/>
            </a:xfrm>
            <a:custGeom>
              <a:avLst/>
              <a:gdLst/>
              <a:ahLst/>
              <a:cxnLst/>
              <a:rect l="l" t="t" r="r" b="b"/>
              <a:pathLst>
                <a:path w="13335" h="79375">
                  <a:moveTo>
                    <a:pt x="12966" y="76"/>
                  </a:moveTo>
                  <a:lnTo>
                    <a:pt x="12509" y="0"/>
                  </a:lnTo>
                  <a:lnTo>
                    <a:pt x="0" y="79006"/>
                  </a:lnTo>
                  <a:lnTo>
                    <a:pt x="457" y="79082"/>
                  </a:lnTo>
                  <a:lnTo>
                    <a:pt x="12966" y="76"/>
                  </a:lnTo>
                  <a:close/>
                </a:path>
              </a:pathLst>
            </a:custGeom>
            <a:solidFill>
              <a:srgbClr val="686968"/>
            </a:solidFill>
          </p:spPr>
          <p:txBody>
            <a:bodyPr wrap="square" lIns="0" tIns="0" rIns="0" bIns="0" rtlCol="0"/>
            <a:lstStyle/>
            <a:p>
              <a:endParaRPr sz="1227"/>
            </a:p>
          </p:txBody>
        </p:sp>
        <p:sp>
          <p:nvSpPr>
            <p:cNvPr id="162" name="object 162"/>
            <p:cNvSpPr/>
            <p:nvPr/>
          </p:nvSpPr>
          <p:spPr>
            <a:xfrm>
              <a:off x="6340562" y="4851308"/>
              <a:ext cx="40005" cy="29209"/>
            </a:xfrm>
            <a:custGeom>
              <a:avLst/>
              <a:gdLst/>
              <a:ahLst/>
              <a:cxnLst/>
              <a:rect l="l" t="t" r="r" b="b"/>
              <a:pathLst>
                <a:path w="40004" h="29210">
                  <a:moveTo>
                    <a:pt x="3619" y="0"/>
                  </a:moveTo>
                  <a:lnTo>
                    <a:pt x="0" y="22910"/>
                  </a:lnTo>
                  <a:lnTo>
                    <a:pt x="35864" y="28587"/>
                  </a:lnTo>
                  <a:lnTo>
                    <a:pt x="39497" y="5689"/>
                  </a:lnTo>
                  <a:lnTo>
                    <a:pt x="3619" y="0"/>
                  </a:lnTo>
                  <a:close/>
                </a:path>
              </a:pathLst>
            </a:custGeom>
            <a:solidFill>
              <a:srgbClr val="FFFFFF"/>
            </a:solidFill>
          </p:spPr>
          <p:txBody>
            <a:bodyPr wrap="square" lIns="0" tIns="0" rIns="0" bIns="0" rtlCol="0"/>
            <a:lstStyle/>
            <a:p>
              <a:endParaRPr sz="1227"/>
            </a:p>
          </p:txBody>
        </p:sp>
        <p:sp>
          <p:nvSpPr>
            <p:cNvPr id="163" name="object 163"/>
            <p:cNvSpPr/>
            <p:nvPr/>
          </p:nvSpPr>
          <p:spPr>
            <a:xfrm>
              <a:off x="6352267" y="4857148"/>
              <a:ext cx="16510" cy="17780"/>
            </a:xfrm>
            <a:custGeom>
              <a:avLst/>
              <a:gdLst/>
              <a:ahLst/>
              <a:cxnLst/>
              <a:rect l="l" t="t" r="r" b="b"/>
              <a:pathLst>
                <a:path w="16510" h="17779">
                  <a:moveTo>
                    <a:pt x="6794" y="0"/>
                  </a:moveTo>
                  <a:lnTo>
                    <a:pt x="6489" y="215"/>
                  </a:lnTo>
                  <a:lnTo>
                    <a:pt x="5715" y="5067"/>
                  </a:lnTo>
                  <a:lnTo>
                    <a:pt x="1219" y="4356"/>
                  </a:lnTo>
                  <a:lnTo>
                    <a:pt x="914" y="4572"/>
                  </a:lnTo>
                  <a:lnTo>
                    <a:pt x="0" y="10375"/>
                  </a:lnTo>
                  <a:lnTo>
                    <a:pt x="215" y="10668"/>
                  </a:lnTo>
                  <a:lnTo>
                    <a:pt x="4724" y="11391"/>
                  </a:lnTo>
                  <a:lnTo>
                    <a:pt x="3937" y="16319"/>
                  </a:lnTo>
                  <a:lnTo>
                    <a:pt x="4152" y="16624"/>
                  </a:lnTo>
                  <a:lnTo>
                    <a:pt x="9613" y="17487"/>
                  </a:lnTo>
                  <a:lnTo>
                    <a:pt x="9829" y="17259"/>
                  </a:lnTo>
                  <a:lnTo>
                    <a:pt x="10604" y="12319"/>
                  </a:lnTo>
                  <a:lnTo>
                    <a:pt x="15201" y="13042"/>
                  </a:lnTo>
                  <a:lnTo>
                    <a:pt x="15494" y="12827"/>
                  </a:lnTo>
                  <a:lnTo>
                    <a:pt x="16421" y="7023"/>
                  </a:lnTo>
                  <a:lnTo>
                    <a:pt x="16205" y="6718"/>
                  </a:lnTo>
                  <a:lnTo>
                    <a:pt x="11607" y="5994"/>
                  </a:lnTo>
                  <a:lnTo>
                    <a:pt x="12382" y="1143"/>
                  </a:lnTo>
                  <a:lnTo>
                    <a:pt x="12242" y="863"/>
                  </a:lnTo>
                  <a:lnTo>
                    <a:pt x="7137" y="50"/>
                  </a:lnTo>
                  <a:lnTo>
                    <a:pt x="6794" y="0"/>
                  </a:lnTo>
                  <a:close/>
                </a:path>
              </a:pathLst>
            </a:custGeom>
            <a:solidFill>
              <a:srgbClr val="F15822"/>
            </a:solidFill>
          </p:spPr>
          <p:txBody>
            <a:bodyPr wrap="square" lIns="0" tIns="0" rIns="0" bIns="0" rtlCol="0"/>
            <a:lstStyle/>
            <a:p>
              <a:endParaRPr sz="1227"/>
            </a:p>
          </p:txBody>
        </p:sp>
        <p:sp>
          <p:nvSpPr>
            <p:cNvPr id="164" name="object 164"/>
            <p:cNvSpPr/>
            <p:nvPr/>
          </p:nvSpPr>
          <p:spPr>
            <a:xfrm>
              <a:off x="6359614" y="4912728"/>
              <a:ext cx="20955" cy="28575"/>
            </a:xfrm>
            <a:custGeom>
              <a:avLst/>
              <a:gdLst/>
              <a:ahLst/>
              <a:cxnLst/>
              <a:rect l="l" t="t" r="r" b="b"/>
              <a:pathLst>
                <a:path w="20954" h="28575">
                  <a:moveTo>
                    <a:pt x="20929" y="2870"/>
                  </a:moveTo>
                  <a:lnTo>
                    <a:pt x="19748" y="0"/>
                  </a:lnTo>
                  <a:lnTo>
                    <a:pt x="17056" y="2197"/>
                  </a:lnTo>
                  <a:lnTo>
                    <a:pt x="17094" y="2870"/>
                  </a:lnTo>
                  <a:lnTo>
                    <a:pt x="16878" y="4203"/>
                  </a:lnTo>
                  <a:lnTo>
                    <a:pt x="16649" y="4838"/>
                  </a:lnTo>
                  <a:lnTo>
                    <a:pt x="16649" y="5194"/>
                  </a:lnTo>
                  <a:lnTo>
                    <a:pt x="16484" y="5207"/>
                  </a:lnTo>
                  <a:lnTo>
                    <a:pt x="12966" y="5435"/>
                  </a:lnTo>
                  <a:lnTo>
                    <a:pt x="13042" y="6235"/>
                  </a:lnTo>
                  <a:lnTo>
                    <a:pt x="11963" y="5372"/>
                  </a:lnTo>
                  <a:lnTo>
                    <a:pt x="8775" y="7594"/>
                  </a:lnTo>
                  <a:lnTo>
                    <a:pt x="5778" y="17068"/>
                  </a:lnTo>
                  <a:lnTo>
                    <a:pt x="4584" y="19380"/>
                  </a:lnTo>
                  <a:lnTo>
                    <a:pt x="1549" y="24803"/>
                  </a:lnTo>
                  <a:lnTo>
                    <a:pt x="0" y="27673"/>
                  </a:lnTo>
                  <a:lnTo>
                    <a:pt x="774" y="28003"/>
                  </a:lnTo>
                  <a:lnTo>
                    <a:pt x="13093" y="6743"/>
                  </a:lnTo>
                  <a:lnTo>
                    <a:pt x="13538" y="11150"/>
                  </a:lnTo>
                  <a:lnTo>
                    <a:pt x="15278" y="11861"/>
                  </a:lnTo>
                  <a:lnTo>
                    <a:pt x="20320" y="6362"/>
                  </a:lnTo>
                  <a:lnTo>
                    <a:pt x="19850" y="5410"/>
                  </a:lnTo>
                  <a:lnTo>
                    <a:pt x="20726" y="3759"/>
                  </a:lnTo>
                  <a:lnTo>
                    <a:pt x="20929" y="2870"/>
                  </a:lnTo>
                  <a:close/>
                </a:path>
              </a:pathLst>
            </a:custGeom>
            <a:solidFill>
              <a:srgbClr val="D89B88"/>
            </a:solidFill>
          </p:spPr>
          <p:txBody>
            <a:bodyPr wrap="square" lIns="0" tIns="0" rIns="0" bIns="0" rtlCol="0"/>
            <a:lstStyle/>
            <a:p>
              <a:endParaRPr sz="1227"/>
            </a:p>
          </p:txBody>
        </p:sp>
        <p:sp>
          <p:nvSpPr>
            <p:cNvPr id="165" name="object 165"/>
            <p:cNvSpPr/>
            <p:nvPr/>
          </p:nvSpPr>
          <p:spPr>
            <a:xfrm>
              <a:off x="6355753" y="4974094"/>
              <a:ext cx="20955" cy="7620"/>
            </a:xfrm>
            <a:custGeom>
              <a:avLst/>
              <a:gdLst/>
              <a:ahLst/>
              <a:cxnLst/>
              <a:rect l="l" t="t" r="r" b="b"/>
              <a:pathLst>
                <a:path w="20954" h="7620">
                  <a:moveTo>
                    <a:pt x="9702" y="3924"/>
                  </a:moveTo>
                  <a:lnTo>
                    <a:pt x="9563" y="3505"/>
                  </a:lnTo>
                  <a:lnTo>
                    <a:pt x="9537" y="3276"/>
                  </a:lnTo>
                  <a:lnTo>
                    <a:pt x="9550" y="2857"/>
                  </a:lnTo>
                  <a:lnTo>
                    <a:pt x="9258" y="1955"/>
                  </a:lnTo>
                  <a:lnTo>
                    <a:pt x="9677" y="1155"/>
                  </a:lnTo>
                  <a:lnTo>
                    <a:pt x="9220" y="546"/>
                  </a:lnTo>
                  <a:lnTo>
                    <a:pt x="7226" y="0"/>
                  </a:lnTo>
                  <a:lnTo>
                    <a:pt x="7035" y="1435"/>
                  </a:lnTo>
                  <a:lnTo>
                    <a:pt x="5791" y="2349"/>
                  </a:lnTo>
                  <a:lnTo>
                    <a:pt x="3594" y="2387"/>
                  </a:lnTo>
                  <a:lnTo>
                    <a:pt x="2260" y="2362"/>
                  </a:lnTo>
                  <a:lnTo>
                    <a:pt x="1460" y="2336"/>
                  </a:lnTo>
                  <a:lnTo>
                    <a:pt x="698" y="2311"/>
                  </a:lnTo>
                  <a:lnTo>
                    <a:pt x="0" y="2514"/>
                  </a:lnTo>
                  <a:lnTo>
                    <a:pt x="317" y="3352"/>
                  </a:lnTo>
                  <a:lnTo>
                    <a:pt x="571" y="3390"/>
                  </a:lnTo>
                  <a:lnTo>
                    <a:pt x="9296" y="4775"/>
                  </a:lnTo>
                  <a:lnTo>
                    <a:pt x="9613" y="4686"/>
                  </a:lnTo>
                  <a:lnTo>
                    <a:pt x="9702" y="3924"/>
                  </a:lnTo>
                  <a:close/>
                </a:path>
                <a:path w="20954" h="7620">
                  <a:moveTo>
                    <a:pt x="20739" y="5791"/>
                  </a:moveTo>
                  <a:lnTo>
                    <a:pt x="20447" y="5435"/>
                  </a:lnTo>
                  <a:lnTo>
                    <a:pt x="20281" y="5029"/>
                  </a:lnTo>
                  <a:lnTo>
                    <a:pt x="20574" y="3441"/>
                  </a:lnTo>
                  <a:lnTo>
                    <a:pt x="20142" y="2870"/>
                  </a:lnTo>
                  <a:lnTo>
                    <a:pt x="19113" y="2298"/>
                  </a:lnTo>
                  <a:lnTo>
                    <a:pt x="18605" y="2578"/>
                  </a:lnTo>
                  <a:lnTo>
                    <a:pt x="18427" y="3721"/>
                  </a:lnTo>
                  <a:lnTo>
                    <a:pt x="17614" y="5092"/>
                  </a:lnTo>
                  <a:lnTo>
                    <a:pt x="17157" y="5346"/>
                  </a:lnTo>
                  <a:lnTo>
                    <a:pt x="16840" y="5219"/>
                  </a:lnTo>
                  <a:lnTo>
                    <a:pt x="15938" y="5499"/>
                  </a:lnTo>
                  <a:lnTo>
                    <a:pt x="15735" y="6248"/>
                  </a:lnTo>
                  <a:lnTo>
                    <a:pt x="15976" y="6286"/>
                  </a:lnTo>
                  <a:lnTo>
                    <a:pt x="20345" y="6972"/>
                  </a:lnTo>
                  <a:lnTo>
                    <a:pt x="20612" y="7023"/>
                  </a:lnTo>
                  <a:lnTo>
                    <a:pt x="20739" y="5791"/>
                  </a:lnTo>
                  <a:close/>
                </a:path>
              </a:pathLst>
            </a:custGeom>
            <a:solidFill>
              <a:srgbClr val="074459"/>
            </a:solidFill>
          </p:spPr>
          <p:txBody>
            <a:bodyPr wrap="square" lIns="0" tIns="0" rIns="0" bIns="0" rtlCol="0"/>
            <a:lstStyle/>
            <a:p>
              <a:endParaRPr sz="1227"/>
            </a:p>
          </p:txBody>
        </p:sp>
        <p:sp>
          <p:nvSpPr>
            <p:cNvPr id="166" name="object 166"/>
            <p:cNvSpPr/>
            <p:nvPr/>
          </p:nvSpPr>
          <p:spPr>
            <a:xfrm>
              <a:off x="6361557" y="4925605"/>
              <a:ext cx="19050" cy="52705"/>
            </a:xfrm>
            <a:custGeom>
              <a:avLst/>
              <a:gdLst/>
              <a:ahLst/>
              <a:cxnLst/>
              <a:rect l="l" t="t" r="r" b="b"/>
              <a:pathLst>
                <a:path w="19050" h="52704">
                  <a:moveTo>
                    <a:pt x="18834" y="31546"/>
                  </a:moveTo>
                  <a:lnTo>
                    <a:pt x="17500" y="27876"/>
                  </a:lnTo>
                  <a:lnTo>
                    <a:pt x="17437" y="24282"/>
                  </a:lnTo>
                  <a:lnTo>
                    <a:pt x="18491" y="3733"/>
                  </a:lnTo>
                  <a:lnTo>
                    <a:pt x="18681" y="2413"/>
                  </a:lnTo>
                  <a:lnTo>
                    <a:pt x="12026" y="0"/>
                  </a:lnTo>
                  <a:lnTo>
                    <a:pt x="10198" y="749"/>
                  </a:lnTo>
                  <a:lnTo>
                    <a:pt x="9817" y="5905"/>
                  </a:lnTo>
                  <a:lnTo>
                    <a:pt x="10045" y="9906"/>
                  </a:lnTo>
                  <a:lnTo>
                    <a:pt x="7912" y="3937"/>
                  </a:lnTo>
                  <a:lnTo>
                    <a:pt x="5346" y="12573"/>
                  </a:lnTo>
                  <a:lnTo>
                    <a:pt x="2527" y="28232"/>
                  </a:lnTo>
                  <a:lnTo>
                    <a:pt x="1930" y="39344"/>
                  </a:lnTo>
                  <a:lnTo>
                    <a:pt x="0" y="49644"/>
                  </a:lnTo>
                  <a:lnTo>
                    <a:pt x="5016" y="50723"/>
                  </a:lnTo>
                  <a:lnTo>
                    <a:pt x="5168" y="50634"/>
                  </a:lnTo>
                  <a:lnTo>
                    <a:pt x="6946" y="41122"/>
                  </a:lnTo>
                  <a:lnTo>
                    <a:pt x="9017" y="33032"/>
                  </a:lnTo>
                  <a:lnTo>
                    <a:pt x="8648" y="29108"/>
                  </a:lnTo>
                  <a:lnTo>
                    <a:pt x="9042" y="25565"/>
                  </a:lnTo>
                  <a:lnTo>
                    <a:pt x="10998" y="21932"/>
                  </a:lnTo>
                  <a:lnTo>
                    <a:pt x="11430" y="26517"/>
                  </a:lnTo>
                  <a:lnTo>
                    <a:pt x="12026" y="36614"/>
                  </a:lnTo>
                  <a:lnTo>
                    <a:pt x="11468" y="51803"/>
                  </a:lnTo>
                  <a:lnTo>
                    <a:pt x="15925" y="52590"/>
                  </a:lnTo>
                  <a:lnTo>
                    <a:pt x="16167" y="52412"/>
                  </a:lnTo>
                  <a:lnTo>
                    <a:pt x="16941" y="48094"/>
                  </a:lnTo>
                  <a:lnTo>
                    <a:pt x="18262" y="38976"/>
                  </a:lnTo>
                  <a:lnTo>
                    <a:pt x="18834" y="31546"/>
                  </a:lnTo>
                  <a:close/>
                </a:path>
              </a:pathLst>
            </a:custGeom>
            <a:solidFill>
              <a:srgbClr val="00B3B9"/>
            </a:solidFill>
          </p:spPr>
          <p:txBody>
            <a:bodyPr wrap="square" lIns="0" tIns="0" rIns="0" bIns="0" rtlCol="0"/>
            <a:lstStyle/>
            <a:p>
              <a:endParaRPr sz="1227"/>
            </a:p>
          </p:txBody>
        </p:sp>
        <p:sp>
          <p:nvSpPr>
            <p:cNvPr id="167" name="object 167"/>
            <p:cNvSpPr/>
            <p:nvPr/>
          </p:nvSpPr>
          <p:spPr>
            <a:xfrm>
              <a:off x="6357006" y="4939399"/>
              <a:ext cx="5080" cy="8255"/>
            </a:xfrm>
            <a:custGeom>
              <a:avLst/>
              <a:gdLst/>
              <a:ahLst/>
              <a:cxnLst/>
              <a:rect l="l" t="t" r="r" b="b"/>
              <a:pathLst>
                <a:path w="5079" h="8254">
                  <a:moveTo>
                    <a:pt x="3086" y="0"/>
                  </a:moveTo>
                  <a:lnTo>
                    <a:pt x="2832" y="330"/>
                  </a:lnTo>
                  <a:lnTo>
                    <a:pt x="2463" y="647"/>
                  </a:lnTo>
                  <a:lnTo>
                    <a:pt x="2133" y="952"/>
                  </a:lnTo>
                  <a:lnTo>
                    <a:pt x="1955" y="1193"/>
                  </a:lnTo>
                  <a:lnTo>
                    <a:pt x="1346" y="2108"/>
                  </a:lnTo>
                  <a:lnTo>
                    <a:pt x="355" y="3543"/>
                  </a:lnTo>
                  <a:lnTo>
                    <a:pt x="0" y="5702"/>
                  </a:lnTo>
                  <a:lnTo>
                    <a:pt x="101" y="6350"/>
                  </a:lnTo>
                  <a:lnTo>
                    <a:pt x="812" y="7861"/>
                  </a:lnTo>
                  <a:lnTo>
                    <a:pt x="1092" y="7670"/>
                  </a:lnTo>
                  <a:lnTo>
                    <a:pt x="1587" y="5664"/>
                  </a:lnTo>
                  <a:lnTo>
                    <a:pt x="3289" y="3365"/>
                  </a:lnTo>
                  <a:lnTo>
                    <a:pt x="3809" y="3898"/>
                  </a:lnTo>
                  <a:lnTo>
                    <a:pt x="3073" y="4699"/>
                  </a:lnTo>
                  <a:lnTo>
                    <a:pt x="3086" y="5626"/>
                  </a:lnTo>
                  <a:lnTo>
                    <a:pt x="3301" y="5867"/>
                  </a:lnTo>
                  <a:lnTo>
                    <a:pt x="3543" y="5943"/>
                  </a:lnTo>
                  <a:lnTo>
                    <a:pt x="3657" y="5397"/>
                  </a:lnTo>
                  <a:lnTo>
                    <a:pt x="4076" y="4660"/>
                  </a:lnTo>
                  <a:lnTo>
                    <a:pt x="4787" y="3606"/>
                  </a:lnTo>
                  <a:lnTo>
                    <a:pt x="4813" y="2882"/>
                  </a:lnTo>
                  <a:lnTo>
                    <a:pt x="4813" y="2413"/>
                  </a:lnTo>
                  <a:lnTo>
                    <a:pt x="4394" y="1727"/>
                  </a:lnTo>
                  <a:lnTo>
                    <a:pt x="4470" y="1270"/>
                  </a:lnTo>
                  <a:lnTo>
                    <a:pt x="4559" y="711"/>
                  </a:lnTo>
                  <a:lnTo>
                    <a:pt x="3086" y="0"/>
                  </a:lnTo>
                  <a:close/>
                </a:path>
              </a:pathLst>
            </a:custGeom>
            <a:solidFill>
              <a:srgbClr val="D89B88"/>
            </a:solidFill>
          </p:spPr>
          <p:txBody>
            <a:bodyPr wrap="square" lIns="0" tIns="0" rIns="0" bIns="0" rtlCol="0"/>
            <a:lstStyle/>
            <a:p>
              <a:endParaRPr sz="1227"/>
            </a:p>
          </p:txBody>
        </p:sp>
        <p:sp>
          <p:nvSpPr>
            <p:cNvPr id="168" name="object 168"/>
            <p:cNvSpPr/>
            <p:nvPr/>
          </p:nvSpPr>
          <p:spPr>
            <a:xfrm>
              <a:off x="6357125" y="4943182"/>
              <a:ext cx="1905" cy="3810"/>
            </a:xfrm>
            <a:custGeom>
              <a:avLst/>
              <a:gdLst/>
              <a:ahLst/>
              <a:cxnLst/>
              <a:rect l="l" t="t" r="r" b="b"/>
              <a:pathLst>
                <a:path w="1904" h="3810">
                  <a:moveTo>
                    <a:pt x="622" y="50"/>
                  </a:moveTo>
                  <a:lnTo>
                    <a:pt x="482" y="63"/>
                  </a:lnTo>
                  <a:lnTo>
                    <a:pt x="406" y="203"/>
                  </a:lnTo>
                  <a:lnTo>
                    <a:pt x="266" y="457"/>
                  </a:lnTo>
                  <a:lnTo>
                    <a:pt x="190" y="660"/>
                  </a:lnTo>
                  <a:lnTo>
                    <a:pt x="114" y="889"/>
                  </a:lnTo>
                  <a:lnTo>
                    <a:pt x="25" y="1282"/>
                  </a:lnTo>
                  <a:lnTo>
                    <a:pt x="12" y="1447"/>
                  </a:lnTo>
                  <a:lnTo>
                    <a:pt x="0" y="1841"/>
                  </a:lnTo>
                  <a:lnTo>
                    <a:pt x="114" y="1701"/>
                  </a:lnTo>
                  <a:lnTo>
                    <a:pt x="152" y="1562"/>
                  </a:lnTo>
                  <a:lnTo>
                    <a:pt x="241" y="1168"/>
                  </a:lnTo>
                  <a:lnTo>
                    <a:pt x="304" y="939"/>
                  </a:lnTo>
                  <a:lnTo>
                    <a:pt x="431" y="508"/>
                  </a:lnTo>
                  <a:lnTo>
                    <a:pt x="495" y="342"/>
                  </a:lnTo>
                  <a:lnTo>
                    <a:pt x="546" y="190"/>
                  </a:lnTo>
                  <a:lnTo>
                    <a:pt x="622" y="50"/>
                  </a:lnTo>
                  <a:close/>
                </a:path>
                <a:path w="1904" h="3810">
                  <a:moveTo>
                    <a:pt x="977" y="304"/>
                  </a:moveTo>
                  <a:lnTo>
                    <a:pt x="850" y="355"/>
                  </a:lnTo>
                  <a:lnTo>
                    <a:pt x="685" y="647"/>
                  </a:lnTo>
                  <a:lnTo>
                    <a:pt x="571" y="927"/>
                  </a:lnTo>
                  <a:lnTo>
                    <a:pt x="406" y="1422"/>
                  </a:lnTo>
                  <a:lnTo>
                    <a:pt x="368" y="1600"/>
                  </a:lnTo>
                  <a:lnTo>
                    <a:pt x="330" y="1778"/>
                  </a:lnTo>
                  <a:lnTo>
                    <a:pt x="292" y="2057"/>
                  </a:lnTo>
                  <a:lnTo>
                    <a:pt x="279" y="2235"/>
                  </a:lnTo>
                  <a:lnTo>
                    <a:pt x="279" y="2400"/>
                  </a:lnTo>
                  <a:lnTo>
                    <a:pt x="266" y="2565"/>
                  </a:lnTo>
                  <a:lnTo>
                    <a:pt x="279" y="2781"/>
                  </a:lnTo>
                  <a:lnTo>
                    <a:pt x="292" y="2908"/>
                  </a:lnTo>
                  <a:lnTo>
                    <a:pt x="317" y="3048"/>
                  </a:lnTo>
                  <a:lnTo>
                    <a:pt x="342" y="3175"/>
                  </a:lnTo>
                  <a:lnTo>
                    <a:pt x="431" y="2997"/>
                  </a:lnTo>
                  <a:lnTo>
                    <a:pt x="419" y="2832"/>
                  </a:lnTo>
                  <a:lnTo>
                    <a:pt x="431" y="2489"/>
                  </a:lnTo>
                  <a:lnTo>
                    <a:pt x="457" y="2336"/>
                  </a:lnTo>
                  <a:lnTo>
                    <a:pt x="520" y="1816"/>
                  </a:lnTo>
                  <a:lnTo>
                    <a:pt x="571" y="1549"/>
                  </a:lnTo>
                  <a:lnTo>
                    <a:pt x="622" y="1384"/>
                  </a:lnTo>
                  <a:lnTo>
                    <a:pt x="685" y="1130"/>
                  </a:lnTo>
                  <a:lnTo>
                    <a:pt x="774" y="838"/>
                  </a:lnTo>
                  <a:lnTo>
                    <a:pt x="838" y="647"/>
                  </a:lnTo>
                  <a:lnTo>
                    <a:pt x="889" y="508"/>
                  </a:lnTo>
                  <a:lnTo>
                    <a:pt x="965" y="381"/>
                  </a:lnTo>
                  <a:close/>
                </a:path>
                <a:path w="1904" h="3810">
                  <a:moveTo>
                    <a:pt x="1612" y="635"/>
                  </a:moveTo>
                  <a:lnTo>
                    <a:pt x="1473" y="647"/>
                  </a:lnTo>
                  <a:lnTo>
                    <a:pt x="1384" y="787"/>
                  </a:lnTo>
                  <a:lnTo>
                    <a:pt x="1092" y="1333"/>
                  </a:lnTo>
                  <a:lnTo>
                    <a:pt x="1016" y="1511"/>
                  </a:lnTo>
                  <a:lnTo>
                    <a:pt x="901" y="1778"/>
                  </a:lnTo>
                  <a:lnTo>
                    <a:pt x="838" y="1968"/>
                  </a:lnTo>
                  <a:lnTo>
                    <a:pt x="711" y="2463"/>
                  </a:lnTo>
                  <a:lnTo>
                    <a:pt x="685" y="2667"/>
                  </a:lnTo>
                  <a:lnTo>
                    <a:pt x="660" y="2806"/>
                  </a:lnTo>
                  <a:lnTo>
                    <a:pt x="660" y="3263"/>
                  </a:lnTo>
                  <a:lnTo>
                    <a:pt x="685" y="3403"/>
                  </a:lnTo>
                  <a:lnTo>
                    <a:pt x="723" y="3543"/>
                  </a:lnTo>
                  <a:lnTo>
                    <a:pt x="774" y="3695"/>
                  </a:lnTo>
                  <a:lnTo>
                    <a:pt x="838" y="3530"/>
                  </a:lnTo>
                  <a:lnTo>
                    <a:pt x="812" y="3403"/>
                  </a:lnTo>
                  <a:lnTo>
                    <a:pt x="812" y="3035"/>
                  </a:lnTo>
                  <a:lnTo>
                    <a:pt x="825" y="2908"/>
                  </a:lnTo>
                  <a:lnTo>
                    <a:pt x="850" y="2781"/>
                  </a:lnTo>
                  <a:lnTo>
                    <a:pt x="876" y="2603"/>
                  </a:lnTo>
                  <a:lnTo>
                    <a:pt x="914" y="2413"/>
                  </a:lnTo>
                  <a:lnTo>
                    <a:pt x="990" y="2120"/>
                  </a:lnTo>
                  <a:lnTo>
                    <a:pt x="1079" y="1841"/>
                  </a:lnTo>
                  <a:lnTo>
                    <a:pt x="1143" y="1663"/>
                  </a:lnTo>
                  <a:lnTo>
                    <a:pt x="1308" y="1231"/>
                  </a:lnTo>
                  <a:lnTo>
                    <a:pt x="1435" y="977"/>
                  </a:lnTo>
                  <a:lnTo>
                    <a:pt x="1511" y="812"/>
                  </a:lnTo>
                  <a:lnTo>
                    <a:pt x="1587" y="673"/>
                  </a:lnTo>
                  <a:close/>
                </a:path>
              </a:pathLst>
            </a:custGeom>
            <a:solidFill>
              <a:srgbClr val="601818"/>
            </a:solidFill>
          </p:spPr>
          <p:txBody>
            <a:bodyPr wrap="square" lIns="0" tIns="0" rIns="0" bIns="0" rtlCol="0"/>
            <a:lstStyle/>
            <a:p>
              <a:endParaRPr sz="1227"/>
            </a:p>
          </p:txBody>
        </p:sp>
        <p:sp>
          <p:nvSpPr>
            <p:cNvPr id="169" name="object 169"/>
            <p:cNvSpPr/>
            <p:nvPr/>
          </p:nvSpPr>
          <p:spPr>
            <a:xfrm>
              <a:off x="6373749" y="4918303"/>
              <a:ext cx="6985" cy="8255"/>
            </a:xfrm>
            <a:custGeom>
              <a:avLst/>
              <a:gdLst/>
              <a:ahLst/>
              <a:cxnLst/>
              <a:rect l="l" t="t" r="r" b="b"/>
              <a:pathLst>
                <a:path w="6985" h="8254">
                  <a:moveTo>
                    <a:pt x="4216" y="7099"/>
                  </a:moveTo>
                  <a:lnTo>
                    <a:pt x="1930" y="6400"/>
                  </a:lnTo>
                  <a:lnTo>
                    <a:pt x="1676" y="7023"/>
                  </a:lnTo>
                  <a:lnTo>
                    <a:pt x="3962" y="7721"/>
                  </a:lnTo>
                  <a:lnTo>
                    <a:pt x="4216" y="7099"/>
                  </a:lnTo>
                  <a:close/>
                </a:path>
                <a:path w="6985" h="8254">
                  <a:moveTo>
                    <a:pt x="6489" y="952"/>
                  </a:moveTo>
                  <a:lnTo>
                    <a:pt x="5600" y="584"/>
                  </a:lnTo>
                  <a:lnTo>
                    <a:pt x="2501" y="3048"/>
                  </a:lnTo>
                  <a:lnTo>
                    <a:pt x="1879" y="2743"/>
                  </a:lnTo>
                  <a:lnTo>
                    <a:pt x="1600" y="0"/>
                  </a:lnTo>
                  <a:lnTo>
                    <a:pt x="952" y="76"/>
                  </a:lnTo>
                  <a:lnTo>
                    <a:pt x="0" y="5092"/>
                  </a:lnTo>
                  <a:lnTo>
                    <a:pt x="774" y="6184"/>
                  </a:lnTo>
                  <a:lnTo>
                    <a:pt x="6489" y="952"/>
                  </a:lnTo>
                  <a:close/>
                </a:path>
              </a:pathLst>
            </a:custGeom>
            <a:solidFill>
              <a:srgbClr val="89CBD1"/>
            </a:solidFill>
          </p:spPr>
          <p:txBody>
            <a:bodyPr wrap="square" lIns="0" tIns="0" rIns="0" bIns="0" rtlCol="0"/>
            <a:lstStyle/>
            <a:p>
              <a:endParaRPr sz="1227"/>
            </a:p>
          </p:txBody>
        </p:sp>
        <p:sp>
          <p:nvSpPr>
            <p:cNvPr id="170" name="object 170"/>
            <p:cNvSpPr/>
            <p:nvPr/>
          </p:nvSpPr>
          <p:spPr>
            <a:xfrm>
              <a:off x="6380737" y="4920079"/>
              <a:ext cx="7620" cy="16510"/>
            </a:xfrm>
            <a:custGeom>
              <a:avLst/>
              <a:gdLst/>
              <a:ahLst/>
              <a:cxnLst/>
              <a:rect l="l" t="t" r="r" b="b"/>
              <a:pathLst>
                <a:path w="7620" h="16510">
                  <a:moveTo>
                    <a:pt x="2349" y="0"/>
                  </a:moveTo>
                  <a:lnTo>
                    <a:pt x="1041" y="1485"/>
                  </a:lnTo>
                  <a:lnTo>
                    <a:pt x="0" y="4724"/>
                  </a:lnTo>
                  <a:lnTo>
                    <a:pt x="1562" y="12077"/>
                  </a:lnTo>
                  <a:lnTo>
                    <a:pt x="2044" y="13144"/>
                  </a:lnTo>
                  <a:lnTo>
                    <a:pt x="2120" y="16116"/>
                  </a:lnTo>
                  <a:lnTo>
                    <a:pt x="7251" y="15836"/>
                  </a:lnTo>
                  <a:lnTo>
                    <a:pt x="5943" y="11760"/>
                  </a:lnTo>
                  <a:lnTo>
                    <a:pt x="6134" y="6730"/>
                  </a:lnTo>
                  <a:lnTo>
                    <a:pt x="4216" y="2209"/>
                  </a:lnTo>
                  <a:lnTo>
                    <a:pt x="3365" y="215"/>
                  </a:lnTo>
                  <a:lnTo>
                    <a:pt x="2349" y="0"/>
                  </a:lnTo>
                  <a:close/>
                </a:path>
              </a:pathLst>
            </a:custGeom>
            <a:solidFill>
              <a:srgbClr val="FFFBF5"/>
            </a:solidFill>
          </p:spPr>
          <p:txBody>
            <a:bodyPr wrap="square" lIns="0" tIns="0" rIns="0" bIns="0" rtlCol="0"/>
            <a:lstStyle/>
            <a:p>
              <a:endParaRPr sz="1227"/>
            </a:p>
          </p:txBody>
        </p:sp>
        <p:sp>
          <p:nvSpPr>
            <p:cNvPr id="171" name="object 171"/>
            <p:cNvSpPr/>
            <p:nvPr/>
          </p:nvSpPr>
          <p:spPr>
            <a:xfrm>
              <a:off x="6390961" y="4926662"/>
              <a:ext cx="10160" cy="5715"/>
            </a:xfrm>
            <a:custGeom>
              <a:avLst/>
              <a:gdLst/>
              <a:ahLst/>
              <a:cxnLst/>
              <a:rect l="l" t="t" r="r" b="b"/>
              <a:pathLst>
                <a:path w="10160" h="5714">
                  <a:moveTo>
                    <a:pt x="7137" y="0"/>
                  </a:moveTo>
                  <a:lnTo>
                    <a:pt x="6235" y="673"/>
                  </a:lnTo>
                  <a:lnTo>
                    <a:pt x="5105" y="533"/>
                  </a:lnTo>
                  <a:lnTo>
                    <a:pt x="4191" y="647"/>
                  </a:lnTo>
                  <a:lnTo>
                    <a:pt x="4038" y="685"/>
                  </a:lnTo>
                  <a:lnTo>
                    <a:pt x="3073" y="1079"/>
                  </a:lnTo>
                  <a:lnTo>
                    <a:pt x="2501" y="1714"/>
                  </a:lnTo>
                  <a:lnTo>
                    <a:pt x="0" y="3568"/>
                  </a:lnTo>
                  <a:lnTo>
                    <a:pt x="1104" y="5714"/>
                  </a:lnTo>
                  <a:lnTo>
                    <a:pt x="2870" y="4165"/>
                  </a:lnTo>
                  <a:lnTo>
                    <a:pt x="3670" y="3848"/>
                  </a:lnTo>
                  <a:lnTo>
                    <a:pt x="6781" y="4559"/>
                  </a:lnTo>
                  <a:lnTo>
                    <a:pt x="8216" y="4864"/>
                  </a:lnTo>
                  <a:lnTo>
                    <a:pt x="9982" y="3327"/>
                  </a:lnTo>
                  <a:lnTo>
                    <a:pt x="10007" y="3149"/>
                  </a:lnTo>
                  <a:lnTo>
                    <a:pt x="9410" y="3060"/>
                  </a:lnTo>
                  <a:lnTo>
                    <a:pt x="8763" y="3111"/>
                  </a:lnTo>
                  <a:lnTo>
                    <a:pt x="9271" y="2844"/>
                  </a:lnTo>
                  <a:lnTo>
                    <a:pt x="9423" y="2641"/>
                  </a:lnTo>
                  <a:lnTo>
                    <a:pt x="9156" y="2527"/>
                  </a:lnTo>
                  <a:lnTo>
                    <a:pt x="7239" y="2476"/>
                  </a:lnTo>
                  <a:lnTo>
                    <a:pt x="6108" y="2120"/>
                  </a:lnTo>
                  <a:lnTo>
                    <a:pt x="5118" y="1689"/>
                  </a:lnTo>
                  <a:lnTo>
                    <a:pt x="5308" y="1295"/>
                  </a:lnTo>
                  <a:lnTo>
                    <a:pt x="6692" y="1498"/>
                  </a:lnTo>
                  <a:lnTo>
                    <a:pt x="7137" y="0"/>
                  </a:lnTo>
                  <a:close/>
                </a:path>
              </a:pathLst>
            </a:custGeom>
            <a:solidFill>
              <a:srgbClr val="D89B88"/>
            </a:solidFill>
          </p:spPr>
          <p:txBody>
            <a:bodyPr wrap="square" lIns="0" tIns="0" rIns="0" bIns="0" rtlCol="0"/>
            <a:lstStyle/>
            <a:p>
              <a:endParaRPr sz="1227"/>
            </a:p>
          </p:txBody>
        </p:sp>
        <p:sp>
          <p:nvSpPr>
            <p:cNvPr id="172" name="object 172"/>
            <p:cNvSpPr/>
            <p:nvPr/>
          </p:nvSpPr>
          <p:spPr>
            <a:xfrm>
              <a:off x="6397269" y="4929365"/>
              <a:ext cx="3810" cy="1905"/>
            </a:xfrm>
            <a:custGeom>
              <a:avLst/>
              <a:gdLst/>
              <a:ahLst/>
              <a:cxnLst/>
              <a:rect l="l" t="t" r="r" b="b"/>
              <a:pathLst>
                <a:path w="3810" h="1904">
                  <a:moveTo>
                    <a:pt x="2540" y="368"/>
                  </a:moveTo>
                  <a:lnTo>
                    <a:pt x="1943" y="330"/>
                  </a:lnTo>
                  <a:lnTo>
                    <a:pt x="546" y="292"/>
                  </a:lnTo>
                  <a:lnTo>
                    <a:pt x="114" y="0"/>
                  </a:lnTo>
                  <a:lnTo>
                    <a:pt x="12" y="152"/>
                  </a:lnTo>
                  <a:lnTo>
                    <a:pt x="571" y="533"/>
                  </a:lnTo>
                  <a:lnTo>
                    <a:pt x="2501" y="508"/>
                  </a:lnTo>
                  <a:lnTo>
                    <a:pt x="2540" y="368"/>
                  </a:lnTo>
                  <a:close/>
                </a:path>
                <a:path w="3810" h="1904">
                  <a:moveTo>
                    <a:pt x="3251" y="952"/>
                  </a:moveTo>
                  <a:lnTo>
                    <a:pt x="3035" y="825"/>
                  </a:lnTo>
                  <a:lnTo>
                    <a:pt x="2755" y="749"/>
                  </a:lnTo>
                  <a:lnTo>
                    <a:pt x="2463" y="838"/>
                  </a:lnTo>
                  <a:lnTo>
                    <a:pt x="2336" y="863"/>
                  </a:lnTo>
                  <a:lnTo>
                    <a:pt x="203" y="571"/>
                  </a:lnTo>
                  <a:lnTo>
                    <a:pt x="76" y="660"/>
                  </a:lnTo>
                  <a:lnTo>
                    <a:pt x="393" y="977"/>
                  </a:lnTo>
                  <a:lnTo>
                    <a:pt x="1968" y="1054"/>
                  </a:lnTo>
                  <a:lnTo>
                    <a:pt x="1701" y="1193"/>
                  </a:lnTo>
                  <a:lnTo>
                    <a:pt x="1524" y="1282"/>
                  </a:lnTo>
                  <a:lnTo>
                    <a:pt x="1320" y="1270"/>
                  </a:lnTo>
                  <a:lnTo>
                    <a:pt x="495" y="1206"/>
                  </a:lnTo>
                  <a:lnTo>
                    <a:pt x="241" y="1181"/>
                  </a:lnTo>
                  <a:lnTo>
                    <a:pt x="139" y="1320"/>
                  </a:lnTo>
                  <a:lnTo>
                    <a:pt x="1409" y="1473"/>
                  </a:lnTo>
                  <a:lnTo>
                    <a:pt x="1549" y="1473"/>
                  </a:lnTo>
                  <a:lnTo>
                    <a:pt x="1917" y="1282"/>
                  </a:lnTo>
                  <a:lnTo>
                    <a:pt x="2133" y="1181"/>
                  </a:lnTo>
                  <a:lnTo>
                    <a:pt x="2349" y="1066"/>
                  </a:lnTo>
                  <a:lnTo>
                    <a:pt x="2514" y="1016"/>
                  </a:lnTo>
                  <a:lnTo>
                    <a:pt x="2768" y="939"/>
                  </a:lnTo>
                  <a:lnTo>
                    <a:pt x="3009" y="1016"/>
                  </a:lnTo>
                  <a:lnTo>
                    <a:pt x="3149" y="1066"/>
                  </a:lnTo>
                  <a:close/>
                </a:path>
              </a:pathLst>
            </a:custGeom>
            <a:solidFill>
              <a:srgbClr val="601818"/>
            </a:solidFill>
          </p:spPr>
          <p:txBody>
            <a:bodyPr wrap="square" lIns="0" tIns="0" rIns="0" bIns="0" rtlCol="0"/>
            <a:lstStyle/>
            <a:p>
              <a:endParaRPr sz="1227"/>
            </a:p>
          </p:txBody>
        </p:sp>
        <p:sp>
          <p:nvSpPr>
            <p:cNvPr id="173" name="object 173"/>
            <p:cNvSpPr/>
            <p:nvPr/>
          </p:nvSpPr>
          <p:spPr>
            <a:xfrm>
              <a:off x="6358890" y="4917947"/>
              <a:ext cx="35560" cy="40640"/>
            </a:xfrm>
            <a:custGeom>
              <a:avLst/>
              <a:gdLst/>
              <a:ahLst/>
              <a:cxnLst/>
              <a:rect l="l" t="t" r="r" b="b"/>
              <a:pathLst>
                <a:path w="35560" h="40639">
                  <a:moveTo>
                    <a:pt x="26746" y="5524"/>
                  </a:moveTo>
                  <a:lnTo>
                    <a:pt x="24815" y="1663"/>
                  </a:lnTo>
                  <a:lnTo>
                    <a:pt x="22948" y="2667"/>
                  </a:lnTo>
                  <a:lnTo>
                    <a:pt x="20916" y="165"/>
                  </a:lnTo>
                  <a:lnTo>
                    <a:pt x="15519" y="5803"/>
                  </a:lnTo>
                  <a:lnTo>
                    <a:pt x="16598" y="228"/>
                  </a:lnTo>
                  <a:lnTo>
                    <a:pt x="15811" y="317"/>
                  </a:lnTo>
                  <a:lnTo>
                    <a:pt x="12890" y="12"/>
                  </a:lnTo>
                  <a:lnTo>
                    <a:pt x="12712" y="139"/>
                  </a:lnTo>
                  <a:lnTo>
                    <a:pt x="12560" y="0"/>
                  </a:lnTo>
                  <a:lnTo>
                    <a:pt x="12230" y="241"/>
                  </a:lnTo>
                  <a:lnTo>
                    <a:pt x="12230" y="5905"/>
                  </a:lnTo>
                  <a:lnTo>
                    <a:pt x="12179" y="6045"/>
                  </a:lnTo>
                  <a:lnTo>
                    <a:pt x="12230" y="5905"/>
                  </a:lnTo>
                  <a:lnTo>
                    <a:pt x="12230" y="241"/>
                  </a:lnTo>
                  <a:lnTo>
                    <a:pt x="9309" y="2273"/>
                  </a:lnTo>
                  <a:lnTo>
                    <a:pt x="6235" y="11925"/>
                  </a:lnTo>
                  <a:lnTo>
                    <a:pt x="5029" y="14287"/>
                  </a:lnTo>
                  <a:lnTo>
                    <a:pt x="1574" y="19507"/>
                  </a:lnTo>
                  <a:lnTo>
                    <a:pt x="0" y="22440"/>
                  </a:lnTo>
                  <a:lnTo>
                    <a:pt x="2933" y="23723"/>
                  </a:lnTo>
                  <a:lnTo>
                    <a:pt x="3289" y="23685"/>
                  </a:lnTo>
                  <a:lnTo>
                    <a:pt x="3962" y="23609"/>
                  </a:lnTo>
                  <a:lnTo>
                    <a:pt x="7175" y="18440"/>
                  </a:lnTo>
                  <a:lnTo>
                    <a:pt x="9004" y="15163"/>
                  </a:lnTo>
                  <a:lnTo>
                    <a:pt x="7543" y="20497"/>
                  </a:lnTo>
                  <a:lnTo>
                    <a:pt x="6083" y="25450"/>
                  </a:lnTo>
                  <a:lnTo>
                    <a:pt x="3898" y="34823"/>
                  </a:lnTo>
                  <a:lnTo>
                    <a:pt x="3390" y="37376"/>
                  </a:lnTo>
                  <a:lnTo>
                    <a:pt x="6731" y="38773"/>
                  </a:lnTo>
                  <a:lnTo>
                    <a:pt x="8750" y="38074"/>
                  </a:lnTo>
                  <a:lnTo>
                    <a:pt x="9271" y="37312"/>
                  </a:lnTo>
                  <a:lnTo>
                    <a:pt x="9639" y="36550"/>
                  </a:lnTo>
                  <a:lnTo>
                    <a:pt x="9080" y="38900"/>
                  </a:lnTo>
                  <a:lnTo>
                    <a:pt x="12115" y="39700"/>
                  </a:lnTo>
                  <a:lnTo>
                    <a:pt x="21882" y="40081"/>
                  </a:lnTo>
                  <a:lnTo>
                    <a:pt x="22250" y="39839"/>
                  </a:lnTo>
                  <a:lnTo>
                    <a:pt x="22148" y="29629"/>
                  </a:lnTo>
                  <a:lnTo>
                    <a:pt x="22618" y="22352"/>
                  </a:lnTo>
                  <a:lnTo>
                    <a:pt x="23266" y="15621"/>
                  </a:lnTo>
                  <a:lnTo>
                    <a:pt x="23355" y="12242"/>
                  </a:lnTo>
                  <a:lnTo>
                    <a:pt x="26746" y="5524"/>
                  </a:lnTo>
                  <a:close/>
                </a:path>
                <a:path w="35560" h="40639">
                  <a:moveTo>
                    <a:pt x="35458" y="14071"/>
                  </a:moveTo>
                  <a:lnTo>
                    <a:pt x="33096" y="10668"/>
                  </a:lnTo>
                  <a:lnTo>
                    <a:pt x="32778" y="10680"/>
                  </a:lnTo>
                  <a:lnTo>
                    <a:pt x="32359" y="10883"/>
                  </a:lnTo>
                  <a:lnTo>
                    <a:pt x="31483" y="11391"/>
                  </a:lnTo>
                  <a:lnTo>
                    <a:pt x="30149" y="12204"/>
                  </a:lnTo>
                  <a:lnTo>
                    <a:pt x="26479" y="14084"/>
                  </a:lnTo>
                  <a:lnTo>
                    <a:pt x="23977" y="16129"/>
                  </a:lnTo>
                  <a:lnTo>
                    <a:pt x="23825" y="15976"/>
                  </a:lnTo>
                  <a:lnTo>
                    <a:pt x="24053" y="17970"/>
                  </a:lnTo>
                  <a:lnTo>
                    <a:pt x="25184" y="19646"/>
                  </a:lnTo>
                  <a:lnTo>
                    <a:pt x="27228" y="19316"/>
                  </a:lnTo>
                  <a:lnTo>
                    <a:pt x="32359" y="16395"/>
                  </a:lnTo>
                  <a:lnTo>
                    <a:pt x="34378" y="15036"/>
                  </a:lnTo>
                  <a:lnTo>
                    <a:pt x="34861" y="14706"/>
                  </a:lnTo>
                  <a:lnTo>
                    <a:pt x="35179" y="14452"/>
                  </a:lnTo>
                  <a:lnTo>
                    <a:pt x="35331" y="14198"/>
                  </a:lnTo>
                  <a:lnTo>
                    <a:pt x="35458" y="14071"/>
                  </a:lnTo>
                  <a:close/>
                </a:path>
              </a:pathLst>
            </a:custGeom>
            <a:solidFill>
              <a:srgbClr val="FFFBF5"/>
            </a:solidFill>
          </p:spPr>
          <p:txBody>
            <a:bodyPr wrap="square" lIns="0" tIns="0" rIns="0" bIns="0" rtlCol="0"/>
            <a:lstStyle/>
            <a:p>
              <a:endParaRPr sz="1227"/>
            </a:p>
          </p:txBody>
        </p:sp>
        <p:sp>
          <p:nvSpPr>
            <p:cNvPr id="174" name="object 174"/>
            <p:cNvSpPr/>
            <p:nvPr/>
          </p:nvSpPr>
          <p:spPr>
            <a:xfrm>
              <a:off x="6365938" y="4923635"/>
              <a:ext cx="8890" cy="33020"/>
            </a:xfrm>
            <a:custGeom>
              <a:avLst/>
              <a:gdLst/>
              <a:ahLst/>
              <a:cxnLst/>
              <a:rect l="l" t="t" r="r" b="b"/>
              <a:pathLst>
                <a:path w="8889" h="33020">
                  <a:moveTo>
                    <a:pt x="8483" y="0"/>
                  </a:moveTo>
                  <a:lnTo>
                    <a:pt x="2501" y="32473"/>
                  </a:lnTo>
                  <a:lnTo>
                    <a:pt x="38" y="32638"/>
                  </a:lnTo>
                  <a:lnTo>
                    <a:pt x="0" y="32791"/>
                  </a:lnTo>
                  <a:lnTo>
                    <a:pt x="2679" y="32664"/>
                  </a:lnTo>
                  <a:lnTo>
                    <a:pt x="3759" y="24764"/>
                  </a:lnTo>
                  <a:lnTo>
                    <a:pt x="6019" y="9931"/>
                  </a:lnTo>
                  <a:lnTo>
                    <a:pt x="8280" y="660"/>
                  </a:lnTo>
                  <a:lnTo>
                    <a:pt x="8597" y="101"/>
                  </a:lnTo>
                  <a:close/>
                </a:path>
              </a:pathLst>
            </a:custGeom>
            <a:solidFill>
              <a:srgbClr val="DBC8A8"/>
            </a:solidFill>
          </p:spPr>
          <p:txBody>
            <a:bodyPr wrap="square" lIns="0" tIns="0" rIns="0" bIns="0" rtlCol="0"/>
            <a:lstStyle/>
            <a:p>
              <a:endParaRPr sz="1227"/>
            </a:p>
          </p:txBody>
        </p:sp>
        <p:sp>
          <p:nvSpPr>
            <p:cNvPr id="175" name="object 175"/>
            <p:cNvSpPr/>
            <p:nvPr/>
          </p:nvSpPr>
          <p:spPr>
            <a:xfrm>
              <a:off x="6373965" y="4917185"/>
              <a:ext cx="7620" cy="6985"/>
            </a:xfrm>
            <a:custGeom>
              <a:avLst/>
              <a:gdLst/>
              <a:ahLst/>
              <a:cxnLst/>
              <a:rect l="l" t="t" r="r" b="b"/>
              <a:pathLst>
                <a:path w="7620" h="6985">
                  <a:moveTo>
                    <a:pt x="2501" y="0"/>
                  </a:moveTo>
                  <a:lnTo>
                    <a:pt x="1104" y="1054"/>
                  </a:lnTo>
                  <a:lnTo>
                    <a:pt x="0" y="3340"/>
                  </a:lnTo>
                  <a:lnTo>
                    <a:pt x="863" y="3238"/>
                  </a:lnTo>
                  <a:lnTo>
                    <a:pt x="127" y="4140"/>
                  </a:lnTo>
                  <a:lnTo>
                    <a:pt x="355" y="6540"/>
                  </a:lnTo>
                  <a:lnTo>
                    <a:pt x="2413" y="241"/>
                  </a:lnTo>
                  <a:lnTo>
                    <a:pt x="2501" y="0"/>
                  </a:lnTo>
                  <a:close/>
                </a:path>
                <a:path w="7620" h="6985">
                  <a:moveTo>
                    <a:pt x="7239" y="2247"/>
                  </a:moveTo>
                  <a:lnTo>
                    <a:pt x="5930" y="850"/>
                  </a:lnTo>
                  <a:lnTo>
                    <a:pt x="5676" y="1079"/>
                  </a:lnTo>
                  <a:lnTo>
                    <a:pt x="457" y="6565"/>
                  </a:lnTo>
                  <a:lnTo>
                    <a:pt x="3860" y="5245"/>
                  </a:lnTo>
                  <a:lnTo>
                    <a:pt x="4102" y="4025"/>
                  </a:lnTo>
                  <a:lnTo>
                    <a:pt x="4495" y="5118"/>
                  </a:lnTo>
                  <a:lnTo>
                    <a:pt x="7239" y="2247"/>
                  </a:lnTo>
                  <a:close/>
                </a:path>
              </a:pathLst>
            </a:custGeom>
            <a:solidFill>
              <a:srgbClr val="FFFFFF"/>
            </a:solidFill>
          </p:spPr>
          <p:txBody>
            <a:bodyPr wrap="square" lIns="0" tIns="0" rIns="0" bIns="0" rtlCol="0"/>
            <a:lstStyle/>
            <a:p>
              <a:endParaRPr sz="1227"/>
            </a:p>
          </p:txBody>
        </p:sp>
        <p:sp>
          <p:nvSpPr>
            <p:cNvPr id="176" name="object 176"/>
            <p:cNvSpPr/>
            <p:nvPr/>
          </p:nvSpPr>
          <p:spPr>
            <a:xfrm>
              <a:off x="6366561" y="4918024"/>
              <a:ext cx="15240" cy="20320"/>
            </a:xfrm>
            <a:custGeom>
              <a:avLst/>
              <a:gdLst/>
              <a:ahLst/>
              <a:cxnLst/>
              <a:rect l="l" t="t" r="r" b="b"/>
              <a:pathLst>
                <a:path w="15239" h="20320">
                  <a:moveTo>
                    <a:pt x="4152" y="3670"/>
                  </a:moveTo>
                  <a:lnTo>
                    <a:pt x="4025" y="3568"/>
                  </a:lnTo>
                  <a:lnTo>
                    <a:pt x="3492" y="4813"/>
                  </a:lnTo>
                  <a:lnTo>
                    <a:pt x="1600" y="13792"/>
                  </a:lnTo>
                  <a:lnTo>
                    <a:pt x="0" y="19672"/>
                  </a:lnTo>
                  <a:lnTo>
                    <a:pt x="139" y="19799"/>
                  </a:lnTo>
                  <a:lnTo>
                    <a:pt x="215" y="19672"/>
                  </a:lnTo>
                  <a:lnTo>
                    <a:pt x="1816" y="13703"/>
                  </a:lnTo>
                  <a:lnTo>
                    <a:pt x="3708" y="4749"/>
                  </a:lnTo>
                  <a:lnTo>
                    <a:pt x="4152" y="3670"/>
                  </a:lnTo>
                  <a:close/>
                </a:path>
                <a:path w="15239" h="20320">
                  <a:moveTo>
                    <a:pt x="11595" y="7404"/>
                  </a:moveTo>
                  <a:lnTo>
                    <a:pt x="9258" y="6680"/>
                  </a:lnTo>
                  <a:lnTo>
                    <a:pt x="8991" y="7315"/>
                  </a:lnTo>
                  <a:lnTo>
                    <a:pt x="11328" y="8026"/>
                  </a:lnTo>
                  <a:lnTo>
                    <a:pt x="11595" y="7404"/>
                  </a:lnTo>
                  <a:close/>
                </a:path>
                <a:path w="15239" h="20320">
                  <a:moveTo>
                    <a:pt x="14668" y="1435"/>
                  </a:moveTo>
                  <a:lnTo>
                    <a:pt x="14528" y="1371"/>
                  </a:lnTo>
                  <a:lnTo>
                    <a:pt x="11938" y="4102"/>
                  </a:lnTo>
                  <a:lnTo>
                    <a:pt x="11582" y="3111"/>
                  </a:lnTo>
                  <a:lnTo>
                    <a:pt x="11455" y="3098"/>
                  </a:lnTo>
                  <a:lnTo>
                    <a:pt x="11176" y="4330"/>
                  </a:lnTo>
                  <a:lnTo>
                    <a:pt x="7924" y="5600"/>
                  </a:lnTo>
                  <a:lnTo>
                    <a:pt x="7721" y="3352"/>
                  </a:lnTo>
                  <a:lnTo>
                    <a:pt x="8432" y="2476"/>
                  </a:lnTo>
                  <a:lnTo>
                    <a:pt x="8420" y="2324"/>
                  </a:lnTo>
                  <a:lnTo>
                    <a:pt x="7658" y="2400"/>
                  </a:lnTo>
                  <a:lnTo>
                    <a:pt x="8750" y="152"/>
                  </a:lnTo>
                  <a:lnTo>
                    <a:pt x="8648" y="0"/>
                  </a:lnTo>
                  <a:lnTo>
                    <a:pt x="7391" y="2501"/>
                  </a:lnTo>
                  <a:lnTo>
                    <a:pt x="8128" y="2527"/>
                  </a:lnTo>
                  <a:lnTo>
                    <a:pt x="7531" y="3276"/>
                  </a:lnTo>
                  <a:lnTo>
                    <a:pt x="7747" y="5702"/>
                  </a:lnTo>
                  <a:lnTo>
                    <a:pt x="7886" y="5816"/>
                  </a:lnTo>
                  <a:lnTo>
                    <a:pt x="11328" y="4483"/>
                  </a:lnTo>
                  <a:lnTo>
                    <a:pt x="11531" y="3543"/>
                  </a:lnTo>
                  <a:lnTo>
                    <a:pt x="11823" y="4343"/>
                  </a:lnTo>
                  <a:lnTo>
                    <a:pt x="11950" y="4368"/>
                  </a:lnTo>
                  <a:lnTo>
                    <a:pt x="14643" y="1536"/>
                  </a:lnTo>
                  <a:close/>
                </a:path>
              </a:pathLst>
            </a:custGeom>
            <a:solidFill>
              <a:srgbClr val="DBC8A8"/>
            </a:solidFill>
          </p:spPr>
          <p:txBody>
            <a:bodyPr wrap="square" lIns="0" tIns="0" rIns="0" bIns="0" rtlCol="0"/>
            <a:lstStyle/>
            <a:p>
              <a:endParaRPr sz="1227"/>
            </a:p>
          </p:txBody>
        </p:sp>
        <p:sp>
          <p:nvSpPr>
            <p:cNvPr id="177" name="object 177"/>
            <p:cNvSpPr/>
            <p:nvPr/>
          </p:nvSpPr>
          <p:spPr>
            <a:xfrm>
              <a:off x="6374874" y="4907629"/>
              <a:ext cx="8890" cy="8255"/>
            </a:xfrm>
            <a:custGeom>
              <a:avLst/>
              <a:gdLst/>
              <a:ahLst/>
              <a:cxnLst/>
              <a:rect l="l" t="t" r="r" b="b"/>
              <a:pathLst>
                <a:path w="8889" h="8254">
                  <a:moveTo>
                    <a:pt x="5346" y="0"/>
                  </a:moveTo>
                  <a:lnTo>
                    <a:pt x="4470" y="63"/>
                  </a:lnTo>
                  <a:lnTo>
                    <a:pt x="3619" y="177"/>
                  </a:lnTo>
                  <a:lnTo>
                    <a:pt x="3263" y="279"/>
                  </a:lnTo>
                  <a:lnTo>
                    <a:pt x="3086" y="330"/>
                  </a:lnTo>
                  <a:lnTo>
                    <a:pt x="2539" y="393"/>
                  </a:lnTo>
                  <a:lnTo>
                    <a:pt x="1854" y="838"/>
                  </a:lnTo>
                  <a:lnTo>
                    <a:pt x="1206" y="1549"/>
                  </a:lnTo>
                  <a:lnTo>
                    <a:pt x="863" y="1854"/>
                  </a:lnTo>
                  <a:lnTo>
                    <a:pt x="444" y="2743"/>
                  </a:lnTo>
                  <a:lnTo>
                    <a:pt x="126" y="3429"/>
                  </a:lnTo>
                  <a:lnTo>
                    <a:pt x="0" y="3784"/>
                  </a:lnTo>
                  <a:lnTo>
                    <a:pt x="12" y="5245"/>
                  </a:lnTo>
                  <a:lnTo>
                    <a:pt x="139" y="5930"/>
                  </a:lnTo>
                  <a:lnTo>
                    <a:pt x="2387" y="7823"/>
                  </a:lnTo>
                  <a:lnTo>
                    <a:pt x="4267" y="8051"/>
                  </a:lnTo>
                  <a:lnTo>
                    <a:pt x="4927" y="7874"/>
                  </a:lnTo>
                  <a:lnTo>
                    <a:pt x="5664" y="7518"/>
                  </a:lnTo>
                  <a:lnTo>
                    <a:pt x="6248" y="7124"/>
                  </a:lnTo>
                  <a:lnTo>
                    <a:pt x="6184" y="7340"/>
                  </a:lnTo>
                  <a:lnTo>
                    <a:pt x="6476" y="7569"/>
                  </a:lnTo>
                  <a:lnTo>
                    <a:pt x="7086" y="7061"/>
                  </a:lnTo>
                  <a:lnTo>
                    <a:pt x="7302" y="6819"/>
                  </a:lnTo>
                  <a:lnTo>
                    <a:pt x="7594" y="6400"/>
                  </a:lnTo>
                  <a:lnTo>
                    <a:pt x="7835" y="6108"/>
                  </a:lnTo>
                  <a:lnTo>
                    <a:pt x="7924" y="5753"/>
                  </a:lnTo>
                  <a:lnTo>
                    <a:pt x="8115" y="5422"/>
                  </a:lnTo>
                  <a:lnTo>
                    <a:pt x="8280" y="5194"/>
                  </a:lnTo>
                  <a:lnTo>
                    <a:pt x="8547" y="5143"/>
                  </a:lnTo>
                  <a:lnTo>
                    <a:pt x="8597" y="4864"/>
                  </a:lnTo>
                  <a:lnTo>
                    <a:pt x="8775" y="4064"/>
                  </a:lnTo>
                  <a:lnTo>
                    <a:pt x="8737" y="3937"/>
                  </a:lnTo>
                  <a:lnTo>
                    <a:pt x="8534" y="3238"/>
                  </a:lnTo>
                  <a:lnTo>
                    <a:pt x="7937" y="2324"/>
                  </a:lnTo>
                  <a:lnTo>
                    <a:pt x="7886" y="2159"/>
                  </a:lnTo>
                  <a:lnTo>
                    <a:pt x="6883" y="685"/>
                  </a:lnTo>
                  <a:lnTo>
                    <a:pt x="5346" y="0"/>
                  </a:lnTo>
                  <a:close/>
                </a:path>
              </a:pathLst>
            </a:custGeom>
            <a:solidFill>
              <a:srgbClr val="270F0F"/>
            </a:solidFill>
          </p:spPr>
          <p:txBody>
            <a:bodyPr wrap="square" lIns="0" tIns="0" rIns="0" bIns="0" rtlCol="0"/>
            <a:lstStyle/>
            <a:p>
              <a:endParaRPr sz="1227"/>
            </a:p>
          </p:txBody>
        </p:sp>
        <p:sp>
          <p:nvSpPr>
            <p:cNvPr id="178" name="object 178"/>
            <p:cNvSpPr/>
            <p:nvPr/>
          </p:nvSpPr>
          <p:spPr>
            <a:xfrm>
              <a:off x="6374117" y="4908956"/>
              <a:ext cx="8255" cy="8890"/>
            </a:xfrm>
            <a:custGeom>
              <a:avLst/>
              <a:gdLst/>
              <a:ahLst/>
              <a:cxnLst/>
              <a:rect l="l" t="t" r="r" b="b"/>
              <a:pathLst>
                <a:path w="8254" h="8889">
                  <a:moveTo>
                    <a:pt x="7785" y="3987"/>
                  </a:moveTo>
                  <a:lnTo>
                    <a:pt x="7607" y="2146"/>
                  </a:lnTo>
                  <a:lnTo>
                    <a:pt x="6705" y="0"/>
                  </a:lnTo>
                  <a:lnTo>
                    <a:pt x="3314" y="622"/>
                  </a:lnTo>
                  <a:lnTo>
                    <a:pt x="3098" y="698"/>
                  </a:lnTo>
                  <a:lnTo>
                    <a:pt x="2908" y="787"/>
                  </a:lnTo>
                  <a:lnTo>
                    <a:pt x="2286" y="1066"/>
                  </a:lnTo>
                  <a:lnTo>
                    <a:pt x="1790" y="1562"/>
                  </a:lnTo>
                  <a:lnTo>
                    <a:pt x="1308" y="2514"/>
                  </a:lnTo>
                  <a:lnTo>
                    <a:pt x="1130" y="2946"/>
                  </a:lnTo>
                  <a:lnTo>
                    <a:pt x="736" y="2882"/>
                  </a:lnTo>
                  <a:lnTo>
                    <a:pt x="431" y="3098"/>
                  </a:lnTo>
                  <a:lnTo>
                    <a:pt x="101" y="3352"/>
                  </a:lnTo>
                  <a:lnTo>
                    <a:pt x="0" y="4305"/>
                  </a:lnTo>
                  <a:lnTo>
                    <a:pt x="228" y="4686"/>
                  </a:lnTo>
                  <a:lnTo>
                    <a:pt x="812" y="5092"/>
                  </a:lnTo>
                  <a:lnTo>
                    <a:pt x="965" y="6197"/>
                  </a:lnTo>
                  <a:lnTo>
                    <a:pt x="1181" y="6692"/>
                  </a:lnTo>
                  <a:lnTo>
                    <a:pt x="2349" y="8128"/>
                  </a:lnTo>
                  <a:lnTo>
                    <a:pt x="3784" y="8394"/>
                  </a:lnTo>
                  <a:lnTo>
                    <a:pt x="5511" y="7594"/>
                  </a:lnTo>
                  <a:lnTo>
                    <a:pt x="6096" y="7264"/>
                  </a:lnTo>
                  <a:lnTo>
                    <a:pt x="7658" y="4876"/>
                  </a:lnTo>
                  <a:lnTo>
                    <a:pt x="7785" y="3987"/>
                  </a:lnTo>
                  <a:close/>
                </a:path>
              </a:pathLst>
            </a:custGeom>
            <a:solidFill>
              <a:srgbClr val="D89B88"/>
            </a:solidFill>
          </p:spPr>
          <p:txBody>
            <a:bodyPr wrap="square" lIns="0" tIns="0" rIns="0" bIns="0" rtlCol="0"/>
            <a:lstStyle/>
            <a:p>
              <a:endParaRPr sz="1227"/>
            </a:p>
          </p:txBody>
        </p:sp>
        <p:sp>
          <p:nvSpPr>
            <p:cNvPr id="179" name="object 179"/>
            <p:cNvSpPr/>
            <p:nvPr/>
          </p:nvSpPr>
          <p:spPr>
            <a:xfrm>
              <a:off x="6374706" y="4907253"/>
              <a:ext cx="9525" cy="6985"/>
            </a:xfrm>
            <a:custGeom>
              <a:avLst/>
              <a:gdLst/>
              <a:ahLst/>
              <a:cxnLst/>
              <a:rect l="l" t="t" r="r" b="b"/>
              <a:pathLst>
                <a:path w="9525" h="6985">
                  <a:moveTo>
                    <a:pt x="4317" y="0"/>
                  </a:moveTo>
                  <a:lnTo>
                    <a:pt x="2793" y="723"/>
                  </a:lnTo>
                  <a:lnTo>
                    <a:pt x="2095" y="927"/>
                  </a:lnTo>
                  <a:lnTo>
                    <a:pt x="1523" y="1574"/>
                  </a:lnTo>
                  <a:lnTo>
                    <a:pt x="457" y="2705"/>
                  </a:lnTo>
                  <a:lnTo>
                    <a:pt x="0" y="3543"/>
                  </a:lnTo>
                  <a:lnTo>
                    <a:pt x="228" y="4762"/>
                  </a:lnTo>
                  <a:lnTo>
                    <a:pt x="736" y="4622"/>
                  </a:lnTo>
                  <a:lnTo>
                    <a:pt x="647" y="4203"/>
                  </a:lnTo>
                  <a:lnTo>
                    <a:pt x="647" y="4038"/>
                  </a:lnTo>
                  <a:lnTo>
                    <a:pt x="888" y="3759"/>
                  </a:lnTo>
                  <a:lnTo>
                    <a:pt x="1155" y="3314"/>
                  </a:lnTo>
                  <a:lnTo>
                    <a:pt x="2146" y="2451"/>
                  </a:lnTo>
                  <a:lnTo>
                    <a:pt x="2158" y="2311"/>
                  </a:lnTo>
                  <a:lnTo>
                    <a:pt x="2641" y="2108"/>
                  </a:lnTo>
                  <a:lnTo>
                    <a:pt x="3809" y="2133"/>
                  </a:lnTo>
                  <a:lnTo>
                    <a:pt x="3835" y="2298"/>
                  </a:lnTo>
                  <a:lnTo>
                    <a:pt x="4775" y="2273"/>
                  </a:lnTo>
                  <a:lnTo>
                    <a:pt x="5016" y="2146"/>
                  </a:lnTo>
                  <a:lnTo>
                    <a:pt x="5257" y="2412"/>
                  </a:lnTo>
                  <a:lnTo>
                    <a:pt x="5448" y="2908"/>
                  </a:lnTo>
                  <a:lnTo>
                    <a:pt x="5740" y="2768"/>
                  </a:lnTo>
                  <a:lnTo>
                    <a:pt x="6146" y="3200"/>
                  </a:lnTo>
                  <a:lnTo>
                    <a:pt x="6007" y="3352"/>
                  </a:lnTo>
                  <a:lnTo>
                    <a:pt x="6375" y="3924"/>
                  </a:lnTo>
                  <a:lnTo>
                    <a:pt x="6705" y="4305"/>
                  </a:lnTo>
                  <a:lnTo>
                    <a:pt x="6743" y="5245"/>
                  </a:lnTo>
                  <a:lnTo>
                    <a:pt x="6908" y="5257"/>
                  </a:lnTo>
                  <a:lnTo>
                    <a:pt x="6908" y="5994"/>
                  </a:lnTo>
                  <a:lnTo>
                    <a:pt x="6616" y="6896"/>
                  </a:lnTo>
                  <a:lnTo>
                    <a:pt x="6743" y="6984"/>
                  </a:lnTo>
                  <a:lnTo>
                    <a:pt x="7175" y="6235"/>
                  </a:lnTo>
                  <a:lnTo>
                    <a:pt x="7569" y="5765"/>
                  </a:lnTo>
                  <a:lnTo>
                    <a:pt x="7404" y="5308"/>
                  </a:lnTo>
                  <a:lnTo>
                    <a:pt x="3708" y="1079"/>
                  </a:lnTo>
                  <a:lnTo>
                    <a:pt x="3428" y="1092"/>
                  </a:lnTo>
                  <a:lnTo>
                    <a:pt x="3695" y="927"/>
                  </a:lnTo>
                  <a:lnTo>
                    <a:pt x="3924" y="1015"/>
                  </a:lnTo>
                  <a:lnTo>
                    <a:pt x="4419" y="990"/>
                  </a:lnTo>
                  <a:lnTo>
                    <a:pt x="4660" y="914"/>
                  </a:lnTo>
                  <a:lnTo>
                    <a:pt x="5346" y="838"/>
                  </a:lnTo>
                  <a:lnTo>
                    <a:pt x="5816" y="850"/>
                  </a:lnTo>
                  <a:lnTo>
                    <a:pt x="6273" y="1054"/>
                  </a:lnTo>
                  <a:lnTo>
                    <a:pt x="6540" y="1396"/>
                  </a:lnTo>
                  <a:lnTo>
                    <a:pt x="6680" y="1676"/>
                  </a:lnTo>
                  <a:lnTo>
                    <a:pt x="7010" y="1968"/>
                  </a:lnTo>
                  <a:lnTo>
                    <a:pt x="7200" y="1943"/>
                  </a:lnTo>
                  <a:lnTo>
                    <a:pt x="7480" y="2374"/>
                  </a:lnTo>
                  <a:lnTo>
                    <a:pt x="7759" y="2844"/>
                  </a:lnTo>
                  <a:lnTo>
                    <a:pt x="8026" y="3340"/>
                  </a:lnTo>
                  <a:lnTo>
                    <a:pt x="8496" y="4368"/>
                  </a:lnTo>
                  <a:lnTo>
                    <a:pt x="8661" y="4838"/>
                  </a:lnTo>
                  <a:lnTo>
                    <a:pt x="8648" y="5079"/>
                  </a:lnTo>
                  <a:lnTo>
                    <a:pt x="8343" y="5130"/>
                  </a:lnTo>
                  <a:lnTo>
                    <a:pt x="8115" y="5460"/>
                  </a:lnTo>
                  <a:lnTo>
                    <a:pt x="8051" y="5727"/>
                  </a:lnTo>
                  <a:lnTo>
                    <a:pt x="7785" y="5816"/>
                  </a:lnTo>
                  <a:lnTo>
                    <a:pt x="7797" y="6273"/>
                  </a:lnTo>
                  <a:lnTo>
                    <a:pt x="8254" y="6235"/>
                  </a:lnTo>
                  <a:lnTo>
                    <a:pt x="8547" y="5943"/>
                  </a:lnTo>
                  <a:lnTo>
                    <a:pt x="8534" y="5765"/>
                  </a:lnTo>
                  <a:lnTo>
                    <a:pt x="8674" y="5549"/>
                  </a:lnTo>
                  <a:lnTo>
                    <a:pt x="8851" y="5549"/>
                  </a:lnTo>
                  <a:lnTo>
                    <a:pt x="9080" y="5359"/>
                  </a:lnTo>
                  <a:lnTo>
                    <a:pt x="9156" y="5206"/>
                  </a:lnTo>
                  <a:lnTo>
                    <a:pt x="9169" y="5041"/>
                  </a:lnTo>
                  <a:lnTo>
                    <a:pt x="9220" y="4622"/>
                  </a:lnTo>
                  <a:lnTo>
                    <a:pt x="8978" y="4190"/>
                  </a:lnTo>
                  <a:lnTo>
                    <a:pt x="8610" y="3352"/>
                  </a:lnTo>
                  <a:lnTo>
                    <a:pt x="8394" y="2908"/>
                  </a:lnTo>
                  <a:lnTo>
                    <a:pt x="7289" y="977"/>
                  </a:lnTo>
                  <a:lnTo>
                    <a:pt x="6540" y="596"/>
                  </a:lnTo>
                  <a:lnTo>
                    <a:pt x="6413" y="495"/>
                  </a:lnTo>
                  <a:lnTo>
                    <a:pt x="5956" y="190"/>
                  </a:lnTo>
                  <a:lnTo>
                    <a:pt x="5333" y="88"/>
                  </a:lnTo>
                  <a:lnTo>
                    <a:pt x="4317" y="0"/>
                  </a:lnTo>
                  <a:close/>
                </a:path>
              </a:pathLst>
            </a:custGeom>
            <a:solidFill>
              <a:srgbClr val="270F0F"/>
            </a:solidFill>
          </p:spPr>
          <p:txBody>
            <a:bodyPr wrap="square" lIns="0" tIns="0" rIns="0" bIns="0" rtlCol="0"/>
            <a:lstStyle/>
            <a:p>
              <a:endParaRPr sz="1227"/>
            </a:p>
          </p:txBody>
        </p:sp>
        <p:sp>
          <p:nvSpPr>
            <p:cNvPr id="180" name="object 180"/>
            <p:cNvSpPr/>
            <p:nvPr/>
          </p:nvSpPr>
          <p:spPr>
            <a:xfrm>
              <a:off x="6377435" y="4911918"/>
              <a:ext cx="1270" cy="2540"/>
            </a:xfrm>
            <a:custGeom>
              <a:avLst/>
              <a:gdLst/>
              <a:ahLst/>
              <a:cxnLst/>
              <a:rect l="l" t="t" r="r" b="b"/>
              <a:pathLst>
                <a:path w="1270" h="2539">
                  <a:moveTo>
                    <a:pt x="723" y="0"/>
                  </a:moveTo>
                  <a:lnTo>
                    <a:pt x="584" y="190"/>
                  </a:lnTo>
                  <a:lnTo>
                    <a:pt x="25" y="1549"/>
                  </a:lnTo>
                  <a:lnTo>
                    <a:pt x="0" y="1828"/>
                  </a:lnTo>
                  <a:lnTo>
                    <a:pt x="228" y="2019"/>
                  </a:lnTo>
                  <a:lnTo>
                    <a:pt x="355" y="2006"/>
                  </a:lnTo>
                  <a:lnTo>
                    <a:pt x="215" y="1854"/>
                  </a:lnTo>
                  <a:lnTo>
                    <a:pt x="114" y="1676"/>
                  </a:lnTo>
                  <a:lnTo>
                    <a:pt x="533" y="596"/>
                  </a:lnTo>
                  <a:lnTo>
                    <a:pt x="762" y="50"/>
                  </a:lnTo>
                  <a:close/>
                </a:path>
              </a:pathLst>
            </a:custGeom>
            <a:solidFill>
              <a:srgbClr val="601818"/>
            </a:solidFill>
          </p:spPr>
          <p:txBody>
            <a:bodyPr wrap="square" lIns="0" tIns="0" rIns="0" bIns="0" rtlCol="0"/>
            <a:lstStyle/>
            <a:p>
              <a:endParaRPr sz="1227"/>
            </a:p>
          </p:txBody>
        </p:sp>
        <p:sp>
          <p:nvSpPr>
            <p:cNvPr id="181" name="object 181"/>
            <p:cNvSpPr/>
            <p:nvPr/>
          </p:nvSpPr>
          <p:spPr>
            <a:xfrm>
              <a:off x="6375959" y="4910632"/>
              <a:ext cx="5080" cy="1905"/>
            </a:xfrm>
            <a:custGeom>
              <a:avLst/>
              <a:gdLst/>
              <a:ahLst/>
              <a:cxnLst/>
              <a:rect l="l" t="t" r="r" b="b"/>
              <a:pathLst>
                <a:path w="5079" h="1904">
                  <a:moveTo>
                    <a:pt x="1752" y="838"/>
                  </a:moveTo>
                  <a:lnTo>
                    <a:pt x="1473" y="76"/>
                  </a:lnTo>
                  <a:lnTo>
                    <a:pt x="533" y="25"/>
                  </a:lnTo>
                  <a:lnTo>
                    <a:pt x="342" y="12"/>
                  </a:lnTo>
                  <a:lnTo>
                    <a:pt x="50" y="0"/>
                  </a:lnTo>
                  <a:lnTo>
                    <a:pt x="0" y="241"/>
                  </a:lnTo>
                  <a:lnTo>
                    <a:pt x="457" y="330"/>
                  </a:lnTo>
                  <a:lnTo>
                    <a:pt x="812" y="431"/>
                  </a:lnTo>
                  <a:lnTo>
                    <a:pt x="1498" y="635"/>
                  </a:lnTo>
                  <a:lnTo>
                    <a:pt x="1651" y="1092"/>
                  </a:lnTo>
                  <a:lnTo>
                    <a:pt x="1701" y="965"/>
                  </a:lnTo>
                  <a:lnTo>
                    <a:pt x="1752" y="838"/>
                  </a:lnTo>
                  <a:close/>
                </a:path>
                <a:path w="5079" h="1904">
                  <a:moveTo>
                    <a:pt x="4927" y="1663"/>
                  </a:moveTo>
                  <a:lnTo>
                    <a:pt x="4724" y="1485"/>
                  </a:lnTo>
                  <a:lnTo>
                    <a:pt x="3886" y="863"/>
                  </a:lnTo>
                  <a:lnTo>
                    <a:pt x="3225" y="1282"/>
                  </a:lnTo>
                  <a:lnTo>
                    <a:pt x="3187" y="1409"/>
                  </a:lnTo>
                  <a:lnTo>
                    <a:pt x="3149" y="1536"/>
                  </a:lnTo>
                  <a:lnTo>
                    <a:pt x="3543" y="1282"/>
                  </a:lnTo>
                  <a:lnTo>
                    <a:pt x="4140" y="1536"/>
                  </a:lnTo>
                  <a:lnTo>
                    <a:pt x="4457" y="1663"/>
                  </a:lnTo>
                  <a:lnTo>
                    <a:pt x="4838" y="1879"/>
                  </a:lnTo>
                  <a:lnTo>
                    <a:pt x="4902" y="1739"/>
                  </a:lnTo>
                  <a:close/>
                </a:path>
              </a:pathLst>
            </a:custGeom>
            <a:solidFill>
              <a:srgbClr val="1F0F10"/>
            </a:solidFill>
          </p:spPr>
          <p:txBody>
            <a:bodyPr wrap="square" lIns="0" tIns="0" rIns="0" bIns="0" rtlCol="0"/>
            <a:lstStyle/>
            <a:p>
              <a:endParaRPr sz="1227"/>
            </a:p>
          </p:txBody>
        </p:sp>
        <p:sp>
          <p:nvSpPr>
            <p:cNvPr id="182" name="object 182"/>
            <p:cNvSpPr/>
            <p:nvPr/>
          </p:nvSpPr>
          <p:spPr>
            <a:xfrm>
              <a:off x="6376670" y="4914512"/>
              <a:ext cx="1905" cy="1270"/>
            </a:xfrm>
            <a:custGeom>
              <a:avLst/>
              <a:gdLst/>
              <a:ahLst/>
              <a:cxnLst/>
              <a:rect l="l" t="t" r="r" b="b"/>
              <a:pathLst>
                <a:path w="1904" h="1270">
                  <a:moveTo>
                    <a:pt x="12" y="0"/>
                  </a:moveTo>
                  <a:lnTo>
                    <a:pt x="0" y="177"/>
                  </a:lnTo>
                  <a:lnTo>
                    <a:pt x="63" y="355"/>
                  </a:lnTo>
                  <a:lnTo>
                    <a:pt x="190" y="508"/>
                  </a:lnTo>
                  <a:lnTo>
                    <a:pt x="317" y="635"/>
                  </a:lnTo>
                  <a:lnTo>
                    <a:pt x="495" y="711"/>
                  </a:lnTo>
                  <a:lnTo>
                    <a:pt x="838" y="787"/>
                  </a:lnTo>
                  <a:lnTo>
                    <a:pt x="1016" y="787"/>
                  </a:lnTo>
                  <a:lnTo>
                    <a:pt x="1168" y="736"/>
                  </a:lnTo>
                  <a:lnTo>
                    <a:pt x="1612" y="482"/>
                  </a:lnTo>
                  <a:lnTo>
                    <a:pt x="1435" y="444"/>
                  </a:lnTo>
                  <a:lnTo>
                    <a:pt x="1016" y="368"/>
                  </a:lnTo>
                  <a:lnTo>
                    <a:pt x="876" y="355"/>
                  </a:lnTo>
                  <a:lnTo>
                    <a:pt x="749" y="330"/>
                  </a:lnTo>
                  <a:lnTo>
                    <a:pt x="508" y="266"/>
                  </a:lnTo>
                  <a:lnTo>
                    <a:pt x="381" y="215"/>
                  </a:lnTo>
                  <a:lnTo>
                    <a:pt x="152" y="114"/>
                  </a:lnTo>
                  <a:lnTo>
                    <a:pt x="12" y="0"/>
                  </a:lnTo>
                  <a:close/>
                </a:path>
              </a:pathLst>
            </a:custGeom>
            <a:solidFill>
              <a:srgbClr val="FFFFFF"/>
            </a:solidFill>
          </p:spPr>
          <p:txBody>
            <a:bodyPr wrap="square" lIns="0" tIns="0" rIns="0" bIns="0" rtlCol="0"/>
            <a:lstStyle/>
            <a:p>
              <a:endParaRPr sz="1227"/>
            </a:p>
          </p:txBody>
        </p:sp>
        <p:sp>
          <p:nvSpPr>
            <p:cNvPr id="183" name="object 183"/>
            <p:cNvSpPr/>
            <p:nvPr/>
          </p:nvSpPr>
          <p:spPr>
            <a:xfrm>
              <a:off x="6376289" y="4911775"/>
              <a:ext cx="3810" cy="1905"/>
            </a:xfrm>
            <a:custGeom>
              <a:avLst/>
              <a:gdLst/>
              <a:ahLst/>
              <a:cxnLst/>
              <a:rect l="l" t="t" r="r" b="b"/>
              <a:pathLst>
                <a:path w="3810" h="1904">
                  <a:moveTo>
                    <a:pt x="495" y="254"/>
                  </a:moveTo>
                  <a:lnTo>
                    <a:pt x="469" y="88"/>
                  </a:lnTo>
                  <a:lnTo>
                    <a:pt x="266" y="0"/>
                  </a:lnTo>
                  <a:lnTo>
                    <a:pt x="127" y="88"/>
                  </a:lnTo>
                  <a:lnTo>
                    <a:pt x="63" y="254"/>
                  </a:lnTo>
                  <a:lnTo>
                    <a:pt x="0" y="419"/>
                  </a:lnTo>
                  <a:lnTo>
                    <a:pt x="25" y="584"/>
                  </a:lnTo>
                  <a:lnTo>
                    <a:pt x="228" y="673"/>
                  </a:lnTo>
                  <a:lnTo>
                    <a:pt x="355" y="571"/>
                  </a:lnTo>
                  <a:lnTo>
                    <a:pt x="419" y="406"/>
                  </a:lnTo>
                  <a:lnTo>
                    <a:pt x="495" y="254"/>
                  </a:lnTo>
                  <a:close/>
                </a:path>
                <a:path w="3810" h="1904">
                  <a:moveTo>
                    <a:pt x="3492" y="1282"/>
                  </a:moveTo>
                  <a:lnTo>
                    <a:pt x="3467" y="1117"/>
                  </a:lnTo>
                  <a:lnTo>
                    <a:pt x="3263" y="1028"/>
                  </a:lnTo>
                  <a:lnTo>
                    <a:pt x="3124" y="1117"/>
                  </a:lnTo>
                  <a:lnTo>
                    <a:pt x="3060" y="1282"/>
                  </a:lnTo>
                  <a:lnTo>
                    <a:pt x="2997" y="1447"/>
                  </a:lnTo>
                  <a:lnTo>
                    <a:pt x="3022" y="1612"/>
                  </a:lnTo>
                  <a:lnTo>
                    <a:pt x="3213" y="1701"/>
                  </a:lnTo>
                  <a:lnTo>
                    <a:pt x="3352" y="1600"/>
                  </a:lnTo>
                  <a:lnTo>
                    <a:pt x="3416" y="1447"/>
                  </a:lnTo>
                  <a:lnTo>
                    <a:pt x="3492" y="1282"/>
                  </a:lnTo>
                  <a:close/>
                </a:path>
              </a:pathLst>
            </a:custGeom>
            <a:solidFill>
              <a:srgbClr val="191011"/>
            </a:solidFill>
          </p:spPr>
          <p:txBody>
            <a:bodyPr wrap="square" lIns="0" tIns="0" rIns="0" bIns="0" rtlCol="0"/>
            <a:lstStyle/>
            <a:p>
              <a:endParaRPr sz="1227"/>
            </a:p>
          </p:txBody>
        </p:sp>
        <p:sp>
          <p:nvSpPr>
            <p:cNvPr id="184" name="object 184"/>
            <p:cNvSpPr/>
            <p:nvPr/>
          </p:nvSpPr>
          <p:spPr>
            <a:xfrm>
              <a:off x="6380276" y="4914182"/>
              <a:ext cx="1905" cy="1905"/>
            </a:xfrm>
            <a:custGeom>
              <a:avLst/>
              <a:gdLst/>
              <a:ahLst/>
              <a:cxnLst/>
              <a:rect l="l" t="t" r="r" b="b"/>
              <a:pathLst>
                <a:path w="1904" h="1904">
                  <a:moveTo>
                    <a:pt x="761" y="0"/>
                  </a:moveTo>
                  <a:lnTo>
                    <a:pt x="393" y="253"/>
                  </a:lnTo>
                  <a:lnTo>
                    <a:pt x="241" y="558"/>
                  </a:lnTo>
                  <a:lnTo>
                    <a:pt x="0" y="1054"/>
                  </a:lnTo>
                  <a:lnTo>
                    <a:pt x="304" y="1638"/>
                  </a:lnTo>
                  <a:lnTo>
                    <a:pt x="774" y="1663"/>
                  </a:lnTo>
                  <a:lnTo>
                    <a:pt x="1028" y="1689"/>
                  </a:lnTo>
                  <a:lnTo>
                    <a:pt x="1358" y="1549"/>
                  </a:lnTo>
                  <a:lnTo>
                    <a:pt x="1549" y="1282"/>
                  </a:lnTo>
                  <a:lnTo>
                    <a:pt x="1828" y="914"/>
                  </a:lnTo>
                  <a:lnTo>
                    <a:pt x="1650" y="469"/>
                  </a:lnTo>
                  <a:lnTo>
                    <a:pt x="1498" y="38"/>
                  </a:lnTo>
                  <a:lnTo>
                    <a:pt x="1104" y="12"/>
                  </a:lnTo>
                  <a:lnTo>
                    <a:pt x="761" y="0"/>
                  </a:lnTo>
                  <a:close/>
                </a:path>
              </a:pathLst>
            </a:custGeom>
            <a:solidFill>
              <a:srgbClr val="D89B88"/>
            </a:solidFill>
          </p:spPr>
          <p:txBody>
            <a:bodyPr wrap="square" lIns="0" tIns="0" rIns="0" bIns="0" rtlCol="0"/>
            <a:lstStyle/>
            <a:p>
              <a:endParaRPr sz="1227"/>
            </a:p>
          </p:txBody>
        </p:sp>
        <p:sp>
          <p:nvSpPr>
            <p:cNvPr id="185" name="object 185"/>
            <p:cNvSpPr/>
            <p:nvPr/>
          </p:nvSpPr>
          <p:spPr>
            <a:xfrm>
              <a:off x="6374534" y="4912593"/>
              <a:ext cx="6350" cy="5080"/>
            </a:xfrm>
            <a:custGeom>
              <a:avLst/>
              <a:gdLst/>
              <a:ahLst/>
              <a:cxnLst/>
              <a:rect l="l" t="t" r="r" b="b"/>
              <a:pathLst>
                <a:path w="6350" h="5079">
                  <a:moveTo>
                    <a:pt x="3162" y="0"/>
                  </a:moveTo>
                  <a:lnTo>
                    <a:pt x="2133" y="228"/>
                  </a:lnTo>
                  <a:lnTo>
                    <a:pt x="1396" y="381"/>
                  </a:lnTo>
                  <a:lnTo>
                    <a:pt x="355" y="215"/>
                  </a:lnTo>
                  <a:lnTo>
                    <a:pt x="419" y="520"/>
                  </a:lnTo>
                  <a:lnTo>
                    <a:pt x="0" y="1003"/>
                  </a:lnTo>
                  <a:lnTo>
                    <a:pt x="342" y="2921"/>
                  </a:lnTo>
                  <a:lnTo>
                    <a:pt x="901" y="4076"/>
                  </a:lnTo>
                  <a:lnTo>
                    <a:pt x="2336" y="4584"/>
                  </a:lnTo>
                  <a:lnTo>
                    <a:pt x="4305" y="4546"/>
                  </a:lnTo>
                  <a:lnTo>
                    <a:pt x="5321" y="3733"/>
                  </a:lnTo>
                  <a:lnTo>
                    <a:pt x="4991" y="3187"/>
                  </a:lnTo>
                  <a:lnTo>
                    <a:pt x="5321" y="2273"/>
                  </a:lnTo>
                  <a:lnTo>
                    <a:pt x="5778" y="2006"/>
                  </a:lnTo>
                  <a:lnTo>
                    <a:pt x="5905" y="1930"/>
                  </a:lnTo>
                  <a:lnTo>
                    <a:pt x="5041" y="1612"/>
                  </a:lnTo>
                  <a:lnTo>
                    <a:pt x="4406" y="1193"/>
                  </a:lnTo>
                  <a:lnTo>
                    <a:pt x="3797" y="571"/>
                  </a:lnTo>
                  <a:lnTo>
                    <a:pt x="3467" y="152"/>
                  </a:lnTo>
                  <a:lnTo>
                    <a:pt x="3162" y="0"/>
                  </a:lnTo>
                  <a:close/>
                </a:path>
              </a:pathLst>
            </a:custGeom>
            <a:solidFill>
              <a:srgbClr val="4FC0DB"/>
            </a:solidFill>
          </p:spPr>
          <p:txBody>
            <a:bodyPr wrap="square" lIns="0" tIns="0" rIns="0" bIns="0" rtlCol="0"/>
            <a:lstStyle/>
            <a:p>
              <a:endParaRPr sz="1227"/>
            </a:p>
          </p:txBody>
        </p:sp>
        <p:sp>
          <p:nvSpPr>
            <p:cNvPr id="186" name="object 186"/>
            <p:cNvSpPr/>
            <p:nvPr/>
          </p:nvSpPr>
          <p:spPr>
            <a:xfrm>
              <a:off x="6375921" y="4911635"/>
              <a:ext cx="5080" cy="1905"/>
            </a:xfrm>
            <a:custGeom>
              <a:avLst/>
              <a:gdLst/>
              <a:ahLst/>
              <a:cxnLst/>
              <a:rect l="l" t="t" r="r" b="b"/>
              <a:pathLst>
                <a:path w="5079" h="1904">
                  <a:moveTo>
                    <a:pt x="1282" y="444"/>
                  </a:moveTo>
                  <a:lnTo>
                    <a:pt x="838" y="190"/>
                  </a:lnTo>
                  <a:lnTo>
                    <a:pt x="508" y="50"/>
                  </a:lnTo>
                  <a:lnTo>
                    <a:pt x="114" y="0"/>
                  </a:lnTo>
                  <a:lnTo>
                    <a:pt x="0" y="254"/>
                  </a:lnTo>
                  <a:lnTo>
                    <a:pt x="139" y="190"/>
                  </a:lnTo>
                  <a:lnTo>
                    <a:pt x="419" y="215"/>
                  </a:lnTo>
                  <a:lnTo>
                    <a:pt x="863" y="368"/>
                  </a:lnTo>
                  <a:lnTo>
                    <a:pt x="1054" y="558"/>
                  </a:lnTo>
                  <a:lnTo>
                    <a:pt x="1028" y="723"/>
                  </a:lnTo>
                  <a:lnTo>
                    <a:pt x="1206" y="749"/>
                  </a:lnTo>
                  <a:lnTo>
                    <a:pt x="1257" y="546"/>
                  </a:lnTo>
                  <a:close/>
                </a:path>
                <a:path w="5079" h="1904">
                  <a:moveTo>
                    <a:pt x="4495" y="1397"/>
                  </a:moveTo>
                  <a:lnTo>
                    <a:pt x="4254" y="1308"/>
                  </a:lnTo>
                  <a:lnTo>
                    <a:pt x="3721" y="1130"/>
                  </a:lnTo>
                  <a:lnTo>
                    <a:pt x="3454" y="1155"/>
                  </a:lnTo>
                  <a:lnTo>
                    <a:pt x="3111" y="1308"/>
                  </a:lnTo>
                  <a:lnTo>
                    <a:pt x="3175" y="1473"/>
                  </a:lnTo>
                  <a:lnTo>
                    <a:pt x="3505" y="1320"/>
                  </a:lnTo>
                  <a:lnTo>
                    <a:pt x="3746" y="1308"/>
                  </a:lnTo>
                  <a:lnTo>
                    <a:pt x="4343" y="1536"/>
                  </a:lnTo>
                  <a:lnTo>
                    <a:pt x="4495" y="1574"/>
                  </a:lnTo>
                  <a:lnTo>
                    <a:pt x="4495" y="1397"/>
                  </a:lnTo>
                  <a:close/>
                </a:path>
              </a:pathLst>
            </a:custGeom>
            <a:solidFill>
              <a:srgbClr val="080E0F"/>
            </a:solidFill>
          </p:spPr>
          <p:txBody>
            <a:bodyPr wrap="square" lIns="0" tIns="0" rIns="0" bIns="0" rtlCol="0"/>
            <a:lstStyle/>
            <a:p>
              <a:endParaRPr sz="1227"/>
            </a:p>
          </p:txBody>
        </p:sp>
        <p:sp>
          <p:nvSpPr>
            <p:cNvPr id="187" name="object 187"/>
            <p:cNvSpPr/>
            <p:nvPr/>
          </p:nvSpPr>
          <p:spPr>
            <a:xfrm>
              <a:off x="6374587" y="4911674"/>
              <a:ext cx="6985" cy="5080"/>
            </a:xfrm>
            <a:custGeom>
              <a:avLst/>
              <a:gdLst/>
              <a:ahLst/>
              <a:cxnLst/>
              <a:rect l="l" t="t" r="r" b="b"/>
              <a:pathLst>
                <a:path w="6985" h="5079">
                  <a:moveTo>
                    <a:pt x="6159" y="4013"/>
                  </a:moveTo>
                  <a:lnTo>
                    <a:pt x="6032" y="3835"/>
                  </a:lnTo>
                  <a:lnTo>
                    <a:pt x="5651" y="4140"/>
                  </a:lnTo>
                  <a:lnTo>
                    <a:pt x="5384" y="4343"/>
                  </a:lnTo>
                  <a:lnTo>
                    <a:pt x="4991" y="4648"/>
                  </a:lnTo>
                  <a:lnTo>
                    <a:pt x="5118" y="4826"/>
                  </a:lnTo>
                  <a:lnTo>
                    <a:pt x="5511" y="4533"/>
                  </a:lnTo>
                  <a:lnTo>
                    <a:pt x="6045" y="4102"/>
                  </a:lnTo>
                  <a:close/>
                </a:path>
                <a:path w="6985" h="5079">
                  <a:moveTo>
                    <a:pt x="6959" y="2527"/>
                  </a:moveTo>
                  <a:lnTo>
                    <a:pt x="6832" y="2349"/>
                  </a:lnTo>
                  <a:lnTo>
                    <a:pt x="6426" y="2692"/>
                  </a:lnTo>
                  <a:lnTo>
                    <a:pt x="6019" y="2832"/>
                  </a:lnTo>
                  <a:lnTo>
                    <a:pt x="5740" y="2755"/>
                  </a:lnTo>
                  <a:lnTo>
                    <a:pt x="5181" y="2451"/>
                  </a:lnTo>
                  <a:lnTo>
                    <a:pt x="4660" y="2095"/>
                  </a:lnTo>
                  <a:lnTo>
                    <a:pt x="3810" y="1333"/>
                  </a:lnTo>
                  <a:lnTo>
                    <a:pt x="3556" y="927"/>
                  </a:lnTo>
                  <a:lnTo>
                    <a:pt x="2616" y="762"/>
                  </a:lnTo>
                  <a:lnTo>
                    <a:pt x="1447" y="1155"/>
                  </a:lnTo>
                  <a:lnTo>
                    <a:pt x="952" y="1117"/>
                  </a:lnTo>
                  <a:lnTo>
                    <a:pt x="533" y="1003"/>
                  </a:lnTo>
                  <a:lnTo>
                    <a:pt x="609" y="584"/>
                  </a:lnTo>
                  <a:lnTo>
                    <a:pt x="812" y="88"/>
                  </a:lnTo>
                  <a:lnTo>
                    <a:pt x="609" y="0"/>
                  </a:lnTo>
                  <a:lnTo>
                    <a:pt x="558" y="127"/>
                  </a:lnTo>
                  <a:lnTo>
                    <a:pt x="393" y="520"/>
                  </a:lnTo>
                  <a:lnTo>
                    <a:pt x="304" y="952"/>
                  </a:lnTo>
                  <a:lnTo>
                    <a:pt x="101" y="889"/>
                  </a:lnTo>
                  <a:lnTo>
                    <a:pt x="0" y="1536"/>
                  </a:lnTo>
                  <a:lnTo>
                    <a:pt x="406" y="1651"/>
                  </a:lnTo>
                  <a:lnTo>
                    <a:pt x="838" y="1765"/>
                  </a:lnTo>
                  <a:lnTo>
                    <a:pt x="1282" y="1790"/>
                  </a:lnTo>
                  <a:lnTo>
                    <a:pt x="1727" y="1727"/>
                  </a:lnTo>
                  <a:lnTo>
                    <a:pt x="2082" y="1689"/>
                  </a:lnTo>
                  <a:lnTo>
                    <a:pt x="2387" y="1447"/>
                  </a:lnTo>
                  <a:lnTo>
                    <a:pt x="3276" y="1498"/>
                  </a:lnTo>
                  <a:lnTo>
                    <a:pt x="3695" y="2133"/>
                  </a:lnTo>
                  <a:lnTo>
                    <a:pt x="4076" y="2451"/>
                  </a:lnTo>
                  <a:lnTo>
                    <a:pt x="4508" y="2794"/>
                  </a:lnTo>
                  <a:lnTo>
                    <a:pt x="4978" y="3098"/>
                  </a:lnTo>
                  <a:lnTo>
                    <a:pt x="5473" y="3352"/>
                  </a:lnTo>
                  <a:lnTo>
                    <a:pt x="5842" y="3556"/>
                  </a:lnTo>
                  <a:lnTo>
                    <a:pt x="6070" y="3060"/>
                  </a:lnTo>
                  <a:lnTo>
                    <a:pt x="6527" y="2895"/>
                  </a:lnTo>
                  <a:lnTo>
                    <a:pt x="6858" y="2616"/>
                  </a:lnTo>
                  <a:close/>
                </a:path>
              </a:pathLst>
            </a:custGeom>
            <a:solidFill>
              <a:srgbClr val="B5DCF5"/>
            </a:solidFill>
          </p:spPr>
          <p:txBody>
            <a:bodyPr wrap="square" lIns="0" tIns="0" rIns="0" bIns="0" rtlCol="0"/>
            <a:lstStyle/>
            <a:p>
              <a:endParaRPr sz="1227"/>
            </a:p>
          </p:txBody>
        </p:sp>
        <p:sp>
          <p:nvSpPr>
            <p:cNvPr id="188" name="object 188"/>
            <p:cNvSpPr/>
            <p:nvPr/>
          </p:nvSpPr>
          <p:spPr>
            <a:xfrm>
              <a:off x="6374892" y="4913452"/>
              <a:ext cx="5080" cy="3175"/>
            </a:xfrm>
            <a:custGeom>
              <a:avLst/>
              <a:gdLst/>
              <a:ahLst/>
              <a:cxnLst/>
              <a:rect l="l" t="t" r="r" b="b"/>
              <a:pathLst>
                <a:path w="5079" h="3175">
                  <a:moveTo>
                    <a:pt x="1422" y="1257"/>
                  </a:moveTo>
                  <a:lnTo>
                    <a:pt x="1295" y="1117"/>
                  </a:lnTo>
                  <a:lnTo>
                    <a:pt x="927" y="939"/>
                  </a:lnTo>
                  <a:lnTo>
                    <a:pt x="609" y="736"/>
                  </a:lnTo>
                  <a:lnTo>
                    <a:pt x="317" y="457"/>
                  </a:lnTo>
                  <a:lnTo>
                    <a:pt x="114" y="406"/>
                  </a:lnTo>
                  <a:lnTo>
                    <a:pt x="0" y="558"/>
                  </a:lnTo>
                  <a:lnTo>
                    <a:pt x="88" y="723"/>
                  </a:lnTo>
                  <a:lnTo>
                    <a:pt x="393" y="1016"/>
                  </a:lnTo>
                  <a:lnTo>
                    <a:pt x="762" y="1257"/>
                  </a:lnTo>
                  <a:lnTo>
                    <a:pt x="1155" y="1435"/>
                  </a:lnTo>
                  <a:lnTo>
                    <a:pt x="1346" y="1435"/>
                  </a:lnTo>
                  <a:lnTo>
                    <a:pt x="1422" y="1257"/>
                  </a:lnTo>
                  <a:close/>
                </a:path>
                <a:path w="5079" h="3175">
                  <a:moveTo>
                    <a:pt x="1790" y="330"/>
                  </a:moveTo>
                  <a:lnTo>
                    <a:pt x="1765" y="139"/>
                  </a:lnTo>
                  <a:lnTo>
                    <a:pt x="1587" y="76"/>
                  </a:lnTo>
                  <a:lnTo>
                    <a:pt x="1155" y="165"/>
                  </a:lnTo>
                  <a:lnTo>
                    <a:pt x="723" y="152"/>
                  </a:lnTo>
                  <a:lnTo>
                    <a:pt x="292" y="38"/>
                  </a:lnTo>
                  <a:lnTo>
                    <a:pt x="114" y="88"/>
                  </a:lnTo>
                  <a:lnTo>
                    <a:pt x="76" y="279"/>
                  </a:lnTo>
                  <a:lnTo>
                    <a:pt x="241" y="381"/>
                  </a:lnTo>
                  <a:lnTo>
                    <a:pt x="685" y="508"/>
                  </a:lnTo>
                  <a:lnTo>
                    <a:pt x="1168" y="520"/>
                  </a:lnTo>
                  <a:lnTo>
                    <a:pt x="1625" y="431"/>
                  </a:lnTo>
                  <a:lnTo>
                    <a:pt x="1790" y="330"/>
                  </a:lnTo>
                  <a:close/>
                </a:path>
                <a:path w="5079" h="3175">
                  <a:moveTo>
                    <a:pt x="4356" y="1257"/>
                  </a:moveTo>
                  <a:lnTo>
                    <a:pt x="2755" y="190"/>
                  </a:lnTo>
                  <a:lnTo>
                    <a:pt x="2590" y="266"/>
                  </a:lnTo>
                  <a:lnTo>
                    <a:pt x="2527" y="457"/>
                  </a:lnTo>
                  <a:lnTo>
                    <a:pt x="3086" y="838"/>
                  </a:lnTo>
                  <a:lnTo>
                    <a:pt x="3581" y="1155"/>
                  </a:lnTo>
                  <a:lnTo>
                    <a:pt x="4051" y="1473"/>
                  </a:lnTo>
                  <a:lnTo>
                    <a:pt x="4241" y="1536"/>
                  </a:lnTo>
                  <a:lnTo>
                    <a:pt x="4356" y="1384"/>
                  </a:lnTo>
                  <a:lnTo>
                    <a:pt x="4356" y="1257"/>
                  </a:lnTo>
                  <a:close/>
                </a:path>
                <a:path w="5079" h="3175">
                  <a:moveTo>
                    <a:pt x="4432" y="2628"/>
                  </a:moveTo>
                  <a:lnTo>
                    <a:pt x="4394" y="2273"/>
                  </a:lnTo>
                  <a:lnTo>
                    <a:pt x="4165" y="2286"/>
                  </a:lnTo>
                  <a:lnTo>
                    <a:pt x="3581" y="2324"/>
                  </a:lnTo>
                  <a:lnTo>
                    <a:pt x="3009" y="2273"/>
                  </a:lnTo>
                  <a:lnTo>
                    <a:pt x="2438" y="2159"/>
                  </a:lnTo>
                  <a:lnTo>
                    <a:pt x="2209" y="2120"/>
                  </a:lnTo>
                  <a:lnTo>
                    <a:pt x="2159" y="2463"/>
                  </a:lnTo>
                  <a:lnTo>
                    <a:pt x="2374" y="2514"/>
                  </a:lnTo>
                  <a:lnTo>
                    <a:pt x="2971" y="2628"/>
                  </a:lnTo>
                  <a:lnTo>
                    <a:pt x="3594" y="2679"/>
                  </a:lnTo>
                  <a:lnTo>
                    <a:pt x="4432" y="2628"/>
                  </a:lnTo>
                  <a:close/>
                </a:path>
                <a:path w="5079" h="3175">
                  <a:moveTo>
                    <a:pt x="4635" y="1752"/>
                  </a:moveTo>
                  <a:lnTo>
                    <a:pt x="4406" y="1727"/>
                  </a:lnTo>
                  <a:lnTo>
                    <a:pt x="3848" y="1663"/>
                  </a:lnTo>
                  <a:lnTo>
                    <a:pt x="3289" y="1562"/>
                  </a:lnTo>
                  <a:lnTo>
                    <a:pt x="2654" y="1384"/>
                  </a:lnTo>
                  <a:lnTo>
                    <a:pt x="4356" y="2070"/>
                  </a:lnTo>
                  <a:lnTo>
                    <a:pt x="4572" y="2095"/>
                  </a:lnTo>
                  <a:lnTo>
                    <a:pt x="4635" y="1752"/>
                  </a:lnTo>
                  <a:close/>
                </a:path>
              </a:pathLst>
            </a:custGeom>
            <a:solidFill>
              <a:srgbClr val="00B3B9"/>
            </a:solidFill>
          </p:spPr>
          <p:txBody>
            <a:bodyPr wrap="square" lIns="0" tIns="0" rIns="0" bIns="0" rtlCol="0"/>
            <a:lstStyle/>
            <a:p>
              <a:endParaRPr sz="1227"/>
            </a:p>
          </p:txBody>
        </p:sp>
        <p:sp>
          <p:nvSpPr>
            <p:cNvPr id="189" name="object 189"/>
            <p:cNvSpPr/>
            <p:nvPr/>
          </p:nvSpPr>
          <p:spPr>
            <a:xfrm>
              <a:off x="6377982" y="4908721"/>
              <a:ext cx="5080" cy="6350"/>
            </a:xfrm>
            <a:custGeom>
              <a:avLst/>
              <a:gdLst/>
              <a:ahLst/>
              <a:cxnLst/>
              <a:rect l="l" t="t" r="r" b="b"/>
              <a:pathLst>
                <a:path w="5079" h="6350">
                  <a:moveTo>
                    <a:pt x="1435" y="0"/>
                  </a:moveTo>
                  <a:lnTo>
                    <a:pt x="1142" y="177"/>
                  </a:lnTo>
                  <a:lnTo>
                    <a:pt x="1130" y="381"/>
                  </a:lnTo>
                  <a:lnTo>
                    <a:pt x="901" y="215"/>
                  </a:lnTo>
                  <a:lnTo>
                    <a:pt x="634" y="101"/>
                  </a:lnTo>
                  <a:lnTo>
                    <a:pt x="0" y="50"/>
                  </a:lnTo>
                  <a:lnTo>
                    <a:pt x="0" y="571"/>
                  </a:lnTo>
                  <a:lnTo>
                    <a:pt x="774" y="635"/>
                  </a:lnTo>
                  <a:lnTo>
                    <a:pt x="1079" y="1028"/>
                  </a:lnTo>
                  <a:lnTo>
                    <a:pt x="1930" y="1892"/>
                  </a:lnTo>
                  <a:lnTo>
                    <a:pt x="2565" y="2451"/>
                  </a:lnTo>
                  <a:lnTo>
                    <a:pt x="2908" y="2730"/>
                  </a:lnTo>
                  <a:lnTo>
                    <a:pt x="3263" y="2997"/>
                  </a:lnTo>
                  <a:lnTo>
                    <a:pt x="3327" y="3263"/>
                  </a:lnTo>
                  <a:lnTo>
                    <a:pt x="3301" y="4076"/>
                  </a:lnTo>
                  <a:lnTo>
                    <a:pt x="3047" y="4749"/>
                  </a:lnTo>
                  <a:lnTo>
                    <a:pt x="2793" y="5651"/>
                  </a:lnTo>
                  <a:lnTo>
                    <a:pt x="3124" y="5778"/>
                  </a:lnTo>
                  <a:lnTo>
                    <a:pt x="3759" y="5283"/>
                  </a:lnTo>
                  <a:lnTo>
                    <a:pt x="4063" y="4787"/>
                  </a:lnTo>
                  <a:lnTo>
                    <a:pt x="4241" y="3987"/>
                  </a:lnTo>
                  <a:lnTo>
                    <a:pt x="3975" y="3848"/>
                  </a:lnTo>
                  <a:lnTo>
                    <a:pt x="3797" y="3949"/>
                  </a:lnTo>
                  <a:lnTo>
                    <a:pt x="3835" y="3771"/>
                  </a:lnTo>
                  <a:lnTo>
                    <a:pt x="3848" y="3594"/>
                  </a:lnTo>
                  <a:lnTo>
                    <a:pt x="3848" y="3416"/>
                  </a:lnTo>
                  <a:lnTo>
                    <a:pt x="4152" y="3619"/>
                  </a:lnTo>
                  <a:lnTo>
                    <a:pt x="4444" y="3810"/>
                  </a:lnTo>
                  <a:lnTo>
                    <a:pt x="4673" y="3365"/>
                  </a:lnTo>
                  <a:lnTo>
                    <a:pt x="4165" y="2971"/>
                  </a:lnTo>
                  <a:lnTo>
                    <a:pt x="3695" y="2565"/>
                  </a:lnTo>
                  <a:lnTo>
                    <a:pt x="3759" y="2387"/>
                  </a:lnTo>
                  <a:lnTo>
                    <a:pt x="3695" y="2184"/>
                  </a:lnTo>
                  <a:lnTo>
                    <a:pt x="3568" y="2044"/>
                  </a:lnTo>
                  <a:lnTo>
                    <a:pt x="3289" y="1790"/>
                  </a:lnTo>
                  <a:lnTo>
                    <a:pt x="3047" y="1536"/>
                  </a:lnTo>
                  <a:lnTo>
                    <a:pt x="2679" y="1092"/>
                  </a:lnTo>
                  <a:lnTo>
                    <a:pt x="2324" y="596"/>
                  </a:lnTo>
                  <a:lnTo>
                    <a:pt x="2171" y="596"/>
                  </a:lnTo>
                  <a:lnTo>
                    <a:pt x="2019" y="596"/>
                  </a:lnTo>
                  <a:lnTo>
                    <a:pt x="1879" y="469"/>
                  </a:lnTo>
                  <a:lnTo>
                    <a:pt x="1435" y="0"/>
                  </a:lnTo>
                  <a:close/>
                </a:path>
              </a:pathLst>
            </a:custGeom>
            <a:solidFill>
              <a:srgbClr val="270F0F"/>
            </a:solidFill>
          </p:spPr>
          <p:txBody>
            <a:bodyPr wrap="square" lIns="0" tIns="0" rIns="0" bIns="0" rtlCol="0"/>
            <a:lstStyle/>
            <a:p>
              <a:endParaRPr sz="1227"/>
            </a:p>
          </p:txBody>
        </p:sp>
        <p:sp>
          <p:nvSpPr>
            <p:cNvPr id="190" name="object 190"/>
            <p:cNvSpPr/>
            <p:nvPr/>
          </p:nvSpPr>
          <p:spPr>
            <a:xfrm>
              <a:off x="6374689" y="4912270"/>
              <a:ext cx="7620" cy="3175"/>
            </a:xfrm>
            <a:custGeom>
              <a:avLst/>
              <a:gdLst/>
              <a:ahLst/>
              <a:cxnLst/>
              <a:rect l="l" t="t" r="r" b="b"/>
              <a:pathLst>
                <a:path w="7620" h="3175">
                  <a:moveTo>
                    <a:pt x="279" y="254"/>
                  </a:moveTo>
                  <a:lnTo>
                    <a:pt x="50" y="0"/>
                  </a:lnTo>
                  <a:lnTo>
                    <a:pt x="25" y="165"/>
                  </a:lnTo>
                  <a:lnTo>
                    <a:pt x="190" y="546"/>
                  </a:lnTo>
                  <a:lnTo>
                    <a:pt x="279" y="254"/>
                  </a:lnTo>
                  <a:close/>
                </a:path>
                <a:path w="7620" h="3175">
                  <a:moveTo>
                    <a:pt x="7162" y="2438"/>
                  </a:moveTo>
                  <a:lnTo>
                    <a:pt x="6756" y="2235"/>
                  </a:lnTo>
                  <a:lnTo>
                    <a:pt x="6350" y="2311"/>
                  </a:lnTo>
                  <a:lnTo>
                    <a:pt x="6096" y="2578"/>
                  </a:lnTo>
                  <a:lnTo>
                    <a:pt x="6146" y="2730"/>
                  </a:lnTo>
                  <a:lnTo>
                    <a:pt x="6413" y="2451"/>
                  </a:lnTo>
                  <a:lnTo>
                    <a:pt x="6756" y="2400"/>
                  </a:lnTo>
                  <a:lnTo>
                    <a:pt x="7023" y="2527"/>
                  </a:lnTo>
                  <a:lnTo>
                    <a:pt x="7162" y="2438"/>
                  </a:lnTo>
                  <a:close/>
                </a:path>
              </a:pathLst>
            </a:custGeom>
            <a:solidFill>
              <a:srgbClr val="601818"/>
            </a:solidFill>
          </p:spPr>
          <p:txBody>
            <a:bodyPr wrap="square" lIns="0" tIns="0" rIns="0" bIns="0" rtlCol="0"/>
            <a:lstStyle/>
            <a:p>
              <a:endParaRPr sz="1227"/>
            </a:p>
          </p:txBody>
        </p:sp>
        <p:sp>
          <p:nvSpPr>
            <p:cNvPr id="191" name="object 191"/>
            <p:cNvSpPr/>
            <p:nvPr/>
          </p:nvSpPr>
          <p:spPr>
            <a:xfrm>
              <a:off x="6380849" y="4924625"/>
              <a:ext cx="1905" cy="7620"/>
            </a:xfrm>
            <a:custGeom>
              <a:avLst/>
              <a:gdLst/>
              <a:ahLst/>
              <a:cxnLst/>
              <a:rect l="l" t="t" r="r" b="b"/>
              <a:pathLst>
                <a:path w="1904" h="7620">
                  <a:moveTo>
                    <a:pt x="292" y="0"/>
                  </a:moveTo>
                  <a:lnTo>
                    <a:pt x="0" y="25"/>
                  </a:lnTo>
                  <a:lnTo>
                    <a:pt x="393" y="2006"/>
                  </a:lnTo>
                  <a:lnTo>
                    <a:pt x="647" y="3809"/>
                  </a:lnTo>
                  <a:lnTo>
                    <a:pt x="1117" y="6578"/>
                  </a:lnTo>
                  <a:lnTo>
                    <a:pt x="1257" y="7251"/>
                  </a:lnTo>
                  <a:lnTo>
                    <a:pt x="1549" y="7226"/>
                  </a:lnTo>
                  <a:lnTo>
                    <a:pt x="1511" y="7035"/>
                  </a:lnTo>
                  <a:lnTo>
                    <a:pt x="1155" y="5245"/>
                  </a:lnTo>
                  <a:lnTo>
                    <a:pt x="901" y="3428"/>
                  </a:lnTo>
                  <a:lnTo>
                    <a:pt x="508" y="1155"/>
                  </a:lnTo>
                  <a:lnTo>
                    <a:pt x="431" y="660"/>
                  </a:lnTo>
                  <a:lnTo>
                    <a:pt x="292" y="0"/>
                  </a:lnTo>
                  <a:close/>
                </a:path>
              </a:pathLst>
            </a:custGeom>
            <a:solidFill>
              <a:srgbClr val="DBC8A8"/>
            </a:solidFill>
          </p:spPr>
          <p:txBody>
            <a:bodyPr wrap="square" lIns="0" tIns="0" rIns="0" bIns="0" rtlCol="0"/>
            <a:lstStyle/>
            <a:p>
              <a:endParaRPr sz="1227"/>
            </a:p>
          </p:txBody>
        </p:sp>
        <p:sp>
          <p:nvSpPr>
            <p:cNvPr id="192" name="object 192"/>
            <p:cNvSpPr/>
            <p:nvPr/>
          </p:nvSpPr>
          <p:spPr>
            <a:xfrm>
              <a:off x="6270155" y="4928501"/>
              <a:ext cx="19685" cy="36830"/>
            </a:xfrm>
            <a:custGeom>
              <a:avLst/>
              <a:gdLst/>
              <a:ahLst/>
              <a:cxnLst/>
              <a:rect l="l" t="t" r="r" b="b"/>
              <a:pathLst>
                <a:path w="19685" h="36829">
                  <a:moveTo>
                    <a:pt x="13804" y="36017"/>
                  </a:moveTo>
                  <a:lnTo>
                    <a:pt x="13474" y="36004"/>
                  </a:lnTo>
                  <a:lnTo>
                    <a:pt x="13436" y="36296"/>
                  </a:lnTo>
                  <a:lnTo>
                    <a:pt x="13804" y="36017"/>
                  </a:lnTo>
                  <a:close/>
                </a:path>
                <a:path w="19685" h="36829">
                  <a:moveTo>
                    <a:pt x="19304" y="3644"/>
                  </a:moveTo>
                  <a:lnTo>
                    <a:pt x="12344" y="2616"/>
                  </a:lnTo>
                  <a:lnTo>
                    <a:pt x="12979" y="1231"/>
                  </a:lnTo>
                  <a:lnTo>
                    <a:pt x="2540" y="0"/>
                  </a:lnTo>
                  <a:lnTo>
                    <a:pt x="2616" y="11442"/>
                  </a:lnTo>
                  <a:lnTo>
                    <a:pt x="2387" y="11963"/>
                  </a:lnTo>
                  <a:lnTo>
                    <a:pt x="1358" y="13563"/>
                  </a:lnTo>
                  <a:lnTo>
                    <a:pt x="838" y="19011"/>
                  </a:lnTo>
                  <a:lnTo>
                    <a:pt x="1866" y="28727"/>
                  </a:lnTo>
                  <a:lnTo>
                    <a:pt x="1524" y="30695"/>
                  </a:lnTo>
                  <a:lnTo>
                    <a:pt x="355" y="31102"/>
                  </a:lnTo>
                  <a:lnTo>
                    <a:pt x="0" y="32550"/>
                  </a:lnTo>
                  <a:lnTo>
                    <a:pt x="584" y="32562"/>
                  </a:lnTo>
                  <a:lnTo>
                    <a:pt x="533" y="33134"/>
                  </a:lnTo>
                  <a:lnTo>
                    <a:pt x="927" y="33870"/>
                  </a:lnTo>
                  <a:lnTo>
                    <a:pt x="2222" y="34124"/>
                  </a:lnTo>
                  <a:lnTo>
                    <a:pt x="2667" y="33261"/>
                  </a:lnTo>
                  <a:lnTo>
                    <a:pt x="3048" y="31877"/>
                  </a:lnTo>
                  <a:lnTo>
                    <a:pt x="3556" y="31242"/>
                  </a:lnTo>
                  <a:lnTo>
                    <a:pt x="3670" y="30797"/>
                  </a:lnTo>
                  <a:lnTo>
                    <a:pt x="3644" y="30213"/>
                  </a:lnTo>
                  <a:lnTo>
                    <a:pt x="7073" y="16687"/>
                  </a:lnTo>
                  <a:lnTo>
                    <a:pt x="7696" y="12700"/>
                  </a:lnTo>
                  <a:lnTo>
                    <a:pt x="11137" y="5232"/>
                  </a:lnTo>
                  <a:lnTo>
                    <a:pt x="12001" y="14706"/>
                  </a:lnTo>
                  <a:lnTo>
                    <a:pt x="11569" y="18567"/>
                  </a:lnTo>
                  <a:lnTo>
                    <a:pt x="11328" y="32004"/>
                  </a:lnTo>
                  <a:lnTo>
                    <a:pt x="10871" y="33020"/>
                  </a:lnTo>
                  <a:lnTo>
                    <a:pt x="10883" y="33629"/>
                  </a:lnTo>
                  <a:lnTo>
                    <a:pt x="11315" y="34518"/>
                  </a:lnTo>
                  <a:lnTo>
                    <a:pt x="11328" y="35128"/>
                  </a:lnTo>
                  <a:lnTo>
                    <a:pt x="12496" y="34340"/>
                  </a:lnTo>
                  <a:lnTo>
                    <a:pt x="12522" y="35064"/>
                  </a:lnTo>
                  <a:lnTo>
                    <a:pt x="12471" y="35979"/>
                  </a:lnTo>
                  <a:lnTo>
                    <a:pt x="13462" y="36004"/>
                  </a:lnTo>
                  <a:lnTo>
                    <a:pt x="13500" y="35712"/>
                  </a:lnTo>
                  <a:lnTo>
                    <a:pt x="14859" y="35140"/>
                  </a:lnTo>
                  <a:lnTo>
                    <a:pt x="14820" y="33705"/>
                  </a:lnTo>
                  <a:lnTo>
                    <a:pt x="13741" y="32778"/>
                  </a:lnTo>
                  <a:lnTo>
                    <a:pt x="13677" y="31813"/>
                  </a:lnTo>
                  <a:lnTo>
                    <a:pt x="14922" y="27216"/>
                  </a:lnTo>
                  <a:lnTo>
                    <a:pt x="16852" y="23228"/>
                  </a:lnTo>
                  <a:lnTo>
                    <a:pt x="17894" y="17195"/>
                  </a:lnTo>
                  <a:lnTo>
                    <a:pt x="17322" y="15379"/>
                  </a:lnTo>
                  <a:lnTo>
                    <a:pt x="17284" y="15100"/>
                  </a:lnTo>
                  <a:lnTo>
                    <a:pt x="17246" y="14820"/>
                  </a:lnTo>
                  <a:lnTo>
                    <a:pt x="19304" y="3644"/>
                  </a:lnTo>
                  <a:close/>
                </a:path>
              </a:pathLst>
            </a:custGeom>
            <a:solidFill>
              <a:srgbClr val="774C3A"/>
            </a:solidFill>
          </p:spPr>
          <p:txBody>
            <a:bodyPr wrap="square" lIns="0" tIns="0" rIns="0" bIns="0" rtlCol="0"/>
            <a:lstStyle/>
            <a:p>
              <a:endParaRPr sz="1227"/>
            </a:p>
          </p:txBody>
        </p:sp>
        <p:sp>
          <p:nvSpPr>
            <p:cNvPr id="193" name="object 193"/>
            <p:cNvSpPr/>
            <p:nvPr/>
          </p:nvSpPr>
          <p:spPr>
            <a:xfrm>
              <a:off x="6270160" y="4915095"/>
              <a:ext cx="21590" cy="36195"/>
            </a:xfrm>
            <a:custGeom>
              <a:avLst/>
              <a:gdLst/>
              <a:ahLst/>
              <a:cxnLst/>
              <a:rect l="l" t="t" r="r" b="b"/>
              <a:pathLst>
                <a:path w="21589" h="36195">
                  <a:moveTo>
                    <a:pt x="8458" y="0"/>
                  </a:moveTo>
                  <a:lnTo>
                    <a:pt x="4419" y="8356"/>
                  </a:lnTo>
                  <a:lnTo>
                    <a:pt x="3124" y="11633"/>
                  </a:lnTo>
                  <a:lnTo>
                    <a:pt x="2921" y="11620"/>
                  </a:lnTo>
                  <a:lnTo>
                    <a:pt x="1460" y="18745"/>
                  </a:lnTo>
                  <a:lnTo>
                    <a:pt x="2501" y="20396"/>
                  </a:lnTo>
                  <a:lnTo>
                    <a:pt x="1790" y="26250"/>
                  </a:lnTo>
                  <a:lnTo>
                    <a:pt x="0" y="31610"/>
                  </a:lnTo>
                  <a:lnTo>
                    <a:pt x="1066" y="34264"/>
                  </a:lnTo>
                  <a:lnTo>
                    <a:pt x="2235" y="34442"/>
                  </a:lnTo>
                  <a:lnTo>
                    <a:pt x="5105" y="35217"/>
                  </a:lnTo>
                  <a:lnTo>
                    <a:pt x="6362" y="34442"/>
                  </a:lnTo>
                  <a:lnTo>
                    <a:pt x="7518" y="29616"/>
                  </a:lnTo>
                  <a:lnTo>
                    <a:pt x="8280" y="27647"/>
                  </a:lnTo>
                  <a:lnTo>
                    <a:pt x="9410" y="24993"/>
                  </a:lnTo>
                  <a:lnTo>
                    <a:pt x="10490" y="21793"/>
                  </a:lnTo>
                  <a:lnTo>
                    <a:pt x="10922" y="19811"/>
                  </a:lnTo>
                  <a:lnTo>
                    <a:pt x="10960" y="21107"/>
                  </a:lnTo>
                  <a:lnTo>
                    <a:pt x="11544" y="24561"/>
                  </a:lnTo>
                  <a:lnTo>
                    <a:pt x="11518" y="30835"/>
                  </a:lnTo>
                  <a:lnTo>
                    <a:pt x="10871" y="35051"/>
                  </a:lnTo>
                  <a:lnTo>
                    <a:pt x="11264" y="34912"/>
                  </a:lnTo>
                  <a:lnTo>
                    <a:pt x="11518" y="34937"/>
                  </a:lnTo>
                  <a:lnTo>
                    <a:pt x="12484" y="35331"/>
                  </a:lnTo>
                  <a:lnTo>
                    <a:pt x="15405" y="35483"/>
                  </a:lnTo>
                  <a:lnTo>
                    <a:pt x="16065" y="35737"/>
                  </a:lnTo>
                  <a:lnTo>
                    <a:pt x="17106" y="35432"/>
                  </a:lnTo>
                  <a:lnTo>
                    <a:pt x="17576" y="34785"/>
                  </a:lnTo>
                  <a:lnTo>
                    <a:pt x="17894" y="30238"/>
                  </a:lnTo>
                  <a:lnTo>
                    <a:pt x="17551" y="27101"/>
                  </a:lnTo>
                  <a:lnTo>
                    <a:pt x="21323" y="17017"/>
                  </a:lnTo>
                  <a:lnTo>
                    <a:pt x="18059" y="7581"/>
                  </a:lnTo>
                  <a:lnTo>
                    <a:pt x="18719" y="1917"/>
                  </a:lnTo>
                  <a:lnTo>
                    <a:pt x="8458" y="0"/>
                  </a:lnTo>
                  <a:close/>
                </a:path>
              </a:pathLst>
            </a:custGeom>
            <a:solidFill>
              <a:srgbClr val="074459"/>
            </a:solidFill>
          </p:spPr>
          <p:txBody>
            <a:bodyPr wrap="square" lIns="0" tIns="0" rIns="0" bIns="0" rtlCol="0"/>
            <a:lstStyle/>
            <a:p>
              <a:endParaRPr sz="1227"/>
            </a:p>
          </p:txBody>
        </p:sp>
        <p:sp>
          <p:nvSpPr>
            <p:cNvPr id="194" name="object 194"/>
            <p:cNvSpPr/>
            <p:nvPr/>
          </p:nvSpPr>
          <p:spPr>
            <a:xfrm>
              <a:off x="6268529" y="4959107"/>
              <a:ext cx="5715" cy="5080"/>
            </a:xfrm>
            <a:custGeom>
              <a:avLst/>
              <a:gdLst/>
              <a:ahLst/>
              <a:cxnLst/>
              <a:rect l="l" t="t" r="r" b="b"/>
              <a:pathLst>
                <a:path w="5714" h="5079">
                  <a:moveTo>
                    <a:pt x="2362" y="0"/>
                  </a:moveTo>
                  <a:lnTo>
                    <a:pt x="1841" y="901"/>
                  </a:lnTo>
                  <a:lnTo>
                    <a:pt x="419" y="2438"/>
                  </a:lnTo>
                  <a:lnTo>
                    <a:pt x="253" y="2628"/>
                  </a:lnTo>
                  <a:lnTo>
                    <a:pt x="152" y="2844"/>
                  </a:lnTo>
                  <a:lnTo>
                    <a:pt x="101" y="3073"/>
                  </a:lnTo>
                  <a:lnTo>
                    <a:pt x="38" y="3429"/>
                  </a:lnTo>
                  <a:lnTo>
                    <a:pt x="0" y="4051"/>
                  </a:lnTo>
                  <a:lnTo>
                    <a:pt x="1854" y="4787"/>
                  </a:lnTo>
                  <a:lnTo>
                    <a:pt x="2438" y="4533"/>
                  </a:lnTo>
                  <a:lnTo>
                    <a:pt x="3162" y="4140"/>
                  </a:lnTo>
                  <a:lnTo>
                    <a:pt x="3454" y="3873"/>
                  </a:lnTo>
                  <a:lnTo>
                    <a:pt x="3797" y="3390"/>
                  </a:lnTo>
                  <a:lnTo>
                    <a:pt x="4254" y="2908"/>
                  </a:lnTo>
                  <a:lnTo>
                    <a:pt x="4610" y="2743"/>
                  </a:lnTo>
                  <a:lnTo>
                    <a:pt x="4864" y="2641"/>
                  </a:lnTo>
                  <a:lnTo>
                    <a:pt x="5029" y="2565"/>
                  </a:lnTo>
                  <a:lnTo>
                    <a:pt x="5257" y="2501"/>
                  </a:lnTo>
                  <a:lnTo>
                    <a:pt x="5511" y="1600"/>
                  </a:lnTo>
                  <a:lnTo>
                    <a:pt x="5549" y="1295"/>
                  </a:lnTo>
                  <a:lnTo>
                    <a:pt x="5549" y="571"/>
                  </a:lnTo>
                  <a:lnTo>
                    <a:pt x="5537" y="406"/>
                  </a:lnTo>
                  <a:lnTo>
                    <a:pt x="5435" y="177"/>
                  </a:lnTo>
                  <a:lnTo>
                    <a:pt x="5283" y="88"/>
                  </a:lnTo>
                  <a:lnTo>
                    <a:pt x="5270" y="317"/>
                  </a:lnTo>
                  <a:lnTo>
                    <a:pt x="5041" y="800"/>
                  </a:lnTo>
                  <a:lnTo>
                    <a:pt x="4533" y="1066"/>
                  </a:lnTo>
                  <a:lnTo>
                    <a:pt x="4051" y="1536"/>
                  </a:lnTo>
                  <a:lnTo>
                    <a:pt x="2362" y="0"/>
                  </a:lnTo>
                  <a:close/>
                </a:path>
              </a:pathLst>
            </a:custGeom>
            <a:solidFill>
              <a:srgbClr val="EEE5D0"/>
            </a:solidFill>
          </p:spPr>
          <p:txBody>
            <a:bodyPr wrap="square" lIns="0" tIns="0" rIns="0" bIns="0" rtlCol="0"/>
            <a:lstStyle/>
            <a:p>
              <a:endParaRPr sz="1227"/>
            </a:p>
          </p:txBody>
        </p:sp>
        <p:sp>
          <p:nvSpPr>
            <p:cNvPr id="195" name="object 195"/>
            <p:cNvSpPr/>
            <p:nvPr/>
          </p:nvSpPr>
          <p:spPr>
            <a:xfrm>
              <a:off x="6268680" y="4960882"/>
              <a:ext cx="5715" cy="2540"/>
            </a:xfrm>
            <a:custGeom>
              <a:avLst/>
              <a:gdLst/>
              <a:ahLst/>
              <a:cxnLst/>
              <a:rect l="l" t="t" r="r" b="b"/>
              <a:pathLst>
                <a:path w="5714" h="2539">
                  <a:moveTo>
                    <a:pt x="5257" y="0"/>
                  </a:moveTo>
                  <a:lnTo>
                    <a:pt x="4203" y="520"/>
                  </a:lnTo>
                  <a:lnTo>
                    <a:pt x="4038" y="596"/>
                  </a:lnTo>
                  <a:lnTo>
                    <a:pt x="3848" y="723"/>
                  </a:lnTo>
                  <a:lnTo>
                    <a:pt x="3340" y="1130"/>
                  </a:lnTo>
                  <a:lnTo>
                    <a:pt x="2946" y="1727"/>
                  </a:lnTo>
                  <a:lnTo>
                    <a:pt x="2286" y="2463"/>
                  </a:lnTo>
                  <a:lnTo>
                    <a:pt x="444" y="1790"/>
                  </a:lnTo>
                  <a:lnTo>
                    <a:pt x="152" y="1295"/>
                  </a:lnTo>
                  <a:lnTo>
                    <a:pt x="101" y="1104"/>
                  </a:lnTo>
                  <a:lnTo>
                    <a:pt x="50" y="1384"/>
                  </a:lnTo>
                  <a:lnTo>
                    <a:pt x="406" y="1892"/>
                  </a:lnTo>
                  <a:lnTo>
                    <a:pt x="1117" y="2146"/>
                  </a:lnTo>
                  <a:lnTo>
                    <a:pt x="1295" y="2197"/>
                  </a:lnTo>
                  <a:lnTo>
                    <a:pt x="1460" y="2222"/>
                  </a:lnTo>
                  <a:lnTo>
                    <a:pt x="2501" y="2387"/>
                  </a:lnTo>
                  <a:lnTo>
                    <a:pt x="3060" y="1752"/>
                  </a:lnTo>
                  <a:lnTo>
                    <a:pt x="3416" y="1219"/>
                  </a:lnTo>
                  <a:lnTo>
                    <a:pt x="3886" y="825"/>
                  </a:lnTo>
                  <a:lnTo>
                    <a:pt x="4064" y="711"/>
                  </a:lnTo>
                  <a:lnTo>
                    <a:pt x="5041" y="215"/>
                  </a:lnTo>
                  <a:lnTo>
                    <a:pt x="5270" y="88"/>
                  </a:lnTo>
                  <a:close/>
                </a:path>
              </a:pathLst>
            </a:custGeom>
            <a:solidFill>
              <a:srgbClr val="DECEB1"/>
            </a:solidFill>
          </p:spPr>
          <p:txBody>
            <a:bodyPr wrap="square" lIns="0" tIns="0" rIns="0" bIns="0" rtlCol="0"/>
            <a:lstStyle/>
            <a:p>
              <a:endParaRPr sz="1227"/>
            </a:p>
          </p:txBody>
        </p:sp>
        <p:sp>
          <p:nvSpPr>
            <p:cNvPr id="196" name="object 196"/>
            <p:cNvSpPr/>
            <p:nvPr/>
          </p:nvSpPr>
          <p:spPr>
            <a:xfrm>
              <a:off x="6280625" y="4960726"/>
              <a:ext cx="6350" cy="5715"/>
            </a:xfrm>
            <a:custGeom>
              <a:avLst/>
              <a:gdLst/>
              <a:ahLst/>
              <a:cxnLst/>
              <a:rect l="l" t="t" r="r" b="b"/>
              <a:pathLst>
                <a:path w="6350" h="5714">
                  <a:moveTo>
                    <a:pt x="698" y="0"/>
                  </a:moveTo>
                  <a:lnTo>
                    <a:pt x="0" y="1485"/>
                  </a:lnTo>
                  <a:lnTo>
                    <a:pt x="38" y="2362"/>
                  </a:lnTo>
                  <a:lnTo>
                    <a:pt x="126" y="2501"/>
                  </a:lnTo>
                  <a:lnTo>
                    <a:pt x="469" y="2705"/>
                  </a:lnTo>
                  <a:lnTo>
                    <a:pt x="825" y="2933"/>
                  </a:lnTo>
                  <a:lnTo>
                    <a:pt x="2070" y="3797"/>
                  </a:lnTo>
                  <a:lnTo>
                    <a:pt x="2628" y="4724"/>
                  </a:lnTo>
                  <a:lnTo>
                    <a:pt x="3289" y="5003"/>
                  </a:lnTo>
                  <a:lnTo>
                    <a:pt x="4787" y="5676"/>
                  </a:lnTo>
                  <a:lnTo>
                    <a:pt x="5867" y="5473"/>
                  </a:lnTo>
                  <a:lnTo>
                    <a:pt x="6108" y="5054"/>
                  </a:lnTo>
                  <a:lnTo>
                    <a:pt x="6197" y="4737"/>
                  </a:lnTo>
                  <a:lnTo>
                    <a:pt x="6070" y="4241"/>
                  </a:lnTo>
                  <a:lnTo>
                    <a:pt x="5181" y="2921"/>
                  </a:lnTo>
                  <a:lnTo>
                    <a:pt x="4991" y="2679"/>
                  </a:lnTo>
                  <a:lnTo>
                    <a:pt x="3962" y="952"/>
                  </a:lnTo>
                  <a:lnTo>
                    <a:pt x="2641" y="1333"/>
                  </a:lnTo>
                  <a:lnTo>
                    <a:pt x="2298" y="1968"/>
                  </a:lnTo>
                  <a:lnTo>
                    <a:pt x="2120" y="1879"/>
                  </a:lnTo>
                  <a:lnTo>
                    <a:pt x="1676" y="1447"/>
                  </a:lnTo>
                  <a:lnTo>
                    <a:pt x="1320" y="952"/>
                  </a:lnTo>
                  <a:lnTo>
                    <a:pt x="939" y="266"/>
                  </a:lnTo>
                  <a:lnTo>
                    <a:pt x="698" y="0"/>
                  </a:lnTo>
                  <a:close/>
                </a:path>
              </a:pathLst>
            </a:custGeom>
            <a:solidFill>
              <a:srgbClr val="EEE5D0"/>
            </a:solidFill>
          </p:spPr>
          <p:txBody>
            <a:bodyPr wrap="square" lIns="0" tIns="0" rIns="0" bIns="0" rtlCol="0"/>
            <a:lstStyle/>
            <a:p>
              <a:endParaRPr sz="1227"/>
            </a:p>
          </p:txBody>
        </p:sp>
        <p:sp>
          <p:nvSpPr>
            <p:cNvPr id="197" name="object 197"/>
            <p:cNvSpPr/>
            <p:nvPr/>
          </p:nvSpPr>
          <p:spPr>
            <a:xfrm>
              <a:off x="6280731" y="4962208"/>
              <a:ext cx="6350" cy="3810"/>
            </a:xfrm>
            <a:custGeom>
              <a:avLst/>
              <a:gdLst/>
              <a:ahLst/>
              <a:cxnLst/>
              <a:rect l="l" t="t" r="r" b="b"/>
              <a:pathLst>
                <a:path w="6350" h="3810">
                  <a:moveTo>
                    <a:pt x="4222" y="3240"/>
                  </a:moveTo>
                  <a:lnTo>
                    <a:pt x="4533" y="3390"/>
                  </a:lnTo>
                  <a:lnTo>
                    <a:pt x="4936" y="3352"/>
                  </a:lnTo>
                  <a:lnTo>
                    <a:pt x="4222" y="3240"/>
                  </a:lnTo>
                  <a:close/>
                </a:path>
                <a:path w="6350" h="3810">
                  <a:moveTo>
                    <a:pt x="5943" y="2946"/>
                  </a:moveTo>
                  <a:lnTo>
                    <a:pt x="5473" y="3302"/>
                  </a:lnTo>
                  <a:lnTo>
                    <a:pt x="4936" y="3352"/>
                  </a:lnTo>
                  <a:lnTo>
                    <a:pt x="5092" y="3378"/>
                  </a:lnTo>
                  <a:lnTo>
                    <a:pt x="5613" y="3327"/>
                  </a:lnTo>
                  <a:lnTo>
                    <a:pt x="5969" y="3035"/>
                  </a:lnTo>
                  <a:close/>
                </a:path>
                <a:path w="6350" h="3810">
                  <a:moveTo>
                    <a:pt x="50" y="0"/>
                  </a:moveTo>
                  <a:lnTo>
                    <a:pt x="203" y="203"/>
                  </a:lnTo>
                  <a:lnTo>
                    <a:pt x="1524" y="1155"/>
                  </a:lnTo>
                  <a:lnTo>
                    <a:pt x="2692" y="2628"/>
                  </a:lnTo>
                  <a:lnTo>
                    <a:pt x="3540" y="3035"/>
                  </a:lnTo>
                  <a:lnTo>
                    <a:pt x="4038" y="3213"/>
                  </a:lnTo>
                  <a:lnTo>
                    <a:pt x="4222" y="3240"/>
                  </a:lnTo>
                  <a:lnTo>
                    <a:pt x="2768" y="2540"/>
                  </a:lnTo>
                  <a:lnTo>
                    <a:pt x="1587" y="1079"/>
                  </a:lnTo>
                  <a:lnTo>
                    <a:pt x="212" y="76"/>
                  </a:lnTo>
                  <a:lnTo>
                    <a:pt x="50" y="0"/>
                  </a:lnTo>
                  <a:close/>
                </a:path>
              </a:pathLst>
            </a:custGeom>
            <a:solidFill>
              <a:srgbClr val="DECEB1"/>
            </a:solidFill>
          </p:spPr>
          <p:txBody>
            <a:bodyPr wrap="square" lIns="0" tIns="0" rIns="0" bIns="0" rtlCol="0"/>
            <a:lstStyle/>
            <a:p>
              <a:endParaRPr sz="1227"/>
            </a:p>
          </p:txBody>
        </p:sp>
        <p:sp>
          <p:nvSpPr>
            <p:cNvPr id="198" name="object 198"/>
            <p:cNvSpPr/>
            <p:nvPr/>
          </p:nvSpPr>
          <p:spPr>
            <a:xfrm>
              <a:off x="6282467" y="4897447"/>
              <a:ext cx="8255" cy="8255"/>
            </a:xfrm>
            <a:custGeom>
              <a:avLst/>
              <a:gdLst/>
              <a:ahLst/>
              <a:cxnLst/>
              <a:rect l="l" t="t" r="r" b="b"/>
              <a:pathLst>
                <a:path w="8254" h="8254">
                  <a:moveTo>
                    <a:pt x="7668" y="1879"/>
                  </a:moveTo>
                  <a:lnTo>
                    <a:pt x="6045" y="1879"/>
                  </a:lnTo>
                  <a:lnTo>
                    <a:pt x="6929" y="4089"/>
                  </a:lnTo>
                  <a:lnTo>
                    <a:pt x="7027" y="4483"/>
                  </a:lnTo>
                  <a:lnTo>
                    <a:pt x="6147" y="6121"/>
                  </a:lnTo>
                  <a:lnTo>
                    <a:pt x="5962" y="6603"/>
                  </a:lnTo>
                  <a:lnTo>
                    <a:pt x="5855" y="7124"/>
                  </a:lnTo>
                  <a:lnTo>
                    <a:pt x="5706" y="7480"/>
                  </a:lnTo>
                  <a:lnTo>
                    <a:pt x="5588" y="7924"/>
                  </a:lnTo>
                  <a:lnTo>
                    <a:pt x="5728" y="7658"/>
                  </a:lnTo>
                  <a:lnTo>
                    <a:pt x="5791" y="7480"/>
                  </a:lnTo>
                  <a:lnTo>
                    <a:pt x="6172" y="7073"/>
                  </a:lnTo>
                  <a:lnTo>
                    <a:pt x="6274" y="6794"/>
                  </a:lnTo>
                  <a:lnTo>
                    <a:pt x="6769" y="5968"/>
                  </a:lnTo>
                  <a:lnTo>
                    <a:pt x="7226" y="5626"/>
                  </a:lnTo>
                  <a:lnTo>
                    <a:pt x="7375" y="5537"/>
                  </a:lnTo>
                  <a:lnTo>
                    <a:pt x="7595" y="4914"/>
                  </a:lnTo>
                  <a:lnTo>
                    <a:pt x="7833" y="4724"/>
                  </a:lnTo>
                  <a:lnTo>
                    <a:pt x="7950" y="4584"/>
                  </a:lnTo>
                  <a:lnTo>
                    <a:pt x="7959" y="3301"/>
                  </a:lnTo>
                  <a:lnTo>
                    <a:pt x="7747" y="3301"/>
                  </a:lnTo>
                  <a:lnTo>
                    <a:pt x="7899" y="3060"/>
                  </a:lnTo>
                  <a:lnTo>
                    <a:pt x="7836" y="2438"/>
                  </a:lnTo>
                  <a:lnTo>
                    <a:pt x="7745" y="2006"/>
                  </a:lnTo>
                  <a:close/>
                </a:path>
                <a:path w="8254" h="8254">
                  <a:moveTo>
                    <a:pt x="2807" y="76"/>
                  </a:moveTo>
                  <a:lnTo>
                    <a:pt x="2396" y="228"/>
                  </a:lnTo>
                  <a:lnTo>
                    <a:pt x="2184" y="647"/>
                  </a:lnTo>
                  <a:lnTo>
                    <a:pt x="1880" y="647"/>
                  </a:lnTo>
                  <a:lnTo>
                    <a:pt x="1651" y="825"/>
                  </a:lnTo>
                  <a:lnTo>
                    <a:pt x="1416" y="888"/>
                  </a:lnTo>
                  <a:lnTo>
                    <a:pt x="1118" y="1003"/>
                  </a:lnTo>
                  <a:lnTo>
                    <a:pt x="1016" y="1168"/>
                  </a:lnTo>
                  <a:lnTo>
                    <a:pt x="953" y="1396"/>
                  </a:lnTo>
                  <a:lnTo>
                    <a:pt x="766" y="1396"/>
                  </a:lnTo>
                  <a:lnTo>
                    <a:pt x="406" y="1676"/>
                  </a:lnTo>
                  <a:lnTo>
                    <a:pt x="324" y="2031"/>
                  </a:lnTo>
                  <a:lnTo>
                    <a:pt x="140" y="2146"/>
                  </a:lnTo>
                  <a:lnTo>
                    <a:pt x="38" y="2552"/>
                  </a:lnTo>
                  <a:lnTo>
                    <a:pt x="191" y="2679"/>
                  </a:lnTo>
                  <a:lnTo>
                    <a:pt x="0" y="3568"/>
                  </a:lnTo>
                  <a:lnTo>
                    <a:pt x="112" y="3987"/>
                  </a:lnTo>
                  <a:lnTo>
                    <a:pt x="216" y="5537"/>
                  </a:lnTo>
                  <a:lnTo>
                    <a:pt x="173" y="5968"/>
                  </a:lnTo>
                  <a:lnTo>
                    <a:pt x="279" y="6261"/>
                  </a:lnTo>
                  <a:lnTo>
                    <a:pt x="394" y="6451"/>
                  </a:lnTo>
                  <a:lnTo>
                    <a:pt x="584" y="6603"/>
                  </a:lnTo>
                  <a:lnTo>
                    <a:pt x="1181" y="4965"/>
                  </a:lnTo>
                  <a:lnTo>
                    <a:pt x="6045" y="1879"/>
                  </a:lnTo>
                  <a:lnTo>
                    <a:pt x="7668" y="1879"/>
                  </a:lnTo>
                  <a:lnTo>
                    <a:pt x="7569" y="1714"/>
                  </a:lnTo>
                  <a:lnTo>
                    <a:pt x="7277" y="1625"/>
                  </a:lnTo>
                  <a:lnTo>
                    <a:pt x="7224" y="1396"/>
                  </a:lnTo>
                  <a:lnTo>
                    <a:pt x="813" y="1384"/>
                  </a:lnTo>
                  <a:lnTo>
                    <a:pt x="7218" y="1384"/>
                  </a:lnTo>
                  <a:lnTo>
                    <a:pt x="6883" y="1041"/>
                  </a:lnTo>
                  <a:lnTo>
                    <a:pt x="6731" y="965"/>
                  </a:lnTo>
                  <a:lnTo>
                    <a:pt x="6426" y="952"/>
                  </a:lnTo>
                  <a:lnTo>
                    <a:pt x="1600" y="888"/>
                  </a:lnTo>
                  <a:lnTo>
                    <a:pt x="6393" y="863"/>
                  </a:lnTo>
                  <a:lnTo>
                    <a:pt x="6166" y="647"/>
                  </a:lnTo>
                  <a:lnTo>
                    <a:pt x="2184" y="647"/>
                  </a:lnTo>
                  <a:lnTo>
                    <a:pt x="2019" y="622"/>
                  </a:lnTo>
                  <a:lnTo>
                    <a:pt x="6139" y="622"/>
                  </a:lnTo>
                  <a:lnTo>
                    <a:pt x="5973" y="546"/>
                  </a:lnTo>
                  <a:lnTo>
                    <a:pt x="5766" y="546"/>
                  </a:lnTo>
                  <a:lnTo>
                    <a:pt x="5702" y="342"/>
                  </a:lnTo>
                  <a:lnTo>
                    <a:pt x="3188" y="228"/>
                  </a:lnTo>
                  <a:lnTo>
                    <a:pt x="3023" y="114"/>
                  </a:lnTo>
                  <a:lnTo>
                    <a:pt x="2807" y="76"/>
                  </a:lnTo>
                  <a:close/>
                </a:path>
                <a:path w="8254" h="8254">
                  <a:moveTo>
                    <a:pt x="7881" y="3167"/>
                  </a:moveTo>
                  <a:lnTo>
                    <a:pt x="7747" y="3301"/>
                  </a:lnTo>
                  <a:lnTo>
                    <a:pt x="7959" y="3301"/>
                  </a:lnTo>
                  <a:lnTo>
                    <a:pt x="7881" y="3167"/>
                  </a:lnTo>
                  <a:close/>
                </a:path>
                <a:path w="8254" h="8254">
                  <a:moveTo>
                    <a:pt x="7963" y="3086"/>
                  </a:moveTo>
                  <a:close/>
                </a:path>
                <a:path w="8254" h="8254">
                  <a:moveTo>
                    <a:pt x="6515" y="939"/>
                  </a:moveTo>
                  <a:close/>
                </a:path>
                <a:path w="8254" h="8254">
                  <a:moveTo>
                    <a:pt x="5918" y="533"/>
                  </a:moveTo>
                  <a:lnTo>
                    <a:pt x="5766" y="546"/>
                  </a:lnTo>
                  <a:lnTo>
                    <a:pt x="5973" y="546"/>
                  </a:lnTo>
                  <a:close/>
                </a:path>
                <a:path w="8254" h="8254">
                  <a:moveTo>
                    <a:pt x="3721" y="63"/>
                  </a:moveTo>
                  <a:lnTo>
                    <a:pt x="3397" y="101"/>
                  </a:lnTo>
                  <a:lnTo>
                    <a:pt x="3188" y="228"/>
                  </a:lnTo>
                  <a:lnTo>
                    <a:pt x="5614" y="228"/>
                  </a:lnTo>
                  <a:lnTo>
                    <a:pt x="4877" y="190"/>
                  </a:lnTo>
                  <a:lnTo>
                    <a:pt x="3950" y="152"/>
                  </a:lnTo>
                  <a:lnTo>
                    <a:pt x="3721" y="63"/>
                  </a:lnTo>
                  <a:close/>
                </a:path>
                <a:path w="8254" h="8254">
                  <a:moveTo>
                    <a:pt x="5156" y="76"/>
                  </a:moveTo>
                  <a:lnTo>
                    <a:pt x="5004" y="114"/>
                  </a:lnTo>
                  <a:lnTo>
                    <a:pt x="4877" y="190"/>
                  </a:lnTo>
                  <a:lnTo>
                    <a:pt x="5585" y="190"/>
                  </a:lnTo>
                  <a:lnTo>
                    <a:pt x="5156" y="76"/>
                  </a:lnTo>
                  <a:close/>
                </a:path>
                <a:path w="8254" h="8254">
                  <a:moveTo>
                    <a:pt x="4305" y="0"/>
                  </a:moveTo>
                  <a:lnTo>
                    <a:pt x="4074" y="76"/>
                  </a:lnTo>
                  <a:lnTo>
                    <a:pt x="4828" y="152"/>
                  </a:lnTo>
                  <a:lnTo>
                    <a:pt x="4636" y="50"/>
                  </a:lnTo>
                  <a:lnTo>
                    <a:pt x="4305" y="0"/>
                  </a:lnTo>
                  <a:close/>
                </a:path>
              </a:pathLst>
            </a:custGeom>
            <a:solidFill>
              <a:srgbClr val="423933"/>
            </a:solidFill>
          </p:spPr>
          <p:txBody>
            <a:bodyPr wrap="square" lIns="0" tIns="0" rIns="0" bIns="0" rtlCol="0"/>
            <a:lstStyle/>
            <a:p>
              <a:endParaRPr sz="1227"/>
            </a:p>
          </p:txBody>
        </p:sp>
        <p:sp>
          <p:nvSpPr>
            <p:cNvPr id="199" name="object 199"/>
            <p:cNvSpPr/>
            <p:nvPr/>
          </p:nvSpPr>
          <p:spPr>
            <a:xfrm>
              <a:off x="6287630" y="4903566"/>
              <a:ext cx="2540" cy="2540"/>
            </a:xfrm>
            <a:custGeom>
              <a:avLst/>
              <a:gdLst/>
              <a:ahLst/>
              <a:cxnLst/>
              <a:rect l="l" t="t" r="r" b="b"/>
              <a:pathLst>
                <a:path w="2539" h="2539">
                  <a:moveTo>
                    <a:pt x="1358" y="0"/>
                  </a:moveTo>
                  <a:lnTo>
                    <a:pt x="914" y="495"/>
                  </a:lnTo>
                  <a:lnTo>
                    <a:pt x="1066" y="927"/>
                  </a:lnTo>
                  <a:lnTo>
                    <a:pt x="609" y="1308"/>
                  </a:lnTo>
                  <a:lnTo>
                    <a:pt x="0" y="1790"/>
                  </a:lnTo>
                  <a:lnTo>
                    <a:pt x="1244" y="2298"/>
                  </a:lnTo>
                  <a:lnTo>
                    <a:pt x="1790" y="1587"/>
                  </a:lnTo>
                  <a:lnTo>
                    <a:pt x="2070" y="457"/>
                  </a:lnTo>
                  <a:lnTo>
                    <a:pt x="1358" y="0"/>
                  </a:lnTo>
                  <a:close/>
                </a:path>
              </a:pathLst>
            </a:custGeom>
            <a:solidFill>
              <a:srgbClr val="774C3A"/>
            </a:solidFill>
          </p:spPr>
          <p:txBody>
            <a:bodyPr wrap="square" lIns="0" tIns="0" rIns="0" bIns="0" rtlCol="0"/>
            <a:lstStyle/>
            <a:p>
              <a:endParaRPr sz="1227"/>
            </a:p>
          </p:txBody>
        </p:sp>
        <p:sp>
          <p:nvSpPr>
            <p:cNvPr id="200" name="object 200"/>
            <p:cNvSpPr/>
            <p:nvPr/>
          </p:nvSpPr>
          <p:spPr>
            <a:xfrm>
              <a:off x="6282779" y="4905552"/>
              <a:ext cx="635" cy="635"/>
            </a:xfrm>
            <a:custGeom>
              <a:avLst/>
              <a:gdLst/>
              <a:ahLst/>
              <a:cxnLst/>
              <a:rect l="l" t="t" r="r" b="b"/>
              <a:pathLst>
                <a:path w="635" h="635">
                  <a:moveTo>
                    <a:pt x="63" y="12"/>
                  </a:moveTo>
                  <a:close/>
                </a:path>
                <a:path w="635" h="635">
                  <a:moveTo>
                    <a:pt x="165" y="25"/>
                  </a:moveTo>
                  <a:close/>
                </a:path>
              </a:pathLst>
            </a:custGeom>
            <a:solidFill>
              <a:srgbClr val="8C857E"/>
            </a:solidFill>
          </p:spPr>
          <p:txBody>
            <a:bodyPr wrap="square" lIns="0" tIns="0" rIns="0" bIns="0" rtlCol="0"/>
            <a:lstStyle/>
            <a:p>
              <a:endParaRPr sz="1227"/>
            </a:p>
          </p:txBody>
        </p:sp>
        <p:sp>
          <p:nvSpPr>
            <p:cNvPr id="201" name="object 201"/>
            <p:cNvSpPr/>
            <p:nvPr/>
          </p:nvSpPr>
          <p:spPr>
            <a:xfrm>
              <a:off x="6280595" y="4904143"/>
              <a:ext cx="8255" cy="10160"/>
            </a:xfrm>
            <a:custGeom>
              <a:avLst/>
              <a:gdLst/>
              <a:ahLst/>
              <a:cxnLst/>
              <a:rect l="l" t="t" r="r" b="b"/>
              <a:pathLst>
                <a:path w="8254" h="10160">
                  <a:moveTo>
                    <a:pt x="2286" y="0"/>
                  </a:moveTo>
                  <a:lnTo>
                    <a:pt x="0" y="4356"/>
                  </a:lnTo>
                  <a:lnTo>
                    <a:pt x="127" y="6667"/>
                  </a:lnTo>
                  <a:lnTo>
                    <a:pt x="1625" y="7899"/>
                  </a:lnTo>
                  <a:lnTo>
                    <a:pt x="4000" y="9918"/>
                  </a:lnTo>
                  <a:lnTo>
                    <a:pt x="6527" y="8509"/>
                  </a:lnTo>
                  <a:lnTo>
                    <a:pt x="7200" y="7188"/>
                  </a:lnTo>
                  <a:lnTo>
                    <a:pt x="8051" y="6096"/>
                  </a:lnTo>
                  <a:lnTo>
                    <a:pt x="8102" y="5765"/>
                  </a:lnTo>
                  <a:lnTo>
                    <a:pt x="7086" y="5130"/>
                  </a:lnTo>
                  <a:lnTo>
                    <a:pt x="6527" y="4699"/>
                  </a:lnTo>
                  <a:lnTo>
                    <a:pt x="6642" y="4254"/>
                  </a:lnTo>
                  <a:lnTo>
                    <a:pt x="6692" y="3479"/>
                  </a:lnTo>
                  <a:lnTo>
                    <a:pt x="6896" y="2501"/>
                  </a:lnTo>
                  <a:lnTo>
                    <a:pt x="6883" y="2374"/>
                  </a:lnTo>
                  <a:lnTo>
                    <a:pt x="4889" y="3606"/>
                  </a:lnTo>
                  <a:lnTo>
                    <a:pt x="3403" y="3136"/>
                  </a:lnTo>
                  <a:lnTo>
                    <a:pt x="2908" y="2235"/>
                  </a:lnTo>
                  <a:lnTo>
                    <a:pt x="2768" y="1689"/>
                  </a:lnTo>
                  <a:lnTo>
                    <a:pt x="2273" y="774"/>
                  </a:lnTo>
                  <a:lnTo>
                    <a:pt x="2286" y="0"/>
                  </a:lnTo>
                  <a:close/>
                </a:path>
              </a:pathLst>
            </a:custGeom>
            <a:solidFill>
              <a:srgbClr val="774C3A"/>
            </a:solidFill>
          </p:spPr>
          <p:txBody>
            <a:bodyPr wrap="square" lIns="0" tIns="0" rIns="0" bIns="0" rtlCol="0"/>
            <a:lstStyle/>
            <a:p>
              <a:endParaRPr sz="1227"/>
            </a:p>
          </p:txBody>
        </p:sp>
        <p:sp>
          <p:nvSpPr>
            <p:cNvPr id="202" name="object 202"/>
            <p:cNvSpPr/>
            <p:nvPr/>
          </p:nvSpPr>
          <p:spPr>
            <a:xfrm>
              <a:off x="6287033" y="4906797"/>
              <a:ext cx="635" cy="635"/>
            </a:xfrm>
            <a:custGeom>
              <a:avLst/>
              <a:gdLst/>
              <a:ahLst/>
              <a:cxnLst/>
              <a:rect l="l" t="t" r="r" b="b"/>
              <a:pathLst>
                <a:path w="635" h="635">
                  <a:moveTo>
                    <a:pt x="177" y="0"/>
                  </a:moveTo>
                  <a:lnTo>
                    <a:pt x="114" y="127"/>
                  </a:lnTo>
                  <a:lnTo>
                    <a:pt x="177" y="0"/>
                  </a:lnTo>
                  <a:close/>
                </a:path>
                <a:path w="635" h="635">
                  <a:moveTo>
                    <a:pt x="558" y="114"/>
                  </a:moveTo>
                  <a:lnTo>
                    <a:pt x="355" y="88"/>
                  </a:lnTo>
                  <a:lnTo>
                    <a:pt x="114" y="127"/>
                  </a:lnTo>
                  <a:lnTo>
                    <a:pt x="0" y="520"/>
                  </a:lnTo>
                  <a:lnTo>
                    <a:pt x="558" y="114"/>
                  </a:lnTo>
                  <a:close/>
                </a:path>
              </a:pathLst>
            </a:custGeom>
            <a:solidFill>
              <a:srgbClr val="8C857E"/>
            </a:solidFill>
          </p:spPr>
          <p:txBody>
            <a:bodyPr wrap="square" lIns="0" tIns="0" rIns="0" bIns="0" rtlCol="0"/>
            <a:lstStyle/>
            <a:p>
              <a:endParaRPr sz="1227"/>
            </a:p>
          </p:txBody>
        </p:sp>
        <p:sp>
          <p:nvSpPr>
            <p:cNvPr id="203" name="object 203"/>
            <p:cNvSpPr/>
            <p:nvPr/>
          </p:nvSpPr>
          <p:spPr>
            <a:xfrm>
              <a:off x="6273558" y="4907248"/>
              <a:ext cx="20955" cy="22225"/>
            </a:xfrm>
            <a:custGeom>
              <a:avLst/>
              <a:gdLst/>
              <a:ahLst/>
              <a:cxnLst/>
              <a:rect l="l" t="t" r="r" b="b"/>
              <a:pathLst>
                <a:path w="20954" h="22225">
                  <a:moveTo>
                    <a:pt x="19751" y="6159"/>
                  </a:moveTo>
                  <a:lnTo>
                    <a:pt x="4013" y="6159"/>
                  </a:lnTo>
                  <a:lnTo>
                    <a:pt x="3848" y="6515"/>
                  </a:lnTo>
                  <a:lnTo>
                    <a:pt x="3581" y="7734"/>
                  </a:lnTo>
                  <a:lnTo>
                    <a:pt x="3390" y="9436"/>
                  </a:lnTo>
                  <a:lnTo>
                    <a:pt x="3111" y="10642"/>
                  </a:lnTo>
                  <a:lnTo>
                    <a:pt x="1650" y="15328"/>
                  </a:lnTo>
                  <a:lnTo>
                    <a:pt x="380" y="16763"/>
                  </a:lnTo>
                  <a:lnTo>
                    <a:pt x="228" y="18072"/>
                  </a:lnTo>
                  <a:lnTo>
                    <a:pt x="10972" y="21780"/>
                  </a:lnTo>
                  <a:lnTo>
                    <a:pt x="12534" y="21653"/>
                  </a:lnTo>
                  <a:lnTo>
                    <a:pt x="16014" y="21424"/>
                  </a:lnTo>
                  <a:lnTo>
                    <a:pt x="16395" y="20942"/>
                  </a:lnTo>
                  <a:lnTo>
                    <a:pt x="16357" y="17665"/>
                  </a:lnTo>
                  <a:lnTo>
                    <a:pt x="15874" y="12941"/>
                  </a:lnTo>
                  <a:lnTo>
                    <a:pt x="15709" y="10604"/>
                  </a:lnTo>
                  <a:lnTo>
                    <a:pt x="16255" y="8915"/>
                  </a:lnTo>
                  <a:lnTo>
                    <a:pt x="18694" y="8788"/>
                  </a:lnTo>
                  <a:lnTo>
                    <a:pt x="20040" y="7670"/>
                  </a:lnTo>
                  <a:lnTo>
                    <a:pt x="20599" y="7594"/>
                  </a:lnTo>
                  <a:lnTo>
                    <a:pt x="19751" y="6159"/>
                  </a:lnTo>
                  <a:close/>
                </a:path>
                <a:path w="20954" h="22225">
                  <a:moveTo>
                    <a:pt x="4940" y="0"/>
                  </a:moveTo>
                  <a:lnTo>
                    <a:pt x="2376" y="2984"/>
                  </a:lnTo>
                  <a:lnTo>
                    <a:pt x="1000" y="4406"/>
                  </a:lnTo>
                  <a:lnTo>
                    <a:pt x="913" y="4635"/>
                  </a:lnTo>
                  <a:lnTo>
                    <a:pt x="1549" y="4838"/>
                  </a:lnTo>
                  <a:lnTo>
                    <a:pt x="2997" y="6337"/>
                  </a:lnTo>
                  <a:lnTo>
                    <a:pt x="3416" y="6337"/>
                  </a:lnTo>
                  <a:lnTo>
                    <a:pt x="4013" y="6159"/>
                  </a:lnTo>
                  <a:lnTo>
                    <a:pt x="19751" y="6159"/>
                  </a:lnTo>
                  <a:lnTo>
                    <a:pt x="19481" y="5702"/>
                  </a:lnTo>
                  <a:lnTo>
                    <a:pt x="19053" y="5067"/>
                  </a:lnTo>
                  <a:lnTo>
                    <a:pt x="12001" y="5067"/>
                  </a:lnTo>
                  <a:lnTo>
                    <a:pt x="9334" y="4635"/>
                  </a:lnTo>
                  <a:lnTo>
                    <a:pt x="8242" y="4406"/>
                  </a:lnTo>
                  <a:lnTo>
                    <a:pt x="7416" y="2184"/>
                  </a:lnTo>
                  <a:lnTo>
                    <a:pt x="7200" y="1384"/>
                  </a:lnTo>
                  <a:lnTo>
                    <a:pt x="7200" y="1142"/>
                  </a:lnTo>
                  <a:lnTo>
                    <a:pt x="7454" y="1079"/>
                  </a:lnTo>
                  <a:lnTo>
                    <a:pt x="5740" y="1041"/>
                  </a:lnTo>
                  <a:lnTo>
                    <a:pt x="4940" y="0"/>
                  </a:lnTo>
                  <a:close/>
                </a:path>
                <a:path w="20954" h="22225">
                  <a:moveTo>
                    <a:pt x="0" y="4343"/>
                  </a:moveTo>
                  <a:lnTo>
                    <a:pt x="165" y="5270"/>
                  </a:lnTo>
                  <a:lnTo>
                    <a:pt x="811" y="4602"/>
                  </a:lnTo>
                  <a:lnTo>
                    <a:pt x="0" y="4343"/>
                  </a:lnTo>
                  <a:close/>
                </a:path>
                <a:path w="20954" h="22225">
                  <a:moveTo>
                    <a:pt x="14516" y="2463"/>
                  </a:moveTo>
                  <a:lnTo>
                    <a:pt x="14604" y="2984"/>
                  </a:lnTo>
                  <a:lnTo>
                    <a:pt x="13851" y="3632"/>
                  </a:lnTo>
                  <a:lnTo>
                    <a:pt x="13182" y="4495"/>
                  </a:lnTo>
                  <a:lnTo>
                    <a:pt x="12001" y="5067"/>
                  </a:lnTo>
                  <a:lnTo>
                    <a:pt x="19053" y="5067"/>
                  </a:lnTo>
                  <a:lnTo>
                    <a:pt x="18530" y="4343"/>
                  </a:lnTo>
                  <a:lnTo>
                    <a:pt x="17919" y="3632"/>
                  </a:lnTo>
                  <a:lnTo>
                    <a:pt x="16298" y="2730"/>
                  </a:lnTo>
                  <a:lnTo>
                    <a:pt x="15455" y="2730"/>
                  </a:lnTo>
                  <a:lnTo>
                    <a:pt x="15087" y="2578"/>
                  </a:lnTo>
                  <a:lnTo>
                    <a:pt x="14516" y="2463"/>
                  </a:lnTo>
                  <a:close/>
                </a:path>
                <a:path w="20954" h="22225">
                  <a:moveTo>
                    <a:pt x="16116" y="2628"/>
                  </a:moveTo>
                  <a:lnTo>
                    <a:pt x="15455" y="2730"/>
                  </a:lnTo>
                  <a:lnTo>
                    <a:pt x="16298" y="2730"/>
                  </a:lnTo>
                  <a:lnTo>
                    <a:pt x="16116" y="2628"/>
                  </a:lnTo>
                  <a:close/>
                </a:path>
              </a:pathLst>
            </a:custGeom>
            <a:solidFill>
              <a:srgbClr val="EDBB2A"/>
            </a:solidFill>
          </p:spPr>
          <p:txBody>
            <a:bodyPr wrap="square" lIns="0" tIns="0" rIns="0" bIns="0" rtlCol="0"/>
            <a:lstStyle/>
            <a:p>
              <a:endParaRPr sz="1227"/>
            </a:p>
          </p:txBody>
        </p:sp>
        <p:sp>
          <p:nvSpPr>
            <p:cNvPr id="204" name="object 204"/>
            <p:cNvSpPr/>
            <p:nvPr/>
          </p:nvSpPr>
          <p:spPr>
            <a:xfrm>
              <a:off x="6282697" y="4899394"/>
              <a:ext cx="7620" cy="8890"/>
            </a:xfrm>
            <a:custGeom>
              <a:avLst/>
              <a:gdLst/>
              <a:ahLst/>
              <a:cxnLst/>
              <a:rect l="l" t="t" r="r" b="b"/>
              <a:pathLst>
                <a:path w="7620" h="8889">
                  <a:moveTo>
                    <a:pt x="5054" y="0"/>
                  </a:moveTo>
                  <a:lnTo>
                    <a:pt x="2794" y="228"/>
                  </a:lnTo>
                  <a:lnTo>
                    <a:pt x="1917" y="596"/>
                  </a:lnTo>
                  <a:lnTo>
                    <a:pt x="1168" y="1422"/>
                  </a:lnTo>
                  <a:lnTo>
                    <a:pt x="685" y="3441"/>
                  </a:lnTo>
                  <a:lnTo>
                    <a:pt x="241" y="3937"/>
                  </a:lnTo>
                  <a:lnTo>
                    <a:pt x="0" y="4508"/>
                  </a:lnTo>
                  <a:lnTo>
                    <a:pt x="76" y="6286"/>
                  </a:lnTo>
                  <a:lnTo>
                    <a:pt x="101" y="6502"/>
                  </a:lnTo>
                  <a:lnTo>
                    <a:pt x="228" y="7238"/>
                  </a:lnTo>
                  <a:lnTo>
                    <a:pt x="584" y="7962"/>
                  </a:lnTo>
                  <a:lnTo>
                    <a:pt x="1041" y="8280"/>
                  </a:lnTo>
                  <a:lnTo>
                    <a:pt x="2044" y="8712"/>
                  </a:lnTo>
                  <a:lnTo>
                    <a:pt x="2908" y="8674"/>
                  </a:lnTo>
                  <a:lnTo>
                    <a:pt x="4013" y="8153"/>
                  </a:lnTo>
                  <a:lnTo>
                    <a:pt x="4216" y="7962"/>
                  </a:lnTo>
                  <a:lnTo>
                    <a:pt x="4584" y="7734"/>
                  </a:lnTo>
                  <a:lnTo>
                    <a:pt x="6997" y="1854"/>
                  </a:lnTo>
                  <a:lnTo>
                    <a:pt x="6667" y="355"/>
                  </a:lnTo>
                  <a:lnTo>
                    <a:pt x="5727" y="165"/>
                  </a:lnTo>
                  <a:lnTo>
                    <a:pt x="5054" y="0"/>
                  </a:lnTo>
                  <a:close/>
                </a:path>
              </a:pathLst>
            </a:custGeom>
            <a:solidFill>
              <a:srgbClr val="774C3A"/>
            </a:solidFill>
          </p:spPr>
          <p:txBody>
            <a:bodyPr wrap="square" lIns="0" tIns="0" rIns="0" bIns="0" rtlCol="0"/>
            <a:lstStyle/>
            <a:p>
              <a:endParaRPr sz="1227"/>
            </a:p>
          </p:txBody>
        </p:sp>
        <p:sp>
          <p:nvSpPr>
            <p:cNvPr id="205" name="object 205"/>
            <p:cNvSpPr/>
            <p:nvPr/>
          </p:nvSpPr>
          <p:spPr>
            <a:xfrm>
              <a:off x="6282639" y="4899012"/>
              <a:ext cx="8255" cy="5715"/>
            </a:xfrm>
            <a:custGeom>
              <a:avLst/>
              <a:gdLst/>
              <a:ahLst/>
              <a:cxnLst/>
              <a:rect l="l" t="t" r="r" b="b"/>
              <a:pathLst>
                <a:path w="8254" h="5714">
                  <a:moveTo>
                    <a:pt x="889" y="2184"/>
                  </a:moveTo>
                  <a:lnTo>
                    <a:pt x="266" y="3048"/>
                  </a:lnTo>
                  <a:lnTo>
                    <a:pt x="165" y="3467"/>
                  </a:lnTo>
                  <a:lnTo>
                    <a:pt x="0" y="3937"/>
                  </a:lnTo>
                  <a:lnTo>
                    <a:pt x="889" y="2184"/>
                  </a:lnTo>
                  <a:close/>
                </a:path>
                <a:path w="8254" h="5714">
                  <a:moveTo>
                    <a:pt x="1104" y="1892"/>
                  </a:moveTo>
                  <a:lnTo>
                    <a:pt x="889" y="2184"/>
                  </a:lnTo>
                  <a:lnTo>
                    <a:pt x="1104" y="1892"/>
                  </a:lnTo>
                  <a:close/>
                </a:path>
                <a:path w="8254" h="5714">
                  <a:moveTo>
                    <a:pt x="2882" y="304"/>
                  </a:moveTo>
                  <a:lnTo>
                    <a:pt x="2222" y="457"/>
                  </a:lnTo>
                  <a:lnTo>
                    <a:pt x="1409" y="1473"/>
                  </a:lnTo>
                  <a:lnTo>
                    <a:pt x="1104" y="1892"/>
                  </a:lnTo>
                  <a:lnTo>
                    <a:pt x="2882" y="304"/>
                  </a:lnTo>
                  <a:close/>
                </a:path>
                <a:path w="8254" h="5714">
                  <a:moveTo>
                    <a:pt x="3530" y="152"/>
                  </a:moveTo>
                  <a:lnTo>
                    <a:pt x="3238" y="0"/>
                  </a:lnTo>
                  <a:lnTo>
                    <a:pt x="2882" y="304"/>
                  </a:lnTo>
                  <a:lnTo>
                    <a:pt x="3530" y="152"/>
                  </a:lnTo>
                  <a:close/>
                </a:path>
                <a:path w="8254" h="5714">
                  <a:moveTo>
                    <a:pt x="8102" y="2057"/>
                  </a:moveTo>
                  <a:lnTo>
                    <a:pt x="7937" y="1854"/>
                  </a:lnTo>
                  <a:lnTo>
                    <a:pt x="8013" y="1536"/>
                  </a:lnTo>
                  <a:lnTo>
                    <a:pt x="7861" y="1536"/>
                  </a:lnTo>
                  <a:lnTo>
                    <a:pt x="7632" y="1270"/>
                  </a:lnTo>
                  <a:lnTo>
                    <a:pt x="7429" y="1219"/>
                  </a:lnTo>
                  <a:lnTo>
                    <a:pt x="7150" y="1422"/>
                  </a:lnTo>
                  <a:lnTo>
                    <a:pt x="7162" y="1854"/>
                  </a:lnTo>
                  <a:lnTo>
                    <a:pt x="6972" y="1104"/>
                  </a:lnTo>
                  <a:lnTo>
                    <a:pt x="6438" y="685"/>
                  </a:lnTo>
                  <a:lnTo>
                    <a:pt x="6388" y="215"/>
                  </a:lnTo>
                  <a:lnTo>
                    <a:pt x="3911" y="76"/>
                  </a:lnTo>
                  <a:lnTo>
                    <a:pt x="3530" y="152"/>
                  </a:lnTo>
                  <a:lnTo>
                    <a:pt x="5727" y="1371"/>
                  </a:lnTo>
                  <a:lnTo>
                    <a:pt x="6705" y="2057"/>
                  </a:lnTo>
                  <a:lnTo>
                    <a:pt x="6692" y="3657"/>
                  </a:lnTo>
                  <a:lnTo>
                    <a:pt x="6438" y="4495"/>
                  </a:lnTo>
                  <a:lnTo>
                    <a:pt x="6311" y="4711"/>
                  </a:lnTo>
                  <a:lnTo>
                    <a:pt x="6223" y="5524"/>
                  </a:lnTo>
                  <a:lnTo>
                    <a:pt x="6540" y="5130"/>
                  </a:lnTo>
                  <a:lnTo>
                    <a:pt x="6756" y="5054"/>
                  </a:lnTo>
                  <a:lnTo>
                    <a:pt x="6794" y="5207"/>
                  </a:lnTo>
                  <a:lnTo>
                    <a:pt x="6946" y="5029"/>
                  </a:lnTo>
                  <a:lnTo>
                    <a:pt x="7048" y="4876"/>
                  </a:lnTo>
                  <a:lnTo>
                    <a:pt x="7162" y="4495"/>
                  </a:lnTo>
                  <a:lnTo>
                    <a:pt x="7289" y="4368"/>
                  </a:lnTo>
                  <a:lnTo>
                    <a:pt x="7454" y="4330"/>
                  </a:lnTo>
                  <a:lnTo>
                    <a:pt x="7607" y="4241"/>
                  </a:lnTo>
                  <a:lnTo>
                    <a:pt x="7797" y="4013"/>
                  </a:lnTo>
                  <a:lnTo>
                    <a:pt x="7861" y="3657"/>
                  </a:lnTo>
                  <a:lnTo>
                    <a:pt x="8102" y="3314"/>
                  </a:lnTo>
                  <a:lnTo>
                    <a:pt x="7988" y="2616"/>
                  </a:lnTo>
                  <a:lnTo>
                    <a:pt x="8102" y="2057"/>
                  </a:lnTo>
                  <a:close/>
                </a:path>
              </a:pathLst>
            </a:custGeom>
            <a:solidFill>
              <a:srgbClr val="423933"/>
            </a:solidFill>
          </p:spPr>
          <p:txBody>
            <a:bodyPr wrap="square" lIns="0" tIns="0" rIns="0" bIns="0" rtlCol="0"/>
            <a:lstStyle/>
            <a:p>
              <a:endParaRPr sz="1227"/>
            </a:p>
          </p:txBody>
        </p:sp>
        <p:sp>
          <p:nvSpPr>
            <p:cNvPr id="206" name="object 206"/>
            <p:cNvSpPr/>
            <p:nvPr/>
          </p:nvSpPr>
          <p:spPr>
            <a:xfrm>
              <a:off x="6284519" y="4902479"/>
              <a:ext cx="3810" cy="1905"/>
            </a:xfrm>
            <a:custGeom>
              <a:avLst/>
              <a:gdLst/>
              <a:ahLst/>
              <a:cxnLst/>
              <a:rect l="l" t="t" r="r" b="b"/>
              <a:pathLst>
                <a:path w="3810" h="1904">
                  <a:moveTo>
                    <a:pt x="1244" y="876"/>
                  </a:moveTo>
                  <a:lnTo>
                    <a:pt x="1130" y="304"/>
                  </a:lnTo>
                  <a:lnTo>
                    <a:pt x="546" y="0"/>
                  </a:lnTo>
                  <a:lnTo>
                    <a:pt x="50" y="190"/>
                  </a:lnTo>
                  <a:lnTo>
                    <a:pt x="508" y="114"/>
                  </a:lnTo>
                  <a:lnTo>
                    <a:pt x="812" y="266"/>
                  </a:lnTo>
                  <a:lnTo>
                    <a:pt x="685" y="254"/>
                  </a:lnTo>
                  <a:lnTo>
                    <a:pt x="444" y="304"/>
                  </a:lnTo>
                  <a:lnTo>
                    <a:pt x="393" y="482"/>
                  </a:lnTo>
                  <a:lnTo>
                    <a:pt x="444" y="622"/>
                  </a:lnTo>
                  <a:lnTo>
                    <a:pt x="571" y="685"/>
                  </a:lnTo>
                  <a:lnTo>
                    <a:pt x="723" y="749"/>
                  </a:lnTo>
                  <a:lnTo>
                    <a:pt x="952" y="749"/>
                  </a:lnTo>
                  <a:lnTo>
                    <a:pt x="1066" y="584"/>
                  </a:lnTo>
                  <a:lnTo>
                    <a:pt x="977" y="431"/>
                  </a:lnTo>
                  <a:lnTo>
                    <a:pt x="1155" y="889"/>
                  </a:lnTo>
                  <a:close/>
                </a:path>
                <a:path w="3810" h="1904">
                  <a:moveTo>
                    <a:pt x="3149" y="1600"/>
                  </a:moveTo>
                  <a:lnTo>
                    <a:pt x="3086" y="1447"/>
                  </a:lnTo>
                  <a:lnTo>
                    <a:pt x="2933" y="1308"/>
                  </a:lnTo>
                  <a:lnTo>
                    <a:pt x="2628" y="1320"/>
                  </a:lnTo>
                  <a:lnTo>
                    <a:pt x="2425" y="1397"/>
                  </a:lnTo>
                  <a:lnTo>
                    <a:pt x="2324" y="1549"/>
                  </a:lnTo>
                  <a:lnTo>
                    <a:pt x="2552" y="1435"/>
                  </a:lnTo>
                  <a:lnTo>
                    <a:pt x="2476" y="1612"/>
                  </a:lnTo>
                  <a:lnTo>
                    <a:pt x="2616" y="1701"/>
                  </a:lnTo>
                  <a:lnTo>
                    <a:pt x="2768" y="1727"/>
                  </a:lnTo>
                  <a:lnTo>
                    <a:pt x="2908" y="1790"/>
                  </a:lnTo>
                  <a:lnTo>
                    <a:pt x="3048" y="1739"/>
                  </a:lnTo>
                  <a:lnTo>
                    <a:pt x="3149" y="1600"/>
                  </a:lnTo>
                  <a:close/>
                </a:path>
                <a:path w="3810" h="1904">
                  <a:moveTo>
                    <a:pt x="3302" y="1397"/>
                  </a:moveTo>
                  <a:lnTo>
                    <a:pt x="3289" y="1244"/>
                  </a:lnTo>
                  <a:lnTo>
                    <a:pt x="3035" y="1282"/>
                  </a:lnTo>
                  <a:lnTo>
                    <a:pt x="3302" y="1397"/>
                  </a:lnTo>
                  <a:close/>
                </a:path>
              </a:pathLst>
            </a:custGeom>
            <a:solidFill>
              <a:srgbClr val="321F10"/>
            </a:solidFill>
          </p:spPr>
          <p:txBody>
            <a:bodyPr wrap="square" lIns="0" tIns="0" rIns="0" bIns="0" rtlCol="0"/>
            <a:lstStyle/>
            <a:p>
              <a:endParaRPr sz="1227"/>
            </a:p>
          </p:txBody>
        </p:sp>
        <p:sp>
          <p:nvSpPr>
            <p:cNvPr id="207" name="object 207"/>
            <p:cNvSpPr/>
            <p:nvPr/>
          </p:nvSpPr>
          <p:spPr>
            <a:xfrm>
              <a:off x="6284493" y="4901488"/>
              <a:ext cx="4445" cy="2540"/>
            </a:xfrm>
            <a:custGeom>
              <a:avLst/>
              <a:gdLst/>
              <a:ahLst/>
              <a:cxnLst/>
              <a:rect l="l" t="t" r="r" b="b"/>
              <a:pathLst>
                <a:path w="4445" h="2539">
                  <a:moveTo>
                    <a:pt x="1625" y="1054"/>
                  </a:moveTo>
                  <a:lnTo>
                    <a:pt x="1524" y="850"/>
                  </a:lnTo>
                  <a:lnTo>
                    <a:pt x="1219" y="533"/>
                  </a:lnTo>
                  <a:lnTo>
                    <a:pt x="1625" y="1054"/>
                  </a:lnTo>
                  <a:close/>
                </a:path>
                <a:path w="4445" h="2539">
                  <a:moveTo>
                    <a:pt x="1701" y="1028"/>
                  </a:moveTo>
                  <a:lnTo>
                    <a:pt x="177" y="0"/>
                  </a:lnTo>
                  <a:lnTo>
                    <a:pt x="0" y="381"/>
                  </a:lnTo>
                  <a:lnTo>
                    <a:pt x="596" y="482"/>
                  </a:lnTo>
                  <a:lnTo>
                    <a:pt x="1219" y="533"/>
                  </a:lnTo>
                  <a:lnTo>
                    <a:pt x="838" y="355"/>
                  </a:lnTo>
                  <a:lnTo>
                    <a:pt x="241" y="241"/>
                  </a:lnTo>
                  <a:lnTo>
                    <a:pt x="838" y="355"/>
                  </a:lnTo>
                  <a:lnTo>
                    <a:pt x="1219" y="533"/>
                  </a:lnTo>
                  <a:lnTo>
                    <a:pt x="1447" y="736"/>
                  </a:lnTo>
                  <a:lnTo>
                    <a:pt x="1663" y="1028"/>
                  </a:lnTo>
                  <a:close/>
                </a:path>
                <a:path w="4445" h="2539">
                  <a:moveTo>
                    <a:pt x="2819" y="1473"/>
                  </a:moveTo>
                  <a:lnTo>
                    <a:pt x="2743" y="1333"/>
                  </a:lnTo>
                  <a:lnTo>
                    <a:pt x="2692" y="1473"/>
                  </a:lnTo>
                  <a:lnTo>
                    <a:pt x="2819" y="1473"/>
                  </a:lnTo>
                  <a:close/>
                </a:path>
                <a:path w="4445" h="2539">
                  <a:moveTo>
                    <a:pt x="4140" y="2082"/>
                  </a:moveTo>
                  <a:lnTo>
                    <a:pt x="4127" y="1854"/>
                  </a:lnTo>
                  <a:lnTo>
                    <a:pt x="3987" y="1689"/>
                  </a:lnTo>
                  <a:lnTo>
                    <a:pt x="3479" y="1320"/>
                  </a:lnTo>
                  <a:lnTo>
                    <a:pt x="3340" y="1333"/>
                  </a:lnTo>
                  <a:lnTo>
                    <a:pt x="3200" y="1308"/>
                  </a:lnTo>
                  <a:lnTo>
                    <a:pt x="2984" y="1282"/>
                  </a:lnTo>
                  <a:lnTo>
                    <a:pt x="2667" y="1295"/>
                  </a:lnTo>
                  <a:lnTo>
                    <a:pt x="3048" y="1358"/>
                  </a:lnTo>
                  <a:lnTo>
                    <a:pt x="2755" y="1333"/>
                  </a:lnTo>
                  <a:lnTo>
                    <a:pt x="2819" y="1473"/>
                  </a:lnTo>
                  <a:lnTo>
                    <a:pt x="2946" y="1524"/>
                  </a:lnTo>
                  <a:lnTo>
                    <a:pt x="3238" y="1511"/>
                  </a:lnTo>
                  <a:lnTo>
                    <a:pt x="3441" y="1574"/>
                  </a:lnTo>
                  <a:lnTo>
                    <a:pt x="3797" y="1854"/>
                  </a:lnTo>
                  <a:lnTo>
                    <a:pt x="3924" y="2120"/>
                  </a:lnTo>
                  <a:lnTo>
                    <a:pt x="4076" y="2222"/>
                  </a:lnTo>
                  <a:lnTo>
                    <a:pt x="4025" y="1854"/>
                  </a:lnTo>
                  <a:lnTo>
                    <a:pt x="4089" y="2032"/>
                  </a:lnTo>
                  <a:close/>
                </a:path>
                <a:path w="4445" h="2539">
                  <a:moveTo>
                    <a:pt x="4165" y="2336"/>
                  </a:moveTo>
                  <a:lnTo>
                    <a:pt x="4152" y="2184"/>
                  </a:lnTo>
                  <a:lnTo>
                    <a:pt x="4165" y="2336"/>
                  </a:lnTo>
                  <a:close/>
                </a:path>
              </a:pathLst>
            </a:custGeom>
            <a:solidFill>
              <a:srgbClr val="2D2622"/>
            </a:solidFill>
          </p:spPr>
          <p:txBody>
            <a:bodyPr wrap="square" lIns="0" tIns="0" rIns="0" bIns="0" rtlCol="0"/>
            <a:lstStyle/>
            <a:p>
              <a:endParaRPr sz="1227"/>
            </a:p>
          </p:txBody>
        </p:sp>
        <p:sp>
          <p:nvSpPr>
            <p:cNvPr id="208" name="object 208"/>
            <p:cNvSpPr/>
            <p:nvPr/>
          </p:nvSpPr>
          <p:spPr>
            <a:xfrm>
              <a:off x="6284940" y="4904343"/>
              <a:ext cx="1905" cy="1270"/>
            </a:xfrm>
            <a:custGeom>
              <a:avLst/>
              <a:gdLst/>
              <a:ahLst/>
              <a:cxnLst/>
              <a:rect l="l" t="t" r="r" b="b"/>
              <a:pathLst>
                <a:path w="1904" h="1270">
                  <a:moveTo>
                    <a:pt x="152" y="0"/>
                  </a:moveTo>
                  <a:lnTo>
                    <a:pt x="0" y="241"/>
                  </a:lnTo>
                  <a:lnTo>
                    <a:pt x="38" y="380"/>
                  </a:lnTo>
                  <a:lnTo>
                    <a:pt x="215" y="571"/>
                  </a:lnTo>
                  <a:lnTo>
                    <a:pt x="355" y="723"/>
                  </a:lnTo>
                  <a:lnTo>
                    <a:pt x="393" y="863"/>
                  </a:lnTo>
                  <a:lnTo>
                    <a:pt x="520" y="1028"/>
                  </a:lnTo>
                  <a:lnTo>
                    <a:pt x="711" y="1079"/>
                  </a:lnTo>
                  <a:lnTo>
                    <a:pt x="889" y="1054"/>
                  </a:lnTo>
                  <a:lnTo>
                    <a:pt x="1219" y="1054"/>
                  </a:lnTo>
                  <a:lnTo>
                    <a:pt x="1498" y="927"/>
                  </a:lnTo>
                  <a:lnTo>
                    <a:pt x="1587" y="749"/>
                  </a:lnTo>
                  <a:lnTo>
                    <a:pt x="1511" y="571"/>
                  </a:lnTo>
                  <a:lnTo>
                    <a:pt x="1295" y="533"/>
                  </a:lnTo>
                  <a:lnTo>
                    <a:pt x="1460" y="914"/>
                  </a:lnTo>
                  <a:lnTo>
                    <a:pt x="990" y="863"/>
                  </a:lnTo>
                  <a:lnTo>
                    <a:pt x="635" y="888"/>
                  </a:lnTo>
                  <a:lnTo>
                    <a:pt x="546" y="723"/>
                  </a:lnTo>
                  <a:lnTo>
                    <a:pt x="508" y="584"/>
                  </a:lnTo>
                  <a:lnTo>
                    <a:pt x="393" y="457"/>
                  </a:lnTo>
                  <a:lnTo>
                    <a:pt x="165" y="317"/>
                  </a:lnTo>
                  <a:lnTo>
                    <a:pt x="292" y="114"/>
                  </a:lnTo>
                  <a:lnTo>
                    <a:pt x="152" y="0"/>
                  </a:lnTo>
                  <a:close/>
                </a:path>
              </a:pathLst>
            </a:custGeom>
            <a:solidFill>
              <a:srgbClr val="321F10"/>
            </a:solidFill>
          </p:spPr>
          <p:txBody>
            <a:bodyPr wrap="square" lIns="0" tIns="0" rIns="0" bIns="0" rtlCol="0"/>
            <a:lstStyle/>
            <a:p>
              <a:endParaRPr sz="1227"/>
            </a:p>
          </p:txBody>
        </p:sp>
        <p:sp>
          <p:nvSpPr>
            <p:cNvPr id="209" name="object 209"/>
            <p:cNvSpPr/>
            <p:nvPr/>
          </p:nvSpPr>
          <p:spPr>
            <a:xfrm>
              <a:off x="6284062" y="4902301"/>
              <a:ext cx="5080" cy="2540"/>
            </a:xfrm>
            <a:custGeom>
              <a:avLst/>
              <a:gdLst/>
              <a:ahLst/>
              <a:cxnLst/>
              <a:rect l="l" t="t" r="r" b="b"/>
              <a:pathLst>
                <a:path w="5079" h="2539">
                  <a:moveTo>
                    <a:pt x="342" y="469"/>
                  </a:moveTo>
                  <a:lnTo>
                    <a:pt x="127" y="406"/>
                  </a:lnTo>
                  <a:lnTo>
                    <a:pt x="279" y="546"/>
                  </a:lnTo>
                  <a:close/>
                </a:path>
                <a:path w="5079" h="2539">
                  <a:moveTo>
                    <a:pt x="381" y="368"/>
                  </a:moveTo>
                  <a:lnTo>
                    <a:pt x="342" y="228"/>
                  </a:lnTo>
                  <a:lnTo>
                    <a:pt x="50" y="0"/>
                  </a:lnTo>
                  <a:lnTo>
                    <a:pt x="190" y="266"/>
                  </a:lnTo>
                  <a:lnTo>
                    <a:pt x="342" y="368"/>
                  </a:lnTo>
                  <a:close/>
                </a:path>
                <a:path w="5079" h="2539">
                  <a:moveTo>
                    <a:pt x="1485" y="1295"/>
                  </a:moveTo>
                  <a:lnTo>
                    <a:pt x="1282" y="1295"/>
                  </a:lnTo>
                  <a:lnTo>
                    <a:pt x="1130" y="1270"/>
                  </a:lnTo>
                  <a:lnTo>
                    <a:pt x="927" y="1231"/>
                  </a:lnTo>
                  <a:lnTo>
                    <a:pt x="787" y="1181"/>
                  </a:lnTo>
                  <a:lnTo>
                    <a:pt x="660" y="1130"/>
                  </a:lnTo>
                  <a:lnTo>
                    <a:pt x="685" y="1282"/>
                  </a:lnTo>
                  <a:lnTo>
                    <a:pt x="838" y="1320"/>
                  </a:lnTo>
                  <a:lnTo>
                    <a:pt x="965" y="1346"/>
                  </a:lnTo>
                  <a:lnTo>
                    <a:pt x="1117" y="1384"/>
                  </a:lnTo>
                  <a:lnTo>
                    <a:pt x="1282" y="1409"/>
                  </a:lnTo>
                  <a:lnTo>
                    <a:pt x="1435" y="1384"/>
                  </a:lnTo>
                  <a:close/>
                </a:path>
                <a:path w="5079" h="2539">
                  <a:moveTo>
                    <a:pt x="3530" y="2362"/>
                  </a:moveTo>
                  <a:lnTo>
                    <a:pt x="3149" y="2273"/>
                  </a:lnTo>
                  <a:lnTo>
                    <a:pt x="2921" y="2120"/>
                  </a:lnTo>
                  <a:lnTo>
                    <a:pt x="2794" y="1943"/>
                  </a:lnTo>
                  <a:lnTo>
                    <a:pt x="2730" y="2120"/>
                  </a:lnTo>
                  <a:lnTo>
                    <a:pt x="3086" y="2374"/>
                  </a:lnTo>
                  <a:lnTo>
                    <a:pt x="3263" y="2438"/>
                  </a:lnTo>
                  <a:lnTo>
                    <a:pt x="3517" y="2476"/>
                  </a:lnTo>
                  <a:close/>
                </a:path>
                <a:path w="5079" h="2539">
                  <a:moveTo>
                    <a:pt x="4114" y="2298"/>
                  </a:moveTo>
                  <a:lnTo>
                    <a:pt x="4089" y="2171"/>
                  </a:lnTo>
                  <a:lnTo>
                    <a:pt x="3962" y="2108"/>
                  </a:lnTo>
                  <a:lnTo>
                    <a:pt x="4114" y="2298"/>
                  </a:lnTo>
                  <a:close/>
                </a:path>
                <a:path w="5079" h="2539">
                  <a:moveTo>
                    <a:pt x="4483" y="2006"/>
                  </a:moveTo>
                  <a:lnTo>
                    <a:pt x="4064" y="1892"/>
                  </a:lnTo>
                  <a:lnTo>
                    <a:pt x="4241" y="2032"/>
                  </a:lnTo>
                  <a:lnTo>
                    <a:pt x="4483" y="2006"/>
                  </a:lnTo>
                  <a:close/>
                </a:path>
              </a:pathLst>
            </a:custGeom>
            <a:solidFill>
              <a:srgbClr val="5B342A"/>
            </a:solidFill>
          </p:spPr>
          <p:txBody>
            <a:bodyPr wrap="square" lIns="0" tIns="0" rIns="0" bIns="0" rtlCol="0"/>
            <a:lstStyle/>
            <a:p>
              <a:endParaRPr sz="1227"/>
            </a:p>
          </p:txBody>
        </p:sp>
        <p:sp>
          <p:nvSpPr>
            <p:cNvPr id="210" name="object 210"/>
            <p:cNvSpPr/>
            <p:nvPr/>
          </p:nvSpPr>
          <p:spPr>
            <a:xfrm>
              <a:off x="6284658" y="4903114"/>
              <a:ext cx="3175" cy="1905"/>
            </a:xfrm>
            <a:custGeom>
              <a:avLst/>
              <a:gdLst/>
              <a:ahLst/>
              <a:cxnLst/>
              <a:rect l="l" t="t" r="r" b="b"/>
              <a:pathLst>
                <a:path w="3175" h="1904">
                  <a:moveTo>
                    <a:pt x="914" y="330"/>
                  </a:moveTo>
                  <a:lnTo>
                    <a:pt x="749" y="190"/>
                  </a:lnTo>
                  <a:lnTo>
                    <a:pt x="609" y="88"/>
                  </a:lnTo>
                  <a:lnTo>
                    <a:pt x="317" y="0"/>
                  </a:lnTo>
                  <a:lnTo>
                    <a:pt x="177" y="0"/>
                  </a:lnTo>
                  <a:lnTo>
                    <a:pt x="50" y="25"/>
                  </a:lnTo>
                  <a:lnTo>
                    <a:pt x="177" y="76"/>
                  </a:lnTo>
                  <a:lnTo>
                    <a:pt x="304" y="76"/>
                  </a:lnTo>
                  <a:lnTo>
                    <a:pt x="584" y="152"/>
                  </a:lnTo>
                  <a:lnTo>
                    <a:pt x="711" y="254"/>
                  </a:lnTo>
                  <a:lnTo>
                    <a:pt x="838" y="368"/>
                  </a:lnTo>
                  <a:close/>
                </a:path>
                <a:path w="3175" h="1904">
                  <a:moveTo>
                    <a:pt x="3022" y="1320"/>
                  </a:moveTo>
                  <a:lnTo>
                    <a:pt x="2425" y="1016"/>
                  </a:lnTo>
                  <a:lnTo>
                    <a:pt x="2247" y="1016"/>
                  </a:lnTo>
                  <a:lnTo>
                    <a:pt x="2540" y="1092"/>
                  </a:lnTo>
                  <a:lnTo>
                    <a:pt x="2667" y="1143"/>
                  </a:lnTo>
                  <a:lnTo>
                    <a:pt x="2857" y="1257"/>
                  </a:lnTo>
                  <a:lnTo>
                    <a:pt x="3022" y="1320"/>
                  </a:lnTo>
                  <a:close/>
                </a:path>
              </a:pathLst>
            </a:custGeom>
            <a:solidFill>
              <a:srgbClr val="321F10"/>
            </a:solidFill>
          </p:spPr>
          <p:txBody>
            <a:bodyPr wrap="square" lIns="0" tIns="0" rIns="0" bIns="0" rtlCol="0"/>
            <a:lstStyle/>
            <a:p>
              <a:endParaRPr sz="1227"/>
            </a:p>
          </p:txBody>
        </p:sp>
        <p:sp>
          <p:nvSpPr>
            <p:cNvPr id="211" name="object 211"/>
            <p:cNvSpPr/>
            <p:nvPr/>
          </p:nvSpPr>
          <p:spPr>
            <a:xfrm>
              <a:off x="6282291" y="4901807"/>
              <a:ext cx="1270" cy="2540"/>
            </a:xfrm>
            <a:custGeom>
              <a:avLst/>
              <a:gdLst/>
              <a:ahLst/>
              <a:cxnLst/>
              <a:rect l="l" t="t" r="r" b="b"/>
              <a:pathLst>
                <a:path w="1270" h="2539">
                  <a:moveTo>
                    <a:pt x="618" y="0"/>
                  </a:moveTo>
                  <a:lnTo>
                    <a:pt x="250" y="190"/>
                  </a:lnTo>
                  <a:lnTo>
                    <a:pt x="59" y="584"/>
                  </a:lnTo>
                  <a:lnTo>
                    <a:pt x="0" y="1701"/>
                  </a:lnTo>
                  <a:lnTo>
                    <a:pt x="161" y="1854"/>
                  </a:lnTo>
                  <a:lnTo>
                    <a:pt x="453" y="1917"/>
                  </a:lnTo>
                  <a:lnTo>
                    <a:pt x="796" y="1803"/>
                  </a:lnTo>
                  <a:lnTo>
                    <a:pt x="948" y="1701"/>
                  </a:lnTo>
                  <a:lnTo>
                    <a:pt x="656" y="1676"/>
                  </a:lnTo>
                  <a:lnTo>
                    <a:pt x="694" y="1536"/>
                  </a:lnTo>
                  <a:lnTo>
                    <a:pt x="910" y="1231"/>
                  </a:lnTo>
                  <a:lnTo>
                    <a:pt x="1084" y="1231"/>
                  </a:lnTo>
                  <a:lnTo>
                    <a:pt x="1104" y="584"/>
                  </a:lnTo>
                  <a:lnTo>
                    <a:pt x="809" y="63"/>
                  </a:lnTo>
                  <a:lnTo>
                    <a:pt x="618" y="0"/>
                  </a:lnTo>
                  <a:close/>
                </a:path>
                <a:path w="1270" h="2539">
                  <a:moveTo>
                    <a:pt x="1084" y="1231"/>
                  </a:moveTo>
                  <a:lnTo>
                    <a:pt x="910" y="1231"/>
                  </a:lnTo>
                  <a:lnTo>
                    <a:pt x="874" y="1536"/>
                  </a:lnTo>
                  <a:lnTo>
                    <a:pt x="682" y="1676"/>
                  </a:lnTo>
                  <a:lnTo>
                    <a:pt x="957" y="1676"/>
                  </a:lnTo>
                  <a:lnTo>
                    <a:pt x="1049" y="1409"/>
                  </a:lnTo>
                  <a:lnTo>
                    <a:pt x="1084" y="1231"/>
                  </a:lnTo>
                  <a:close/>
                </a:path>
              </a:pathLst>
            </a:custGeom>
            <a:solidFill>
              <a:srgbClr val="774C3A"/>
            </a:solidFill>
          </p:spPr>
          <p:txBody>
            <a:bodyPr wrap="square" lIns="0" tIns="0" rIns="0" bIns="0" rtlCol="0"/>
            <a:lstStyle/>
            <a:p>
              <a:endParaRPr sz="1227"/>
            </a:p>
          </p:txBody>
        </p:sp>
        <p:sp>
          <p:nvSpPr>
            <p:cNvPr id="212" name="object 212"/>
            <p:cNvSpPr/>
            <p:nvPr/>
          </p:nvSpPr>
          <p:spPr>
            <a:xfrm>
              <a:off x="6282656" y="4903033"/>
              <a:ext cx="6350" cy="5080"/>
            </a:xfrm>
            <a:custGeom>
              <a:avLst/>
              <a:gdLst/>
              <a:ahLst/>
              <a:cxnLst/>
              <a:rect l="l" t="t" r="r" b="b"/>
              <a:pathLst>
                <a:path w="6350" h="5079">
                  <a:moveTo>
                    <a:pt x="110" y="482"/>
                  </a:moveTo>
                  <a:lnTo>
                    <a:pt x="2638" y="4495"/>
                  </a:lnTo>
                  <a:lnTo>
                    <a:pt x="3501" y="4495"/>
                  </a:lnTo>
                  <a:lnTo>
                    <a:pt x="4682" y="4102"/>
                  </a:lnTo>
                  <a:lnTo>
                    <a:pt x="5317" y="3657"/>
                  </a:lnTo>
                  <a:lnTo>
                    <a:pt x="5711" y="3225"/>
                  </a:lnTo>
                  <a:lnTo>
                    <a:pt x="5775" y="2362"/>
                  </a:lnTo>
                  <a:lnTo>
                    <a:pt x="5394" y="2235"/>
                  </a:lnTo>
                  <a:lnTo>
                    <a:pt x="4581" y="1905"/>
                  </a:lnTo>
                  <a:lnTo>
                    <a:pt x="3997" y="1473"/>
                  </a:lnTo>
                  <a:lnTo>
                    <a:pt x="3925" y="850"/>
                  </a:lnTo>
                  <a:lnTo>
                    <a:pt x="2701" y="850"/>
                  </a:lnTo>
                  <a:lnTo>
                    <a:pt x="1685" y="774"/>
                  </a:lnTo>
                  <a:lnTo>
                    <a:pt x="504" y="660"/>
                  </a:lnTo>
                  <a:lnTo>
                    <a:pt x="110" y="482"/>
                  </a:lnTo>
                  <a:close/>
                </a:path>
                <a:path w="6350" h="5079">
                  <a:moveTo>
                    <a:pt x="3463" y="609"/>
                  </a:moveTo>
                  <a:lnTo>
                    <a:pt x="2701" y="850"/>
                  </a:lnTo>
                  <a:lnTo>
                    <a:pt x="3925" y="850"/>
                  </a:lnTo>
                  <a:lnTo>
                    <a:pt x="3463" y="609"/>
                  </a:lnTo>
                  <a:close/>
                </a:path>
                <a:path w="6350" h="5079">
                  <a:moveTo>
                    <a:pt x="606" y="0"/>
                  </a:moveTo>
                  <a:lnTo>
                    <a:pt x="504" y="660"/>
                  </a:lnTo>
                  <a:lnTo>
                    <a:pt x="1584" y="660"/>
                  </a:lnTo>
                  <a:lnTo>
                    <a:pt x="1291" y="330"/>
                  </a:lnTo>
                  <a:lnTo>
                    <a:pt x="606" y="0"/>
                  </a:lnTo>
                  <a:close/>
                </a:path>
              </a:pathLst>
            </a:custGeom>
            <a:solidFill>
              <a:srgbClr val="00B3B9"/>
            </a:solidFill>
          </p:spPr>
          <p:txBody>
            <a:bodyPr wrap="square" lIns="0" tIns="0" rIns="0" bIns="0" rtlCol="0"/>
            <a:lstStyle/>
            <a:p>
              <a:endParaRPr sz="1227"/>
            </a:p>
          </p:txBody>
        </p:sp>
        <p:sp>
          <p:nvSpPr>
            <p:cNvPr id="213" name="object 213"/>
            <p:cNvSpPr/>
            <p:nvPr/>
          </p:nvSpPr>
          <p:spPr>
            <a:xfrm>
              <a:off x="6282710" y="4902141"/>
              <a:ext cx="635" cy="1270"/>
            </a:xfrm>
            <a:custGeom>
              <a:avLst/>
              <a:gdLst/>
              <a:ahLst/>
              <a:cxnLst/>
              <a:rect l="l" t="t" r="r" b="b"/>
              <a:pathLst>
                <a:path w="635" h="1270">
                  <a:moveTo>
                    <a:pt x="101" y="0"/>
                  </a:moveTo>
                  <a:lnTo>
                    <a:pt x="253" y="279"/>
                  </a:lnTo>
                  <a:lnTo>
                    <a:pt x="317" y="546"/>
                  </a:lnTo>
                  <a:lnTo>
                    <a:pt x="368" y="787"/>
                  </a:lnTo>
                  <a:lnTo>
                    <a:pt x="533" y="812"/>
                  </a:lnTo>
                  <a:lnTo>
                    <a:pt x="457" y="495"/>
                  </a:lnTo>
                  <a:lnTo>
                    <a:pt x="380" y="190"/>
                  </a:lnTo>
                  <a:lnTo>
                    <a:pt x="126" y="12"/>
                  </a:lnTo>
                  <a:close/>
                </a:path>
              </a:pathLst>
            </a:custGeom>
            <a:solidFill>
              <a:srgbClr val="5B342A"/>
            </a:solidFill>
          </p:spPr>
          <p:txBody>
            <a:bodyPr wrap="square" lIns="0" tIns="0" rIns="0" bIns="0" rtlCol="0"/>
            <a:lstStyle/>
            <a:p>
              <a:endParaRPr sz="1227"/>
            </a:p>
          </p:txBody>
        </p:sp>
        <p:sp>
          <p:nvSpPr>
            <p:cNvPr id="214" name="object 214"/>
            <p:cNvSpPr/>
            <p:nvPr/>
          </p:nvSpPr>
          <p:spPr>
            <a:xfrm>
              <a:off x="6266980" y="4903444"/>
              <a:ext cx="31750" cy="21590"/>
            </a:xfrm>
            <a:custGeom>
              <a:avLst/>
              <a:gdLst/>
              <a:ahLst/>
              <a:cxnLst/>
              <a:rect l="l" t="t" r="r" b="b"/>
              <a:pathLst>
                <a:path w="31750" h="21589">
                  <a:moveTo>
                    <a:pt x="11899" y="18999"/>
                  </a:moveTo>
                  <a:lnTo>
                    <a:pt x="11823" y="18846"/>
                  </a:lnTo>
                  <a:lnTo>
                    <a:pt x="10807" y="18326"/>
                  </a:lnTo>
                  <a:lnTo>
                    <a:pt x="10299" y="18173"/>
                  </a:lnTo>
                  <a:lnTo>
                    <a:pt x="10096" y="18148"/>
                  </a:lnTo>
                  <a:lnTo>
                    <a:pt x="9880" y="18148"/>
                  </a:lnTo>
                  <a:lnTo>
                    <a:pt x="9931" y="18021"/>
                  </a:lnTo>
                  <a:lnTo>
                    <a:pt x="10160" y="17843"/>
                  </a:lnTo>
                  <a:lnTo>
                    <a:pt x="10426" y="17830"/>
                  </a:lnTo>
                  <a:lnTo>
                    <a:pt x="10795" y="17818"/>
                  </a:lnTo>
                  <a:lnTo>
                    <a:pt x="11087" y="17741"/>
                  </a:lnTo>
                  <a:lnTo>
                    <a:pt x="11239" y="17526"/>
                  </a:lnTo>
                  <a:lnTo>
                    <a:pt x="11328" y="17195"/>
                  </a:lnTo>
                  <a:lnTo>
                    <a:pt x="10274" y="16903"/>
                  </a:lnTo>
                  <a:lnTo>
                    <a:pt x="9639" y="16992"/>
                  </a:lnTo>
                  <a:lnTo>
                    <a:pt x="9347" y="17233"/>
                  </a:lnTo>
                  <a:lnTo>
                    <a:pt x="8572" y="18021"/>
                  </a:lnTo>
                  <a:lnTo>
                    <a:pt x="8318" y="18364"/>
                  </a:lnTo>
                  <a:lnTo>
                    <a:pt x="7823" y="18948"/>
                  </a:lnTo>
                  <a:lnTo>
                    <a:pt x="7416" y="19265"/>
                  </a:lnTo>
                  <a:lnTo>
                    <a:pt x="6921" y="18846"/>
                  </a:lnTo>
                  <a:lnTo>
                    <a:pt x="5575" y="17526"/>
                  </a:lnTo>
                  <a:lnTo>
                    <a:pt x="5511" y="15646"/>
                  </a:lnTo>
                  <a:lnTo>
                    <a:pt x="4584" y="13728"/>
                  </a:lnTo>
                  <a:lnTo>
                    <a:pt x="5080" y="13614"/>
                  </a:lnTo>
                  <a:lnTo>
                    <a:pt x="6032" y="13411"/>
                  </a:lnTo>
                  <a:lnTo>
                    <a:pt x="7518" y="12573"/>
                  </a:lnTo>
                  <a:lnTo>
                    <a:pt x="8864" y="11188"/>
                  </a:lnTo>
                  <a:lnTo>
                    <a:pt x="7797" y="9829"/>
                  </a:lnTo>
                  <a:lnTo>
                    <a:pt x="8001" y="9626"/>
                  </a:lnTo>
                  <a:lnTo>
                    <a:pt x="8140" y="9525"/>
                  </a:lnTo>
                  <a:lnTo>
                    <a:pt x="8293" y="9156"/>
                  </a:lnTo>
                  <a:lnTo>
                    <a:pt x="8089" y="8788"/>
                  </a:lnTo>
                  <a:lnTo>
                    <a:pt x="7480" y="7112"/>
                  </a:lnTo>
                  <a:lnTo>
                    <a:pt x="7518" y="6908"/>
                  </a:lnTo>
                  <a:lnTo>
                    <a:pt x="7264" y="6908"/>
                  </a:lnTo>
                  <a:lnTo>
                    <a:pt x="7048" y="6743"/>
                  </a:lnTo>
                  <a:lnTo>
                    <a:pt x="7048" y="7023"/>
                  </a:lnTo>
                  <a:lnTo>
                    <a:pt x="6870" y="7010"/>
                  </a:lnTo>
                  <a:lnTo>
                    <a:pt x="5003" y="8648"/>
                  </a:lnTo>
                  <a:lnTo>
                    <a:pt x="1562" y="11379"/>
                  </a:lnTo>
                  <a:lnTo>
                    <a:pt x="698" y="12255"/>
                  </a:lnTo>
                  <a:lnTo>
                    <a:pt x="241" y="12763"/>
                  </a:lnTo>
                  <a:lnTo>
                    <a:pt x="0" y="14300"/>
                  </a:lnTo>
                  <a:lnTo>
                    <a:pt x="1600" y="15989"/>
                  </a:lnTo>
                  <a:lnTo>
                    <a:pt x="4724" y="19646"/>
                  </a:lnTo>
                  <a:lnTo>
                    <a:pt x="5740" y="20713"/>
                  </a:lnTo>
                  <a:lnTo>
                    <a:pt x="6337" y="21196"/>
                  </a:lnTo>
                  <a:lnTo>
                    <a:pt x="7162" y="21374"/>
                  </a:lnTo>
                  <a:lnTo>
                    <a:pt x="7505" y="21310"/>
                  </a:lnTo>
                  <a:lnTo>
                    <a:pt x="7734" y="21170"/>
                  </a:lnTo>
                  <a:lnTo>
                    <a:pt x="7937" y="20993"/>
                  </a:lnTo>
                  <a:lnTo>
                    <a:pt x="8064" y="20929"/>
                  </a:lnTo>
                  <a:lnTo>
                    <a:pt x="8534" y="20535"/>
                  </a:lnTo>
                  <a:lnTo>
                    <a:pt x="9093" y="20637"/>
                  </a:lnTo>
                  <a:lnTo>
                    <a:pt x="9715" y="20815"/>
                  </a:lnTo>
                  <a:lnTo>
                    <a:pt x="10185" y="21043"/>
                  </a:lnTo>
                  <a:lnTo>
                    <a:pt x="10668" y="21336"/>
                  </a:lnTo>
                  <a:lnTo>
                    <a:pt x="10782" y="21170"/>
                  </a:lnTo>
                  <a:lnTo>
                    <a:pt x="10693" y="20815"/>
                  </a:lnTo>
                  <a:lnTo>
                    <a:pt x="10490" y="20535"/>
                  </a:lnTo>
                  <a:lnTo>
                    <a:pt x="9982" y="20142"/>
                  </a:lnTo>
                  <a:lnTo>
                    <a:pt x="9639" y="19964"/>
                  </a:lnTo>
                  <a:lnTo>
                    <a:pt x="9563" y="19837"/>
                  </a:lnTo>
                  <a:lnTo>
                    <a:pt x="9906" y="19964"/>
                  </a:lnTo>
                  <a:lnTo>
                    <a:pt x="11328" y="20675"/>
                  </a:lnTo>
                  <a:lnTo>
                    <a:pt x="11518" y="20332"/>
                  </a:lnTo>
                  <a:lnTo>
                    <a:pt x="10922" y="19837"/>
                  </a:lnTo>
                  <a:lnTo>
                    <a:pt x="10515" y="19494"/>
                  </a:lnTo>
                  <a:lnTo>
                    <a:pt x="10134" y="19265"/>
                  </a:lnTo>
                  <a:lnTo>
                    <a:pt x="9753" y="19050"/>
                  </a:lnTo>
                  <a:lnTo>
                    <a:pt x="10134" y="19024"/>
                  </a:lnTo>
                  <a:lnTo>
                    <a:pt x="10668" y="19151"/>
                  </a:lnTo>
                  <a:lnTo>
                    <a:pt x="11163" y="19494"/>
                  </a:lnTo>
                  <a:lnTo>
                    <a:pt x="11899" y="19392"/>
                  </a:lnTo>
                  <a:lnTo>
                    <a:pt x="11899" y="18999"/>
                  </a:lnTo>
                  <a:close/>
                </a:path>
                <a:path w="31750" h="21589">
                  <a:moveTo>
                    <a:pt x="31750" y="15125"/>
                  </a:moveTo>
                  <a:lnTo>
                    <a:pt x="31673" y="13538"/>
                  </a:lnTo>
                  <a:lnTo>
                    <a:pt x="31216" y="12344"/>
                  </a:lnTo>
                  <a:lnTo>
                    <a:pt x="30708" y="11049"/>
                  </a:lnTo>
                  <a:lnTo>
                    <a:pt x="30467" y="10096"/>
                  </a:lnTo>
                  <a:lnTo>
                    <a:pt x="28371" y="6121"/>
                  </a:lnTo>
                  <a:lnTo>
                    <a:pt x="28333" y="5727"/>
                  </a:lnTo>
                  <a:lnTo>
                    <a:pt x="28511" y="5562"/>
                  </a:lnTo>
                  <a:lnTo>
                    <a:pt x="28473" y="4724"/>
                  </a:lnTo>
                  <a:lnTo>
                    <a:pt x="28422" y="4216"/>
                  </a:lnTo>
                  <a:lnTo>
                    <a:pt x="27089" y="977"/>
                  </a:lnTo>
                  <a:lnTo>
                    <a:pt x="26885" y="1054"/>
                  </a:lnTo>
                  <a:lnTo>
                    <a:pt x="26898" y="1219"/>
                  </a:lnTo>
                  <a:lnTo>
                    <a:pt x="26530" y="584"/>
                  </a:lnTo>
                  <a:lnTo>
                    <a:pt x="26200" y="165"/>
                  </a:lnTo>
                  <a:lnTo>
                    <a:pt x="26035" y="190"/>
                  </a:lnTo>
                  <a:lnTo>
                    <a:pt x="25844" y="152"/>
                  </a:lnTo>
                  <a:lnTo>
                    <a:pt x="25565" y="0"/>
                  </a:lnTo>
                  <a:lnTo>
                    <a:pt x="25361" y="152"/>
                  </a:lnTo>
                  <a:lnTo>
                    <a:pt x="25285" y="482"/>
                  </a:lnTo>
                  <a:lnTo>
                    <a:pt x="25133" y="381"/>
                  </a:lnTo>
                  <a:lnTo>
                    <a:pt x="24942" y="533"/>
                  </a:lnTo>
                  <a:lnTo>
                    <a:pt x="24930" y="1562"/>
                  </a:lnTo>
                  <a:lnTo>
                    <a:pt x="25057" y="2400"/>
                  </a:lnTo>
                  <a:lnTo>
                    <a:pt x="25311" y="3213"/>
                  </a:lnTo>
                  <a:lnTo>
                    <a:pt x="25107" y="2971"/>
                  </a:lnTo>
                  <a:lnTo>
                    <a:pt x="24726" y="2717"/>
                  </a:lnTo>
                  <a:lnTo>
                    <a:pt x="24358" y="2654"/>
                  </a:lnTo>
                  <a:lnTo>
                    <a:pt x="24130" y="3302"/>
                  </a:lnTo>
                  <a:lnTo>
                    <a:pt x="24396" y="3556"/>
                  </a:lnTo>
                  <a:lnTo>
                    <a:pt x="24879" y="4343"/>
                  </a:lnTo>
                  <a:lnTo>
                    <a:pt x="25031" y="4991"/>
                  </a:lnTo>
                  <a:lnTo>
                    <a:pt x="25565" y="6083"/>
                  </a:lnTo>
                  <a:lnTo>
                    <a:pt x="25844" y="6184"/>
                  </a:lnTo>
                  <a:lnTo>
                    <a:pt x="26314" y="6489"/>
                  </a:lnTo>
                  <a:lnTo>
                    <a:pt x="27381" y="9232"/>
                  </a:lnTo>
                  <a:lnTo>
                    <a:pt x="27444" y="10604"/>
                  </a:lnTo>
                  <a:lnTo>
                    <a:pt x="27432" y="10972"/>
                  </a:lnTo>
                  <a:lnTo>
                    <a:pt x="26949" y="10401"/>
                  </a:lnTo>
                  <a:lnTo>
                    <a:pt x="26352" y="9169"/>
                  </a:lnTo>
                  <a:lnTo>
                    <a:pt x="26022" y="8686"/>
                  </a:lnTo>
                  <a:lnTo>
                    <a:pt x="25869" y="8674"/>
                  </a:lnTo>
                  <a:lnTo>
                    <a:pt x="25920" y="8496"/>
                  </a:lnTo>
                  <a:lnTo>
                    <a:pt x="23749" y="10972"/>
                  </a:lnTo>
                  <a:lnTo>
                    <a:pt x="23825" y="11734"/>
                  </a:lnTo>
                  <a:lnTo>
                    <a:pt x="22021" y="13525"/>
                  </a:lnTo>
                  <a:lnTo>
                    <a:pt x="23050" y="12979"/>
                  </a:lnTo>
                  <a:lnTo>
                    <a:pt x="24180" y="14960"/>
                  </a:lnTo>
                  <a:lnTo>
                    <a:pt x="29578" y="16687"/>
                  </a:lnTo>
                  <a:lnTo>
                    <a:pt x="30302" y="16764"/>
                  </a:lnTo>
                  <a:lnTo>
                    <a:pt x="31038" y="16459"/>
                  </a:lnTo>
                  <a:lnTo>
                    <a:pt x="31750" y="15125"/>
                  </a:lnTo>
                  <a:close/>
                </a:path>
              </a:pathLst>
            </a:custGeom>
            <a:solidFill>
              <a:srgbClr val="774C3A"/>
            </a:solidFill>
          </p:spPr>
          <p:txBody>
            <a:bodyPr wrap="square" lIns="0" tIns="0" rIns="0" bIns="0" rtlCol="0"/>
            <a:lstStyle/>
            <a:p>
              <a:endParaRPr sz="1227"/>
            </a:p>
          </p:txBody>
        </p:sp>
        <p:sp>
          <p:nvSpPr>
            <p:cNvPr id="215" name="object 215"/>
            <p:cNvSpPr/>
            <p:nvPr/>
          </p:nvSpPr>
          <p:spPr>
            <a:xfrm>
              <a:off x="6272638" y="4907349"/>
              <a:ext cx="21590" cy="13335"/>
            </a:xfrm>
            <a:custGeom>
              <a:avLst/>
              <a:gdLst/>
              <a:ahLst/>
              <a:cxnLst/>
              <a:rect l="l" t="t" r="r" b="b"/>
              <a:pathLst>
                <a:path w="21589" h="13335">
                  <a:moveTo>
                    <a:pt x="20168" y="8534"/>
                  </a:moveTo>
                  <a:lnTo>
                    <a:pt x="4876" y="8534"/>
                  </a:lnTo>
                  <a:lnTo>
                    <a:pt x="5143" y="9702"/>
                  </a:lnTo>
                  <a:lnTo>
                    <a:pt x="5232" y="11645"/>
                  </a:lnTo>
                  <a:lnTo>
                    <a:pt x="15367" y="13258"/>
                  </a:lnTo>
                  <a:lnTo>
                    <a:pt x="16145" y="10909"/>
                  </a:lnTo>
                  <a:lnTo>
                    <a:pt x="16611" y="9791"/>
                  </a:lnTo>
                  <a:lnTo>
                    <a:pt x="17014" y="9791"/>
                  </a:lnTo>
                  <a:lnTo>
                    <a:pt x="19584" y="9740"/>
                  </a:lnTo>
                  <a:lnTo>
                    <a:pt x="20168" y="8534"/>
                  </a:lnTo>
                  <a:close/>
                </a:path>
                <a:path w="21589" h="13335">
                  <a:moveTo>
                    <a:pt x="19584" y="9740"/>
                  </a:moveTo>
                  <a:lnTo>
                    <a:pt x="17030" y="9740"/>
                  </a:lnTo>
                  <a:lnTo>
                    <a:pt x="17868" y="10464"/>
                  </a:lnTo>
                  <a:lnTo>
                    <a:pt x="18338" y="10909"/>
                  </a:lnTo>
                  <a:lnTo>
                    <a:pt x="18478" y="10922"/>
                  </a:lnTo>
                  <a:lnTo>
                    <a:pt x="19418" y="10083"/>
                  </a:lnTo>
                  <a:lnTo>
                    <a:pt x="19584" y="9740"/>
                  </a:lnTo>
                  <a:close/>
                </a:path>
                <a:path w="21589" h="13335">
                  <a:moveTo>
                    <a:pt x="17014" y="9791"/>
                  </a:moveTo>
                  <a:lnTo>
                    <a:pt x="16611" y="9791"/>
                  </a:lnTo>
                  <a:lnTo>
                    <a:pt x="16573" y="10680"/>
                  </a:lnTo>
                  <a:lnTo>
                    <a:pt x="16802" y="10337"/>
                  </a:lnTo>
                  <a:lnTo>
                    <a:pt x="16922" y="10083"/>
                  </a:lnTo>
                  <a:lnTo>
                    <a:pt x="17014" y="9791"/>
                  </a:lnTo>
                  <a:close/>
                </a:path>
                <a:path w="21589" h="13335">
                  <a:moveTo>
                    <a:pt x="20509" y="7848"/>
                  </a:moveTo>
                  <a:lnTo>
                    <a:pt x="4343" y="7848"/>
                  </a:lnTo>
                  <a:lnTo>
                    <a:pt x="4425" y="8350"/>
                  </a:lnTo>
                  <a:lnTo>
                    <a:pt x="4749" y="9017"/>
                  </a:lnTo>
                  <a:lnTo>
                    <a:pt x="4876" y="8534"/>
                  </a:lnTo>
                  <a:lnTo>
                    <a:pt x="20168" y="8534"/>
                  </a:lnTo>
                  <a:lnTo>
                    <a:pt x="20509" y="7848"/>
                  </a:lnTo>
                  <a:close/>
                </a:path>
                <a:path w="21589" h="13335">
                  <a:moveTo>
                    <a:pt x="8310" y="2108"/>
                  </a:moveTo>
                  <a:lnTo>
                    <a:pt x="2108" y="2120"/>
                  </a:lnTo>
                  <a:lnTo>
                    <a:pt x="67" y="3975"/>
                  </a:lnTo>
                  <a:lnTo>
                    <a:pt x="0" y="4241"/>
                  </a:lnTo>
                  <a:lnTo>
                    <a:pt x="711" y="4711"/>
                  </a:lnTo>
                  <a:lnTo>
                    <a:pt x="2159" y="7620"/>
                  </a:lnTo>
                  <a:lnTo>
                    <a:pt x="2279" y="8350"/>
                  </a:lnTo>
                  <a:lnTo>
                    <a:pt x="2401" y="8750"/>
                  </a:lnTo>
                  <a:lnTo>
                    <a:pt x="2578" y="8890"/>
                  </a:lnTo>
                  <a:lnTo>
                    <a:pt x="4343" y="7848"/>
                  </a:lnTo>
                  <a:lnTo>
                    <a:pt x="20509" y="7848"/>
                  </a:lnTo>
                  <a:lnTo>
                    <a:pt x="21082" y="6769"/>
                  </a:lnTo>
                  <a:lnTo>
                    <a:pt x="21450" y="6451"/>
                  </a:lnTo>
                  <a:lnTo>
                    <a:pt x="21221" y="5753"/>
                  </a:lnTo>
                  <a:lnTo>
                    <a:pt x="20828" y="5245"/>
                  </a:lnTo>
                  <a:lnTo>
                    <a:pt x="20523" y="4876"/>
                  </a:lnTo>
                  <a:lnTo>
                    <a:pt x="12217" y="4762"/>
                  </a:lnTo>
                  <a:lnTo>
                    <a:pt x="10744" y="4508"/>
                  </a:lnTo>
                  <a:lnTo>
                    <a:pt x="9575" y="3797"/>
                  </a:lnTo>
                  <a:lnTo>
                    <a:pt x="8470" y="2438"/>
                  </a:lnTo>
                  <a:lnTo>
                    <a:pt x="8382" y="2298"/>
                  </a:lnTo>
                  <a:lnTo>
                    <a:pt x="8310" y="2108"/>
                  </a:lnTo>
                  <a:close/>
                </a:path>
                <a:path w="21589" h="13335">
                  <a:moveTo>
                    <a:pt x="16865" y="1930"/>
                  </a:moveTo>
                  <a:lnTo>
                    <a:pt x="15925" y="2044"/>
                  </a:lnTo>
                  <a:lnTo>
                    <a:pt x="15533" y="2119"/>
                  </a:lnTo>
                  <a:lnTo>
                    <a:pt x="14820" y="3517"/>
                  </a:lnTo>
                  <a:lnTo>
                    <a:pt x="14287" y="3886"/>
                  </a:lnTo>
                  <a:lnTo>
                    <a:pt x="12814" y="4584"/>
                  </a:lnTo>
                  <a:lnTo>
                    <a:pt x="12217" y="4762"/>
                  </a:lnTo>
                  <a:lnTo>
                    <a:pt x="20466" y="4762"/>
                  </a:lnTo>
                  <a:lnTo>
                    <a:pt x="19967" y="3797"/>
                  </a:lnTo>
                  <a:lnTo>
                    <a:pt x="19545" y="3124"/>
                  </a:lnTo>
                  <a:lnTo>
                    <a:pt x="18761" y="2438"/>
                  </a:lnTo>
                  <a:lnTo>
                    <a:pt x="18211" y="2108"/>
                  </a:lnTo>
                  <a:lnTo>
                    <a:pt x="17767" y="2019"/>
                  </a:lnTo>
                  <a:lnTo>
                    <a:pt x="16865" y="1930"/>
                  </a:lnTo>
                  <a:close/>
                </a:path>
                <a:path w="21589" h="13335">
                  <a:moveTo>
                    <a:pt x="2108" y="2119"/>
                  </a:moveTo>
                  <a:close/>
                </a:path>
                <a:path w="21589" h="13335">
                  <a:moveTo>
                    <a:pt x="5397" y="0"/>
                  </a:moveTo>
                  <a:lnTo>
                    <a:pt x="4025" y="635"/>
                  </a:lnTo>
                  <a:lnTo>
                    <a:pt x="2816" y="1447"/>
                  </a:lnTo>
                  <a:lnTo>
                    <a:pt x="2451" y="1739"/>
                  </a:lnTo>
                  <a:lnTo>
                    <a:pt x="2108" y="2119"/>
                  </a:lnTo>
                  <a:lnTo>
                    <a:pt x="8310" y="2108"/>
                  </a:lnTo>
                  <a:lnTo>
                    <a:pt x="8064" y="1447"/>
                  </a:lnTo>
                  <a:lnTo>
                    <a:pt x="7874" y="1422"/>
                  </a:lnTo>
                  <a:lnTo>
                    <a:pt x="8115" y="1092"/>
                  </a:lnTo>
                  <a:lnTo>
                    <a:pt x="7188" y="571"/>
                  </a:lnTo>
                  <a:lnTo>
                    <a:pt x="5397" y="0"/>
                  </a:lnTo>
                  <a:close/>
                </a:path>
                <a:path w="21589" h="13335">
                  <a:moveTo>
                    <a:pt x="7962" y="1409"/>
                  </a:moveTo>
                  <a:close/>
                </a:path>
              </a:pathLst>
            </a:custGeom>
            <a:solidFill>
              <a:srgbClr val="EDBB2A"/>
            </a:solidFill>
          </p:spPr>
          <p:txBody>
            <a:bodyPr wrap="square" lIns="0" tIns="0" rIns="0" bIns="0" rtlCol="0"/>
            <a:lstStyle/>
            <a:p>
              <a:endParaRPr sz="1227"/>
            </a:p>
          </p:txBody>
        </p:sp>
        <p:sp>
          <p:nvSpPr>
            <p:cNvPr id="216" name="object 216"/>
            <p:cNvSpPr/>
            <p:nvPr/>
          </p:nvSpPr>
          <p:spPr>
            <a:xfrm>
              <a:off x="6292215" y="4903749"/>
              <a:ext cx="3175" cy="14604"/>
            </a:xfrm>
            <a:custGeom>
              <a:avLst/>
              <a:gdLst/>
              <a:ahLst/>
              <a:cxnLst/>
              <a:rect l="l" t="t" r="r" b="b"/>
              <a:pathLst>
                <a:path w="3175" h="14604">
                  <a:moveTo>
                    <a:pt x="850" y="2857"/>
                  </a:moveTo>
                  <a:lnTo>
                    <a:pt x="698" y="2222"/>
                  </a:lnTo>
                  <a:lnTo>
                    <a:pt x="609" y="1892"/>
                  </a:lnTo>
                  <a:lnTo>
                    <a:pt x="520" y="1498"/>
                  </a:lnTo>
                  <a:lnTo>
                    <a:pt x="317" y="711"/>
                  </a:lnTo>
                  <a:lnTo>
                    <a:pt x="266" y="546"/>
                  </a:lnTo>
                  <a:lnTo>
                    <a:pt x="228" y="393"/>
                  </a:lnTo>
                  <a:lnTo>
                    <a:pt x="165" y="228"/>
                  </a:lnTo>
                  <a:lnTo>
                    <a:pt x="12" y="190"/>
                  </a:lnTo>
                  <a:lnTo>
                    <a:pt x="152" y="596"/>
                  </a:lnTo>
                  <a:lnTo>
                    <a:pt x="228" y="927"/>
                  </a:lnTo>
                  <a:lnTo>
                    <a:pt x="317" y="1257"/>
                  </a:lnTo>
                  <a:lnTo>
                    <a:pt x="406" y="1638"/>
                  </a:lnTo>
                  <a:lnTo>
                    <a:pt x="508" y="2019"/>
                  </a:lnTo>
                  <a:lnTo>
                    <a:pt x="711" y="2882"/>
                  </a:lnTo>
                  <a:lnTo>
                    <a:pt x="850" y="2895"/>
                  </a:lnTo>
                  <a:close/>
                </a:path>
                <a:path w="3175" h="14604">
                  <a:moveTo>
                    <a:pt x="1054" y="4508"/>
                  </a:moveTo>
                  <a:lnTo>
                    <a:pt x="1016" y="4191"/>
                  </a:lnTo>
                  <a:lnTo>
                    <a:pt x="939" y="3987"/>
                  </a:lnTo>
                  <a:lnTo>
                    <a:pt x="673" y="3619"/>
                  </a:lnTo>
                  <a:lnTo>
                    <a:pt x="520" y="3467"/>
                  </a:lnTo>
                  <a:lnTo>
                    <a:pt x="406" y="3302"/>
                  </a:lnTo>
                  <a:lnTo>
                    <a:pt x="304" y="3175"/>
                  </a:lnTo>
                  <a:lnTo>
                    <a:pt x="228" y="3048"/>
                  </a:lnTo>
                  <a:lnTo>
                    <a:pt x="165" y="2908"/>
                  </a:lnTo>
                  <a:lnTo>
                    <a:pt x="0" y="2882"/>
                  </a:lnTo>
                  <a:lnTo>
                    <a:pt x="152" y="3187"/>
                  </a:lnTo>
                  <a:lnTo>
                    <a:pt x="292" y="3403"/>
                  </a:lnTo>
                  <a:lnTo>
                    <a:pt x="457" y="3594"/>
                  </a:lnTo>
                  <a:lnTo>
                    <a:pt x="584" y="3746"/>
                  </a:lnTo>
                  <a:lnTo>
                    <a:pt x="901" y="4432"/>
                  </a:lnTo>
                  <a:lnTo>
                    <a:pt x="1054" y="4508"/>
                  </a:lnTo>
                  <a:close/>
                </a:path>
                <a:path w="3175" h="14604">
                  <a:moveTo>
                    <a:pt x="1460" y="2501"/>
                  </a:moveTo>
                  <a:lnTo>
                    <a:pt x="1333" y="1841"/>
                  </a:lnTo>
                  <a:lnTo>
                    <a:pt x="1181" y="1219"/>
                  </a:lnTo>
                  <a:lnTo>
                    <a:pt x="952" y="431"/>
                  </a:lnTo>
                  <a:lnTo>
                    <a:pt x="825" y="88"/>
                  </a:lnTo>
                  <a:lnTo>
                    <a:pt x="673" y="50"/>
                  </a:lnTo>
                  <a:lnTo>
                    <a:pt x="914" y="749"/>
                  </a:lnTo>
                  <a:lnTo>
                    <a:pt x="1079" y="1384"/>
                  </a:lnTo>
                  <a:lnTo>
                    <a:pt x="1257" y="2171"/>
                  </a:lnTo>
                  <a:lnTo>
                    <a:pt x="1308" y="2476"/>
                  </a:lnTo>
                  <a:lnTo>
                    <a:pt x="1460" y="2501"/>
                  </a:lnTo>
                  <a:close/>
                </a:path>
                <a:path w="3175" h="14604">
                  <a:moveTo>
                    <a:pt x="2260" y="2679"/>
                  </a:moveTo>
                  <a:lnTo>
                    <a:pt x="2197" y="2197"/>
                  </a:lnTo>
                  <a:lnTo>
                    <a:pt x="2108" y="1816"/>
                  </a:lnTo>
                  <a:lnTo>
                    <a:pt x="1968" y="1435"/>
                  </a:lnTo>
                  <a:lnTo>
                    <a:pt x="1917" y="1282"/>
                  </a:lnTo>
                  <a:lnTo>
                    <a:pt x="1854" y="1130"/>
                  </a:lnTo>
                  <a:lnTo>
                    <a:pt x="1739" y="901"/>
                  </a:lnTo>
                  <a:lnTo>
                    <a:pt x="1612" y="952"/>
                  </a:lnTo>
                  <a:lnTo>
                    <a:pt x="1841" y="1460"/>
                  </a:lnTo>
                  <a:lnTo>
                    <a:pt x="1993" y="1905"/>
                  </a:lnTo>
                  <a:lnTo>
                    <a:pt x="2120" y="2692"/>
                  </a:lnTo>
                  <a:lnTo>
                    <a:pt x="2260" y="2679"/>
                  </a:lnTo>
                  <a:close/>
                </a:path>
                <a:path w="3175" h="14604">
                  <a:moveTo>
                    <a:pt x="2641" y="14185"/>
                  </a:moveTo>
                  <a:lnTo>
                    <a:pt x="2273" y="13716"/>
                  </a:lnTo>
                  <a:lnTo>
                    <a:pt x="2095" y="13246"/>
                  </a:lnTo>
                  <a:lnTo>
                    <a:pt x="2044" y="12738"/>
                  </a:lnTo>
                  <a:lnTo>
                    <a:pt x="2006" y="12280"/>
                  </a:lnTo>
                  <a:lnTo>
                    <a:pt x="2057" y="11811"/>
                  </a:lnTo>
                  <a:lnTo>
                    <a:pt x="2171" y="11125"/>
                  </a:lnTo>
                  <a:lnTo>
                    <a:pt x="2222" y="10896"/>
                  </a:lnTo>
                  <a:lnTo>
                    <a:pt x="2273" y="10579"/>
                  </a:lnTo>
                  <a:lnTo>
                    <a:pt x="2133" y="10553"/>
                  </a:lnTo>
                  <a:lnTo>
                    <a:pt x="2044" y="11074"/>
                  </a:lnTo>
                  <a:lnTo>
                    <a:pt x="1955" y="11506"/>
                  </a:lnTo>
                  <a:lnTo>
                    <a:pt x="1917" y="11950"/>
                  </a:lnTo>
                  <a:lnTo>
                    <a:pt x="1866" y="12446"/>
                  </a:lnTo>
                  <a:lnTo>
                    <a:pt x="1879" y="12941"/>
                  </a:lnTo>
                  <a:lnTo>
                    <a:pt x="2044" y="13411"/>
                  </a:lnTo>
                  <a:lnTo>
                    <a:pt x="2133" y="13690"/>
                  </a:lnTo>
                  <a:lnTo>
                    <a:pt x="2286" y="13957"/>
                  </a:lnTo>
                  <a:lnTo>
                    <a:pt x="2463" y="14198"/>
                  </a:lnTo>
                  <a:lnTo>
                    <a:pt x="2641" y="14185"/>
                  </a:lnTo>
                  <a:close/>
                </a:path>
              </a:pathLst>
            </a:custGeom>
            <a:solidFill>
              <a:srgbClr val="5B342A"/>
            </a:solidFill>
          </p:spPr>
          <p:txBody>
            <a:bodyPr wrap="square" lIns="0" tIns="0" rIns="0" bIns="0" rtlCol="0"/>
            <a:lstStyle/>
            <a:p>
              <a:endParaRPr sz="1227"/>
            </a:p>
          </p:txBody>
        </p:sp>
        <p:sp>
          <p:nvSpPr>
            <p:cNvPr id="217" name="object 217"/>
            <p:cNvSpPr/>
            <p:nvPr/>
          </p:nvSpPr>
          <p:spPr>
            <a:xfrm>
              <a:off x="6283158" y="4903073"/>
              <a:ext cx="5715" cy="2540"/>
            </a:xfrm>
            <a:custGeom>
              <a:avLst/>
              <a:gdLst/>
              <a:ahLst/>
              <a:cxnLst/>
              <a:rect l="l" t="t" r="r" b="b"/>
              <a:pathLst>
                <a:path w="5714" h="2539">
                  <a:moveTo>
                    <a:pt x="101" y="0"/>
                  </a:moveTo>
                  <a:lnTo>
                    <a:pt x="0" y="266"/>
                  </a:lnTo>
                  <a:lnTo>
                    <a:pt x="469" y="431"/>
                  </a:lnTo>
                  <a:lnTo>
                    <a:pt x="723" y="584"/>
                  </a:lnTo>
                  <a:lnTo>
                    <a:pt x="1498" y="1016"/>
                  </a:lnTo>
                  <a:lnTo>
                    <a:pt x="2197" y="1079"/>
                  </a:lnTo>
                  <a:lnTo>
                    <a:pt x="2832" y="850"/>
                  </a:lnTo>
                  <a:lnTo>
                    <a:pt x="2997" y="889"/>
                  </a:lnTo>
                  <a:lnTo>
                    <a:pt x="3162" y="914"/>
                  </a:lnTo>
                  <a:lnTo>
                    <a:pt x="3213" y="1041"/>
                  </a:lnTo>
                  <a:lnTo>
                    <a:pt x="3276" y="1282"/>
                  </a:lnTo>
                  <a:lnTo>
                    <a:pt x="3390" y="1651"/>
                  </a:lnTo>
                  <a:lnTo>
                    <a:pt x="3924" y="2146"/>
                  </a:lnTo>
                  <a:lnTo>
                    <a:pt x="4495" y="2324"/>
                  </a:lnTo>
                  <a:lnTo>
                    <a:pt x="4952" y="2400"/>
                  </a:lnTo>
                  <a:lnTo>
                    <a:pt x="5092" y="2425"/>
                  </a:lnTo>
                  <a:lnTo>
                    <a:pt x="5295" y="2438"/>
                  </a:lnTo>
                  <a:lnTo>
                    <a:pt x="5321" y="2159"/>
                  </a:lnTo>
                  <a:lnTo>
                    <a:pt x="4711" y="2095"/>
                  </a:lnTo>
                  <a:lnTo>
                    <a:pt x="4089" y="1917"/>
                  </a:lnTo>
                  <a:lnTo>
                    <a:pt x="3632" y="1498"/>
                  </a:lnTo>
                  <a:lnTo>
                    <a:pt x="3555" y="1193"/>
                  </a:lnTo>
                  <a:lnTo>
                    <a:pt x="3390" y="673"/>
                  </a:lnTo>
                  <a:lnTo>
                    <a:pt x="2806" y="558"/>
                  </a:lnTo>
                  <a:lnTo>
                    <a:pt x="2158" y="800"/>
                  </a:lnTo>
                  <a:lnTo>
                    <a:pt x="1803" y="762"/>
                  </a:lnTo>
                  <a:lnTo>
                    <a:pt x="1574" y="749"/>
                  </a:lnTo>
                  <a:lnTo>
                    <a:pt x="1371" y="622"/>
                  </a:lnTo>
                  <a:lnTo>
                    <a:pt x="584" y="177"/>
                  </a:lnTo>
                  <a:lnTo>
                    <a:pt x="101" y="0"/>
                  </a:lnTo>
                  <a:close/>
                </a:path>
              </a:pathLst>
            </a:custGeom>
            <a:solidFill>
              <a:srgbClr val="E9F4F4"/>
            </a:solidFill>
          </p:spPr>
          <p:txBody>
            <a:bodyPr wrap="square" lIns="0" tIns="0" rIns="0" bIns="0" rtlCol="0"/>
            <a:lstStyle/>
            <a:p>
              <a:endParaRPr sz="1227"/>
            </a:p>
          </p:txBody>
        </p:sp>
        <p:sp>
          <p:nvSpPr>
            <p:cNvPr id="218" name="object 218"/>
            <p:cNvSpPr/>
            <p:nvPr/>
          </p:nvSpPr>
          <p:spPr>
            <a:xfrm>
              <a:off x="6283847" y="4902085"/>
              <a:ext cx="2540" cy="1905"/>
            </a:xfrm>
            <a:custGeom>
              <a:avLst/>
              <a:gdLst/>
              <a:ahLst/>
              <a:cxnLst/>
              <a:rect l="l" t="t" r="r" b="b"/>
              <a:pathLst>
                <a:path w="2539" h="1904">
                  <a:moveTo>
                    <a:pt x="1842" y="1756"/>
                  </a:moveTo>
                  <a:lnTo>
                    <a:pt x="1399" y="1756"/>
                  </a:lnTo>
                  <a:lnTo>
                    <a:pt x="1770" y="1851"/>
                  </a:lnTo>
                  <a:close/>
                </a:path>
                <a:path w="2539" h="1904">
                  <a:moveTo>
                    <a:pt x="189" y="0"/>
                  </a:moveTo>
                  <a:lnTo>
                    <a:pt x="0" y="1224"/>
                  </a:lnTo>
                  <a:lnTo>
                    <a:pt x="154" y="1286"/>
                  </a:lnTo>
                  <a:lnTo>
                    <a:pt x="523" y="1604"/>
                  </a:lnTo>
                  <a:lnTo>
                    <a:pt x="682" y="1678"/>
                  </a:lnTo>
                  <a:lnTo>
                    <a:pt x="1248" y="1768"/>
                  </a:lnTo>
                  <a:lnTo>
                    <a:pt x="1399" y="1756"/>
                  </a:lnTo>
                  <a:lnTo>
                    <a:pt x="1842" y="1756"/>
                  </a:lnTo>
                  <a:lnTo>
                    <a:pt x="2201" y="1286"/>
                  </a:lnTo>
                  <a:lnTo>
                    <a:pt x="2199" y="753"/>
                  </a:lnTo>
                  <a:lnTo>
                    <a:pt x="1729" y="270"/>
                  </a:lnTo>
                  <a:lnTo>
                    <a:pt x="1535" y="213"/>
                  </a:lnTo>
                  <a:lnTo>
                    <a:pt x="670" y="76"/>
                  </a:lnTo>
                  <a:lnTo>
                    <a:pt x="421" y="67"/>
                  </a:lnTo>
                  <a:lnTo>
                    <a:pt x="189" y="0"/>
                  </a:lnTo>
                  <a:close/>
                </a:path>
              </a:pathLst>
            </a:custGeom>
            <a:solidFill>
              <a:srgbClr val="E5E5E4">
                <a:alpha val="14999"/>
              </a:srgbClr>
            </a:solidFill>
          </p:spPr>
          <p:txBody>
            <a:bodyPr wrap="square" lIns="0" tIns="0" rIns="0" bIns="0" rtlCol="0"/>
            <a:lstStyle/>
            <a:p>
              <a:endParaRPr sz="1227"/>
            </a:p>
          </p:txBody>
        </p:sp>
        <p:sp>
          <p:nvSpPr>
            <p:cNvPr id="219" name="object 219"/>
            <p:cNvSpPr/>
            <p:nvPr/>
          </p:nvSpPr>
          <p:spPr>
            <a:xfrm>
              <a:off x="6283802" y="4902047"/>
              <a:ext cx="2540" cy="1905"/>
            </a:xfrm>
            <a:custGeom>
              <a:avLst/>
              <a:gdLst/>
              <a:ahLst/>
              <a:cxnLst/>
              <a:rect l="l" t="t" r="r" b="b"/>
              <a:pathLst>
                <a:path w="2539" h="1904">
                  <a:moveTo>
                    <a:pt x="1384" y="139"/>
                  </a:moveTo>
                  <a:lnTo>
                    <a:pt x="723" y="139"/>
                  </a:lnTo>
                  <a:lnTo>
                    <a:pt x="1346" y="241"/>
                  </a:lnTo>
                  <a:lnTo>
                    <a:pt x="1955" y="495"/>
                  </a:lnTo>
                  <a:lnTo>
                    <a:pt x="2082" y="660"/>
                  </a:lnTo>
                  <a:lnTo>
                    <a:pt x="2204" y="1104"/>
                  </a:lnTo>
                  <a:lnTo>
                    <a:pt x="2108" y="1384"/>
                  </a:lnTo>
                  <a:lnTo>
                    <a:pt x="1790" y="1714"/>
                  </a:lnTo>
                  <a:lnTo>
                    <a:pt x="1155" y="1828"/>
                  </a:lnTo>
                  <a:lnTo>
                    <a:pt x="1447" y="1879"/>
                  </a:lnTo>
                  <a:lnTo>
                    <a:pt x="1854" y="1803"/>
                  </a:lnTo>
                  <a:lnTo>
                    <a:pt x="2184" y="1435"/>
                  </a:lnTo>
                  <a:lnTo>
                    <a:pt x="2303" y="1104"/>
                  </a:lnTo>
                  <a:lnTo>
                    <a:pt x="2349" y="850"/>
                  </a:lnTo>
                  <a:lnTo>
                    <a:pt x="1917" y="317"/>
                  </a:lnTo>
                  <a:lnTo>
                    <a:pt x="1384" y="139"/>
                  </a:lnTo>
                  <a:close/>
                </a:path>
                <a:path w="2539" h="1904">
                  <a:moveTo>
                    <a:pt x="965" y="0"/>
                  </a:moveTo>
                  <a:lnTo>
                    <a:pt x="469" y="63"/>
                  </a:lnTo>
                  <a:lnTo>
                    <a:pt x="342" y="63"/>
                  </a:lnTo>
                  <a:lnTo>
                    <a:pt x="90" y="495"/>
                  </a:lnTo>
                  <a:lnTo>
                    <a:pt x="0" y="1104"/>
                  </a:lnTo>
                  <a:lnTo>
                    <a:pt x="292" y="1562"/>
                  </a:lnTo>
                  <a:lnTo>
                    <a:pt x="774" y="1777"/>
                  </a:lnTo>
                  <a:lnTo>
                    <a:pt x="1045" y="1828"/>
                  </a:lnTo>
                  <a:lnTo>
                    <a:pt x="406" y="1562"/>
                  </a:lnTo>
                  <a:lnTo>
                    <a:pt x="101" y="1104"/>
                  </a:lnTo>
                  <a:lnTo>
                    <a:pt x="189" y="495"/>
                  </a:lnTo>
                  <a:lnTo>
                    <a:pt x="304" y="241"/>
                  </a:lnTo>
                  <a:lnTo>
                    <a:pt x="723" y="139"/>
                  </a:lnTo>
                  <a:lnTo>
                    <a:pt x="1384" y="139"/>
                  </a:lnTo>
                  <a:lnTo>
                    <a:pt x="965" y="0"/>
                  </a:lnTo>
                  <a:close/>
                </a:path>
              </a:pathLst>
            </a:custGeom>
            <a:solidFill>
              <a:srgbClr val="321F10"/>
            </a:solidFill>
          </p:spPr>
          <p:txBody>
            <a:bodyPr wrap="square" lIns="0" tIns="0" rIns="0" bIns="0" rtlCol="0"/>
            <a:lstStyle/>
            <a:p>
              <a:endParaRPr sz="1227"/>
            </a:p>
          </p:txBody>
        </p:sp>
        <p:sp>
          <p:nvSpPr>
            <p:cNvPr id="220" name="object 220"/>
            <p:cNvSpPr/>
            <p:nvPr/>
          </p:nvSpPr>
          <p:spPr>
            <a:xfrm>
              <a:off x="6286784" y="4903323"/>
              <a:ext cx="2540" cy="1905"/>
            </a:xfrm>
            <a:custGeom>
              <a:avLst/>
              <a:gdLst/>
              <a:ahLst/>
              <a:cxnLst/>
              <a:rect l="l" t="t" r="r" b="b"/>
              <a:pathLst>
                <a:path w="2539" h="1904">
                  <a:moveTo>
                    <a:pt x="106" y="0"/>
                  </a:moveTo>
                  <a:lnTo>
                    <a:pt x="0" y="1255"/>
                  </a:lnTo>
                  <a:lnTo>
                    <a:pt x="342" y="1598"/>
                  </a:lnTo>
                  <a:lnTo>
                    <a:pt x="580" y="1728"/>
                  </a:lnTo>
                  <a:lnTo>
                    <a:pt x="1206" y="1813"/>
                  </a:lnTo>
                  <a:lnTo>
                    <a:pt x="1609" y="1891"/>
                  </a:lnTo>
                  <a:lnTo>
                    <a:pt x="2075" y="1355"/>
                  </a:lnTo>
                  <a:lnTo>
                    <a:pt x="2082" y="874"/>
                  </a:lnTo>
                  <a:lnTo>
                    <a:pt x="1638" y="353"/>
                  </a:lnTo>
                  <a:lnTo>
                    <a:pt x="1139" y="169"/>
                  </a:lnTo>
                  <a:lnTo>
                    <a:pt x="106" y="0"/>
                  </a:lnTo>
                  <a:close/>
                </a:path>
              </a:pathLst>
            </a:custGeom>
            <a:solidFill>
              <a:srgbClr val="E5E5E4">
                <a:alpha val="14999"/>
              </a:srgbClr>
            </a:solidFill>
          </p:spPr>
          <p:txBody>
            <a:bodyPr wrap="square" lIns="0" tIns="0" rIns="0" bIns="0" rtlCol="0"/>
            <a:lstStyle/>
            <a:p>
              <a:endParaRPr sz="1227"/>
            </a:p>
          </p:txBody>
        </p:sp>
        <p:sp>
          <p:nvSpPr>
            <p:cNvPr id="221" name="object 221"/>
            <p:cNvSpPr/>
            <p:nvPr/>
          </p:nvSpPr>
          <p:spPr>
            <a:xfrm>
              <a:off x="6283350" y="4902123"/>
              <a:ext cx="5715" cy="3175"/>
            </a:xfrm>
            <a:custGeom>
              <a:avLst/>
              <a:gdLst/>
              <a:ahLst/>
              <a:cxnLst/>
              <a:rect l="l" t="t" r="r" b="b"/>
              <a:pathLst>
                <a:path w="5714" h="3175">
                  <a:moveTo>
                    <a:pt x="965" y="76"/>
                  </a:moveTo>
                  <a:lnTo>
                    <a:pt x="609" y="12"/>
                  </a:lnTo>
                  <a:lnTo>
                    <a:pt x="114" y="88"/>
                  </a:lnTo>
                  <a:lnTo>
                    <a:pt x="0" y="266"/>
                  </a:lnTo>
                  <a:lnTo>
                    <a:pt x="622" y="317"/>
                  </a:lnTo>
                  <a:lnTo>
                    <a:pt x="749" y="190"/>
                  </a:lnTo>
                  <a:lnTo>
                    <a:pt x="965" y="76"/>
                  </a:lnTo>
                  <a:close/>
                </a:path>
                <a:path w="5714" h="3175">
                  <a:moveTo>
                    <a:pt x="5613" y="2146"/>
                  </a:moveTo>
                  <a:lnTo>
                    <a:pt x="5511" y="1993"/>
                  </a:lnTo>
                  <a:lnTo>
                    <a:pt x="5511" y="2273"/>
                  </a:lnTo>
                  <a:lnTo>
                    <a:pt x="5334" y="2654"/>
                  </a:lnTo>
                  <a:lnTo>
                    <a:pt x="4991" y="2971"/>
                  </a:lnTo>
                  <a:lnTo>
                    <a:pt x="4356" y="3035"/>
                  </a:lnTo>
                  <a:lnTo>
                    <a:pt x="3670" y="2730"/>
                  </a:lnTo>
                  <a:lnTo>
                    <a:pt x="3390" y="2273"/>
                  </a:lnTo>
                  <a:lnTo>
                    <a:pt x="3429" y="1727"/>
                  </a:lnTo>
                  <a:lnTo>
                    <a:pt x="3632" y="1384"/>
                  </a:lnTo>
                  <a:lnTo>
                    <a:pt x="3797" y="1308"/>
                  </a:lnTo>
                  <a:lnTo>
                    <a:pt x="5511" y="2273"/>
                  </a:lnTo>
                  <a:lnTo>
                    <a:pt x="5511" y="1993"/>
                  </a:lnTo>
                  <a:lnTo>
                    <a:pt x="5232" y="1574"/>
                  </a:lnTo>
                  <a:lnTo>
                    <a:pt x="4546" y="1295"/>
                  </a:lnTo>
                  <a:lnTo>
                    <a:pt x="4305" y="1193"/>
                  </a:lnTo>
                  <a:lnTo>
                    <a:pt x="3810" y="1219"/>
                  </a:lnTo>
                  <a:lnTo>
                    <a:pt x="3492" y="1079"/>
                  </a:lnTo>
                  <a:lnTo>
                    <a:pt x="3187" y="939"/>
                  </a:lnTo>
                  <a:lnTo>
                    <a:pt x="2870" y="800"/>
                  </a:lnTo>
                  <a:lnTo>
                    <a:pt x="2743" y="749"/>
                  </a:lnTo>
                  <a:lnTo>
                    <a:pt x="3340" y="1092"/>
                  </a:lnTo>
                  <a:lnTo>
                    <a:pt x="3657" y="1244"/>
                  </a:lnTo>
                  <a:lnTo>
                    <a:pt x="3492" y="1447"/>
                  </a:lnTo>
                  <a:lnTo>
                    <a:pt x="2870" y="1041"/>
                  </a:lnTo>
                  <a:lnTo>
                    <a:pt x="2692" y="1066"/>
                  </a:lnTo>
                  <a:lnTo>
                    <a:pt x="2857" y="1117"/>
                  </a:lnTo>
                  <a:lnTo>
                    <a:pt x="3441" y="1498"/>
                  </a:lnTo>
                  <a:lnTo>
                    <a:pt x="3327" y="1727"/>
                  </a:lnTo>
                  <a:lnTo>
                    <a:pt x="3276" y="2273"/>
                  </a:lnTo>
                  <a:lnTo>
                    <a:pt x="3530" y="2730"/>
                  </a:lnTo>
                  <a:lnTo>
                    <a:pt x="4076" y="3009"/>
                  </a:lnTo>
                  <a:lnTo>
                    <a:pt x="4241" y="3035"/>
                  </a:lnTo>
                  <a:lnTo>
                    <a:pt x="4673" y="3098"/>
                  </a:lnTo>
                  <a:lnTo>
                    <a:pt x="5041" y="3060"/>
                  </a:lnTo>
                  <a:lnTo>
                    <a:pt x="5384" y="2730"/>
                  </a:lnTo>
                  <a:lnTo>
                    <a:pt x="5613" y="2273"/>
                  </a:lnTo>
                  <a:lnTo>
                    <a:pt x="5613" y="2146"/>
                  </a:lnTo>
                  <a:close/>
                </a:path>
              </a:pathLst>
            </a:custGeom>
            <a:solidFill>
              <a:srgbClr val="321F10"/>
            </a:solidFill>
          </p:spPr>
          <p:txBody>
            <a:bodyPr wrap="square" lIns="0" tIns="0" rIns="0" bIns="0" rtlCol="0"/>
            <a:lstStyle/>
            <a:p>
              <a:endParaRPr sz="1227"/>
            </a:p>
          </p:txBody>
        </p:sp>
        <p:sp>
          <p:nvSpPr>
            <p:cNvPr id="222" name="object 222"/>
            <p:cNvSpPr/>
            <p:nvPr/>
          </p:nvSpPr>
          <p:spPr>
            <a:xfrm>
              <a:off x="6283221" y="4902168"/>
              <a:ext cx="635" cy="1270"/>
            </a:xfrm>
            <a:custGeom>
              <a:avLst/>
              <a:gdLst/>
              <a:ahLst/>
              <a:cxnLst/>
              <a:rect l="l" t="t" r="r" b="b"/>
              <a:pathLst>
                <a:path w="635" h="1270">
                  <a:moveTo>
                    <a:pt x="76" y="0"/>
                  </a:moveTo>
                  <a:lnTo>
                    <a:pt x="25" y="533"/>
                  </a:lnTo>
                  <a:lnTo>
                    <a:pt x="0" y="673"/>
                  </a:lnTo>
                  <a:lnTo>
                    <a:pt x="63" y="1104"/>
                  </a:lnTo>
                  <a:lnTo>
                    <a:pt x="228" y="1193"/>
                  </a:lnTo>
                  <a:lnTo>
                    <a:pt x="152" y="673"/>
                  </a:lnTo>
                  <a:lnTo>
                    <a:pt x="228" y="25"/>
                  </a:lnTo>
                  <a:lnTo>
                    <a:pt x="76" y="0"/>
                  </a:lnTo>
                  <a:close/>
                </a:path>
              </a:pathLst>
            </a:custGeom>
            <a:solidFill>
              <a:srgbClr val="E9F4F4"/>
            </a:solidFill>
          </p:spPr>
          <p:txBody>
            <a:bodyPr wrap="square" lIns="0" tIns="0" rIns="0" bIns="0" rtlCol="0"/>
            <a:lstStyle/>
            <a:p>
              <a:endParaRPr sz="1227"/>
            </a:p>
          </p:txBody>
        </p:sp>
        <p:sp>
          <p:nvSpPr>
            <p:cNvPr id="223" name="object 223"/>
            <p:cNvSpPr/>
            <p:nvPr/>
          </p:nvSpPr>
          <p:spPr>
            <a:xfrm>
              <a:off x="6253952" y="4882441"/>
              <a:ext cx="16510" cy="13970"/>
            </a:xfrm>
            <a:custGeom>
              <a:avLst/>
              <a:gdLst/>
              <a:ahLst/>
              <a:cxnLst/>
              <a:rect l="l" t="t" r="r" b="b"/>
              <a:pathLst>
                <a:path w="16510" h="13970">
                  <a:moveTo>
                    <a:pt x="6946" y="0"/>
                  </a:moveTo>
                  <a:lnTo>
                    <a:pt x="6426" y="63"/>
                  </a:lnTo>
                  <a:lnTo>
                    <a:pt x="5918" y="241"/>
                  </a:lnTo>
                  <a:lnTo>
                    <a:pt x="5613" y="292"/>
                  </a:lnTo>
                  <a:lnTo>
                    <a:pt x="5308" y="406"/>
                  </a:lnTo>
                  <a:lnTo>
                    <a:pt x="4444" y="939"/>
                  </a:lnTo>
                  <a:lnTo>
                    <a:pt x="4279" y="1587"/>
                  </a:lnTo>
                  <a:lnTo>
                    <a:pt x="4508" y="2108"/>
                  </a:lnTo>
                  <a:lnTo>
                    <a:pt x="3657" y="2184"/>
                  </a:lnTo>
                  <a:lnTo>
                    <a:pt x="2717" y="2400"/>
                  </a:lnTo>
                  <a:lnTo>
                    <a:pt x="2108" y="3594"/>
                  </a:lnTo>
                  <a:lnTo>
                    <a:pt x="2184" y="3975"/>
                  </a:lnTo>
                  <a:lnTo>
                    <a:pt x="2425" y="4254"/>
                  </a:lnTo>
                  <a:lnTo>
                    <a:pt x="1587" y="4368"/>
                  </a:lnTo>
                  <a:lnTo>
                    <a:pt x="660" y="4914"/>
                  </a:lnTo>
                  <a:lnTo>
                    <a:pt x="101" y="6324"/>
                  </a:lnTo>
                  <a:lnTo>
                    <a:pt x="469" y="6845"/>
                  </a:lnTo>
                  <a:lnTo>
                    <a:pt x="1003" y="7150"/>
                  </a:lnTo>
                  <a:lnTo>
                    <a:pt x="380" y="7620"/>
                  </a:lnTo>
                  <a:lnTo>
                    <a:pt x="0" y="8369"/>
                  </a:lnTo>
                  <a:lnTo>
                    <a:pt x="177" y="9867"/>
                  </a:lnTo>
                  <a:lnTo>
                    <a:pt x="800" y="10223"/>
                  </a:lnTo>
                  <a:lnTo>
                    <a:pt x="1485" y="10401"/>
                  </a:lnTo>
                  <a:lnTo>
                    <a:pt x="1371" y="10731"/>
                  </a:lnTo>
                  <a:lnTo>
                    <a:pt x="1358" y="11099"/>
                  </a:lnTo>
                  <a:lnTo>
                    <a:pt x="1689" y="11772"/>
                  </a:lnTo>
                  <a:lnTo>
                    <a:pt x="1943" y="11963"/>
                  </a:lnTo>
                  <a:lnTo>
                    <a:pt x="2235" y="12077"/>
                  </a:lnTo>
                  <a:lnTo>
                    <a:pt x="2552" y="12268"/>
                  </a:lnTo>
                  <a:lnTo>
                    <a:pt x="2920" y="12382"/>
                  </a:lnTo>
                  <a:lnTo>
                    <a:pt x="3530" y="12496"/>
                  </a:lnTo>
                  <a:lnTo>
                    <a:pt x="3860" y="12471"/>
                  </a:lnTo>
                  <a:lnTo>
                    <a:pt x="4025" y="12420"/>
                  </a:lnTo>
                  <a:lnTo>
                    <a:pt x="4241" y="12407"/>
                  </a:lnTo>
                  <a:lnTo>
                    <a:pt x="4940" y="12242"/>
                  </a:lnTo>
                  <a:lnTo>
                    <a:pt x="5105" y="12166"/>
                  </a:lnTo>
                  <a:lnTo>
                    <a:pt x="5308" y="12382"/>
                  </a:lnTo>
                  <a:lnTo>
                    <a:pt x="5473" y="12496"/>
                  </a:lnTo>
                  <a:lnTo>
                    <a:pt x="5613" y="12712"/>
                  </a:lnTo>
                  <a:lnTo>
                    <a:pt x="6121" y="13182"/>
                  </a:lnTo>
                  <a:lnTo>
                    <a:pt x="6527" y="13462"/>
                  </a:lnTo>
                  <a:lnTo>
                    <a:pt x="7670" y="13830"/>
                  </a:lnTo>
                  <a:lnTo>
                    <a:pt x="7835" y="13843"/>
                  </a:lnTo>
                  <a:lnTo>
                    <a:pt x="8127" y="13766"/>
                  </a:lnTo>
                  <a:lnTo>
                    <a:pt x="8648" y="13690"/>
                  </a:lnTo>
                  <a:lnTo>
                    <a:pt x="9105" y="13423"/>
                  </a:lnTo>
                  <a:lnTo>
                    <a:pt x="9524" y="13106"/>
                  </a:lnTo>
                  <a:lnTo>
                    <a:pt x="9829" y="13462"/>
                  </a:lnTo>
                  <a:lnTo>
                    <a:pt x="10223" y="13703"/>
                  </a:lnTo>
                  <a:lnTo>
                    <a:pt x="10680" y="13766"/>
                  </a:lnTo>
                  <a:lnTo>
                    <a:pt x="10845" y="13830"/>
                  </a:lnTo>
                  <a:lnTo>
                    <a:pt x="11442" y="13906"/>
                  </a:lnTo>
                  <a:lnTo>
                    <a:pt x="11988" y="13677"/>
                  </a:lnTo>
                  <a:lnTo>
                    <a:pt x="12788" y="12915"/>
                  </a:lnTo>
                  <a:lnTo>
                    <a:pt x="12941" y="12687"/>
                  </a:lnTo>
                  <a:lnTo>
                    <a:pt x="13423" y="12776"/>
                  </a:lnTo>
                  <a:lnTo>
                    <a:pt x="13944" y="12738"/>
                  </a:lnTo>
                  <a:lnTo>
                    <a:pt x="14706" y="12484"/>
                  </a:lnTo>
                  <a:lnTo>
                    <a:pt x="14985" y="12357"/>
                  </a:lnTo>
                  <a:lnTo>
                    <a:pt x="15976" y="11480"/>
                  </a:lnTo>
                  <a:lnTo>
                    <a:pt x="15722" y="10629"/>
                  </a:lnTo>
                  <a:lnTo>
                    <a:pt x="15366" y="9855"/>
                  </a:lnTo>
                  <a:lnTo>
                    <a:pt x="15201" y="9448"/>
                  </a:lnTo>
                  <a:lnTo>
                    <a:pt x="15405" y="9334"/>
                  </a:lnTo>
                  <a:lnTo>
                    <a:pt x="15811" y="8940"/>
                  </a:lnTo>
                  <a:lnTo>
                    <a:pt x="15938" y="8483"/>
                  </a:lnTo>
                  <a:lnTo>
                    <a:pt x="15773" y="7442"/>
                  </a:lnTo>
                  <a:lnTo>
                    <a:pt x="15354" y="6921"/>
                  </a:lnTo>
                  <a:lnTo>
                    <a:pt x="14833" y="6540"/>
                  </a:lnTo>
                  <a:lnTo>
                    <a:pt x="15290" y="6286"/>
                  </a:lnTo>
                  <a:lnTo>
                    <a:pt x="15671" y="5842"/>
                  </a:lnTo>
                  <a:lnTo>
                    <a:pt x="15913" y="4191"/>
                  </a:lnTo>
                  <a:lnTo>
                    <a:pt x="14503" y="3505"/>
                  </a:lnTo>
                  <a:lnTo>
                    <a:pt x="13461" y="3200"/>
                  </a:lnTo>
                  <a:lnTo>
                    <a:pt x="13601" y="2882"/>
                  </a:lnTo>
                  <a:lnTo>
                    <a:pt x="10388" y="304"/>
                  </a:lnTo>
                  <a:lnTo>
                    <a:pt x="9296" y="838"/>
                  </a:lnTo>
                  <a:lnTo>
                    <a:pt x="8229" y="139"/>
                  </a:lnTo>
                  <a:lnTo>
                    <a:pt x="6946" y="0"/>
                  </a:lnTo>
                  <a:close/>
                </a:path>
              </a:pathLst>
            </a:custGeom>
            <a:solidFill>
              <a:srgbClr val="28130C"/>
            </a:solidFill>
          </p:spPr>
          <p:txBody>
            <a:bodyPr wrap="square" lIns="0" tIns="0" rIns="0" bIns="0" rtlCol="0"/>
            <a:lstStyle/>
            <a:p>
              <a:endParaRPr sz="1227"/>
            </a:p>
          </p:txBody>
        </p:sp>
        <p:sp>
          <p:nvSpPr>
            <p:cNvPr id="224" name="object 224"/>
            <p:cNvSpPr/>
            <p:nvPr/>
          </p:nvSpPr>
          <p:spPr>
            <a:xfrm>
              <a:off x="6247867" y="4891709"/>
              <a:ext cx="19050" cy="69850"/>
            </a:xfrm>
            <a:custGeom>
              <a:avLst/>
              <a:gdLst/>
              <a:ahLst/>
              <a:cxnLst/>
              <a:rect l="l" t="t" r="r" b="b"/>
              <a:pathLst>
                <a:path w="19050" h="69850">
                  <a:moveTo>
                    <a:pt x="8051" y="38061"/>
                  </a:moveTo>
                  <a:lnTo>
                    <a:pt x="2870" y="35382"/>
                  </a:lnTo>
                  <a:lnTo>
                    <a:pt x="1651" y="41033"/>
                  </a:lnTo>
                  <a:lnTo>
                    <a:pt x="546" y="54013"/>
                  </a:lnTo>
                  <a:lnTo>
                    <a:pt x="1117" y="61506"/>
                  </a:lnTo>
                  <a:lnTo>
                    <a:pt x="927" y="62572"/>
                  </a:lnTo>
                  <a:lnTo>
                    <a:pt x="266" y="63728"/>
                  </a:lnTo>
                  <a:lnTo>
                    <a:pt x="0" y="65112"/>
                  </a:lnTo>
                  <a:lnTo>
                    <a:pt x="495" y="64490"/>
                  </a:lnTo>
                  <a:lnTo>
                    <a:pt x="901" y="66268"/>
                  </a:lnTo>
                  <a:lnTo>
                    <a:pt x="2971" y="69684"/>
                  </a:lnTo>
                  <a:lnTo>
                    <a:pt x="4737" y="67322"/>
                  </a:lnTo>
                  <a:lnTo>
                    <a:pt x="4203" y="66040"/>
                  </a:lnTo>
                  <a:lnTo>
                    <a:pt x="3568" y="65227"/>
                  </a:lnTo>
                  <a:lnTo>
                    <a:pt x="3492" y="63169"/>
                  </a:lnTo>
                  <a:lnTo>
                    <a:pt x="3416" y="62992"/>
                  </a:lnTo>
                  <a:lnTo>
                    <a:pt x="3543" y="61023"/>
                  </a:lnTo>
                  <a:lnTo>
                    <a:pt x="8051" y="38061"/>
                  </a:lnTo>
                  <a:close/>
                </a:path>
                <a:path w="19050" h="69850">
                  <a:moveTo>
                    <a:pt x="14795" y="39916"/>
                  </a:moveTo>
                  <a:lnTo>
                    <a:pt x="9740" y="38201"/>
                  </a:lnTo>
                  <a:lnTo>
                    <a:pt x="8407" y="41706"/>
                  </a:lnTo>
                  <a:lnTo>
                    <a:pt x="6896" y="53149"/>
                  </a:lnTo>
                  <a:lnTo>
                    <a:pt x="6540" y="62318"/>
                  </a:lnTo>
                  <a:lnTo>
                    <a:pt x="6337" y="63423"/>
                  </a:lnTo>
                  <a:lnTo>
                    <a:pt x="5727" y="63957"/>
                  </a:lnTo>
                  <a:lnTo>
                    <a:pt x="5473" y="65341"/>
                  </a:lnTo>
                  <a:lnTo>
                    <a:pt x="6718" y="66941"/>
                  </a:lnTo>
                  <a:lnTo>
                    <a:pt x="8724" y="64858"/>
                  </a:lnTo>
                  <a:lnTo>
                    <a:pt x="8166" y="66433"/>
                  </a:lnTo>
                  <a:lnTo>
                    <a:pt x="8610" y="67983"/>
                  </a:lnTo>
                  <a:lnTo>
                    <a:pt x="9512" y="67729"/>
                  </a:lnTo>
                  <a:lnTo>
                    <a:pt x="12420" y="67310"/>
                  </a:lnTo>
                  <a:lnTo>
                    <a:pt x="10985" y="65786"/>
                  </a:lnTo>
                  <a:lnTo>
                    <a:pt x="10718" y="65595"/>
                  </a:lnTo>
                  <a:lnTo>
                    <a:pt x="9334" y="64338"/>
                  </a:lnTo>
                  <a:lnTo>
                    <a:pt x="8864" y="63461"/>
                  </a:lnTo>
                  <a:lnTo>
                    <a:pt x="9271" y="60617"/>
                  </a:lnTo>
                  <a:lnTo>
                    <a:pt x="11087" y="53543"/>
                  </a:lnTo>
                  <a:lnTo>
                    <a:pt x="14795" y="39916"/>
                  </a:lnTo>
                  <a:close/>
                </a:path>
                <a:path w="19050" h="69850">
                  <a:moveTo>
                    <a:pt x="17233" y="4749"/>
                  </a:moveTo>
                  <a:lnTo>
                    <a:pt x="15214" y="3340"/>
                  </a:lnTo>
                  <a:lnTo>
                    <a:pt x="15633" y="635"/>
                  </a:lnTo>
                  <a:lnTo>
                    <a:pt x="15049" y="431"/>
                  </a:lnTo>
                  <a:lnTo>
                    <a:pt x="12306" y="0"/>
                  </a:lnTo>
                  <a:lnTo>
                    <a:pt x="12369" y="1181"/>
                  </a:lnTo>
                  <a:lnTo>
                    <a:pt x="10312" y="2438"/>
                  </a:lnTo>
                  <a:lnTo>
                    <a:pt x="9512" y="2451"/>
                  </a:lnTo>
                  <a:lnTo>
                    <a:pt x="11709" y="8940"/>
                  </a:lnTo>
                  <a:lnTo>
                    <a:pt x="16802" y="10287"/>
                  </a:lnTo>
                  <a:lnTo>
                    <a:pt x="17233" y="4749"/>
                  </a:lnTo>
                  <a:close/>
                </a:path>
                <a:path w="19050" h="69850">
                  <a:moveTo>
                    <a:pt x="19024" y="27000"/>
                  </a:moveTo>
                  <a:lnTo>
                    <a:pt x="18402" y="26987"/>
                  </a:lnTo>
                  <a:lnTo>
                    <a:pt x="17856" y="27076"/>
                  </a:lnTo>
                  <a:lnTo>
                    <a:pt x="17221" y="26631"/>
                  </a:lnTo>
                  <a:lnTo>
                    <a:pt x="17272" y="28575"/>
                  </a:lnTo>
                  <a:lnTo>
                    <a:pt x="16306" y="30200"/>
                  </a:lnTo>
                  <a:lnTo>
                    <a:pt x="16154" y="29997"/>
                  </a:lnTo>
                  <a:lnTo>
                    <a:pt x="15836" y="33134"/>
                  </a:lnTo>
                  <a:lnTo>
                    <a:pt x="16649" y="33083"/>
                  </a:lnTo>
                  <a:lnTo>
                    <a:pt x="16675" y="33439"/>
                  </a:lnTo>
                  <a:lnTo>
                    <a:pt x="16700" y="33794"/>
                  </a:lnTo>
                  <a:lnTo>
                    <a:pt x="15582" y="34226"/>
                  </a:lnTo>
                  <a:lnTo>
                    <a:pt x="15811" y="36385"/>
                  </a:lnTo>
                  <a:lnTo>
                    <a:pt x="15963" y="36855"/>
                  </a:lnTo>
                  <a:lnTo>
                    <a:pt x="15862" y="36029"/>
                  </a:lnTo>
                  <a:lnTo>
                    <a:pt x="16179" y="36309"/>
                  </a:lnTo>
                  <a:lnTo>
                    <a:pt x="17183" y="36614"/>
                  </a:lnTo>
                  <a:lnTo>
                    <a:pt x="18148" y="35052"/>
                  </a:lnTo>
                  <a:lnTo>
                    <a:pt x="18770" y="33591"/>
                  </a:lnTo>
                  <a:lnTo>
                    <a:pt x="18491" y="33108"/>
                  </a:lnTo>
                  <a:lnTo>
                    <a:pt x="18427" y="31330"/>
                  </a:lnTo>
                  <a:lnTo>
                    <a:pt x="18427" y="30708"/>
                  </a:lnTo>
                  <a:lnTo>
                    <a:pt x="18681" y="29159"/>
                  </a:lnTo>
                  <a:lnTo>
                    <a:pt x="18834" y="27584"/>
                  </a:lnTo>
                  <a:lnTo>
                    <a:pt x="19024" y="27000"/>
                  </a:lnTo>
                  <a:close/>
                </a:path>
              </a:pathLst>
            </a:custGeom>
            <a:solidFill>
              <a:srgbClr val="774C3A"/>
            </a:solidFill>
          </p:spPr>
          <p:txBody>
            <a:bodyPr wrap="square" lIns="0" tIns="0" rIns="0" bIns="0" rtlCol="0"/>
            <a:lstStyle/>
            <a:p>
              <a:endParaRPr sz="1227"/>
            </a:p>
          </p:txBody>
        </p:sp>
        <p:sp>
          <p:nvSpPr>
            <p:cNvPr id="225" name="object 225"/>
            <p:cNvSpPr/>
            <p:nvPr/>
          </p:nvSpPr>
          <p:spPr>
            <a:xfrm>
              <a:off x="6263589" y="4923102"/>
              <a:ext cx="2540" cy="5080"/>
            </a:xfrm>
            <a:custGeom>
              <a:avLst/>
              <a:gdLst/>
              <a:ahLst/>
              <a:cxnLst/>
              <a:rect l="l" t="t" r="r" b="b"/>
              <a:pathLst>
                <a:path w="2539" h="5079">
                  <a:moveTo>
                    <a:pt x="292" y="0"/>
                  </a:moveTo>
                  <a:lnTo>
                    <a:pt x="279" y="165"/>
                  </a:lnTo>
                  <a:lnTo>
                    <a:pt x="114" y="1739"/>
                  </a:lnTo>
                  <a:lnTo>
                    <a:pt x="927" y="1689"/>
                  </a:lnTo>
                  <a:lnTo>
                    <a:pt x="952" y="2044"/>
                  </a:lnTo>
                  <a:lnTo>
                    <a:pt x="977" y="2400"/>
                  </a:lnTo>
                  <a:lnTo>
                    <a:pt x="457" y="2908"/>
                  </a:lnTo>
                  <a:lnTo>
                    <a:pt x="0" y="4165"/>
                  </a:lnTo>
                  <a:lnTo>
                    <a:pt x="520" y="4660"/>
                  </a:lnTo>
                  <a:lnTo>
                    <a:pt x="850" y="4914"/>
                  </a:lnTo>
                  <a:lnTo>
                    <a:pt x="1409" y="4127"/>
                  </a:lnTo>
                  <a:lnTo>
                    <a:pt x="1879" y="3403"/>
                  </a:lnTo>
                  <a:lnTo>
                    <a:pt x="2120" y="2413"/>
                  </a:lnTo>
                  <a:lnTo>
                    <a:pt x="1981" y="1257"/>
                  </a:lnTo>
                  <a:lnTo>
                    <a:pt x="1003" y="723"/>
                  </a:lnTo>
                  <a:lnTo>
                    <a:pt x="292" y="0"/>
                  </a:lnTo>
                  <a:close/>
                </a:path>
              </a:pathLst>
            </a:custGeom>
            <a:solidFill>
              <a:srgbClr val="5B342A"/>
            </a:solidFill>
          </p:spPr>
          <p:txBody>
            <a:bodyPr wrap="square" lIns="0" tIns="0" rIns="0" bIns="0" rtlCol="0"/>
            <a:lstStyle/>
            <a:p>
              <a:endParaRPr sz="1227"/>
            </a:p>
          </p:txBody>
        </p:sp>
        <p:sp>
          <p:nvSpPr>
            <p:cNvPr id="226" name="object 226"/>
            <p:cNvSpPr/>
            <p:nvPr/>
          </p:nvSpPr>
          <p:spPr>
            <a:xfrm>
              <a:off x="6263594" y="4921496"/>
              <a:ext cx="2540" cy="6350"/>
            </a:xfrm>
            <a:custGeom>
              <a:avLst/>
              <a:gdLst/>
              <a:ahLst/>
              <a:cxnLst/>
              <a:rect l="l" t="t" r="r" b="b"/>
              <a:pathLst>
                <a:path w="2539" h="6350">
                  <a:moveTo>
                    <a:pt x="2501" y="0"/>
                  </a:moveTo>
                  <a:lnTo>
                    <a:pt x="1104" y="88"/>
                  </a:lnTo>
                  <a:lnTo>
                    <a:pt x="0" y="1295"/>
                  </a:lnTo>
                  <a:lnTo>
                    <a:pt x="406" y="3124"/>
                  </a:lnTo>
                  <a:lnTo>
                    <a:pt x="469" y="3848"/>
                  </a:lnTo>
                  <a:lnTo>
                    <a:pt x="520" y="4114"/>
                  </a:lnTo>
                  <a:lnTo>
                    <a:pt x="558" y="4318"/>
                  </a:lnTo>
                  <a:lnTo>
                    <a:pt x="406" y="5842"/>
                  </a:lnTo>
                  <a:lnTo>
                    <a:pt x="888" y="5905"/>
                  </a:lnTo>
                  <a:lnTo>
                    <a:pt x="1079" y="5740"/>
                  </a:lnTo>
                  <a:lnTo>
                    <a:pt x="1308" y="5295"/>
                  </a:lnTo>
                  <a:lnTo>
                    <a:pt x="1574" y="3568"/>
                  </a:lnTo>
                  <a:lnTo>
                    <a:pt x="2273" y="2006"/>
                  </a:lnTo>
                  <a:lnTo>
                    <a:pt x="2501" y="0"/>
                  </a:lnTo>
                  <a:close/>
                </a:path>
              </a:pathLst>
            </a:custGeom>
            <a:solidFill>
              <a:srgbClr val="774C3A"/>
            </a:solidFill>
          </p:spPr>
          <p:txBody>
            <a:bodyPr wrap="square" lIns="0" tIns="0" rIns="0" bIns="0" rtlCol="0"/>
            <a:lstStyle/>
            <a:p>
              <a:endParaRPr sz="1227"/>
            </a:p>
          </p:txBody>
        </p:sp>
        <p:sp>
          <p:nvSpPr>
            <p:cNvPr id="227" name="object 227"/>
            <p:cNvSpPr/>
            <p:nvPr/>
          </p:nvSpPr>
          <p:spPr>
            <a:xfrm>
              <a:off x="6264233" y="4897211"/>
              <a:ext cx="4445" cy="24130"/>
            </a:xfrm>
            <a:custGeom>
              <a:avLst/>
              <a:gdLst/>
              <a:ahLst/>
              <a:cxnLst/>
              <a:rect l="l" t="t" r="r" b="b"/>
              <a:pathLst>
                <a:path w="4445" h="24129">
                  <a:moveTo>
                    <a:pt x="1549" y="0"/>
                  </a:moveTo>
                  <a:lnTo>
                    <a:pt x="1485" y="2108"/>
                  </a:lnTo>
                  <a:lnTo>
                    <a:pt x="1104" y="5588"/>
                  </a:lnTo>
                  <a:lnTo>
                    <a:pt x="177" y="8623"/>
                  </a:lnTo>
                  <a:lnTo>
                    <a:pt x="1079" y="13017"/>
                  </a:lnTo>
                  <a:lnTo>
                    <a:pt x="444" y="22021"/>
                  </a:lnTo>
                  <a:lnTo>
                    <a:pt x="0" y="23723"/>
                  </a:lnTo>
                  <a:lnTo>
                    <a:pt x="584" y="23990"/>
                  </a:lnTo>
                  <a:lnTo>
                    <a:pt x="2159" y="24066"/>
                  </a:lnTo>
                  <a:lnTo>
                    <a:pt x="3403" y="23469"/>
                  </a:lnTo>
                  <a:lnTo>
                    <a:pt x="3543" y="20396"/>
                  </a:lnTo>
                  <a:lnTo>
                    <a:pt x="3543" y="18097"/>
                  </a:lnTo>
                  <a:lnTo>
                    <a:pt x="3898" y="14173"/>
                  </a:lnTo>
                  <a:lnTo>
                    <a:pt x="3683" y="11125"/>
                  </a:lnTo>
                  <a:lnTo>
                    <a:pt x="3886" y="5321"/>
                  </a:lnTo>
                  <a:lnTo>
                    <a:pt x="3835" y="2311"/>
                  </a:lnTo>
                  <a:lnTo>
                    <a:pt x="3454" y="1358"/>
                  </a:lnTo>
                  <a:lnTo>
                    <a:pt x="2362" y="482"/>
                  </a:lnTo>
                  <a:lnTo>
                    <a:pt x="1549" y="0"/>
                  </a:lnTo>
                  <a:close/>
                </a:path>
              </a:pathLst>
            </a:custGeom>
            <a:solidFill>
              <a:srgbClr val="5A2E91"/>
            </a:solidFill>
          </p:spPr>
          <p:txBody>
            <a:bodyPr wrap="square" lIns="0" tIns="0" rIns="0" bIns="0" rtlCol="0"/>
            <a:lstStyle/>
            <a:p>
              <a:endParaRPr sz="1227"/>
            </a:p>
          </p:txBody>
        </p:sp>
        <p:sp>
          <p:nvSpPr>
            <p:cNvPr id="228" name="object 228"/>
            <p:cNvSpPr/>
            <p:nvPr/>
          </p:nvSpPr>
          <p:spPr>
            <a:xfrm>
              <a:off x="6265757" y="4898129"/>
              <a:ext cx="2540" cy="23495"/>
            </a:xfrm>
            <a:custGeom>
              <a:avLst/>
              <a:gdLst/>
              <a:ahLst/>
              <a:cxnLst/>
              <a:rect l="l" t="t" r="r" b="b"/>
              <a:pathLst>
                <a:path w="2539" h="23495">
                  <a:moveTo>
                    <a:pt x="1384" y="0"/>
                  </a:moveTo>
                  <a:lnTo>
                    <a:pt x="1892" y="3467"/>
                  </a:lnTo>
                  <a:lnTo>
                    <a:pt x="1104" y="5943"/>
                  </a:lnTo>
                  <a:lnTo>
                    <a:pt x="342" y="11341"/>
                  </a:lnTo>
                  <a:lnTo>
                    <a:pt x="609" y="17932"/>
                  </a:lnTo>
                  <a:lnTo>
                    <a:pt x="380" y="20827"/>
                  </a:lnTo>
                  <a:lnTo>
                    <a:pt x="0" y="21945"/>
                  </a:lnTo>
                  <a:lnTo>
                    <a:pt x="50" y="23012"/>
                  </a:lnTo>
                  <a:lnTo>
                    <a:pt x="850" y="23139"/>
                  </a:lnTo>
                  <a:lnTo>
                    <a:pt x="1879" y="22555"/>
                  </a:lnTo>
                  <a:lnTo>
                    <a:pt x="2019" y="19469"/>
                  </a:lnTo>
                  <a:lnTo>
                    <a:pt x="2019" y="18326"/>
                  </a:lnTo>
                  <a:lnTo>
                    <a:pt x="2019" y="17183"/>
                  </a:lnTo>
                  <a:lnTo>
                    <a:pt x="2387" y="13246"/>
                  </a:lnTo>
                  <a:lnTo>
                    <a:pt x="2158" y="10210"/>
                  </a:lnTo>
                  <a:lnTo>
                    <a:pt x="2362" y="4406"/>
                  </a:lnTo>
                  <a:lnTo>
                    <a:pt x="2311" y="888"/>
                  </a:lnTo>
                  <a:lnTo>
                    <a:pt x="1727" y="253"/>
                  </a:lnTo>
                  <a:lnTo>
                    <a:pt x="1384" y="0"/>
                  </a:lnTo>
                  <a:close/>
                </a:path>
              </a:pathLst>
            </a:custGeom>
            <a:solidFill>
              <a:srgbClr val="8D73B4"/>
            </a:solidFill>
          </p:spPr>
          <p:txBody>
            <a:bodyPr wrap="square" lIns="0" tIns="0" rIns="0" bIns="0" rtlCol="0"/>
            <a:lstStyle/>
            <a:p>
              <a:endParaRPr sz="1227"/>
            </a:p>
          </p:txBody>
        </p:sp>
        <p:sp>
          <p:nvSpPr>
            <p:cNvPr id="229" name="object 229"/>
            <p:cNvSpPr/>
            <p:nvPr/>
          </p:nvSpPr>
          <p:spPr>
            <a:xfrm>
              <a:off x="6247709" y="4915359"/>
              <a:ext cx="17780" cy="38735"/>
            </a:xfrm>
            <a:custGeom>
              <a:avLst/>
              <a:gdLst/>
              <a:ahLst/>
              <a:cxnLst/>
              <a:rect l="l" t="t" r="r" b="b"/>
              <a:pathLst>
                <a:path w="17779" h="38735">
                  <a:moveTo>
                    <a:pt x="4762" y="0"/>
                  </a:moveTo>
                  <a:lnTo>
                    <a:pt x="3568" y="2463"/>
                  </a:lnTo>
                  <a:lnTo>
                    <a:pt x="2768" y="5346"/>
                  </a:lnTo>
                  <a:lnTo>
                    <a:pt x="2178" y="10735"/>
                  </a:lnTo>
                  <a:lnTo>
                    <a:pt x="0" y="36804"/>
                  </a:lnTo>
                  <a:lnTo>
                    <a:pt x="5041" y="37604"/>
                  </a:lnTo>
                  <a:lnTo>
                    <a:pt x="6845" y="25615"/>
                  </a:lnTo>
                  <a:lnTo>
                    <a:pt x="5613" y="38125"/>
                  </a:lnTo>
                  <a:lnTo>
                    <a:pt x="10439" y="38455"/>
                  </a:lnTo>
                  <a:lnTo>
                    <a:pt x="16890" y="8293"/>
                  </a:lnTo>
                  <a:lnTo>
                    <a:pt x="17068" y="6629"/>
                  </a:lnTo>
                  <a:lnTo>
                    <a:pt x="17310" y="2870"/>
                  </a:lnTo>
                  <a:lnTo>
                    <a:pt x="10769" y="2806"/>
                  </a:lnTo>
                  <a:lnTo>
                    <a:pt x="7251" y="1536"/>
                  </a:lnTo>
                  <a:lnTo>
                    <a:pt x="4762" y="0"/>
                  </a:lnTo>
                  <a:close/>
                </a:path>
              </a:pathLst>
            </a:custGeom>
            <a:solidFill>
              <a:srgbClr val="13637C"/>
            </a:solidFill>
          </p:spPr>
          <p:txBody>
            <a:bodyPr wrap="square" lIns="0" tIns="0" rIns="0" bIns="0" rtlCol="0"/>
            <a:lstStyle/>
            <a:p>
              <a:endParaRPr sz="1227"/>
            </a:p>
          </p:txBody>
        </p:sp>
        <p:sp>
          <p:nvSpPr>
            <p:cNvPr id="230" name="object 230"/>
            <p:cNvSpPr/>
            <p:nvPr/>
          </p:nvSpPr>
          <p:spPr>
            <a:xfrm>
              <a:off x="6254127" y="4922600"/>
              <a:ext cx="5080" cy="22860"/>
            </a:xfrm>
            <a:custGeom>
              <a:avLst/>
              <a:gdLst/>
              <a:ahLst/>
              <a:cxnLst/>
              <a:rect l="l" t="t" r="r" b="b"/>
              <a:pathLst>
                <a:path w="5079" h="22860">
                  <a:moveTo>
                    <a:pt x="4445" y="0"/>
                  </a:moveTo>
                  <a:lnTo>
                    <a:pt x="3340" y="2324"/>
                  </a:lnTo>
                  <a:lnTo>
                    <a:pt x="546" y="17957"/>
                  </a:lnTo>
                  <a:lnTo>
                    <a:pt x="431" y="18376"/>
                  </a:lnTo>
                  <a:lnTo>
                    <a:pt x="25" y="22453"/>
                  </a:lnTo>
                  <a:lnTo>
                    <a:pt x="0" y="21932"/>
                  </a:lnTo>
                  <a:lnTo>
                    <a:pt x="4686" y="2692"/>
                  </a:lnTo>
                  <a:lnTo>
                    <a:pt x="4445" y="0"/>
                  </a:lnTo>
                  <a:close/>
                </a:path>
              </a:pathLst>
            </a:custGeom>
            <a:solidFill>
              <a:srgbClr val="074459"/>
            </a:solidFill>
          </p:spPr>
          <p:txBody>
            <a:bodyPr wrap="square" lIns="0" tIns="0" rIns="0" bIns="0" rtlCol="0"/>
            <a:lstStyle/>
            <a:p>
              <a:endParaRPr sz="1227"/>
            </a:p>
          </p:txBody>
        </p:sp>
        <p:sp>
          <p:nvSpPr>
            <p:cNvPr id="231" name="object 231"/>
            <p:cNvSpPr/>
            <p:nvPr/>
          </p:nvSpPr>
          <p:spPr>
            <a:xfrm>
              <a:off x="6251716" y="4893362"/>
              <a:ext cx="15875" cy="32384"/>
            </a:xfrm>
            <a:custGeom>
              <a:avLst/>
              <a:gdLst/>
              <a:ahLst/>
              <a:cxnLst/>
              <a:rect l="l" t="t" r="r" b="b"/>
              <a:pathLst>
                <a:path w="15875" h="32385">
                  <a:moveTo>
                    <a:pt x="7645" y="0"/>
                  </a:moveTo>
                  <a:lnTo>
                    <a:pt x="6222" y="736"/>
                  </a:lnTo>
                  <a:lnTo>
                    <a:pt x="5194" y="838"/>
                  </a:lnTo>
                  <a:lnTo>
                    <a:pt x="3848" y="1346"/>
                  </a:lnTo>
                  <a:lnTo>
                    <a:pt x="3340" y="3479"/>
                  </a:lnTo>
                  <a:lnTo>
                    <a:pt x="3632" y="6616"/>
                  </a:lnTo>
                  <a:lnTo>
                    <a:pt x="4470" y="11353"/>
                  </a:lnTo>
                  <a:lnTo>
                    <a:pt x="3251" y="14071"/>
                  </a:lnTo>
                  <a:lnTo>
                    <a:pt x="2997" y="15633"/>
                  </a:lnTo>
                  <a:lnTo>
                    <a:pt x="2387" y="17830"/>
                  </a:lnTo>
                  <a:lnTo>
                    <a:pt x="622" y="22288"/>
                  </a:lnTo>
                  <a:lnTo>
                    <a:pt x="0" y="23380"/>
                  </a:lnTo>
                  <a:lnTo>
                    <a:pt x="977" y="24510"/>
                  </a:lnTo>
                  <a:lnTo>
                    <a:pt x="4356" y="28752"/>
                  </a:lnTo>
                  <a:lnTo>
                    <a:pt x="8496" y="29400"/>
                  </a:lnTo>
                  <a:lnTo>
                    <a:pt x="6235" y="30479"/>
                  </a:lnTo>
                  <a:lnTo>
                    <a:pt x="13639" y="13246"/>
                  </a:lnTo>
                  <a:lnTo>
                    <a:pt x="13906" y="10452"/>
                  </a:lnTo>
                  <a:lnTo>
                    <a:pt x="15481" y="6642"/>
                  </a:lnTo>
                  <a:lnTo>
                    <a:pt x="15252" y="5270"/>
                  </a:lnTo>
                  <a:lnTo>
                    <a:pt x="14820" y="4673"/>
                  </a:lnTo>
                  <a:lnTo>
                    <a:pt x="13627" y="3340"/>
                  </a:lnTo>
                  <a:lnTo>
                    <a:pt x="12014" y="1752"/>
                  </a:lnTo>
                  <a:lnTo>
                    <a:pt x="12649" y="3390"/>
                  </a:lnTo>
                  <a:lnTo>
                    <a:pt x="11480" y="6730"/>
                  </a:lnTo>
                  <a:lnTo>
                    <a:pt x="10579" y="6629"/>
                  </a:lnTo>
                  <a:lnTo>
                    <a:pt x="9143" y="5219"/>
                  </a:lnTo>
                  <a:lnTo>
                    <a:pt x="7137" y="1257"/>
                  </a:lnTo>
                  <a:lnTo>
                    <a:pt x="7645" y="0"/>
                  </a:lnTo>
                  <a:close/>
                </a:path>
              </a:pathLst>
            </a:custGeom>
            <a:solidFill>
              <a:srgbClr val="5A2E91"/>
            </a:solidFill>
          </p:spPr>
          <p:txBody>
            <a:bodyPr wrap="square" lIns="0" tIns="0" rIns="0" bIns="0" rtlCol="0"/>
            <a:lstStyle/>
            <a:p>
              <a:endParaRPr sz="1227"/>
            </a:p>
          </p:txBody>
        </p:sp>
        <p:sp>
          <p:nvSpPr>
            <p:cNvPr id="232" name="object 232"/>
            <p:cNvSpPr/>
            <p:nvPr/>
          </p:nvSpPr>
          <p:spPr>
            <a:xfrm>
              <a:off x="6247930" y="4893360"/>
              <a:ext cx="19685" cy="32384"/>
            </a:xfrm>
            <a:custGeom>
              <a:avLst/>
              <a:gdLst/>
              <a:ahLst/>
              <a:cxnLst/>
              <a:rect l="l" t="t" r="r" b="b"/>
              <a:pathLst>
                <a:path w="19685" h="32385">
                  <a:moveTo>
                    <a:pt x="19291" y="5486"/>
                  </a:moveTo>
                  <a:lnTo>
                    <a:pt x="19075" y="4711"/>
                  </a:lnTo>
                  <a:lnTo>
                    <a:pt x="18897" y="4267"/>
                  </a:lnTo>
                  <a:lnTo>
                    <a:pt x="15798" y="1752"/>
                  </a:lnTo>
                  <a:lnTo>
                    <a:pt x="16002" y="2298"/>
                  </a:lnTo>
                  <a:lnTo>
                    <a:pt x="16014" y="4267"/>
                  </a:lnTo>
                  <a:lnTo>
                    <a:pt x="16027" y="5588"/>
                  </a:lnTo>
                  <a:lnTo>
                    <a:pt x="14757" y="6464"/>
                  </a:lnTo>
                  <a:lnTo>
                    <a:pt x="14884" y="8877"/>
                  </a:lnTo>
                  <a:lnTo>
                    <a:pt x="13271" y="18478"/>
                  </a:lnTo>
                  <a:lnTo>
                    <a:pt x="12788" y="23139"/>
                  </a:lnTo>
                  <a:lnTo>
                    <a:pt x="12877" y="21818"/>
                  </a:lnTo>
                  <a:lnTo>
                    <a:pt x="12217" y="27901"/>
                  </a:lnTo>
                  <a:lnTo>
                    <a:pt x="11430" y="29781"/>
                  </a:lnTo>
                  <a:lnTo>
                    <a:pt x="11976" y="26441"/>
                  </a:lnTo>
                  <a:lnTo>
                    <a:pt x="12674" y="22961"/>
                  </a:lnTo>
                  <a:lnTo>
                    <a:pt x="12433" y="22326"/>
                  </a:lnTo>
                  <a:lnTo>
                    <a:pt x="14147" y="11061"/>
                  </a:lnTo>
                  <a:lnTo>
                    <a:pt x="14706" y="6057"/>
                  </a:lnTo>
                  <a:lnTo>
                    <a:pt x="12115" y="4089"/>
                  </a:lnTo>
                  <a:lnTo>
                    <a:pt x="11391" y="1574"/>
                  </a:lnTo>
                  <a:lnTo>
                    <a:pt x="11277" y="114"/>
                  </a:lnTo>
                  <a:lnTo>
                    <a:pt x="11417" y="0"/>
                  </a:lnTo>
                  <a:lnTo>
                    <a:pt x="10629" y="419"/>
                  </a:lnTo>
                  <a:lnTo>
                    <a:pt x="9283" y="838"/>
                  </a:lnTo>
                  <a:lnTo>
                    <a:pt x="8458" y="901"/>
                  </a:lnTo>
                  <a:lnTo>
                    <a:pt x="6362" y="2044"/>
                  </a:lnTo>
                  <a:lnTo>
                    <a:pt x="6540" y="3213"/>
                  </a:lnTo>
                  <a:lnTo>
                    <a:pt x="7010" y="4711"/>
                  </a:lnTo>
                  <a:lnTo>
                    <a:pt x="6400" y="10807"/>
                  </a:lnTo>
                  <a:lnTo>
                    <a:pt x="4902" y="11264"/>
                  </a:lnTo>
                  <a:lnTo>
                    <a:pt x="3733" y="16395"/>
                  </a:lnTo>
                  <a:lnTo>
                    <a:pt x="2006" y="21107"/>
                  </a:lnTo>
                  <a:lnTo>
                    <a:pt x="622" y="26758"/>
                  </a:lnTo>
                  <a:lnTo>
                    <a:pt x="0" y="28689"/>
                  </a:lnTo>
                  <a:lnTo>
                    <a:pt x="812" y="28892"/>
                  </a:lnTo>
                  <a:lnTo>
                    <a:pt x="2565" y="29654"/>
                  </a:lnTo>
                  <a:lnTo>
                    <a:pt x="8267" y="31762"/>
                  </a:lnTo>
                  <a:lnTo>
                    <a:pt x="10833" y="31381"/>
                  </a:lnTo>
                  <a:lnTo>
                    <a:pt x="11176" y="31445"/>
                  </a:lnTo>
                  <a:lnTo>
                    <a:pt x="11239" y="31026"/>
                  </a:lnTo>
                  <a:lnTo>
                    <a:pt x="11455" y="31457"/>
                  </a:lnTo>
                  <a:lnTo>
                    <a:pt x="12471" y="31724"/>
                  </a:lnTo>
                  <a:lnTo>
                    <a:pt x="16103" y="31711"/>
                  </a:lnTo>
                  <a:lnTo>
                    <a:pt x="16979" y="31330"/>
                  </a:lnTo>
                  <a:lnTo>
                    <a:pt x="17310" y="31254"/>
                  </a:lnTo>
                  <a:lnTo>
                    <a:pt x="17018" y="27241"/>
                  </a:lnTo>
                  <a:lnTo>
                    <a:pt x="17411" y="24688"/>
                  </a:lnTo>
                  <a:lnTo>
                    <a:pt x="17462" y="17500"/>
                  </a:lnTo>
                  <a:lnTo>
                    <a:pt x="17983" y="15151"/>
                  </a:lnTo>
                  <a:lnTo>
                    <a:pt x="19088" y="9258"/>
                  </a:lnTo>
                  <a:lnTo>
                    <a:pt x="19253" y="7607"/>
                  </a:lnTo>
                  <a:lnTo>
                    <a:pt x="19291" y="5486"/>
                  </a:lnTo>
                  <a:close/>
                </a:path>
              </a:pathLst>
            </a:custGeom>
            <a:solidFill>
              <a:srgbClr val="8D73B4"/>
            </a:solidFill>
          </p:spPr>
          <p:txBody>
            <a:bodyPr wrap="square" lIns="0" tIns="0" rIns="0" bIns="0" rtlCol="0"/>
            <a:lstStyle/>
            <a:p>
              <a:endParaRPr sz="1227"/>
            </a:p>
          </p:txBody>
        </p:sp>
        <p:sp>
          <p:nvSpPr>
            <p:cNvPr id="233" name="object 233"/>
            <p:cNvSpPr/>
            <p:nvPr/>
          </p:nvSpPr>
          <p:spPr>
            <a:xfrm>
              <a:off x="6250999" y="4894409"/>
              <a:ext cx="8255" cy="16510"/>
            </a:xfrm>
            <a:custGeom>
              <a:avLst/>
              <a:gdLst/>
              <a:ahLst/>
              <a:cxnLst/>
              <a:rect l="l" t="t" r="r" b="b"/>
              <a:pathLst>
                <a:path w="8254" h="16510">
                  <a:moveTo>
                    <a:pt x="8000" y="0"/>
                  </a:moveTo>
                  <a:lnTo>
                    <a:pt x="4559" y="304"/>
                  </a:lnTo>
                  <a:lnTo>
                    <a:pt x="4610" y="1397"/>
                  </a:lnTo>
                  <a:lnTo>
                    <a:pt x="2781" y="9347"/>
                  </a:lnTo>
                  <a:lnTo>
                    <a:pt x="1104" y="13017"/>
                  </a:lnTo>
                  <a:lnTo>
                    <a:pt x="304" y="14224"/>
                  </a:lnTo>
                  <a:lnTo>
                    <a:pt x="177" y="15811"/>
                  </a:lnTo>
                  <a:lnTo>
                    <a:pt x="0" y="16433"/>
                  </a:lnTo>
                  <a:lnTo>
                    <a:pt x="2082" y="15913"/>
                  </a:lnTo>
                  <a:lnTo>
                    <a:pt x="3073" y="15405"/>
                  </a:lnTo>
                  <a:lnTo>
                    <a:pt x="3606" y="14655"/>
                  </a:lnTo>
                  <a:lnTo>
                    <a:pt x="4914" y="12204"/>
                  </a:lnTo>
                  <a:lnTo>
                    <a:pt x="5194" y="11201"/>
                  </a:lnTo>
                  <a:lnTo>
                    <a:pt x="5473" y="10198"/>
                  </a:lnTo>
                  <a:lnTo>
                    <a:pt x="6070" y="8407"/>
                  </a:lnTo>
                  <a:lnTo>
                    <a:pt x="8000" y="0"/>
                  </a:lnTo>
                  <a:close/>
                </a:path>
              </a:pathLst>
            </a:custGeom>
            <a:solidFill>
              <a:srgbClr val="5A2E91"/>
            </a:solidFill>
          </p:spPr>
          <p:txBody>
            <a:bodyPr wrap="square" lIns="0" tIns="0" rIns="0" bIns="0" rtlCol="0"/>
            <a:lstStyle/>
            <a:p>
              <a:endParaRPr sz="1227"/>
            </a:p>
          </p:txBody>
        </p:sp>
        <p:sp>
          <p:nvSpPr>
            <p:cNvPr id="234" name="object 234"/>
            <p:cNvSpPr/>
            <p:nvPr/>
          </p:nvSpPr>
          <p:spPr>
            <a:xfrm>
              <a:off x="6249554" y="4894713"/>
              <a:ext cx="8890" cy="16510"/>
            </a:xfrm>
            <a:custGeom>
              <a:avLst/>
              <a:gdLst/>
              <a:ahLst/>
              <a:cxnLst/>
              <a:rect l="l" t="t" r="r" b="b"/>
              <a:pathLst>
                <a:path w="8889" h="16510">
                  <a:moveTo>
                    <a:pt x="6007" y="0"/>
                  </a:moveTo>
                  <a:lnTo>
                    <a:pt x="5753" y="25"/>
                  </a:lnTo>
                  <a:lnTo>
                    <a:pt x="4305" y="673"/>
                  </a:lnTo>
                  <a:lnTo>
                    <a:pt x="3276" y="2463"/>
                  </a:lnTo>
                  <a:lnTo>
                    <a:pt x="2641" y="5321"/>
                  </a:lnTo>
                  <a:lnTo>
                    <a:pt x="1536" y="7594"/>
                  </a:lnTo>
                  <a:lnTo>
                    <a:pt x="1409" y="8127"/>
                  </a:lnTo>
                  <a:lnTo>
                    <a:pt x="1460" y="8966"/>
                  </a:lnTo>
                  <a:lnTo>
                    <a:pt x="1676" y="9372"/>
                  </a:lnTo>
                  <a:lnTo>
                    <a:pt x="1638" y="10477"/>
                  </a:lnTo>
                  <a:lnTo>
                    <a:pt x="673" y="12445"/>
                  </a:lnTo>
                  <a:lnTo>
                    <a:pt x="0" y="12623"/>
                  </a:lnTo>
                  <a:lnTo>
                    <a:pt x="965" y="14757"/>
                  </a:lnTo>
                  <a:lnTo>
                    <a:pt x="2057" y="16040"/>
                  </a:lnTo>
                  <a:lnTo>
                    <a:pt x="4063" y="15303"/>
                  </a:lnTo>
                  <a:lnTo>
                    <a:pt x="5346" y="13004"/>
                  </a:lnTo>
                  <a:lnTo>
                    <a:pt x="5638" y="12611"/>
                  </a:lnTo>
                  <a:lnTo>
                    <a:pt x="6553" y="10147"/>
                  </a:lnTo>
                  <a:lnTo>
                    <a:pt x="6680" y="9232"/>
                  </a:lnTo>
                  <a:lnTo>
                    <a:pt x="8597" y="3619"/>
                  </a:lnTo>
                  <a:lnTo>
                    <a:pt x="7531" y="2158"/>
                  </a:lnTo>
                  <a:lnTo>
                    <a:pt x="7188" y="558"/>
                  </a:lnTo>
                  <a:lnTo>
                    <a:pt x="6007" y="0"/>
                  </a:lnTo>
                  <a:close/>
                </a:path>
              </a:pathLst>
            </a:custGeom>
            <a:solidFill>
              <a:srgbClr val="8D73B4"/>
            </a:solidFill>
          </p:spPr>
          <p:txBody>
            <a:bodyPr wrap="square" lIns="0" tIns="0" rIns="0" bIns="0" rtlCol="0"/>
            <a:lstStyle/>
            <a:p>
              <a:endParaRPr sz="1227"/>
            </a:p>
          </p:txBody>
        </p:sp>
        <p:sp>
          <p:nvSpPr>
            <p:cNvPr id="235" name="object 235"/>
            <p:cNvSpPr/>
            <p:nvPr/>
          </p:nvSpPr>
          <p:spPr>
            <a:xfrm>
              <a:off x="6247570" y="4902272"/>
              <a:ext cx="5715" cy="2540"/>
            </a:xfrm>
            <a:custGeom>
              <a:avLst/>
              <a:gdLst/>
              <a:ahLst/>
              <a:cxnLst/>
              <a:rect l="l" t="t" r="r" b="b"/>
              <a:pathLst>
                <a:path w="5714" h="2539">
                  <a:moveTo>
                    <a:pt x="3670" y="0"/>
                  </a:moveTo>
                  <a:lnTo>
                    <a:pt x="927" y="838"/>
                  </a:lnTo>
                  <a:lnTo>
                    <a:pt x="0" y="1828"/>
                  </a:lnTo>
                  <a:lnTo>
                    <a:pt x="927" y="2108"/>
                  </a:lnTo>
                  <a:lnTo>
                    <a:pt x="1854" y="2400"/>
                  </a:lnTo>
                  <a:lnTo>
                    <a:pt x="4394" y="1689"/>
                  </a:lnTo>
                  <a:lnTo>
                    <a:pt x="5105" y="685"/>
                  </a:lnTo>
                  <a:lnTo>
                    <a:pt x="5219" y="393"/>
                  </a:lnTo>
                  <a:lnTo>
                    <a:pt x="4902" y="241"/>
                  </a:lnTo>
                  <a:lnTo>
                    <a:pt x="3670" y="0"/>
                  </a:lnTo>
                  <a:close/>
                </a:path>
              </a:pathLst>
            </a:custGeom>
            <a:solidFill>
              <a:srgbClr val="5A2E91"/>
            </a:solidFill>
          </p:spPr>
          <p:txBody>
            <a:bodyPr wrap="square" lIns="0" tIns="0" rIns="0" bIns="0" rtlCol="0"/>
            <a:lstStyle/>
            <a:p>
              <a:endParaRPr sz="1227"/>
            </a:p>
          </p:txBody>
        </p:sp>
        <p:sp>
          <p:nvSpPr>
            <p:cNvPr id="236" name="object 236"/>
            <p:cNvSpPr/>
            <p:nvPr/>
          </p:nvSpPr>
          <p:spPr>
            <a:xfrm>
              <a:off x="6245498" y="4890352"/>
              <a:ext cx="8255" cy="19685"/>
            </a:xfrm>
            <a:custGeom>
              <a:avLst/>
              <a:gdLst/>
              <a:ahLst/>
              <a:cxnLst/>
              <a:rect l="l" t="t" r="r" b="b"/>
              <a:pathLst>
                <a:path w="8254" h="19685">
                  <a:moveTo>
                    <a:pt x="2489" y="0"/>
                  </a:moveTo>
                  <a:lnTo>
                    <a:pt x="2019" y="279"/>
                  </a:lnTo>
                  <a:lnTo>
                    <a:pt x="2044" y="558"/>
                  </a:lnTo>
                  <a:lnTo>
                    <a:pt x="2425" y="1206"/>
                  </a:lnTo>
                  <a:lnTo>
                    <a:pt x="2514" y="1574"/>
                  </a:lnTo>
                  <a:lnTo>
                    <a:pt x="3009" y="2654"/>
                  </a:lnTo>
                  <a:lnTo>
                    <a:pt x="3124" y="3263"/>
                  </a:lnTo>
                  <a:lnTo>
                    <a:pt x="2755" y="3175"/>
                  </a:lnTo>
                  <a:lnTo>
                    <a:pt x="2501" y="2679"/>
                  </a:lnTo>
                  <a:lnTo>
                    <a:pt x="2184" y="2209"/>
                  </a:lnTo>
                  <a:lnTo>
                    <a:pt x="1777" y="1714"/>
                  </a:lnTo>
                  <a:lnTo>
                    <a:pt x="1104" y="1041"/>
                  </a:lnTo>
                  <a:lnTo>
                    <a:pt x="622" y="1473"/>
                  </a:lnTo>
                  <a:lnTo>
                    <a:pt x="1041" y="2095"/>
                  </a:lnTo>
                  <a:lnTo>
                    <a:pt x="1790" y="3086"/>
                  </a:lnTo>
                  <a:lnTo>
                    <a:pt x="2171" y="3708"/>
                  </a:lnTo>
                  <a:lnTo>
                    <a:pt x="2324" y="3886"/>
                  </a:lnTo>
                  <a:lnTo>
                    <a:pt x="1904" y="3848"/>
                  </a:lnTo>
                  <a:lnTo>
                    <a:pt x="1574" y="3441"/>
                  </a:lnTo>
                  <a:lnTo>
                    <a:pt x="1079" y="3048"/>
                  </a:lnTo>
                  <a:lnTo>
                    <a:pt x="711" y="2667"/>
                  </a:lnTo>
                  <a:lnTo>
                    <a:pt x="330" y="2413"/>
                  </a:lnTo>
                  <a:lnTo>
                    <a:pt x="0" y="2768"/>
                  </a:lnTo>
                  <a:lnTo>
                    <a:pt x="673" y="3670"/>
                  </a:lnTo>
                  <a:lnTo>
                    <a:pt x="1257" y="4305"/>
                  </a:lnTo>
                  <a:lnTo>
                    <a:pt x="1879" y="4864"/>
                  </a:lnTo>
                  <a:lnTo>
                    <a:pt x="2044" y="5384"/>
                  </a:lnTo>
                  <a:lnTo>
                    <a:pt x="2857" y="6565"/>
                  </a:lnTo>
                  <a:lnTo>
                    <a:pt x="3263" y="6972"/>
                  </a:lnTo>
                  <a:lnTo>
                    <a:pt x="3403" y="7327"/>
                  </a:lnTo>
                  <a:lnTo>
                    <a:pt x="4013" y="8229"/>
                  </a:lnTo>
                  <a:lnTo>
                    <a:pt x="3708" y="8521"/>
                  </a:lnTo>
                  <a:lnTo>
                    <a:pt x="3606" y="10617"/>
                  </a:lnTo>
                  <a:lnTo>
                    <a:pt x="3352" y="15608"/>
                  </a:lnTo>
                  <a:lnTo>
                    <a:pt x="3759" y="17322"/>
                  </a:lnTo>
                  <a:lnTo>
                    <a:pt x="4864" y="18808"/>
                  </a:lnTo>
                  <a:lnTo>
                    <a:pt x="5626" y="19329"/>
                  </a:lnTo>
                  <a:lnTo>
                    <a:pt x="6172" y="19240"/>
                  </a:lnTo>
                  <a:lnTo>
                    <a:pt x="6857" y="19050"/>
                  </a:lnTo>
                  <a:lnTo>
                    <a:pt x="7861" y="18313"/>
                  </a:lnTo>
                  <a:lnTo>
                    <a:pt x="7746" y="13665"/>
                  </a:lnTo>
                  <a:lnTo>
                    <a:pt x="6261" y="9664"/>
                  </a:lnTo>
                  <a:lnTo>
                    <a:pt x="6019" y="8051"/>
                  </a:lnTo>
                  <a:lnTo>
                    <a:pt x="6083" y="7366"/>
                  </a:lnTo>
                  <a:lnTo>
                    <a:pt x="6070" y="6934"/>
                  </a:lnTo>
                  <a:lnTo>
                    <a:pt x="6261" y="6502"/>
                  </a:lnTo>
                  <a:lnTo>
                    <a:pt x="7150" y="5575"/>
                  </a:lnTo>
                  <a:lnTo>
                    <a:pt x="6743" y="4546"/>
                  </a:lnTo>
                  <a:lnTo>
                    <a:pt x="7251" y="3009"/>
                  </a:lnTo>
                  <a:lnTo>
                    <a:pt x="7607" y="2717"/>
                  </a:lnTo>
                  <a:lnTo>
                    <a:pt x="7645" y="2070"/>
                  </a:lnTo>
                  <a:lnTo>
                    <a:pt x="6997" y="2400"/>
                  </a:lnTo>
                  <a:lnTo>
                    <a:pt x="6273" y="2959"/>
                  </a:lnTo>
                  <a:lnTo>
                    <a:pt x="6388" y="3644"/>
                  </a:lnTo>
                  <a:lnTo>
                    <a:pt x="5727" y="4089"/>
                  </a:lnTo>
                  <a:lnTo>
                    <a:pt x="5626" y="3683"/>
                  </a:lnTo>
                  <a:lnTo>
                    <a:pt x="5359" y="3263"/>
                  </a:lnTo>
                  <a:lnTo>
                    <a:pt x="5079" y="2552"/>
                  </a:lnTo>
                  <a:lnTo>
                    <a:pt x="4889" y="1574"/>
                  </a:lnTo>
                  <a:lnTo>
                    <a:pt x="4508" y="330"/>
                  </a:lnTo>
                  <a:lnTo>
                    <a:pt x="4356" y="63"/>
                  </a:lnTo>
                  <a:lnTo>
                    <a:pt x="3835" y="177"/>
                  </a:lnTo>
                  <a:lnTo>
                    <a:pt x="3809" y="393"/>
                  </a:lnTo>
                  <a:lnTo>
                    <a:pt x="4292" y="2794"/>
                  </a:lnTo>
                  <a:lnTo>
                    <a:pt x="3886" y="2755"/>
                  </a:lnTo>
                  <a:lnTo>
                    <a:pt x="3733" y="2222"/>
                  </a:lnTo>
                  <a:lnTo>
                    <a:pt x="2755" y="203"/>
                  </a:lnTo>
                  <a:lnTo>
                    <a:pt x="2489" y="0"/>
                  </a:lnTo>
                  <a:close/>
                </a:path>
              </a:pathLst>
            </a:custGeom>
            <a:solidFill>
              <a:srgbClr val="774C3A"/>
            </a:solidFill>
          </p:spPr>
          <p:txBody>
            <a:bodyPr wrap="square" lIns="0" tIns="0" rIns="0" bIns="0" rtlCol="0"/>
            <a:lstStyle/>
            <a:p>
              <a:endParaRPr sz="1227"/>
            </a:p>
          </p:txBody>
        </p:sp>
        <p:sp>
          <p:nvSpPr>
            <p:cNvPr id="237" name="object 237"/>
            <p:cNvSpPr/>
            <p:nvPr/>
          </p:nvSpPr>
          <p:spPr>
            <a:xfrm>
              <a:off x="6248136" y="4902354"/>
              <a:ext cx="5715" cy="8255"/>
            </a:xfrm>
            <a:custGeom>
              <a:avLst/>
              <a:gdLst/>
              <a:ahLst/>
              <a:cxnLst/>
              <a:rect l="l" t="t" r="r" b="b"/>
              <a:pathLst>
                <a:path w="5714" h="8254">
                  <a:moveTo>
                    <a:pt x="4432" y="0"/>
                  </a:moveTo>
                  <a:lnTo>
                    <a:pt x="4267" y="660"/>
                  </a:lnTo>
                  <a:lnTo>
                    <a:pt x="3314" y="1104"/>
                  </a:lnTo>
                  <a:lnTo>
                    <a:pt x="2374" y="1562"/>
                  </a:lnTo>
                  <a:lnTo>
                    <a:pt x="1219" y="1816"/>
                  </a:lnTo>
                  <a:lnTo>
                    <a:pt x="241" y="1841"/>
                  </a:lnTo>
                  <a:lnTo>
                    <a:pt x="0" y="1689"/>
                  </a:lnTo>
                  <a:lnTo>
                    <a:pt x="114" y="1905"/>
                  </a:lnTo>
                  <a:lnTo>
                    <a:pt x="355" y="2679"/>
                  </a:lnTo>
                  <a:lnTo>
                    <a:pt x="825" y="5321"/>
                  </a:lnTo>
                  <a:lnTo>
                    <a:pt x="1231" y="6477"/>
                  </a:lnTo>
                  <a:lnTo>
                    <a:pt x="2260" y="7556"/>
                  </a:lnTo>
                  <a:lnTo>
                    <a:pt x="2755" y="7962"/>
                  </a:lnTo>
                  <a:lnTo>
                    <a:pt x="3771" y="7937"/>
                  </a:lnTo>
                  <a:lnTo>
                    <a:pt x="4711" y="7581"/>
                  </a:lnTo>
                  <a:lnTo>
                    <a:pt x="5435" y="5943"/>
                  </a:lnTo>
                  <a:lnTo>
                    <a:pt x="5448" y="4648"/>
                  </a:lnTo>
                  <a:lnTo>
                    <a:pt x="5181" y="2844"/>
                  </a:lnTo>
                  <a:lnTo>
                    <a:pt x="4724" y="1066"/>
                  </a:lnTo>
                  <a:lnTo>
                    <a:pt x="4432" y="0"/>
                  </a:lnTo>
                  <a:close/>
                </a:path>
              </a:pathLst>
            </a:custGeom>
            <a:solidFill>
              <a:srgbClr val="8D73B4"/>
            </a:solidFill>
          </p:spPr>
          <p:txBody>
            <a:bodyPr wrap="square" lIns="0" tIns="0" rIns="0" bIns="0" rtlCol="0"/>
            <a:lstStyle/>
            <a:p>
              <a:endParaRPr sz="1227"/>
            </a:p>
          </p:txBody>
        </p:sp>
        <p:sp>
          <p:nvSpPr>
            <p:cNvPr id="238" name="object 238"/>
            <p:cNvSpPr/>
            <p:nvPr/>
          </p:nvSpPr>
          <p:spPr>
            <a:xfrm>
              <a:off x="6259197" y="4884178"/>
              <a:ext cx="6985" cy="9525"/>
            </a:xfrm>
            <a:custGeom>
              <a:avLst/>
              <a:gdLst/>
              <a:ahLst/>
              <a:cxnLst/>
              <a:rect l="l" t="t" r="r" b="b"/>
              <a:pathLst>
                <a:path w="6985" h="9525">
                  <a:moveTo>
                    <a:pt x="2273" y="0"/>
                  </a:moveTo>
                  <a:lnTo>
                    <a:pt x="508" y="2070"/>
                  </a:lnTo>
                  <a:lnTo>
                    <a:pt x="0" y="5270"/>
                  </a:lnTo>
                  <a:lnTo>
                    <a:pt x="0" y="6311"/>
                  </a:lnTo>
                  <a:lnTo>
                    <a:pt x="838" y="8369"/>
                  </a:lnTo>
                  <a:lnTo>
                    <a:pt x="1816" y="9296"/>
                  </a:lnTo>
                  <a:lnTo>
                    <a:pt x="3302" y="9474"/>
                  </a:lnTo>
                  <a:lnTo>
                    <a:pt x="4381" y="9029"/>
                  </a:lnTo>
                  <a:lnTo>
                    <a:pt x="5854" y="7492"/>
                  </a:lnTo>
                  <a:lnTo>
                    <a:pt x="6261" y="6400"/>
                  </a:lnTo>
                  <a:lnTo>
                    <a:pt x="6438" y="5295"/>
                  </a:lnTo>
                  <a:lnTo>
                    <a:pt x="6794" y="3060"/>
                  </a:lnTo>
                  <a:lnTo>
                    <a:pt x="5537" y="507"/>
                  </a:lnTo>
                  <a:lnTo>
                    <a:pt x="2273" y="0"/>
                  </a:lnTo>
                  <a:close/>
                </a:path>
              </a:pathLst>
            </a:custGeom>
            <a:solidFill>
              <a:srgbClr val="774C3A"/>
            </a:solidFill>
          </p:spPr>
          <p:txBody>
            <a:bodyPr wrap="square" lIns="0" tIns="0" rIns="0" bIns="0" rtlCol="0"/>
            <a:lstStyle/>
            <a:p>
              <a:endParaRPr sz="1227"/>
            </a:p>
          </p:txBody>
        </p:sp>
        <p:sp>
          <p:nvSpPr>
            <p:cNvPr id="239" name="object 239"/>
            <p:cNvSpPr/>
            <p:nvPr/>
          </p:nvSpPr>
          <p:spPr>
            <a:xfrm>
              <a:off x="6260300" y="4887010"/>
              <a:ext cx="5080" cy="2540"/>
            </a:xfrm>
            <a:custGeom>
              <a:avLst/>
              <a:gdLst/>
              <a:ahLst/>
              <a:cxnLst/>
              <a:rect l="l" t="t" r="r" b="b"/>
              <a:pathLst>
                <a:path w="5079" h="2539">
                  <a:moveTo>
                    <a:pt x="1041" y="1168"/>
                  </a:moveTo>
                  <a:lnTo>
                    <a:pt x="901" y="1104"/>
                  </a:lnTo>
                  <a:lnTo>
                    <a:pt x="774" y="1079"/>
                  </a:lnTo>
                  <a:lnTo>
                    <a:pt x="584" y="1092"/>
                  </a:lnTo>
                  <a:lnTo>
                    <a:pt x="558" y="1257"/>
                  </a:lnTo>
                  <a:lnTo>
                    <a:pt x="533" y="1435"/>
                  </a:lnTo>
                  <a:lnTo>
                    <a:pt x="609" y="1587"/>
                  </a:lnTo>
                  <a:lnTo>
                    <a:pt x="736" y="1600"/>
                  </a:lnTo>
                  <a:lnTo>
                    <a:pt x="863" y="1625"/>
                  </a:lnTo>
                  <a:lnTo>
                    <a:pt x="990" y="1498"/>
                  </a:lnTo>
                  <a:lnTo>
                    <a:pt x="1016" y="1333"/>
                  </a:lnTo>
                  <a:lnTo>
                    <a:pt x="1041" y="1168"/>
                  </a:lnTo>
                  <a:close/>
                </a:path>
                <a:path w="5079" h="2539">
                  <a:moveTo>
                    <a:pt x="1701" y="304"/>
                  </a:moveTo>
                  <a:lnTo>
                    <a:pt x="1130" y="152"/>
                  </a:lnTo>
                  <a:lnTo>
                    <a:pt x="635" y="0"/>
                  </a:lnTo>
                  <a:lnTo>
                    <a:pt x="0" y="203"/>
                  </a:lnTo>
                  <a:lnTo>
                    <a:pt x="152" y="342"/>
                  </a:lnTo>
                  <a:lnTo>
                    <a:pt x="647" y="241"/>
                  </a:lnTo>
                  <a:lnTo>
                    <a:pt x="1016" y="368"/>
                  </a:lnTo>
                  <a:lnTo>
                    <a:pt x="1193" y="419"/>
                  </a:lnTo>
                  <a:lnTo>
                    <a:pt x="1346" y="457"/>
                  </a:lnTo>
                  <a:lnTo>
                    <a:pt x="1511" y="508"/>
                  </a:lnTo>
                  <a:lnTo>
                    <a:pt x="1701" y="304"/>
                  </a:lnTo>
                  <a:close/>
                </a:path>
                <a:path w="5079" h="2539">
                  <a:moveTo>
                    <a:pt x="3784" y="1600"/>
                  </a:moveTo>
                  <a:lnTo>
                    <a:pt x="3708" y="1447"/>
                  </a:lnTo>
                  <a:lnTo>
                    <a:pt x="3581" y="1422"/>
                  </a:lnTo>
                  <a:lnTo>
                    <a:pt x="3454" y="1409"/>
                  </a:lnTo>
                  <a:lnTo>
                    <a:pt x="3327" y="1524"/>
                  </a:lnTo>
                  <a:lnTo>
                    <a:pt x="3302" y="1689"/>
                  </a:lnTo>
                  <a:lnTo>
                    <a:pt x="3276" y="1866"/>
                  </a:lnTo>
                  <a:lnTo>
                    <a:pt x="3352" y="2019"/>
                  </a:lnTo>
                  <a:lnTo>
                    <a:pt x="3479" y="2032"/>
                  </a:lnTo>
                  <a:lnTo>
                    <a:pt x="3606" y="2057"/>
                  </a:lnTo>
                  <a:lnTo>
                    <a:pt x="3733" y="1930"/>
                  </a:lnTo>
                  <a:lnTo>
                    <a:pt x="3759" y="1765"/>
                  </a:lnTo>
                  <a:lnTo>
                    <a:pt x="3784" y="1600"/>
                  </a:lnTo>
                  <a:close/>
                </a:path>
                <a:path w="5079" h="2539">
                  <a:moveTo>
                    <a:pt x="4584" y="990"/>
                  </a:moveTo>
                  <a:lnTo>
                    <a:pt x="3403" y="469"/>
                  </a:lnTo>
                  <a:lnTo>
                    <a:pt x="3162" y="520"/>
                  </a:lnTo>
                  <a:lnTo>
                    <a:pt x="3022" y="558"/>
                  </a:lnTo>
                  <a:lnTo>
                    <a:pt x="3086" y="723"/>
                  </a:lnTo>
                  <a:lnTo>
                    <a:pt x="3238" y="711"/>
                  </a:lnTo>
                  <a:lnTo>
                    <a:pt x="3556" y="711"/>
                  </a:lnTo>
                  <a:lnTo>
                    <a:pt x="3975" y="736"/>
                  </a:lnTo>
                  <a:lnTo>
                    <a:pt x="4406" y="1003"/>
                  </a:lnTo>
                  <a:lnTo>
                    <a:pt x="4584" y="990"/>
                  </a:lnTo>
                  <a:close/>
                </a:path>
              </a:pathLst>
            </a:custGeom>
            <a:solidFill>
              <a:srgbClr val="000000"/>
            </a:solidFill>
          </p:spPr>
          <p:txBody>
            <a:bodyPr wrap="square" lIns="0" tIns="0" rIns="0" bIns="0" rtlCol="0"/>
            <a:lstStyle/>
            <a:p>
              <a:endParaRPr sz="1227"/>
            </a:p>
          </p:txBody>
        </p:sp>
        <p:sp>
          <p:nvSpPr>
            <p:cNvPr id="240" name="object 240"/>
            <p:cNvSpPr/>
            <p:nvPr/>
          </p:nvSpPr>
          <p:spPr>
            <a:xfrm>
              <a:off x="6261576" y="4888175"/>
              <a:ext cx="1270" cy="2540"/>
            </a:xfrm>
            <a:custGeom>
              <a:avLst/>
              <a:gdLst/>
              <a:ahLst/>
              <a:cxnLst/>
              <a:rect l="l" t="t" r="r" b="b"/>
              <a:pathLst>
                <a:path w="1270" h="2539">
                  <a:moveTo>
                    <a:pt x="800" y="0"/>
                  </a:moveTo>
                  <a:lnTo>
                    <a:pt x="673" y="431"/>
                  </a:lnTo>
                  <a:lnTo>
                    <a:pt x="571" y="609"/>
                  </a:lnTo>
                  <a:lnTo>
                    <a:pt x="0" y="1574"/>
                  </a:lnTo>
                  <a:lnTo>
                    <a:pt x="101" y="1968"/>
                  </a:lnTo>
                  <a:lnTo>
                    <a:pt x="292" y="2108"/>
                  </a:lnTo>
                  <a:lnTo>
                    <a:pt x="508" y="2171"/>
                  </a:lnTo>
                  <a:lnTo>
                    <a:pt x="711" y="2222"/>
                  </a:lnTo>
                  <a:lnTo>
                    <a:pt x="876" y="2171"/>
                  </a:lnTo>
                  <a:lnTo>
                    <a:pt x="838" y="2044"/>
                  </a:lnTo>
                  <a:lnTo>
                    <a:pt x="533" y="2070"/>
                  </a:lnTo>
                  <a:lnTo>
                    <a:pt x="241" y="1879"/>
                  </a:lnTo>
                  <a:lnTo>
                    <a:pt x="165" y="1600"/>
                  </a:lnTo>
                  <a:lnTo>
                    <a:pt x="596" y="888"/>
                  </a:lnTo>
                  <a:lnTo>
                    <a:pt x="685" y="749"/>
                  </a:lnTo>
                  <a:lnTo>
                    <a:pt x="825" y="482"/>
                  </a:lnTo>
                  <a:lnTo>
                    <a:pt x="876" y="114"/>
                  </a:lnTo>
                  <a:close/>
                </a:path>
              </a:pathLst>
            </a:custGeom>
            <a:solidFill>
              <a:srgbClr val="5B342A"/>
            </a:solidFill>
          </p:spPr>
          <p:txBody>
            <a:bodyPr wrap="square" lIns="0" tIns="0" rIns="0" bIns="0" rtlCol="0"/>
            <a:lstStyle/>
            <a:p>
              <a:endParaRPr sz="1227"/>
            </a:p>
          </p:txBody>
        </p:sp>
        <p:sp>
          <p:nvSpPr>
            <p:cNvPr id="241" name="object 241"/>
            <p:cNvSpPr/>
            <p:nvPr/>
          </p:nvSpPr>
          <p:spPr>
            <a:xfrm>
              <a:off x="6259078" y="4888800"/>
              <a:ext cx="6985" cy="5080"/>
            </a:xfrm>
            <a:custGeom>
              <a:avLst/>
              <a:gdLst/>
              <a:ahLst/>
              <a:cxnLst/>
              <a:rect l="l" t="t" r="r" b="b"/>
              <a:pathLst>
                <a:path w="6985" h="5079">
                  <a:moveTo>
                    <a:pt x="3162" y="0"/>
                  </a:moveTo>
                  <a:lnTo>
                    <a:pt x="2717" y="203"/>
                  </a:lnTo>
                  <a:lnTo>
                    <a:pt x="2285" y="381"/>
                  </a:lnTo>
                  <a:lnTo>
                    <a:pt x="1625" y="431"/>
                  </a:lnTo>
                  <a:lnTo>
                    <a:pt x="152" y="584"/>
                  </a:lnTo>
                  <a:lnTo>
                    <a:pt x="63" y="1308"/>
                  </a:lnTo>
                  <a:lnTo>
                    <a:pt x="0" y="1955"/>
                  </a:lnTo>
                  <a:lnTo>
                    <a:pt x="736" y="3708"/>
                  </a:lnTo>
                  <a:lnTo>
                    <a:pt x="1930" y="4749"/>
                  </a:lnTo>
                  <a:lnTo>
                    <a:pt x="3403" y="4927"/>
                  </a:lnTo>
                  <a:lnTo>
                    <a:pt x="4648" y="4432"/>
                  </a:lnTo>
                  <a:lnTo>
                    <a:pt x="5397" y="3670"/>
                  </a:lnTo>
                  <a:lnTo>
                    <a:pt x="5943" y="3098"/>
                  </a:lnTo>
                  <a:lnTo>
                    <a:pt x="6197" y="2324"/>
                  </a:lnTo>
                  <a:lnTo>
                    <a:pt x="6388" y="1511"/>
                  </a:lnTo>
                  <a:lnTo>
                    <a:pt x="6426" y="1371"/>
                  </a:lnTo>
                  <a:lnTo>
                    <a:pt x="4902" y="952"/>
                  </a:lnTo>
                  <a:lnTo>
                    <a:pt x="4203" y="685"/>
                  </a:lnTo>
                  <a:lnTo>
                    <a:pt x="3771" y="355"/>
                  </a:lnTo>
                  <a:lnTo>
                    <a:pt x="3365" y="25"/>
                  </a:lnTo>
                  <a:lnTo>
                    <a:pt x="3162" y="0"/>
                  </a:lnTo>
                  <a:close/>
                </a:path>
              </a:pathLst>
            </a:custGeom>
            <a:solidFill>
              <a:srgbClr val="DADEEA"/>
            </a:solidFill>
          </p:spPr>
          <p:txBody>
            <a:bodyPr wrap="square" lIns="0" tIns="0" rIns="0" bIns="0" rtlCol="0"/>
            <a:lstStyle/>
            <a:p>
              <a:endParaRPr sz="1227"/>
            </a:p>
          </p:txBody>
        </p:sp>
        <p:sp>
          <p:nvSpPr>
            <p:cNvPr id="242" name="object 242"/>
            <p:cNvSpPr/>
            <p:nvPr/>
          </p:nvSpPr>
          <p:spPr>
            <a:xfrm>
              <a:off x="6259225" y="4889300"/>
              <a:ext cx="6350" cy="1905"/>
            </a:xfrm>
            <a:custGeom>
              <a:avLst/>
              <a:gdLst/>
              <a:ahLst/>
              <a:cxnLst/>
              <a:rect l="l" t="t" r="r" b="b"/>
              <a:pathLst>
                <a:path w="6350" h="1904">
                  <a:moveTo>
                    <a:pt x="3022" y="0"/>
                  </a:moveTo>
                  <a:lnTo>
                    <a:pt x="2400" y="279"/>
                  </a:lnTo>
                  <a:lnTo>
                    <a:pt x="2095" y="381"/>
                  </a:lnTo>
                  <a:lnTo>
                    <a:pt x="1244" y="469"/>
                  </a:lnTo>
                  <a:lnTo>
                    <a:pt x="25" y="635"/>
                  </a:lnTo>
                  <a:lnTo>
                    <a:pt x="0" y="787"/>
                  </a:lnTo>
                  <a:lnTo>
                    <a:pt x="304" y="749"/>
                  </a:lnTo>
                  <a:lnTo>
                    <a:pt x="1485" y="596"/>
                  </a:lnTo>
                  <a:lnTo>
                    <a:pt x="2171" y="546"/>
                  </a:lnTo>
                  <a:lnTo>
                    <a:pt x="2578" y="381"/>
                  </a:lnTo>
                  <a:lnTo>
                    <a:pt x="3035" y="177"/>
                  </a:lnTo>
                  <a:lnTo>
                    <a:pt x="3200" y="190"/>
                  </a:lnTo>
                  <a:lnTo>
                    <a:pt x="4038" y="838"/>
                  </a:lnTo>
                  <a:lnTo>
                    <a:pt x="4241" y="927"/>
                  </a:lnTo>
                  <a:lnTo>
                    <a:pt x="4597" y="1041"/>
                  </a:lnTo>
                  <a:lnTo>
                    <a:pt x="5918" y="1485"/>
                  </a:lnTo>
                  <a:lnTo>
                    <a:pt x="6019" y="1612"/>
                  </a:lnTo>
                  <a:lnTo>
                    <a:pt x="6172" y="1625"/>
                  </a:lnTo>
                  <a:lnTo>
                    <a:pt x="6210" y="1447"/>
                  </a:lnTo>
                  <a:lnTo>
                    <a:pt x="6007" y="1346"/>
                  </a:lnTo>
                  <a:lnTo>
                    <a:pt x="4444" y="825"/>
                  </a:lnTo>
                  <a:lnTo>
                    <a:pt x="4152" y="711"/>
                  </a:lnTo>
                  <a:lnTo>
                    <a:pt x="3835" y="495"/>
                  </a:lnTo>
                  <a:lnTo>
                    <a:pt x="3251" y="25"/>
                  </a:lnTo>
                  <a:lnTo>
                    <a:pt x="3022" y="0"/>
                  </a:lnTo>
                  <a:close/>
                </a:path>
              </a:pathLst>
            </a:custGeom>
            <a:solidFill>
              <a:srgbClr val="C0C9E7"/>
            </a:solidFill>
          </p:spPr>
          <p:txBody>
            <a:bodyPr wrap="square" lIns="0" tIns="0" rIns="0" bIns="0" rtlCol="0"/>
            <a:lstStyle/>
            <a:p>
              <a:endParaRPr sz="1227"/>
            </a:p>
          </p:txBody>
        </p:sp>
        <p:sp>
          <p:nvSpPr>
            <p:cNvPr id="243" name="object 243"/>
            <p:cNvSpPr/>
            <p:nvPr/>
          </p:nvSpPr>
          <p:spPr>
            <a:xfrm>
              <a:off x="6260262" y="4887963"/>
              <a:ext cx="4445" cy="1270"/>
            </a:xfrm>
            <a:custGeom>
              <a:avLst/>
              <a:gdLst/>
              <a:ahLst/>
              <a:cxnLst/>
              <a:rect l="l" t="t" r="r" b="b"/>
              <a:pathLst>
                <a:path w="4445" h="1270">
                  <a:moveTo>
                    <a:pt x="1358" y="482"/>
                  </a:moveTo>
                  <a:lnTo>
                    <a:pt x="1270" y="342"/>
                  </a:lnTo>
                  <a:lnTo>
                    <a:pt x="520" y="12"/>
                  </a:lnTo>
                  <a:lnTo>
                    <a:pt x="368" y="12"/>
                  </a:lnTo>
                  <a:lnTo>
                    <a:pt x="165" y="12"/>
                  </a:lnTo>
                  <a:lnTo>
                    <a:pt x="0" y="12"/>
                  </a:lnTo>
                  <a:lnTo>
                    <a:pt x="304" y="114"/>
                  </a:lnTo>
                  <a:lnTo>
                    <a:pt x="520" y="101"/>
                  </a:lnTo>
                  <a:lnTo>
                    <a:pt x="736" y="152"/>
                  </a:lnTo>
                  <a:lnTo>
                    <a:pt x="965" y="215"/>
                  </a:lnTo>
                  <a:lnTo>
                    <a:pt x="1130" y="342"/>
                  </a:lnTo>
                  <a:lnTo>
                    <a:pt x="1231" y="495"/>
                  </a:lnTo>
                  <a:lnTo>
                    <a:pt x="1358" y="482"/>
                  </a:lnTo>
                  <a:close/>
                </a:path>
                <a:path w="4445" h="1270">
                  <a:moveTo>
                    <a:pt x="4381" y="609"/>
                  </a:moveTo>
                  <a:lnTo>
                    <a:pt x="4127" y="457"/>
                  </a:lnTo>
                  <a:lnTo>
                    <a:pt x="3873" y="444"/>
                  </a:lnTo>
                  <a:lnTo>
                    <a:pt x="3644" y="444"/>
                  </a:lnTo>
                  <a:lnTo>
                    <a:pt x="3416" y="457"/>
                  </a:lnTo>
                  <a:lnTo>
                    <a:pt x="3200" y="508"/>
                  </a:lnTo>
                  <a:lnTo>
                    <a:pt x="2921" y="622"/>
                  </a:lnTo>
                  <a:lnTo>
                    <a:pt x="3225" y="609"/>
                  </a:lnTo>
                  <a:lnTo>
                    <a:pt x="3429" y="558"/>
                  </a:lnTo>
                  <a:lnTo>
                    <a:pt x="3644" y="546"/>
                  </a:lnTo>
                  <a:lnTo>
                    <a:pt x="3848" y="546"/>
                  </a:lnTo>
                  <a:lnTo>
                    <a:pt x="4102" y="558"/>
                  </a:lnTo>
                  <a:lnTo>
                    <a:pt x="4292" y="673"/>
                  </a:lnTo>
                  <a:close/>
                </a:path>
              </a:pathLst>
            </a:custGeom>
            <a:solidFill>
              <a:srgbClr val="000000"/>
            </a:solidFill>
          </p:spPr>
          <p:txBody>
            <a:bodyPr wrap="square" lIns="0" tIns="0" rIns="0" bIns="0" rtlCol="0"/>
            <a:lstStyle/>
            <a:p>
              <a:endParaRPr sz="1227"/>
            </a:p>
          </p:txBody>
        </p:sp>
        <p:sp>
          <p:nvSpPr>
            <p:cNvPr id="244" name="object 244"/>
            <p:cNvSpPr/>
            <p:nvPr/>
          </p:nvSpPr>
          <p:spPr>
            <a:xfrm>
              <a:off x="6252625" y="4902489"/>
              <a:ext cx="1270" cy="5080"/>
            </a:xfrm>
            <a:custGeom>
              <a:avLst/>
              <a:gdLst/>
              <a:ahLst/>
              <a:cxnLst/>
              <a:rect l="l" t="t" r="r" b="b"/>
              <a:pathLst>
                <a:path w="1270" h="5079">
                  <a:moveTo>
                    <a:pt x="0" y="0"/>
                  </a:moveTo>
                  <a:lnTo>
                    <a:pt x="850" y="4660"/>
                  </a:lnTo>
                  <a:lnTo>
                    <a:pt x="876" y="3073"/>
                  </a:lnTo>
                  <a:lnTo>
                    <a:pt x="584" y="1473"/>
                  </a:lnTo>
                  <a:lnTo>
                    <a:pt x="0" y="0"/>
                  </a:lnTo>
                  <a:close/>
                </a:path>
              </a:pathLst>
            </a:custGeom>
            <a:solidFill>
              <a:srgbClr val="5A2E91"/>
            </a:solidFill>
          </p:spPr>
          <p:txBody>
            <a:bodyPr wrap="square" lIns="0" tIns="0" rIns="0" bIns="0" rtlCol="0"/>
            <a:lstStyle/>
            <a:p>
              <a:endParaRPr sz="1227"/>
            </a:p>
          </p:txBody>
        </p:sp>
        <p:sp>
          <p:nvSpPr>
            <p:cNvPr id="245" name="object 245"/>
            <p:cNvSpPr/>
            <p:nvPr/>
          </p:nvSpPr>
          <p:spPr>
            <a:xfrm>
              <a:off x="6247435" y="4954752"/>
              <a:ext cx="13335" cy="6350"/>
            </a:xfrm>
            <a:custGeom>
              <a:avLst/>
              <a:gdLst/>
              <a:ahLst/>
              <a:cxnLst/>
              <a:rect l="l" t="t" r="r" b="b"/>
              <a:pathLst>
                <a:path w="13335" h="6350">
                  <a:moveTo>
                    <a:pt x="5257" y="3784"/>
                  </a:moveTo>
                  <a:lnTo>
                    <a:pt x="4622" y="3378"/>
                  </a:lnTo>
                  <a:lnTo>
                    <a:pt x="4203" y="1930"/>
                  </a:lnTo>
                  <a:lnTo>
                    <a:pt x="4165" y="3162"/>
                  </a:lnTo>
                  <a:lnTo>
                    <a:pt x="2146" y="2870"/>
                  </a:lnTo>
                  <a:lnTo>
                    <a:pt x="2006" y="2908"/>
                  </a:lnTo>
                  <a:lnTo>
                    <a:pt x="1422" y="2006"/>
                  </a:lnTo>
                  <a:lnTo>
                    <a:pt x="863" y="406"/>
                  </a:lnTo>
                  <a:lnTo>
                    <a:pt x="647" y="977"/>
                  </a:lnTo>
                  <a:lnTo>
                    <a:pt x="190" y="2019"/>
                  </a:lnTo>
                  <a:lnTo>
                    <a:pt x="0" y="3035"/>
                  </a:lnTo>
                  <a:lnTo>
                    <a:pt x="304" y="2247"/>
                  </a:lnTo>
                  <a:lnTo>
                    <a:pt x="762" y="4241"/>
                  </a:lnTo>
                  <a:lnTo>
                    <a:pt x="2654" y="6146"/>
                  </a:lnTo>
                  <a:lnTo>
                    <a:pt x="5016" y="5219"/>
                  </a:lnTo>
                  <a:lnTo>
                    <a:pt x="5080" y="4787"/>
                  </a:lnTo>
                  <a:lnTo>
                    <a:pt x="5257" y="3784"/>
                  </a:lnTo>
                  <a:close/>
                </a:path>
                <a:path w="13335" h="6350">
                  <a:moveTo>
                    <a:pt x="13068" y="4876"/>
                  </a:moveTo>
                  <a:lnTo>
                    <a:pt x="12712" y="3759"/>
                  </a:lnTo>
                  <a:lnTo>
                    <a:pt x="12052" y="3263"/>
                  </a:lnTo>
                  <a:lnTo>
                    <a:pt x="11417" y="2743"/>
                  </a:lnTo>
                  <a:lnTo>
                    <a:pt x="11290" y="3162"/>
                  </a:lnTo>
                  <a:lnTo>
                    <a:pt x="9969" y="3022"/>
                  </a:lnTo>
                  <a:lnTo>
                    <a:pt x="7353" y="2806"/>
                  </a:lnTo>
                  <a:lnTo>
                    <a:pt x="6667" y="0"/>
                  </a:lnTo>
                  <a:lnTo>
                    <a:pt x="6438" y="520"/>
                  </a:lnTo>
                  <a:lnTo>
                    <a:pt x="6032" y="1397"/>
                  </a:lnTo>
                  <a:lnTo>
                    <a:pt x="5803" y="2260"/>
                  </a:lnTo>
                  <a:lnTo>
                    <a:pt x="6108" y="4038"/>
                  </a:lnTo>
                  <a:lnTo>
                    <a:pt x="7505" y="3657"/>
                  </a:lnTo>
                  <a:lnTo>
                    <a:pt x="8242" y="4953"/>
                  </a:lnTo>
                  <a:lnTo>
                    <a:pt x="9232" y="5372"/>
                  </a:lnTo>
                  <a:lnTo>
                    <a:pt x="9702" y="5549"/>
                  </a:lnTo>
                  <a:lnTo>
                    <a:pt x="10922" y="5981"/>
                  </a:lnTo>
                  <a:lnTo>
                    <a:pt x="11493" y="5499"/>
                  </a:lnTo>
                  <a:lnTo>
                    <a:pt x="12623" y="5321"/>
                  </a:lnTo>
                  <a:lnTo>
                    <a:pt x="13068" y="4876"/>
                  </a:lnTo>
                  <a:close/>
                </a:path>
              </a:pathLst>
            </a:custGeom>
            <a:solidFill>
              <a:srgbClr val="0F3D60"/>
            </a:solidFill>
          </p:spPr>
          <p:txBody>
            <a:bodyPr wrap="square" lIns="0" tIns="0" rIns="0" bIns="0" rtlCol="0"/>
            <a:lstStyle/>
            <a:p>
              <a:endParaRPr sz="1227"/>
            </a:p>
          </p:txBody>
        </p:sp>
        <p:sp>
          <p:nvSpPr>
            <p:cNvPr id="246" name="object 246"/>
            <p:cNvSpPr/>
            <p:nvPr/>
          </p:nvSpPr>
          <p:spPr>
            <a:xfrm>
              <a:off x="6258445" y="4883581"/>
              <a:ext cx="8890" cy="4445"/>
            </a:xfrm>
            <a:custGeom>
              <a:avLst/>
              <a:gdLst/>
              <a:ahLst/>
              <a:cxnLst/>
              <a:rect l="l" t="t" r="r" b="b"/>
              <a:pathLst>
                <a:path w="8889" h="4445">
                  <a:moveTo>
                    <a:pt x="4546" y="0"/>
                  </a:moveTo>
                  <a:lnTo>
                    <a:pt x="4343" y="101"/>
                  </a:lnTo>
                  <a:lnTo>
                    <a:pt x="4216" y="330"/>
                  </a:lnTo>
                  <a:lnTo>
                    <a:pt x="4089" y="317"/>
                  </a:lnTo>
                  <a:lnTo>
                    <a:pt x="3454" y="368"/>
                  </a:lnTo>
                  <a:lnTo>
                    <a:pt x="2768" y="469"/>
                  </a:lnTo>
                  <a:lnTo>
                    <a:pt x="2146" y="1295"/>
                  </a:lnTo>
                  <a:lnTo>
                    <a:pt x="2184" y="1701"/>
                  </a:lnTo>
                  <a:lnTo>
                    <a:pt x="1638" y="2247"/>
                  </a:lnTo>
                  <a:lnTo>
                    <a:pt x="977" y="2451"/>
                  </a:lnTo>
                  <a:lnTo>
                    <a:pt x="126" y="2336"/>
                  </a:lnTo>
                  <a:lnTo>
                    <a:pt x="0" y="3073"/>
                  </a:lnTo>
                  <a:lnTo>
                    <a:pt x="1168" y="3213"/>
                  </a:lnTo>
                  <a:lnTo>
                    <a:pt x="1981" y="2920"/>
                  </a:lnTo>
                  <a:lnTo>
                    <a:pt x="2705" y="2260"/>
                  </a:lnTo>
                  <a:lnTo>
                    <a:pt x="3047" y="1142"/>
                  </a:lnTo>
                  <a:lnTo>
                    <a:pt x="3555" y="1092"/>
                  </a:lnTo>
                  <a:lnTo>
                    <a:pt x="4368" y="1041"/>
                  </a:lnTo>
                  <a:lnTo>
                    <a:pt x="4457" y="914"/>
                  </a:lnTo>
                  <a:lnTo>
                    <a:pt x="4483" y="761"/>
                  </a:lnTo>
                  <a:lnTo>
                    <a:pt x="4597" y="952"/>
                  </a:lnTo>
                  <a:lnTo>
                    <a:pt x="4952" y="1231"/>
                  </a:lnTo>
                  <a:lnTo>
                    <a:pt x="5537" y="1371"/>
                  </a:lnTo>
                  <a:lnTo>
                    <a:pt x="5829" y="1892"/>
                  </a:lnTo>
                  <a:lnTo>
                    <a:pt x="5714" y="2311"/>
                  </a:lnTo>
                  <a:lnTo>
                    <a:pt x="6146" y="3314"/>
                  </a:lnTo>
                  <a:lnTo>
                    <a:pt x="6934" y="3555"/>
                  </a:lnTo>
                  <a:lnTo>
                    <a:pt x="7937" y="4229"/>
                  </a:lnTo>
                  <a:lnTo>
                    <a:pt x="8407" y="3657"/>
                  </a:lnTo>
                  <a:lnTo>
                    <a:pt x="8013" y="3390"/>
                  </a:lnTo>
                  <a:lnTo>
                    <a:pt x="7759" y="3225"/>
                  </a:lnTo>
                  <a:lnTo>
                    <a:pt x="7492" y="3098"/>
                  </a:lnTo>
                  <a:lnTo>
                    <a:pt x="7226" y="2946"/>
                  </a:lnTo>
                  <a:lnTo>
                    <a:pt x="7327" y="2793"/>
                  </a:lnTo>
                  <a:lnTo>
                    <a:pt x="7315" y="2578"/>
                  </a:lnTo>
                  <a:lnTo>
                    <a:pt x="7137" y="2425"/>
                  </a:lnTo>
                  <a:lnTo>
                    <a:pt x="7048" y="2273"/>
                  </a:lnTo>
                  <a:lnTo>
                    <a:pt x="6997" y="2095"/>
                  </a:lnTo>
                  <a:lnTo>
                    <a:pt x="6743" y="1993"/>
                  </a:lnTo>
                  <a:lnTo>
                    <a:pt x="6527" y="2082"/>
                  </a:lnTo>
                  <a:lnTo>
                    <a:pt x="6489" y="1841"/>
                  </a:lnTo>
                  <a:lnTo>
                    <a:pt x="6400" y="952"/>
                  </a:lnTo>
                  <a:lnTo>
                    <a:pt x="5626" y="825"/>
                  </a:lnTo>
                  <a:lnTo>
                    <a:pt x="5156" y="444"/>
                  </a:lnTo>
                  <a:lnTo>
                    <a:pt x="4991" y="368"/>
                  </a:lnTo>
                  <a:lnTo>
                    <a:pt x="4864" y="114"/>
                  </a:lnTo>
                  <a:lnTo>
                    <a:pt x="4698" y="12"/>
                  </a:lnTo>
                  <a:lnTo>
                    <a:pt x="4546" y="0"/>
                  </a:lnTo>
                  <a:close/>
                </a:path>
              </a:pathLst>
            </a:custGeom>
            <a:solidFill>
              <a:srgbClr val="28130C"/>
            </a:solidFill>
          </p:spPr>
          <p:txBody>
            <a:bodyPr wrap="square" lIns="0" tIns="0" rIns="0" bIns="0" rtlCol="0"/>
            <a:lstStyle/>
            <a:p>
              <a:endParaRPr sz="1227"/>
            </a:p>
          </p:txBody>
        </p:sp>
        <p:sp>
          <p:nvSpPr>
            <p:cNvPr id="247" name="object 247"/>
            <p:cNvSpPr/>
            <p:nvPr/>
          </p:nvSpPr>
          <p:spPr>
            <a:xfrm>
              <a:off x="6234823" y="4771570"/>
              <a:ext cx="140335" cy="38735"/>
            </a:xfrm>
            <a:custGeom>
              <a:avLst/>
              <a:gdLst/>
              <a:ahLst/>
              <a:cxnLst/>
              <a:rect l="l" t="t" r="r" b="b"/>
              <a:pathLst>
                <a:path w="140335" h="38735">
                  <a:moveTo>
                    <a:pt x="4190" y="0"/>
                  </a:moveTo>
                  <a:lnTo>
                    <a:pt x="2108" y="1524"/>
                  </a:lnTo>
                  <a:lnTo>
                    <a:pt x="0" y="14808"/>
                  </a:lnTo>
                  <a:lnTo>
                    <a:pt x="1511" y="16891"/>
                  </a:lnTo>
                  <a:lnTo>
                    <a:pt x="135597" y="38138"/>
                  </a:lnTo>
                  <a:lnTo>
                    <a:pt x="137680" y="36614"/>
                  </a:lnTo>
                  <a:lnTo>
                    <a:pt x="139788" y="23329"/>
                  </a:lnTo>
                  <a:lnTo>
                    <a:pt x="138277" y="21234"/>
                  </a:lnTo>
                  <a:lnTo>
                    <a:pt x="6413" y="355"/>
                  </a:lnTo>
                  <a:lnTo>
                    <a:pt x="4190" y="0"/>
                  </a:lnTo>
                  <a:close/>
                </a:path>
              </a:pathLst>
            </a:custGeom>
            <a:solidFill>
              <a:srgbClr val="E4E8E9"/>
            </a:solidFill>
          </p:spPr>
          <p:txBody>
            <a:bodyPr wrap="square" lIns="0" tIns="0" rIns="0" bIns="0" rtlCol="0"/>
            <a:lstStyle/>
            <a:p>
              <a:endParaRPr sz="1227"/>
            </a:p>
          </p:txBody>
        </p:sp>
      </p:grpSp>
      <p:sp>
        <p:nvSpPr>
          <p:cNvPr id="248" name="object 248"/>
          <p:cNvSpPr txBox="1"/>
          <p:nvPr/>
        </p:nvSpPr>
        <p:spPr>
          <a:xfrm rot="480000">
            <a:off x="7703289" y="3244946"/>
            <a:ext cx="83380" cy="46604"/>
          </a:xfrm>
          <a:prstGeom prst="rect">
            <a:avLst/>
          </a:prstGeom>
        </p:spPr>
        <p:txBody>
          <a:bodyPr vert="horz" wrap="square" lIns="0" tIns="433" rIns="0" bIns="0" rtlCol="0">
            <a:spAutoFit/>
          </a:bodyPr>
          <a:lstStyle/>
          <a:p>
            <a:pPr>
              <a:spcBef>
                <a:spcPts val="3"/>
              </a:spcBef>
            </a:pPr>
            <a:r>
              <a:rPr sz="100" b="1" dirty="0">
                <a:latin typeface="Arial"/>
                <a:cs typeface="Arial"/>
              </a:rPr>
              <a:t>Stay</a:t>
            </a:r>
            <a:r>
              <a:rPr sz="100" b="1" spc="68" dirty="0">
                <a:latin typeface="Arial"/>
                <a:cs typeface="Arial"/>
              </a:rPr>
              <a:t> </a:t>
            </a:r>
            <a:r>
              <a:rPr sz="100" b="1" dirty="0">
                <a:latin typeface="Arial"/>
                <a:cs typeface="Arial"/>
              </a:rPr>
              <a:t>safe</a:t>
            </a:r>
            <a:r>
              <a:rPr sz="100" b="1" spc="68" dirty="0">
                <a:latin typeface="Arial"/>
                <a:cs typeface="Arial"/>
              </a:rPr>
              <a:t> </a:t>
            </a:r>
            <a:r>
              <a:rPr sz="100" b="1" dirty="0">
                <a:latin typeface="Arial"/>
                <a:cs typeface="Arial"/>
              </a:rPr>
              <a:t>from</a:t>
            </a:r>
            <a:r>
              <a:rPr sz="100" b="1" spc="72" dirty="0">
                <a:latin typeface="Arial"/>
                <a:cs typeface="Arial"/>
              </a:rPr>
              <a:t> </a:t>
            </a:r>
            <a:r>
              <a:rPr sz="100" b="1" dirty="0">
                <a:latin typeface="Arial"/>
                <a:cs typeface="Arial"/>
              </a:rPr>
              <a:t>COVID-</a:t>
            </a:r>
            <a:r>
              <a:rPr sz="100" b="1" spc="-17" dirty="0">
                <a:latin typeface="Arial"/>
                <a:cs typeface="Arial"/>
              </a:rPr>
              <a:t>19</a:t>
            </a:r>
            <a:endParaRPr sz="100">
              <a:latin typeface="Arial"/>
              <a:cs typeface="Arial"/>
            </a:endParaRPr>
          </a:p>
        </p:txBody>
      </p:sp>
      <p:sp>
        <p:nvSpPr>
          <p:cNvPr id="249" name="object 249"/>
          <p:cNvSpPr txBox="1"/>
          <p:nvPr/>
        </p:nvSpPr>
        <p:spPr>
          <a:xfrm rot="480000">
            <a:off x="7699188" y="3273628"/>
            <a:ext cx="158429" cy="31215"/>
          </a:xfrm>
          <a:prstGeom prst="rect">
            <a:avLst/>
          </a:prstGeom>
        </p:spPr>
        <p:txBody>
          <a:bodyPr vert="horz" wrap="square" lIns="0" tIns="433" rIns="0" bIns="0" rtlCol="0">
            <a:spAutoFit/>
          </a:bodyPr>
          <a:lstStyle/>
          <a:p>
            <a:pPr>
              <a:spcBef>
                <a:spcPts val="3"/>
              </a:spcBef>
            </a:pPr>
            <a:r>
              <a:rPr sz="102" b="1" baseline="27777" dirty="0">
                <a:latin typeface="Arial"/>
                <a:cs typeface="Arial"/>
              </a:rPr>
              <a:t>How</a:t>
            </a:r>
            <a:r>
              <a:rPr sz="102" b="1" spc="76" baseline="27777" dirty="0">
                <a:latin typeface="Arial"/>
                <a:cs typeface="Arial"/>
              </a:rPr>
              <a:t> </a:t>
            </a:r>
            <a:r>
              <a:rPr sz="100" b="1" dirty="0">
                <a:latin typeface="Arial"/>
                <a:cs typeface="Arial"/>
              </a:rPr>
              <a:t>I</a:t>
            </a:r>
            <a:r>
              <a:rPr sz="100" b="1" spc="51" dirty="0">
                <a:latin typeface="Arial"/>
                <a:cs typeface="Arial"/>
              </a:rPr>
              <a:t> </a:t>
            </a:r>
            <a:r>
              <a:rPr sz="100" b="1" dirty="0">
                <a:latin typeface="Arial"/>
                <a:cs typeface="Arial"/>
              </a:rPr>
              <a:t>get</a:t>
            </a:r>
            <a:r>
              <a:rPr sz="100" b="1" spc="55" dirty="0">
                <a:latin typeface="Arial"/>
                <a:cs typeface="Arial"/>
              </a:rPr>
              <a:t> </a:t>
            </a:r>
            <a:r>
              <a:rPr sz="100" b="1" dirty="0">
                <a:latin typeface="Arial"/>
                <a:cs typeface="Arial"/>
              </a:rPr>
              <a:t>my</a:t>
            </a:r>
            <a:r>
              <a:rPr sz="100" b="1" spc="51" dirty="0">
                <a:latin typeface="Arial"/>
                <a:cs typeface="Arial"/>
              </a:rPr>
              <a:t> </a:t>
            </a:r>
            <a:r>
              <a:rPr sz="100" b="1" dirty="0">
                <a:latin typeface="Arial"/>
                <a:cs typeface="Arial"/>
              </a:rPr>
              <a:t>COVID-19</a:t>
            </a:r>
            <a:r>
              <a:rPr sz="100" b="1" spc="51" dirty="0">
                <a:latin typeface="Arial"/>
                <a:cs typeface="Arial"/>
              </a:rPr>
              <a:t> </a:t>
            </a:r>
            <a:r>
              <a:rPr sz="100" b="1" spc="-14" dirty="0">
                <a:latin typeface="Arial"/>
                <a:cs typeface="Arial"/>
              </a:rPr>
              <a:t>shot</a:t>
            </a:r>
            <a:endParaRPr sz="100">
              <a:latin typeface="Arial"/>
              <a:cs typeface="Arial"/>
            </a:endParaRPr>
          </a:p>
        </p:txBody>
      </p:sp>
      <p:grpSp>
        <p:nvGrpSpPr>
          <p:cNvPr id="250" name="object 250"/>
          <p:cNvGrpSpPr/>
          <p:nvPr/>
        </p:nvGrpSpPr>
        <p:grpSpPr>
          <a:xfrm>
            <a:off x="7669311" y="3245696"/>
            <a:ext cx="203922" cy="183140"/>
            <a:chOff x="6193723" y="4760354"/>
            <a:chExt cx="299085" cy="268605"/>
          </a:xfrm>
        </p:grpSpPr>
        <p:sp>
          <p:nvSpPr>
            <p:cNvPr id="251" name="object 251"/>
            <p:cNvSpPr/>
            <p:nvPr/>
          </p:nvSpPr>
          <p:spPr>
            <a:xfrm>
              <a:off x="6452657" y="4805750"/>
              <a:ext cx="25400" cy="17780"/>
            </a:xfrm>
            <a:custGeom>
              <a:avLst/>
              <a:gdLst/>
              <a:ahLst/>
              <a:cxnLst/>
              <a:rect l="l" t="t" r="r" b="b"/>
              <a:pathLst>
                <a:path w="25400" h="17779">
                  <a:moveTo>
                    <a:pt x="2159" y="0"/>
                  </a:moveTo>
                  <a:lnTo>
                    <a:pt x="0" y="13639"/>
                  </a:lnTo>
                  <a:lnTo>
                    <a:pt x="22618" y="17221"/>
                  </a:lnTo>
                  <a:lnTo>
                    <a:pt x="24777" y="3594"/>
                  </a:lnTo>
                  <a:lnTo>
                    <a:pt x="2159" y="0"/>
                  </a:lnTo>
                  <a:close/>
                </a:path>
              </a:pathLst>
            </a:custGeom>
            <a:solidFill>
              <a:srgbClr val="0033A1"/>
            </a:solidFill>
          </p:spPr>
          <p:txBody>
            <a:bodyPr wrap="square" lIns="0" tIns="0" rIns="0" bIns="0" rtlCol="0"/>
            <a:lstStyle/>
            <a:p>
              <a:endParaRPr sz="1227"/>
            </a:p>
          </p:txBody>
        </p:sp>
        <p:sp>
          <p:nvSpPr>
            <p:cNvPr id="252" name="object 252"/>
            <p:cNvSpPr/>
            <p:nvPr/>
          </p:nvSpPr>
          <p:spPr>
            <a:xfrm>
              <a:off x="6453403" y="4806022"/>
              <a:ext cx="24130" cy="17145"/>
            </a:xfrm>
            <a:custGeom>
              <a:avLst/>
              <a:gdLst/>
              <a:ahLst/>
              <a:cxnLst/>
              <a:rect l="l" t="t" r="r" b="b"/>
              <a:pathLst>
                <a:path w="24129" h="17145">
                  <a:moveTo>
                    <a:pt x="11023" y="1257"/>
                  </a:moveTo>
                  <a:lnTo>
                    <a:pt x="10858" y="1244"/>
                  </a:lnTo>
                  <a:lnTo>
                    <a:pt x="5803" y="9563"/>
                  </a:lnTo>
                  <a:lnTo>
                    <a:pt x="4737" y="9398"/>
                  </a:lnTo>
                  <a:lnTo>
                    <a:pt x="7569" y="3759"/>
                  </a:lnTo>
                  <a:lnTo>
                    <a:pt x="7759" y="4089"/>
                  </a:lnTo>
                  <a:lnTo>
                    <a:pt x="7912" y="3073"/>
                  </a:lnTo>
                  <a:lnTo>
                    <a:pt x="8991" y="939"/>
                  </a:lnTo>
                  <a:lnTo>
                    <a:pt x="8839" y="914"/>
                  </a:lnTo>
                  <a:lnTo>
                    <a:pt x="7835" y="2908"/>
                  </a:lnTo>
                  <a:lnTo>
                    <a:pt x="7480" y="2667"/>
                  </a:lnTo>
                  <a:lnTo>
                    <a:pt x="7480" y="3606"/>
                  </a:lnTo>
                  <a:lnTo>
                    <a:pt x="4584" y="9372"/>
                  </a:lnTo>
                  <a:lnTo>
                    <a:pt x="3644" y="9220"/>
                  </a:lnTo>
                  <a:lnTo>
                    <a:pt x="3530" y="8928"/>
                  </a:lnTo>
                  <a:lnTo>
                    <a:pt x="5930" y="2857"/>
                  </a:lnTo>
                  <a:lnTo>
                    <a:pt x="7150" y="3048"/>
                  </a:lnTo>
                  <a:lnTo>
                    <a:pt x="7480" y="3606"/>
                  </a:lnTo>
                  <a:lnTo>
                    <a:pt x="7480" y="2667"/>
                  </a:lnTo>
                  <a:lnTo>
                    <a:pt x="6819" y="2425"/>
                  </a:lnTo>
                  <a:lnTo>
                    <a:pt x="6146" y="2324"/>
                  </a:lnTo>
                  <a:lnTo>
                    <a:pt x="6832" y="596"/>
                  </a:lnTo>
                  <a:lnTo>
                    <a:pt x="6680" y="571"/>
                  </a:lnTo>
                  <a:lnTo>
                    <a:pt x="5994" y="2298"/>
                  </a:lnTo>
                  <a:lnTo>
                    <a:pt x="5778" y="2273"/>
                  </a:lnTo>
                  <a:lnTo>
                    <a:pt x="5778" y="2844"/>
                  </a:lnTo>
                  <a:lnTo>
                    <a:pt x="3467" y="8712"/>
                  </a:lnTo>
                  <a:lnTo>
                    <a:pt x="3111" y="7683"/>
                  </a:lnTo>
                  <a:lnTo>
                    <a:pt x="3556" y="4876"/>
                  </a:lnTo>
                  <a:lnTo>
                    <a:pt x="3949" y="3568"/>
                  </a:lnTo>
                  <a:lnTo>
                    <a:pt x="4737" y="2667"/>
                  </a:lnTo>
                  <a:lnTo>
                    <a:pt x="5778" y="2844"/>
                  </a:lnTo>
                  <a:lnTo>
                    <a:pt x="5778" y="2273"/>
                  </a:lnTo>
                  <a:lnTo>
                    <a:pt x="4419" y="2044"/>
                  </a:lnTo>
                  <a:lnTo>
                    <a:pt x="4965" y="292"/>
                  </a:lnTo>
                  <a:lnTo>
                    <a:pt x="4826" y="279"/>
                  </a:lnTo>
                  <a:lnTo>
                    <a:pt x="4279" y="2032"/>
                  </a:lnTo>
                  <a:lnTo>
                    <a:pt x="3949" y="1968"/>
                  </a:lnTo>
                  <a:lnTo>
                    <a:pt x="2527" y="2946"/>
                  </a:lnTo>
                  <a:lnTo>
                    <a:pt x="3200" y="25"/>
                  </a:lnTo>
                  <a:lnTo>
                    <a:pt x="3048" y="0"/>
                  </a:lnTo>
                  <a:lnTo>
                    <a:pt x="2349" y="3073"/>
                  </a:lnTo>
                  <a:lnTo>
                    <a:pt x="1993" y="3314"/>
                  </a:lnTo>
                  <a:lnTo>
                    <a:pt x="1270" y="7874"/>
                  </a:lnTo>
                  <a:lnTo>
                    <a:pt x="0" y="13487"/>
                  </a:lnTo>
                  <a:lnTo>
                    <a:pt x="139" y="13512"/>
                  </a:lnTo>
                  <a:lnTo>
                    <a:pt x="1358" y="8102"/>
                  </a:lnTo>
                  <a:lnTo>
                    <a:pt x="2120" y="9042"/>
                  </a:lnTo>
                  <a:lnTo>
                    <a:pt x="723" y="13601"/>
                  </a:lnTo>
                  <a:lnTo>
                    <a:pt x="863" y="13627"/>
                  </a:lnTo>
                  <a:lnTo>
                    <a:pt x="2235" y="9169"/>
                  </a:lnTo>
                  <a:lnTo>
                    <a:pt x="2628" y="9652"/>
                  </a:lnTo>
                  <a:lnTo>
                    <a:pt x="3060" y="9728"/>
                  </a:lnTo>
                  <a:lnTo>
                    <a:pt x="1485" y="13728"/>
                  </a:lnTo>
                  <a:lnTo>
                    <a:pt x="1625" y="13754"/>
                  </a:lnTo>
                  <a:lnTo>
                    <a:pt x="3200" y="9753"/>
                  </a:lnTo>
                  <a:lnTo>
                    <a:pt x="4305" y="9918"/>
                  </a:lnTo>
                  <a:lnTo>
                    <a:pt x="2324" y="13868"/>
                  </a:lnTo>
                  <a:lnTo>
                    <a:pt x="2476" y="13893"/>
                  </a:lnTo>
                  <a:lnTo>
                    <a:pt x="4457" y="9944"/>
                  </a:lnTo>
                  <a:lnTo>
                    <a:pt x="4978" y="10020"/>
                  </a:lnTo>
                  <a:lnTo>
                    <a:pt x="5473" y="10109"/>
                  </a:lnTo>
                  <a:lnTo>
                    <a:pt x="3124" y="13995"/>
                  </a:lnTo>
                  <a:lnTo>
                    <a:pt x="3276" y="14020"/>
                  </a:lnTo>
                  <a:lnTo>
                    <a:pt x="5638" y="10134"/>
                  </a:lnTo>
                  <a:lnTo>
                    <a:pt x="6159" y="10210"/>
                  </a:lnTo>
                  <a:lnTo>
                    <a:pt x="6781" y="9956"/>
                  </a:lnTo>
                  <a:lnTo>
                    <a:pt x="7124" y="9766"/>
                  </a:lnTo>
                  <a:lnTo>
                    <a:pt x="6959" y="9131"/>
                  </a:lnTo>
                  <a:lnTo>
                    <a:pt x="6578" y="9385"/>
                  </a:lnTo>
                  <a:lnTo>
                    <a:pt x="6007" y="9525"/>
                  </a:lnTo>
                  <a:lnTo>
                    <a:pt x="11023" y="1257"/>
                  </a:lnTo>
                  <a:close/>
                </a:path>
                <a:path w="24129" h="17145">
                  <a:moveTo>
                    <a:pt x="13347" y="1612"/>
                  </a:moveTo>
                  <a:lnTo>
                    <a:pt x="13182" y="1600"/>
                  </a:lnTo>
                  <a:lnTo>
                    <a:pt x="4038" y="14122"/>
                  </a:lnTo>
                  <a:lnTo>
                    <a:pt x="4203" y="14160"/>
                  </a:lnTo>
                  <a:lnTo>
                    <a:pt x="13347" y="1612"/>
                  </a:lnTo>
                  <a:close/>
                </a:path>
                <a:path w="24129" h="17145">
                  <a:moveTo>
                    <a:pt x="16840" y="2184"/>
                  </a:moveTo>
                  <a:lnTo>
                    <a:pt x="16662" y="2146"/>
                  </a:lnTo>
                  <a:lnTo>
                    <a:pt x="5461" y="14351"/>
                  </a:lnTo>
                  <a:lnTo>
                    <a:pt x="5638" y="14376"/>
                  </a:lnTo>
                  <a:lnTo>
                    <a:pt x="16840" y="2184"/>
                  </a:lnTo>
                  <a:close/>
                </a:path>
                <a:path w="24129" h="17145">
                  <a:moveTo>
                    <a:pt x="20040" y="2692"/>
                  </a:moveTo>
                  <a:lnTo>
                    <a:pt x="19862" y="2667"/>
                  </a:lnTo>
                  <a:lnTo>
                    <a:pt x="6718" y="14566"/>
                  </a:lnTo>
                  <a:lnTo>
                    <a:pt x="6896" y="14592"/>
                  </a:lnTo>
                  <a:lnTo>
                    <a:pt x="20040" y="2692"/>
                  </a:lnTo>
                  <a:close/>
                </a:path>
                <a:path w="24129" h="17145">
                  <a:moveTo>
                    <a:pt x="22085" y="15621"/>
                  </a:moveTo>
                  <a:lnTo>
                    <a:pt x="18999" y="16510"/>
                  </a:lnTo>
                  <a:lnTo>
                    <a:pt x="19329" y="16560"/>
                  </a:lnTo>
                  <a:lnTo>
                    <a:pt x="22059" y="15773"/>
                  </a:lnTo>
                  <a:lnTo>
                    <a:pt x="22085" y="15621"/>
                  </a:lnTo>
                  <a:close/>
                </a:path>
                <a:path w="24129" h="17145">
                  <a:moveTo>
                    <a:pt x="22644" y="12077"/>
                  </a:moveTo>
                  <a:lnTo>
                    <a:pt x="14046" y="15722"/>
                  </a:lnTo>
                  <a:lnTo>
                    <a:pt x="14312" y="15773"/>
                  </a:lnTo>
                  <a:lnTo>
                    <a:pt x="22618" y="12242"/>
                  </a:lnTo>
                  <a:lnTo>
                    <a:pt x="22644" y="12077"/>
                  </a:lnTo>
                  <a:close/>
                </a:path>
                <a:path w="24129" h="17145">
                  <a:moveTo>
                    <a:pt x="23253" y="8305"/>
                  </a:moveTo>
                  <a:lnTo>
                    <a:pt x="10972" y="15240"/>
                  </a:lnTo>
                  <a:lnTo>
                    <a:pt x="11201" y="15278"/>
                  </a:lnTo>
                  <a:lnTo>
                    <a:pt x="23215" y="8483"/>
                  </a:lnTo>
                  <a:lnTo>
                    <a:pt x="23253" y="8305"/>
                  </a:lnTo>
                  <a:close/>
                </a:path>
                <a:path w="24129" h="17145">
                  <a:moveTo>
                    <a:pt x="24028" y="3314"/>
                  </a:moveTo>
                  <a:lnTo>
                    <a:pt x="8356" y="14808"/>
                  </a:lnTo>
                  <a:lnTo>
                    <a:pt x="8547" y="14846"/>
                  </a:lnTo>
                  <a:lnTo>
                    <a:pt x="24028" y="3454"/>
                  </a:lnTo>
                  <a:lnTo>
                    <a:pt x="24028" y="3314"/>
                  </a:lnTo>
                  <a:close/>
                </a:path>
              </a:pathLst>
            </a:custGeom>
            <a:solidFill>
              <a:srgbClr val="FFFFFF"/>
            </a:solidFill>
          </p:spPr>
          <p:txBody>
            <a:bodyPr wrap="square" lIns="0" tIns="0" rIns="0" bIns="0" rtlCol="0"/>
            <a:lstStyle/>
            <a:p>
              <a:endParaRPr sz="1227"/>
            </a:p>
          </p:txBody>
        </p:sp>
        <p:sp>
          <p:nvSpPr>
            <p:cNvPr id="253" name="object 253"/>
            <p:cNvSpPr/>
            <p:nvPr/>
          </p:nvSpPr>
          <p:spPr>
            <a:xfrm>
              <a:off x="6454664" y="4807986"/>
              <a:ext cx="6985" cy="8255"/>
            </a:xfrm>
            <a:custGeom>
              <a:avLst/>
              <a:gdLst/>
              <a:ahLst/>
              <a:cxnLst/>
              <a:rect l="l" t="t" r="r" b="b"/>
              <a:pathLst>
                <a:path w="6985" h="8254">
                  <a:moveTo>
                    <a:pt x="3721" y="8051"/>
                  </a:moveTo>
                  <a:lnTo>
                    <a:pt x="1371" y="7683"/>
                  </a:lnTo>
                  <a:lnTo>
                    <a:pt x="0" y="5981"/>
                  </a:lnTo>
                  <a:lnTo>
                    <a:pt x="368" y="3632"/>
                  </a:lnTo>
                  <a:lnTo>
                    <a:pt x="736" y="1346"/>
                  </a:lnTo>
                  <a:lnTo>
                    <a:pt x="2692" y="0"/>
                  </a:lnTo>
                  <a:lnTo>
                    <a:pt x="4965" y="355"/>
                  </a:lnTo>
                  <a:lnTo>
                    <a:pt x="5562" y="457"/>
                  </a:lnTo>
                  <a:lnTo>
                    <a:pt x="6210" y="685"/>
                  </a:lnTo>
                  <a:lnTo>
                    <a:pt x="6680" y="990"/>
                  </a:lnTo>
                  <a:lnTo>
                    <a:pt x="6502" y="2120"/>
                  </a:lnTo>
                  <a:lnTo>
                    <a:pt x="6299" y="1752"/>
                  </a:lnTo>
                  <a:lnTo>
                    <a:pt x="5892" y="1079"/>
                  </a:lnTo>
                  <a:lnTo>
                    <a:pt x="4889" y="927"/>
                  </a:lnTo>
                  <a:lnTo>
                    <a:pt x="3479" y="698"/>
                  </a:lnTo>
                  <a:lnTo>
                    <a:pt x="2463" y="1866"/>
                  </a:lnTo>
                  <a:lnTo>
                    <a:pt x="2171" y="3746"/>
                  </a:lnTo>
                  <a:lnTo>
                    <a:pt x="1854" y="5715"/>
                  </a:lnTo>
                  <a:lnTo>
                    <a:pt x="2387" y="7251"/>
                  </a:lnTo>
                  <a:lnTo>
                    <a:pt x="4000" y="7505"/>
                  </a:lnTo>
                  <a:lnTo>
                    <a:pt x="4572" y="7594"/>
                  </a:lnTo>
                  <a:lnTo>
                    <a:pt x="5321" y="7416"/>
                  </a:lnTo>
                  <a:lnTo>
                    <a:pt x="5702" y="7162"/>
                  </a:lnTo>
                  <a:lnTo>
                    <a:pt x="5867" y="7797"/>
                  </a:lnTo>
                  <a:lnTo>
                    <a:pt x="5524" y="7988"/>
                  </a:lnTo>
                  <a:lnTo>
                    <a:pt x="4902" y="8242"/>
                  </a:lnTo>
                  <a:lnTo>
                    <a:pt x="3721" y="8051"/>
                  </a:lnTo>
                </a:path>
              </a:pathLst>
            </a:custGeom>
            <a:ln w="3175">
              <a:solidFill>
                <a:srgbClr val="FFFFFF"/>
              </a:solidFill>
            </a:ln>
          </p:spPr>
          <p:txBody>
            <a:bodyPr wrap="square" lIns="0" tIns="0" rIns="0" bIns="0" rtlCol="0"/>
            <a:lstStyle/>
            <a:p>
              <a:endParaRPr sz="1227"/>
            </a:p>
          </p:txBody>
        </p:sp>
        <p:sp>
          <p:nvSpPr>
            <p:cNvPr id="254" name="object 254"/>
            <p:cNvSpPr/>
            <p:nvPr/>
          </p:nvSpPr>
          <p:spPr>
            <a:xfrm>
              <a:off x="6461353" y="4808932"/>
              <a:ext cx="7620" cy="8255"/>
            </a:xfrm>
            <a:custGeom>
              <a:avLst/>
              <a:gdLst/>
              <a:ahLst/>
              <a:cxnLst/>
              <a:rect l="l" t="t" r="r" b="b"/>
              <a:pathLst>
                <a:path w="7620" h="8254">
                  <a:moveTo>
                    <a:pt x="1168" y="0"/>
                  </a:moveTo>
                  <a:lnTo>
                    <a:pt x="0" y="7429"/>
                  </a:lnTo>
                  <a:lnTo>
                    <a:pt x="4305" y="8115"/>
                  </a:lnTo>
                  <a:lnTo>
                    <a:pt x="6629" y="7581"/>
                  </a:lnTo>
                  <a:lnTo>
                    <a:pt x="6659" y="7391"/>
                  </a:lnTo>
                  <a:lnTo>
                    <a:pt x="4876" y="7391"/>
                  </a:lnTo>
                  <a:lnTo>
                    <a:pt x="3048" y="7315"/>
                  </a:lnTo>
                  <a:lnTo>
                    <a:pt x="1663" y="7086"/>
                  </a:lnTo>
                  <a:lnTo>
                    <a:pt x="2654" y="825"/>
                  </a:lnTo>
                  <a:lnTo>
                    <a:pt x="5756" y="825"/>
                  </a:lnTo>
                  <a:lnTo>
                    <a:pt x="5499" y="698"/>
                  </a:lnTo>
                  <a:lnTo>
                    <a:pt x="1168" y="0"/>
                  </a:lnTo>
                  <a:close/>
                </a:path>
                <a:path w="7620" h="8254">
                  <a:moveTo>
                    <a:pt x="5756" y="825"/>
                  </a:moveTo>
                  <a:lnTo>
                    <a:pt x="2654" y="825"/>
                  </a:lnTo>
                  <a:lnTo>
                    <a:pt x="4076" y="1041"/>
                  </a:lnTo>
                  <a:lnTo>
                    <a:pt x="5803" y="1498"/>
                  </a:lnTo>
                  <a:lnTo>
                    <a:pt x="4876" y="7391"/>
                  </a:lnTo>
                  <a:lnTo>
                    <a:pt x="6659" y="7391"/>
                  </a:lnTo>
                  <a:lnTo>
                    <a:pt x="7556" y="1714"/>
                  </a:lnTo>
                  <a:lnTo>
                    <a:pt x="5756" y="825"/>
                  </a:lnTo>
                  <a:close/>
                </a:path>
              </a:pathLst>
            </a:custGeom>
            <a:solidFill>
              <a:srgbClr val="FFFFFF"/>
            </a:solidFill>
          </p:spPr>
          <p:txBody>
            <a:bodyPr wrap="square" lIns="0" tIns="0" rIns="0" bIns="0" rtlCol="0"/>
            <a:lstStyle/>
            <a:p>
              <a:endParaRPr sz="1227"/>
            </a:p>
          </p:txBody>
        </p:sp>
        <p:sp>
          <p:nvSpPr>
            <p:cNvPr id="255" name="object 255"/>
            <p:cNvSpPr/>
            <p:nvPr/>
          </p:nvSpPr>
          <p:spPr>
            <a:xfrm>
              <a:off x="6461353" y="4808932"/>
              <a:ext cx="7620" cy="8255"/>
            </a:xfrm>
            <a:custGeom>
              <a:avLst/>
              <a:gdLst/>
              <a:ahLst/>
              <a:cxnLst/>
              <a:rect l="l" t="t" r="r" b="b"/>
              <a:pathLst>
                <a:path w="7620" h="8254">
                  <a:moveTo>
                    <a:pt x="5334" y="4483"/>
                  </a:moveTo>
                  <a:lnTo>
                    <a:pt x="4876" y="7391"/>
                  </a:lnTo>
                  <a:lnTo>
                    <a:pt x="3048" y="7315"/>
                  </a:lnTo>
                  <a:lnTo>
                    <a:pt x="1663" y="7086"/>
                  </a:lnTo>
                  <a:lnTo>
                    <a:pt x="2654" y="825"/>
                  </a:lnTo>
                  <a:lnTo>
                    <a:pt x="4076" y="1041"/>
                  </a:lnTo>
                  <a:lnTo>
                    <a:pt x="5803" y="1498"/>
                  </a:lnTo>
                  <a:lnTo>
                    <a:pt x="5334" y="4483"/>
                  </a:lnTo>
                </a:path>
                <a:path w="7620" h="8254">
                  <a:moveTo>
                    <a:pt x="2882" y="7886"/>
                  </a:moveTo>
                  <a:lnTo>
                    <a:pt x="4305" y="8115"/>
                  </a:lnTo>
                  <a:lnTo>
                    <a:pt x="6629" y="7581"/>
                  </a:lnTo>
                  <a:lnTo>
                    <a:pt x="7073" y="4724"/>
                  </a:lnTo>
                  <a:lnTo>
                    <a:pt x="7556" y="1714"/>
                  </a:lnTo>
                  <a:lnTo>
                    <a:pt x="5499" y="698"/>
                  </a:lnTo>
                  <a:lnTo>
                    <a:pt x="3873" y="431"/>
                  </a:lnTo>
                  <a:lnTo>
                    <a:pt x="1168" y="0"/>
                  </a:lnTo>
                  <a:lnTo>
                    <a:pt x="0" y="7429"/>
                  </a:lnTo>
                  <a:lnTo>
                    <a:pt x="2882" y="7886"/>
                  </a:lnTo>
                </a:path>
              </a:pathLst>
            </a:custGeom>
            <a:ln w="3175">
              <a:solidFill>
                <a:srgbClr val="FFFFFF"/>
              </a:solidFill>
            </a:ln>
          </p:spPr>
          <p:txBody>
            <a:bodyPr wrap="square" lIns="0" tIns="0" rIns="0" bIns="0" rtlCol="0"/>
            <a:lstStyle/>
            <a:p>
              <a:endParaRPr sz="1227"/>
            </a:p>
          </p:txBody>
        </p:sp>
        <p:sp>
          <p:nvSpPr>
            <p:cNvPr id="256" name="object 256"/>
            <p:cNvSpPr/>
            <p:nvPr/>
          </p:nvSpPr>
          <p:spPr>
            <a:xfrm>
              <a:off x="6468916" y="4810244"/>
              <a:ext cx="6985" cy="8255"/>
            </a:xfrm>
            <a:custGeom>
              <a:avLst/>
              <a:gdLst/>
              <a:ahLst/>
              <a:cxnLst/>
              <a:rect l="l" t="t" r="r" b="b"/>
              <a:pathLst>
                <a:path w="6985" h="8254">
                  <a:moveTo>
                    <a:pt x="2692" y="0"/>
                  </a:moveTo>
                  <a:lnTo>
                    <a:pt x="736" y="1346"/>
                  </a:lnTo>
                  <a:lnTo>
                    <a:pt x="0" y="5981"/>
                  </a:lnTo>
                  <a:lnTo>
                    <a:pt x="1371" y="7683"/>
                  </a:lnTo>
                  <a:lnTo>
                    <a:pt x="3721" y="8051"/>
                  </a:lnTo>
                  <a:lnTo>
                    <a:pt x="4902" y="8242"/>
                  </a:lnTo>
                  <a:lnTo>
                    <a:pt x="5524" y="7988"/>
                  </a:lnTo>
                  <a:lnTo>
                    <a:pt x="5867" y="7797"/>
                  </a:lnTo>
                  <a:lnTo>
                    <a:pt x="5702" y="7162"/>
                  </a:lnTo>
                  <a:lnTo>
                    <a:pt x="5334" y="7416"/>
                  </a:lnTo>
                  <a:lnTo>
                    <a:pt x="4572" y="7594"/>
                  </a:lnTo>
                  <a:lnTo>
                    <a:pt x="2387" y="7251"/>
                  </a:lnTo>
                  <a:lnTo>
                    <a:pt x="1854" y="5715"/>
                  </a:lnTo>
                  <a:lnTo>
                    <a:pt x="2463" y="1866"/>
                  </a:lnTo>
                  <a:lnTo>
                    <a:pt x="3479" y="698"/>
                  </a:lnTo>
                  <a:lnTo>
                    <a:pt x="5892" y="1079"/>
                  </a:lnTo>
                  <a:lnTo>
                    <a:pt x="6299" y="1752"/>
                  </a:lnTo>
                  <a:lnTo>
                    <a:pt x="6502" y="2120"/>
                  </a:lnTo>
                  <a:lnTo>
                    <a:pt x="6680" y="990"/>
                  </a:lnTo>
                  <a:lnTo>
                    <a:pt x="6210" y="685"/>
                  </a:lnTo>
                  <a:lnTo>
                    <a:pt x="5562" y="457"/>
                  </a:lnTo>
                  <a:lnTo>
                    <a:pt x="2692" y="0"/>
                  </a:lnTo>
                  <a:close/>
                </a:path>
              </a:pathLst>
            </a:custGeom>
            <a:solidFill>
              <a:srgbClr val="FFFFFF"/>
            </a:solidFill>
          </p:spPr>
          <p:txBody>
            <a:bodyPr wrap="square" lIns="0" tIns="0" rIns="0" bIns="0" rtlCol="0"/>
            <a:lstStyle/>
            <a:p>
              <a:endParaRPr sz="1227"/>
            </a:p>
          </p:txBody>
        </p:sp>
        <p:sp>
          <p:nvSpPr>
            <p:cNvPr id="257" name="object 257"/>
            <p:cNvSpPr/>
            <p:nvPr/>
          </p:nvSpPr>
          <p:spPr>
            <a:xfrm>
              <a:off x="6468916" y="4810244"/>
              <a:ext cx="6985" cy="8255"/>
            </a:xfrm>
            <a:custGeom>
              <a:avLst/>
              <a:gdLst/>
              <a:ahLst/>
              <a:cxnLst/>
              <a:rect l="l" t="t" r="r" b="b"/>
              <a:pathLst>
                <a:path w="6985" h="8254">
                  <a:moveTo>
                    <a:pt x="3721" y="8051"/>
                  </a:moveTo>
                  <a:lnTo>
                    <a:pt x="1371" y="7683"/>
                  </a:lnTo>
                  <a:lnTo>
                    <a:pt x="0" y="5981"/>
                  </a:lnTo>
                  <a:lnTo>
                    <a:pt x="368" y="3632"/>
                  </a:lnTo>
                  <a:lnTo>
                    <a:pt x="736" y="1346"/>
                  </a:lnTo>
                  <a:lnTo>
                    <a:pt x="2692" y="0"/>
                  </a:lnTo>
                  <a:lnTo>
                    <a:pt x="4965" y="355"/>
                  </a:lnTo>
                  <a:lnTo>
                    <a:pt x="5562" y="457"/>
                  </a:lnTo>
                  <a:lnTo>
                    <a:pt x="6210" y="685"/>
                  </a:lnTo>
                  <a:lnTo>
                    <a:pt x="6680" y="990"/>
                  </a:lnTo>
                  <a:lnTo>
                    <a:pt x="6502" y="2120"/>
                  </a:lnTo>
                  <a:lnTo>
                    <a:pt x="6299" y="1752"/>
                  </a:lnTo>
                  <a:lnTo>
                    <a:pt x="5892" y="1079"/>
                  </a:lnTo>
                  <a:lnTo>
                    <a:pt x="4889" y="927"/>
                  </a:lnTo>
                  <a:lnTo>
                    <a:pt x="3479" y="698"/>
                  </a:lnTo>
                  <a:lnTo>
                    <a:pt x="2463" y="1866"/>
                  </a:lnTo>
                  <a:lnTo>
                    <a:pt x="2171" y="3746"/>
                  </a:lnTo>
                  <a:lnTo>
                    <a:pt x="1854" y="5715"/>
                  </a:lnTo>
                  <a:lnTo>
                    <a:pt x="2387" y="7251"/>
                  </a:lnTo>
                  <a:lnTo>
                    <a:pt x="4000" y="7505"/>
                  </a:lnTo>
                  <a:lnTo>
                    <a:pt x="4572" y="7594"/>
                  </a:lnTo>
                  <a:lnTo>
                    <a:pt x="5334" y="7416"/>
                  </a:lnTo>
                  <a:lnTo>
                    <a:pt x="5702" y="7162"/>
                  </a:lnTo>
                  <a:lnTo>
                    <a:pt x="5867" y="7797"/>
                  </a:lnTo>
                  <a:lnTo>
                    <a:pt x="5524" y="7988"/>
                  </a:lnTo>
                  <a:lnTo>
                    <a:pt x="4902" y="8242"/>
                  </a:lnTo>
                  <a:lnTo>
                    <a:pt x="3721" y="8051"/>
                  </a:lnTo>
                </a:path>
              </a:pathLst>
            </a:custGeom>
            <a:ln w="3175">
              <a:solidFill>
                <a:srgbClr val="FFFFFF"/>
              </a:solidFill>
            </a:ln>
          </p:spPr>
          <p:txBody>
            <a:bodyPr wrap="square" lIns="0" tIns="0" rIns="0" bIns="0" rtlCol="0"/>
            <a:lstStyle/>
            <a:p>
              <a:endParaRPr sz="1227"/>
            </a:p>
          </p:txBody>
        </p:sp>
        <p:sp>
          <p:nvSpPr>
            <p:cNvPr id="258" name="object 258"/>
            <p:cNvSpPr/>
            <p:nvPr/>
          </p:nvSpPr>
          <p:spPr>
            <a:xfrm>
              <a:off x="6452197" y="4820221"/>
              <a:ext cx="24130" cy="6350"/>
            </a:xfrm>
            <a:custGeom>
              <a:avLst/>
              <a:gdLst/>
              <a:ahLst/>
              <a:cxnLst/>
              <a:rect l="l" t="t" r="r" b="b"/>
              <a:pathLst>
                <a:path w="24129" h="6350">
                  <a:moveTo>
                    <a:pt x="1054" y="1752"/>
                  </a:moveTo>
                  <a:lnTo>
                    <a:pt x="914" y="1714"/>
                  </a:lnTo>
                  <a:lnTo>
                    <a:pt x="762" y="1651"/>
                  </a:lnTo>
                  <a:lnTo>
                    <a:pt x="635" y="1625"/>
                  </a:lnTo>
                  <a:lnTo>
                    <a:pt x="381" y="1587"/>
                  </a:lnTo>
                  <a:lnTo>
                    <a:pt x="88" y="1689"/>
                  </a:lnTo>
                  <a:lnTo>
                    <a:pt x="50" y="1968"/>
                  </a:lnTo>
                  <a:lnTo>
                    <a:pt x="0" y="2260"/>
                  </a:lnTo>
                  <a:lnTo>
                    <a:pt x="254" y="2451"/>
                  </a:lnTo>
                  <a:lnTo>
                    <a:pt x="508" y="2489"/>
                  </a:lnTo>
                  <a:lnTo>
                    <a:pt x="736" y="2527"/>
                  </a:lnTo>
                  <a:lnTo>
                    <a:pt x="901" y="2463"/>
                  </a:lnTo>
                  <a:lnTo>
                    <a:pt x="850" y="2197"/>
                  </a:lnTo>
                  <a:lnTo>
                    <a:pt x="609" y="2286"/>
                  </a:lnTo>
                  <a:lnTo>
                    <a:pt x="419" y="2260"/>
                  </a:lnTo>
                  <a:lnTo>
                    <a:pt x="266" y="2171"/>
                  </a:lnTo>
                  <a:lnTo>
                    <a:pt x="317" y="1854"/>
                  </a:lnTo>
                  <a:lnTo>
                    <a:pt x="495" y="1828"/>
                  </a:lnTo>
                  <a:lnTo>
                    <a:pt x="622" y="1841"/>
                  </a:lnTo>
                  <a:lnTo>
                    <a:pt x="762" y="1866"/>
                  </a:lnTo>
                  <a:lnTo>
                    <a:pt x="876" y="1993"/>
                  </a:lnTo>
                  <a:lnTo>
                    <a:pt x="1054" y="1752"/>
                  </a:lnTo>
                  <a:close/>
                </a:path>
                <a:path w="24129" h="6350">
                  <a:moveTo>
                    <a:pt x="1320" y="165"/>
                  </a:moveTo>
                  <a:lnTo>
                    <a:pt x="1028" y="63"/>
                  </a:lnTo>
                  <a:lnTo>
                    <a:pt x="901" y="38"/>
                  </a:lnTo>
                  <a:lnTo>
                    <a:pt x="647" y="0"/>
                  </a:lnTo>
                  <a:lnTo>
                    <a:pt x="355" y="101"/>
                  </a:lnTo>
                  <a:lnTo>
                    <a:pt x="317" y="381"/>
                  </a:lnTo>
                  <a:lnTo>
                    <a:pt x="266" y="673"/>
                  </a:lnTo>
                  <a:lnTo>
                    <a:pt x="520" y="863"/>
                  </a:lnTo>
                  <a:lnTo>
                    <a:pt x="774" y="901"/>
                  </a:lnTo>
                  <a:lnTo>
                    <a:pt x="1003" y="939"/>
                  </a:lnTo>
                  <a:lnTo>
                    <a:pt x="1168" y="876"/>
                  </a:lnTo>
                  <a:lnTo>
                    <a:pt x="1117" y="609"/>
                  </a:lnTo>
                  <a:lnTo>
                    <a:pt x="876" y="698"/>
                  </a:lnTo>
                  <a:lnTo>
                    <a:pt x="698" y="673"/>
                  </a:lnTo>
                  <a:lnTo>
                    <a:pt x="533" y="584"/>
                  </a:lnTo>
                  <a:lnTo>
                    <a:pt x="584" y="266"/>
                  </a:lnTo>
                  <a:lnTo>
                    <a:pt x="762" y="241"/>
                  </a:lnTo>
                  <a:lnTo>
                    <a:pt x="889" y="254"/>
                  </a:lnTo>
                  <a:lnTo>
                    <a:pt x="1028" y="279"/>
                  </a:lnTo>
                  <a:lnTo>
                    <a:pt x="1143" y="406"/>
                  </a:lnTo>
                  <a:lnTo>
                    <a:pt x="1320" y="165"/>
                  </a:lnTo>
                  <a:close/>
                </a:path>
                <a:path w="24129" h="6350">
                  <a:moveTo>
                    <a:pt x="2133" y="2108"/>
                  </a:moveTo>
                  <a:lnTo>
                    <a:pt x="1943" y="1981"/>
                  </a:lnTo>
                  <a:lnTo>
                    <a:pt x="1892" y="2387"/>
                  </a:lnTo>
                  <a:lnTo>
                    <a:pt x="1778" y="2514"/>
                  </a:lnTo>
                  <a:lnTo>
                    <a:pt x="1524" y="2463"/>
                  </a:lnTo>
                  <a:lnTo>
                    <a:pt x="1587" y="2108"/>
                  </a:lnTo>
                  <a:lnTo>
                    <a:pt x="1841" y="2133"/>
                  </a:lnTo>
                  <a:lnTo>
                    <a:pt x="1892" y="2387"/>
                  </a:lnTo>
                  <a:lnTo>
                    <a:pt x="1892" y="1981"/>
                  </a:lnTo>
                  <a:lnTo>
                    <a:pt x="1536" y="1917"/>
                  </a:lnTo>
                  <a:lnTo>
                    <a:pt x="1346" y="1981"/>
                  </a:lnTo>
                  <a:lnTo>
                    <a:pt x="1257" y="2514"/>
                  </a:lnTo>
                  <a:lnTo>
                    <a:pt x="1422" y="2641"/>
                  </a:lnTo>
                  <a:lnTo>
                    <a:pt x="1828" y="2705"/>
                  </a:lnTo>
                  <a:lnTo>
                    <a:pt x="2032" y="2641"/>
                  </a:lnTo>
                  <a:lnTo>
                    <a:pt x="2095" y="2514"/>
                  </a:lnTo>
                  <a:lnTo>
                    <a:pt x="2133" y="2108"/>
                  </a:lnTo>
                  <a:close/>
                </a:path>
                <a:path w="24129" h="6350">
                  <a:moveTo>
                    <a:pt x="2514" y="419"/>
                  </a:moveTo>
                  <a:lnTo>
                    <a:pt x="1739" y="330"/>
                  </a:lnTo>
                  <a:lnTo>
                    <a:pt x="1689" y="990"/>
                  </a:lnTo>
                  <a:lnTo>
                    <a:pt x="2336" y="1143"/>
                  </a:lnTo>
                  <a:lnTo>
                    <a:pt x="2425" y="965"/>
                  </a:lnTo>
                  <a:lnTo>
                    <a:pt x="1905" y="927"/>
                  </a:lnTo>
                  <a:lnTo>
                    <a:pt x="1943" y="774"/>
                  </a:lnTo>
                  <a:lnTo>
                    <a:pt x="2235" y="825"/>
                  </a:lnTo>
                  <a:lnTo>
                    <a:pt x="2311" y="660"/>
                  </a:lnTo>
                  <a:lnTo>
                    <a:pt x="1955" y="647"/>
                  </a:lnTo>
                  <a:lnTo>
                    <a:pt x="1981" y="508"/>
                  </a:lnTo>
                  <a:lnTo>
                    <a:pt x="2438" y="584"/>
                  </a:lnTo>
                  <a:lnTo>
                    <a:pt x="2514" y="419"/>
                  </a:lnTo>
                  <a:close/>
                </a:path>
                <a:path w="24129" h="6350">
                  <a:moveTo>
                    <a:pt x="3314" y="2209"/>
                  </a:moveTo>
                  <a:lnTo>
                    <a:pt x="3035" y="2171"/>
                  </a:lnTo>
                  <a:lnTo>
                    <a:pt x="3022" y="2540"/>
                  </a:lnTo>
                  <a:lnTo>
                    <a:pt x="2908" y="2374"/>
                  </a:lnTo>
                  <a:lnTo>
                    <a:pt x="2781" y="2184"/>
                  </a:lnTo>
                  <a:lnTo>
                    <a:pt x="2476" y="2108"/>
                  </a:lnTo>
                  <a:lnTo>
                    <a:pt x="2387" y="2730"/>
                  </a:lnTo>
                  <a:lnTo>
                    <a:pt x="2603" y="2819"/>
                  </a:lnTo>
                  <a:lnTo>
                    <a:pt x="2641" y="2349"/>
                  </a:lnTo>
                  <a:lnTo>
                    <a:pt x="2794" y="2578"/>
                  </a:lnTo>
                  <a:lnTo>
                    <a:pt x="2959" y="2794"/>
                  </a:lnTo>
                  <a:lnTo>
                    <a:pt x="3200" y="2908"/>
                  </a:lnTo>
                  <a:lnTo>
                    <a:pt x="3251" y="2260"/>
                  </a:lnTo>
                  <a:close/>
                </a:path>
                <a:path w="24129" h="6350">
                  <a:moveTo>
                    <a:pt x="3822" y="660"/>
                  </a:moveTo>
                  <a:lnTo>
                    <a:pt x="3543" y="622"/>
                  </a:lnTo>
                  <a:lnTo>
                    <a:pt x="3530" y="990"/>
                  </a:lnTo>
                  <a:lnTo>
                    <a:pt x="3416" y="825"/>
                  </a:lnTo>
                  <a:lnTo>
                    <a:pt x="3289" y="635"/>
                  </a:lnTo>
                  <a:lnTo>
                    <a:pt x="2946" y="520"/>
                  </a:lnTo>
                  <a:lnTo>
                    <a:pt x="2895" y="1181"/>
                  </a:lnTo>
                  <a:lnTo>
                    <a:pt x="3111" y="1270"/>
                  </a:lnTo>
                  <a:lnTo>
                    <a:pt x="3149" y="800"/>
                  </a:lnTo>
                  <a:lnTo>
                    <a:pt x="3302" y="1041"/>
                  </a:lnTo>
                  <a:lnTo>
                    <a:pt x="3467" y="1244"/>
                  </a:lnTo>
                  <a:lnTo>
                    <a:pt x="3708" y="1358"/>
                  </a:lnTo>
                  <a:lnTo>
                    <a:pt x="3759" y="711"/>
                  </a:lnTo>
                  <a:close/>
                </a:path>
                <a:path w="24129" h="6350">
                  <a:moveTo>
                    <a:pt x="4356" y="2336"/>
                  </a:moveTo>
                  <a:lnTo>
                    <a:pt x="3644" y="2260"/>
                  </a:lnTo>
                  <a:lnTo>
                    <a:pt x="3556" y="2451"/>
                  </a:lnTo>
                  <a:lnTo>
                    <a:pt x="3835" y="2451"/>
                  </a:lnTo>
                  <a:lnTo>
                    <a:pt x="3759" y="2946"/>
                  </a:lnTo>
                  <a:lnTo>
                    <a:pt x="4000" y="3035"/>
                  </a:lnTo>
                  <a:lnTo>
                    <a:pt x="4051" y="2489"/>
                  </a:lnTo>
                  <a:lnTo>
                    <a:pt x="4279" y="2527"/>
                  </a:lnTo>
                  <a:lnTo>
                    <a:pt x="4356" y="2336"/>
                  </a:lnTo>
                  <a:close/>
                </a:path>
                <a:path w="24129" h="6350">
                  <a:moveTo>
                    <a:pt x="4965" y="812"/>
                  </a:moveTo>
                  <a:lnTo>
                    <a:pt x="4254" y="736"/>
                  </a:lnTo>
                  <a:lnTo>
                    <a:pt x="4165" y="927"/>
                  </a:lnTo>
                  <a:lnTo>
                    <a:pt x="4445" y="927"/>
                  </a:lnTo>
                  <a:lnTo>
                    <a:pt x="4368" y="1422"/>
                  </a:lnTo>
                  <a:lnTo>
                    <a:pt x="4610" y="1511"/>
                  </a:lnTo>
                  <a:lnTo>
                    <a:pt x="4660" y="965"/>
                  </a:lnTo>
                  <a:lnTo>
                    <a:pt x="4889" y="1003"/>
                  </a:lnTo>
                  <a:lnTo>
                    <a:pt x="4965" y="812"/>
                  </a:lnTo>
                  <a:close/>
                </a:path>
                <a:path w="24129" h="6350">
                  <a:moveTo>
                    <a:pt x="5384" y="2590"/>
                  </a:moveTo>
                  <a:lnTo>
                    <a:pt x="5118" y="2501"/>
                  </a:lnTo>
                  <a:lnTo>
                    <a:pt x="5118" y="2794"/>
                  </a:lnTo>
                  <a:lnTo>
                    <a:pt x="4838" y="2768"/>
                  </a:lnTo>
                  <a:lnTo>
                    <a:pt x="4864" y="2590"/>
                  </a:lnTo>
                  <a:lnTo>
                    <a:pt x="5016" y="2616"/>
                  </a:lnTo>
                  <a:lnTo>
                    <a:pt x="5118" y="2794"/>
                  </a:lnTo>
                  <a:lnTo>
                    <a:pt x="5118" y="2501"/>
                  </a:lnTo>
                  <a:lnTo>
                    <a:pt x="4648" y="2425"/>
                  </a:lnTo>
                  <a:lnTo>
                    <a:pt x="4584" y="3098"/>
                  </a:lnTo>
                  <a:lnTo>
                    <a:pt x="4813" y="3162"/>
                  </a:lnTo>
                  <a:lnTo>
                    <a:pt x="4813" y="2895"/>
                  </a:lnTo>
                  <a:lnTo>
                    <a:pt x="4965" y="2921"/>
                  </a:lnTo>
                  <a:lnTo>
                    <a:pt x="5003" y="3187"/>
                  </a:lnTo>
                  <a:lnTo>
                    <a:pt x="5245" y="3225"/>
                  </a:lnTo>
                  <a:lnTo>
                    <a:pt x="5232" y="3073"/>
                  </a:lnTo>
                  <a:lnTo>
                    <a:pt x="5321" y="2895"/>
                  </a:lnTo>
                  <a:lnTo>
                    <a:pt x="5384" y="2590"/>
                  </a:lnTo>
                  <a:close/>
                </a:path>
                <a:path w="24129" h="6350">
                  <a:moveTo>
                    <a:pt x="6134" y="990"/>
                  </a:moveTo>
                  <a:lnTo>
                    <a:pt x="5359" y="901"/>
                  </a:lnTo>
                  <a:lnTo>
                    <a:pt x="5308" y="1562"/>
                  </a:lnTo>
                  <a:lnTo>
                    <a:pt x="5956" y="1714"/>
                  </a:lnTo>
                  <a:lnTo>
                    <a:pt x="6045" y="1536"/>
                  </a:lnTo>
                  <a:lnTo>
                    <a:pt x="5524" y="1498"/>
                  </a:lnTo>
                  <a:lnTo>
                    <a:pt x="5562" y="1346"/>
                  </a:lnTo>
                  <a:lnTo>
                    <a:pt x="5854" y="1397"/>
                  </a:lnTo>
                  <a:lnTo>
                    <a:pt x="5930" y="1231"/>
                  </a:lnTo>
                  <a:lnTo>
                    <a:pt x="5575" y="1219"/>
                  </a:lnTo>
                  <a:lnTo>
                    <a:pt x="5600" y="1079"/>
                  </a:lnTo>
                  <a:lnTo>
                    <a:pt x="6057" y="1155"/>
                  </a:lnTo>
                  <a:lnTo>
                    <a:pt x="6134" y="990"/>
                  </a:lnTo>
                  <a:close/>
                </a:path>
                <a:path w="24129" h="6350">
                  <a:moveTo>
                    <a:pt x="6477" y="2794"/>
                  </a:moveTo>
                  <a:lnTo>
                    <a:pt x="6311" y="2667"/>
                  </a:lnTo>
                  <a:lnTo>
                    <a:pt x="6261" y="3073"/>
                  </a:lnTo>
                  <a:lnTo>
                    <a:pt x="6146" y="3213"/>
                  </a:lnTo>
                  <a:lnTo>
                    <a:pt x="5892" y="3149"/>
                  </a:lnTo>
                  <a:lnTo>
                    <a:pt x="5956" y="2794"/>
                  </a:lnTo>
                  <a:lnTo>
                    <a:pt x="6210" y="2819"/>
                  </a:lnTo>
                  <a:lnTo>
                    <a:pt x="6261" y="3073"/>
                  </a:lnTo>
                  <a:lnTo>
                    <a:pt x="6261" y="2667"/>
                  </a:lnTo>
                  <a:lnTo>
                    <a:pt x="5905" y="2603"/>
                  </a:lnTo>
                  <a:lnTo>
                    <a:pt x="5702" y="2667"/>
                  </a:lnTo>
                  <a:lnTo>
                    <a:pt x="5638" y="3213"/>
                  </a:lnTo>
                  <a:lnTo>
                    <a:pt x="5803" y="3327"/>
                  </a:lnTo>
                  <a:lnTo>
                    <a:pt x="6197" y="3390"/>
                  </a:lnTo>
                  <a:lnTo>
                    <a:pt x="6400" y="3327"/>
                  </a:lnTo>
                  <a:lnTo>
                    <a:pt x="6477" y="2794"/>
                  </a:lnTo>
                  <a:close/>
                </a:path>
                <a:path w="24129" h="6350">
                  <a:moveTo>
                    <a:pt x="7315" y="1270"/>
                  </a:moveTo>
                  <a:lnTo>
                    <a:pt x="7061" y="1181"/>
                  </a:lnTo>
                  <a:lnTo>
                    <a:pt x="7061" y="1485"/>
                  </a:lnTo>
                  <a:lnTo>
                    <a:pt x="6870" y="1460"/>
                  </a:lnTo>
                  <a:lnTo>
                    <a:pt x="6794" y="1270"/>
                  </a:lnTo>
                  <a:lnTo>
                    <a:pt x="6946" y="1295"/>
                  </a:lnTo>
                  <a:lnTo>
                    <a:pt x="7061" y="1485"/>
                  </a:lnTo>
                  <a:lnTo>
                    <a:pt x="7061" y="1181"/>
                  </a:lnTo>
                  <a:lnTo>
                    <a:pt x="6578" y="1104"/>
                  </a:lnTo>
                  <a:lnTo>
                    <a:pt x="6515" y="1778"/>
                  </a:lnTo>
                  <a:lnTo>
                    <a:pt x="6743" y="1841"/>
                  </a:lnTo>
                  <a:lnTo>
                    <a:pt x="6743" y="1574"/>
                  </a:lnTo>
                  <a:lnTo>
                    <a:pt x="6896" y="1600"/>
                  </a:lnTo>
                  <a:lnTo>
                    <a:pt x="6934" y="1866"/>
                  </a:lnTo>
                  <a:lnTo>
                    <a:pt x="7188" y="1905"/>
                  </a:lnTo>
                  <a:lnTo>
                    <a:pt x="7162" y="1752"/>
                  </a:lnTo>
                  <a:lnTo>
                    <a:pt x="7264" y="1574"/>
                  </a:lnTo>
                  <a:lnTo>
                    <a:pt x="7315" y="1270"/>
                  </a:lnTo>
                  <a:close/>
                </a:path>
                <a:path w="24129" h="6350">
                  <a:moveTo>
                    <a:pt x="7467" y="3378"/>
                  </a:moveTo>
                  <a:lnTo>
                    <a:pt x="6985" y="3340"/>
                  </a:lnTo>
                  <a:lnTo>
                    <a:pt x="7061" y="2857"/>
                  </a:lnTo>
                  <a:lnTo>
                    <a:pt x="6845" y="2794"/>
                  </a:lnTo>
                  <a:lnTo>
                    <a:pt x="6756" y="3429"/>
                  </a:lnTo>
                  <a:lnTo>
                    <a:pt x="7391" y="3568"/>
                  </a:lnTo>
                  <a:lnTo>
                    <a:pt x="7467" y="3378"/>
                  </a:lnTo>
                  <a:close/>
                </a:path>
                <a:path w="24129" h="6350">
                  <a:moveTo>
                    <a:pt x="8343" y="1600"/>
                  </a:moveTo>
                  <a:close/>
                </a:path>
                <a:path w="24129" h="6350">
                  <a:moveTo>
                    <a:pt x="8445" y="1460"/>
                  </a:moveTo>
                  <a:lnTo>
                    <a:pt x="8255" y="1358"/>
                  </a:lnTo>
                  <a:lnTo>
                    <a:pt x="7848" y="1295"/>
                  </a:lnTo>
                  <a:lnTo>
                    <a:pt x="7670" y="1778"/>
                  </a:lnTo>
                  <a:lnTo>
                    <a:pt x="8026" y="1752"/>
                  </a:lnTo>
                  <a:lnTo>
                    <a:pt x="8204" y="1739"/>
                  </a:lnTo>
                  <a:lnTo>
                    <a:pt x="8178" y="1930"/>
                  </a:lnTo>
                  <a:lnTo>
                    <a:pt x="8039" y="1917"/>
                  </a:lnTo>
                  <a:lnTo>
                    <a:pt x="7734" y="1828"/>
                  </a:lnTo>
                  <a:lnTo>
                    <a:pt x="7620" y="1955"/>
                  </a:lnTo>
                  <a:lnTo>
                    <a:pt x="7861" y="2032"/>
                  </a:lnTo>
                  <a:lnTo>
                    <a:pt x="8255" y="2095"/>
                  </a:lnTo>
                  <a:lnTo>
                    <a:pt x="8382" y="2006"/>
                  </a:lnTo>
                  <a:lnTo>
                    <a:pt x="8001" y="1943"/>
                  </a:lnTo>
                  <a:lnTo>
                    <a:pt x="8394" y="1930"/>
                  </a:lnTo>
                  <a:lnTo>
                    <a:pt x="8432" y="1739"/>
                  </a:lnTo>
                  <a:lnTo>
                    <a:pt x="8445" y="1612"/>
                  </a:lnTo>
                  <a:lnTo>
                    <a:pt x="7912" y="1638"/>
                  </a:lnTo>
                  <a:lnTo>
                    <a:pt x="7937" y="1460"/>
                  </a:lnTo>
                  <a:lnTo>
                    <a:pt x="8216" y="1498"/>
                  </a:lnTo>
                  <a:lnTo>
                    <a:pt x="8343" y="1600"/>
                  </a:lnTo>
                  <a:lnTo>
                    <a:pt x="8445" y="1460"/>
                  </a:lnTo>
                  <a:close/>
                </a:path>
                <a:path w="24129" h="6350">
                  <a:moveTo>
                    <a:pt x="8470" y="1435"/>
                  </a:moveTo>
                  <a:close/>
                </a:path>
                <a:path w="24129" h="6350">
                  <a:moveTo>
                    <a:pt x="9207" y="3835"/>
                  </a:moveTo>
                  <a:lnTo>
                    <a:pt x="9105" y="3606"/>
                  </a:lnTo>
                  <a:lnTo>
                    <a:pt x="9004" y="3251"/>
                  </a:lnTo>
                  <a:lnTo>
                    <a:pt x="9004" y="3124"/>
                  </a:lnTo>
                  <a:lnTo>
                    <a:pt x="8902" y="3543"/>
                  </a:lnTo>
                  <a:lnTo>
                    <a:pt x="8636" y="3505"/>
                  </a:lnTo>
                  <a:lnTo>
                    <a:pt x="8813" y="3251"/>
                  </a:lnTo>
                  <a:lnTo>
                    <a:pt x="8902" y="3543"/>
                  </a:lnTo>
                  <a:lnTo>
                    <a:pt x="8902" y="3111"/>
                  </a:lnTo>
                  <a:lnTo>
                    <a:pt x="8674" y="3060"/>
                  </a:lnTo>
                  <a:lnTo>
                    <a:pt x="8305" y="3695"/>
                  </a:lnTo>
                  <a:lnTo>
                    <a:pt x="8521" y="3746"/>
                  </a:lnTo>
                  <a:lnTo>
                    <a:pt x="8572" y="3606"/>
                  </a:lnTo>
                  <a:lnTo>
                    <a:pt x="8940" y="3670"/>
                  </a:lnTo>
                  <a:lnTo>
                    <a:pt x="8966" y="3797"/>
                  </a:lnTo>
                  <a:lnTo>
                    <a:pt x="9093" y="3835"/>
                  </a:lnTo>
                  <a:close/>
                </a:path>
                <a:path w="24129" h="6350">
                  <a:moveTo>
                    <a:pt x="10464" y="3340"/>
                  </a:moveTo>
                  <a:lnTo>
                    <a:pt x="10185" y="3302"/>
                  </a:lnTo>
                  <a:lnTo>
                    <a:pt x="10172" y="3670"/>
                  </a:lnTo>
                  <a:lnTo>
                    <a:pt x="10058" y="3505"/>
                  </a:lnTo>
                  <a:lnTo>
                    <a:pt x="9931" y="3314"/>
                  </a:lnTo>
                  <a:lnTo>
                    <a:pt x="9626" y="3238"/>
                  </a:lnTo>
                  <a:lnTo>
                    <a:pt x="9537" y="3860"/>
                  </a:lnTo>
                  <a:lnTo>
                    <a:pt x="9753" y="3949"/>
                  </a:lnTo>
                  <a:lnTo>
                    <a:pt x="9791" y="3479"/>
                  </a:lnTo>
                  <a:lnTo>
                    <a:pt x="9944" y="3721"/>
                  </a:lnTo>
                  <a:lnTo>
                    <a:pt x="10109" y="3924"/>
                  </a:lnTo>
                  <a:lnTo>
                    <a:pt x="10350" y="4038"/>
                  </a:lnTo>
                  <a:lnTo>
                    <a:pt x="10401" y="3390"/>
                  </a:lnTo>
                  <a:close/>
                </a:path>
                <a:path w="24129" h="6350">
                  <a:moveTo>
                    <a:pt x="11049" y="1803"/>
                  </a:moveTo>
                  <a:lnTo>
                    <a:pt x="10363" y="1727"/>
                  </a:lnTo>
                  <a:lnTo>
                    <a:pt x="10261" y="2349"/>
                  </a:lnTo>
                  <a:lnTo>
                    <a:pt x="10515" y="2438"/>
                  </a:lnTo>
                  <a:lnTo>
                    <a:pt x="10515" y="2171"/>
                  </a:lnTo>
                  <a:lnTo>
                    <a:pt x="10807" y="2222"/>
                  </a:lnTo>
                  <a:lnTo>
                    <a:pt x="10883" y="2057"/>
                  </a:lnTo>
                  <a:lnTo>
                    <a:pt x="10541" y="2032"/>
                  </a:lnTo>
                  <a:lnTo>
                    <a:pt x="10566" y="1879"/>
                  </a:lnTo>
                  <a:lnTo>
                    <a:pt x="10985" y="1955"/>
                  </a:lnTo>
                  <a:lnTo>
                    <a:pt x="11049" y="1803"/>
                  </a:lnTo>
                  <a:close/>
                </a:path>
                <a:path w="24129" h="6350">
                  <a:moveTo>
                    <a:pt x="11061" y="1778"/>
                  </a:moveTo>
                  <a:close/>
                </a:path>
                <a:path w="24129" h="6350">
                  <a:moveTo>
                    <a:pt x="11518" y="3581"/>
                  </a:moveTo>
                  <a:lnTo>
                    <a:pt x="11290" y="3479"/>
                  </a:lnTo>
                  <a:lnTo>
                    <a:pt x="11290" y="3619"/>
                  </a:lnTo>
                  <a:lnTo>
                    <a:pt x="11226" y="4013"/>
                  </a:lnTo>
                  <a:lnTo>
                    <a:pt x="10947" y="3975"/>
                  </a:lnTo>
                  <a:lnTo>
                    <a:pt x="11010" y="3581"/>
                  </a:lnTo>
                  <a:lnTo>
                    <a:pt x="11290" y="3619"/>
                  </a:lnTo>
                  <a:lnTo>
                    <a:pt x="11290" y="3479"/>
                  </a:lnTo>
                  <a:lnTo>
                    <a:pt x="10782" y="3390"/>
                  </a:lnTo>
                  <a:lnTo>
                    <a:pt x="10718" y="4064"/>
                  </a:lnTo>
                  <a:lnTo>
                    <a:pt x="11379" y="4203"/>
                  </a:lnTo>
                  <a:lnTo>
                    <a:pt x="11506" y="4051"/>
                  </a:lnTo>
                  <a:lnTo>
                    <a:pt x="11518" y="3581"/>
                  </a:lnTo>
                  <a:close/>
                </a:path>
                <a:path w="24129" h="6350">
                  <a:moveTo>
                    <a:pt x="12217" y="2070"/>
                  </a:moveTo>
                  <a:lnTo>
                    <a:pt x="12039" y="1943"/>
                  </a:lnTo>
                  <a:lnTo>
                    <a:pt x="11976" y="2362"/>
                  </a:lnTo>
                  <a:lnTo>
                    <a:pt x="11607" y="2425"/>
                  </a:lnTo>
                  <a:lnTo>
                    <a:pt x="11684" y="2070"/>
                  </a:lnTo>
                  <a:lnTo>
                    <a:pt x="11938" y="2095"/>
                  </a:lnTo>
                  <a:lnTo>
                    <a:pt x="11976" y="2362"/>
                  </a:lnTo>
                  <a:lnTo>
                    <a:pt x="11976" y="1943"/>
                  </a:lnTo>
                  <a:lnTo>
                    <a:pt x="11645" y="1879"/>
                  </a:lnTo>
                  <a:lnTo>
                    <a:pt x="11430" y="1943"/>
                  </a:lnTo>
                  <a:lnTo>
                    <a:pt x="11341" y="2476"/>
                  </a:lnTo>
                  <a:lnTo>
                    <a:pt x="11531" y="2603"/>
                  </a:lnTo>
                  <a:lnTo>
                    <a:pt x="11925" y="2667"/>
                  </a:lnTo>
                  <a:lnTo>
                    <a:pt x="12115" y="2603"/>
                  </a:lnTo>
                  <a:lnTo>
                    <a:pt x="12179" y="2476"/>
                  </a:lnTo>
                  <a:lnTo>
                    <a:pt x="12217" y="2070"/>
                  </a:lnTo>
                  <a:close/>
                </a:path>
                <a:path w="24129" h="6350">
                  <a:moveTo>
                    <a:pt x="13360" y="3746"/>
                  </a:moveTo>
                  <a:lnTo>
                    <a:pt x="13119" y="3619"/>
                  </a:lnTo>
                  <a:lnTo>
                    <a:pt x="13119" y="3962"/>
                  </a:lnTo>
                  <a:lnTo>
                    <a:pt x="12992" y="3962"/>
                  </a:lnTo>
                  <a:lnTo>
                    <a:pt x="12750" y="3924"/>
                  </a:lnTo>
                  <a:lnTo>
                    <a:pt x="12776" y="3746"/>
                  </a:lnTo>
                  <a:lnTo>
                    <a:pt x="13030" y="3784"/>
                  </a:lnTo>
                  <a:lnTo>
                    <a:pt x="13119" y="3962"/>
                  </a:lnTo>
                  <a:lnTo>
                    <a:pt x="13119" y="3619"/>
                  </a:lnTo>
                  <a:lnTo>
                    <a:pt x="12522" y="3517"/>
                  </a:lnTo>
                  <a:lnTo>
                    <a:pt x="12433" y="4343"/>
                  </a:lnTo>
                  <a:lnTo>
                    <a:pt x="12712" y="4406"/>
                  </a:lnTo>
                  <a:lnTo>
                    <a:pt x="12725" y="4102"/>
                  </a:lnTo>
                  <a:lnTo>
                    <a:pt x="13208" y="4178"/>
                  </a:lnTo>
                  <a:lnTo>
                    <a:pt x="13347" y="3962"/>
                  </a:lnTo>
                  <a:lnTo>
                    <a:pt x="13360" y="3746"/>
                  </a:lnTo>
                  <a:close/>
                </a:path>
                <a:path w="24129" h="6350">
                  <a:moveTo>
                    <a:pt x="13398" y="2235"/>
                  </a:moveTo>
                  <a:lnTo>
                    <a:pt x="13144" y="2146"/>
                  </a:lnTo>
                  <a:lnTo>
                    <a:pt x="13144" y="2451"/>
                  </a:lnTo>
                  <a:lnTo>
                    <a:pt x="12954" y="2425"/>
                  </a:lnTo>
                  <a:lnTo>
                    <a:pt x="12877" y="2235"/>
                  </a:lnTo>
                  <a:lnTo>
                    <a:pt x="13030" y="2260"/>
                  </a:lnTo>
                  <a:lnTo>
                    <a:pt x="13144" y="2451"/>
                  </a:lnTo>
                  <a:lnTo>
                    <a:pt x="13144" y="2146"/>
                  </a:lnTo>
                  <a:lnTo>
                    <a:pt x="12661" y="2070"/>
                  </a:lnTo>
                  <a:lnTo>
                    <a:pt x="12598" y="2743"/>
                  </a:lnTo>
                  <a:lnTo>
                    <a:pt x="12827" y="2806"/>
                  </a:lnTo>
                  <a:lnTo>
                    <a:pt x="12827" y="2540"/>
                  </a:lnTo>
                  <a:lnTo>
                    <a:pt x="12979" y="2565"/>
                  </a:lnTo>
                  <a:lnTo>
                    <a:pt x="13017" y="2832"/>
                  </a:lnTo>
                  <a:lnTo>
                    <a:pt x="13271" y="2870"/>
                  </a:lnTo>
                  <a:lnTo>
                    <a:pt x="13246" y="2717"/>
                  </a:lnTo>
                  <a:lnTo>
                    <a:pt x="13347" y="2540"/>
                  </a:lnTo>
                  <a:lnTo>
                    <a:pt x="13398" y="2235"/>
                  </a:lnTo>
                  <a:close/>
                </a:path>
                <a:path w="24129" h="6350">
                  <a:moveTo>
                    <a:pt x="14401" y="4013"/>
                  </a:moveTo>
                  <a:lnTo>
                    <a:pt x="14135" y="3924"/>
                  </a:lnTo>
                  <a:lnTo>
                    <a:pt x="14135" y="4216"/>
                  </a:lnTo>
                  <a:lnTo>
                    <a:pt x="13855" y="4191"/>
                  </a:lnTo>
                  <a:lnTo>
                    <a:pt x="13881" y="4013"/>
                  </a:lnTo>
                  <a:lnTo>
                    <a:pt x="14033" y="4038"/>
                  </a:lnTo>
                  <a:lnTo>
                    <a:pt x="14135" y="4216"/>
                  </a:lnTo>
                  <a:lnTo>
                    <a:pt x="14135" y="3924"/>
                  </a:lnTo>
                  <a:lnTo>
                    <a:pt x="13665" y="3848"/>
                  </a:lnTo>
                  <a:lnTo>
                    <a:pt x="13601" y="4521"/>
                  </a:lnTo>
                  <a:lnTo>
                    <a:pt x="13830" y="4584"/>
                  </a:lnTo>
                  <a:lnTo>
                    <a:pt x="13830" y="4318"/>
                  </a:lnTo>
                  <a:lnTo>
                    <a:pt x="13982" y="4343"/>
                  </a:lnTo>
                  <a:lnTo>
                    <a:pt x="14071" y="4597"/>
                  </a:lnTo>
                  <a:lnTo>
                    <a:pt x="14287" y="4648"/>
                  </a:lnTo>
                  <a:lnTo>
                    <a:pt x="14262" y="4495"/>
                  </a:lnTo>
                  <a:lnTo>
                    <a:pt x="14351" y="4318"/>
                  </a:lnTo>
                  <a:lnTo>
                    <a:pt x="14401" y="4013"/>
                  </a:lnTo>
                  <a:close/>
                </a:path>
                <a:path w="24129" h="6350">
                  <a:moveTo>
                    <a:pt x="15519" y="4102"/>
                  </a:moveTo>
                  <a:lnTo>
                    <a:pt x="14744" y="4013"/>
                  </a:lnTo>
                  <a:lnTo>
                    <a:pt x="14693" y="4673"/>
                  </a:lnTo>
                  <a:lnTo>
                    <a:pt x="15341" y="4826"/>
                  </a:lnTo>
                  <a:lnTo>
                    <a:pt x="15430" y="4660"/>
                  </a:lnTo>
                  <a:lnTo>
                    <a:pt x="14909" y="4610"/>
                  </a:lnTo>
                  <a:lnTo>
                    <a:pt x="14935" y="4457"/>
                  </a:lnTo>
                  <a:lnTo>
                    <a:pt x="15240" y="4508"/>
                  </a:lnTo>
                  <a:lnTo>
                    <a:pt x="15316" y="4343"/>
                  </a:lnTo>
                  <a:lnTo>
                    <a:pt x="14960" y="4330"/>
                  </a:lnTo>
                  <a:lnTo>
                    <a:pt x="14986" y="4191"/>
                  </a:lnTo>
                  <a:lnTo>
                    <a:pt x="15443" y="4267"/>
                  </a:lnTo>
                  <a:lnTo>
                    <a:pt x="15519" y="4102"/>
                  </a:lnTo>
                  <a:close/>
                </a:path>
                <a:path w="24129" h="6350">
                  <a:moveTo>
                    <a:pt x="16217" y="2578"/>
                  </a:moveTo>
                  <a:lnTo>
                    <a:pt x="15976" y="2451"/>
                  </a:lnTo>
                  <a:lnTo>
                    <a:pt x="15976" y="3009"/>
                  </a:lnTo>
                  <a:lnTo>
                    <a:pt x="15519" y="3035"/>
                  </a:lnTo>
                  <a:lnTo>
                    <a:pt x="15595" y="2578"/>
                  </a:lnTo>
                  <a:lnTo>
                    <a:pt x="15963" y="2641"/>
                  </a:lnTo>
                  <a:lnTo>
                    <a:pt x="15976" y="3009"/>
                  </a:lnTo>
                  <a:lnTo>
                    <a:pt x="15976" y="2451"/>
                  </a:lnTo>
                  <a:lnTo>
                    <a:pt x="15341" y="2349"/>
                  </a:lnTo>
                  <a:lnTo>
                    <a:pt x="15252" y="3162"/>
                  </a:lnTo>
                  <a:lnTo>
                    <a:pt x="16014" y="3314"/>
                  </a:lnTo>
                  <a:lnTo>
                    <a:pt x="16167" y="3162"/>
                  </a:lnTo>
                  <a:lnTo>
                    <a:pt x="16217" y="2578"/>
                  </a:lnTo>
                  <a:close/>
                </a:path>
                <a:path w="24129" h="6350">
                  <a:moveTo>
                    <a:pt x="16573" y="4305"/>
                  </a:moveTo>
                  <a:lnTo>
                    <a:pt x="16344" y="4305"/>
                  </a:lnTo>
                  <a:lnTo>
                    <a:pt x="16192" y="4559"/>
                  </a:lnTo>
                  <a:lnTo>
                    <a:pt x="16116" y="4686"/>
                  </a:lnTo>
                  <a:lnTo>
                    <a:pt x="16027" y="4267"/>
                  </a:lnTo>
                  <a:lnTo>
                    <a:pt x="15773" y="4178"/>
                  </a:lnTo>
                  <a:lnTo>
                    <a:pt x="15925" y="4864"/>
                  </a:lnTo>
                  <a:lnTo>
                    <a:pt x="16217" y="4965"/>
                  </a:lnTo>
                  <a:lnTo>
                    <a:pt x="16535" y="4343"/>
                  </a:lnTo>
                  <a:close/>
                </a:path>
                <a:path w="24129" h="6350">
                  <a:moveTo>
                    <a:pt x="16992" y="2743"/>
                  </a:moveTo>
                  <a:lnTo>
                    <a:pt x="16675" y="2692"/>
                  </a:lnTo>
                  <a:lnTo>
                    <a:pt x="16624" y="3352"/>
                  </a:lnTo>
                  <a:lnTo>
                    <a:pt x="16878" y="3441"/>
                  </a:lnTo>
                  <a:lnTo>
                    <a:pt x="16929" y="2781"/>
                  </a:lnTo>
                  <a:close/>
                </a:path>
                <a:path w="24129" h="6350">
                  <a:moveTo>
                    <a:pt x="17614" y="4432"/>
                  </a:moveTo>
                  <a:lnTo>
                    <a:pt x="16840" y="4343"/>
                  </a:lnTo>
                  <a:lnTo>
                    <a:pt x="16789" y="5003"/>
                  </a:lnTo>
                  <a:lnTo>
                    <a:pt x="17437" y="5156"/>
                  </a:lnTo>
                  <a:lnTo>
                    <a:pt x="17526" y="4991"/>
                  </a:lnTo>
                  <a:lnTo>
                    <a:pt x="17005" y="4940"/>
                  </a:lnTo>
                  <a:lnTo>
                    <a:pt x="17030" y="4787"/>
                  </a:lnTo>
                  <a:lnTo>
                    <a:pt x="17335" y="4838"/>
                  </a:lnTo>
                  <a:lnTo>
                    <a:pt x="17411" y="4673"/>
                  </a:lnTo>
                  <a:lnTo>
                    <a:pt x="17056" y="4660"/>
                  </a:lnTo>
                  <a:lnTo>
                    <a:pt x="17081" y="4521"/>
                  </a:lnTo>
                  <a:lnTo>
                    <a:pt x="17538" y="4597"/>
                  </a:lnTo>
                  <a:lnTo>
                    <a:pt x="17614" y="4432"/>
                  </a:lnTo>
                  <a:close/>
                </a:path>
                <a:path w="24129" h="6350">
                  <a:moveTo>
                    <a:pt x="18059" y="3467"/>
                  </a:moveTo>
                  <a:lnTo>
                    <a:pt x="17373" y="3467"/>
                  </a:lnTo>
                  <a:lnTo>
                    <a:pt x="17538" y="3556"/>
                  </a:lnTo>
                  <a:lnTo>
                    <a:pt x="17932" y="3619"/>
                  </a:lnTo>
                  <a:lnTo>
                    <a:pt x="18059" y="3530"/>
                  </a:lnTo>
                  <a:close/>
                </a:path>
                <a:path w="24129" h="6350">
                  <a:moveTo>
                    <a:pt x="18122" y="2984"/>
                  </a:moveTo>
                  <a:lnTo>
                    <a:pt x="17932" y="2882"/>
                  </a:lnTo>
                  <a:lnTo>
                    <a:pt x="17526" y="2819"/>
                  </a:lnTo>
                  <a:lnTo>
                    <a:pt x="17348" y="3302"/>
                  </a:lnTo>
                  <a:lnTo>
                    <a:pt x="17703" y="3276"/>
                  </a:lnTo>
                  <a:lnTo>
                    <a:pt x="17881" y="3263"/>
                  </a:lnTo>
                  <a:lnTo>
                    <a:pt x="17856" y="3454"/>
                  </a:lnTo>
                  <a:lnTo>
                    <a:pt x="17716" y="3441"/>
                  </a:lnTo>
                  <a:lnTo>
                    <a:pt x="17411" y="3352"/>
                  </a:lnTo>
                  <a:lnTo>
                    <a:pt x="17322" y="3492"/>
                  </a:lnTo>
                  <a:lnTo>
                    <a:pt x="18059" y="3454"/>
                  </a:lnTo>
                  <a:lnTo>
                    <a:pt x="18097" y="3263"/>
                  </a:lnTo>
                  <a:lnTo>
                    <a:pt x="18110" y="3136"/>
                  </a:lnTo>
                  <a:lnTo>
                    <a:pt x="17589" y="3162"/>
                  </a:lnTo>
                  <a:lnTo>
                    <a:pt x="17614" y="2984"/>
                  </a:lnTo>
                  <a:lnTo>
                    <a:pt x="17894" y="3022"/>
                  </a:lnTo>
                  <a:lnTo>
                    <a:pt x="18122" y="2984"/>
                  </a:lnTo>
                  <a:close/>
                </a:path>
                <a:path w="24129" h="6350">
                  <a:moveTo>
                    <a:pt x="18135" y="2959"/>
                  </a:moveTo>
                  <a:close/>
                </a:path>
                <a:path w="24129" h="6350">
                  <a:moveTo>
                    <a:pt x="18796" y="4660"/>
                  </a:moveTo>
                  <a:lnTo>
                    <a:pt x="18516" y="4622"/>
                  </a:lnTo>
                  <a:lnTo>
                    <a:pt x="18503" y="4991"/>
                  </a:lnTo>
                  <a:lnTo>
                    <a:pt x="18389" y="4826"/>
                  </a:lnTo>
                  <a:lnTo>
                    <a:pt x="18262" y="4635"/>
                  </a:lnTo>
                  <a:lnTo>
                    <a:pt x="17970" y="4559"/>
                  </a:lnTo>
                  <a:lnTo>
                    <a:pt x="17868" y="5181"/>
                  </a:lnTo>
                  <a:lnTo>
                    <a:pt x="18084" y="5270"/>
                  </a:lnTo>
                  <a:lnTo>
                    <a:pt x="18122" y="4800"/>
                  </a:lnTo>
                  <a:lnTo>
                    <a:pt x="18275" y="5029"/>
                  </a:lnTo>
                  <a:lnTo>
                    <a:pt x="18440" y="5245"/>
                  </a:lnTo>
                  <a:lnTo>
                    <a:pt x="18681" y="5359"/>
                  </a:lnTo>
                  <a:lnTo>
                    <a:pt x="18732" y="4711"/>
                  </a:lnTo>
                  <a:close/>
                </a:path>
                <a:path w="24129" h="6350">
                  <a:moveTo>
                    <a:pt x="19329" y="3086"/>
                  </a:moveTo>
                  <a:lnTo>
                    <a:pt x="18554" y="2997"/>
                  </a:lnTo>
                  <a:lnTo>
                    <a:pt x="18503" y="3657"/>
                  </a:lnTo>
                  <a:lnTo>
                    <a:pt x="19151" y="3810"/>
                  </a:lnTo>
                  <a:lnTo>
                    <a:pt x="19240" y="3632"/>
                  </a:lnTo>
                  <a:lnTo>
                    <a:pt x="18719" y="3594"/>
                  </a:lnTo>
                  <a:lnTo>
                    <a:pt x="18745" y="3441"/>
                  </a:lnTo>
                  <a:lnTo>
                    <a:pt x="19050" y="3492"/>
                  </a:lnTo>
                  <a:lnTo>
                    <a:pt x="19126" y="3327"/>
                  </a:lnTo>
                  <a:lnTo>
                    <a:pt x="18770" y="3302"/>
                  </a:lnTo>
                  <a:lnTo>
                    <a:pt x="18796" y="3175"/>
                  </a:lnTo>
                  <a:lnTo>
                    <a:pt x="19253" y="3251"/>
                  </a:lnTo>
                  <a:lnTo>
                    <a:pt x="19329" y="3086"/>
                  </a:lnTo>
                  <a:close/>
                </a:path>
                <a:path w="24129" h="6350">
                  <a:moveTo>
                    <a:pt x="19837" y="4787"/>
                  </a:moveTo>
                  <a:lnTo>
                    <a:pt x="19126" y="4711"/>
                  </a:lnTo>
                  <a:lnTo>
                    <a:pt x="19037" y="4902"/>
                  </a:lnTo>
                  <a:lnTo>
                    <a:pt x="19316" y="4902"/>
                  </a:lnTo>
                  <a:lnTo>
                    <a:pt x="19240" y="5397"/>
                  </a:lnTo>
                  <a:lnTo>
                    <a:pt x="19481" y="5486"/>
                  </a:lnTo>
                  <a:lnTo>
                    <a:pt x="19532" y="4940"/>
                  </a:lnTo>
                  <a:lnTo>
                    <a:pt x="19761" y="4978"/>
                  </a:lnTo>
                  <a:lnTo>
                    <a:pt x="19837" y="4787"/>
                  </a:lnTo>
                  <a:close/>
                </a:path>
                <a:path w="24129" h="6350">
                  <a:moveTo>
                    <a:pt x="20434" y="4914"/>
                  </a:moveTo>
                  <a:lnTo>
                    <a:pt x="20116" y="4864"/>
                  </a:lnTo>
                  <a:lnTo>
                    <a:pt x="20066" y="5524"/>
                  </a:lnTo>
                  <a:lnTo>
                    <a:pt x="20320" y="5613"/>
                  </a:lnTo>
                  <a:lnTo>
                    <a:pt x="20370" y="4953"/>
                  </a:lnTo>
                  <a:close/>
                </a:path>
                <a:path w="24129" h="6350">
                  <a:moveTo>
                    <a:pt x="20535" y="4000"/>
                  </a:moveTo>
                  <a:lnTo>
                    <a:pt x="20447" y="3771"/>
                  </a:lnTo>
                  <a:lnTo>
                    <a:pt x="20345" y="3416"/>
                  </a:lnTo>
                  <a:lnTo>
                    <a:pt x="20332" y="3289"/>
                  </a:lnTo>
                  <a:lnTo>
                    <a:pt x="20231" y="3708"/>
                  </a:lnTo>
                  <a:lnTo>
                    <a:pt x="19964" y="3670"/>
                  </a:lnTo>
                  <a:lnTo>
                    <a:pt x="20142" y="3416"/>
                  </a:lnTo>
                  <a:lnTo>
                    <a:pt x="20231" y="3708"/>
                  </a:lnTo>
                  <a:lnTo>
                    <a:pt x="20231" y="3276"/>
                  </a:lnTo>
                  <a:lnTo>
                    <a:pt x="20002" y="3225"/>
                  </a:lnTo>
                  <a:lnTo>
                    <a:pt x="19939" y="3416"/>
                  </a:lnTo>
                  <a:lnTo>
                    <a:pt x="19634" y="3860"/>
                  </a:lnTo>
                  <a:lnTo>
                    <a:pt x="19850" y="3911"/>
                  </a:lnTo>
                  <a:lnTo>
                    <a:pt x="19900" y="3771"/>
                  </a:lnTo>
                  <a:lnTo>
                    <a:pt x="20269" y="3835"/>
                  </a:lnTo>
                  <a:lnTo>
                    <a:pt x="20294" y="3962"/>
                  </a:lnTo>
                  <a:lnTo>
                    <a:pt x="20434" y="4000"/>
                  </a:lnTo>
                  <a:close/>
                </a:path>
                <a:path w="24129" h="6350">
                  <a:moveTo>
                    <a:pt x="21539" y="5181"/>
                  </a:moveTo>
                  <a:lnTo>
                    <a:pt x="21348" y="5054"/>
                  </a:lnTo>
                  <a:lnTo>
                    <a:pt x="21297" y="5461"/>
                  </a:lnTo>
                  <a:lnTo>
                    <a:pt x="21183" y="5588"/>
                  </a:lnTo>
                  <a:lnTo>
                    <a:pt x="20929" y="5537"/>
                  </a:lnTo>
                  <a:lnTo>
                    <a:pt x="20993" y="5181"/>
                  </a:lnTo>
                  <a:lnTo>
                    <a:pt x="21247" y="5207"/>
                  </a:lnTo>
                  <a:lnTo>
                    <a:pt x="21297" y="5461"/>
                  </a:lnTo>
                  <a:lnTo>
                    <a:pt x="21297" y="5054"/>
                  </a:lnTo>
                  <a:lnTo>
                    <a:pt x="20955" y="4991"/>
                  </a:lnTo>
                  <a:lnTo>
                    <a:pt x="20751" y="5054"/>
                  </a:lnTo>
                  <a:lnTo>
                    <a:pt x="20662" y="5588"/>
                  </a:lnTo>
                  <a:lnTo>
                    <a:pt x="20840" y="5715"/>
                  </a:lnTo>
                  <a:lnTo>
                    <a:pt x="21234" y="5778"/>
                  </a:lnTo>
                  <a:lnTo>
                    <a:pt x="21437" y="5715"/>
                  </a:lnTo>
                  <a:lnTo>
                    <a:pt x="21501" y="5588"/>
                  </a:lnTo>
                  <a:lnTo>
                    <a:pt x="21539" y="5181"/>
                  </a:lnTo>
                  <a:close/>
                </a:path>
                <a:path w="24129" h="6350">
                  <a:moveTo>
                    <a:pt x="21678" y="4038"/>
                  </a:moveTo>
                  <a:lnTo>
                    <a:pt x="20980" y="4038"/>
                  </a:lnTo>
                  <a:lnTo>
                    <a:pt x="21145" y="4127"/>
                  </a:lnTo>
                  <a:lnTo>
                    <a:pt x="21539" y="4191"/>
                  </a:lnTo>
                  <a:lnTo>
                    <a:pt x="21666" y="4102"/>
                  </a:lnTo>
                  <a:close/>
                </a:path>
                <a:path w="24129" h="6350">
                  <a:moveTo>
                    <a:pt x="21729" y="3556"/>
                  </a:moveTo>
                  <a:lnTo>
                    <a:pt x="21539" y="3454"/>
                  </a:lnTo>
                  <a:lnTo>
                    <a:pt x="21132" y="3390"/>
                  </a:lnTo>
                  <a:lnTo>
                    <a:pt x="20955" y="3873"/>
                  </a:lnTo>
                  <a:lnTo>
                    <a:pt x="21310" y="3848"/>
                  </a:lnTo>
                  <a:lnTo>
                    <a:pt x="21488" y="3835"/>
                  </a:lnTo>
                  <a:lnTo>
                    <a:pt x="21463" y="4025"/>
                  </a:lnTo>
                  <a:lnTo>
                    <a:pt x="21323" y="4013"/>
                  </a:lnTo>
                  <a:lnTo>
                    <a:pt x="21018" y="3924"/>
                  </a:lnTo>
                  <a:lnTo>
                    <a:pt x="20929" y="4064"/>
                  </a:lnTo>
                  <a:lnTo>
                    <a:pt x="21678" y="4025"/>
                  </a:lnTo>
                  <a:lnTo>
                    <a:pt x="21704" y="3835"/>
                  </a:lnTo>
                  <a:lnTo>
                    <a:pt x="21729" y="3708"/>
                  </a:lnTo>
                  <a:lnTo>
                    <a:pt x="21196" y="3733"/>
                  </a:lnTo>
                  <a:lnTo>
                    <a:pt x="21221" y="3556"/>
                  </a:lnTo>
                  <a:lnTo>
                    <a:pt x="21501" y="3594"/>
                  </a:lnTo>
                  <a:lnTo>
                    <a:pt x="21729" y="3556"/>
                  </a:lnTo>
                  <a:close/>
                </a:path>
                <a:path w="24129" h="6350">
                  <a:moveTo>
                    <a:pt x="21755" y="3530"/>
                  </a:moveTo>
                  <a:close/>
                </a:path>
                <a:path w="24129" h="6350">
                  <a:moveTo>
                    <a:pt x="22720" y="5283"/>
                  </a:moveTo>
                  <a:lnTo>
                    <a:pt x="22440" y="5245"/>
                  </a:lnTo>
                  <a:lnTo>
                    <a:pt x="22428" y="5613"/>
                  </a:lnTo>
                  <a:lnTo>
                    <a:pt x="22313" y="5448"/>
                  </a:lnTo>
                  <a:lnTo>
                    <a:pt x="22186" y="5257"/>
                  </a:lnTo>
                  <a:lnTo>
                    <a:pt x="21882" y="5181"/>
                  </a:lnTo>
                  <a:lnTo>
                    <a:pt x="21793" y="5803"/>
                  </a:lnTo>
                  <a:lnTo>
                    <a:pt x="22009" y="5892"/>
                  </a:lnTo>
                  <a:lnTo>
                    <a:pt x="22047" y="5422"/>
                  </a:lnTo>
                  <a:lnTo>
                    <a:pt x="22199" y="5651"/>
                  </a:lnTo>
                  <a:lnTo>
                    <a:pt x="22364" y="5867"/>
                  </a:lnTo>
                  <a:lnTo>
                    <a:pt x="22606" y="5981"/>
                  </a:lnTo>
                  <a:lnTo>
                    <a:pt x="22656" y="5321"/>
                  </a:lnTo>
                  <a:close/>
                </a:path>
                <a:path w="24129" h="6350">
                  <a:moveTo>
                    <a:pt x="22936" y="3657"/>
                  </a:moveTo>
                  <a:lnTo>
                    <a:pt x="22161" y="3568"/>
                  </a:lnTo>
                  <a:lnTo>
                    <a:pt x="22110" y="4229"/>
                  </a:lnTo>
                  <a:lnTo>
                    <a:pt x="22758" y="4381"/>
                  </a:lnTo>
                  <a:lnTo>
                    <a:pt x="22847" y="4216"/>
                  </a:lnTo>
                  <a:lnTo>
                    <a:pt x="22326" y="4165"/>
                  </a:lnTo>
                  <a:lnTo>
                    <a:pt x="22352" y="4013"/>
                  </a:lnTo>
                  <a:lnTo>
                    <a:pt x="22656" y="4064"/>
                  </a:lnTo>
                  <a:lnTo>
                    <a:pt x="22733" y="3898"/>
                  </a:lnTo>
                  <a:lnTo>
                    <a:pt x="22377" y="3886"/>
                  </a:lnTo>
                  <a:lnTo>
                    <a:pt x="22402" y="3746"/>
                  </a:lnTo>
                  <a:lnTo>
                    <a:pt x="22860" y="3822"/>
                  </a:lnTo>
                  <a:lnTo>
                    <a:pt x="22936" y="3657"/>
                  </a:lnTo>
                  <a:close/>
                </a:path>
                <a:path w="24129" h="6350">
                  <a:moveTo>
                    <a:pt x="23698" y="3606"/>
                  </a:moveTo>
                  <a:lnTo>
                    <a:pt x="23418" y="3556"/>
                  </a:lnTo>
                  <a:lnTo>
                    <a:pt x="23482" y="3911"/>
                  </a:lnTo>
                  <a:lnTo>
                    <a:pt x="23571" y="3632"/>
                  </a:lnTo>
                  <a:lnTo>
                    <a:pt x="23698" y="3606"/>
                  </a:lnTo>
                  <a:close/>
                </a:path>
                <a:path w="24129" h="6350">
                  <a:moveTo>
                    <a:pt x="24053" y="3670"/>
                  </a:moveTo>
                  <a:lnTo>
                    <a:pt x="23850" y="3924"/>
                  </a:lnTo>
                  <a:lnTo>
                    <a:pt x="23787" y="3632"/>
                  </a:lnTo>
                  <a:lnTo>
                    <a:pt x="23672" y="3962"/>
                  </a:lnTo>
                  <a:lnTo>
                    <a:pt x="23749" y="3771"/>
                  </a:lnTo>
                  <a:lnTo>
                    <a:pt x="23812" y="3975"/>
                  </a:lnTo>
                  <a:lnTo>
                    <a:pt x="23990" y="3746"/>
                  </a:lnTo>
                  <a:lnTo>
                    <a:pt x="23952" y="4000"/>
                  </a:lnTo>
                  <a:lnTo>
                    <a:pt x="24053" y="3670"/>
                  </a:lnTo>
                  <a:close/>
                </a:path>
              </a:pathLst>
            </a:custGeom>
            <a:solidFill>
              <a:srgbClr val="0033A1"/>
            </a:solidFill>
          </p:spPr>
          <p:txBody>
            <a:bodyPr wrap="square" lIns="0" tIns="0" rIns="0" bIns="0" rtlCol="0"/>
            <a:lstStyle/>
            <a:p>
              <a:endParaRPr sz="1227"/>
            </a:p>
          </p:txBody>
        </p:sp>
        <p:sp>
          <p:nvSpPr>
            <p:cNvPr id="259" name="object 259"/>
            <p:cNvSpPr/>
            <p:nvPr/>
          </p:nvSpPr>
          <p:spPr>
            <a:xfrm>
              <a:off x="6194041" y="4760672"/>
              <a:ext cx="298450" cy="247650"/>
            </a:xfrm>
            <a:custGeom>
              <a:avLst/>
              <a:gdLst/>
              <a:ahLst/>
              <a:cxnLst/>
              <a:rect l="l" t="t" r="r" b="b"/>
              <a:pathLst>
                <a:path w="298450" h="247650">
                  <a:moveTo>
                    <a:pt x="32486" y="0"/>
                  </a:moveTo>
                  <a:lnTo>
                    <a:pt x="0" y="205117"/>
                  </a:lnTo>
                  <a:lnTo>
                    <a:pt x="265442" y="247154"/>
                  </a:lnTo>
                  <a:lnTo>
                    <a:pt x="297929" y="42037"/>
                  </a:lnTo>
                  <a:lnTo>
                    <a:pt x="32486" y="0"/>
                  </a:lnTo>
                </a:path>
              </a:pathLst>
            </a:custGeom>
            <a:ln w="3175">
              <a:solidFill>
                <a:srgbClr val="000000"/>
              </a:solidFill>
            </a:ln>
          </p:spPr>
          <p:txBody>
            <a:bodyPr wrap="square" lIns="0" tIns="0" rIns="0" bIns="0" rtlCol="0"/>
            <a:lstStyle/>
            <a:p>
              <a:endParaRPr sz="1227"/>
            </a:p>
          </p:txBody>
        </p:sp>
        <p:sp>
          <p:nvSpPr>
            <p:cNvPr id="260" name="object 260"/>
            <p:cNvSpPr/>
            <p:nvPr/>
          </p:nvSpPr>
          <p:spPr>
            <a:xfrm>
              <a:off x="6320972" y="4991926"/>
              <a:ext cx="139065" cy="37465"/>
            </a:xfrm>
            <a:custGeom>
              <a:avLst/>
              <a:gdLst/>
              <a:ahLst/>
              <a:cxnLst/>
              <a:rect l="l" t="t" r="r" b="b"/>
              <a:pathLst>
                <a:path w="139064" h="37464">
                  <a:moveTo>
                    <a:pt x="1549" y="0"/>
                  </a:moveTo>
                  <a:lnTo>
                    <a:pt x="0" y="29717"/>
                  </a:lnTo>
                  <a:lnTo>
                    <a:pt x="137414" y="36918"/>
                  </a:lnTo>
                  <a:lnTo>
                    <a:pt x="138963" y="7200"/>
                  </a:lnTo>
                  <a:lnTo>
                    <a:pt x="1549" y="0"/>
                  </a:lnTo>
                  <a:close/>
                </a:path>
              </a:pathLst>
            </a:custGeom>
            <a:solidFill>
              <a:srgbClr val="C7497F"/>
            </a:solidFill>
          </p:spPr>
          <p:txBody>
            <a:bodyPr wrap="square" lIns="0" tIns="0" rIns="0" bIns="0" rtlCol="0"/>
            <a:lstStyle/>
            <a:p>
              <a:endParaRPr sz="1227"/>
            </a:p>
          </p:txBody>
        </p:sp>
      </p:grpSp>
      <p:sp>
        <p:nvSpPr>
          <p:cNvPr id="261" name="object 261"/>
          <p:cNvSpPr txBox="1"/>
          <p:nvPr/>
        </p:nvSpPr>
        <p:spPr>
          <a:xfrm rot="120000">
            <a:off x="7761438" y="3412168"/>
            <a:ext cx="70905" cy="12824"/>
          </a:xfrm>
          <a:prstGeom prst="rect">
            <a:avLst/>
          </a:prstGeom>
        </p:spPr>
        <p:txBody>
          <a:bodyPr vert="horz" wrap="square" lIns="0" tIns="0" rIns="0" bIns="0" rtlCol="0">
            <a:spAutoFit/>
          </a:bodyPr>
          <a:lstStyle/>
          <a:p>
            <a:pPr>
              <a:lnSpc>
                <a:spcPts val="92"/>
              </a:lnSpc>
            </a:pPr>
            <a:r>
              <a:rPr sz="102" b="1" spc="-17" dirty="0">
                <a:solidFill>
                  <a:srgbClr val="FFFFFF"/>
                </a:solidFill>
                <a:latin typeface="Arial"/>
                <a:cs typeface="Arial"/>
              </a:rPr>
              <a:t>DOWNLOAD</a:t>
            </a:r>
            <a:endParaRPr sz="102">
              <a:latin typeface="Arial"/>
              <a:cs typeface="Arial"/>
            </a:endParaRPr>
          </a:p>
        </p:txBody>
      </p:sp>
      <p:sp>
        <p:nvSpPr>
          <p:cNvPr id="262" name="object 262"/>
          <p:cNvSpPr/>
          <p:nvPr/>
        </p:nvSpPr>
        <p:spPr>
          <a:xfrm>
            <a:off x="7835997" y="3416371"/>
            <a:ext cx="7793" cy="5195"/>
          </a:xfrm>
          <a:custGeom>
            <a:avLst/>
            <a:gdLst/>
            <a:ahLst/>
            <a:cxnLst/>
            <a:rect l="l" t="t" r="r" b="b"/>
            <a:pathLst>
              <a:path w="11429" h="7620">
                <a:moveTo>
                  <a:pt x="0" y="0"/>
                </a:moveTo>
                <a:lnTo>
                  <a:pt x="5397" y="7035"/>
                </a:lnTo>
                <a:lnTo>
                  <a:pt x="11303" y="584"/>
                </a:lnTo>
                <a:lnTo>
                  <a:pt x="0" y="0"/>
                </a:lnTo>
                <a:close/>
              </a:path>
            </a:pathLst>
          </a:custGeom>
          <a:solidFill>
            <a:srgbClr val="FFFFFF"/>
          </a:solidFill>
        </p:spPr>
        <p:txBody>
          <a:bodyPr wrap="square" lIns="0" tIns="0" rIns="0" bIns="0" rtlCol="0"/>
          <a:lstStyle/>
          <a:p>
            <a:endParaRPr sz="1227"/>
          </a:p>
        </p:txBody>
      </p:sp>
      <p:sp>
        <p:nvSpPr>
          <p:cNvPr id="263" name="object 263"/>
          <p:cNvSpPr txBox="1"/>
          <p:nvPr/>
        </p:nvSpPr>
        <p:spPr>
          <a:xfrm rot="120000">
            <a:off x="7410679" y="3815795"/>
            <a:ext cx="163577" cy="12824"/>
          </a:xfrm>
          <a:prstGeom prst="rect">
            <a:avLst/>
          </a:prstGeom>
        </p:spPr>
        <p:txBody>
          <a:bodyPr vert="horz" wrap="square" lIns="0" tIns="0" rIns="0" bIns="0" rtlCol="0">
            <a:spAutoFit/>
          </a:bodyPr>
          <a:lstStyle/>
          <a:p>
            <a:pPr>
              <a:lnSpc>
                <a:spcPts val="102"/>
              </a:lnSpc>
            </a:pPr>
            <a:r>
              <a:rPr sz="102" b="1" dirty="0">
                <a:latin typeface="Arial"/>
                <a:cs typeface="Arial"/>
              </a:rPr>
              <a:t>My</a:t>
            </a:r>
            <a:r>
              <a:rPr sz="102" b="1" spc="20" dirty="0">
                <a:latin typeface="Arial"/>
                <a:cs typeface="Arial"/>
              </a:rPr>
              <a:t> </a:t>
            </a:r>
            <a:r>
              <a:rPr sz="102" b="1" dirty="0">
                <a:latin typeface="Arial"/>
                <a:cs typeface="Arial"/>
              </a:rPr>
              <a:t>Favorite</a:t>
            </a:r>
            <a:r>
              <a:rPr sz="102" b="1" spc="24" dirty="0">
                <a:latin typeface="Arial"/>
                <a:cs typeface="Arial"/>
              </a:rPr>
              <a:t> </a:t>
            </a:r>
            <a:r>
              <a:rPr sz="102" b="1" spc="-7" dirty="0">
                <a:latin typeface="Arial"/>
                <a:cs typeface="Arial"/>
              </a:rPr>
              <a:t>Activities”</a:t>
            </a:r>
            <a:endParaRPr sz="102">
              <a:latin typeface="Arial"/>
              <a:cs typeface="Arial"/>
            </a:endParaRPr>
          </a:p>
        </p:txBody>
      </p:sp>
      <p:sp>
        <p:nvSpPr>
          <p:cNvPr id="264" name="object 264"/>
          <p:cNvSpPr txBox="1"/>
          <p:nvPr/>
        </p:nvSpPr>
        <p:spPr>
          <a:xfrm rot="120000">
            <a:off x="7409997" y="3831395"/>
            <a:ext cx="149070" cy="12824"/>
          </a:xfrm>
          <a:prstGeom prst="rect">
            <a:avLst/>
          </a:prstGeom>
        </p:spPr>
        <p:txBody>
          <a:bodyPr vert="horz" wrap="square" lIns="0" tIns="0" rIns="0" bIns="0" rtlCol="0">
            <a:spAutoFit/>
          </a:bodyPr>
          <a:lstStyle/>
          <a:p>
            <a:pPr>
              <a:lnSpc>
                <a:spcPts val="92"/>
              </a:lnSpc>
            </a:pPr>
            <a:r>
              <a:rPr sz="153" baseline="18518" dirty="0">
                <a:latin typeface="Lucida Sans Unicode"/>
                <a:cs typeface="Lucida Sans Unicode"/>
              </a:rPr>
              <a:t>F</a:t>
            </a:r>
            <a:r>
              <a:rPr sz="102" dirty="0">
                <a:latin typeface="Lucida Sans Unicode"/>
                <a:cs typeface="Lucida Sans Unicode"/>
              </a:rPr>
              <a:t>ormat:</a:t>
            </a:r>
            <a:r>
              <a:rPr sz="102" spc="201" dirty="0">
                <a:latin typeface="Lucida Sans Unicode"/>
                <a:cs typeface="Lucida Sans Unicode"/>
              </a:rPr>
              <a:t> </a:t>
            </a:r>
            <a:r>
              <a:rPr sz="102" spc="-14" dirty="0">
                <a:latin typeface="Lucida Sans Unicode"/>
                <a:cs typeface="Lucida Sans Unicode"/>
              </a:rPr>
              <a:t>8.5”x11”</a:t>
            </a:r>
            <a:r>
              <a:rPr sz="102" spc="-7" dirty="0">
                <a:latin typeface="Lucida Sans Unicode"/>
                <a:cs typeface="Lucida Sans Unicode"/>
              </a:rPr>
              <a:t> </a:t>
            </a:r>
            <a:r>
              <a:rPr sz="102" spc="-17" dirty="0">
                <a:latin typeface="Lucida Sans Unicode"/>
                <a:cs typeface="Lucida Sans Unicode"/>
              </a:rPr>
              <a:t>PDF</a:t>
            </a:r>
            <a:endParaRPr sz="102">
              <a:latin typeface="Lucida Sans Unicode"/>
              <a:cs typeface="Lucida Sans Unicode"/>
            </a:endParaRPr>
          </a:p>
        </p:txBody>
      </p:sp>
      <p:sp>
        <p:nvSpPr>
          <p:cNvPr id="265" name="object 265"/>
          <p:cNvSpPr txBox="1"/>
          <p:nvPr/>
        </p:nvSpPr>
        <p:spPr>
          <a:xfrm rot="120000">
            <a:off x="7409210" y="3847279"/>
            <a:ext cx="167193" cy="12824"/>
          </a:xfrm>
          <a:prstGeom prst="rect">
            <a:avLst/>
          </a:prstGeom>
        </p:spPr>
        <p:txBody>
          <a:bodyPr vert="horz" wrap="square" lIns="0" tIns="0" rIns="0" bIns="0" rtlCol="0">
            <a:spAutoFit/>
          </a:bodyPr>
          <a:lstStyle/>
          <a:p>
            <a:pPr>
              <a:lnSpc>
                <a:spcPts val="89"/>
              </a:lnSpc>
            </a:pPr>
            <a:r>
              <a:rPr sz="102" spc="-7" dirty="0">
                <a:latin typeface="Lucida Sans Unicode"/>
                <a:cs typeface="Lucida Sans Unicode"/>
              </a:rPr>
              <a:t>Languages:</a:t>
            </a:r>
            <a:r>
              <a:rPr sz="102" spc="61" dirty="0">
                <a:latin typeface="Lucida Sans Unicode"/>
                <a:cs typeface="Lucida Sans Unicode"/>
              </a:rPr>
              <a:t> </a:t>
            </a:r>
            <a:r>
              <a:rPr sz="102" spc="-14" dirty="0">
                <a:latin typeface="Lucida Sans Unicode"/>
                <a:cs typeface="Lucida Sans Unicode"/>
              </a:rPr>
              <a:t>English,</a:t>
            </a:r>
            <a:r>
              <a:rPr sz="102" spc="7" dirty="0">
                <a:latin typeface="Lucida Sans Unicode"/>
                <a:cs typeface="Lucida Sans Unicode"/>
              </a:rPr>
              <a:t> </a:t>
            </a:r>
            <a:r>
              <a:rPr sz="102" spc="-7" dirty="0">
                <a:latin typeface="Lucida Sans Unicode"/>
                <a:cs typeface="Lucida Sans Unicode"/>
              </a:rPr>
              <a:t>Spanish</a:t>
            </a:r>
            <a:endParaRPr sz="102">
              <a:latin typeface="Lucida Sans Unicode"/>
              <a:cs typeface="Lucida Sans Unicode"/>
            </a:endParaRPr>
          </a:p>
        </p:txBody>
      </p:sp>
      <p:grpSp>
        <p:nvGrpSpPr>
          <p:cNvPr id="266" name="object 266"/>
          <p:cNvGrpSpPr/>
          <p:nvPr/>
        </p:nvGrpSpPr>
        <p:grpSpPr>
          <a:xfrm>
            <a:off x="7437596" y="3556782"/>
            <a:ext cx="154565" cy="158894"/>
            <a:chOff x="5853874" y="5216613"/>
            <a:chExt cx="226695" cy="233045"/>
          </a:xfrm>
        </p:grpSpPr>
        <p:pic>
          <p:nvPicPr>
            <p:cNvPr id="267" name="object 267"/>
            <p:cNvPicPr/>
            <p:nvPr/>
          </p:nvPicPr>
          <p:blipFill>
            <a:blip r:embed="rId18" cstate="print"/>
            <a:stretch>
              <a:fillRect/>
            </a:stretch>
          </p:blipFill>
          <p:spPr>
            <a:xfrm>
              <a:off x="5853874" y="5216613"/>
              <a:ext cx="226339" cy="233032"/>
            </a:xfrm>
            <a:prstGeom prst="rect">
              <a:avLst/>
            </a:prstGeom>
          </p:spPr>
        </p:pic>
        <p:sp>
          <p:nvSpPr>
            <p:cNvPr id="268" name="object 268"/>
            <p:cNvSpPr/>
            <p:nvPr/>
          </p:nvSpPr>
          <p:spPr>
            <a:xfrm>
              <a:off x="5971946" y="5231998"/>
              <a:ext cx="95250" cy="117475"/>
            </a:xfrm>
            <a:custGeom>
              <a:avLst/>
              <a:gdLst/>
              <a:ahLst/>
              <a:cxnLst/>
              <a:rect l="l" t="t" r="r" b="b"/>
              <a:pathLst>
                <a:path w="95250" h="117475">
                  <a:moveTo>
                    <a:pt x="5892" y="0"/>
                  </a:moveTo>
                  <a:lnTo>
                    <a:pt x="0" y="112623"/>
                  </a:lnTo>
                  <a:lnTo>
                    <a:pt x="88950" y="117271"/>
                  </a:lnTo>
                  <a:lnTo>
                    <a:pt x="94843" y="4673"/>
                  </a:lnTo>
                  <a:lnTo>
                    <a:pt x="5892" y="0"/>
                  </a:lnTo>
                  <a:close/>
                </a:path>
              </a:pathLst>
            </a:custGeom>
            <a:solidFill>
              <a:srgbClr val="23438E"/>
            </a:solidFill>
          </p:spPr>
          <p:txBody>
            <a:bodyPr wrap="square" lIns="0" tIns="0" rIns="0" bIns="0" rtlCol="0"/>
            <a:lstStyle/>
            <a:p>
              <a:endParaRPr sz="1227"/>
            </a:p>
          </p:txBody>
        </p:sp>
      </p:grpSp>
      <p:sp>
        <p:nvSpPr>
          <p:cNvPr id="269" name="object 269"/>
          <p:cNvSpPr txBox="1"/>
          <p:nvPr/>
        </p:nvSpPr>
        <p:spPr>
          <a:xfrm rot="120000">
            <a:off x="7526119" y="3569057"/>
            <a:ext cx="38328" cy="25648"/>
          </a:xfrm>
          <a:prstGeom prst="rect">
            <a:avLst/>
          </a:prstGeom>
        </p:spPr>
        <p:txBody>
          <a:bodyPr vert="horz" wrap="square" lIns="0" tIns="0" rIns="0" bIns="0" rtlCol="0">
            <a:spAutoFit/>
          </a:bodyPr>
          <a:lstStyle/>
          <a:p>
            <a:pPr>
              <a:lnSpc>
                <a:spcPts val="68"/>
              </a:lnSpc>
            </a:pPr>
            <a:r>
              <a:rPr sz="100" b="1" spc="-14" dirty="0">
                <a:solidFill>
                  <a:srgbClr val="FFFFFF"/>
                </a:solidFill>
                <a:latin typeface="Calibri"/>
                <a:cs typeface="Calibri"/>
              </a:rPr>
              <a:t>GETTING</a:t>
            </a:r>
            <a:r>
              <a:rPr sz="100" b="1" spc="31" dirty="0">
                <a:solidFill>
                  <a:srgbClr val="FFFFFF"/>
                </a:solidFill>
                <a:latin typeface="Calibri"/>
                <a:cs typeface="Calibri"/>
              </a:rPr>
              <a:t> </a:t>
            </a:r>
            <a:r>
              <a:rPr sz="100" b="1" spc="-24" dirty="0">
                <a:solidFill>
                  <a:srgbClr val="FFFFFF"/>
                </a:solidFill>
                <a:latin typeface="Calibri"/>
                <a:cs typeface="Calibri"/>
              </a:rPr>
              <a:t>MY</a:t>
            </a:r>
            <a:endParaRPr sz="100">
              <a:latin typeface="Calibri"/>
              <a:cs typeface="Calibri"/>
            </a:endParaRPr>
          </a:p>
        </p:txBody>
      </p:sp>
      <p:sp>
        <p:nvSpPr>
          <p:cNvPr id="270" name="object 270"/>
          <p:cNvSpPr txBox="1"/>
          <p:nvPr/>
        </p:nvSpPr>
        <p:spPr>
          <a:xfrm rot="120000">
            <a:off x="7525467" y="3578342"/>
            <a:ext cx="29986" cy="25648"/>
          </a:xfrm>
          <a:prstGeom prst="rect">
            <a:avLst/>
          </a:prstGeom>
        </p:spPr>
        <p:txBody>
          <a:bodyPr vert="horz" wrap="square" lIns="0" tIns="0" rIns="0" bIns="0" rtlCol="0">
            <a:spAutoFit/>
          </a:bodyPr>
          <a:lstStyle/>
          <a:p>
            <a:pPr>
              <a:lnSpc>
                <a:spcPts val="65"/>
              </a:lnSpc>
            </a:pPr>
            <a:r>
              <a:rPr sz="100" b="1" spc="-14" dirty="0">
                <a:solidFill>
                  <a:srgbClr val="FFFFFF"/>
                </a:solidFill>
                <a:latin typeface="Calibri"/>
                <a:cs typeface="Calibri"/>
              </a:rPr>
              <a:t>COVID-</a:t>
            </a:r>
            <a:r>
              <a:rPr sz="100" b="1" spc="-24" dirty="0">
                <a:solidFill>
                  <a:srgbClr val="FFFFFF"/>
                </a:solidFill>
                <a:latin typeface="Calibri"/>
                <a:cs typeface="Calibri"/>
              </a:rPr>
              <a:t>19</a:t>
            </a:r>
            <a:endParaRPr sz="100">
              <a:latin typeface="Calibri"/>
              <a:cs typeface="Calibri"/>
            </a:endParaRPr>
          </a:p>
        </p:txBody>
      </p:sp>
      <p:sp>
        <p:nvSpPr>
          <p:cNvPr id="271" name="object 271"/>
          <p:cNvSpPr txBox="1"/>
          <p:nvPr/>
        </p:nvSpPr>
        <p:spPr>
          <a:xfrm rot="120000">
            <a:off x="7525248" y="3588545"/>
            <a:ext cx="51039" cy="25648"/>
          </a:xfrm>
          <a:prstGeom prst="rect">
            <a:avLst/>
          </a:prstGeom>
        </p:spPr>
        <p:txBody>
          <a:bodyPr vert="horz" wrap="square" lIns="0" tIns="0" rIns="0" bIns="0" rtlCol="0">
            <a:spAutoFit/>
          </a:bodyPr>
          <a:lstStyle/>
          <a:p>
            <a:pPr>
              <a:lnSpc>
                <a:spcPts val="68"/>
              </a:lnSpc>
            </a:pPr>
            <a:r>
              <a:rPr sz="100" b="1" spc="-14" dirty="0">
                <a:solidFill>
                  <a:srgbClr val="FFFFFF"/>
                </a:solidFill>
                <a:latin typeface="Calibri"/>
                <a:cs typeface="Calibri"/>
              </a:rPr>
              <a:t>VACCINE</a:t>
            </a:r>
            <a:r>
              <a:rPr sz="100" b="1" spc="31" dirty="0">
                <a:solidFill>
                  <a:srgbClr val="FFFFFF"/>
                </a:solidFill>
                <a:latin typeface="Calibri"/>
                <a:cs typeface="Calibri"/>
              </a:rPr>
              <a:t> </a:t>
            </a:r>
            <a:r>
              <a:rPr sz="100" b="1" spc="-17" dirty="0">
                <a:solidFill>
                  <a:srgbClr val="FFFFFF"/>
                </a:solidFill>
                <a:latin typeface="Calibri"/>
                <a:cs typeface="Calibri"/>
              </a:rPr>
              <a:t>MEANS</a:t>
            </a:r>
            <a:endParaRPr sz="100">
              <a:latin typeface="Calibri"/>
              <a:cs typeface="Calibri"/>
            </a:endParaRPr>
          </a:p>
        </p:txBody>
      </p:sp>
      <p:sp>
        <p:nvSpPr>
          <p:cNvPr id="272" name="object 272"/>
          <p:cNvSpPr txBox="1"/>
          <p:nvPr/>
        </p:nvSpPr>
        <p:spPr>
          <a:xfrm rot="120000">
            <a:off x="7524737" y="3598056"/>
            <a:ext cx="49761" cy="25648"/>
          </a:xfrm>
          <a:prstGeom prst="rect">
            <a:avLst/>
          </a:prstGeom>
        </p:spPr>
        <p:txBody>
          <a:bodyPr vert="horz" wrap="square" lIns="0" tIns="0" rIns="0" bIns="0" rtlCol="0">
            <a:spAutoFit/>
          </a:bodyPr>
          <a:lstStyle/>
          <a:p>
            <a:pPr>
              <a:lnSpc>
                <a:spcPts val="68"/>
              </a:lnSpc>
            </a:pPr>
            <a:r>
              <a:rPr sz="100" b="1" spc="-7" dirty="0">
                <a:solidFill>
                  <a:srgbClr val="FFFFFF"/>
                </a:solidFill>
                <a:latin typeface="Calibri"/>
                <a:cs typeface="Calibri"/>
              </a:rPr>
              <a:t>I</a:t>
            </a:r>
            <a:r>
              <a:rPr sz="100" b="1" spc="7" dirty="0">
                <a:solidFill>
                  <a:srgbClr val="FFFFFF"/>
                </a:solidFill>
                <a:latin typeface="Calibri"/>
                <a:cs typeface="Calibri"/>
              </a:rPr>
              <a:t> </a:t>
            </a:r>
            <a:r>
              <a:rPr sz="100" b="1" spc="-14" dirty="0">
                <a:solidFill>
                  <a:srgbClr val="FFFFFF"/>
                </a:solidFill>
                <a:latin typeface="Calibri"/>
                <a:cs typeface="Calibri"/>
              </a:rPr>
              <a:t>CAN</a:t>
            </a:r>
            <a:r>
              <a:rPr sz="100" b="1" spc="10" dirty="0">
                <a:solidFill>
                  <a:srgbClr val="FFFFFF"/>
                </a:solidFill>
                <a:latin typeface="Calibri"/>
                <a:cs typeface="Calibri"/>
              </a:rPr>
              <a:t> </a:t>
            </a:r>
            <a:r>
              <a:rPr sz="100" b="1" spc="-14" dirty="0">
                <a:solidFill>
                  <a:srgbClr val="FFFFFF"/>
                </a:solidFill>
                <a:latin typeface="Calibri"/>
                <a:cs typeface="Calibri"/>
              </a:rPr>
              <a:t>GET</a:t>
            </a:r>
            <a:r>
              <a:rPr sz="100" b="1" spc="7" dirty="0">
                <a:solidFill>
                  <a:srgbClr val="FFFFFF"/>
                </a:solidFill>
                <a:latin typeface="Calibri"/>
                <a:cs typeface="Calibri"/>
              </a:rPr>
              <a:t> </a:t>
            </a:r>
            <a:r>
              <a:rPr sz="100" b="1" spc="-14" dirty="0">
                <a:solidFill>
                  <a:srgbClr val="FFFFFF"/>
                </a:solidFill>
                <a:latin typeface="Calibri"/>
                <a:cs typeface="Calibri"/>
              </a:rPr>
              <a:t>BACK</a:t>
            </a:r>
            <a:endParaRPr sz="100">
              <a:latin typeface="Calibri"/>
              <a:cs typeface="Calibri"/>
            </a:endParaRPr>
          </a:p>
        </p:txBody>
      </p:sp>
      <p:sp>
        <p:nvSpPr>
          <p:cNvPr id="273" name="object 273"/>
          <p:cNvSpPr txBox="1"/>
          <p:nvPr/>
        </p:nvSpPr>
        <p:spPr>
          <a:xfrm rot="120000">
            <a:off x="7524240" y="3607626"/>
            <a:ext cx="50187" cy="25648"/>
          </a:xfrm>
          <a:prstGeom prst="rect">
            <a:avLst/>
          </a:prstGeom>
        </p:spPr>
        <p:txBody>
          <a:bodyPr vert="horz" wrap="square" lIns="0" tIns="0" rIns="0" bIns="0" rtlCol="0">
            <a:spAutoFit/>
          </a:bodyPr>
          <a:lstStyle/>
          <a:p>
            <a:pPr>
              <a:lnSpc>
                <a:spcPts val="68"/>
              </a:lnSpc>
            </a:pPr>
            <a:r>
              <a:rPr sz="100" b="1" spc="-17" dirty="0">
                <a:solidFill>
                  <a:srgbClr val="FFFFFF"/>
                </a:solidFill>
                <a:latin typeface="Calibri"/>
                <a:cs typeface="Calibri"/>
              </a:rPr>
              <a:t>TO</a:t>
            </a:r>
            <a:r>
              <a:rPr sz="100" b="1" spc="7" dirty="0">
                <a:solidFill>
                  <a:srgbClr val="FFFFFF"/>
                </a:solidFill>
                <a:latin typeface="Calibri"/>
                <a:cs typeface="Calibri"/>
              </a:rPr>
              <a:t> </a:t>
            </a:r>
            <a:r>
              <a:rPr sz="100" b="1" spc="-14" dirty="0">
                <a:solidFill>
                  <a:srgbClr val="FFFFFF"/>
                </a:solidFill>
                <a:latin typeface="Calibri"/>
                <a:cs typeface="Calibri"/>
              </a:rPr>
              <a:t>MY</a:t>
            </a:r>
            <a:r>
              <a:rPr sz="100" b="1" spc="7" dirty="0">
                <a:solidFill>
                  <a:srgbClr val="FFFFFF"/>
                </a:solidFill>
                <a:latin typeface="Calibri"/>
                <a:cs typeface="Calibri"/>
              </a:rPr>
              <a:t> </a:t>
            </a:r>
            <a:r>
              <a:rPr sz="100" b="1" spc="-17" dirty="0">
                <a:solidFill>
                  <a:srgbClr val="FFFFFF"/>
                </a:solidFill>
                <a:latin typeface="Calibri"/>
                <a:cs typeface="Calibri"/>
              </a:rPr>
              <a:t>FAVORITE</a:t>
            </a:r>
            <a:endParaRPr sz="100">
              <a:latin typeface="Calibri"/>
              <a:cs typeface="Calibri"/>
            </a:endParaRPr>
          </a:p>
        </p:txBody>
      </p:sp>
      <p:sp>
        <p:nvSpPr>
          <p:cNvPr id="274" name="object 274"/>
          <p:cNvSpPr txBox="1"/>
          <p:nvPr/>
        </p:nvSpPr>
        <p:spPr>
          <a:xfrm rot="120000">
            <a:off x="7523592" y="3616746"/>
            <a:ext cx="36648" cy="25648"/>
          </a:xfrm>
          <a:prstGeom prst="rect">
            <a:avLst/>
          </a:prstGeom>
        </p:spPr>
        <p:txBody>
          <a:bodyPr vert="horz" wrap="square" lIns="0" tIns="0" rIns="0" bIns="0" rtlCol="0">
            <a:spAutoFit/>
          </a:bodyPr>
          <a:lstStyle/>
          <a:p>
            <a:pPr>
              <a:lnSpc>
                <a:spcPts val="65"/>
              </a:lnSpc>
            </a:pPr>
            <a:r>
              <a:rPr sz="100" b="1" spc="-14" dirty="0">
                <a:solidFill>
                  <a:srgbClr val="FFFFFF"/>
                </a:solidFill>
                <a:latin typeface="Calibri"/>
                <a:cs typeface="Calibri"/>
              </a:rPr>
              <a:t>ACTIVITIES.</a:t>
            </a:r>
            <a:endParaRPr sz="100">
              <a:latin typeface="Calibri"/>
              <a:cs typeface="Calibri"/>
            </a:endParaRPr>
          </a:p>
        </p:txBody>
      </p:sp>
      <p:sp>
        <p:nvSpPr>
          <p:cNvPr id="275" name="object 275"/>
          <p:cNvSpPr txBox="1"/>
          <p:nvPr/>
        </p:nvSpPr>
        <p:spPr>
          <a:xfrm rot="180000">
            <a:off x="7484810" y="3691525"/>
            <a:ext cx="81036" cy="64179"/>
          </a:xfrm>
          <a:prstGeom prst="rect">
            <a:avLst/>
          </a:prstGeom>
        </p:spPr>
        <p:txBody>
          <a:bodyPr vert="horz" wrap="square" lIns="0" tIns="2598" rIns="0" bIns="0" rtlCol="0">
            <a:spAutoFit/>
          </a:bodyPr>
          <a:lstStyle/>
          <a:p>
            <a:pPr>
              <a:spcBef>
                <a:spcPts val="20"/>
              </a:spcBef>
            </a:pPr>
            <a:r>
              <a:rPr sz="100" b="1" spc="-7" dirty="0">
                <a:latin typeface="Arial"/>
                <a:cs typeface="Arial"/>
              </a:rPr>
              <a:t>COVID-19</a:t>
            </a:r>
            <a:r>
              <a:rPr sz="100" b="1" spc="7" dirty="0">
                <a:latin typeface="Arial"/>
                <a:cs typeface="Arial"/>
              </a:rPr>
              <a:t> </a:t>
            </a:r>
            <a:r>
              <a:rPr sz="100" b="1" spc="-7" dirty="0">
                <a:latin typeface="Arial"/>
                <a:cs typeface="Arial"/>
              </a:rPr>
              <a:t>is</a:t>
            </a:r>
            <a:r>
              <a:rPr sz="100" b="1" spc="10" dirty="0">
                <a:latin typeface="Arial"/>
                <a:cs typeface="Arial"/>
              </a:rPr>
              <a:t> </a:t>
            </a:r>
            <a:r>
              <a:rPr sz="100" b="1" spc="-7" dirty="0">
                <a:latin typeface="Arial"/>
                <a:cs typeface="Arial"/>
              </a:rPr>
              <a:t>now</a:t>
            </a:r>
            <a:r>
              <a:rPr sz="100" b="1" spc="7" dirty="0">
                <a:latin typeface="Arial"/>
                <a:cs typeface="Arial"/>
              </a:rPr>
              <a:t> </a:t>
            </a:r>
            <a:r>
              <a:rPr sz="100" b="1" spc="-7" dirty="0">
                <a:latin typeface="Arial"/>
                <a:cs typeface="Arial"/>
              </a:rPr>
              <a:t>available</a:t>
            </a:r>
            <a:r>
              <a:rPr sz="100" b="1" spc="10" dirty="0">
                <a:latin typeface="Arial"/>
                <a:cs typeface="Arial"/>
              </a:rPr>
              <a:t> </a:t>
            </a:r>
            <a:r>
              <a:rPr sz="100" b="1" spc="-7" dirty="0">
                <a:latin typeface="Arial"/>
                <a:cs typeface="Arial"/>
              </a:rPr>
              <a:t>for</a:t>
            </a:r>
            <a:r>
              <a:rPr sz="100" b="1" spc="7" dirty="0">
                <a:latin typeface="Arial"/>
                <a:cs typeface="Arial"/>
              </a:rPr>
              <a:t> </a:t>
            </a:r>
            <a:r>
              <a:rPr sz="100" b="1" spc="-7" dirty="0">
                <a:latin typeface="Arial"/>
                <a:cs typeface="Arial"/>
              </a:rPr>
              <a:t>everyone</a:t>
            </a:r>
            <a:r>
              <a:rPr sz="100" b="1" spc="10" dirty="0">
                <a:latin typeface="Arial"/>
                <a:cs typeface="Arial"/>
              </a:rPr>
              <a:t> </a:t>
            </a:r>
            <a:r>
              <a:rPr sz="100" b="1" spc="-7" dirty="0">
                <a:latin typeface="Arial"/>
                <a:cs typeface="Arial"/>
              </a:rPr>
              <a:t>12</a:t>
            </a:r>
            <a:r>
              <a:rPr sz="100" b="1" spc="7" dirty="0">
                <a:latin typeface="Arial"/>
                <a:cs typeface="Arial"/>
              </a:rPr>
              <a:t> </a:t>
            </a:r>
            <a:r>
              <a:rPr sz="100" b="1" spc="-14" dirty="0">
                <a:latin typeface="Arial"/>
                <a:cs typeface="Arial"/>
              </a:rPr>
              <a:t>years</a:t>
            </a:r>
            <a:endParaRPr sz="100">
              <a:latin typeface="Arial"/>
              <a:cs typeface="Arial"/>
            </a:endParaRPr>
          </a:p>
        </p:txBody>
      </p:sp>
      <p:sp>
        <p:nvSpPr>
          <p:cNvPr id="276" name="object 276"/>
          <p:cNvSpPr txBox="1"/>
          <p:nvPr/>
        </p:nvSpPr>
        <p:spPr>
          <a:xfrm rot="180000">
            <a:off x="7484599" y="3694364"/>
            <a:ext cx="42139" cy="64179"/>
          </a:xfrm>
          <a:prstGeom prst="rect">
            <a:avLst/>
          </a:prstGeom>
        </p:spPr>
        <p:txBody>
          <a:bodyPr vert="horz" wrap="square" lIns="0" tIns="2598" rIns="0" bIns="0" rtlCol="0">
            <a:spAutoFit/>
          </a:bodyPr>
          <a:lstStyle/>
          <a:p>
            <a:pPr>
              <a:spcBef>
                <a:spcPts val="20"/>
              </a:spcBef>
            </a:pPr>
            <a:r>
              <a:rPr sz="100" b="1" spc="-7" dirty="0">
                <a:latin typeface="Arial"/>
                <a:cs typeface="Arial"/>
              </a:rPr>
              <a:t>and</a:t>
            </a:r>
            <a:r>
              <a:rPr sz="100" b="1" spc="7" dirty="0">
                <a:latin typeface="Arial"/>
                <a:cs typeface="Arial"/>
              </a:rPr>
              <a:t> </a:t>
            </a:r>
            <a:r>
              <a:rPr sz="100" b="1" spc="-7" dirty="0">
                <a:latin typeface="Arial"/>
                <a:cs typeface="Arial"/>
              </a:rPr>
              <a:t>up.</a:t>
            </a:r>
            <a:r>
              <a:rPr sz="100" b="1" spc="7" dirty="0">
                <a:latin typeface="Arial"/>
                <a:cs typeface="Arial"/>
              </a:rPr>
              <a:t> </a:t>
            </a:r>
            <a:r>
              <a:rPr sz="100" b="1" spc="-7" dirty="0">
                <a:latin typeface="Arial"/>
                <a:cs typeface="Arial"/>
              </a:rPr>
              <a:t>Get</a:t>
            </a:r>
            <a:r>
              <a:rPr sz="100" b="1" spc="7" dirty="0">
                <a:latin typeface="Arial"/>
                <a:cs typeface="Arial"/>
              </a:rPr>
              <a:t> </a:t>
            </a:r>
            <a:r>
              <a:rPr sz="100" b="1" spc="-7" dirty="0">
                <a:latin typeface="Arial"/>
                <a:cs typeface="Arial"/>
              </a:rPr>
              <a:t>yours</a:t>
            </a:r>
            <a:r>
              <a:rPr sz="100" b="1" spc="7" dirty="0">
                <a:latin typeface="Arial"/>
                <a:cs typeface="Arial"/>
              </a:rPr>
              <a:t> </a:t>
            </a:r>
            <a:r>
              <a:rPr sz="100" b="1" spc="-7" dirty="0">
                <a:latin typeface="Arial"/>
                <a:cs typeface="Arial"/>
              </a:rPr>
              <a:t>today!</a:t>
            </a:r>
            <a:endParaRPr sz="100">
              <a:latin typeface="Arial"/>
              <a:cs typeface="Arial"/>
            </a:endParaRPr>
          </a:p>
        </p:txBody>
      </p:sp>
      <p:sp>
        <p:nvSpPr>
          <p:cNvPr id="277" name="object 277"/>
          <p:cNvSpPr txBox="1"/>
          <p:nvPr/>
        </p:nvSpPr>
        <p:spPr>
          <a:xfrm rot="180000">
            <a:off x="7485014" y="3687295"/>
            <a:ext cx="67197" cy="64179"/>
          </a:xfrm>
          <a:prstGeom prst="rect">
            <a:avLst/>
          </a:prstGeom>
        </p:spPr>
        <p:txBody>
          <a:bodyPr vert="horz" wrap="square" lIns="0" tIns="2598" rIns="0" bIns="0" rtlCol="0">
            <a:spAutoFit/>
          </a:bodyPr>
          <a:lstStyle/>
          <a:p>
            <a:pPr>
              <a:spcBef>
                <a:spcPts val="20"/>
              </a:spcBef>
            </a:pPr>
            <a:r>
              <a:rPr sz="100" b="1" spc="-7" dirty="0">
                <a:latin typeface="Arial"/>
                <a:cs typeface="Arial"/>
              </a:rPr>
              <a:t>A</a:t>
            </a:r>
            <a:r>
              <a:rPr sz="100" b="1" spc="10" dirty="0">
                <a:latin typeface="Arial"/>
                <a:cs typeface="Arial"/>
              </a:rPr>
              <a:t> </a:t>
            </a:r>
            <a:r>
              <a:rPr sz="100" b="1" spc="-7" dirty="0">
                <a:latin typeface="Arial"/>
                <a:cs typeface="Arial"/>
              </a:rPr>
              <a:t>safe</a:t>
            </a:r>
            <a:r>
              <a:rPr sz="100" b="1" spc="10" dirty="0">
                <a:latin typeface="Arial"/>
                <a:cs typeface="Arial"/>
              </a:rPr>
              <a:t> </a:t>
            </a:r>
            <a:r>
              <a:rPr sz="100" b="1" spc="-7" dirty="0">
                <a:latin typeface="Arial"/>
                <a:cs typeface="Arial"/>
              </a:rPr>
              <a:t>and</a:t>
            </a:r>
            <a:r>
              <a:rPr sz="100" b="1" spc="10" dirty="0">
                <a:latin typeface="Arial"/>
                <a:cs typeface="Arial"/>
              </a:rPr>
              <a:t> </a:t>
            </a:r>
            <a:r>
              <a:rPr sz="100" b="1" spc="-7" dirty="0">
                <a:latin typeface="Arial"/>
                <a:cs typeface="Arial"/>
              </a:rPr>
              <a:t>effective</a:t>
            </a:r>
            <a:r>
              <a:rPr sz="100" b="1" spc="10" dirty="0">
                <a:latin typeface="Arial"/>
                <a:cs typeface="Arial"/>
              </a:rPr>
              <a:t> </a:t>
            </a:r>
            <a:r>
              <a:rPr sz="100" b="1" spc="-7" dirty="0">
                <a:latin typeface="Arial"/>
                <a:cs typeface="Arial"/>
              </a:rPr>
              <a:t>vaccine</a:t>
            </a:r>
            <a:r>
              <a:rPr sz="100" b="1" spc="14" dirty="0">
                <a:latin typeface="Arial"/>
                <a:cs typeface="Arial"/>
              </a:rPr>
              <a:t> </a:t>
            </a:r>
            <a:r>
              <a:rPr sz="100" b="1" spc="-7" dirty="0">
                <a:latin typeface="Arial"/>
                <a:cs typeface="Arial"/>
              </a:rPr>
              <a:t>to</a:t>
            </a:r>
            <a:r>
              <a:rPr sz="100" b="1" spc="10" dirty="0">
                <a:latin typeface="Arial"/>
                <a:cs typeface="Arial"/>
              </a:rPr>
              <a:t> </a:t>
            </a:r>
            <a:r>
              <a:rPr sz="100" b="1" spc="-7" dirty="0">
                <a:latin typeface="Arial"/>
                <a:cs typeface="Arial"/>
              </a:rPr>
              <a:t>prevent</a:t>
            </a:r>
            <a:endParaRPr sz="100">
              <a:latin typeface="Arial"/>
              <a:cs typeface="Arial"/>
            </a:endParaRPr>
          </a:p>
        </p:txBody>
      </p:sp>
      <p:sp>
        <p:nvSpPr>
          <p:cNvPr id="278" name="object 278"/>
          <p:cNvSpPr txBox="1"/>
          <p:nvPr/>
        </p:nvSpPr>
        <p:spPr>
          <a:xfrm rot="180000">
            <a:off x="7484400" y="3698296"/>
            <a:ext cx="45160" cy="64179"/>
          </a:xfrm>
          <a:prstGeom prst="rect">
            <a:avLst/>
          </a:prstGeom>
        </p:spPr>
        <p:txBody>
          <a:bodyPr vert="horz" wrap="square" lIns="0" tIns="2598" rIns="0" bIns="0" rtlCol="0">
            <a:spAutoFit/>
          </a:bodyPr>
          <a:lstStyle/>
          <a:p>
            <a:pPr>
              <a:spcBef>
                <a:spcPts val="20"/>
              </a:spcBef>
            </a:pPr>
            <a:r>
              <a:rPr sz="100" b="1" spc="-7" dirty="0">
                <a:latin typeface="Arial"/>
                <a:cs typeface="Arial"/>
              </a:rPr>
              <a:t>Learn</a:t>
            </a:r>
            <a:r>
              <a:rPr sz="100" b="1" spc="10" dirty="0">
                <a:latin typeface="Arial"/>
                <a:cs typeface="Arial"/>
              </a:rPr>
              <a:t> </a:t>
            </a:r>
            <a:r>
              <a:rPr sz="100" b="1" spc="-7" dirty="0">
                <a:latin typeface="Arial"/>
                <a:cs typeface="Arial"/>
              </a:rPr>
              <a:t>more:</a:t>
            </a:r>
            <a:r>
              <a:rPr sz="100" b="1" spc="10" dirty="0">
                <a:latin typeface="Arial"/>
                <a:cs typeface="Arial"/>
              </a:rPr>
              <a:t> </a:t>
            </a:r>
            <a:r>
              <a:rPr sz="100" b="1" spc="-7" dirty="0">
                <a:solidFill>
                  <a:srgbClr val="055EA9"/>
                </a:solidFill>
                <a:latin typeface="Arial"/>
                <a:cs typeface="Arial"/>
                <a:hlinkClick r:id="rId19"/>
              </a:rPr>
              <a:t>www.cdc.gov</a:t>
            </a:r>
            <a:endParaRPr sz="100">
              <a:latin typeface="Arial"/>
              <a:cs typeface="Arial"/>
            </a:endParaRPr>
          </a:p>
        </p:txBody>
      </p:sp>
      <p:grpSp>
        <p:nvGrpSpPr>
          <p:cNvPr id="279" name="object 279"/>
          <p:cNvGrpSpPr/>
          <p:nvPr/>
        </p:nvGrpSpPr>
        <p:grpSpPr>
          <a:xfrm>
            <a:off x="7435432" y="3551903"/>
            <a:ext cx="176645" cy="210416"/>
            <a:chOff x="5850700" y="5209458"/>
            <a:chExt cx="259079" cy="308610"/>
          </a:xfrm>
        </p:grpSpPr>
        <p:sp>
          <p:nvSpPr>
            <p:cNvPr id="280" name="object 280"/>
            <p:cNvSpPr/>
            <p:nvPr/>
          </p:nvSpPr>
          <p:spPr>
            <a:xfrm>
              <a:off x="5971044" y="5241743"/>
              <a:ext cx="12700" cy="8890"/>
            </a:xfrm>
            <a:custGeom>
              <a:avLst/>
              <a:gdLst/>
              <a:ahLst/>
              <a:cxnLst/>
              <a:rect l="l" t="t" r="r" b="b"/>
              <a:pathLst>
                <a:path w="12700" h="8889">
                  <a:moveTo>
                    <a:pt x="2832" y="0"/>
                  </a:moveTo>
                  <a:lnTo>
                    <a:pt x="1993" y="228"/>
                  </a:lnTo>
                  <a:lnTo>
                    <a:pt x="673" y="1231"/>
                  </a:lnTo>
                  <a:lnTo>
                    <a:pt x="317" y="1955"/>
                  </a:lnTo>
                  <a:lnTo>
                    <a:pt x="0" y="7873"/>
                  </a:lnTo>
                  <a:lnTo>
                    <a:pt x="279" y="8216"/>
                  </a:lnTo>
                  <a:lnTo>
                    <a:pt x="4940" y="8458"/>
                  </a:lnTo>
                  <a:lnTo>
                    <a:pt x="5171" y="8216"/>
                  </a:lnTo>
                  <a:lnTo>
                    <a:pt x="5258" y="7873"/>
                  </a:lnTo>
                  <a:lnTo>
                    <a:pt x="5384" y="3936"/>
                  </a:lnTo>
                  <a:lnTo>
                    <a:pt x="5118" y="3619"/>
                  </a:lnTo>
                  <a:lnTo>
                    <a:pt x="4927" y="3530"/>
                  </a:lnTo>
                  <a:lnTo>
                    <a:pt x="3162" y="3441"/>
                  </a:lnTo>
                  <a:lnTo>
                    <a:pt x="3124" y="2539"/>
                  </a:lnTo>
                  <a:lnTo>
                    <a:pt x="3314" y="2311"/>
                  </a:lnTo>
                  <a:lnTo>
                    <a:pt x="4278" y="2311"/>
                  </a:lnTo>
                  <a:lnTo>
                    <a:pt x="4483" y="2171"/>
                  </a:lnTo>
                  <a:lnTo>
                    <a:pt x="4487" y="228"/>
                  </a:lnTo>
                  <a:lnTo>
                    <a:pt x="4343" y="76"/>
                  </a:lnTo>
                  <a:lnTo>
                    <a:pt x="2832" y="0"/>
                  </a:lnTo>
                  <a:close/>
                </a:path>
                <a:path w="12700" h="8889">
                  <a:moveTo>
                    <a:pt x="4278" y="2311"/>
                  </a:moveTo>
                  <a:lnTo>
                    <a:pt x="3314" y="2311"/>
                  </a:lnTo>
                  <a:lnTo>
                    <a:pt x="4203" y="2362"/>
                  </a:lnTo>
                  <a:close/>
                </a:path>
                <a:path w="12700" h="8889">
                  <a:moveTo>
                    <a:pt x="9906" y="368"/>
                  </a:moveTo>
                  <a:lnTo>
                    <a:pt x="9055" y="596"/>
                  </a:lnTo>
                  <a:lnTo>
                    <a:pt x="7734" y="1600"/>
                  </a:lnTo>
                  <a:lnTo>
                    <a:pt x="7378" y="2324"/>
                  </a:lnTo>
                  <a:lnTo>
                    <a:pt x="7073" y="8242"/>
                  </a:lnTo>
                  <a:lnTo>
                    <a:pt x="7353" y="8585"/>
                  </a:lnTo>
                  <a:lnTo>
                    <a:pt x="12014" y="8826"/>
                  </a:lnTo>
                  <a:lnTo>
                    <a:pt x="12236" y="8585"/>
                  </a:lnTo>
                  <a:lnTo>
                    <a:pt x="12320" y="8242"/>
                  </a:lnTo>
                  <a:lnTo>
                    <a:pt x="12522" y="4546"/>
                  </a:lnTo>
                  <a:lnTo>
                    <a:pt x="12458" y="4317"/>
                  </a:lnTo>
                  <a:lnTo>
                    <a:pt x="12192" y="3987"/>
                  </a:lnTo>
                  <a:lnTo>
                    <a:pt x="12014" y="3898"/>
                  </a:lnTo>
                  <a:lnTo>
                    <a:pt x="10223" y="3809"/>
                  </a:lnTo>
                  <a:lnTo>
                    <a:pt x="10185" y="2920"/>
                  </a:lnTo>
                  <a:lnTo>
                    <a:pt x="10375" y="2679"/>
                  </a:lnTo>
                  <a:lnTo>
                    <a:pt x="11348" y="2679"/>
                  </a:lnTo>
                  <a:lnTo>
                    <a:pt x="11544" y="2539"/>
                  </a:lnTo>
                  <a:lnTo>
                    <a:pt x="11561" y="596"/>
                  </a:lnTo>
                  <a:lnTo>
                    <a:pt x="11417" y="444"/>
                  </a:lnTo>
                  <a:lnTo>
                    <a:pt x="9906" y="368"/>
                  </a:lnTo>
                  <a:close/>
                </a:path>
                <a:path w="12700" h="8889">
                  <a:moveTo>
                    <a:pt x="11348" y="2679"/>
                  </a:moveTo>
                  <a:lnTo>
                    <a:pt x="10375" y="2679"/>
                  </a:lnTo>
                  <a:lnTo>
                    <a:pt x="11277" y="2730"/>
                  </a:lnTo>
                  <a:close/>
                </a:path>
              </a:pathLst>
            </a:custGeom>
            <a:solidFill>
              <a:srgbClr val="F89622"/>
            </a:solidFill>
          </p:spPr>
          <p:txBody>
            <a:bodyPr wrap="square" lIns="0" tIns="0" rIns="0" bIns="0" rtlCol="0"/>
            <a:lstStyle/>
            <a:p>
              <a:endParaRPr sz="1227"/>
            </a:p>
          </p:txBody>
        </p:sp>
        <p:sp>
          <p:nvSpPr>
            <p:cNvPr id="281" name="object 281"/>
            <p:cNvSpPr/>
            <p:nvPr/>
          </p:nvSpPr>
          <p:spPr>
            <a:xfrm>
              <a:off x="6006515" y="5332035"/>
              <a:ext cx="45085" cy="45085"/>
            </a:xfrm>
            <a:custGeom>
              <a:avLst/>
              <a:gdLst/>
              <a:ahLst/>
              <a:cxnLst/>
              <a:rect l="l" t="t" r="r" b="b"/>
              <a:pathLst>
                <a:path w="45085" h="45085">
                  <a:moveTo>
                    <a:pt x="23431" y="0"/>
                  </a:moveTo>
                  <a:lnTo>
                    <a:pt x="14675" y="1294"/>
                  </a:lnTo>
                  <a:lnTo>
                    <a:pt x="7348" y="5694"/>
                  </a:lnTo>
                  <a:lnTo>
                    <a:pt x="2205" y="12521"/>
                  </a:lnTo>
                  <a:lnTo>
                    <a:pt x="0" y="21094"/>
                  </a:lnTo>
                  <a:lnTo>
                    <a:pt x="1299" y="29849"/>
                  </a:lnTo>
                  <a:lnTo>
                    <a:pt x="5699" y="37171"/>
                  </a:lnTo>
                  <a:lnTo>
                    <a:pt x="12522" y="42309"/>
                  </a:lnTo>
                  <a:lnTo>
                    <a:pt x="21094" y="44513"/>
                  </a:lnTo>
                  <a:lnTo>
                    <a:pt x="29850" y="43219"/>
                  </a:lnTo>
                  <a:lnTo>
                    <a:pt x="37176" y="38819"/>
                  </a:lnTo>
                  <a:lnTo>
                    <a:pt x="42315" y="31992"/>
                  </a:lnTo>
                  <a:lnTo>
                    <a:pt x="44513" y="23418"/>
                  </a:lnTo>
                  <a:lnTo>
                    <a:pt x="43219" y="14669"/>
                  </a:lnTo>
                  <a:lnTo>
                    <a:pt x="38820" y="7346"/>
                  </a:lnTo>
                  <a:lnTo>
                    <a:pt x="31997" y="2205"/>
                  </a:lnTo>
                  <a:lnTo>
                    <a:pt x="23431" y="0"/>
                  </a:lnTo>
                  <a:close/>
                </a:path>
              </a:pathLst>
            </a:custGeom>
            <a:solidFill>
              <a:srgbClr val="000000">
                <a:alpha val="38998"/>
              </a:srgbClr>
            </a:solidFill>
          </p:spPr>
          <p:txBody>
            <a:bodyPr wrap="square" lIns="0" tIns="0" rIns="0" bIns="0" rtlCol="0"/>
            <a:lstStyle/>
            <a:p>
              <a:endParaRPr sz="1227"/>
            </a:p>
          </p:txBody>
        </p:sp>
        <p:sp>
          <p:nvSpPr>
            <p:cNvPr id="282" name="object 282"/>
            <p:cNvSpPr/>
            <p:nvPr/>
          </p:nvSpPr>
          <p:spPr>
            <a:xfrm>
              <a:off x="6008795" y="5332159"/>
              <a:ext cx="45085" cy="45085"/>
            </a:xfrm>
            <a:custGeom>
              <a:avLst/>
              <a:gdLst/>
              <a:ahLst/>
              <a:cxnLst/>
              <a:rect l="l" t="t" r="r" b="b"/>
              <a:pathLst>
                <a:path w="45085" h="45085">
                  <a:moveTo>
                    <a:pt x="23418" y="0"/>
                  </a:moveTo>
                  <a:lnTo>
                    <a:pt x="14669" y="1292"/>
                  </a:lnTo>
                  <a:lnTo>
                    <a:pt x="7346" y="5688"/>
                  </a:lnTo>
                  <a:lnTo>
                    <a:pt x="2205" y="12510"/>
                  </a:lnTo>
                  <a:lnTo>
                    <a:pt x="0" y="21081"/>
                  </a:lnTo>
                  <a:lnTo>
                    <a:pt x="1294" y="29838"/>
                  </a:lnTo>
                  <a:lnTo>
                    <a:pt x="5694" y="37164"/>
                  </a:lnTo>
                  <a:lnTo>
                    <a:pt x="12521" y="42307"/>
                  </a:lnTo>
                  <a:lnTo>
                    <a:pt x="21094" y="44513"/>
                  </a:lnTo>
                  <a:lnTo>
                    <a:pt x="29849" y="43214"/>
                  </a:lnTo>
                  <a:lnTo>
                    <a:pt x="37171" y="38814"/>
                  </a:lnTo>
                  <a:lnTo>
                    <a:pt x="42309" y="31990"/>
                  </a:lnTo>
                  <a:lnTo>
                    <a:pt x="44513" y="23418"/>
                  </a:lnTo>
                  <a:lnTo>
                    <a:pt x="43219" y="14662"/>
                  </a:lnTo>
                  <a:lnTo>
                    <a:pt x="38819" y="7337"/>
                  </a:lnTo>
                  <a:lnTo>
                    <a:pt x="31992" y="2198"/>
                  </a:lnTo>
                  <a:lnTo>
                    <a:pt x="23418" y="0"/>
                  </a:lnTo>
                  <a:close/>
                </a:path>
              </a:pathLst>
            </a:custGeom>
            <a:solidFill>
              <a:srgbClr val="F89622"/>
            </a:solidFill>
          </p:spPr>
          <p:txBody>
            <a:bodyPr wrap="square" lIns="0" tIns="0" rIns="0" bIns="0" rtlCol="0"/>
            <a:lstStyle/>
            <a:p>
              <a:endParaRPr sz="1227"/>
            </a:p>
          </p:txBody>
        </p:sp>
        <p:sp>
          <p:nvSpPr>
            <p:cNvPr id="283" name="object 283"/>
            <p:cNvSpPr/>
            <p:nvPr/>
          </p:nvSpPr>
          <p:spPr>
            <a:xfrm>
              <a:off x="6012854" y="5348244"/>
              <a:ext cx="36830" cy="11430"/>
            </a:xfrm>
            <a:custGeom>
              <a:avLst/>
              <a:gdLst/>
              <a:ahLst/>
              <a:cxnLst/>
              <a:rect l="l" t="t" r="r" b="b"/>
              <a:pathLst>
                <a:path w="36829" h="11429">
                  <a:moveTo>
                    <a:pt x="177" y="0"/>
                  </a:moveTo>
                  <a:lnTo>
                    <a:pt x="0" y="10299"/>
                  </a:lnTo>
                  <a:lnTo>
                    <a:pt x="36296" y="10921"/>
                  </a:lnTo>
                  <a:lnTo>
                    <a:pt x="36461" y="634"/>
                  </a:lnTo>
                  <a:lnTo>
                    <a:pt x="177" y="0"/>
                  </a:lnTo>
                  <a:close/>
                </a:path>
              </a:pathLst>
            </a:custGeom>
            <a:solidFill>
              <a:srgbClr val="4EA346"/>
            </a:solidFill>
          </p:spPr>
          <p:txBody>
            <a:bodyPr wrap="square" lIns="0" tIns="0" rIns="0" bIns="0" rtlCol="0"/>
            <a:lstStyle/>
            <a:p>
              <a:endParaRPr sz="1227"/>
            </a:p>
          </p:txBody>
        </p:sp>
        <p:sp>
          <p:nvSpPr>
            <p:cNvPr id="284" name="object 284"/>
            <p:cNvSpPr/>
            <p:nvPr/>
          </p:nvSpPr>
          <p:spPr>
            <a:xfrm>
              <a:off x="6016968" y="5351475"/>
              <a:ext cx="28575" cy="5080"/>
            </a:xfrm>
            <a:custGeom>
              <a:avLst/>
              <a:gdLst/>
              <a:ahLst/>
              <a:cxnLst/>
              <a:rect l="l" t="t" r="r" b="b"/>
              <a:pathLst>
                <a:path w="28575" h="5079">
                  <a:moveTo>
                    <a:pt x="3937" y="749"/>
                  </a:moveTo>
                  <a:lnTo>
                    <a:pt x="3530" y="317"/>
                  </a:lnTo>
                  <a:lnTo>
                    <a:pt x="2895" y="38"/>
                  </a:lnTo>
                  <a:lnTo>
                    <a:pt x="1016" y="0"/>
                  </a:lnTo>
                  <a:lnTo>
                    <a:pt x="50" y="889"/>
                  </a:lnTo>
                  <a:lnTo>
                    <a:pt x="0" y="3289"/>
                  </a:lnTo>
                  <a:lnTo>
                    <a:pt x="914" y="4229"/>
                  </a:lnTo>
                  <a:lnTo>
                    <a:pt x="2781" y="4267"/>
                  </a:lnTo>
                  <a:lnTo>
                    <a:pt x="3441" y="3975"/>
                  </a:lnTo>
                  <a:lnTo>
                    <a:pt x="3898" y="3517"/>
                  </a:lnTo>
                  <a:lnTo>
                    <a:pt x="3289" y="2857"/>
                  </a:lnTo>
                  <a:lnTo>
                    <a:pt x="2997" y="3149"/>
                  </a:lnTo>
                  <a:lnTo>
                    <a:pt x="2590" y="3340"/>
                  </a:lnTo>
                  <a:lnTo>
                    <a:pt x="1574" y="3314"/>
                  </a:lnTo>
                  <a:lnTo>
                    <a:pt x="1092" y="2781"/>
                  </a:lnTo>
                  <a:lnTo>
                    <a:pt x="1117" y="1409"/>
                  </a:lnTo>
                  <a:lnTo>
                    <a:pt x="1625" y="889"/>
                  </a:lnTo>
                  <a:lnTo>
                    <a:pt x="2641" y="914"/>
                  </a:lnTo>
                  <a:lnTo>
                    <a:pt x="3048" y="1130"/>
                  </a:lnTo>
                  <a:lnTo>
                    <a:pt x="3314" y="1460"/>
                  </a:lnTo>
                  <a:lnTo>
                    <a:pt x="3937" y="749"/>
                  </a:lnTo>
                  <a:close/>
                </a:path>
                <a:path w="28575" h="5079">
                  <a:moveTo>
                    <a:pt x="8597" y="965"/>
                  </a:moveTo>
                  <a:lnTo>
                    <a:pt x="7708" y="114"/>
                  </a:lnTo>
                  <a:lnTo>
                    <a:pt x="7543" y="114"/>
                  </a:lnTo>
                  <a:lnTo>
                    <a:pt x="7543" y="2921"/>
                  </a:lnTo>
                  <a:lnTo>
                    <a:pt x="7023" y="3454"/>
                  </a:lnTo>
                  <a:lnTo>
                    <a:pt x="5740" y="3429"/>
                  </a:lnTo>
                  <a:lnTo>
                    <a:pt x="5257" y="2921"/>
                  </a:lnTo>
                  <a:lnTo>
                    <a:pt x="5245" y="1485"/>
                  </a:lnTo>
                  <a:lnTo>
                    <a:pt x="5778" y="965"/>
                  </a:lnTo>
                  <a:lnTo>
                    <a:pt x="7061" y="990"/>
                  </a:lnTo>
                  <a:lnTo>
                    <a:pt x="7518" y="1485"/>
                  </a:lnTo>
                  <a:lnTo>
                    <a:pt x="7543" y="2921"/>
                  </a:lnTo>
                  <a:lnTo>
                    <a:pt x="7543" y="114"/>
                  </a:lnTo>
                  <a:lnTo>
                    <a:pt x="5143" y="76"/>
                  </a:lnTo>
                  <a:lnTo>
                    <a:pt x="4165" y="952"/>
                  </a:lnTo>
                  <a:lnTo>
                    <a:pt x="4203" y="3454"/>
                  </a:lnTo>
                  <a:lnTo>
                    <a:pt x="5080" y="4305"/>
                  </a:lnTo>
                  <a:lnTo>
                    <a:pt x="7632" y="4343"/>
                  </a:lnTo>
                  <a:lnTo>
                    <a:pt x="8597" y="3454"/>
                  </a:lnTo>
                  <a:lnTo>
                    <a:pt x="8597" y="965"/>
                  </a:lnTo>
                  <a:close/>
                </a:path>
                <a:path w="28575" h="5079">
                  <a:moveTo>
                    <a:pt x="13182" y="241"/>
                  </a:moveTo>
                  <a:lnTo>
                    <a:pt x="12090" y="228"/>
                  </a:lnTo>
                  <a:lnTo>
                    <a:pt x="10985" y="3263"/>
                  </a:lnTo>
                  <a:lnTo>
                    <a:pt x="9969" y="190"/>
                  </a:lnTo>
                  <a:lnTo>
                    <a:pt x="8851" y="177"/>
                  </a:lnTo>
                  <a:lnTo>
                    <a:pt x="10388" y="4343"/>
                  </a:lnTo>
                  <a:lnTo>
                    <a:pt x="11480" y="4368"/>
                  </a:lnTo>
                  <a:lnTo>
                    <a:pt x="13182" y="241"/>
                  </a:lnTo>
                  <a:close/>
                </a:path>
                <a:path w="28575" h="5079">
                  <a:moveTo>
                    <a:pt x="14732" y="266"/>
                  </a:moveTo>
                  <a:lnTo>
                    <a:pt x="13677" y="241"/>
                  </a:lnTo>
                  <a:lnTo>
                    <a:pt x="13601" y="4394"/>
                  </a:lnTo>
                  <a:lnTo>
                    <a:pt x="14668" y="4419"/>
                  </a:lnTo>
                  <a:lnTo>
                    <a:pt x="14732" y="266"/>
                  </a:lnTo>
                  <a:close/>
                </a:path>
                <a:path w="28575" h="5079">
                  <a:moveTo>
                    <a:pt x="19583" y="3632"/>
                  </a:moveTo>
                  <a:lnTo>
                    <a:pt x="19558" y="1143"/>
                  </a:lnTo>
                  <a:lnTo>
                    <a:pt x="18745" y="342"/>
                  </a:lnTo>
                  <a:lnTo>
                    <a:pt x="18542" y="342"/>
                  </a:lnTo>
                  <a:lnTo>
                    <a:pt x="18542" y="1689"/>
                  </a:lnTo>
                  <a:lnTo>
                    <a:pt x="18516" y="3149"/>
                  </a:lnTo>
                  <a:lnTo>
                    <a:pt x="18046" y="3632"/>
                  </a:lnTo>
                  <a:lnTo>
                    <a:pt x="16649" y="3606"/>
                  </a:lnTo>
                  <a:lnTo>
                    <a:pt x="16687" y="1143"/>
                  </a:lnTo>
                  <a:lnTo>
                    <a:pt x="18072" y="1168"/>
                  </a:lnTo>
                  <a:lnTo>
                    <a:pt x="18542" y="1689"/>
                  </a:lnTo>
                  <a:lnTo>
                    <a:pt x="18542" y="342"/>
                  </a:lnTo>
                  <a:lnTo>
                    <a:pt x="15659" y="292"/>
                  </a:lnTo>
                  <a:lnTo>
                    <a:pt x="15582" y="4432"/>
                  </a:lnTo>
                  <a:lnTo>
                    <a:pt x="18656" y="4483"/>
                  </a:lnTo>
                  <a:lnTo>
                    <a:pt x="19583" y="3657"/>
                  </a:lnTo>
                  <a:close/>
                </a:path>
                <a:path w="28575" h="5079">
                  <a:moveTo>
                    <a:pt x="21717" y="2400"/>
                  </a:moveTo>
                  <a:lnTo>
                    <a:pt x="20154" y="2387"/>
                  </a:lnTo>
                  <a:lnTo>
                    <a:pt x="20142" y="3022"/>
                  </a:lnTo>
                  <a:lnTo>
                    <a:pt x="21704" y="3060"/>
                  </a:lnTo>
                  <a:lnTo>
                    <a:pt x="21717" y="2400"/>
                  </a:lnTo>
                  <a:close/>
                </a:path>
                <a:path w="28575" h="5079">
                  <a:moveTo>
                    <a:pt x="24028" y="419"/>
                  </a:moveTo>
                  <a:lnTo>
                    <a:pt x="22212" y="393"/>
                  </a:lnTo>
                  <a:lnTo>
                    <a:pt x="22199" y="1244"/>
                  </a:lnTo>
                  <a:lnTo>
                    <a:pt x="22961" y="1257"/>
                  </a:lnTo>
                  <a:lnTo>
                    <a:pt x="22910" y="4559"/>
                  </a:lnTo>
                  <a:lnTo>
                    <a:pt x="23964" y="4584"/>
                  </a:lnTo>
                  <a:lnTo>
                    <a:pt x="24028" y="419"/>
                  </a:lnTo>
                  <a:close/>
                </a:path>
                <a:path w="28575" h="5079">
                  <a:moveTo>
                    <a:pt x="28219" y="1231"/>
                  </a:moveTo>
                  <a:lnTo>
                    <a:pt x="27559" y="431"/>
                  </a:lnTo>
                  <a:lnTo>
                    <a:pt x="27051" y="431"/>
                  </a:lnTo>
                  <a:lnTo>
                    <a:pt x="27051" y="2209"/>
                  </a:lnTo>
                  <a:lnTo>
                    <a:pt x="26835" y="2425"/>
                  </a:lnTo>
                  <a:lnTo>
                    <a:pt x="26047" y="2413"/>
                  </a:lnTo>
                  <a:lnTo>
                    <a:pt x="25831" y="2209"/>
                  </a:lnTo>
                  <a:lnTo>
                    <a:pt x="25844" y="1460"/>
                  </a:lnTo>
                  <a:lnTo>
                    <a:pt x="26085" y="1257"/>
                  </a:lnTo>
                  <a:lnTo>
                    <a:pt x="26466" y="1257"/>
                  </a:lnTo>
                  <a:lnTo>
                    <a:pt x="26898" y="1270"/>
                  </a:lnTo>
                  <a:lnTo>
                    <a:pt x="27025" y="1460"/>
                  </a:lnTo>
                  <a:lnTo>
                    <a:pt x="27051" y="2209"/>
                  </a:lnTo>
                  <a:lnTo>
                    <a:pt x="27051" y="431"/>
                  </a:lnTo>
                  <a:lnTo>
                    <a:pt x="25501" y="406"/>
                  </a:lnTo>
                  <a:lnTo>
                    <a:pt x="24879" y="952"/>
                  </a:lnTo>
                  <a:lnTo>
                    <a:pt x="24968" y="2755"/>
                  </a:lnTo>
                  <a:lnTo>
                    <a:pt x="25361" y="3175"/>
                  </a:lnTo>
                  <a:lnTo>
                    <a:pt x="26644" y="3200"/>
                  </a:lnTo>
                  <a:lnTo>
                    <a:pt x="26974" y="3035"/>
                  </a:lnTo>
                  <a:lnTo>
                    <a:pt x="27178" y="2755"/>
                  </a:lnTo>
                  <a:lnTo>
                    <a:pt x="27076" y="3568"/>
                  </a:lnTo>
                  <a:lnTo>
                    <a:pt x="26847" y="3860"/>
                  </a:lnTo>
                  <a:lnTo>
                    <a:pt x="25869" y="3835"/>
                  </a:lnTo>
                  <a:lnTo>
                    <a:pt x="25552" y="3733"/>
                  </a:lnTo>
                  <a:lnTo>
                    <a:pt x="25323" y="3568"/>
                  </a:lnTo>
                  <a:lnTo>
                    <a:pt x="24904" y="4292"/>
                  </a:lnTo>
                  <a:lnTo>
                    <a:pt x="25247" y="4508"/>
                  </a:lnTo>
                  <a:lnTo>
                    <a:pt x="25781" y="4648"/>
                  </a:lnTo>
                  <a:lnTo>
                    <a:pt x="27406" y="4673"/>
                  </a:lnTo>
                  <a:lnTo>
                    <a:pt x="28143" y="3860"/>
                  </a:lnTo>
                  <a:lnTo>
                    <a:pt x="28181" y="2755"/>
                  </a:lnTo>
                  <a:lnTo>
                    <a:pt x="28194" y="2425"/>
                  </a:lnTo>
                  <a:lnTo>
                    <a:pt x="28219" y="1257"/>
                  </a:lnTo>
                  <a:close/>
                </a:path>
              </a:pathLst>
            </a:custGeom>
            <a:solidFill>
              <a:srgbClr val="FFFFFF"/>
            </a:solidFill>
          </p:spPr>
          <p:txBody>
            <a:bodyPr wrap="square" lIns="0" tIns="0" rIns="0" bIns="0" rtlCol="0"/>
            <a:lstStyle/>
            <a:p>
              <a:endParaRPr sz="1227"/>
            </a:p>
          </p:txBody>
        </p:sp>
        <p:sp>
          <p:nvSpPr>
            <p:cNvPr id="285" name="object 285"/>
            <p:cNvSpPr/>
            <p:nvPr/>
          </p:nvSpPr>
          <p:spPr>
            <a:xfrm>
              <a:off x="6019117" y="5342171"/>
              <a:ext cx="24765" cy="8890"/>
            </a:xfrm>
            <a:custGeom>
              <a:avLst/>
              <a:gdLst/>
              <a:ahLst/>
              <a:cxnLst/>
              <a:rect l="l" t="t" r="r" b="b"/>
              <a:pathLst>
                <a:path w="24764" h="8889">
                  <a:moveTo>
                    <a:pt x="368" y="0"/>
                  </a:moveTo>
                  <a:lnTo>
                    <a:pt x="0" y="7023"/>
                  </a:lnTo>
                  <a:lnTo>
                    <a:pt x="24345" y="8305"/>
                  </a:lnTo>
                  <a:lnTo>
                    <a:pt x="24714" y="1269"/>
                  </a:lnTo>
                  <a:lnTo>
                    <a:pt x="368" y="0"/>
                  </a:lnTo>
                  <a:close/>
                </a:path>
              </a:pathLst>
            </a:custGeom>
            <a:solidFill>
              <a:srgbClr val="2D7CBD"/>
            </a:solidFill>
          </p:spPr>
          <p:txBody>
            <a:bodyPr wrap="square" lIns="0" tIns="0" rIns="0" bIns="0" rtlCol="0"/>
            <a:lstStyle/>
            <a:p>
              <a:endParaRPr sz="1227"/>
            </a:p>
          </p:txBody>
        </p:sp>
        <p:sp>
          <p:nvSpPr>
            <p:cNvPr id="286" name="object 286"/>
            <p:cNvSpPr/>
            <p:nvPr/>
          </p:nvSpPr>
          <p:spPr>
            <a:xfrm>
              <a:off x="6023241" y="5344782"/>
              <a:ext cx="16510" cy="3810"/>
            </a:xfrm>
            <a:custGeom>
              <a:avLst/>
              <a:gdLst/>
              <a:ahLst/>
              <a:cxnLst/>
              <a:rect l="l" t="t" r="r" b="b"/>
              <a:pathLst>
                <a:path w="16510" h="3810">
                  <a:moveTo>
                    <a:pt x="774" y="38"/>
                  </a:moveTo>
                  <a:lnTo>
                    <a:pt x="139" y="0"/>
                  </a:lnTo>
                  <a:lnTo>
                    <a:pt x="0" y="2514"/>
                  </a:lnTo>
                  <a:lnTo>
                    <a:pt x="635" y="2552"/>
                  </a:lnTo>
                  <a:lnTo>
                    <a:pt x="774" y="38"/>
                  </a:lnTo>
                  <a:close/>
                </a:path>
                <a:path w="16510" h="3810">
                  <a:moveTo>
                    <a:pt x="4445" y="596"/>
                  </a:moveTo>
                  <a:lnTo>
                    <a:pt x="4191" y="355"/>
                  </a:lnTo>
                  <a:lnTo>
                    <a:pt x="3810" y="190"/>
                  </a:lnTo>
                  <a:lnTo>
                    <a:pt x="3429" y="165"/>
                  </a:lnTo>
                  <a:lnTo>
                    <a:pt x="2641" y="127"/>
                  </a:lnTo>
                  <a:lnTo>
                    <a:pt x="2019" y="647"/>
                  </a:lnTo>
                  <a:lnTo>
                    <a:pt x="1943" y="2095"/>
                  </a:lnTo>
                  <a:lnTo>
                    <a:pt x="2489" y="2679"/>
                  </a:lnTo>
                  <a:lnTo>
                    <a:pt x="3263" y="2717"/>
                  </a:lnTo>
                  <a:lnTo>
                    <a:pt x="3606" y="2743"/>
                  </a:lnTo>
                  <a:lnTo>
                    <a:pt x="4038" y="2628"/>
                  </a:lnTo>
                  <a:lnTo>
                    <a:pt x="4318" y="2451"/>
                  </a:lnTo>
                  <a:lnTo>
                    <a:pt x="4368" y="1473"/>
                  </a:lnTo>
                  <a:lnTo>
                    <a:pt x="3810" y="1447"/>
                  </a:lnTo>
                  <a:lnTo>
                    <a:pt x="3784" y="2095"/>
                  </a:lnTo>
                  <a:lnTo>
                    <a:pt x="3632" y="2159"/>
                  </a:lnTo>
                  <a:lnTo>
                    <a:pt x="3467" y="2197"/>
                  </a:lnTo>
                  <a:lnTo>
                    <a:pt x="3327" y="2197"/>
                  </a:lnTo>
                  <a:lnTo>
                    <a:pt x="2921" y="2171"/>
                  </a:lnTo>
                  <a:lnTo>
                    <a:pt x="2616" y="1828"/>
                  </a:lnTo>
                  <a:lnTo>
                    <a:pt x="2641" y="1409"/>
                  </a:lnTo>
                  <a:lnTo>
                    <a:pt x="2654" y="990"/>
                  </a:lnTo>
                  <a:lnTo>
                    <a:pt x="2997" y="673"/>
                  </a:lnTo>
                  <a:lnTo>
                    <a:pt x="3632" y="711"/>
                  </a:lnTo>
                  <a:lnTo>
                    <a:pt x="3886" y="825"/>
                  </a:lnTo>
                  <a:lnTo>
                    <a:pt x="4064" y="1003"/>
                  </a:lnTo>
                  <a:lnTo>
                    <a:pt x="4445" y="596"/>
                  </a:lnTo>
                  <a:close/>
                </a:path>
                <a:path w="16510" h="3810">
                  <a:moveTo>
                    <a:pt x="7378" y="2336"/>
                  </a:moveTo>
                  <a:lnTo>
                    <a:pt x="7353" y="812"/>
                  </a:lnTo>
                  <a:lnTo>
                    <a:pt x="6908" y="330"/>
                  </a:lnTo>
                  <a:lnTo>
                    <a:pt x="6743" y="330"/>
                  </a:lnTo>
                  <a:lnTo>
                    <a:pt x="6743" y="2032"/>
                  </a:lnTo>
                  <a:lnTo>
                    <a:pt x="6413" y="2336"/>
                  </a:lnTo>
                  <a:lnTo>
                    <a:pt x="5638" y="2298"/>
                  </a:lnTo>
                  <a:lnTo>
                    <a:pt x="5397" y="2032"/>
                  </a:lnTo>
                  <a:lnTo>
                    <a:pt x="5372" y="1104"/>
                  </a:lnTo>
                  <a:lnTo>
                    <a:pt x="5715" y="812"/>
                  </a:lnTo>
                  <a:lnTo>
                    <a:pt x="6489" y="850"/>
                  </a:lnTo>
                  <a:lnTo>
                    <a:pt x="6705" y="1104"/>
                  </a:lnTo>
                  <a:lnTo>
                    <a:pt x="6743" y="2032"/>
                  </a:lnTo>
                  <a:lnTo>
                    <a:pt x="6743" y="330"/>
                  </a:lnTo>
                  <a:lnTo>
                    <a:pt x="5346" y="254"/>
                  </a:lnTo>
                  <a:lnTo>
                    <a:pt x="4737" y="762"/>
                  </a:lnTo>
                  <a:lnTo>
                    <a:pt x="4724" y="2298"/>
                  </a:lnTo>
                  <a:lnTo>
                    <a:pt x="5219" y="2806"/>
                  </a:lnTo>
                  <a:lnTo>
                    <a:pt x="6769" y="2895"/>
                  </a:lnTo>
                  <a:lnTo>
                    <a:pt x="7378" y="2374"/>
                  </a:lnTo>
                  <a:close/>
                </a:path>
                <a:path w="16510" h="3810">
                  <a:moveTo>
                    <a:pt x="9715" y="520"/>
                  </a:moveTo>
                  <a:lnTo>
                    <a:pt x="7569" y="406"/>
                  </a:lnTo>
                  <a:lnTo>
                    <a:pt x="7543" y="914"/>
                  </a:lnTo>
                  <a:lnTo>
                    <a:pt x="8293" y="965"/>
                  </a:lnTo>
                  <a:lnTo>
                    <a:pt x="8178" y="2946"/>
                  </a:lnTo>
                  <a:lnTo>
                    <a:pt x="8826" y="2984"/>
                  </a:lnTo>
                  <a:lnTo>
                    <a:pt x="8928" y="990"/>
                  </a:lnTo>
                  <a:lnTo>
                    <a:pt x="9677" y="1028"/>
                  </a:lnTo>
                  <a:lnTo>
                    <a:pt x="9715" y="520"/>
                  </a:lnTo>
                  <a:close/>
                </a:path>
                <a:path w="16510" h="3810">
                  <a:moveTo>
                    <a:pt x="13677" y="723"/>
                  </a:moveTo>
                  <a:lnTo>
                    <a:pt x="12979" y="685"/>
                  </a:lnTo>
                  <a:lnTo>
                    <a:pt x="12217" y="2133"/>
                  </a:lnTo>
                  <a:lnTo>
                    <a:pt x="11620" y="622"/>
                  </a:lnTo>
                  <a:lnTo>
                    <a:pt x="10922" y="571"/>
                  </a:lnTo>
                  <a:lnTo>
                    <a:pt x="10782" y="3086"/>
                  </a:lnTo>
                  <a:lnTo>
                    <a:pt x="11353" y="3124"/>
                  </a:lnTo>
                  <a:lnTo>
                    <a:pt x="11430" y="1485"/>
                  </a:lnTo>
                  <a:lnTo>
                    <a:pt x="11976" y="2908"/>
                  </a:lnTo>
                  <a:lnTo>
                    <a:pt x="12382" y="2921"/>
                  </a:lnTo>
                  <a:lnTo>
                    <a:pt x="13055" y="1574"/>
                  </a:lnTo>
                  <a:lnTo>
                    <a:pt x="12979" y="3200"/>
                  </a:lnTo>
                  <a:lnTo>
                    <a:pt x="13538" y="3238"/>
                  </a:lnTo>
                  <a:lnTo>
                    <a:pt x="13677" y="723"/>
                  </a:lnTo>
                  <a:close/>
                </a:path>
                <a:path w="16510" h="3810">
                  <a:moveTo>
                    <a:pt x="16446" y="863"/>
                  </a:moveTo>
                  <a:lnTo>
                    <a:pt x="15798" y="838"/>
                  </a:lnTo>
                  <a:lnTo>
                    <a:pt x="15151" y="1892"/>
                  </a:lnTo>
                  <a:lnTo>
                    <a:pt x="14605" y="774"/>
                  </a:lnTo>
                  <a:lnTo>
                    <a:pt x="13957" y="736"/>
                  </a:lnTo>
                  <a:lnTo>
                    <a:pt x="14808" y="2501"/>
                  </a:lnTo>
                  <a:lnTo>
                    <a:pt x="14757" y="3289"/>
                  </a:lnTo>
                  <a:lnTo>
                    <a:pt x="15392" y="3327"/>
                  </a:lnTo>
                  <a:lnTo>
                    <a:pt x="15430" y="2514"/>
                  </a:lnTo>
                  <a:lnTo>
                    <a:pt x="16446" y="863"/>
                  </a:lnTo>
                  <a:close/>
                </a:path>
              </a:pathLst>
            </a:custGeom>
            <a:solidFill>
              <a:srgbClr val="FFFFFF"/>
            </a:solidFill>
          </p:spPr>
          <p:txBody>
            <a:bodyPr wrap="square" lIns="0" tIns="0" rIns="0" bIns="0" rtlCol="0"/>
            <a:lstStyle/>
            <a:p>
              <a:endParaRPr sz="1227"/>
            </a:p>
          </p:txBody>
        </p:sp>
        <p:sp>
          <p:nvSpPr>
            <p:cNvPr id="287" name="object 287"/>
            <p:cNvSpPr/>
            <p:nvPr/>
          </p:nvSpPr>
          <p:spPr>
            <a:xfrm>
              <a:off x="6014820" y="5357246"/>
              <a:ext cx="31750" cy="10160"/>
            </a:xfrm>
            <a:custGeom>
              <a:avLst/>
              <a:gdLst/>
              <a:ahLst/>
              <a:cxnLst/>
              <a:rect l="l" t="t" r="r" b="b"/>
              <a:pathLst>
                <a:path w="31750" h="10160">
                  <a:moveTo>
                    <a:pt x="406" y="0"/>
                  </a:moveTo>
                  <a:lnTo>
                    <a:pt x="0" y="7950"/>
                  </a:lnTo>
                  <a:lnTo>
                    <a:pt x="31254" y="9588"/>
                  </a:lnTo>
                  <a:lnTo>
                    <a:pt x="31673" y="1625"/>
                  </a:lnTo>
                  <a:lnTo>
                    <a:pt x="406" y="0"/>
                  </a:lnTo>
                  <a:close/>
                </a:path>
              </a:pathLst>
            </a:custGeom>
            <a:solidFill>
              <a:srgbClr val="1D634F"/>
            </a:solidFill>
          </p:spPr>
          <p:txBody>
            <a:bodyPr wrap="square" lIns="0" tIns="0" rIns="0" bIns="0" rtlCol="0"/>
            <a:lstStyle/>
            <a:p>
              <a:endParaRPr sz="1227"/>
            </a:p>
          </p:txBody>
        </p:sp>
        <p:sp>
          <p:nvSpPr>
            <p:cNvPr id="288" name="object 288"/>
            <p:cNvSpPr/>
            <p:nvPr/>
          </p:nvSpPr>
          <p:spPr>
            <a:xfrm>
              <a:off x="6020778" y="5360047"/>
              <a:ext cx="20320" cy="4445"/>
            </a:xfrm>
            <a:custGeom>
              <a:avLst/>
              <a:gdLst/>
              <a:ahLst/>
              <a:cxnLst/>
              <a:rect l="l" t="t" r="r" b="b"/>
              <a:pathLst>
                <a:path w="20320" h="4445">
                  <a:moveTo>
                    <a:pt x="2959" y="165"/>
                  </a:moveTo>
                  <a:lnTo>
                    <a:pt x="2222" y="114"/>
                  </a:lnTo>
                  <a:lnTo>
                    <a:pt x="1384" y="2171"/>
                  </a:lnTo>
                  <a:lnTo>
                    <a:pt x="774" y="50"/>
                  </a:lnTo>
                  <a:lnTo>
                    <a:pt x="0" y="0"/>
                  </a:lnTo>
                  <a:lnTo>
                    <a:pt x="952" y="2908"/>
                  </a:lnTo>
                  <a:lnTo>
                    <a:pt x="1701" y="2946"/>
                  </a:lnTo>
                  <a:lnTo>
                    <a:pt x="2959" y="165"/>
                  </a:lnTo>
                  <a:close/>
                </a:path>
                <a:path w="20320" h="4445">
                  <a:moveTo>
                    <a:pt x="5803" y="3175"/>
                  </a:moveTo>
                  <a:lnTo>
                    <a:pt x="5575" y="2527"/>
                  </a:lnTo>
                  <a:lnTo>
                    <a:pt x="5397" y="2032"/>
                  </a:lnTo>
                  <a:lnTo>
                    <a:pt x="5003" y="965"/>
                  </a:lnTo>
                  <a:lnTo>
                    <a:pt x="4749" y="266"/>
                  </a:lnTo>
                  <a:lnTo>
                    <a:pt x="4673" y="2032"/>
                  </a:lnTo>
                  <a:lnTo>
                    <a:pt x="3848" y="1993"/>
                  </a:lnTo>
                  <a:lnTo>
                    <a:pt x="4318" y="965"/>
                  </a:lnTo>
                  <a:lnTo>
                    <a:pt x="4673" y="2032"/>
                  </a:lnTo>
                  <a:lnTo>
                    <a:pt x="4673" y="266"/>
                  </a:lnTo>
                  <a:lnTo>
                    <a:pt x="4013" y="228"/>
                  </a:lnTo>
                  <a:lnTo>
                    <a:pt x="2628" y="3009"/>
                  </a:lnTo>
                  <a:lnTo>
                    <a:pt x="3378" y="3048"/>
                  </a:lnTo>
                  <a:lnTo>
                    <a:pt x="3606" y="2527"/>
                  </a:lnTo>
                  <a:lnTo>
                    <a:pt x="4851" y="2603"/>
                  </a:lnTo>
                  <a:lnTo>
                    <a:pt x="5029" y="3136"/>
                  </a:lnTo>
                  <a:lnTo>
                    <a:pt x="5803" y="3175"/>
                  </a:lnTo>
                  <a:close/>
                </a:path>
                <a:path w="20320" h="4445">
                  <a:moveTo>
                    <a:pt x="8648" y="927"/>
                  </a:moveTo>
                  <a:lnTo>
                    <a:pt x="8382" y="622"/>
                  </a:lnTo>
                  <a:lnTo>
                    <a:pt x="7950" y="406"/>
                  </a:lnTo>
                  <a:lnTo>
                    <a:pt x="7531" y="393"/>
                  </a:lnTo>
                  <a:lnTo>
                    <a:pt x="6667" y="342"/>
                  </a:lnTo>
                  <a:lnTo>
                    <a:pt x="5981" y="927"/>
                  </a:lnTo>
                  <a:lnTo>
                    <a:pt x="5930" y="1739"/>
                  </a:lnTo>
                  <a:lnTo>
                    <a:pt x="5892" y="2578"/>
                  </a:lnTo>
                  <a:lnTo>
                    <a:pt x="6502" y="3238"/>
                  </a:lnTo>
                  <a:lnTo>
                    <a:pt x="7353" y="3289"/>
                  </a:lnTo>
                  <a:lnTo>
                    <a:pt x="7772" y="3302"/>
                  </a:lnTo>
                  <a:lnTo>
                    <a:pt x="8229" y="3124"/>
                  </a:lnTo>
                  <a:lnTo>
                    <a:pt x="8559" y="2832"/>
                  </a:lnTo>
                  <a:lnTo>
                    <a:pt x="8153" y="2362"/>
                  </a:lnTo>
                  <a:lnTo>
                    <a:pt x="7950" y="2552"/>
                  </a:lnTo>
                  <a:lnTo>
                    <a:pt x="7658" y="2667"/>
                  </a:lnTo>
                  <a:lnTo>
                    <a:pt x="6972" y="2628"/>
                  </a:lnTo>
                  <a:lnTo>
                    <a:pt x="6654" y="2247"/>
                  </a:lnTo>
                  <a:lnTo>
                    <a:pt x="6680" y="1778"/>
                  </a:lnTo>
                  <a:lnTo>
                    <a:pt x="6692" y="1308"/>
                  </a:lnTo>
                  <a:lnTo>
                    <a:pt x="7061" y="965"/>
                  </a:lnTo>
                  <a:lnTo>
                    <a:pt x="7759" y="1003"/>
                  </a:lnTo>
                  <a:lnTo>
                    <a:pt x="8026" y="1168"/>
                  </a:lnTo>
                  <a:lnTo>
                    <a:pt x="8204" y="1397"/>
                  </a:lnTo>
                  <a:lnTo>
                    <a:pt x="8648" y="927"/>
                  </a:lnTo>
                  <a:close/>
                </a:path>
                <a:path w="20320" h="4445">
                  <a:moveTo>
                    <a:pt x="11480" y="1066"/>
                  </a:moveTo>
                  <a:lnTo>
                    <a:pt x="11214" y="762"/>
                  </a:lnTo>
                  <a:lnTo>
                    <a:pt x="10782" y="546"/>
                  </a:lnTo>
                  <a:lnTo>
                    <a:pt x="10363" y="533"/>
                  </a:lnTo>
                  <a:lnTo>
                    <a:pt x="9499" y="482"/>
                  </a:lnTo>
                  <a:lnTo>
                    <a:pt x="8813" y="1066"/>
                  </a:lnTo>
                  <a:lnTo>
                    <a:pt x="8763" y="1879"/>
                  </a:lnTo>
                  <a:lnTo>
                    <a:pt x="8724" y="2717"/>
                  </a:lnTo>
                  <a:lnTo>
                    <a:pt x="9334" y="3378"/>
                  </a:lnTo>
                  <a:lnTo>
                    <a:pt x="10185" y="3429"/>
                  </a:lnTo>
                  <a:lnTo>
                    <a:pt x="10604" y="3441"/>
                  </a:lnTo>
                  <a:lnTo>
                    <a:pt x="11061" y="3263"/>
                  </a:lnTo>
                  <a:lnTo>
                    <a:pt x="11391" y="2971"/>
                  </a:lnTo>
                  <a:lnTo>
                    <a:pt x="10985" y="2501"/>
                  </a:lnTo>
                  <a:lnTo>
                    <a:pt x="10782" y="2692"/>
                  </a:lnTo>
                  <a:lnTo>
                    <a:pt x="10490" y="2806"/>
                  </a:lnTo>
                  <a:lnTo>
                    <a:pt x="9804" y="2768"/>
                  </a:lnTo>
                  <a:lnTo>
                    <a:pt x="9486" y="2387"/>
                  </a:lnTo>
                  <a:lnTo>
                    <a:pt x="9512" y="1917"/>
                  </a:lnTo>
                  <a:lnTo>
                    <a:pt x="9525" y="1447"/>
                  </a:lnTo>
                  <a:lnTo>
                    <a:pt x="9893" y="1104"/>
                  </a:lnTo>
                  <a:lnTo>
                    <a:pt x="10591" y="1143"/>
                  </a:lnTo>
                  <a:lnTo>
                    <a:pt x="10858" y="1308"/>
                  </a:lnTo>
                  <a:lnTo>
                    <a:pt x="11036" y="1536"/>
                  </a:lnTo>
                  <a:lnTo>
                    <a:pt x="11480" y="1066"/>
                  </a:lnTo>
                  <a:close/>
                </a:path>
                <a:path w="20320" h="4445">
                  <a:moveTo>
                    <a:pt x="12623" y="685"/>
                  </a:moveTo>
                  <a:lnTo>
                    <a:pt x="11899" y="647"/>
                  </a:lnTo>
                  <a:lnTo>
                    <a:pt x="11747" y="3479"/>
                  </a:lnTo>
                  <a:lnTo>
                    <a:pt x="12484" y="3530"/>
                  </a:lnTo>
                  <a:lnTo>
                    <a:pt x="12623" y="685"/>
                  </a:lnTo>
                  <a:close/>
                </a:path>
                <a:path w="20320" h="4445">
                  <a:moveTo>
                    <a:pt x="15875" y="850"/>
                  </a:moveTo>
                  <a:lnTo>
                    <a:pt x="15201" y="812"/>
                  </a:lnTo>
                  <a:lnTo>
                    <a:pt x="15113" y="2565"/>
                  </a:lnTo>
                  <a:lnTo>
                    <a:pt x="13881" y="749"/>
                  </a:lnTo>
                  <a:lnTo>
                    <a:pt x="13258" y="711"/>
                  </a:lnTo>
                  <a:lnTo>
                    <a:pt x="13106" y="3556"/>
                  </a:lnTo>
                  <a:lnTo>
                    <a:pt x="13779" y="3594"/>
                  </a:lnTo>
                  <a:lnTo>
                    <a:pt x="13868" y="1841"/>
                  </a:lnTo>
                  <a:lnTo>
                    <a:pt x="15087" y="3657"/>
                  </a:lnTo>
                  <a:lnTo>
                    <a:pt x="15722" y="3695"/>
                  </a:lnTo>
                  <a:lnTo>
                    <a:pt x="15875" y="850"/>
                  </a:lnTo>
                  <a:close/>
                </a:path>
                <a:path w="20320" h="4445">
                  <a:moveTo>
                    <a:pt x="18719" y="990"/>
                  </a:moveTo>
                  <a:lnTo>
                    <a:pt x="16497" y="876"/>
                  </a:lnTo>
                  <a:lnTo>
                    <a:pt x="16344" y="3708"/>
                  </a:lnTo>
                  <a:lnTo>
                    <a:pt x="18618" y="3835"/>
                  </a:lnTo>
                  <a:lnTo>
                    <a:pt x="18643" y="3263"/>
                  </a:lnTo>
                  <a:lnTo>
                    <a:pt x="17094" y="3187"/>
                  </a:lnTo>
                  <a:lnTo>
                    <a:pt x="17132" y="2616"/>
                  </a:lnTo>
                  <a:lnTo>
                    <a:pt x="18478" y="2679"/>
                  </a:lnTo>
                  <a:lnTo>
                    <a:pt x="18516" y="2108"/>
                  </a:lnTo>
                  <a:lnTo>
                    <a:pt x="17157" y="2044"/>
                  </a:lnTo>
                  <a:lnTo>
                    <a:pt x="17195" y="1473"/>
                  </a:lnTo>
                  <a:lnTo>
                    <a:pt x="18694" y="1562"/>
                  </a:lnTo>
                  <a:lnTo>
                    <a:pt x="18719" y="990"/>
                  </a:lnTo>
                  <a:close/>
                </a:path>
                <a:path w="20320" h="4445">
                  <a:moveTo>
                    <a:pt x="19735" y="3784"/>
                  </a:moveTo>
                  <a:lnTo>
                    <a:pt x="19621" y="3238"/>
                  </a:lnTo>
                  <a:lnTo>
                    <a:pt x="19227" y="3213"/>
                  </a:lnTo>
                  <a:lnTo>
                    <a:pt x="19100" y="3784"/>
                  </a:lnTo>
                  <a:lnTo>
                    <a:pt x="19608" y="3898"/>
                  </a:lnTo>
                  <a:lnTo>
                    <a:pt x="19735" y="3784"/>
                  </a:lnTo>
                  <a:close/>
                </a:path>
                <a:path w="20320" h="4445">
                  <a:moveTo>
                    <a:pt x="19888" y="1066"/>
                  </a:moveTo>
                  <a:lnTo>
                    <a:pt x="19215" y="1028"/>
                  </a:lnTo>
                  <a:lnTo>
                    <a:pt x="19240" y="2882"/>
                  </a:lnTo>
                  <a:lnTo>
                    <a:pt x="19672" y="2908"/>
                  </a:lnTo>
                  <a:lnTo>
                    <a:pt x="19850" y="1790"/>
                  </a:lnTo>
                  <a:lnTo>
                    <a:pt x="19888" y="1066"/>
                  </a:lnTo>
                  <a:close/>
                </a:path>
              </a:pathLst>
            </a:custGeom>
            <a:solidFill>
              <a:srgbClr val="FFFFFF"/>
            </a:solidFill>
          </p:spPr>
          <p:txBody>
            <a:bodyPr wrap="square" lIns="0" tIns="0" rIns="0" bIns="0" rtlCol="0"/>
            <a:lstStyle/>
            <a:p>
              <a:endParaRPr sz="1227"/>
            </a:p>
          </p:txBody>
        </p:sp>
        <p:sp>
          <p:nvSpPr>
            <p:cNvPr id="289" name="object 289"/>
            <p:cNvSpPr/>
            <p:nvPr/>
          </p:nvSpPr>
          <p:spPr>
            <a:xfrm>
              <a:off x="6031692" y="5316330"/>
              <a:ext cx="12700" cy="8890"/>
            </a:xfrm>
            <a:custGeom>
              <a:avLst/>
              <a:gdLst/>
              <a:ahLst/>
              <a:cxnLst/>
              <a:rect l="l" t="t" r="r" b="b"/>
              <a:pathLst>
                <a:path w="12700" h="8889">
                  <a:moveTo>
                    <a:pt x="7581" y="368"/>
                  </a:moveTo>
                  <a:lnTo>
                    <a:pt x="7350" y="609"/>
                  </a:lnTo>
                  <a:lnTo>
                    <a:pt x="7263" y="952"/>
                  </a:lnTo>
                  <a:lnTo>
                    <a:pt x="7137" y="4889"/>
                  </a:lnTo>
                  <a:lnTo>
                    <a:pt x="7404" y="5207"/>
                  </a:lnTo>
                  <a:lnTo>
                    <a:pt x="7581" y="5295"/>
                  </a:lnTo>
                  <a:lnTo>
                    <a:pt x="9207" y="5384"/>
                  </a:lnTo>
                  <a:lnTo>
                    <a:pt x="9359" y="5384"/>
                  </a:lnTo>
                  <a:lnTo>
                    <a:pt x="9398" y="6286"/>
                  </a:lnTo>
                  <a:lnTo>
                    <a:pt x="9207" y="6515"/>
                  </a:lnTo>
                  <a:lnTo>
                    <a:pt x="8243" y="6515"/>
                  </a:lnTo>
                  <a:lnTo>
                    <a:pt x="8039" y="6654"/>
                  </a:lnTo>
                  <a:lnTo>
                    <a:pt x="8034" y="8597"/>
                  </a:lnTo>
                  <a:lnTo>
                    <a:pt x="8178" y="8750"/>
                  </a:lnTo>
                  <a:lnTo>
                    <a:pt x="9690" y="8826"/>
                  </a:lnTo>
                  <a:lnTo>
                    <a:pt x="10528" y="8597"/>
                  </a:lnTo>
                  <a:lnTo>
                    <a:pt x="11849" y="7594"/>
                  </a:lnTo>
                  <a:lnTo>
                    <a:pt x="12204" y="6870"/>
                  </a:lnTo>
                  <a:lnTo>
                    <a:pt x="12223" y="6515"/>
                  </a:lnTo>
                  <a:lnTo>
                    <a:pt x="9207" y="6515"/>
                  </a:lnTo>
                  <a:lnTo>
                    <a:pt x="8318" y="6464"/>
                  </a:lnTo>
                  <a:lnTo>
                    <a:pt x="12226" y="6464"/>
                  </a:lnTo>
                  <a:lnTo>
                    <a:pt x="12522" y="952"/>
                  </a:lnTo>
                  <a:lnTo>
                    <a:pt x="12230" y="609"/>
                  </a:lnTo>
                  <a:lnTo>
                    <a:pt x="7581" y="368"/>
                  </a:lnTo>
                  <a:close/>
                </a:path>
                <a:path w="12700" h="8889">
                  <a:moveTo>
                    <a:pt x="508" y="0"/>
                  </a:moveTo>
                  <a:lnTo>
                    <a:pt x="286" y="241"/>
                  </a:lnTo>
                  <a:lnTo>
                    <a:pt x="201" y="584"/>
                  </a:lnTo>
                  <a:lnTo>
                    <a:pt x="0" y="4279"/>
                  </a:lnTo>
                  <a:lnTo>
                    <a:pt x="63" y="4508"/>
                  </a:lnTo>
                  <a:lnTo>
                    <a:pt x="330" y="4838"/>
                  </a:lnTo>
                  <a:lnTo>
                    <a:pt x="508" y="4927"/>
                  </a:lnTo>
                  <a:lnTo>
                    <a:pt x="2298" y="5016"/>
                  </a:lnTo>
                  <a:lnTo>
                    <a:pt x="2336" y="5905"/>
                  </a:lnTo>
                  <a:lnTo>
                    <a:pt x="2146" y="6146"/>
                  </a:lnTo>
                  <a:lnTo>
                    <a:pt x="1173" y="6146"/>
                  </a:lnTo>
                  <a:lnTo>
                    <a:pt x="977" y="6286"/>
                  </a:lnTo>
                  <a:lnTo>
                    <a:pt x="960" y="8229"/>
                  </a:lnTo>
                  <a:lnTo>
                    <a:pt x="1104" y="8382"/>
                  </a:lnTo>
                  <a:lnTo>
                    <a:pt x="2616" y="8458"/>
                  </a:lnTo>
                  <a:lnTo>
                    <a:pt x="3467" y="8229"/>
                  </a:lnTo>
                  <a:lnTo>
                    <a:pt x="4787" y="7226"/>
                  </a:lnTo>
                  <a:lnTo>
                    <a:pt x="5143" y="6502"/>
                  </a:lnTo>
                  <a:lnTo>
                    <a:pt x="5161" y="6146"/>
                  </a:lnTo>
                  <a:lnTo>
                    <a:pt x="2146" y="6146"/>
                  </a:lnTo>
                  <a:lnTo>
                    <a:pt x="1244" y="6096"/>
                  </a:lnTo>
                  <a:lnTo>
                    <a:pt x="5164" y="6096"/>
                  </a:lnTo>
                  <a:lnTo>
                    <a:pt x="5448" y="584"/>
                  </a:lnTo>
                  <a:lnTo>
                    <a:pt x="5168" y="241"/>
                  </a:lnTo>
                  <a:lnTo>
                    <a:pt x="508" y="0"/>
                  </a:lnTo>
                  <a:close/>
                </a:path>
              </a:pathLst>
            </a:custGeom>
            <a:solidFill>
              <a:srgbClr val="F89622"/>
            </a:solidFill>
          </p:spPr>
          <p:txBody>
            <a:bodyPr wrap="square" lIns="0" tIns="0" rIns="0" bIns="0" rtlCol="0"/>
            <a:lstStyle/>
            <a:p>
              <a:endParaRPr sz="1227"/>
            </a:p>
          </p:txBody>
        </p:sp>
        <p:sp>
          <p:nvSpPr>
            <p:cNvPr id="290" name="object 290"/>
            <p:cNvSpPr/>
            <p:nvPr/>
          </p:nvSpPr>
          <p:spPr>
            <a:xfrm>
              <a:off x="5877671" y="5447458"/>
              <a:ext cx="41275" cy="25400"/>
            </a:xfrm>
            <a:custGeom>
              <a:avLst/>
              <a:gdLst/>
              <a:ahLst/>
              <a:cxnLst/>
              <a:rect l="l" t="t" r="r" b="b"/>
              <a:pathLst>
                <a:path w="41275" h="25400">
                  <a:moveTo>
                    <a:pt x="3175" y="0"/>
                  </a:moveTo>
                  <a:lnTo>
                    <a:pt x="977" y="1981"/>
                  </a:lnTo>
                  <a:lnTo>
                    <a:pt x="0" y="20751"/>
                  </a:lnTo>
                  <a:lnTo>
                    <a:pt x="1968" y="22948"/>
                  </a:lnTo>
                  <a:lnTo>
                    <a:pt x="36944" y="24777"/>
                  </a:lnTo>
                  <a:lnTo>
                    <a:pt x="38722" y="23583"/>
                  </a:lnTo>
                  <a:lnTo>
                    <a:pt x="39674" y="21348"/>
                  </a:lnTo>
                  <a:lnTo>
                    <a:pt x="39801" y="20815"/>
                  </a:lnTo>
                  <a:lnTo>
                    <a:pt x="40043" y="16268"/>
                  </a:lnTo>
                  <a:lnTo>
                    <a:pt x="40678" y="4064"/>
                  </a:lnTo>
                  <a:lnTo>
                    <a:pt x="38709" y="1866"/>
                  </a:lnTo>
                  <a:lnTo>
                    <a:pt x="3175" y="0"/>
                  </a:lnTo>
                  <a:close/>
                </a:path>
              </a:pathLst>
            </a:custGeom>
            <a:solidFill>
              <a:srgbClr val="055EA9"/>
            </a:solidFill>
          </p:spPr>
          <p:txBody>
            <a:bodyPr wrap="square" lIns="0" tIns="0" rIns="0" bIns="0" rtlCol="0"/>
            <a:lstStyle/>
            <a:p>
              <a:endParaRPr sz="1227"/>
            </a:p>
          </p:txBody>
        </p:sp>
        <p:sp>
          <p:nvSpPr>
            <p:cNvPr id="291" name="object 291"/>
            <p:cNvSpPr/>
            <p:nvPr/>
          </p:nvSpPr>
          <p:spPr>
            <a:xfrm>
              <a:off x="5877658" y="5447449"/>
              <a:ext cx="41275" cy="25400"/>
            </a:xfrm>
            <a:custGeom>
              <a:avLst/>
              <a:gdLst/>
              <a:ahLst/>
              <a:cxnLst/>
              <a:rect l="l" t="t" r="r" b="b"/>
              <a:pathLst>
                <a:path w="41275" h="25400">
                  <a:moveTo>
                    <a:pt x="40068" y="16281"/>
                  </a:moveTo>
                  <a:lnTo>
                    <a:pt x="40360" y="10731"/>
                  </a:lnTo>
                  <a:lnTo>
                    <a:pt x="40576" y="6629"/>
                  </a:lnTo>
                  <a:lnTo>
                    <a:pt x="40703" y="4063"/>
                  </a:lnTo>
                  <a:lnTo>
                    <a:pt x="38734" y="1866"/>
                  </a:lnTo>
                  <a:lnTo>
                    <a:pt x="36156" y="1727"/>
                  </a:lnTo>
                  <a:lnTo>
                    <a:pt x="5740" y="139"/>
                  </a:lnTo>
                  <a:lnTo>
                    <a:pt x="3174" y="0"/>
                  </a:lnTo>
                  <a:lnTo>
                    <a:pt x="977" y="1981"/>
                  </a:lnTo>
                  <a:lnTo>
                    <a:pt x="838" y="4546"/>
                  </a:lnTo>
                  <a:lnTo>
                    <a:pt x="126" y="18199"/>
                  </a:lnTo>
                  <a:lnTo>
                    <a:pt x="0" y="20764"/>
                  </a:lnTo>
                  <a:lnTo>
                    <a:pt x="1968" y="22961"/>
                  </a:lnTo>
                  <a:lnTo>
                    <a:pt x="4546" y="23101"/>
                  </a:lnTo>
                  <a:lnTo>
                    <a:pt x="34963" y="24688"/>
                  </a:lnTo>
                  <a:lnTo>
                    <a:pt x="36969" y="24803"/>
                  </a:lnTo>
                  <a:lnTo>
                    <a:pt x="39852" y="20281"/>
                  </a:lnTo>
                  <a:lnTo>
                    <a:pt x="40068" y="16281"/>
                  </a:lnTo>
                </a:path>
              </a:pathLst>
            </a:custGeom>
            <a:ln w="3175">
              <a:solidFill>
                <a:srgbClr val="FFFFFF"/>
              </a:solidFill>
            </a:ln>
          </p:spPr>
          <p:txBody>
            <a:bodyPr wrap="square" lIns="0" tIns="0" rIns="0" bIns="0" rtlCol="0"/>
            <a:lstStyle/>
            <a:p>
              <a:endParaRPr sz="1227"/>
            </a:p>
          </p:txBody>
        </p:sp>
        <p:sp>
          <p:nvSpPr>
            <p:cNvPr id="292" name="object 292"/>
            <p:cNvSpPr/>
            <p:nvPr/>
          </p:nvSpPr>
          <p:spPr>
            <a:xfrm>
              <a:off x="5880658" y="5450852"/>
              <a:ext cx="34290" cy="17780"/>
            </a:xfrm>
            <a:custGeom>
              <a:avLst/>
              <a:gdLst/>
              <a:ahLst/>
              <a:cxnLst/>
              <a:rect l="l" t="t" r="r" b="b"/>
              <a:pathLst>
                <a:path w="34289" h="17779">
                  <a:moveTo>
                    <a:pt x="812" y="8585"/>
                  </a:moveTo>
                  <a:close/>
                </a:path>
                <a:path w="34289" h="17779">
                  <a:moveTo>
                    <a:pt x="812" y="8394"/>
                  </a:moveTo>
                  <a:lnTo>
                    <a:pt x="774" y="8267"/>
                  </a:lnTo>
                  <a:lnTo>
                    <a:pt x="711" y="8394"/>
                  </a:lnTo>
                  <a:close/>
                </a:path>
                <a:path w="34289" h="17779">
                  <a:moveTo>
                    <a:pt x="838" y="7721"/>
                  </a:moveTo>
                  <a:lnTo>
                    <a:pt x="482" y="7937"/>
                  </a:lnTo>
                  <a:lnTo>
                    <a:pt x="482" y="8077"/>
                  </a:lnTo>
                  <a:lnTo>
                    <a:pt x="469" y="8305"/>
                  </a:lnTo>
                  <a:lnTo>
                    <a:pt x="165" y="8166"/>
                  </a:lnTo>
                  <a:lnTo>
                    <a:pt x="444" y="8077"/>
                  </a:lnTo>
                  <a:lnTo>
                    <a:pt x="482" y="7937"/>
                  </a:lnTo>
                  <a:lnTo>
                    <a:pt x="127" y="8064"/>
                  </a:lnTo>
                  <a:lnTo>
                    <a:pt x="762" y="8496"/>
                  </a:lnTo>
                  <a:lnTo>
                    <a:pt x="495" y="8305"/>
                  </a:lnTo>
                  <a:lnTo>
                    <a:pt x="558" y="8064"/>
                  </a:lnTo>
                  <a:lnTo>
                    <a:pt x="762" y="7988"/>
                  </a:lnTo>
                  <a:lnTo>
                    <a:pt x="774" y="8115"/>
                  </a:lnTo>
                  <a:lnTo>
                    <a:pt x="825" y="7988"/>
                  </a:lnTo>
                  <a:lnTo>
                    <a:pt x="838" y="7721"/>
                  </a:lnTo>
                  <a:close/>
                </a:path>
                <a:path w="34289" h="17779">
                  <a:moveTo>
                    <a:pt x="863" y="9296"/>
                  </a:moveTo>
                  <a:lnTo>
                    <a:pt x="812" y="8648"/>
                  </a:lnTo>
                  <a:lnTo>
                    <a:pt x="660" y="8636"/>
                  </a:lnTo>
                  <a:lnTo>
                    <a:pt x="774" y="8839"/>
                  </a:lnTo>
                  <a:lnTo>
                    <a:pt x="787" y="9042"/>
                  </a:lnTo>
                  <a:lnTo>
                    <a:pt x="469" y="9080"/>
                  </a:lnTo>
                  <a:lnTo>
                    <a:pt x="431" y="8890"/>
                  </a:lnTo>
                  <a:lnTo>
                    <a:pt x="279" y="8826"/>
                  </a:lnTo>
                  <a:lnTo>
                    <a:pt x="393" y="9017"/>
                  </a:lnTo>
                  <a:lnTo>
                    <a:pt x="114" y="9105"/>
                  </a:lnTo>
                  <a:lnTo>
                    <a:pt x="76" y="8978"/>
                  </a:lnTo>
                  <a:lnTo>
                    <a:pt x="63" y="8813"/>
                  </a:lnTo>
                  <a:lnTo>
                    <a:pt x="228" y="8750"/>
                  </a:lnTo>
                  <a:lnTo>
                    <a:pt x="50" y="8724"/>
                  </a:lnTo>
                  <a:lnTo>
                    <a:pt x="25" y="8851"/>
                  </a:lnTo>
                  <a:lnTo>
                    <a:pt x="50" y="9347"/>
                  </a:lnTo>
                  <a:lnTo>
                    <a:pt x="139" y="9220"/>
                  </a:lnTo>
                  <a:lnTo>
                    <a:pt x="266" y="9207"/>
                  </a:lnTo>
                  <a:lnTo>
                    <a:pt x="622" y="9182"/>
                  </a:lnTo>
                  <a:lnTo>
                    <a:pt x="787" y="9182"/>
                  </a:lnTo>
                  <a:close/>
                </a:path>
                <a:path w="34289" h="17779">
                  <a:moveTo>
                    <a:pt x="939" y="7061"/>
                  </a:moveTo>
                  <a:lnTo>
                    <a:pt x="749" y="7023"/>
                  </a:lnTo>
                  <a:lnTo>
                    <a:pt x="863" y="7162"/>
                  </a:lnTo>
                  <a:lnTo>
                    <a:pt x="838" y="7404"/>
                  </a:lnTo>
                  <a:lnTo>
                    <a:pt x="317" y="7378"/>
                  </a:lnTo>
                  <a:lnTo>
                    <a:pt x="177" y="7353"/>
                  </a:lnTo>
                  <a:lnTo>
                    <a:pt x="139" y="7226"/>
                  </a:lnTo>
                  <a:lnTo>
                    <a:pt x="38" y="7594"/>
                  </a:lnTo>
                  <a:lnTo>
                    <a:pt x="190" y="7480"/>
                  </a:lnTo>
                  <a:lnTo>
                    <a:pt x="647" y="7543"/>
                  </a:lnTo>
                  <a:lnTo>
                    <a:pt x="774" y="7569"/>
                  </a:lnTo>
                  <a:lnTo>
                    <a:pt x="800" y="7696"/>
                  </a:lnTo>
                  <a:lnTo>
                    <a:pt x="939" y="7061"/>
                  </a:lnTo>
                  <a:close/>
                </a:path>
                <a:path w="34289" h="17779">
                  <a:moveTo>
                    <a:pt x="1016" y="10223"/>
                  </a:moveTo>
                  <a:lnTo>
                    <a:pt x="939" y="9829"/>
                  </a:lnTo>
                  <a:lnTo>
                    <a:pt x="901" y="9956"/>
                  </a:lnTo>
                  <a:lnTo>
                    <a:pt x="749" y="10007"/>
                  </a:lnTo>
                  <a:lnTo>
                    <a:pt x="609" y="10020"/>
                  </a:lnTo>
                  <a:lnTo>
                    <a:pt x="520" y="9702"/>
                  </a:lnTo>
                  <a:lnTo>
                    <a:pt x="685" y="9639"/>
                  </a:lnTo>
                  <a:lnTo>
                    <a:pt x="838" y="9613"/>
                  </a:lnTo>
                  <a:lnTo>
                    <a:pt x="876" y="9740"/>
                  </a:lnTo>
                  <a:lnTo>
                    <a:pt x="850" y="9334"/>
                  </a:lnTo>
                  <a:lnTo>
                    <a:pt x="812" y="9461"/>
                  </a:lnTo>
                  <a:lnTo>
                    <a:pt x="647" y="9499"/>
                  </a:lnTo>
                  <a:lnTo>
                    <a:pt x="482" y="9537"/>
                  </a:lnTo>
                  <a:lnTo>
                    <a:pt x="304" y="9563"/>
                  </a:lnTo>
                  <a:lnTo>
                    <a:pt x="139" y="9588"/>
                  </a:lnTo>
                  <a:lnTo>
                    <a:pt x="101" y="9461"/>
                  </a:lnTo>
                  <a:lnTo>
                    <a:pt x="127" y="9867"/>
                  </a:lnTo>
                  <a:lnTo>
                    <a:pt x="165" y="9740"/>
                  </a:lnTo>
                  <a:lnTo>
                    <a:pt x="292" y="9702"/>
                  </a:lnTo>
                  <a:lnTo>
                    <a:pt x="419" y="9690"/>
                  </a:lnTo>
                  <a:lnTo>
                    <a:pt x="520" y="10007"/>
                  </a:lnTo>
                  <a:lnTo>
                    <a:pt x="355" y="10071"/>
                  </a:lnTo>
                  <a:lnTo>
                    <a:pt x="215" y="10083"/>
                  </a:lnTo>
                  <a:lnTo>
                    <a:pt x="215" y="10375"/>
                  </a:lnTo>
                  <a:lnTo>
                    <a:pt x="254" y="10248"/>
                  </a:lnTo>
                  <a:lnTo>
                    <a:pt x="596" y="10172"/>
                  </a:lnTo>
                  <a:lnTo>
                    <a:pt x="774" y="10134"/>
                  </a:lnTo>
                  <a:lnTo>
                    <a:pt x="901" y="10121"/>
                  </a:lnTo>
                  <a:close/>
                </a:path>
                <a:path w="34289" h="17779">
                  <a:moveTo>
                    <a:pt x="1054" y="6540"/>
                  </a:moveTo>
                  <a:lnTo>
                    <a:pt x="914" y="6642"/>
                  </a:lnTo>
                  <a:lnTo>
                    <a:pt x="279" y="6515"/>
                  </a:lnTo>
                  <a:lnTo>
                    <a:pt x="304" y="6375"/>
                  </a:lnTo>
                  <a:lnTo>
                    <a:pt x="495" y="6311"/>
                  </a:lnTo>
                  <a:lnTo>
                    <a:pt x="279" y="6235"/>
                  </a:lnTo>
                  <a:lnTo>
                    <a:pt x="266" y="6375"/>
                  </a:lnTo>
                  <a:lnTo>
                    <a:pt x="177" y="6756"/>
                  </a:lnTo>
                  <a:lnTo>
                    <a:pt x="139" y="6883"/>
                  </a:lnTo>
                  <a:lnTo>
                    <a:pt x="304" y="6934"/>
                  </a:lnTo>
                  <a:lnTo>
                    <a:pt x="215" y="6807"/>
                  </a:lnTo>
                  <a:lnTo>
                    <a:pt x="254" y="6642"/>
                  </a:lnTo>
                  <a:lnTo>
                    <a:pt x="774" y="6756"/>
                  </a:lnTo>
                  <a:lnTo>
                    <a:pt x="927" y="6807"/>
                  </a:lnTo>
                  <a:lnTo>
                    <a:pt x="914" y="6934"/>
                  </a:lnTo>
                  <a:lnTo>
                    <a:pt x="1054" y="6540"/>
                  </a:lnTo>
                  <a:close/>
                </a:path>
                <a:path w="34289" h="17779">
                  <a:moveTo>
                    <a:pt x="1333" y="11214"/>
                  </a:moveTo>
                  <a:lnTo>
                    <a:pt x="1206" y="10845"/>
                  </a:lnTo>
                  <a:lnTo>
                    <a:pt x="1193" y="10985"/>
                  </a:lnTo>
                  <a:lnTo>
                    <a:pt x="901" y="11099"/>
                  </a:lnTo>
                  <a:lnTo>
                    <a:pt x="812" y="10922"/>
                  </a:lnTo>
                  <a:lnTo>
                    <a:pt x="635" y="10909"/>
                  </a:lnTo>
                  <a:lnTo>
                    <a:pt x="762" y="10934"/>
                  </a:lnTo>
                  <a:lnTo>
                    <a:pt x="800" y="11061"/>
                  </a:lnTo>
                  <a:lnTo>
                    <a:pt x="558" y="11214"/>
                  </a:lnTo>
                  <a:lnTo>
                    <a:pt x="431" y="10960"/>
                  </a:lnTo>
                  <a:lnTo>
                    <a:pt x="571" y="10845"/>
                  </a:lnTo>
                  <a:lnTo>
                    <a:pt x="406" y="10883"/>
                  </a:lnTo>
                  <a:lnTo>
                    <a:pt x="419" y="11061"/>
                  </a:lnTo>
                  <a:lnTo>
                    <a:pt x="571" y="11468"/>
                  </a:lnTo>
                  <a:lnTo>
                    <a:pt x="584" y="11341"/>
                  </a:lnTo>
                  <a:lnTo>
                    <a:pt x="736" y="11290"/>
                  </a:lnTo>
                  <a:lnTo>
                    <a:pt x="914" y="11226"/>
                  </a:lnTo>
                  <a:lnTo>
                    <a:pt x="1079" y="11163"/>
                  </a:lnTo>
                  <a:lnTo>
                    <a:pt x="1206" y="11125"/>
                  </a:lnTo>
                  <a:lnTo>
                    <a:pt x="1333" y="11214"/>
                  </a:lnTo>
                  <a:close/>
                </a:path>
                <a:path w="34289" h="17779">
                  <a:moveTo>
                    <a:pt x="1371" y="5537"/>
                  </a:moveTo>
                  <a:lnTo>
                    <a:pt x="1244" y="5638"/>
                  </a:lnTo>
                  <a:lnTo>
                    <a:pt x="1117" y="5600"/>
                  </a:lnTo>
                  <a:lnTo>
                    <a:pt x="939" y="5537"/>
                  </a:lnTo>
                  <a:lnTo>
                    <a:pt x="774" y="5473"/>
                  </a:lnTo>
                  <a:lnTo>
                    <a:pt x="647" y="5435"/>
                  </a:lnTo>
                  <a:lnTo>
                    <a:pt x="647" y="5295"/>
                  </a:lnTo>
                  <a:lnTo>
                    <a:pt x="469" y="5664"/>
                  </a:lnTo>
                  <a:lnTo>
                    <a:pt x="596" y="5575"/>
                  </a:lnTo>
                  <a:lnTo>
                    <a:pt x="850" y="5651"/>
                  </a:lnTo>
                  <a:lnTo>
                    <a:pt x="736" y="6007"/>
                  </a:lnTo>
                  <a:lnTo>
                    <a:pt x="571" y="5943"/>
                  </a:lnTo>
                  <a:lnTo>
                    <a:pt x="482" y="5778"/>
                  </a:lnTo>
                  <a:lnTo>
                    <a:pt x="304" y="6146"/>
                  </a:lnTo>
                  <a:lnTo>
                    <a:pt x="444" y="6045"/>
                  </a:lnTo>
                  <a:lnTo>
                    <a:pt x="571" y="6083"/>
                  </a:lnTo>
                  <a:lnTo>
                    <a:pt x="736" y="6146"/>
                  </a:lnTo>
                  <a:lnTo>
                    <a:pt x="901" y="6197"/>
                  </a:lnTo>
                  <a:lnTo>
                    <a:pt x="1028" y="6248"/>
                  </a:lnTo>
                  <a:lnTo>
                    <a:pt x="1028" y="6388"/>
                  </a:lnTo>
                  <a:lnTo>
                    <a:pt x="1206" y="6019"/>
                  </a:lnTo>
                  <a:lnTo>
                    <a:pt x="1079" y="6121"/>
                  </a:lnTo>
                  <a:lnTo>
                    <a:pt x="952" y="6083"/>
                  </a:lnTo>
                  <a:lnTo>
                    <a:pt x="825" y="6032"/>
                  </a:lnTo>
                  <a:lnTo>
                    <a:pt x="901" y="5702"/>
                  </a:lnTo>
                  <a:lnTo>
                    <a:pt x="1066" y="5727"/>
                  </a:lnTo>
                  <a:lnTo>
                    <a:pt x="1193" y="5778"/>
                  </a:lnTo>
                  <a:lnTo>
                    <a:pt x="1193" y="5905"/>
                  </a:lnTo>
                  <a:lnTo>
                    <a:pt x="1371" y="5537"/>
                  </a:lnTo>
                  <a:close/>
                </a:path>
                <a:path w="34289" h="17779">
                  <a:moveTo>
                    <a:pt x="1600" y="11899"/>
                  </a:moveTo>
                  <a:lnTo>
                    <a:pt x="1485" y="11531"/>
                  </a:lnTo>
                  <a:lnTo>
                    <a:pt x="1485" y="11899"/>
                  </a:lnTo>
                  <a:lnTo>
                    <a:pt x="1028" y="12115"/>
                  </a:lnTo>
                  <a:lnTo>
                    <a:pt x="876" y="12065"/>
                  </a:lnTo>
                  <a:lnTo>
                    <a:pt x="939" y="11645"/>
                  </a:lnTo>
                  <a:lnTo>
                    <a:pt x="1282" y="11480"/>
                  </a:lnTo>
                  <a:lnTo>
                    <a:pt x="1435" y="11531"/>
                  </a:lnTo>
                  <a:lnTo>
                    <a:pt x="1485" y="11899"/>
                  </a:lnTo>
                  <a:lnTo>
                    <a:pt x="1485" y="11531"/>
                  </a:lnTo>
                  <a:lnTo>
                    <a:pt x="1231" y="11341"/>
                  </a:lnTo>
                  <a:lnTo>
                    <a:pt x="825" y="11531"/>
                  </a:lnTo>
                  <a:lnTo>
                    <a:pt x="736" y="11899"/>
                  </a:lnTo>
                  <a:lnTo>
                    <a:pt x="863" y="12166"/>
                  </a:lnTo>
                  <a:lnTo>
                    <a:pt x="1092" y="12255"/>
                  </a:lnTo>
                  <a:lnTo>
                    <a:pt x="1384" y="12115"/>
                  </a:lnTo>
                  <a:lnTo>
                    <a:pt x="1600" y="11899"/>
                  </a:lnTo>
                  <a:close/>
                </a:path>
                <a:path w="34289" h="17779">
                  <a:moveTo>
                    <a:pt x="1676" y="4584"/>
                  </a:moveTo>
                  <a:lnTo>
                    <a:pt x="1587" y="4419"/>
                  </a:lnTo>
                  <a:lnTo>
                    <a:pt x="1524" y="4203"/>
                  </a:lnTo>
                  <a:lnTo>
                    <a:pt x="1435" y="4470"/>
                  </a:lnTo>
                  <a:lnTo>
                    <a:pt x="1625" y="4584"/>
                  </a:lnTo>
                  <a:close/>
                </a:path>
                <a:path w="34289" h="17779">
                  <a:moveTo>
                    <a:pt x="1854" y="4635"/>
                  </a:moveTo>
                  <a:lnTo>
                    <a:pt x="1841" y="4381"/>
                  </a:lnTo>
                  <a:lnTo>
                    <a:pt x="1803" y="4559"/>
                  </a:lnTo>
                  <a:lnTo>
                    <a:pt x="1676" y="4584"/>
                  </a:lnTo>
                  <a:lnTo>
                    <a:pt x="1651" y="4711"/>
                  </a:lnTo>
                  <a:lnTo>
                    <a:pt x="1574" y="4953"/>
                  </a:lnTo>
                  <a:lnTo>
                    <a:pt x="1435" y="4953"/>
                  </a:lnTo>
                  <a:lnTo>
                    <a:pt x="1257" y="4737"/>
                  </a:lnTo>
                  <a:lnTo>
                    <a:pt x="1549" y="4737"/>
                  </a:lnTo>
                  <a:lnTo>
                    <a:pt x="1651" y="4597"/>
                  </a:lnTo>
                  <a:lnTo>
                    <a:pt x="1270" y="4610"/>
                  </a:lnTo>
                  <a:lnTo>
                    <a:pt x="1143" y="4635"/>
                  </a:lnTo>
                  <a:lnTo>
                    <a:pt x="1041" y="4457"/>
                  </a:lnTo>
                  <a:lnTo>
                    <a:pt x="1219" y="4610"/>
                  </a:lnTo>
                  <a:lnTo>
                    <a:pt x="1257" y="4457"/>
                  </a:lnTo>
                  <a:lnTo>
                    <a:pt x="1092" y="4343"/>
                  </a:lnTo>
                  <a:lnTo>
                    <a:pt x="914" y="4622"/>
                  </a:lnTo>
                  <a:lnTo>
                    <a:pt x="1041" y="4737"/>
                  </a:lnTo>
                  <a:lnTo>
                    <a:pt x="1206" y="4737"/>
                  </a:lnTo>
                  <a:lnTo>
                    <a:pt x="1244" y="4991"/>
                  </a:lnTo>
                  <a:lnTo>
                    <a:pt x="1447" y="5105"/>
                  </a:lnTo>
                  <a:lnTo>
                    <a:pt x="1600" y="5092"/>
                  </a:lnTo>
                  <a:lnTo>
                    <a:pt x="1676" y="4953"/>
                  </a:lnTo>
                  <a:lnTo>
                    <a:pt x="1714" y="4711"/>
                  </a:lnTo>
                  <a:lnTo>
                    <a:pt x="1854" y="4635"/>
                  </a:lnTo>
                  <a:close/>
                </a:path>
                <a:path w="34289" h="17779">
                  <a:moveTo>
                    <a:pt x="2209" y="12827"/>
                  </a:moveTo>
                  <a:lnTo>
                    <a:pt x="1981" y="12484"/>
                  </a:lnTo>
                  <a:lnTo>
                    <a:pt x="2006" y="12611"/>
                  </a:lnTo>
                  <a:lnTo>
                    <a:pt x="1866" y="12725"/>
                  </a:lnTo>
                  <a:lnTo>
                    <a:pt x="1422" y="13017"/>
                  </a:lnTo>
                  <a:lnTo>
                    <a:pt x="1333" y="12877"/>
                  </a:lnTo>
                  <a:lnTo>
                    <a:pt x="1435" y="12725"/>
                  </a:lnTo>
                  <a:lnTo>
                    <a:pt x="1308" y="12763"/>
                  </a:lnTo>
                  <a:lnTo>
                    <a:pt x="1282" y="12890"/>
                  </a:lnTo>
                  <a:lnTo>
                    <a:pt x="1536" y="13271"/>
                  </a:lnTo>
                  <a:lnTo>
                    <a:pt x="1752" y="13296"/>
                  </a:lnTo>
                  <a:lnTo>
                    <a:pt x="1600" y="13271"/>
                  </a:lnTo>
                  <a:lnTo>
                    <a:pt x="1498" y="13131"/>
                  </a:lnTo>
                  <a:lnTo>
                    <a:pt x="1943" y="12839"/>
                  </a:lnTo>
                  <a:lnTo>
                    <a:pt x="2082" y="12750"/>
                  </a:lnTo>
                  <a:lnTo>
                    <a:pt x="2209" y="12827"/>
                  </a:lnTo>
                  <a:close/>
                </a:path>
                <a:path w="34289" h="17779">
                  <a:moveTo>
                    <a:pt x="2705" y="3390"/>
                  </a:moveTo>
                  <a:lnTo>
                    <a:pt x="2578" y="3454"/>
                  </a:lnTo>
                  <a:lnTo>
                    <a:pt x="2451" y="3352"/>
                  </a:lnTo>
                  <a:lnTo>
                    <a:pt x="2044" y="3022"/>
                  </a:lnTo>
                  <a:lnTo>
                    <a:pt x="2070" y="2895"/>
                  </a:lnTo>
                  <a:lnTo>
                    <a:pt x="1828" y="3213"/>
                  </a:lnTo>
                  <a:lnTo>
                    <a:pt x="1993" y="3175"/>
                  </a:lnTo>
                  <a:lnTo>
                    <a:pt x="2159" y="3302"/>
                  </a:lnTo>
                  <a:lnTo>
                    <a:pt x="1981" y="3594"/>
                  </a:lnTo>
                  <a:lnTo>
                    <a:pt x="1816" y="3517"/>
                  </a:lnTo>
                  <a:lnTo>
                    <a:pt x="1790" y="3314"/>
                  </a:lnTo>
                  <a:lnTo>
                    <a:pt x="1511" y="3606"/>
                  </a:lnTo>
                  <a:lnTo>
                    <a:pt x="1638" y="3543"/>
                  </a:lnTo>
                  <a:lnTo>
                    <a:pt x="1778" y="3644"/>
                  </a:lnTo>
                  <a:lnTo>
                    <a:pt x="1905" y="3759"/>
                  </a:lnTo>
                  <a:lnTo>
                    <a:pt x="2057" y="3860"/>
                  </a:lnTo>
                  <a:lnTo>
                    <a:pt x="2108" y="4076"/>
                  </a:lnTo>
                  <a:lnTo>
                    <a:pt x="2387" y="3797"/>
                  </a:lnTo>
                  <a:lnTo>
                    <a:pt x="2247" y="3835"/>
                  </a:lnTo>
                  <a:lnTo>
                    <a:pt x="2032" y="3670"/>
                  </a:lnTo>
                  <a:lnTo>
                    <a:pt x="2209" y="3378"/>
                  </a:lnTo>
                  <a:lnTo>
                    <a:pt x="2362" y="3467"/>
                  </a:lnTo>
                  <a:lnTo>
                    <a:pt x="2489" y="3568"/>
                  </a:lnTo>
                  <a:lnTo>
                    <a:pt x="2463" y="3708"/>
                  </a:lnTo>
                  <a:lnTo>
                    <a:pt x="2705" y="3390"/>
                  </a:lnTo>
                  <a:close/>
                </a:path>
                <a:path w="34289" h="17779">
                  <a:moveTo>
                    <a:pt x="2857" y="13639"/>
                  </a:moveTo>
                  <a:lnTo>
                    <a:pt x="2641" y="13373"/>
                  </a:lnTo>
                  <a:lnTo>
                    <a:pt x="2679" y="13512"/>
                  </a:lnTo>
                  <a:lnTo>
                    <a:pt x="2565" y="13639"/>
                  </a:lnTo>
                  <a:lnTo>
                    <a:pt x="2425" y="13754"/>
                  </a:lnTo>
                  <a:lnTo>
                    <a:pt x="2247" y="13906"/>
                  </a:lnTo>
                  <a:lnTo>
                    <a:pt x="2374" y="13423"/>
                  </a:lnTo>
                  <a:lnTo>
                    <a:pt x="2425" y="13246"/>
                  </a:lnTo>
                  <a:lnTo>
                    <a:pt x="2413" y="13081"/>
                  </a:lnTo>
                  <a:lnTo>
                    <a:pt x="2032" y="13411"/>
                  </a:lnTo>
                  <a:lnTo>
                    <a:pt x="1828" y="13576"/>
                  </a:lnTo>
                  <a:lnTo>
                    <a:pt x="1701" y="13525"/>
                  </a:lnTo>
                  <a:lnTo>
                    <a:pt x="1917" y="13766"/>
                  </a:lnTo>
                  <a:lnTo>
                    <a:pt x="1879" y="13639"/>
                  </a:lnTo>
                  <a:lnTo>
                    <a:pt x="1993" y="13512"/>
                  </a:lnTo>
                  <a:lnTo>
                    <a:pt x="2273" y="13284"/>
                  </a:lnTo>
                  <a:lnTo>
                    <a:pt x="2095" y="13906"/>
                  </a:lnTo>
                  <a:lnTo>
                    <a:pt x="2235" y="14147"/>
                  </a:lnTo>
                  <a:lnTo>
                    <a:pt x="2209" y="14020"/>
                  </a:lnTo>
                  <a:lnTo>
                    <a:pt x="2603" y="13677"/>
                  </a:lnTo>
                  <a:lnTo>
                    <a:pt x="2730" y="13589"/>
                  </a:lnTo>
                  <a:lnTo>
                    <a:pt x="2857" y="13639"/>
                  </a:lnTo>
                  <a:close/>
                </a:path>
                <a:path w="34289" h="17779">
                  <a:moveTo>
                    <a:pt x="3263" y="2844"/>
                  </a:moveTo>
                  <a:lnTo>
                    <a:pt x="3162" y="2705"/>
                  </a:lnTo>
                  <a:lnTo>
                    <a:pt x="2794" y="2336"/>
                  </a:lnTo>
                  <a:lnTo>
                    <a:pt x="2832" y="2184"/>
                  </a:lnTo>
                  <a:lnTo>
                    <a:pt x="2565" y="2387"/>
                  </a:lnTo>
                  <a:lnTo>
                    <a:pt x="2692" y="2336"/>
                  </a:lnTo>
                  <a:lnTo>
                    <a:pt x="2819" y="2438"/>
                  </a:lnTo>
                  <a:lnTo>
                    <a:pt x="2946" y="2578"/>
                  </a:lnTo>
                  <a:lnTo>
                    <a:pt x="3124" y="2743"/>
                  </a:lnTo>
                  <a:lnTo>
                    <a:pt x="3035" y="2984"/>
                  </a:lnTo>
                  <a:lnTo>
                    <a:pt x="2895" y="3111"/>
                  </a:lnTo>
                  <a:lnTo>
                    <a:pt x="2717" y="2959"/>
                  </a:lnTo>
                  <a:lnTo>
                    <a:pt x="2501" y="2755"/>
                  </a:lnTo>
                  <a:lnTo>
                    <a:pt x="2400" y="2628"/>
                  </a:lnTo>
                  <a:lnTo>
                    <a:pt x="2438" y="2501"/>
                  </a:lnTo>
                  <a:lnTo>
                    <a:pt x="2159" y="2781"/>
                  </a:lnTo>
                  <a:lnTo>
                    <a:pt x="2286" y="2743"/>
                  </a:lnTo>
                  <a:lnTo>
                    <a:pt x="2768" y="3200"/>
                  </a:lnTo>
                  <a:lnTo>
                    <a:pt x="2933" y="3175"/>
                  </a:lnTo>
                  <a:lnTo>
                    <a:pt x="3263" y="2844"/>
                  </a:lnTo>
                  <a:close/>
                </a:path>
                <a:path w="34289" h="17779">
                  <a:moveTo>
                    <a:pt x="3390" y="14135"/>
                  </a:moveTo>
                  <a:lnTo>
                    <a:pt x="2921" y="13677"/>
                  </a:lnTo>
                  <a:lnTo>
                    <a:pt x="2794" y="13792"/>
                  </a:lnTo>
                  <a:lnTo>
                    <a:pt x="2946" y="13792"/>
                  </a:lnTo>
                  <a:lnTo>
                    <a:pt x="3162" y="13995"/>
                  </a:lnTo>
                  <a:lnTo>
                    <a:pt x="2946" y="14236"/>
                  </a:lnTo>
                  <a:lnTo>
                    <a:pt x="2794" y="14122"/>
                  </a:lnTo>
                  <a:lnTo>
                    <a:pt x="2819" y="13995"/>
                  </a:lnTo>
                  <a:lnTo>
                    <a:pt x="2692" y="14135"/>
                  </a:lnTo>
                  <a:lnTo>
                    <a:pt x="2844" y="14236"/>
                  </a:lnTo>
                  <a:lnTo>
                    <a:pt x="2705" y="14503"/>
                  </a:lnTo>
                  <a:lnTo>
                    <a:pt x="2476" y="14312"/>
                  </a:lnTo>
                  <a:lnTo>
                    <a:pt x="2552" y="14160"/>
                  </a:lnTo>
                  <a:lnTo>
                    <a:pt x="2413" y="14262"/>
                  </a:lnTo>
                  <a:lnTo>
                    <a:pt x="2819" y="14719"/>
                  </a:lnTo>
                  <a:lnTo>
                    <a:pt x="2781" y="14592"/>
                  </a:lnTo>
                  <a:lnTo>
                    <a:pt x="3022" y="14338"/>
                  </a:lnTo>
                  <a:lnTo>
                    <a:pt x="3149" y="14211"/>
                  </a:lnTo>
                  <a:lnTo>
                    <a:pt x="3352" y="14173"/>
                  </a:lnTo>
                  <a:close/>
                </a:path>
                <a:path w="34289" h="17779">
                  <a:moveTo>
                    <a:pt x="4203" y="2070"/>
                  </a:moveTo>
                  <a:lnTo>
                    <a:pt x="4064" y="2108"/>
                  </a:lnTo>
                  <a:lnTo>
                    <a:pt x="3962" y="1981"/>
                  </a:lnTo>
                  <a:lnTo>
                    <a:pt x="3733" y="1701"/>
                  </a:lnTo>
                  <a:lnTo>
                    <a:pt x="3644" y="1562"/>
                  </a:lnTo>
                  <a:lnTo>
                    <a:pt x="3708" y="1435"/>
                  </a:lnTo>
                  <a:lnTo>
                    <a:pt x="3467" y="1625"/>
                  </a:lnTo>
                  <a:lnTo>
                    <a:pt x="3670" y="2273"/>
                  </a:lnTo>
                  <a:lnTo>
                    <a:pt x="3136" y="1917"/>
                  </a:lnTo>
                  <a:lnTo>
                    <a:pt x="2857" y="2095"/>
                  </a:lnTo>
                  <a:lnTo>
                    <a:pt x="2997" y="2057"/>
                  </a:lnTo>
                  <a:lnTo>
                    <a:pt x="3111" y="2184"/>
                  </a:lnTo>
                  <a:lnTo>
                    <a:pt x="3225" y="2324"/>
                  </a:lnTo>
                  <a:lnTo>
                    <a:pt x="3327" y="2463"/>
                  </a:lnTo>
                  <a:lnTo>
                    <a:pt x="3429" y="2603"/>
                  </a:lnTo>
                  <a:lnTo>
                    <a:pt x="3352" y="2730"/>
                  </a:lnTo>
                  <a:lnTo>
                    <a:pt x="3619" y="2527"/>
                  </a:lnTo>
                  <a:lnTo>
                    <a:pt x="3492" y="2552"/>
                  </a:lnTo>
                  <a:lnTo>
                    <a:pt x="3060" y="2032"/>
                  </a:lnTo>
                  <a:lnTo>
                    <a:pt x="3657" y="2413"/>
                  </a:lnTo>
                  <a:lnTo>
                    <a:pt x="3530" y="1663"/>
                  </a:lnTo>
                  <a:lnTo>
                    <a:pt x="3937" y="2171"/>
                  </a:lnTo>
                  <a:lnTo>
                    <a:pt x="3886" y="2324"/>
                  </a:lnTo>
                  <a:lnTo>
                    <a:pt x="4203" y="2070"/>
                  </a:lnTo>
                  <a:close/>
                </a:path>
                <a:path w="34289" h="17779">
                  <a:moveTo>
                    <a:pt x="4241" y="14808"/>
                  </a:moveTo>
                  <a:lnTo>
                    <a:pt x="3975" y="14605"/>
                  </a:lnTo>
                  <a:lnTo>
                    <a:pt x="4013" y="14757"/>
                  </a:lnTo>
                  <a:lnTo>
                    <a:pt x="3632" y="15278"/>
                  </a:lnTo>
                  <a:lnTo>
                    <a:pt x="3848" y="14592"/>
                  </a:lnTo>
                  <a:lnTo>
                    <a:pt x="3149" y="14909"/>
                  </a:lnTo>
                  <a:lnTo>
                    <a:pt x="3543" y="14401"/>
                  </a:lnTo>
                  <a:lnTo>
                    <a:pt x="3670" y="14439"/>
                  </a:lnTo>
                  <a:lnTo>
                    <a:pt x="3378" y="14160"/>
                  </a:lnTo>
                  <a:lnTo>
                    <a:pt x="3454" y="14287"/>
                  </a:lnTo>
                  <a:lnTo>
                    <a:pt x="3352" y="14427"/>
                  </a:lnTo>
                  <a:lnTo>
                    <a:pt x="3251" y="14566"/>
                  </a:lnTo>
                  <a:lnTo>
                    <a:pt x="3136" y="14706"/>
                  </a:lnTo>
                  <a:lnTo>
                    <a:pt x="3035" y="14833"/>
                  </a:lnTo>
                  <a:lnTo>
                    <a:pt x="2895" y="14795"/>
                  </a:lnTo>
                  <a:lnTo>
                    <a:pt x="3136" y="14986"/>
                  </a:lnTo>
                  <a:lnTo>
                    <a:pt x="3708" y="14617"/>
                  </a:lnTo>
                  <a:lnTo>
                    <a:pt x="3505" y="15227"/>
                  </a:lnTo>
                  <a:lnTo>
                    <a:pt x="3746" y="15443"/>
                  </a:lnTo>
                  <a:lnTo>
                    <a:pt x="3695" y="15290"/>
                  </a:lnTo>
                  <a:lnTo>
                    <a:pt x="3987" y="14897"/>
                  </a:lnTo>
                  <a:lnTo>
                    <a:pt x="4203" y="14846"/>
                  </a:lnTo>
                  <a:close/>
                </a:path>
                <a:path w="34289" h="17779">
                  <a:moveTo>
                    <a:pt x="4749" y="15100"/>
                  </a:moveTo>
                  <a:lnTo>
                    <a:pt x="4394" y="14884"/>
                  </a:lnTo>
                  <a:lnTo>
                    <a:pt x="4457" y="15036"/>
                  </a:lnTo>
                  <a:lnTo>
                    <a:pt x="4127" y="15608"/>
                  </a:lnTo>
                  <a:lnTo>
                    <a:pt x="3975" y="15519"/>
                  </a:lnTo>
                  <a:lnTo>
                    <a:pt x="4000" y="15341"/>
                  </a:lnTo>
                  <a:lnTo>
                    <a:pt x="3860" y="15532"/>
                  </a:lnTo>
                  <a:lnTo>
                    <a:pt x="3987" y="15582"/>
                  </a:lnTo>
                  <a:lnTo>
                    <a:pt x="4330" y="15786"/>
                  </a:lnTo>
                  <a:lnTo>
                    <a:pt x="4495" y="15773"/>
                  </a:lnTo>
                  <a:lnTo>
                    <a:pt x="4356" y="15748"/>
                  </a:lnTo>
                  <a:lnTo>
                    <a:pt x="4508" y="15214"/>
                  </a:lnTo>
                  <a:lnTo>
                    <a:pt x="4610" y="15074"/>
                  </a:lnTo>
                  <a:lnTo>
                    <a:pt x="4749" y="15100"/>
                  </a:lnTo>
                  <a:close/>
                </a:path>
                <a:path w="34289" h="17779">
                  <a:moveTo>
                    <a:pt x="4940" y="1651"/>
                  </a:moveTo>
                  <a:lnTo>
                    <a:pt x="4800" y="1549"/>
                  </a:lnTo>
                  <a:lnTo>
                    <a:pt x="4470" y="1282"/>
                  </a:lnTo>
                  <a:lnTo>
                    <a:pt x="4229" y="1092"/>
                  </a:lnTo>
                  <a:lnTo>
                    <a:pt x="4254" y="1625"/>
                  </a:lnTo>
                  <a:lnTo>
                    <a:pt x="4267" y="1282"/>
                  </a:lnTo>
                  <a:lnTo>
                    <a:pt x="4533" y="1498"/>
                  </a:lnTo>
                  <a:lnTo>
                    <a:pt x="4318" y="1625"/>
                  </a:lnTo>
                  <a:lnTo>
                    <a:pt x="4292" y="1905"/>
                  </a:lnTo>
                  <a:lnTo>
                    <a:pt x="4254" y="2044"/>
                  </a:lnTo>
                  <a:lnTo>
                    <a:pt x="4495" y="1905"/>
                  </a:lnTo>
                  <a:lnTo>
                    <a:pt x="4495" y="1600"/>
                  </a:lnTo>
                  <a:lnTo>
                    <a:pt x="4660" y="1816"/>
                  </a:lnTo>
                  <a:lnTo>
                    <a:pt x="4940" y="1651"/>
                  </a:lnTo>
                  <a:close/>
                </a:path>
                <a:path w="34289" h="17779">
                  <a:moveTo>
                    <a:pt x="4978" y="1574"/>
                  </a:moveTo>
                  <a:close/>
                </a:path>
                <a:path w="34289" h="17779">
                  <a:moveTo>
                    <a:pt x="5130" y="15722"/>
                  </a:moveTo>
                  <a:lnTo>
                    <a:pt x="4991" y="15646"/>
                  </a:lnTo>
                  <a:lnTo>
                    <a:pt x="4953" y="15214"/>
                  </a:lnTo>
                  <a:lnTo>
                    <a:pt x="4813" y="15138"/>
                  </a:lnTo>
                  <a:lnTo>
                    <a:pt x="4902" y="15633"/>
                  </a:lnTo>
                  <a:lnTo>
                    <a:pt x="4737" y="15595"/>
                  </a:lnTo>
                  <a:lnTo>
                    <a:pt x="4724" y="16002"/>
                  </a:lnTo>
                  <a:lnTo>
                    <a:pt x="4864" y="16065"/>
                  </a:lnTo>
                  <a:lnTo>
                    <a:pt x="4902" y="15659"/>
                  </a:lnTo>
                  <a:lnTo>
                    <a:pt x="5029" y="15722"/>
                  </a:lnTo>
                  <a:close/>
                </a:path>
                <a:path w="34289" h="17779">
                  <a:moveTo>
                    <a:pt x="5549" y="15494"/>
                  </a:moveTo>
                  <a:lnTo>
                    <a:pt x="5194" y="15316"/>
                  </a:lnTo>
                  <a:lnTo>
                    <a:pt x="5257" y="15481"/>
                  </a:lnTo>
                  <a:lnTo>
                    <a:pt x="5143" y="15722"/>
                  </a:lnTo>
                  <a:lnTo>
                    <a:pt x="4978" y="16065"/>
                  </a:lnTo>
                  <a:lnTo>
                    <a:pt x="5194" y="16217"/>
                  </a:lnTo>
                  <a:lnTo>
                    <a:pt x="5308" y="15722"/>
                  </a:lnTo>
                  <a:lnTo>
                    <a:pt x="5422" y="15494"/>
                  </a:lnTo>
                  <a:lnTo>
                    <a:pt x="5549" y="15494"/>
                  </a:lnTo>
                  <a:close/>
                </a:path>
                <a:path w="34289" h="17779">
                  <a:moveTo>
                    <a:pt x="5689" y="1320"/>
                  </a:moveTo>
                  <a:lnTo>
                    <a:pt x="5486" y="863"/>
                  </a:lnTo>
                  <a:lnTo>
                    <a:pt x="5435" y="736"/>
                  </a:lnTo>
                  <a:lnTo>
                    <a:pt x="5397" y="609"/>
                  </a:lnTo>
                  <a:lnTo>
                    <a:pt x="5168" y="647"/>
                  </a:lnTo>
                  <a:lnTo>
                    <a:pt x="5308" y="660"/>
                  </a:lnTo>
                  <a:lnTo>
                    <a:pt x="5397" y="800"/>
                  </a:lnTo>
                  <a:lnTo>
                    <a:pt x="5461" y="965"/>
                  </a:lnTo>
                  <a:lnTo>
                    <a:pt x="5537" y="1130"/>
                  </a:lnTo>
                  <a:lnTo>
                    <a:pt x="4991" y="787"/>
                  </a:lnTo>
                  <a:lnTo>
                    <a:pt x="4711" y="850"/>
                  </a:lnTo>
                  <a:lnTo>
                    <a:pt x="4838" y="863"/>
                  </a:lnTo>
                  <a:lnTo>
                    <a:pt x="4914" y="1003"/>
                  </a:lnTo>
                  <a:lnTo>
                    <a:pt x="5067" y="1333"/>
                  </a:lnTo>
                  <a:lnTo>
                    <a:pt x="5105" y="1460"/>
                  </a:lnTo>
                  <a:lnTo>
                    <a:pt x="5029" y="1600"/>
                  </a:lnTo>
                  <a:lnTo>
                    <a:pt x="5346" y="1460"/>
                  </a:lnTo>
                  <a:lnTo>
                    <a:pt x="5194" y="1460"/>
                  </a:lnTo>
                  <a:lnTo>
                    <a:pt x="5118" y="1308"/>
                  </a:lnTo>
                  <a:lnTo>
                    <a:pt x="5041" y="1155"/>
                  </a:lnTo>
                  <a:lnTo>
                    <a:pt x="4953" y="927"/>
                  </a:lnTo>
                  <a:lnTo>
                    <a:pt x="5372" y="1193"/>
                  </a:lnTo>
                  <a:lnTo>
                    <a:pt x="5613" y="1358"/>
                  </a:lnTo>
                  <a:close/>
                </a:path>
                <a:path w="34289" h="17779">
                  <a:moveTo>
                    <a:pt x="5943" y="15633"/>
                  </a:moveTo>
                  <a:lnTo>
                    <a:pt x="5816" y="15633"/>
                  </a:lnTo>
                  <a:lnTo>
                    <a:pt x="5943" y="15633"/>
                  </a:lnTo>
                  <a:close/>
                </a:path>
                <a:path w="34289" h="17779">
                  <a:moveTo>
                    <a:pt x="6096" y="16027"/>
                  </a:moveTo>
                  <a:lnTo>
                    <a:pt x="5803" y="16268"/>
                  </a:lnTo>
                  <a:lnTo>
                    <a:pt x="5791" y="15938"/>
                  </a:lnTo>
                  <a:lnTo>
                    <a:pt x="6007" y="16027"/>
                  </a:lnTo>
                  <a:lnTo>
                    <a:pt x="5791" y="15862"/>
                  </a:lnTo>
                  <a:lnTo>
                    <a:pt x="5816" y="15633"/>
                  </a:lnTo>
                  <a:lnTo>
                    <a:pt x="5943" y="15621"/>
                  </a:lnTo>
                  <a:lnTo>
                    <a:pt x="5562" y="15494"/>
                  </a:lnTo>
                  <a:lnTo>
                    <a:pt x="5676" y="16268"/>
                  </a:lnTo>
                  <a:lnTo>
                    <a:pt x="5740" y="16446"/>
                  </a:lnTo>
                  <a:lnTo>
                    <a:pt x="5892" y="16268"/>
                  </a:lnTo>
                  <a:lnTo>
                    <a:pt x="6096" y="16027"/>
                  </a:lnTo>
                  <a:close/>
                </a:path>
                <a:path w="34289" h="17779">
                  <a:moveTo>
                    <a:pt x="6388" y="15773"/>
                  </a:moveTo>
                  <a:lnTo>
                    <a:pt x="6096" y="15671"/>
                  </a:lnTo>
                  <a:lnTo>
                    <a:pt x="6070" y="15963"/>
                  </a:lnTo>
                  <a:lnTo>
                    <a:pt x="6261" y="15824"/>
                  </a:lnTo>
                  <a:lnTo>
                    <a:pt x="6388" y="15798"/>
                  </a:lnTo>
                  <a:close/>
                </a:path>
                <a:path w="34289" h="17779">
                  <a:moveTo>
                    <a:pt x="6845" y="901"/>
                  </a:moveTo>
                  <a:lnTo>
                    <a:pt x="6375" y="558"/>
                  </a:lnTo>
                  <a:lnTo>
                    <a:pt x="6235" y="469"/>
                  </a:lnTo>
                  <a:lnTo>
                    <a:pt x="6286" y="317"/>
                  </a:lnTo>
                  <a:lnTo>
                    <a:pt x="6489" y="266"/>
                  </a:lnTo>
                  <a:lnTo>
                    <a:pt x="6616" y="431"/>
                  </a:lnTo>
                  <a:lnTo>
                    <a:pt x="6642" y="304"/>
                  </a:lnTo>
                  <a:lnTo>
                    <a:pt x="6477" y="215"/>
                  </a:lnTo>
                  <a:lnTo>
                    <a:pt x="6210" y="279"/>
                  </a:lnTo>
                  <a:lnTo>
                    <a:pt x="6121" y="406"/>
                  </a:lnTo>
                  <a:lnTo>
                    <a:pt x="6146" y="558"/>
                  </a:lnTo>
                  <a:lnTo>
                    <a:pt x="6223" y="711"/>
                  </a:lnTo>
                  <a:lnTo>
                    <a:pt x="6438" y="723"/>
                  </a:lnTo>
                  <a:lnTo>
                    <a:pt x="6616" y="736"/>
                  </a:lnTo>
                  <a:lnTo>
                    <a:pt x="6718" y="889"/>
                  </a:lnTo>
                  <a:lnTo>
                    <a:pt x="6540" y="1003"/>
                  </a:lnTo>
                  <a:lnTo>
                    <a:pt x="6350" y="965"/>
                  </a:lnTo>
                  <a:lnTo>
                    <a:pt x="6273" y="838"/>
                  </a:lnTo>
                  <a:lnTo>
                    <a:pt x="6286" y="1041"/>
                  </a:lnTo>
                  <a:lnTo>
                    <a:pt x="6477" y="1092"/>
                  </a:lnTo>
                  <a:lnTo>
                    <a:pt x="6743" y="1016"/>
                  </a:lnTo>
                  <a:close/>
                </a:path>
                <a:path w="34289" h="17779">
                  <a:moveTo>
                    <a:pt x="6997" y="15913"/>
                  </a:moveTo>
                  <a:lnTo>
                    <a:pt x="6591" y="15824"/>
                  </a:lnTo>
                  <a:lnTo>
                    <a:pt x="6654" y="16217"/>
                  </a:lnTo>
                  <a:lnTo>
                    <a:pt x="6553" y="16586"/>
                  </a:lnTo>
                  <a:lnTo>
                    <a:pt x="6375" y="16560"/>
                  </a:lnTo>
                  <a:lnTo>
                    <a:pt x="6362" y="16217"/>
                  </a:lnTo>
                  <a:lnTo>
                    <a:pt x="6629" y="16268"/>
                  </a:lnTo>
                  <a:lnTo>
                    <a:pt x="6375" y="16141"/>
                  </a:lnTo>
                  <a:lnTo>
                    <a:pt x="6223" y="16179"/>
                  </a:lnTo>
                  <a:lnTo>
                    <a:pt x="6248" y="16548"/>
                  </a:lnTo>
                  <a:lnTo>
                    <a:pt x="6807" y="16700"/>
                  </a:lnTo>
                  <a:lnTo>
                    <a:pt x="6781" y="16217"/>
                  </a:lnTo>
                  <a:lnTo>
                    <a:pt x="6870" y="15938"/>
                  </a:lnTo>
                  <a:lnTo>
                    <a:pt x="6997" y="15938"/>
                  </a:lnTo>
                  <a:close/>
                </a:path>
                <a:path w="34289" h="17779">
                  <a:moveTo>
                    <a:pt x="7556" y="622"/>
                  </a:moveTo>
                  <a:lnTo>
                    <a:pt x="7480" y="787"/>
                  </a:lnTo>
                  <a:lnTo>
                    <a:pt x="7175" y="850"/>
                  </a:lnTo>
                  <a:lnTo>
                    <a:pt x="7099" y="546"/>
                  </a:lnTo>
                  <a:lnTo>
                    <a:pt x="7289" y="495"/>
                  </a:lnTo>
                  <a:lnTo>
                    <a:pt x="7340" y="330"/>
                  </a:lnTo>
                  <a:lnTo>
                    <a:pt x="7162" y="457"/>
                  </a:lnTo>
                  <a:lnTo>
                    <a:pt x="7048" y="190"/>
                  </a:lnTo>
                  <a:lnTo>
                    <a:pt x="7327" y="114"/>
                  </a:lnTo>
                  <a:lnTo>
                    <a:pt x="7404" y="279"/>
                  </a:lnTo>
                  <a:lnTo>
                    <a:pt x="7404" y="101"/>
                  </a:lnTo>
                  <a:lnTo>
                    <a:pt x="7226" y="88"/>
                  </a:lnTo>
                  <a:lnTo>
                    <a:pt x="6794" y="152"/>
                  </a:lnTo>
                  <a:lnTo>
                    <a:pt x="6934" y="266"/>
                  </a:lnTo>
                  <a:lnTo>
                    <a:pt x="7010" y="800"/>
                  </a:lnTo>
                  <a:lnTo>
                    <a:pt x="6921" y="952"/>
                  </a:lnTo>
                  <a:lnTo>
                    <a:pt x="7556" y="850"/>
                  </a:lnTo>
                  <a:lnTo>
                    <a:pt x="7556" y="622"/>
                  </a:lnTo>
                  <a:close/>
                </a:path>
                <a:path w="34289" h="17779">
                  <a:moveTo>
                    <a:pt x="7734" y="16014"/>
                  </a:moveTo>
                  <a:lnTo>
                    <a:pt x="7099" y="15925"/>
                  </a:lnTo>
                  <a:lnTo>
                    <a:pt x="7061" y="16078"/>
                  </a:lnTo>
                  <a:lnTo>
                    <a:pt x="7467" y="16040"/>
                  </a:lnTo>
                  <a:lnTo>
                    <a:pt x="7442" y="16357"/>
                  </a:lnTo>
                  <a:lnTo>
                    <a:pt x="7251" y="16344"/>
                  </a:lnTo>
                  <a:lnTo>
                    <a:pt x="7162" y="16497"/>
                  </a:lnTo>
                  <a:lnTo>
                    <a:pt x="7366" y="16421"/>
                  </a:lnTo>
                  <a:lnTo>
                    <a:pt x="7391" y="16713"/>
                  </a:lnTo>
                  <a:lnTo>
                    <a:pt x="7264" y="16725"/>
                  </a:lnTo>
                  <a:lnTo>
                    <a:pt x="7112" y="16700"/>
                  </a:lnTo>
                  <a:lnTo>
                    <a:pt x="7073" y="16522"/>
                  </a:lnTo>
                  <a:lnTo>
                    <a:pt x="7023" y="16687"/>
                  </a:lnTo>
                  <a:lnTo>
                    <a:pt x="7200" y="16764"/>
                  </a:lnTo>
                  <a:lnTo>
                    <a:pt x="7632" y="16814"/>
                  </a:lnTo>
                  <a:lnTo>
                    <a:pt x="7531" y="16675"/>
                  </a:lnTo>
                  <a:lnTo>
                    <a:pt x="7569" y="16408"/>
                  </a:lnTo>
                  <a:lnTo>
                    <a:pt x="7581" y="16217"/>
                  </a:lnTo>
                  <a:lnTo>
                    <a:pt x="7607" y="16090"/>
                  </a:lnTo>
                  <a:lnTo>
                    <a:pt x="7734" y="16065"/>
                  </a:lnTo>
                  <a:close/>
                </a:path>
                <a:path w="34289" h="17779">
                  <a:moveTo>
                    <a:pt x="8496" y="800"/>
                  </a:moveTo>
                  <a:lnTo>
                    <a:pt x="8166" y="444"/>
                  </a:lnTo>
                  <a:lnTo>
                    <a:pt x="8255" y="50"/>
                  </a:lnTo>
                  <a:lnTo>
                    <a:pt x="8153" y="381"/>
                  </a:lnTo>
                  <a:lnTo>
                    <a:pt x="7899" y="381"/>
                  </a:lnTo>
                  <a:lnTo>
                    <a:pt x="7975" y="63"/>
                  </a:lnTo>
                  <a:lnTo>
                    <a:pt x="8102" y="50"/>
                  </a:lnTo>
                  <a:lnTo>
                    <a:pt x="8153" y="381"/>
                  </a:lnTo>
                  <a:lnTo>
                    <a:pt x="8153" y="0"/>
                  </a:lnTo>
                  <a:lnTo>
                    <a:pt x="7607" y="25"/>
                  </a:lnTo>
                  <a:lnTo>
                    <a:pt x="7734" y="76"/>
                  </a:lnTo>
                  <a:lnTo>
                    <a:pt x="7772" y="774"/>
                  </a:lnTo>
                  <a:lnTo>
                    <a:pt x="7645" y="838"/>
                  </a:lnTo>
                  <a:lnTo>
                    <a:pt x="8051" y="812"/>
                  </a:lnTo>
                  <a:lnTo>
                    <a:pt x="7924" y="762"/>
                  </a:lnTo>
                  <a:lnTo>
                    <a:pt x="7899" y="444"/>
                  </a:lnTo>
                  <a:lnTo>
                    <a:pt x="8293" y="812"/>
                  </a:lnTo>
                  <a:lnTo>
                    <a:pt x="8496" y="800"/>
                  </a:lnTo>
                  <a:close/>
                </a:path>
                <a:path w="34289" h="17779">
                  <a:moveTo>
                    <a:pt x="8623" y="16052"/>
                  </a:moveTo>
                  <a:lnTo>
                    <a:pt x="8343" y="16052"/>
                  </a:lnTo>
                  <a:lnTo>
                    <a:pt x="8331" y="16802"/>
                  </a:lnTo>
                  <a:lnTo>
                    <a:pt x="8013" y="16789"/>
                  </a:lnTo>
                  <a:lnTo>
                    <a:pt x="8039" y="16090"/>
                  </a:lnTo>
                  <a:lnTo>
                    <a:pt x="8343" y="16103"/>
                  </a:lnTo>
                  <a:lnTo>
                    <a:pt x="7924" y="16027"/>
                  </a:lnTo>
                  <a:lnTo>
                    <a:pt x="7823" y="16662"/>
                  </a:lnTo>
                  <a:lnTo>
                    <a:pt x="7937" y="16789"/>
                  </a:lnTo>
                  <a:lnTo>
                    <a:pt x="8597" y="16865"/>
                  </a:lnTo>
                  <a:lnTo>
                    <a:pt x="8470" y="16802"/>
                  </a:lnTo>
                  <a:lnTo>
                    <a:pt x="8496" y="16103"/>
                  </a:lnTo>
                  <a:lnTo>
                    <a:pt x="8623" y="16103"/>
                  </a:lnTo>
                  <a:close/>
                </a:path>
                <a:path w="34289" h="17779">
                  <a:moveTo>
                    <a:pt x="9258" y="38"/>
                  </a:moveTo>
                  <a:lnTo>
                    <a:pt x="8940" y="25"/>
                  </a:lnTo>
                  <a:lnTo>
                    <a:pt x="9067" y="76"/>
                  </a:lnTo>
                  <a:lnTo>
                    <a:pt x="8991" y="292"/>
                  </a:lnTo>
                  <a:lnTo>
                    <a:pt x="8940" y="419"/>
                  </a:lnTo>
                  <a:lnTo>
                    <a:pt x="8839" y="647"/>
                  </a:lnTo>
                  <a:lnTo>
                    <a:pt x="8763" y="431"/>
                  </a:lnTo>
                  <a:lnTo>
                    <a:pt x="8712" y="266"/>
                  </a:lnTo>
                  <a:lnTo>
                    <a:pt x="8661" y="114"/>
                  </a:lnTo>
                  <a:lnTo>
                    <a:pt x="8382" y="0"/>
                  </a:lnTo>
                  <a:lnTo>
                    <a:pt x="8521" y="152"/>
                  </a:lnTo>
                  <a:lnTo>
                    <a:pt x="8572" y="279"/>
                  </a:lnTo>
                  <a:lnTo>
                    <a:pt x="8750" y="762"/>
                  </a:lnTo>
                  <a:lnTo>
                    <a:pt x="8877" y="698"/>
                  </a:lnTo>
                  <a:lnTo>
                    <a:pt x="9080" y="228"/>
                  </a:lnTo>
                  <a:lnTo>
                    <a:pt x="9144" y="101"/>
                  </a:lnTo>
                  <a:close/>
                </a:path>
                <a:path w="34289" h="17779">
                  <a:moveTo>
                    <a:pt x="9753" y="101"/>
                  </a:moveTo>
                  <a:lnTo>
                    <a:pt x="9347" y="50"/>
                  </a:lnTo>
                  <a:lnTo>
                    <a:pt x="9474" y="127"/>
                  </a:lnTo>
                  <a:lnTo>
                    <a:pt x="9461" y="292"/>
                  </a:lnTo>
                  <a:lnTo>
                    <a:pt x="9423" y="469"/>
                  </a:lnTo>
                  <a:lnTo>
                    <a:pt x="9410" y="647"/>
                  </a:lnTo>
                  <a:lnTo>
                    <a:pt x="9385" y="774"/>
                  </a:lnTo>
                  <a:lnTo>
                    <a:pt x="9245" y="800"/>
                  </a:lnTo>
                  <a:lnTo>
                    <a:pt x="9652" y="901"/>
                  </a:lnTo>
                  <a:lnTo>
                    <a:pt x="9525" y="825"/>
                  </a:lnTo>
                  <a:lnTo>
                    <a:pt x="9601" y="215"/>
                  </a:lnTo>
                  <a:lnTo>
                    <a:pt x="9753" y="152"/>
                  </a:lnTo>
                  <a:close/>
                </a:path>
                <a:path w="34289" h="17779">
                  <a:moveTo>
                    <a:pt x="9918" y="15011"/>
                  </a:moveTo>
                  <a:lnTo>
                    <a:pt x="9753" y="15024"/>
                  </a:lnTo>
                  <a:lnTo>
                    <a:pt x="9766" y="15201"/>
                  </a:lnTo>
                  <a:lnTo>
                    <a:pt x="9918" y="15011"/>
                  </a:lnTo>
                  <a:close/>
                </a:path>
                <a:path w="34289" h="17779">
                  <a:moveTo>
                    <a:pt x="10528" y="279"/>
                  </a:moveTo>
                  <a:lnTo>
                    <a:pt x="10375" y="203"/>
                  </a:lnTo>
                  <a:lnTo>
                    <a:pt x="10020" y="127"/>
                  </a:lnTo>
                  <a:lnTo>
                    <a:pt x="9842" y="304"/>
                  </a:lnTo>
                  <a:lnTo>
                    <a:pt x="9791" y="520"/>
                  </a:lnTo>
                  <a:lnTo>
                    <a:pt x="9728" y="800"/>
                  </a:lnTo>
                  <a:lnTo>
                    <a:pt x="9906" y="977"/>
                  </a:lnTo>
                  <a:lnTo>
                    <a:pt x="10083" y="1016"/>
                  </a:lnTo>
                  <a:lnTo>
                    <a:pt x="10248" y="1041"/>
                  </a:lnTo>
                  <a:lnTo>
                    <a:pt x="10477" y="889"/>
                  </a:lnTo>
                  <a:lnTo>
                    <a:pt x="10350" y="927"/>
                  </a:lnTo>
                  <a:lnTo>
                    <a:pt x="9994" y="914"/>
                  </a:lnTo>
                  <a:lnTo>
                    <a:pt x="9893" y="774"/>
                  </a:lnTo>
                  <a:lnTo>
                    <a:pt x="9944" y="546"/>
                  </a:lnTo>
                  <a:lnTo>
                    <a:pt x="9994" y="330"/>
                  </a:lnTo>
                  <a:lnTo>
                    <a:pt x="10121" y="215"/>
                  </a:lnTo>
                  <a:lnTo>
                    <a:pt x="10261" y="241"/>
                  </a:lnTo>
                  <a:lnTo>
                    <a:pt x="10388" y="266"/>
                  </a:lnTo>
                  <a:lnTo>
                    <a:pt x="10452" y="495"/>
                  </a:lnTo>
                  <a:lnTo>
                    <a:pt x="10515" y="342"/>
                  </a:lnTo>
                  <a:close/>
                </a:path>
                <a:path w="34289" h="17779">
                  <a:moveTo>
                    <a:pt x="10909" y="16713"/>
                  </a:moveTo>
                  <a:lnTo>
                    <a:pt x="10756" y="16713"/>
                  </a:lnTo>
                  <a:lnTo>
                    <a:pt x="10553" y="16700"/>
                  </a:lnTo>
                  <a:lnTo>
                    <a:pt x="10096" y="16548"/>
                  </a:lnTo>
                  <a:lnTo>
                    <a:pt x="9893" y="16243"/>
                  </a:lnTo>
                  <a:lnTo>
                    <a:pt x="9766" y="15201"/>
                  </a:lnTo>
                  <a:lnTo>
                    <a:pt x="9652" y="15367"/>
                  </a:lnTo>
                  <a:lnTo>
                    <a:pt x="8890" y="15582"/>
                  </a:lnTo>
                  <a:lnTo>
                    <a:pt x="8940" y="16243"/>
                  </a:lnTo>
                  <a:lnTo>
                    <a:pt x="9029" y="16700"/>
                  </a:lnTo>
                  <a:lnTo>
                    <a:pt x="9144" y="16941"/>
                  </a:lnTo>
                  <a:lnTo>
                    <a:pt x="9893" y="17360"/>
                  </a:lnTo>
                  <a:lnTo>
                    <a:pt x="10464" y="17081"/>
                  </a:lnTo>
                  <a:lnTo>
                    <a:pt x="10896" y="16827"/>
                  </a:lnTo>
                  <a:close/>
                </a:path>
                <a:path w="34289" h="17779">
                  <a:moveTo>
                    <a:pt x="11023" y="14262"/>
                  </a:moveTo>
                  <a:lnTo>
                    <a:pt x="5803" y="11595"/>
                  </a:lnTo>
                  <a:lnTo>
                    <a:pt x="5384" y="11430"/>
                  </a:lnTo>
                  <a:lnTo>
                    <a:pt x="4445" y="12319"/>
                  </a:lnTo>
                  <a:lnTo>
                    <a:pt x="4584" y="12280"/>
                  </a:lnTo>
                  <a:lnTo>
                    <a:pt x="4775" y="11988"/>
                  </a:lnTo>
                  <a:lnTo>
                    <a:pt x="5168" y="12153"/>
                  </a:lnTo>
                  <a:lnTo>
                    <a:pt x="10058" y="14846"/>
                  </a:lnTo>
                  <a:lnTo>
                    <a:pt x="9918" y="15011"/>
                  </a:lnTo>
                  <a:lnTo>
                    <a:pt x="10807" y="14998"/>
                  </a:lnTo>
                  <a:lnTo>
                    <a:pt x="11023" y="14262"/>
                  </a:lnTo>
                  <a:close/>
                </a:path>
                <a:path w="34289" h="17779">
                  <a:moveTo>
                    <a:pt x="11303" y="482"/>
                  </a:moveTo>
                  <a:lnTo>
                    <a:pt x="11125" y="444"/>
                  </a:lnTo>
                  <a:lnTo>
                    <a:pt x="10706" y="304"/>
                  </a:lnTo>
                  <a:lnTo>
                    <a:pt x="10782" y="469"/>
                  </a:lnTo>
                  <a:lnTo>
                    <a:pt x="10706" y="723"/>
                  </a:lnTo>
                  <a:lnTo>
                    <a:pt x="10642" y="901"/>
                  </a:lnTo>
                  <a:lnTo>
                    <a:pt x="10604" y="1028"/>
                  </a:lnTo>
                  <a:lnTo>
                    <a:pt x="10477" y="1028"/>
                  </a:lnTo>
                  <a:lnTo>
                    <a:pt x="11087" y="1282"/>
                  </a:lnTo>
                  <a:lnTo>
                    <a:pt x="11176" y="1079"/>
                  </a:lnTo>
                  <a:lnTo>
                    <a:pt x="11036" y="1181"/>
                  </a:lnTo>
                  <a:lnTo>
                    <a:pt x="10731" y="1104"/>
                  </a:lnTo>
                  <a:lnTo>
                    <a:pt x="10807" y="800"/>
                  </a:lnTo>
                  <a:lnTo>
                    <a:pt x="10998" y="838"/>
                  </a:lnTo>
                  <a:lnTo>
                    <a:pt x="11036" y="965"/>
                  </a:lnTo>
                  <a:lnTo>
                    <a:pt x="11074" y="838"/>
                  </a:lnTo>
                  <a:lnTo>
                    <a:pt x="11112" y="711"/>
                  </a:lnTo>
                  <a:lnTo>
                    <a:pt x="10896" y="749"/>
                  </a:lnTo>
                  <a:lnTo>
                    <a:pt x="10922" y="444"/>
                  </a:lnTo>
                  <a:lnTo>
                    <a:pt x="11049" y="469"/>
                  </a:lnTo>
                  <a:lnTo>
                    <a:pt x="11201" y="520"/>
                  </a:lnTo>
                  <a:lnTo>
                    <a:pt x="11201" y="698"/>
                  </a:lnTo>
                  <a:lnTo>
                    <a:pt x="11303" y="482"/>
                  </a:lnTo>
                  <a:close/>
                </a:path>
                <a:path w="34289" h="17779">
                  <a:moveTo>
                    <a:pt x="11315" y="11887"/>
                  </a:moveTo>
                  <a:lnTo>
                    <a:pt x="11099" y="12001"/>
                  </a:lnTo>
                  <a:lnTo>
                    <a:pt x="11315" y="11887"/>
                  </a:lnTo>
                  <a:close/>
                </a:path>
                <a:path w="34289" h="17779">
                  <a:moveTo>
                    <a:pt x="11798" y="14262"/>
                  </a:moveTo>
                  <a:lnTo>
                    <a:pt x="11264" y="14249"/>
                  </a:lnTo>
                  <a:lnTo>
                    <a:pt x="11366" y="14478"/>
                  </a:lnTo>
                  <a:lnTo>
                    <a:pt x="11684" y="14414"/>
                  </a:lnTo>
                  <a:lnTo>
                    <a:pt x="11798" y="14262"/>
                  </a:lnTo>
                  <a:close/>
                </a:path>
                <a:path w="34289" h="17779">
                  <a:moveTo>
                    <a:pt x="12026" y="812"/>
                  </a:moveTo>
                  <a:lnTo>
                    <a:pt x="11899" y="723"/>
                  </a:lnTo>
                  <a:lnTo>
                    <a:pt x="11658" y="622"/>
                  </a:lnTo>
                  <a:lnTo>
                    <a:pt x="11506" y="660"/>
                  </a:lnTo>
                  <a:lnTo>
                    <a:pt x="11442" y="812"/>
                  </a:lnTo>
                  <a:lnTo>
                    <a:pt x="11404" y="965"/>
                  </a:lnTo>
                  <a:lnTo>
                    <a:pt x="11569" y="1104"/>
                  </a:lnTo>
                  <a:lnTo>
                    <a:pt x="11747" y="1282"/>
                  </a:lnTo>
                  <a:lnTo>
                    <a:pt x="11684" y="1409"/>
                  </a:lnTo>
                  <a:lnTo>
                    <a:pt x="11366" y="1358"/>
                  </a:lnTo>
                  <a:lnTo>
                    <a:pt x="11366" y="1104"/>
                  </a:lnTo>
                  <a:lnTo>
                    <a:pt x="11252" y="1270"/>
                  </a:lnTo>
                  <a:lnTo>
                    <a:pt x="11379" y="1422"/>
                  </a:lnTo>
                  <a:lnTo>
                    <a:pt x="11620" y="1536"/>
                  </a:lnTo>
                  <a:lnTo>
                    <a:pt x="11785" y="1498"/>
                  </a:lnTo>
                  <a:lnTo>
                    <a:pt x="11836" y="1358"/>
                  </a:lnTo>
                  <a:lnTo>
                    <a:pt x="11861" y="1168"/>
                  </a:lnTo>
                  <a:lnTo>
                    <a:pt x="11620" y="939"/>
                  </a:lnTo>
                  <a:lnTo>
                    <a:pt x="11569" y="800"/>
                  </a:lnTo>
                  <a:lnTo>
                    <a:pt x="11785" y="736"/>
                  </a:lnTo>
                  <a:lnTo>
                    <a:pt x="11925" y="850"/>
                  </a:lnTo>
                  <a:lnTo>
                    <a:pt x="11887" y="990"/>
                  </a:lnTo>
                  <a:lnTo>
                    <a:pt x="12001" y="863"/>
                  </a:lnTo>
                  <a:close/>
                </a:path>
                <a:path w="34289" h="17779">
                  <a:moveTo>
                    <a:pt x="12344" y="1384"/>
                  </a:moveTo>
                  <a:lnTo>
                    <a:pt x="12204" y="1295"/>
                  </a:lnTo>
                  <a:lnTo>
                    <a:pt x="12179" y="1435"/>
                  </a:lnTo>
                  <a:lnTo>
                    <a:pt x="12306" y="1460"/>
                  </a:lnTo>
                  <a:close/>
                </a:path>
                <a:path w="34289" h="17779">
                  <a:moveTo>
                    <a:pt x="12712" y="15697"/>
                  </a:moveTo>
                  <a:lnTo>
                    <a:pt x="12369" y="15697"/>
                  </a:lnTo>
                  <a:lnTo>
                    <a:pt x="12001" y="15633"/>
                  </a:lnTo>
                  <a:lnTo>
                    <a:pt x="11811" y="15506"/>
                  </a:lnTo>
                  <a:lnTo>
                    <a:pt x="11366" y="14478"/>
                  </a:lnTo>
                  <a:lnTo>
                    <a:pt x="11010" y="14528"/>
                  </a:lnTo>
                  <a:lnTo>
                    <a:pt x="10795" y="15100"/>
                  </a:lnTo>
                  <a:lnTo>
                    <a:pt x="10718" y="15506"/>
                  </a:lnTo>
                  <a:lnTo>
                    <a:pt x="10833" y="15849"/>
                  </a:lnTo>
                  <a:lnTo>
                    <a:pt x="11112" y="16052"/>
                  </a:lnTo>
                  <a:lnTo>
                    <a:pt x="11671" y="16408"/>
                  </a:lnTo>
                  <a:lnTo>
                    <a:pt x="12255" y="15989"/>
                  </a:lnTo>
                  <a:lnTo>
                    <a:pt x="12712" y="15697"/>
                  </a:lnTo>
                  <a:close/>
                </a:path>
                <a:path w="34289" h="17779">
                  <a:moveTo>
                    <a:pt x="13423" y="1625"/>
                  </a:moveTo>
                  <a:lnTo>
                    <a:pt x="13144" y="1435"/>
                  </a:lnTo>
                  <a:lnTo>
                    <a:pt x="13220" y="1562"/>
                  </a:lnTo>
                  <a:lnTo>
                    <a:pt x="13144" y="1701"/>
                  </a:lnTo>
                  <a:lnTo>
                    <a:pt x="13042" y="1866"/>
                  </a:lnTo>
                  <a:lnTo>
                    <a:pt x="12903" y="2070"/>
                  </a:lnTo>
                  <a:lnTo>
                    <a:pt x="12661" y="2019"/>
                  </a:lnTo>
                  <a:lnTo>
                    <a:pt x="12509" y="1917"/>
                  </a:lnTo>
                  <a:lnTo>
                    <a:pt x="12560" y="1790"/>
                  </a:lnTo>
                  <a:lnTo>
                    <a:pt x="12827" y="1384"/>
                  </a:lnTo>
                  <a:lnTo>
                    <a:pt x="12979" y="1397"/>
                  </a:lnTo>
                  <a:lnTo>
                    <a:pt x="12674" y="1130"/>
                  </a:lnTo>
                  <a:lnTo>
                    <a:pt x="12725" y="1282"/>
                  </a:lnTo>
                  <a:lnTo>
                    <a:pt x="12496" y="1638"/>
                  </a:lnTo>
                  <a:lnTo>
                    <a:pt x="12382" y="1816"/>
                  </a:lnTo>
                  <a:lnTo>
                    <a:pt x="12446" y="1968"/>
                  </a:lnTo>
                  <a:lnTo>
                    <a:pt x="12598" y="2070"/>
                  </a:lnTo>
                  <a:lnTo>
                    <a:pt x="12839" y="2222"/>
                  </a:lnTo>
                  <a:lnTo>
                    <a:pt x="12954" y="2095"/>
                  </a:lnTo>
                  <a:lnTo>
                    <a:pt x="13055" y="1943"/>
                  </a:lnTo>
                  <a:lnTo>
                    <a:pt x="13195" y="1739"/>
                  </a:lnTo>
                  <a:lnTo>
                    <a:pt x="13296" y="1612"/>
                  </a:lnTo>
                  <a:lnTo>
                    <a:pt x="13423" y="1625"/>
                  </a:lnTo>
                  <a:close/>
                </a:path>
                <a:path w="34289" h="17779">
                  <a:moveTo>
                    <a:pt x="13639" y="2781"/>
                  </a:moveTo>
                  <a:close/>
                </a:path>
                <a:path w="34289" h="17779">
                  <a:moveTo>
                    <a:pt x="13957" y="2070"/>
                  </a:moveTo>
                  <a:lnTo>
                    <a:pt x="13792" y="1905"/>
                  </a:lnTo>
                  <a:lnTo>
                    <a:pt x="13665" y="1790"/>
                  </a:lnTo>
                  <a:lnTo>
                    <a:pt x="13500" y="1790"/>
                  </a:lnTo>
                  <a:lnTo>
                    <a:pt x="13347" y="1981"/>
                  </a:lnTo>
                  <a:lnTo>
                    <a:pt x="13436" y="2235"/>
                  </a:lnTo>
                  <a:lnTo>
                    <a:pt x="13525" y="2387"/>
                  </a:lnTo>
                  <a:lnTo>
                    <a:pt x="13462" y="2552"/>
                  </a:lnTo>
                  <a:lnTo>
                    <a:pt x="13182" y="2413"/>
                  </a:lnTo>
                  <a:lnTo>
                    <a:pt x="13246" y="2171"/>
                  </a:lnTo>
                  <a:lnTo>
                    <a:pt x="13093" y="2298"/>
                  </a:lnTo>
                  <a:lnTo>
                    <a:pt x="13169" y="2476"/>
                  </a:lnTo>
                  <a:lnTo>
                    <a:pt x="13373" y="2654"/>
                  </a:lnTo>
                  <a:lnTo>
                    <a:pt x="13538" y="2654"/>
                  </a:lnTo>
                  <a:lnTo>
                    <a:pt x="13703" y="2451"/>
                  </a:lnTo>
                  <a:lnTo>
                    <a:pt x="13639" y="2260"/>
                  </a:lnTo>
                  <a:lnTo>
                    <a:pt x="13538" y="2082"/>
                  </a:lnTo>
                  <a:lnTo>
                    <a:pt x="13525" y="1930"/>
                  </a:lnTo>
                  <a:lnTo>
                    <a:pt x="13665" y="1866"/>
                  </a:lnTo>
                  <a:lnTo>
                    <a:pt x="13830" y="2006"/>
                  </a:lnTo>
                  <a:lnTo>
                    <a:pt x="13779" y="2209"/>
                  </a:lnTo>
                  <a:lnTo>
                    <a:pt x="13957" y="2070"/>
                  </a:lnTo>
                  <a:close/>
                </a:path>
                <a:path w="34289" h="17779">
                  <a:moveTo>
                    <a:pt x="13995" y="3136"/>
                  </a:moveTo>
                  <a:close/>
                </a:path>
                <a:path w="34289" h="17779">
                  <a:moveTo>
                    <a:pt x="14414" y="2451"/>
                  </a:moveTo>
                  <a:lnTo>
                    <a:pt x="14287" y="2514"/>
                  </a:lnTo>
                  <a:lnTo>
                    <a:pt x="14135" y="2882"/>
                  </a:lnTo>
                  <a:lnTo>
                    <a:pt x="13982" y="2730"/>
                  </a:lnTo>
                  <a:lnTo>
                    <a:pt x="14287" y="2565"/>
                  </a:lnTo>
                  <a:lnTo>
                    <a:pt x="13639" y="2781"/>
                  </a:lnTo>
                  <a:lnTo>
                    <a:pt x="13754" y="2971"/>
                  </a:lnTo>
                  <a:lnTo>
                    <a:pt x="13855" y="2755"/>
                  </a:lnTo>
                  <a:lnTo>
                    <a:pt x="14033" y="2882"/>
                  </a:lnTo>
                  <a:lnTo>
                    <a:pt x="13995" y="3136"/>
                  </a:lnTo>
                  <a:lnTo>
                    <a:pt x="14147" y="3365"/>
                  </a:lnTo>
                  <a:lnTo>
                    <a:pt x="14249" y="2946"/>
                  </a:lnTo>
                  <a:lnTo>
                    <a:pt x="14414" y="2565"/>
                  </a:lnTo>
                  <a:close/>
                </a:path>
                <a:path w="34289" h="17779">
                  <a:moveTo>
                    <a:pt x="15544" y="2921"/>
                  </a:moveTo>
                  <a:lnTo>
                    <a:pt x="15354" y="2667"/>
                  </a:lnTo>
                  <a:lnTo>
                    <a:pt x="15113" y="2578"/>
                  </a:lnTo>
                  <a:lnTo>
                    <a:pt x="14973" y="3149"/>
                  </a:lnTo>
                  <a:lnTo>
                    <a:pt x="14630" y="3517"/>
                  </a:lnTo>
                  <a:lnTo>
                    <a:pt x="13182" y="4673"/>
                  </a:lnTo>
                  <a:lnTo>
                    <a:pt x="12001" y="5549"/>
                  </a:lnTo>
                  <a:lnTo>
                    <a:pt x="10858" y="6426"/>
                  </a:lnTo>
                  <a:lnTo>
                    <a:pt x="10363" y="6832"/>
                  </a:lnTo>
                  <a:lnTo>
                    <a:pt x="9817" y="7137"/>
                  </a:lnTo>
                  <a:lnTo>
                    <a:pt x="9359" y="7620"/>
                  </a:lnTo>
                  <a:lnTo>
                    <a:pt x="8864" y="8369"/>
                  </a:lnTo>
                  <a:lnTo>
                    <a:pt x="8737" y="9309"/>
                  </a:lnTo>
                  <a:lnTo>
                    <a:pt x="8534" y="10223"/>
                  </a:lnTo>
                  <a:lnTo>
                    <a:pt x="8458" y="10363"/>
                  </a:lnTo>
                  <a:lnTo>
                    <a:pt x="8305" y="10464"/>
                  </a:lnTo>
                  <a:lnTo>
                    <a:pt x="6362" y="10401"/>
                  </a:lnTo>
                  <a:lnTo>
                    <a:pt x="6045" y="10426"/>
                  </a:lnTo>
                  <a:lnTo>
                    <a:pt x="5715" y="10693"/>
                  </a:lnTo>
                  <a:lnTo>
                    <a:pt x="5638" y="10972"/>
                  </a:lnTo>
                  <a:lnTo>
                    <a:pt x="5626" y="11252"/>
                  </a:lnTo>
                  <a:lnTo>
                    <a:pt x="5588" y="11455"/>
                  </a:lnTo>
                  <a:lnTo>
                    <a:pt x="5727" y="11442"/>
                  </a:lnTo>
                  <a:lnTo>
                    <a:pt x="5778" y="11315"/>
                  </a:lnTo>
                  <a:lnTo>
                    <a:pt x="5930" y="11176"/>
                  </a:lnTo>
                  <a:lnTo>
                    <a:pt x="7302" y="11226"/>
                  </a:lnTo>
                  <a:lnTo>
                    <a:pt x="7658" y="11214"/>
                  </a:lnTo>
                  <a:lnTo>
                    <a:pt x="9601" y="8851"/>
                  </a:lnTo>
                  <a:lnTo>
                    <a:pt x="10083" y="7823"/>
                  </a:lnTo>
                  <a:lnTo>
                    <a:pt x="10566" y="7594"/>
                  </a:lnTo>
                  <a:lnTo>
                    <a:pt x="10909" y="7315"/>
                  </a:lnTo>
                  <a:lnTo>
                    <a:pt x="14681" y="4457"/>
                  </a:lnTo>
                  <a:lnTo>
                    <a:pt x="15062" y="4127"/>
                  </a:lnTo>
                  <a:lnTo>
                    <a:pt x="15544" y="3784"/>
                  </a:lnTo>
                  <a:lnTo>
                    <a:pt x="15544" y="3200"/>
                  </a:lnTo>
                  <a:lnTo>
                    <a:pt x="15544" y="2921"/>
                  </a:lnTo>
                  <a:close/>
                </a:path>
                <a:path w="34289" h="17779">
                  <a:moveTo>
                    <a:pt x="16865" y="12293"/>
                  </a:moveTo>
                  <a:lnTo>
                    <a:pt x="16256" y="12293"/>
                  </a:lnTo>
                  <a:lnTo>
                    <a:pt x="15976" y="12230"/>
                  </a:lnTo>
                  <a:lnTo>
                    <a:pt x="15430" y="12039"/>
                  </a:lnTo>
                  <a:lnTo>
                    <a:pt x="14833" y="11760"/>
                  </a:lnTo>
                  <a:lnTo>
                    <a:pt x="14198" y="11925"/>
                  </a:lnTo>
                  <a:lnTo>
                    <a:pt x="13792" y="11988"/>
                  </a:lnTo>
                  <a:lnTo>
                    <a:pt x="13449" y="12268"/>
                  </a:lnTo>
                  <a:lnTo>
                    <a:pt x="13017" y="12179"/>
                  </a:lnTo>
                  <a:lnTo>
                    <a:pt x="12890" y="12115"/>
                  </a:lnTo>
                  <a:lnTo>
                    <a:pt x="12890" y="11976"/>
                  </a:lnTo>
                  <a:lnTo>
                    <a:pt x="12839" y="11772"/>
                  </a:lnTo>
                  <a:lnTo>
                    <a:pt x="12712" y="11823"/>
                  </a:lnTo>
                  <a:lnTo>
                    <a:pt x="12661" y="11658"/>
                  </a:lnTo>
                  <a:lnTo>
                    <a:pt x="12700" y="11506"/>
                  </a:lnTo>
                  <a:lnTo>
                    <a:pt x="12484" y="11506"/>
                  </a:lnTo>
                  <a:lnTo>
                    <a:pt x="12534" y="11303"/>
                  </a:lnTo>
                  <a:lnTo>
                    <a:pt x="12395" y="11226"/>
                  </a:lnTo>
                  <a:lnTo>
                    <a:pt x="12268" y="11188"/>
                  </a:lnTo>
                  <a:lnTo>
                    <a:pt x="12319" y="10909"/>
                  </a:lnTo>
                  <a:lnTo>
                    <a:pt x="12471" y="10795"/>
                  </a:lnTo>
                  <a:lnTo>
                    <a:pt x="12471" y="10591"/>
                  </a:lnTo>
                  <a:lnTo>
                    <a:pt x="12344" y="10210"/>
                  </a:lnTo>
                  <a:lnTo>
                    <a:pt x="12458" y="9728"/>
                  </a:lnTo>
                  <a:lnTo>
                    <a:pt x="12776" y="9461"/>
                  </a:lnTo>
                  <a:lnTo>
                    <a:pt x="14998" y="7797"/>
                  </a:lnTo>
                  <a:lnTo>
                    <a:pt x="15494" y="7467"/>
                  </a:lnTo>
                  <a:lnTo>
                    <a:pt x="15811" y="7023"/>
                  </a:lnTo>
                  <a:lnTo>
                    <a:pt x="15951" y="6756"/>
                  </a:lnTo>
                  <a:lnTo>
                    <a:pt x="15900" y="6388"/>
                  </a:lnTo>
                  <a:lnTo>
                    <a:pt x="15748" y="6146"/>
                  </a:lnTo>
                  <a:lnTo>
                    <a:pt x="15392" y="6692"/>
                  </a:lnTo>
                  <a:lnTo>
                    <a:pt x="14846" y="6934"/>
                  </a:lnTo>
                  <a:lnTo>
                    <a:pt x="14376" y="7327"/>
                  </a:lnTo>
                  <a:lnTo>
                    <a:pt x="12204" y="8978"/>
                  </a:lnTo>
                  <a:lnTo>
                    <a:pt x="11811" y="9232"/>
                  </a:lnTo>
                  <a:lnTo>
                    <a:pt x="11760" y="9664"/>
                  </a:lnTo>
                  <a:lnTo>
                    <a:pt x="11658" y="10071"/>
                  </a:lnTo>
                  <a:lnTo>
                    <a:pt x="11633" y="10248"/>
                  </a:lnTo>
                  <a:lnTo>
                    <a:pt x="11569" y="10464"/>
                  </a:lnTo>
                  <a:lnTo>
                    <a:pt x="11696" y="10604"/>
                  </a:lnTo>
                  <a:lnTo>
                    <a:pt x="11734" y="10820"/>
                  </a:lnTo>
                  <a:lnTo>
                    <a:pt x="11518" y="10947"/>
                  </a:lnTo>
                  <a:lnTo>
                    <a:pt x="11417" y="11188"/>
                  </a:lnTo>
                  <a:lnTo>
                    <a:pt x="11442" y="11328"/>
                  </a:lnTo>
                  <a:lnTo>
                    <a:pt x="11658" y="11366"/>
                  </a:lnTo>
                  <a:lnTo>
                    <a:pt x="11874" y="11455"/>
                  </a:lnTo>
                  <a:lnTo>
                    <a:pt x="11760" y="11582"/>
                  </a:lnTo>
                  <a:lnTo>
                    <a:pt x="11823" y="11747"/>
                  </a:lnTo>
                  <a:lnTo>
                    <a:pt x="11963" y="11760"/>
                  </a:lnTo>
                  <a:lnTo>
                    <a:pt x="11785" y="11899"/>
                  </a:lnTo>
                  <a:lnTo>
                    <a:pt x="12065" y="11938"/>
                  </a:lnTo>
                  <a:lnTo>
                    <a:pt x="12014" y="12242"/>
                  </a:lnTo>
                  <a:lnTo>
                    <a:pt x="12065" y="12433"/>
                  </a:lnTo>
                  <a:lnTo>
                    <a:pt x="12458" y="12674"/>
                  </a:lnTo>
                  <a:lnTo>
                    <a:pt x="11734" y="13182"/>
                  </a:lnTo>
                  <a:lnTo>
                    <a:pt x="11277" y="12598"/>
                  </a:lnTo>
                  <a:lnTo>
                    <a:pt x="11303" y="12204"/>
                  </a:lnTo>
                  <a:lnTo>
                    <a:pt x="11176" y="12128"/>
                  </a:lnTo>
                  <a:lnTo>
                    <a:pt x="11023" y="11887"/>
                  </a:lnTo>
                  <a:lnTo>
                    <a:pt x="11049" y="11620"/>
                  </a:lnTo>
                  <a:lnTo>
                    <a:pt x="10960" y="11442"/>
                  </a:lnTo>
                  <a:lnTo>
                    <a:pt x="10629" y="11582"/>
                  </a:lnTo>
                  <a:lnTo>
                    <a:pt x="10629" y="11303"/>
                  </a:lnTo>
                  <a:lnTo>
                    <a:pt x="11023" y="10680"/>
                  </a:lnTo>
                  <a:lnTo>
                    <a:pt x="11061" y="10502"/>
                  </a:lnTo>
                  <a:lnTo>
                    <a:pt x="10896" y="10414"/>
                  </a:lnTo>
                  <a:lnTo>
                    <a:pt x="11010" y="9715"/>
                  </a:lnTo>
                  <a:lnTo>
                    <a:pt x="11061" y="9118"/>
                  </a:lnTo>
                  <a:lnTo>
                    <a:pt x="11455" y="8712"/>
                  </a:lnTo>
                  <a:lnTo>
                    <a:pt x="15735" y="5435"/>
                  </a:lnTo>
                  <a:lnTo>
                    <a:pt x="16116" y="5105"/>
                  </a:lnTo>
                  <a:lnTo>
                    <a:pt x="16573" y="4851"/>
                  </a:lnTo>
                  <a:lnTo>
                    <a:pt x="16522" y="4089"/>
                  </a:lnTo>
                  <a:lnTo>
                    <a:pt x="16179" y="3683"/>
                  </a:lnTo>
                  <a:lnTo>
                    <a:pt x="16078" y="4089"/>
                  </a:lnTo>
                  <a:lnTo>
                    <a:pt x="15836" y="4356"/>
                  </a:lnTo>
                  <a:lnTo>
                    <a:pt x="13919" y="5892"/>
                  </a:lnTo>
                  <a:lnTo>
                    <a:pt x="11620" y="7632"/>
                  </a:lnTo>
                  <a:lnTo>
                    <a:pt x="11188" y="7988"/>
                  </a:lnTo>
                  <a:lnTo>
                    <a:pt x="10642" y="8280"/>
                  </a:lnTo>
                  <a:lnTo>
                    <a:pt x="10426" y="8813"/>
                  </a:lnTo>
                  <a:lnTo>
                    <a:pt x="10274" y="9309"/>
                  </a:lnTo>
                  <a:lnTo>
                    <a:pt x="10160" y="10502"/>
                  </a:lnTo>
                  <a:lnTo>
                    <a:pt x="10261" y="10858"/>
                  </a:lnTo>
                  <a:lnTo>
                    <a:pt x="9982" y="10985"/>
                  </a:lnTo>
                  <a:lnTo>
                    <a:pt x="9817" y="11303"/>
                  </a:lnTo>
                  <a:lnTo>
                    <a:pt x="9817" y="11722"/>
                  </a:lnTo>
                  <a:lnTo>
                    <a:pt x="10020" y="11620"/>
                  </a:lnTo>
                  <a:lnTo>
                    <a:pt x="10147" y="11645"/>
                  </a:lnTo>
                  <a:lnTo>
                    <a:pt x="10414" y="11772"/>
                  </a:lnTo>
                  <a:lnTo>
                    <a:pt x="10109" y="11887"/>
                  </a:lnTo>
                  <a:lnTo>
                    <a:pt x="10185" y="12141"/>
                  </a:lnTo>
                  <a:lnTo>
                    <a:pt x="10337" y="12204"/>
                  </a:lnTo>
                  <a:lnTo>
                    <a:pt x="10312" y="12407"/>
                  </a:lnTo>
                  <a:lnTo>
                    <a:pt x="10579" y="12458"/>
                  </a:lnTo>
                  <a:lnTo>
                    <a:pt x="10502" y="13131"/>
                  </a:lnTo>
                  <a:lnTo>
                    <a:pt x="10566" y="13335"/>
                  </a:lnTo>
                  <a:lnTo>
                    <a:pt x="11137" y="13131"/>
                  </a:lnTo>
                  <a:lnTo>
                    <a:pt x="11493" y="13157"/>
                  </a:lnTo>
                  <a:lnTo>
                    <a:pt x="11950" y="13271"/>
                  </a:lnTo>
                  <a:lnTo>
                    <a:pt x="12014" y="13398"/>
                  </a:lnTo>
                  <a:lnTo>
                    <a:pt x="12128" y="13804"/>
                  </a:lnTo>
                  <a:lnTo>
                    <a:pt x="11798" y="14262"/>
                  </a:lnTo>
                  <a:lnTo>
                    <a:pt x="12776" y="14274"/>
                  </a:lnTo>
                  <a:lnTo>
                    <a:pt x="13068" y="13550"/>
                  </a:lnTo>
                  <a:lnTo>
                    <a:pt x="13093" y="13182"/>
                  </a:lnTo>
                  <a:lnTo>
                    <a:pt x="12700" y="12763"/>
                  </a:lnTo>
                  <a:lnTo>
                    <a:pt x="13169" y="12496"/>
                  </a:lnTo>
                  <a:lnTo>
                    <a:pt x="14363" y="12344"/>
                  </a:lnTo>
                  <a:lnTo>
                    <a:pt x="14744" y="12979"/>
                  </a:lnTo>
                  <a:lnTo>
                    <a:pt x="15405" y="13042"/>
                  </a:lnTo>
                  <a:lnTo>
                    <a:pt x="16027" y="13119"/>
                  </a:lnTo>
                  <a:lnTo>
                    <a:pt x="16484" y="12712"/>
                  </a:lnTo>
                  <a:lnTo>
                    <a:pt x="16865" y="12293"/>
                  </a:lnTo>
                  <a:close/>
                </a:path>
                <a:path w="34289" h="17779">
                  <a:moveTo>
                    <a:pt x="33870" y="14287"/>
                  </a:moveTo>
                  <a:lnTo>
                    <a:pt x="33718" y="14274"/>
                  </a:lnTo>
                  <a:lnTo>
                    <a:pt x="33769" y="14478"/>
                  </a:lnTo>
                  <a:lnTo>
                    <a:pt x="33807" y="14312"/>
                  </a:lnTo>
                  <a:close/>
                </a:path>
                <a:path w="34289" h="17779">
                  <a:moveTo>
                    <a:pt x="33896" y="5537"/>
                  </a:moveTo>
                  <a:lnTo>
                    <a:pt x="33629" y="5524"/>
                  </a:lnTo>
                  <a:lnTo>
                    <a:pt x="33629" y="5867"/>
                  </a:lnTo>
                  <a:lnTo>
                    <a:pt x="33477" y="8877"/>
                  </a:lnTo>
                  <a:lnTo>
                    <a:pt x="33350" y="11176"/>
                  </a:lnTo>
                  <a:lnTo>
                    <a:pt x="28371" y="13944"/>
                  </a:lnTo>
                  <a:lnTo>
                    <a:pt x="28536" y="13944"/>
                  </a:lnTo>
                  <a:lnTo>
                    <a:pt x="33350" y="11277"/>
                  </a:lnTo>
                  <a:lnTo>
                    <a:pt x="33235" y="13373"/>
                  </a:lnTo>
                  <a:lnTo>
                    <a:pt x="33197" y="14211"/>
                  </a:lnTo>
                  <a:lnTo>
                    <a:pt x="31635" y="14122"/>
                  </a:lnTo>
                  <a:lnTo>
                    <a:pt x="33235" y="13487"/>
                  </a:lnTo>
                  <a:lnTo>
                    <a:pt x="31432" y="14109"/>
                  </a:lnTo>
                  <a:lnTo>
                    <a:pt x="23876" y="13716"/>
                  </a:lnTo>
                  <a:lnTo>
                    <a:pt x="26162" y="11264"/>
                  </a:lnTo>
                  <a:lnTo>
                    <a:pt x="27012" y="11303"/>
                  </a:lnTo>
                  <a:lnTo>
                    <a:pt x="27851" y="11023"/>
                  </a:lnTo>
                  <a:lnTo>
                    <a:pt x="24853" y="13754"/>
                  </a:lnTo>
                  <a:lnTo>
                    <a:pt x="28067" y="10947"/>
                  </a:lnTo>
                  <a:lnTo>
                    <a:pt x="28448" y="10807"/>
                  </a:lnTo>
                  <a:lnTo>
                    <a:pt x="28448" y="10591"/>
                  </a:lnTo>
                  <a:lnTo>
                    <a:pt x="28829" y="10248"/>
                  </a:lnTo>
                  <a:lnTo>
                    <a:pt x="28816" y="10541"/>
                  </a:lnTo>
                  <a:lnTo>
                    <a:pt x="29756" y="11506"/>
                  </a:lnTo>
                  <a:lnTo>
                    <a:pt x="26479" y="13843"/>
                  </a:lnTo>
                  <a:lnTo>
                    <a:pt x="26619" y="13855"/>
                  </a:lnTo>
                  <a:lnTo>
                    <a:pt x="29845" y="11557"/>
                  </a:lnTo>
                  <a:lnTo>
                    <a:pt x="32054" y="11658"/>
                  </a:lnTo>
                  <a:lnTo>
                    <a:pt x="32435" y="11455"/>
                  </a:lnTo>
                  <a:lnTo>
                    <a:pt x="32715" y="11264"/>
                  </a:lnTo>
                  <a:lnTo>
                    <a:pt x="32639" y="11099"/>
                  </a:lnTo>
                  <a:lnTo>
                    <a:pt x="32486" y="10706"/>
                  </a:lnTo>
                  <a:lnTo>
                    <a:pt x="32207" y="10947"/>
                  </a:lnTo>
                  <a:lnTo>
                    <a:pt x="31762" y="11099"/>
                  </a:lnTo>
                  <a:lnTo>
                    <a:pt x="30556" y="11049"/>
                  </a:lnTo>
                  <a:lnTo>
                    <a:pt x="33464" y="8966"/>
                  </a:lnTo>
                  <a:lnTo>
                    <a:pt x="30492" y="10998"/>
                  </a:lnTo>
                  <a:lnTo>
                    <a:pt x="30276" y="10541"/>
                  </a:lnTo>
                  <a:lnTo>
                    <a:pt x="30251" y="8940"/>
                  </a:lnTo>
                  <a:lnTo>
                    <a:pt x="32118" y="7239"/>
                  </a:lnTo>
                  <a:lnTo>
                    <a:pt x="32689" y="8026"/>
                  </a:lnTo>
                  <a:lnTo>
                    <a:pt x="32727" y="7162"/>
                  </a:lnTo>
                  <a:lnTo>
                    <a:pt x="32740" y="6997"/>
                  </a:lnTo>
                  <a:lnTo>
                    <a:pt x="32512" y="6883"/>
                  </a:lnTo>
                  <a:lnTo>
                    <a:pt x="33629" y="5867"/>
                  </a:lnTo>
                  <a:lnTo>
                    <a:pt x="33629" y="5524"/>
                  </a:lnTo>
                  <a:lnTo>
                    <a:pt x="33591" y="5778"/>
                  </a:lnTo>
                  <a:lnTo>
                    <a:pt x="32435" y="6832"/>
                  </a:lnTo>
                  <a:lnTo>
                    <a:pt x="31991" y="6718"/>
                  </a:lnTo>
                  <a:lnTo>
                    <a:pt x="31991" y="7239"/>
                  </a:lnTo>
                  <a:lnTo>
                    <a:pt x="30251" y="8826"/>
                  </a:lnTo>
                  <a:lnTo>
                    <a:pt x="30251" y="7874"/>
                  </a:lnTo>
                  <a:lnTo>
                    <a:pt x="30759" y="7162"/>
                  </a:lnTo>
                  <a:lnTo>
                    <a:pt x="31991" y="7239"/>
                  </a:lnTo>
                  <a:lnTo>
                    <a:pt x="31991" y="6718"/>
                  </a:lnTo>
                  <a:lnTo>
                    <a:pt x="30314" y="6616"/>
                  </a:lnTo>
                  <a:lnTo>
                    <a:pt x="31191" y="5651"/>
                  </a:lnTo>
                  <a:lnTo>
                    <a:pt x="33591" y="5778"/>
                  </a:lnTo>
                  <a:lnTo>
                    <a:pt x="33591" y="5524"/>
                  </a:lnTo>
                  <a:lnTo>
                    <a:pt x="31076" y="5397"/>
                  </a:lnTo>
                  <a:lnTo>
                    <a:pt x="31076" y="5651"/>
                  </a:lnTo>
                  <a:lnTo>
                    <a:pt x="30213" y="6616"/>
                  </a:lnTo>
                  <a:lnTo>
                    <a:pt x="28968" y="7581"/>
                  </a:lnTo>
                  <a:lnTo>
                    <a:pt x="28943" y="8039"/>
                  </a:lnTo>
                  <a:lnTo>
                    <a:pt x="28930" y="8166"/>
                  </a:lnTo>
                  <a:lnTo>
                    <a:pt x="28829" y="10121"/>
                  </a:lnTo>
                  <a:lnTo>
                    <a:pt x="28460" y="10464"/>
                  </a:lnTo>
                  <a:lnTo>
                    <a:pt x="28562" y="8585"/>
                  </a:lnTo>
                  <a:lnTo>
                    <a:pt x="28930" y="8166"/>
                  </a:lnTo>
                  <a:lnTo>
                    <a:pt x="28575" y="8445"/>
                  </a:lnTo>
                  <a:lnTo>
                    <a:pt x="28600" y="8026"/>
                  </a:lnTo>
                  <a:lnTo>
                    <a:pt x="28282" y="7404"/>
                  </a:lnTo>
                  <a:lnTo>
                    <a:pt x="27978" y="7162"/>
                  </a:lnTo>
                  <a:lnTo>
                    <a:pt x="29171" y="5549"/>
                  </a:lnTo>
                  <a:lnTo>
                    <a:pt x="31076" y="5651"/>
                  </a:lnTo>
                  <a:lnTo>
                    <a:pt x="31076" y="5397"/>
                  </a:lnTo>
                  <a:lnTo>
                    <a:pt x="29057" y="5283"/>
                  </a:lnTo>
                  <a:lnTo>
                    <a:pt x="29057" y="5549"/>
                  </a:lnTo>
                  <a:lnTo>
                    <a:pt x="27901" y="7112"/>
                  </a:lnTo>
                  <a:lnTo>
                    <a:pt x="27762" y="6985"/>
                  </a:lnTo>
                  <a:lnTo>
                    <a:pt x="27355" y="6642"/>
                  </a:lnTo>
                  <a:lnTo>
                    <a:pt x="27355" y="7200"/>
                  </a:lnTo>
                  <a:lnTo>
                    <a:pt x="27317" y="7899"/>
                  </a:lnTo>
                  <a:lnTo>
                    <a:pt x="27317" y="8064"/>
                  </a:lnTo>
                  <a:lnTo>
                    <a:pt x="27279" y="8928"/>
                  </a:lnTo>
                  <a:lnTo>
                    <a:pt x="27216" y="9969"/>
                  </a:lnTo>
                  <a:lnTo>
                    <a:pt x="27203" y="10096"/>
                  </a:lnTo>
                  <a:lnTo>
                    <a:pt x="27178" y="10617"/>
                  </a:lnTo>
                  <a:lnTo>
                    <a:pt x="26695" y="10668"/>
                  </a:lnTo>
                  <a:lnTo>
                    <a:pt x="27203" y="10096"/>
                  </a:lnTo>
                  <a:lnTo>
                    <a:pt x="26581" y="10668"/>
                  </a:lnTo>
                  <a:lnTo>
                    <a:pt x="26250" y="10693"/>
                  </a:lnTo>
                  <a:lnTo>
                    <a:pt x="26047" y="10693"/>
                  </a:lnTo>
                  <a:lnTo>
                    <a:pt x="26047" y="11264"/>
                  </a:lnTo>
                  <a:lnTo>
                    <a:pt x="23850" y="13716"/>
                  </a:lnTo>
                  <a:lnTo>
                    <a:pt x="21666" y="13601"/>
                  </a:lnTo>
                  <a:lnTo>
                    <a:pt x="22847" y="11188"/>
                  </a:lnTo>
                  <a:lnTo>
                    <a:pt x="23241" y="11201"/>
                  </a:lnTo>
                  <a:lnTo>
                    <a:pt x="23634" y="10998"/>
                  </a:lnTo>
                  <a:lnTo>
                    <a:pt x="22186" y="13614"/>
                  </a:lnTo>
                  <a:lnTo>
                    <a:pt x="23901" y="10807"/>
                  </a:lnTo>
                  <a:lnTo>
                    <a:pt x="24269" y="10198"/>
                  </a:lnTo>
                  <a:lnTo>
                    <a:pt x="24218" y="11163"/>
                  </a:lnTo>
                  <a:lnTo>
                    <a:pt x="24879" y="11201"/>
                  </a:lnTo>
                  <a:lnTo>
                    <a:pt x="23050" y="13665"/>
                  </a:lnTo>
                  <a:lnTo>
                    <a:pt x="24993" y="11214"/>
                  </a:lnTo>
                  <a:lnTo>
                    <a:pt x="26047" y="11264"/>
                  </a:lnTo>
                  <a:lnTo>
                    <a:pt x="26047" y="10693"/>
                  </a:lnTo>
                  <a:lnTo>
                    <a:pt x="25412" y="10668"/>
                  </a:lnTo>
                  <a:lnTo>
                    <a:pt x="27317" y="8064"/>
                  </a:lnTo>
                  <a:lnTo>
                    <a:pt x="27317" y="7899"/>
                  </a:lnTo>
                  <a:lnTo>
                    <a:pt x="25412" y="10464"/>
                  </a:lnTo>
                  <a:lnTo>
                    <a:pt x="25539" y="7988"/>
                  </a:lnTo>
                  <a:lnTo>
                    <a:pt x="26098" y="7023"/>
                  </a:lnTo>
                  <a:lnTo>
                    <a:pt x="26454" y="7048"/>
                  </a:lnTo>
                  <a:lnTo>
                    <a:pt x="27355" y="7200"/>
                  </a:lnTo>
                  <a:lnTo>
                    <a:pt x="27355" y="6642"/>
                  </a:lnTo>
                  <a:lnTo>
                    <a:pt x="26746" y="6502"/>
                  </a:lnTo>
                  <a:lnTo>
                    <a:pt x="26416" y="6489"/>
                  </a:lnTo>
                  <a:lnTo>
                    <a:pt x="27025" y="5448"/>
                  </a:lnTo>
                  <a:lnTo>
                    <a:pt x="29057" y="5549"/>
                  </a:lnTo>
                  <a:lnTo>
                    <a:pt x="29057" y="5283"/>
                  </a:lnTo>
                  <a:lnTo>
                    <a:pt x="26924" y="5181"/>
                  </a:lnTo>
                  <a:lnTo>
                    <a:pt x="26924" y="5435"/>
                  </a:lnTo>
                  <a:lnTo>
                    <a:pt x="26314" y="6489"/>
                  </a:lnTo>
                  <a:lnTo>
                    <a:pt x="26009" y="6477"/>
                  </a:lnTo>
                  <a:lnTo>
                    <a:pt x="26009" y="7023"/>
                  </a:lnTo>
                  <a:lnTo>
                    <a:pt x="25552" y="7797"/>
                  </a:lnTo>
                  <a:lnTo>
                    <a:pt x="25603" y="6985"/>
                  </a:lnTo>
                  <a:lnTo>
                    <a:pt x="26009" y="7023"/>
                  </a:lnTo>
                  <a:lnTo>
                    <a:pt x="26009" y="6477"/>
                  </a:lnTo>
                  <a:lnTo>
                    <a:pt x="25095" y="6426"/>
                  </a:lnTo>
                  <a:lnTo>
                    <a:pt x="25590" y="5372"/>
                  </a:lnTo>
                  <a:lnTo>
                    <a:pt x="26924" y="5435"/>
                  </a:lnTo>
                  <a:lnTo>
                    <a:pt x="26924" y="5181"/>
                  </a:lnTo>
                  <a:lnTo>
                    <a:pt x="25501" y="5105"/>
                  </a:lnTo>
                  <a:lnTo>
                    <a:pt x="25501" y="5359"/>
                  </a:lnTo>
                  <a:lnTo>
                    <a:pt x="25006" y="6426"/>
                  </a:lnTo>
                  <a:lnTo>
                    <a:pt x="24472" y="6388"/>
                  </a:lnTo>
                  <a:lnTo>
                    <a:pt x="24396" y="7708"/>
                  </a:lnTo>
                  <a:lnTo>
                    <a:pt x="24384" y="7924"/>
                  </a:lnTo>
                  <a:lnTo>
                    <a:pt x="24269" y="10007"/>
                  </a:lnTo>
                  <a:lnTo>
                    <a:pt x="23863" y="10718"/>
                  </a:lnTo>
                  <a:lnTo>
                    <a:pt x="23685" y="10236"/>
                  </a:lnTo>
                  <a:lnTo>
                    <a:pt x="23406" y="10477"/>
                  </a:lnTo>
                  <a:lnTo>
                    <a:pt x="23139" y="10579"/>
                  </a:lnTo>
                  <a:lnTo>
                    <a:pt x="24384" y="7924"/>
                  </a:lnTo>
                  <a:lnTo>
                    <a:pt x="24384" y="7747"/>
                  </a:lnTo>
                  <a:lnTo>
                    <a:pt x="23012" y="10629"/>
                  </a:lnTo>
                  <a:lnTo>
                    <a:pt x="22758" y="10642"/>
                  </a:lnTo>
                  <a:lnTo>
                    <a:pt x="22758" y="11176"/>
                  </a:lnTo>
                  <a:lnTo>
                    <a:pt x="21615" y="13601"/>
                  </a:lnTo>
                  <a:lnTo>
                    <a:pt x="19227" y="13474"/>
                  </a:lnTo>
                  <a:lnTo>
                    <a:pt x="19672" y="5054"/>
                  </a:lnTo>
                  <a:lnTo>
                    <a:pt x="20675" y="5118"/>
                  </a:lnTo>
                  <a:lnTo>
                    <a:pt x="20472" y="6858"/>
                  </a:lnTo>
                  <a:lnTo>
                    <a:pt x="20154" y="7124"/>
                  </a:lnTo>
                  <a:lnTo>
                    <a:pt x="20002" y="10083"/>
                  </a:lnTo>
                  <a:lnTo>
                    <a:pt x="19685" y="13487"/>
                  </a:lnTo>
                  <a:lnTo>
                    <a:pt x="20154" y="10248"/>
                  </a:lnTo>
                  <a:lnTo>
                    <a:pt x="20662" y="10756"/>
                  </a:lnTo>
                  <a:lnTo>
                    <a:pt x="20129" y="13512"/>
                  </a:lnTo>
                  <a:lnTo>
                    <a:pt x="20751" y="10845"/>
                  </a:lnTo>
                  <a:lnTo>
                    <a:pt x="20993" y="11074"/>
                  </a:lnTo>
                  <a:lnTo>
                    <a:pt x="21285" y="11099"/>
                  </a:lnTo>
                  <a:lnTo>
                    <a:pt x="20612" y="13538"/>
                  </a:lnTo>
                  <a:lnTo>
                    <a:pt x="21374" y="11099"/>
                  </a:lnTo>
                  <a:lnTo>
                    <a:pt x="22034" y="11137"/>
                  </a:lnTo>
                  <a:lnTo>
                    <a:pt x="21120" y="13563"/>
                  </a:lnTo>
                  <a:lnTo>
                    <a:pt x="22123" y="11150"/>
                  </a:lnTo>
                  <a:lnTo>
                    <a:pt x="22758" y="11176"/>
                  </a:lnTo>
                  <a:lnTo>
                    <a:pt x="22758" y="10642"/>
                  </a:lnTo>
                  <a:lnTo>
                    <a:pt x="22326" y="10604"/>
                  </a:lnTo>
                  <a:lnTo>
                    <a:pt x="23622" y="7200"/>
                  </a:lnTo>
                  <a:lnTo>
                    <a:pt x="23888" y="7569"/>
                  </a:lnTo>
                  <a:lnTo>
                    <a:pt x="23926" y="6705"/>
                  </a:lnTo>
                  <a:lnTo>
                    <a:pt x="23939" y="6527"/>
                  </a:lnTo>
                  <a:lnTo>
                    <a:pt x="24333" y="5308"/>
                  </a:lnTo>
                  <a:lnTo>
                    <a:pt x="25501" y="5359"/>
                  </a:lnTo>
                  <a:lnTo>
                    <a:pt x="25501" y="5105"/>
                  </a:lnTo>
                  <a:lnTo>
                    <a:pt x="24726" y="5054"/>
                  </a:lnTo>
                  <a:lnTo>
                    <a:pt x="24244" y="5029"/>
                  </a:lnTo>
                  <a:lnTo>
                    <a:pt x="24244" y="5295"/>
                  </a:lnTo>
                  <a:lnTo>
                    <a:pt x="23799" y="6464"/>
                  </a:lnTo>
                  <a:lnTo>
                    <a:pt x="23571" y="6324"/>
                  </a:lnTo>
                  <a:lnTo>
                    <a:pt x="23558" y="7112"/>
                  </a:lnTo>
                  <a:lnTo>
                    <a:pt x="22237" y="10604"/>
                  </a:lnTo>
                  <a:lnTo>
                    <a:pt x="21717" y="10566"/>
                  </a:lnTo>
                  <a:lnTo>
                    <a:pt x="21590" y="10337"/>
                  </a:lnTo>
                  <a:lnTo>
                    <a:pt x="22593" y="6743"/>
                  </a:lnTo>
                  <a:lnTo>
                    <a:pt x="23329" y="6781"/>
                  </a:lnTo>
                  <a:lnTo>
                    <a:pt x="23558" y="7112"/>
                  </a:lnTo>
                  <a:lnTo>
                    <a:pt x="23558" y="6324"/>
                  </a:lnTo>
                  <a:lnTo>
                    <a:pt x="23152" y="6235"/>
                  </a:lnTo>
                  <a:lnTo>
                    <a:pt x="22745" y="6223"/>
                  </a:lnTo>
                  <a:lnTo>
                    <a:pt x="23012" y="5232"/>
                  </a:lnTo>
                  <a:lnTo>
                    <a:pt x="24244" y="5295"/>
                  </a:lnTo>
                  <a:lnTo>
                    <a:pt x="24244" y="5029"/>
                  </a:lnTo>
                  <a:lnTo>
                    <a:pt x="22923" y="4965"/>
                  </a:lnTo>
                  <a:lnTo>
                    <a:pt x="22923" y="5232"/>
                  </a:lnTo>
                  <a:lnTo>
                    <a:pt x="22644" y="6223"/>
                  </a:lnTo>
                  <a:lnTo>
                    <a:pt x="22504" y="6223"/>
                  </a:lnTo>
                  <a:lnTo>
                    <a:pt x="22504" y="6743"/>
                  </a:lnTo>
                  <a:lnTo>
                    <a:pt x="21539" y="10223"/>
                  </a:lnTo>
                  <a:lnTo>
                    <a:pt x="21475" y="10083"/>
                  </a:lnTo>
                  <a:lnTo>
                    <a:pt x="21437" y="7404"/>
                  </a:lnTo>
                  <a:lnTo>
                    <a:pt x="21945" y="6705"/>
                  </a:lnTo>
                  <a:lnTo>
                    <a:pt x="22504" y="6743"/>
                  </a:lnTo>
                  <a:lnTo>
                    <a:pt x="22504" y="6223"/>
                  </a:lnTo>
                  <a:lnTo>
                    <a:pt x="21666" y="6172"/>
                  </a:lnTo>
                  <a:lnTo>
                    <a:pt x="21856" y="5168"/>
                  </a:lnTo>
                  <a:lnTo>
                    <a:pt x="22923" y="5232"/>
                  </a:lnTo>
                  <a:lnTo>
                    <a:pt x="22923" y="4965"/>
                  </a:lnTo>
                  <a:lnTo>
                    <a:pt x="21767" y="4902"/>
                  </a:lnTo>
                  <a:lnTo>
                    <a:pt x="21767" y="5168"/>
                  </a:lnTo>
                  <a:lnTo>
                    <a:pt x="21577" y="6159"/>
                  </a:lnTo>
                  <a:lnTo>
                    <a:pt x="21323" y="6146"/>
                  </a:lnTo>
                  <a:lnTo>
                    <a:pt x="20561" y="6781"/>
                  </a:lnTo>
                  <a:lnTo>
                    <a:pt x="20751" y="5118"/>
                  </a:lnTo>
                  <a:lnTo>
                    <a:pt x="21767" y="5168"/>
                  </a:lnTo>
                  <a:lnTo>
                    <a:pt x="21767" y="4902"/>
                  </a:lnTo>
                  <a:lnTo>
                    <a:pt x="19418" y="4775"/>
                  </a:lnTo>
                  <a:lnTo>
                    <a:pt x="18948" y="13703"/>
                  </a:lnTo>
                  <a:lnTo>
                    <a:pt x="33426" y="14452"/>
                  </a:lnTo>
                  <a:lnTo>
                    <a:pt x="33439" y="14211"/>
                  </a:lnTo>
                  <a:lnTo>
                    <a:pt x="33896" y="5537"/>
                  </a:lnTo>
                  <a:close/>
                </a:path>
                <a:path w="34289" h="17779">
                  <a:moveTo>
                    <a:pt x="34112" y="14300"/>
                  </a:moveTo>
                  <a:lnTo>
                    <a:pt x="34010" y="14465"/>
                  </a:lnTo>
                  <a:lnTo>
                    <a:pt x="33959" y="14287"/>
                  </a:lnTo>
                  <a:lnTo>
                    <a:pt x="33909" y="14490"/>
                  </a:lnTo>
                  <a:lnTo>
                    <a:pt x="33934" y="14325"/>
                  </a:lnTo>
                  <a:lnTo>
                    <a:pt x="33985" y="14503"/>
                  </a:lnTo>
                  <a:lnTo>
                    <a:pt x="34086" y="14325"/>
                  </a:lnTo>
                  <a:lnTo>
                    <a:pt x="34074" y="14503"/>
                  </a:lnTo>
                  <a:lnTo>
                    <a:pt x="34112" y="14300"/>
                  </a:lnTo>
                  <a:close/>
                </a:path>
              </a:pathLst>
            </a:custGeom>
            <a:solidFill>
              <a:srgbClr val="FFFFFF"/>
            </a:solidFill>
          </p:spPr>
          <p:txBody>
            <a:bodyPr wrap="square" lIns="0" tIns="0" rIns="0" bIns="0" rtlCol="0"/>
            <a:lstStyle/>
            <a:p>
              <a:endParaRPr sz="1227"/>
            </a:p>
          </p:txBody>
        </p:sp>
        <p:pic>
          <p:nvPicPr>
            <p:cNvPr id="293" name="object 293"/>
            <p:cNvPicPr/>
            <p:nvPr/>
          </p:nvPicPr>
          <p:blipFill>
            <a:blip r:embed="rId20" cstate="print"/>
            <a:stretch>
              <a:fillRect/>
            </a:stretch>
          </p:blipFill>
          <p:spPr>
            <a:xfrm>
              <a:off x="5850700" y="5209458"/>
              <a:ext cx="258697" cy="308457"/>
            </a:xfrm>
            <a:prstGeom prst="rect">
              <a:avLst/>
            </a:prstGeom>
          </p:spPr>
        </p:pic>
        <p:sp>
          <p:nvSpPr>
            <p:cNvPr id="294" name="object 294"/>
            <p:cNvSpPr/>
            <p:nvPr/>
          </p:nvSpPr>
          <p:spPr>
            <a:xfrm>
              <a:off x="5900280" y="5225710"/>
              <a:ext cx="92710" cy="109220"/>
            </a:xfrm>
            <a:custGeom>
              <a:avLst/>
              <a:gdLst/>
              <a:ahLst/>
              <a:cxnLst/>
              <a:rect l="l" t="t" r="r" b="b"/>
              <a:pathLst>
                <a:path w="92710" h="109220">
                  <a:moveTo>
                    <a:pt x="15290" y="0"/>
                  </a:moveTo>
                  <a:lnTo>
                    <a:pt x="0" y="96520"/>
                  </a:lnTo>
                  <a:lnTo>
                    <a:pt x="77343" y="108775"/>
                  </a:lnTo>
                  <a:lnTo>
                    <a:pt x="92633" y="12242"/>
                  </a:lnTo>
                  <a:lnTo>
                    <a:pt x="15290" y="0"/>
                  </a:lnTo>
                  <a:close/>
                </a:path>
              </a:pathLst>
            </a:custGeom>
            <a:solidFill>
              <a:srgbClr val="23438E"/>
            </a:solidFill>
          </p:spPr>
          <p:txBody>
            <a:bodyPr wrap="square" lIns="0" tIns="0" rIns="0" bIns="0" rtlCol="0"/>
            <a:lstStyle/>
            <a:p>
              <a:endParaRPr sz="1227"/>
            </a:p>
          </p:txBody>
        </p:sp>
      </p:grpSp>
      <p:sp>
        <p:nvSpPr>
          <p:cNvPr id="295" name="object 295"/>
          <p:cNvSpPr txBox="1"/>
          <p:nvPr/>
        </p:nvSpPr>
        <p:spPr>
          <a:xfrm rot="540000">
            <a:off x="7481975" y="3560000"/>
            <a:ext cx="33303" cy="38472"/>
          </a:xfrm>
          <a:prstGeom prst="rect">
            <a:avLst/>
          </a:prstGeom>
        </p:spPr>
        <p:txBody>
          <a:bodyPr vert="horz" wrap="square" lIns="0" tIns="0" rIns="0" bIns="0" rtlCol="0">
            <a:spAutoFit/>
          </a:bodyPr>
          <a:lstStyle/>
          <a:p>
            <a:pPr>
              <a:lnSpc>
                <a:spcPts val="68"/>
              </a:lnSpc>
            </a:pPr>
            <a:r>
              <a:rPr sz="100" b="1" dirty="0">
                <a:solidFill>
                  <a:srgbClr val="FFFFFF"/>
                </a:solidFill>
                <a:latin typeface="Calibri"/>
                <a:cs typeface="Calibri"/>
              </a:rPr>
              <a:t>I</a:t>
            </a:r>
            <a:r>
              <a:rPr sz="100" b="1" spc="3" dirty="0">
                <a:solidFill>
                  <a:srgbClr val="FFFFFF"/>
                </a:solidFill>
                <a:latin typeface="Calibri"/>
                <a:cs typeface="Calibri"/>
              </a:rPr>
              <a:t> </a:t>
            </a:r>
            <a:r>
              <a:rPr sz="100" b="1" spc="-14" dirty="0">
                <a:solidFill>
                  <a:srgbClr val="FFFFFF"/>
                </a:solidFill>
                <a:latin typeface="Calibri"/>
                <a:cs typeface="Calibri"/>
              </a:rPr>
              <a:t>WANT</a:t>
            </a:r>
            <a:r>
              <a:rPr sz="100" b="1" spc="3" dirty="0">
                <a:solidFill>
                  <a:srgbClr val="FFFFFF"/>
                </a:solidFill>
                <a:latin typeface="Calibri"/>
                <a:cs typeface="Calibri"/>
              </a:rPr>
              <a:t> </a:t>
            </a:r>
            <a:r>
              <a:rPr sz="100" b="1" spc="-27" dirty="0">
                <a:solidFill>
                  <a:srgbClr val="FFFFFF"/>
                </a:solidFill>
                <a:latin typeface="Calibri"/>
                <a:cs typeface="Calibri"/>
              </a:rPr>
              <a:t>TO</a:t>
            </a:r>
            <a:endParaRPr sz="100">
              <a:latin typeface="Calibri"/>
              <a:cs typeface="Calibri"/>
            </a:endParaRPr>
          </a:p>
        </p:txBody>
      </p:sp>
      <p:sp>
        <p:nvSpPr>
          <p:cNvPr id="296" name="object 296"/>
          <p:cNvSpPr txBox="1"/>
          <p:nvPr/>
        </p:nvSpPr>
        <p:spPr>
          <a:xfrm rot="540000">
            <a:off x="7480520" y="3576715"/>
            <a:ext cx="41278" cy="25648"/>
          </a:xfrm>
          <a:prstGeom prst="rect">
            <a:avLst/>
          </a:prstGeom>
        </p:spPr>
        <p:txBody>
          <a:bodyPr vert="horz" wrap="square" lIns="0" tIns="0" rIns="0" bIns="0" rtlCol="0">
            <a:spAutoFit/>
          </a:bodyPr>
          <a:lstStyle/>
          <a:p>
            <a:pPr>
              <a:lnSpc>
                <a:spcPts val="68"/>
              </a:lnSpc>
            </a:pPr>
            <a:r>
              <a:rPr sz="100" b="1" spc="-14" dirty="0">
                <a:solidFill>
                  <a:srgbClr val="FFFFFF"/>
                </a:solidFill>
                <a:latin typeface="Calibri"/>
                <a:cs typeface="Calibri"/>
              </a:rPr>
              <a:t>GET</a:t>
            </a:r>
            <a:r>
              <a:rPr sz="100" b="1" spc="10" dirty="0">
                <a:solidFill>
                  <a:srgbClr val="FFFFFF"/>
                </a:solidFill>
                <a:latin typeface="Calibri"/>
                <a:cs typeface="Calibri"/>
              </a:rPr>
              <a:t> </a:t>
            </a:r>
            <a:r>
              <a:rPr sz="100" b="1" spc="-7" dirty="0">
                <a:solidFill>
                  <a:srgbClr val="FFFFFF"/>
                </a:solidFill>
                <a:latin typeface="Calibri"/>
                <a:cs typeface="Calibri"/>
              </a:rPr>
              <a:t>BACK</a:t>
            </a:r>
            <a:r>
              <a:rPr sz="100" b="1" spc="10" dirty="0">
                <a:solidFill>
                  <a:srgbClr val="FFFFFF"/>
                </a:solidFill>
                <a:latin typeface="Calibri"/>
                <a:cs typeface="Calibri"/>
              </a:rPr>
              <a:t> </a:t>
            </a:r>
            <a:r>
              <a:rPr sz="100" b="1" spc="-27" dirty="0">
                <a:solidFill>
                  <a:srgbClr val="FFFFFF"/>
                </a:solidFill>
                <a:latin typeface="Calibri"/>
                <a:cs typeface="Calibri"/>
              </a:rPr>
              <a:t>TO</a:t>
            </a:r>
            <a:endParaRPr sz="100">
              <a:latin typeface="Calibri"/>
              <a:cs typeface="Calibri"/>
            </a:endParaRPr>
          </a:p>
        </p:txBody>
      </p:sp>
      <p:sp>
        <p:nvSpPr>
          <p:cNvPr id="297" name="object 297"/>
          <p:cNvSpPr txBox="1"/>
          <p:nvPr/>
        </p:nvSpPr>
        <p:spPr>
          <a:xfrm rot="540000">
            <a:off x="7478993" y="3586392"/>
            <a:ext cx="41701" cy="25648"/>
          </a:xfrm>
          <a:prstGeom prst="rect">
            <a:avLst/>
          </a:prstGeom>
        </p:spPr>
        <p:txBody>
          <a:bodyPr vert="horz" wrap="square" lIns="0" tIns="0" rIns="0" bIns="0" rtlCol="0">
            <a:spAutoFit/>
          </a:bodyPr>
          <a:lstStyle/>
          <a:p>
            <a:pPr>
              <a:lnSpc>
                <a:spcPts val="68"/>
              </a:lnSpc>
            </a:pPr>
            <a:r>
              <a:rPr sz="100" b="1" spc="-14" dirty="0">
                <a:solidFill>
                  <a:srgbClr val="FFFFFF"/>
                </a:solidFill>
                <a:latin typeface="Calibri"/>
                <a:cs typeface="Calibri"/>
              </a:rPr>
              <a:t>MY</a:t>
            </a:r>
            <a:r>
              <a:rPr sz="100" b="1" spc="7" dirty="0">
                <a:solidFill>
                  <a:srgbClr val="FFFFFF"/>
                </a:solidFill>
                <a:latin typeface="Calibri"/>
                <a:cs typeface="Calibri"/>
              </a:rPr>
              <a:t> </a:t>
            </a:r>
            <a:r>
              <a:rPr sz="100" b="1" spc="-17" dirty="0">
                <a:solidFill>
                  <a:srgbClr val="FFFFFF"/>
                </a:solidFill>
                <a:latin typeface="Calibri"/>
                <a:cs typeface="Calibri"/>
              </a:rPr>
              <a:t>FAVORITE</a:t>
            </a:r>
            <a:endParaRPr sz="100">
              <a:latin typeface="Calibri"/>
              <a:cs typeface="Calibri"/>
            </a:endParaRPr>
          </a:p>
        </p:txBody>
      </p:sp>
      <p:sp>
        <p:nvSpPr>
          <p:cNvPr id="298" name="object 298"/>
          <p:cNvSpPr txBox="1"/>
          <p:nvPr/>
        </p:nvSpPr>
        <p:spPr>
          <a:xfrm rot="540000">
            <a:off x="7477427" y="3595690"/>
            <a:ext cx="37067" cy="25648"/>
          </a:xfrm>
          <a:prstGeom prst="rect">
            <a:avLst/>
          </a:prstGeom>
        </p:spPr>
        <p:txBody>
          <a:bodyPr vert="horz" wrap="square" lIns="0" tIns="0" rIns="0" bIns="0" rtlCol="0">
            <a:spAutoFit/>
          </a:bodyPr>
          <a:lstStyle/>
          <a:p>
            <a:pPr>
              <a:lnSpc>
                <a:spcPts val="68"/>
              </a:lnSpc>
            </a:pPr>
            <a:r>
              <a:rPr sz="100" b="1" spc="-7" dirty="0">
                <a:solidFill>
                  <a:srgbClr val="FFFFFF"/>
                </a:solidFill>
                <a:latin typeface="Calibri"/>
                <a:cs typeface="Calibri"/>
              </a:rPr>
              <a:t>ACTIVITIES.</a:t>
            </a:r>
            <a:endParaRPr sz="100">
              <a:latin typeface="Calibri"/>
              <a:cs typeface="Calibri"/>
            </a:endParaRPr>
          </a:p>
        </p:txBody>
      </p:sp>
      <p:sp>
        <p:nvSpPr>
          <p:cNvPr id="299" name="object 299"/>
          <p:cNvSpPr txBox="1"/>
          <p:nvPr/>
        </p:nvSpPr>
        <p:spPr>
          <a:xfrm rot="540000">
            <a:off x="7488118" y="3694408"/>
            <a:ext cx="81036" cy="64179"/>
          </a:xfrm>
          <a:prstGeom prst="rect">
            <a:avLst/>
          </a:prstGeom>
        </p:spPr>
        <p:txBody>
          <a:bodyPr vert="horz" wrap="square" lIns="0" tIns="2598" rIns="0" bIns="0" rtlCol="0">
            <a:spAutoFit/>
          </a:bodyPr>
          <a:lstStyle/>
          <a:p>
            <a:pPr>
              <a:spcBef>
                <a:spcPts val="20"/>
              </a:spcBef>
            </a:pPr>
            <a:r>
              <a:rPr sz="100" b="1" spc="-7" dirty="0">
                <a:latin typeface="Arial"/>
                <a:cs typeface="Arial"/>
              </a:rPr>
              <a:t>COVID-19</a:t>
            </a:r>
            <a:r>
              <a:rPr sz="100" b="1" spc="7" dirty="0">
                <a:latin typeface="Arial"/>
                <a:cs typeface="Arial"/>
              </a:rPr>
              <a:t> </a:t>
            </a:r>
            <a:r>
              <a:rPr sz="100" b="1" spc="-7" dirty="0">
                <a:latin typeface="Arial"/>
                <a:cs typeface="Arial"/>
              </a:rPr>
              <a:t>is</a:t>
            </a:r>
            <a:r>
              <a:rPr sz="100" b="1" spc="10" dirty="0">
                <a:latin typeface="Arial"/>
                <a:cs typeface="Arial"/>
              </a:rPr>
              <a:t> </a:t>
            </a:r>
            <a:r>
              <a:rPr sz="100" b="1" spc="-7" dirty="0">
                <a:latin typeface="Arial"/>
                <a:cs typeface="Arial"/>
              </a:rPr>
              <a:t>now</a:t>
            </a:r>
            <a:r>
              <a:rPr sz="100" b="1" spc="7" dirty="0">
                <a:latin typeface="Arial"/>
                <a:cs typeface="Arial"/>
              </a:rPr>
              <a:t> </a:t>
            </a:r>
            <a:r>
              <a:rPr sz="100" b="1" spc="-7" dirty="0">
                <a:latin typeface="Arial"/>
                <a:cs typeface="Arial"/>
              </a:rPr>
              <a:t>available</a:t>
            </a:r>
            <a:r>
              <a:rPr sz="100" b="1" spc="10" dirty="0">
                <a:latin typeface="Arial"/>
                <a:cs typeface="Arial"/>
              </a:rPr>
              <a:t> </a:t>
            </a:r>
            <a:r>
              <a:rPr sz="100" b="1" spc="-7" dirty="0">
                <a:latin typeface="Arial"/>
                <a:cs typeface="Arial"/>
              </a:rPr>
              <a:t>for</a:t>
            </a:r>
            <a:r>
              <a:rPr sz="100" b="1" spc="7" dirty="0">
                <a:latin typeface="Arial"/>
                <a:cs typeface="Arial"/>
              </a:rPr>
              <a:t> </a:t>
            </a:r>
            <a:r>
              <a:rPr sz="100" b="1" spc="-7" dirty="0">
                <a:latin typeface="Arial"/>
                <a:cs typeface="Arial"/>
              </a:rPr>
              <a:t>everyone</a:t>
            </a:r>
            <a:r>
              <a:rPr sz="100" b="1" spc="10" dirty="0">
                <a:latin typeface="Arial"/>
                <a:cs typeface="Arial"/>
              </a:rPr>
              <a:t> </a:t>
            </a:r>
            <a:r>
              <a:rPr sz="100" b="1" spc="-7" dirty="0">
                <a:latin typeface="Arial"/>
                <a:cs typeface="Arial"/>
              </a:rPr>
              <a:t>12</a:t>
            </a:r>
            <a:r>
              <a:rPr sz="100" b="1" spc="7" dirty="0">
                <a:latin typeface="Arial"/>
                <a:cs typeface="Arial"/>
              </a:rPr>
              <a:t> </a:t>
            </a:r>
            <a:r>
              <a:rPr sz="100" b="1" spc="-7" dirty="0">
                <a:latin typeface="Arial"/>
                <a:cs typeface="Arial"/>
              </a:rPr>
              <a:t>years</a:t>
            </a:r>
            <a:endParaRPr sz="100">
              <a:latin typeface="Arial"/>
              <a:cs typeface="Arial"/>
            </a:endParaRPr>
          </a:p>
        </p:txBody>
      </p:sp>
      <p:sp>
        <p:nvSpPr>
          <p:cNvPr id="300" name="object 300"/>
          <p:cNvSpPr txBox="1"/>
          <p:nvPr/>
        </p:nvSpPr>
        <p:spPr>
          <a:xfrm rot="540000">
            <a:off x="7488803" y="3689487"/>
            <a:ext cx="67197" cy="64179"/>
          </a:xfrm>
          <a:prstGeom prst="rect">
            <a:avLst/>
          </a:prstGeom>
        </p:spPr>
        <p:txBody>
          <a:bodyPr vert="horz" wrap="square" lIns="0" tIns="2598" rIns="0" bIns="0" rtlCol="0">
            <a:spAutoFit/>
          </a:bodyPr>
          <a:lstStyle/>
          <a:p>
            <a:pPr>
              <a:spcBef>
                <a:spcPts val="20"/>
              </a:spcBef>
            </a:pPr>
            <a:r>
              <a:rPr sz="100" b="1" spc="-7" dirty="0">
                <a:latin typeface="Arial"/>
                <a:cs typeface="Arial"/>
              </a:rPr>
              <a:t>A</a:t>
            </a:r>
            <a:r>
              <a:rPr sz="100" b="1" spc="10" dirty="0">
                <a:latin typeface="Arial"/>
                <a:cs typeface="Arial"/>
              </a:rPr>
              <a:t> </a:t>
            </a:r>
            <a:r>
              <a:rPr sz="100" b="1" spc="-7" dirty="0">
                <a:latin typeface="Arial"/>
                <a:cs typeface="Arial"/>
              </a:rPr>
              <a:t>safe</a:t>
            </a:r>
            <a:r>
              <a:rPr sz="100" b="1" spc="10" dirty="0">
                <a:latin typeface="Arial"/>
                <a:cs typeface="Arial"/>
              </a:rPr>
              <a:t> </a:t>
            </a:r>
            <a:r>
              <a:rPr sz="100" b="1" spc="-7" dirty="0">
                <a:latin typeface="Arial"/>
                <a:cs typeface="Arial"/>
              </a:rPr>
              <a:t>and</a:t>
            </a:r>
            <a:r>
              <a:rPr sz="100" b="1" spc="10" dirty="0">
                <a:latin typeface="Arial"/>
                <a:cs typeface="Arial"/>
              </a:rPr>
              <a:t> </a:t>
            </a:r>
            <a:r>
              <a:rPr sz="100" b="1" spc="-7" dirty="0">
                <a:latin typeface="Arial"/>
                <a:cs typeface="Arial"/>
              </a:rPr>
              <a:t>effective</a:t>
            </a:r>
            <a:r>
              <a:rPr sz="100" b="1" spc="10" dirty="0">
                <a:latin typeface="Arial"/>
                <a:cs typeface="Arial"/>
              </a:rPr>
              <a:t> </a:t>
            </a:r>
            <a:r>
              <a:rPr sz="100" b="1" spc="-7" dirty="0">
                <a:latin typeface="Arial"/>
                <a:cs typeface="Arial"/>
              </a:rPr>
              <a:t>vaccine</a:t>
            </a:r>
            <a:r>
              <a:rPr sz="100" b="1" spc="14" dirty="0">
                <a:latin typeface="Arial"/>
                <a:cs typeface="Arial"/>
              </a:rPr>
              <a:t> </a:t>
            </a:r>
            <a:r>
              <a:rPr sz="100" b="1" spc="-7" dirty="0">
                <a:latin typeface="Arial"/>
                <a:cs typeface="Arial"/>
              </a:rPr>
              <a:t>to</a:t>
            </a:r>
            <a:r>
              <a:rPr sz="100" b="1" spc="10" dirty="0">
                <a:latin typeface="Arial"/>
                <a:cs typeface="Arial"/>
              </a:rPr>
              <a:t> </a:t>
            </a:r>
            <a:r>
              <a:rPr sz="100" b="1" spc="-7" dirty="0">
                <a:latin typeface="Arial"/>
                <a:cs typeface="Arial"/>
              </a:rPr>
              <a:t>prevent</a:t>
            </a:r>
            <a:endParaRPr sz="100">
              <a:latin typeface="Arial"/>
              <a:cs typeface="Arial"/>
            </a:endParaRPr>
          </a:p>
        </p:txBody>
      </p:sp>
      <p:sp>
        <p:nvSpPr>
          <p:cNvPr id="301" name="object 301"/>
          <p:cNvSpPr txBox="1"/>
          <p:nvPr/>
        </p:nvSpPr>
        <p:spPr>
          <a:xfrm rot="540000">
            <a:off x="7487719" y="3695179"/>
            <a:ext cx="42139" cy="64179"/>
          </a:xfrm>
          <a:prstGeom prst="rect">
            <a:avLst/>
          </a:prstGeom>
        </p:spPr>
        <p:txBody>
          <a:bodyPr vert="horz" wrap="square" lIns="0" tIns="2598" rIns="0" bIns="0" rtlCol="0">
            <a:spAutoFit/>
          </a:bodyPr>
          <a:lstStyle/>
          <a:p>
            <a:pPr>
              <a:spcBef>
                <a:spcPts val="20"/>
              </a:spcBef>
            </a:pPr>
            <a:r>
              <a:rPr sz="100" b="1" spc="-7" dirty="0">
                <a:latin typeface="Arial"/>
                <a:cs typeface="Arial"/>
              </a:rPr>
              <a:t>and</a:t>
            </a:r>
            <a:r>
              <a:rPr sz="100" b="1" spc="7" dirty="0">
                <a:latin typeface="Arial"/>
                <a:cs typeface="Arial"/>
              </a:rPr>
              <a:t> </a:t>
            </a:r>
            <a:r>
              <a:rPr sz="100" b="1" spc="-7" dirty="0">
                <a:latin typeface="Arial"/>
                <a:cs typeface="Arial"/>
              </a:rPr>
              <a:t>up.</a:t>
            </a:r>
            <a:r>
              <a:rPr sz="100" b="1" spc="7" dirty="0">
                <a:latin typeface="Arial"/>
                <a:cs typeface="Arial"/>
              </a:rPr>
              <a:t> </a:t>
            </a:r>
            <a:r>
              <a:rPr sz="100" b="1" spc="-7" dirty="0">
                <a:latin typeface="Arial"/>
                <a:cs typeface="Arial"/>
              </a:rPr>
              <a:t>Get</a:t>
            </a:r>
            <a:r>
              <a:rPr sz="100" b="1" spc="7" dirty="0">
                <a:latin typeface="Arial"/>
                <a:cs typeface="Arial"/>
              </a:rPr>
              <a:t> </a:t>
            </a:r>
            <a:r>
              <a:rPr sz="100" b="1" spc="-7" dirty="0">
                <a:latin typeface="Arial"/>
                <a:cs typeface="Arial"/>
              </a:rPr>
              <a:t>yours</a:t>
            </a:r>
            <a:r>
              <a:rPr sz="100" b="1" spc="7" dirty="0">
                <a:latin typeface="Arial"/>
                <a:cs typeface="Arial"/>
              </a:rPr>
              <a:t> </a:t>
            </a:r>
            <a:r>
              <a:rPr sz="100" b="1" spc="-7" dirty="0">
                <a:latin typeface="Arial"/>
                <a:cs typeface="Arial"/>
              </a:rPr>
              <a:t>today!</a:t>
            </a:r>
            <a:endParaRPr sz="100">
              <a:latin typeface="Arial"/>
              <a:cs typeface="Arial"/>
            </a:endParaRPr>
          </a:p>
        </p:txBody>
      </p:sp>
      <p:sp>
        <p:nvSpPr>
          <p:cNvPr id="302" name="object 302"/>
          <p:cNvSpPr txBox="1"/>
          <p:nvPr/>
        </p:nvSpPr>
        <p:spPr>
          <a:xfrm rot="540000">
            <a:off x="7487103" y="3699214"/>
            <a:ext cx="45160" cy="64179"/>
          </a:xfrm>
          <a:prstGeom prst="rect">
            <a:avLst/>
          </a:prstGeom>
        </p:spPr>
        <p:txBody>
          <a:bodyPr vert="horz" wrap="square" lIns="0" tIns="2598" rIns="0" bIns="0" rtlCol="0">
            <a:spAutoFit/>
          </a:bodyPr>
          <a:lstStyle/>
          <a:p>
            <a:pPr>
              <a:spcBef>
                <a:spcPts val="20"/>
              </a:spcBef>
            </a:pPr>
            <a:r>
              <a:rPr sz="100" b="1" spc="-7" dirty="0">
                <a:latin typeface="Arial"/>
                <a:cs typeface="Arial"/>
              </a:rPr>
              <a:t>Learn</a:t>
            </a:r>
            <a:r>
              <a:rPr sz="100" b="1" spc="10" dirty="0">
                <a:latin typeface="Arial"/>
                <a:cs typeface="Arial"/>
              </a:rPr>
              <a:t> </a:t>
            </a:r>
            <a:r>
              <a:rPr sz="100" b="1" spc="-7" dirty="0">
                <a:latin typeface="Arial"/>
                <a:cs typeface="Arial"/>
              </a:rPr>
              <a:t>more:</a:t>
            </a:r>
            <a:r>
              <a:rPr sz="100" b="1" spc="10" dirty="0">
                <a:latin typeface="Arial"/>
                <a:cs typeface="Arial"/>
              </a:rPr>
              <a:t> </a:t>
            </a:r>
            <a:r>
              <a:rPr sz="100" b="1" spc="-7" dirty="0">
                <a:solidFill>
                  <a:srgbClr val="055EA9"/>
                </a:solidFill>
                <a:latin typeface="Arial"/>
                <a:cs typeface="Arial"/>
                <a:hlinkClick r:id="rId19"/>
              </a:rPr>
              <a:t>www.cdc.gov</a:t>
            </a:r>
            <a:endParaRPr sz="100">
              <a:latin typeface="Arial"/>
              <a:cs typeface="Arial"/>
            </a:endParaRPr>
          </a:p>
        </p:txBody>
      </p:sp>
      <p:grpSp>
        <p:nvGrpSpPr>
          <p:cNvPr id="303" name="object 303"/>
          <p:cNvGrpSpPr/>
          <p:nvPr/>
        </p:nvGrpSpPr>
        <p:grpSpPr>
          <a:xfrm>
            <a:off x="7437133" y="3551688"/>
            <a:ext cx="174914" cy="224703"/>
            <a:chOff x="5853195" y="5209142"/>
            <a:chExt cx="256540" cy="329565"/>
          </a:xfrm>
        </p:grpSpPr>
        <p:sp>
          <p:nvSpPr>
            <p:cNvPr id="304" name="object 304"/>
            <p:cNvSpPr/>
            <p:nvPr/>
          </p:nvSpPr>
          <p:spPr>
            <a:xfrm>
              <a:off x="5906536" y="5234971"/>
              <a:ext cx="13335" cy="10160"/>
            </a:xfrm>
            <a:custGeom>
              <a:avLst/>
              <a:gdLst/>
              <a:ahLst/>
              <a:cxnLst/>
              <a:rect l="l" t="t" r="r" b="b"/>
              <a:pathLst>
                <a:path w="13335" h="10160">
                  <a:moveTo>
                    <a:pt x="3632" y="0"/>
                  </a:moveTo>
                  <a:lnTo>
                    <a:pt x="2768" y="127"/>
                  </a:lnTo>
                  <a:lnTo>
                    <a:pt x="1346" y="990"/>
                  </a:lnTo>
                  <a:lnTo>
                    <a:pt x="927" y="1676"/>
                  </a:lnTo>
                  <a:lnTo>
                    <a:pt x="0" y="7531"/>
                  </a:lnTo>
                  <a:lnTo>
                    <a:pt x="241" y="7899"/>
                  </a:lnTo>
                  <a:lnTo>
                    <a:pt x="4851" y="8636"/>
                  </a:lnTo>
                  <a:lnTo>
                    <a:pt x="5181" y="8343"/>
                  </a:lnTo>
                  <a:lnTo>
                    <a:pt x="5803" y="4419"/>
                  </a:lnTo>
                  <a:lnTo>
                    <a:pt x="5765" y="4191"/>
                  </a:lnTo>
                  <a:lnTo>
                    <a:pt x="5524" y="3835"/>
                  </a:lnTo>
                  <a:lnTo>
                    <a:pt x="5346" y="3733"/>
                  </a:lnTo>
                  <a:lnTo>
                    <a:pt x="3594" y="3454"/>
                  </a:lnTo>
                  <a:lnTo>
                    <a:pt x="3644" y="2565"/>
                  </a:lnTo>
                  <a:lnTo>
                    <a:pt x="3860" y="2349"/>
                  </a:lnTo>
                  <a:lnTo>
                    <a:pt x="4996" y="2349"/>
                  </a:lnTo>
                  <a:lnTo>
                    <a:pt x="5334" y="495"/>
                  </a:lnTo>
                  <a:lnTo>
                    <a:pt x="5130" y="228"/>
                  </a:lnTo>
                  <a:lnTo>
                    <a:pt x="3632" y="0"/>
                  </a:lnTo>
                  <a:close/>
                </a:path>
                <a:path w="13335" h="10160">
                  <a:moveTo>
                    <a:pt x="4996" y="2349"/>
                  </a:moveTo>
                  <a:lnTo>
                    <a:pt x="3860" y="2349"/>
                  </a:lnTo>
                  <a:lnTo>
                    <a:pt x="4749" y="2489"/>
                  </a:lnTo>
                  <a:lnTo>
                    <a:pt x="4996" y="2349"/>
                  </a:lnTo>
                  <a:close/>
                </a:path>
                <a:path w="13335" h="10160">
                  <a:moveTo>
                    <a:pt x="10629" y="1104"/>
                  </a:moveTo>
                  <a:lnTo>
                    <a:pt x="9766" y="1231"/>
                  </a:lnTo>
                  <a:lnTo>
                    <a:pt x="8343" y="2108"/>
                  </a:lnTo>
                  <a:lnTo>
                    <a:pt x="7912" y="2781"/>
                  </a:lnTo>
                  <a:lnTo>
                    <a:pt x="6985" y="8648"/>
                  </a:lnTo>
                  <a:lnTo>
                    <a:pt x="7226" y="9017"/>
                  </a:lnTo>
                  <a:lnTo>
                    <a:pt x="11836" y="9740"/>
                  </a:lnTo>
                  <a:lnTo>
                    <a:pt x="12166" y="9461"/>
                  </a:lnTo>
                  <a:lnTo>
                    <a:pt x="12788" y="5524"/>
                  </a:lnTo>
                  <a:lnTo>
                    <a:pt x="12750" y="5295"/>
                  </a:lnTo>
                  <a:lnTo>
                    <a:pt x="12522" y="4953"/>
                  </a:lnTo>
                  <a:lnTo>
                    <a:pt x="12357" y="4838"/>
                  </a:lnTo>
                  <a:lnTo>
                    <a:pt x="10591" y="4559"/>
                  </a:lnTo>
                  <a:lnTo>
                    <a:pt x="10642" y="3670"/>
                  </a:lnTo>
                  <a:lnTo>
                    <a:pt x="10858" y="3454"/>
                  </a:lnTo>
                  <a:lnTo>
                    <a:pt x="11981" y="3454"/>
                  </a:lnTo>
                  <a:lnTo>
                    <a:pt x="12319" y="1600"/>
                  </a:lnTo>
                  <a:lnTo>
                    <a:pt x="12128" y="1346"/>
                  </a:lnTo>
                  <a:lnTo>
                    <a:pt x="10629" y="1104"/>
                  </a:lnTo>
                  <a:close/>
                </a:path>
                <a:path w="13335" h="10160">
                  <a:moveTo>
                    <a:pt x="11981" y="3454"/>
                  </a:moveTo>
                  <a:lnTo>
                    <a:pt x="10858" y="3454"/>
                  </a:lnTo>
                  <a:lnTo>
                    <a:pt x="11734" y="3594"/>
                  </a:lnTo>
                  <a:lnTo>
                    <a:pt x="11981" y="3454"/>
                  </a:lnTo>
                  <a:close/>
                </a:path>
              </a:pathLst>
            </a:custGeom>
            <a:solidFill>
              <a:srgbClr val="F89622"/>
            </a:solidFill>
          </p:spPr>
          <p:txBody>
            <a:bodyPr wrap="square" lIns="0" tIns="0" rIns="0" bIns="0" rtlCol="0"/>
            <a:lstStyle/>
            <a:p>
              <a:endParaRPr sz="1227"/>
            </a:p>
          </p:txBody>
        </p:sp>
        <p:sp>
          <p:nvSpPr>
            <p:cNvPr id="305" name="object 305"/>
            <p:cNvSpPr/>
            <p:nvPr/>
          </p:nvSpPr>
          <p:spPr>
            <a:xfrm>
              <a:off x="5927888" y="5303332"/>
              <a:ext cx="44450" cy="44450"/>
            </a:xfrm>
            <a:custGeom>
              <a:avLst/>
              <a:gdLst/>
              <a:ahLst/>
              <a:cxnLst/>
              <a:rect l="l" t="t" r="r" b="b"/>
              <a:pathLst>
                <a:path w="44450" h="44450">
                  <a:moveTo>
                    <a:pt x="25501" y="0"/>
                  </a:moveTo>
                  <a:lnTo>
                    <a:pt x="16661" y="369"/>
                  </a:lnTo>
                  <a:lnTo>
                    <a:pt x="8916" y="3976"/>
                  </a:lnTo>
                  <a:lnTo>
                    <a:pt x="3089" y="10224"/>
                  </a:lnTo>
                  <a:lnTo>
                    <a:pt x="0" y="18516"/>
                  </a:lnTo>
                  <a:lnTo>
                    <a:pt x="377" y="27362"/>
                  </a:lnTo>
                  <a:lnTo>
                    <a:pt x="3987" y="35105"/>
                  </a:lnTo>
                  <a:lnTo>
                    <a:pt x="10236" y="40930"/>
                  </a:lnTo>
                  <a:lnTo>
                    <a:pt x="18529" y="44018"/>
                  </a:lnTo>
                  <a:lnTo>
                    <a:pt x="27369" y="43648"/>
                  </a:lnTo>
                  <a:lnTo>
                    <a:pt x="35113" y="40039"/>
                  </a:lnTo>
                  <a:lnTo>
                    <a:pt x="40941" y="33788"/>
                  </a:lnTo>
                  <a:lnTo>
                    <a:pt x="44030" y="25488"/>
                  </a:lnTo>
                  <a:lnTo>
                    <a:pt x="43653" y="16648"/>
                  </a:lnTo>
                  <a:lnTo>
                    <a:pt x="40043" y="8905"/>
                  </a:lnTo>
                  <a:lnTo>
                    <a:pt x="33793" y="3082"/>
                  </a:lnTo>
                  <a:lnTo>
                    <a:pt x="25501" y="0"/>
                  </a:lnTo>
                  <a:close/>
                </a:path>
              </a:pathLst>
            </a:custGeom>
            <a:solidFill>
              <a:srgbClr val="000000">
                <a:alpha val="38998"/>
              </a:srgbClr>
            </a:solidFill>
          </p:spPr>
          <p:txBody>
            <a:bodyPr wrap="square" lIns="0" tIns="0" rIns="0" bIns="0" rtlCol="0"/>
            <a:lstStyle/>
            <a:p>
              <a:endParaRPr sz="1227"/>
            </a:p>
          </p:txBody>
        </p:sp>
        <p:sp>
          <p:nvSpPr>
            <p:cNvPr id="306" name="object 306"/>
            <p:cNvSpPr/>
            <p:nvPr/>
          </p:nvSpPr>
          <p:spPr>
            <a:xfrm>
              <a:off x="5930149" y="5303678"/>
              <a:ext cx="44450" cy="44450"/>
            </a:xfrm>
            <a:custGeom>
              <a:avLst/>
              <a:gdLst/>
              <a:ahLst/>
              <a:cxnLst/>
              <a:rect l="l" t="t" r="r" b="b"/>
              <a:pathLst>
                <a:path w="44450" h="44450">
                  <a:moveTo>
                    <a:pt x="25488" y="0"/>
                  </a:moveTo>
                  <a:lnTo>
                    <a:pt x="16648" y="377"/>
                  </a:lnTo>
                  <a:lnTo>
                    <a:pt x="8905" y="3987"/>
                  </a:lnTo>
                  <a:lnTo>
                    <a:pt x="3082" y="10236"/>
                  </a:lnTo>
                  <a:lnTo>
                    <a:pt x="0" y="18529"/>
                  </a:lnTo>
                  <a:lnTo>
                    <a:pt x="369" y="27369"/>
                  </a:lnTo>
                  <a:lnTo>
                    <a:pt x="3976" y="35113"/>
                  </a:lnTo>
                  <a:lnTo>
                    <a:pt x="10224" y="40941"/>
                  </a:lnTo>
                  <a:lnTo>
                    <a:pt x="18516" y="44030"/>
                  </a:lnTo>
                  <a:lnTo>
                    <a:pt x="27362" y="43653"/>
                  </a:lnTo>
                  <a:lnTo>
                    <a:pt x="35105" y="40043"/>
                  </a:lnTo>
                  <a:lnTo>
                    <a:pt x="40930" y="33793"/>
                  </a:lnTo>
                  <a:lnTo>
                    <a:pt x="44018" y="25501"/>
                  </a:lnTo>
                  <a:lnTo>
                    <a:pt x="43648" y="16661"/>
                  </a:lnTo>
                  <a:lnTo>
                    <a:pt x="40039" y="8916"/>
                  </a:lnTo>
                  <a:lnTo>
                    <a:pt x="33788" y="3089"/>
                  </a:lnTo>
                  <a:lnTo>
                    <a:pt x="25488" y="0"/>
                  </a:lnTo>
                  <a:close/>
                </a:path>
              </a:pathLst>
            </a:custGeom>
            <a:solidFill>
              <a:srgbClr val="F89622"/>
            </a:solidFill>
          </p:spPr>
          <p:txBody>
            <a:bodyPr wrap="square" lIns="0" tIns="0" rIns="0" bIns="0" rtlCol="0"/>
            <a:lstStyle/>
            <a:p>
              <a:endParaRPr sz="1227"/>
            </a:p>
          </p:txBody>
        </p:sp>
        <p:sp>
          <p:nvSpPr>
            <p:cNvPr id="307" name="object 307"/>
            <p:cNvSpPr/>
            <p:nvPr/>
          </p:nvSpPr>
          <p:spPr>
            <a:xfrm>
              <a:off x="5933633" y="5317688"/>
              <a:ext cx="37465" cy="15240"/>
            </a:xfrm>
            <a:custGeom>
              <a:avLst/>
              <a:gdLst/>
              <a:ahLst/>
              <a:cxnLst/>
              <a:rect l="l" t="t" r="r" b="b"/>
              <a:pathLst>
                <a:path w="37464" h="15239">
                  <a:moveTo>
                    <a:pt x="1244" y="0"/>
                  </a:moveTo>
                  <a:lnTo>
                    <a:pt x="0" y="10223"/>
                  </a:lnTo>
                  <a:lnTo>
                    <a:pt x="36017" y="14630"/>
                  </a:lnTo>
                  <a:lnTo>
                    <a:pt x="37274" y="4406"/>
                  </a:lnTo>
                  <a:lnTo>
                    <a:pt x="1244" y="0"/>
                  </a:lnTo>
                  <a:close/>
                </a:path>
              </a:pathLst>
            </a:custGeom>
            <a:solidFill>
              <a:srgbClr val="4EA346"/>
            </a:solidFill>
          </p:spPr>
          <p:txBody>
            <a:bodyPr wrap="square" lIns="0" tIns="0" rIns="0" bIns="0" rtlCol="0"/>
            <a:lstStyle/>
            <a:p>
              <a:endParaRPr sz="1227"/>
            </a:p>
          </p:txBody>
        </p:sp>
        <p:sp>
          <p:nvSpPr>
            <p:cNvPr id="308" name="object 308"/>
            <p:cNvSpPr/>
            <p:nvPr/>
          </p:nvSpPr>
          <p:spPr>
            <a:xfrm>
              <a:off x="5938113" y="5321401"/>
              <a:ext cx="28575" cy="7620"/>
            </a:xfrm>
            <a:custGeom>
              <a:avLst/>
              <a:gdLst/>
              <a:ahLst/>
              <a:cxnLst/>
              <a:rect l="l" t="t" r="r" b="b"/>
              <a:pathLst>
                <a:path w="28575" h="7620">
                  <a:moveTo>
                    <a:pt x="4178" y="1054"/>
                  </a:moveTo>
                  <a:lnTo>
                    <a:pt x="3822" y="584"/>
                  </a:lnTo>
                  <a:lnTo>
                    <a:pt x="3213" y="228"/>
                  </a:lnTo>
                  <a:lnTo>
                    <a:pt x="1346" y="0"/>
                  </a:lnTo>
                  <a:lnTo>
                    <a:pt x="292" y="774"/>
                  </a:lnTo>
                  <a:lnTo>
                    <a:pt x="152" y="1968"/>
                  </a:lnTo>
                  <a:lnTo>
                    <a:pt x="0" y="3175"/>
                  </a:lnTo>
                  <a:lnTo>
                    <a:pt x="812" y="4203"/>
                  </a:lnTo>
                  <a:lnTo>
                    <a:pt x="2654" y="4432"/>
                  </a:lnTo>
                  <a:lnTo>
                    <a:pt x="3352" y="4203"/>
                  </a:lnTo>
                  <a:lnTo>
                    <a:pt x="3848" y="3810"/>
                  </a:lnTo>
                  <a:lnTo>
                    <a:pt x="3314" y="3086"/>
                  </a:lnTo>
                  <a:lnTo>
                    <a:pt x="2984" y="3340"/>
                  </a:lnTo>
                  <a:lnTo>
                    <a:pt x="2565" y="3479"/>
                  </a:lnTo>
                  <a:lnTo>
                    <a:pt x="1562" y="3365"/>
                  </a:lnTo>
                  <a:lnTo>
                    <a:pt x="1130" y="2781"/>
                  </a:lnTo>
                  <a:lnTo>
                    <a:pt x="1308" y="1409"/>
                  </a:lnTo>
                  <a:lnTo>
                    <a:pt x="1866" y="952"/>
                  </a:lnTo>
                  <a:lnTo>
                    <a:pt x="2514" y="1041"/>
                  </a:lnTo>
                  <a:lnTo>
                    <a:pt x="2882" y="1079"/>
                  </a:lnTo>
                  <a:lnTo>
                    <a:pt x="3251" y="1333"/>
                  </a:lnTo>
                  <a:lnTo>
                    <a:pt x="3479" y="1701"/>
                  </a:lnTo>
                  <a:lnTo>
                    <a:pt x="4178" y="1054"/>
                  </a:lnTo>
                  <a:close/>
                </a:path>
                <a:path w="28575" h="7620">
                  <a:moveTo>
                    <a:pt x="8851" y="1828"/>
                  </a:moveTo>
                  <a:lnTo>
                    <a:pt x="8547" y="1460"/>
                  </a:lnTo>
                  <a:lnTo>
                    <a:pt x="8001" y="812"/>
                  </a:lnTo>
                  <a:lnTo>
                    <a:pt x="7708" y="787"/>
                  </a:lnTo>
                  <a:lnTo>
                    <a:pt x="7708" y="2197"/>
                  </a:lnTo>
                  <a:lnTo>
                    <a:pt x="7531" y="3594"/>
                  </a:lnTo>
                  <a:lnTo>
                    <a:pt x="6959" y="4064"/>
                  </a:lnTo>
                  <a:lnTo>
                    <a:pt x="5702" y="3911"/>
                  </a:lnTo>
                  <a:lnTo>
                    <a:pt x="5232" y="3302"/>
                  </a:lnTo>
                  <a:lnTo>
                    <a:pt x="5397" y="1917"/>
                  </a:lnTo>
                  <a:lnTo>
                    <a:pt x="5994" y="1460"/>
                  </a:lnTo>
                  <a:lnTo>
                    <a:pt x="7264" y="1612"/>
                  </a:lnTo>
                  <a:lnTo>
                    <a:pt x="7708" y="2197"/>
                  </a:lnTo>
                  <a:lnTo>
                    <a:pt x="7708" y="787"/>
                  </a:lnTo>
                  <a:lnTo>
                    <a:pt x="5461" y="508"/>
                  </a:lnTo>
                  <a:lnTo>
                    <a:pt x="4394" y="1270"/>
                  </a:lnTo>
                  <a:lnTo>
                    <a:pt x="4102" y="3683"/>
                  </a:lnTo>
                  <a:lnTo>
                    <a:pt x="4940" y="4699"/>
                  </a:lnTo>
                  <a:lnTo>
                    <a:pt x="7493" y="5016"/>
                  </a:lnTo>
                  <a:lnTo>
                    <a:pt x="8547" y="4216"/>
                  </a:lnTo>
                  <a:lnTo>
                    <a:pt x="8559" y="4064"/>
                  </a:lnTo>
                  <a:lnTo>
                    <a:pt x="8851" y="1828"/>
                  </a:lnTo>
                  <a:close/>
                </a:path>
                <a:path w="28575" h="7620">
                  <a:moveTo>
                    <a:pt x="13423" y="1524"/>
                  </a:moveTo>
                  <a:lnTo>
                    <a:pt x="12331" y="1384"/>
                  </a:lnTo>
                  <a:lnTo>
                    <a:pt x="10922" y="4292"/>
                  </a:lnTo>
                  <a:lnTo>
                    <a:pt x="10236" y="1143"/>
                  </a:lnTo>
                  <a:lnTo>
                    <a:pt x="9118" y="1003"/>
                  </a:lnTo>
                  <a:lnTo>
                    <a:pt x="10210" y="5308"/>
                  </a:lnTo>
                  <a:lnTo>
                    <a:pt x="11303" y="5448"/>
                  </a:lnTo>
                  <a:lnTo>
                    <a:pt x="13423" y="1524"/>
                  </a:lnTo>
                  <a:close/>
                </a:path>
                <a:path w="28575" h="7620">
                  <a:moveTo>
                    <a:pt x="14947" y="1714"/>
                  </a:moveTo>
                  <a:lnTo>
                    <a:pt x="13919" y="1574"/>
                  </a:lnTo>
                  <a:lnTo>
                    <a:pt x="13411" y="5689"/>
                  </a:lnTo>
                  <a:lnTo>
                    <a:pt x="14452" y="5829"/>
                  </a:lnTo>
                  <a:lnTo>
                    <a:pt x="14947" y="1714"/>
                  </a:lnTo>
                  <a:close/>
                </a:path>
                <a:path w="28575" h="7620">
                  <a:moveTo>
                    <a:pt x="19723" y="3149"/>
                  </a:moveTo>
                  <a:lnTo>
                    <a:pt x="19431" y="2794"/>
                  </a:lnTo>
                  <a:lnTo>
                    <a:pt x="18935" y="2209"/>
                  </a:lnTo>
                  <a:lnTo>
                    <a:pt x="18605" y="2171"/>
                  </a:lnTo>
                  <a:lnTo>
                    <a:pt x="18605" y="3517"/>
                  </a:lnTo>
                  <a:lnTo>
                    <a:pt x="18415" y="4965"/>
                  </a:lnTo>
                  <a:lnTo>
                    <a:pt x="17907" y="5410"/>
                  </a:lnTo>
                  <a:lnTo>
                    <a:pt x="16510" y="5232"/>
                  </a:lnTo>
                  <a:lnTo>
                    <a:pt x="16814" y="2794"/>
                  </a:lnTo>
                  <a:lnTo>
                    <a:pt x="18173" y="2959"/>
                  </a:lnTo>
                  <a:lnTo>
                    <a:pt x="18605" y="3517"/>
                  </a:lnTo>
                  <a:lnTo>
                    <a:pt x="18605" y="2171"/>
                  </a:lnTo>
                  <a:lnTo>
                    <a:pt x="15875" y="1828"/>
                  </a:lnTo>
                  <a:lnTo>
                    <a:pt x="15367" y="5943"/>
                  </a:lnTo>
                  <a:lnTo>
                    <a:pt x="18415" y="6324"/>
                  </a:lnTo>
                  <a:lnTo>
                    <a:pt x="19431" y="5588"/>
                  </a:lnTo>
                  <a:lnTo>
                    <a:pt x="19456" y="5410"/>
                  </a:lnTo>
                  <a:lnTo>
                    <a:pt x="19723" y="3149"/>
                  </a:lnTo>
                  <a:close/>
                </a:path>
                <a:path w="28575" h="7620">
                  <a:moveTo>
                    <a:pt x="21704" y="4559"/>
                  </a:moveTo>
                  <a:lnTo>
                    <a:pt x="20142" y="4368"/>
                  </a:lnTo>
                  <a:lnTo>
                    <a:pt x="20066" y="5003"/>
                  </a:lnTo>
                  <a:lnTo>
                    <a:pt x="21615" y="5194"/>
                  </a:lnTo>
                  <a:lnTo>
                    <a:pt x="21704" y="4559"/>
                  </a:lnTo>
                  <a:close/>
                </a:path>
                <a:path w="28575" h="7620">
                  <a:moveTo>
                    <a:pt x="24193" y="2832"/>
                  </a:moveTo>
                  <a:lnTo>
                    <a:pt x="22390" y="2616"/>
                  </a:lnTo>
                  <a:lnTo>
                    <a:pt x="22288" y="3454"/>
                  </a:lnTo>
                  <a:lnTo>
                    <a:pt x="23050" y="3556"/>
                  </a:lnTo>
                  <a:lnTo>
                    <a:pt x="22644" y="6832"/>
                  </a:lnTo>
                  <a:lnTo>
                    <a:pt x="23698" y="6959"/>
                  </a:lnTo>
                  <a:lnTo>
                    <a:pt x="24193" y="2832"/>
                  </a:lnTo>
                  <a:close/>
                </a:path>
                <a:path w="28575" h="7620">
                  <a:moveTo>
                    <a:pt x="28257" y="4267"/>
                  </a:moveTo>
                  <a:lnTo>
                    <a:pt x="28143" y="3873"/>
                  </a:lnTo>
                  <a:lnTo>
                    <a:pt x="27698" y="3213"/>
                  </a:lnTo>
                  <a:lnTo>
                    <a:pt x="27038" y="3136"/>
                  </a:lnTo>
                  <a:lnTo>
                    <a:pt x="27038" y="4902"/>
                  </a:lnTo>
                  <a:lnTo>
                    <a:pt x="26797" y="5118"/>
                  </a:lnTo>
                  <a:lnTo>
                    <a:pt x="25996" y="5016"/>
                  </a:lnTo>
                  <a:lnTo>
                    <a:pt x="25895" y="4051"/>
                  </a:lnTo>
                  <a:lnTo>
                    <a:pt x="26162" y="3873"/>
                  </a:lnTo>
                  <a:lnTo>
                    <a:pt x="26962" y="3962"/>
                  </a:lnTo>
                  <a:lnTo>
                    <a:pt x="27038" y="4902"/>
                  </a:lnTo>
                  <a:lnTo>
                    <a:pt x="27038" y="3136"/>
                  </a:lnTo>
                  <a:lnTo>
                    <a:pt x="25666" y="2959"/>
                  </a:lnTo>
                  <a:lnTo>
                    <a:pt x="24993" y="3441"/>
                  </a:lnTo>
                  <a:lnTo>
                    <a:pt x="24777" y="5118"/>
                  </a:lnTo>
                  <a:lnTo>
                    <a:pt x="25234" y="5702"/>
                  </a:lnTo>
                  <a:lnTo>
                    <a:pt x="26504" y="5854"/>
                  </a:lnTo>
                  <a:lnTo>
                    <a:pt x="26860" y="5740"/>
                  </a:lnTo>
                  <a:lnTo>
                    <a:pt x="27089" y="5486"/>
                  </a:lnTo>
                  <a:lnTo>
                    <a:pt x="27012" y="6159"/>
                  </a:lnTo>
                  <a:lnTo>
                    <a:pt x="26644" y="6540"/>
                  </a:lnTo>
                  <a:lnTo>
                    <a:pt x="25666" y="6426"/>
                  </a:lnTo>
                  <a:lnTo>
                    <a:pt x="25361" y="6286"/>
                  </a:lnTo>
                  <a:lnTo>
                    <a:pt x="25158" y="6083"/>
                  </a:lnTo>
                  <a:lnTo>
                    <a:pt x="24663" y="6769"/>
                  </a:lnTo>
                  <a:lnTo>
                    <a:pt x="24980" y="7023"/>
                  </a:lnTo>
                  <a:lnTo>
                    <a:pt x="25488" y="7213"/>
                  </a:lnTo>
                  <a:lnTo>
                    <a:pt x="27114" y="7416"/>
                  </a:lnTo>
                  <a:lnTo>
                    <a:pt x="27965" y="6654"/>
                  </a:lnTo>
                  <a:lnTo>
                    <a:pt x="28105" y="5486"/>
                  </a:lnTo>
                  <a:lnTo>
                    <a:pt x="28155" y="5118"/>
                  </a:lnTo>
                  <a:lnTo>
                    <a:pt x="28257" y="4267"/>
                  </a:lnTo>
                  <a:close/>
                </a:path>
              </a:pathLst>
            </a:custGeom>
            <a:solidFill>
              <a:srgbClr val="FFFFFF"/>
            </a:solidFill>
          </p:spPr>
          <p:txBody>
            <a:bodyPr wrap="square" lIns="0" tIns="0" rIns="0" bIns="0" rtlCol="0"/>
            <a:lstStyle/>
            <a:p>
              <a:endParaRPr sz="1227"/>
            </a:p>
          </p:txBody>
        </p:sp>
        <p:sp>
          <p:nvSpPr>
            <p:cNvPr id="309" name="object 309"/>
            <p:cNvSpPr/>
            <p:nvPr/>
          </p:nvSpPr>
          <p:spPr>
            <a:xfrm>
              <a:off x="5940833" y="5312324"/>
              <a:ext cx="25400" cy="10795"/>
            </a:xfrm>
            <a:custGeom>
              <a:avLst/>
              <a:gdLst/>
              <a:ahLst/>
              <a:cxnLst/>
              <a:rect l="l" t="t" r="r" b="b"/>
              <a:pathLst>
                <a:path w="25400" h="10795">
                  <a:moveTo>
                    <a:pt x="1092" y="0"/>
                  </a:moveTo>
                  <a:lnTo>
                    <a:pt x="0" y="6934"/>
                  </a:lnTo>
                  <a:lnTo>
                    <a:pt x="24066" y="10756"/>
                  </a:lnTo>
                  <a:lnTo>
                    <a:pt x="25184" y="3797"/>
                  </a:lnTo>
                  <a:lnTo>
                    <a:pt x="1092" y="0"/>
                  </a:lnTo>
                  <a:close/>
                </a:path>
              </a:pathLst>
            </a:custGeom>
            <a:solidFill>
              <a:srgbClr val="2D7CBD"/>
            </a:solidFill>
          </p:spPr>
          <p:txBody>
            <a:bodyPr wrap="square" lIns="0" tIns="0" rIns="0" bIns="0" rtlCol="0"/>
            <a:lstStyle/>
            <a:p>
              <a:endParaRPr sz="1227"/>
            </a:p>
          </p:txBody>
        </p:sp>
        <p:sp>
          <p:nvSpPr>
            <p:cNvPr id="310" name="object 310"/>
            <p:cNvSpPr/>
            <p:nvPr/>
          </p:nvSpPr>
          <p:spPr>
            <a:xfrm>
              <a:off x="5945136" y="5315330"/>
              <a:ext cx="16510" cy="5080"/>
            </a:xfrm>
            <a:custGeom>
              <a:avLst/>
              <a:gdLst/>
              <a:ahLst/>
              <a:cxnLst/>
              <a:rect l="l" t="t" r="r" b="b"/>
              <a:pathLst>
                <a:path w="16510" h="5079">
                  <a:moveTo>
                    <a:pt x="1016" y="101"/>
                  </a:moveTo>
                  <a:lnTo>
                    <a:pt x="393" y="0"/>
                  </a:lnTo>
                  <a:lnTo>
                    <a:pt x="0" y="2476"/>
                  </a:lnTo>
                  <a:lnTo>
                    <a:pt x="622" y="2578"/>
                  </a:lnTo>
                  <a:lnTo>
                    <a:pt x="1016" y="101"/>
                  </a:lnTo>
                  <a:close/>
                </a:path>
                <a:path w="16510" h="5079">
                  <a:moveTo>
                    <a:pt x="4610" y="1016"/>
                  </a:moveTo>
                  <a:lnTo>
                    <a:pt x="4394" y="749"/>
                  </a:lnTo>
                  <a:lnTo>
                    <a:pt x="4025" y="546"/>
                  </a:lnTo>
                  <a:lnTo>
                    <a:pt x="3657" y="482"/>
                  </a:lnTo>
                  <a:lnTo>
                    <a:pt x="2870" y="355"/>
                  </a:lnTo>
                  <a:lnTo>
                    <a:pt x="2197" y="812"/>
                  </a:lnTo>
                  <a:lnTo>
                    <a:pt x="1968" y="2247"/>
                  </a:lnTo>
                  <a:lnTo>
                    <a:pt x="2451" y="2882"/>
                  </a:lnTo>
                  <a:lnTo>
                    <a:pt x="3213" y="3009"/>
                  </a:lnTo>
                  <a:lnTo>
                    <a:pt x="3556" y="3060"/>
                  </a:lnTo>
                  <a:lnTo>
                    <a:pt x="4000" y="2997"/>
                  </a:lnTo>
                  <a:lnTo>
                    <a:pt x="4292" y="2844"/>
                  </a:lnTo>
                  <a:lnTo>
                    <a:pt x="4445" y="1879"/>
                  </a:lnTo>
                  <a:lnTo>
                    <a:pt x="3898" y="1790"/>
                  </a:lnTo>
                  <a:lnTo>
                    <a:pt x="3797" y="2438"/>
                  </a:lnTo>
                  <a:lnTo>
                    <a:pt x="3632" y="2489"/>
                  </a:lnTo>
                  <a:lnTo>
                    <a:pt x="3467" y="2501"/>
                  </a:lnTo>
                  <a:lnTo>
                    <a:pt x="3340" y="2489"/>
                  </a:lnTo>
                  <a:lnTo>
                    <a:pt x="2933" y="2425"/>
                  </a:lnTo>
                  <a:lnTo>
                    <a:pt x="2667" y="2057"/>
                  </a:lnTo>
                  <a:lnTo>
                    <a:pt x="2794" y="1219"/>
                  </a:lnTo>
                  <a:lnTo>
                    <a:pt x="3162" y="939"/>
                  </a:lnTo>
                  <a:lnTo>
                    <a:pt x="3797" y="1041"/>
                  </a:lnTo>
                  <a:lnTo>
                    <a:pt x="4025" y="1193"/>
                  </a:lnTo>
                  <a:lnTo>
                    <a:pt x="4178" y="1384"/>
                  </a:lnTo>
                  <a:lnTo>
                    <a:pt x="4610" y="1016"/>
                  </a:lnTo>
                  <a:close/>
                </a:path>
                <a:path w="16510" h="5079">
                  <a:moveTo>
                    <a:pt x="7454" y="2374"/>
                  </a:moveTo>
                  <a:lnTo>
                    <a:pt x="7353" y="1371"/>
                  </a:lnTo>
                  <a:lnTo>
                    <a:pt x="7073" y="1028"/>
                  </a:lnTo>
                  <a:lnTo>
                    <a:pt x="6845" y="1003"/>
                  </a:lnTo>
                  <a:lnTo>
                    <a:pt x="6845" y="2057"/>
                  </a:lnTo>
                  <a:lnTo>
                    <a:pt x="6743" y="2692"/>
                  </a:lnTo>
                  <a:lnTo>
                    <a:pt x="6388" y="2971"/>
                  </a:lnTo>
                  <a:lnTo>
                    <a:pt x="5626" y="2844"/>
                  </a:lnTo>
                  <a:lnTo>
                    <a:pt x="5346" y="2476"/>
                  </a:lnTo>
                  <a:lnTo>
                    <a:pt x="5486" y="1638"/>
                  </a:lnTo>
                  <a:lnTo>
                    <a:pt x="5854" y="1371"/>
                  </a:lnTo>
                  <a:lnTo>
                    <a:pt x="6616" y="1498"/>
                  </a:lnTo>
                  <a:lnTo>
                    <a:pt x="6718" y="1638"/>
                  </a:lnTo>
                  <a:lnTo>
                    <a:pt x="6845" y="2057"/>
                  </a:lnTo>
                  <a:lnTo>
                    <a:pt x="6845" y="1003"/>
                  </a:lnTo>
                  <a:lnTo>
                    <a:pt x="5549" y="787"/>
                  </a:lnTo>
                  <a:lnTo>
                    <a:pt x="4889" y="1231"/>
                  </a:lnTo>
                  <a:lnTo>
                    <a:pt x="4787" y="2844"/>
                  </a:lnTo>
                  <a:lnTo>
                    <a:pt x="5143" y="3314"/>
                  </a:lnTo>
                  <a:lnTo>
                    <a:pt x="6680" y="3556"/>
                  </a:lnTo>
                  <a:lnTo>
                    <a:pt x="7340" y="3098"/>
                  </a:lnTo>
                  <a:lnTo>
                    <a:pt x="7366" y="2971"/>
                  </a:lnTo>
                  <a:lnTo>
                    <a:pt x="7454" y="2374"/>
                  </a:lnTo>
                  <a:close/>
                </a:path>
                <a:path w="16510" h="5079">
                  <a:moveTo>
                    <a:pt x="9855" y="1485"/>
                  </a:moveTo>
                  <a:lnTo>
                    <a:pt x="7734" y="1155"/>
                  </a:lnTo>
                  <a:lnTo>
                    <a:pt x="7658" y="1663"/>
                  </a:lnTo>
                  <a:lnTo>
                    <a:pt x="8407" y="1790"/>
                  </a:lnTo>
                  <a:lnTo>
                    <a:pt x="8077" y="3759"/>
                  </a:lnTo>
                  <a:lnTo>
                    <a:pt x="8724" y="3860"/>
                  </a:lnTo>
                  <a:lnTo>
                    <a:pt x="9029" y="1879"/>
                  </a:lnTo>
                  <a:lnTo>
                    <a:pt x="9779" y="2006"/>
                  </a:lnTo>
                  <a:lnTo>
                    <a:pt x="9855" y="1485"/>
                  </a:lnTo>
                  <a:close/>
                </a:path>
                <a:path w="16510" h="5079">
                  <a:moveTo>
                    <a:pt x="13792" y="2120"/>
                  </a:moveTo>
                  <a:lnTo>
                    <a:pt x="13106" y="2006"/>
                  </a:lnTo>
                  <a:lnTo>
                    <a:pt x="12192" y="3378"/>
                  </a:lnTo>
                  <a:lnTo>
                    <a:pt x="11760" y="1790"/>
                  </a:lnTo>
                  <a:lnTo>
                    <a:pt x="11061" y="1689"/>
                  </a:lnTo>
                  <a:lnTo>
                    <a:pt x="10668" y="4165"/>
                  </a:lnTo>
                  <a:lnTo>
                    <a:pt x="11226" y="4254"/>
                  </a:lnTo>
                  <a:lnTo>
                    <a:pt x="11493" y="2641"/>
                  </a:lnTo>
                  <a:lnTo>
                    <a:pt x="11874" y="4114"/>
                  </a:lnTo>
                  <a:lnTo>
                    <a:pt x="12280" y="4165"/>
                  </a:lnTo>
                  <a:lnTo>
                    <a:pt x="13093" y="2895"/>
                  </a:lnTo>
                  <a:lnTo>
                    <a:pt x="12839" y="4508"/>
                  </a:lnTo>
                  <a:lnTo>
                    <a:pt x="13398" y="4597"/>
                  </a:lnTo>
                  <a:lnTo>
                    <a:pt x="13792" y="2120"/>
                  </a:lnTo>
                  <a:close/>
                </a:path>
                <a:path w="16510" h="5079">
                  <a:moveTo>
                    <a:pt x="16510" y="2552"/>
                  </a:moveTo>
                  <a:lnTo>
                    <a:pt x="15887" y="2451"/>
                  </a:lnTo>
                  <a:lnTo>
                    <a:pt x="15125" y="3429"/>
                  </a:lnTo>
                  <a:lnTo>
                    <a:pt x="14693" y="2247"/>
                  </a:lnTo>
                  <a:lnTo>
                    <a:pt x="14071" y="2159"/>
                  </a:lnTo>
                  <a:lnTo>
                    <a:pt x="14719" y="4000"/>
                  </a:lnTo>
                  <a:lnTo>
                    <a:pt x="14592" y="4787"/>
                  </a:lnTo>
                  <a:lnTo>
                    <a:pt x="15227" y="4876"/>
                  </a:lnTo>
                  <a:lnTo>
                    <a:pt x="15341" y="4076"/>
                  </a:lnTo>
                  <a:lnTo>
                    <a:pt x="16510" y="2552"/>
                  </a:lnTo>
                  <a:close/>
                </a:path>
              </a:pathLst>
            </a:custGeom>
            <a:solidFill>
              <a:srgbClr val="FFFFFF"/>
            </a:solidFill>
          </p:spPr>
          <p:txBody>
            <a:bodyPr wrap="square" lIns="0" tIns="0" rIns="0" bIns="0" rtlCol="0"/>
            <a:lstStyle/>
            <a:p>
              <a:endParaRPr sz="1227"/>
            </a:p>
          </p:txBody>
        </p:sp>
        <p:sp>
          <p:nvSpPr>
            <p:cNvPr id="311" name="object 311"/>
            <p:cNvSpPr/>
            <p:nvPr/>
          </p:nvSpPr>
          <p:spPr>
            <a:xfrm>
              <a:off x="5934878" y="5326849"/>
              <a:ext cx="32384" cy="13335"/>
            </a:xfrm>
            <a:custGeom>
              <a:avLst/>
              <a:gdLst/>
              <a:ahLst/>
              <a:cxnLst/>
              <a:rect l="l" t="t" r="r" b="b"/>
              <a:pathLst>
                <a:path w="32385" h="13335">
                  <a:moveTo>
                    <a:pt x="1244" y="0"/>
                  </a:moveTo>
                  <a:lnTo>
                    <a:pt x="0" y="7874"/>
                  </a:lnTo>
                  <a:lnTo>
                    <a:pt x="30924" y="12763"/>
                  </a:lnTo>
                  <a:lnTo>
                    <a:pt x="32169" y="4889"/>
                  </a:lnTo>
                  <a:lnTo>
                    <a:pt x="1244" y="0"/>
                  </a:lnTo>
                  <a:close/>
                </a:path>
              </a:pathLst>
            </a:custGeom>
            <a:solidFill>
              <a:srgbClr val="1D634F"/>
            </a:solidFill>
          </p:spPr>
          <p:txBody>
            <a:bodyPr wrap="square" lIns="0" tIns="0" rIns="0" bIns="0" rtlCol="0"/>
            <a:lstStyle/>
            <a:p>
              <a:endParaRPr sz="1227"/>
            </a:p>
          </p:txBody>
        </p:sp>
        <p:sp>
          <p:nvSpPr>
            <p:cNvPr id="312" name="object 312"/>
            <p:cNvSpPr/>
            <p:nvPr/>
          </p:nvSpPr>
          <p:spPr>
            <a:xfrm>
              <a:off x="5941352" y="5330240"/>
              <a:ext cx="19685" cy="6350"/>
            </a:xfrm>
            <a:custGeom>
              <a:avLst/>
              <a:gdLst/>
              <a:ahLst/>
              <a:cxnLst/>
              <a:rect l="l" t="t" r="r" b="b"/>
              <a:pathLst>
                <a:path w="19685" h="6350">
                  <a:moveTo>
                    <a:pt x="2933" y="469"/>
                  </a:moveTo>
                  <a:lnTo>
                    <a:pt x="2197" y="355"/>
                  </a:lnTo>
                  <a:lnTo>
                    <a:pt x="1155" y="2298"/>
                  </a:lnTo>
                  <a:lnTo>
                    <a:pt x="762" y="127"/>
                  </a:lnTo>
                  <a:lnTo>
                    <a:pt x="0" y="0"/>
                  </a:lnTo>
                  <a:lnTo>
                    <a:pt x="647" y="2984"/>
                  </a:lnTo>
                  <a:lnTo>
                    <a:pt x="1397" y="3098"/>
                  </a:lnTo>
                  <a:lnTo>
                    <a:pt x="2933" y="469"/>
                  </a:lnTo>
                  <a:close/>
                </a:path>
                <a:path w="19685" h="6350">
                  <a:moveTo>
                    <a:pt x="5448" y="3733"/>
                  </a:moveTo>
                  <a:lnTo>
                    <a:pt x="5232" y="2870"/>
                  </a:lnTo>
                  <a:lnTo>
                    <a:pt x="5143" y="2501"/>
                  </a:lnTo>
                  <a:lnTo>
                    <a:pt x="4864" y="1384"/>
                  </a:lnTo>
                  <a:lnTo>
                    <a:pt x="4699" y="736"/>
                  </a:lnTo>
                  <a:lnTo>
                    <a:pt x="4432" y="698"/>
                  </a:lnTo>
                  <a:lnTo>
                    <a:pt x="4432" y="2501"/>
                  </a:lnTo>
                  <a:lnTo>
                    <a:pt x="3619" y="2362"/>
                  </a:lnTo>
                  <a:lnTo>
                    <a:pt x="4191" y="1384"/>
                  </a:lnTo>
                  <a:lnTo>
                    <a:pt x="4432" y="2501"/>
                  </a:lnTo>
                  <a:lnTo>
                    <a:pt x="4432" y="698"/>
                  </a:lnTo>
                  <a:lnTo>
                    <a:pt x="3962" y="622"/>
                  </a:lnTo>
                  <a:lnTo>
                    <a:pt x="2311" y="3238"/>
                  </a:lnTo>
                  <a:lnTo>
                    <a:pt x="3048" y="3352"/>
                  </a:lnTo>
                  <a:lnTo>
                    <a:pt x="3327" y="2870"/>
                  </a:lnTo>
                  <a:lnTo>
                    <a:pt x="4546" y="3073"/>
                  </a:lnTo>
                  <a:lnTo>
                    <a:pt x="4673" y="3619"/>
                  </a:lnTo>
                  <a:lnTo>
                    <a:pt x="5448" y="3733"/>
                  </a:lnTo>
                  <a:close/>
                </a:path>
                <a:path w="19685" h="6350">
                  <a:moveTo>
                    <a:pt x="8509" y="1803"/>
                  </a:moveTo>
                  <a:lnTo>
                    <a:pt x="8280" y="1473"/>
                  </a:lnTo>
                  <a:lnTo>
                    <a:pt x="7874" y="1219"/>
                  </a:lnTo>
                  <a:lnTo>
                    <a:pt x="6591" y="1016"/>
                  </a:lnTo>
                  <a:lnTo>
                    <a:pt x="5854" y="1524"/>
                  </a:lnTo>
                  <a:lnTo>
                    <a:pt x="5600" y="3149"/>
                  </a:lnTo>
                  <a:lnTo>
                    <a:pt x="6121" y="3873"/>
                  </a:lnTo>
                  <a:lnTo>
                    <a:pt x="6972" y="4013"/>
                  </a:lnTo>
                  <a:lnTo>
                    <a:pt x="7391" y="4076"/>
                  </a:lnTo>
                  <a:lnTo>
                    <a:pt x="7861" y="3949"/>
                  </a:lnTo>
                  <a:lnTo>
                    <a:pt x="8216" y="3683"/>
                  </a:lnTo>
                  <a:lnTo>
                    <a:pt x="7874" y="3175"/>
                  </a:lnTo>
                  <a:lnTo>
                    <a:pt x="7645" y="3340"/>
                  </a:lnTo>
                  <a:lnTo>
                    <a:pt x="7340" y="3429"/>
                  </a:lnTo>
                  <a:lnTo>
                    <a:pt x="7112" y="3390"/>
                  </a:lnTo>
                  <a:lnTo>
                    <a:pt x="6667" y="3327"/>
                  </a:lnTo>
                  <a:lnTo>
                    <a:pt x="6388" y="2908"/>
                  </a:lnTo>
                  <a:lnTo>
                    <a:pt x="6464" y="2438"/>
                  </a:lnTo>
                  <a:lnTo>
                    <a:pt x="6527" y="1981"/>
                  </a:lnTo>
                  <a:lnTo>
                    <a:pt x="6921" y="1676"/>
                  </a:lnTo>
                  <a:lnTo>
                    <a:pt x="7366" y="1752"/>
                  </a:lnTo>
                  <a:lnTo>
                    <a:pt x="7620" y="1790"/>
                  </a:lnTo>
                  <a:lnTo>
                    <a:pt x="7874" y="1968"/>
                  </a:lnTo>
                  <a:lnTo>
                    <a:pt x="8013" y="2222"/>
                  </a:lnTo>
                  <a:lnTo>
                    <a:pt x="8509" y="1803"/>
                  </a:lnTo>
                  <a:close/>
                </a:path>
                <a:path w="19685" h="6350">
                  <a:moveTo>
                    <a:pt x="11303" y="2247"/>
                  </a:moveTo>
                  <a:lnTo>
                    <a:pt x="11061" y="1917"/>
                  </a:lnTo>
                  <a:lnTo>
                    <a:pt x="10668" y="1663"/>
                  </a:lnTo>
                  <a:lnTo>
                    <a:pt x="9385" y="1460"/>
                  </a:lnTo>
                  <a:lnTo>
                    <a:pt x="8648" y="1968"/>
                  </a:lnTo>
                  <a:lnTo>
                    <a:pt x="8394" y="3594"/>
                  </a:lnTo>
                  <a:lnTo>
                    <a:pt x="8915" y="4318"/>
                  </a:lnTo>
                  <a:lnTo>
                    <a:pt x="9766" y="4457"/>
                  </a:lnTo>
                  <a:lnTo>
                    <a:pt x="10185" y="4521"/>
                  </a:lnTo>
                  <a:lnTo>
                    <a:pt x="10655" y="4394"/>
                  </a:lnTo>
                  <a:lnTo>
                    <a:pt x="11010" y="4127"/>
                  </a:lnTo>
                  <a:lnTo>
                    <a:pt x="10668" y="3619"/>
                  </a:lnTo>
                  <a:lnTo>
                    <a:pt x="10426" y="3784"/>
                  </a:lnTo>
                  <a:lnTo>
                    <a:pt x="10134" y="3873"/>
                  </a:lnTo>
                  <a:lnTo>
                    <a:pt x="9906" y="3835"/>
                  </a:lnTo>
                  <a:lnTo>
                    <a:pt x="9461" y="3771"/>
                  </a:lnTo>
                  <a:lnTo>
                    <a:pt x="9182" y="3352"/>
                  </a:lnTo>
                  <a:lnTo>
                    <a:pt x="9245" y="2882"/>
                  </a:lnTo>
                  <a:lnTo>
                    <a:pt x="9321" y="2425"/>
                  </a:lnTo>
                  <a:lnTo>
                    <a:pt x="9715" y="2120"/>
                  </a:lnTo>
                  <a:lnTo>
                    <a:pt x="10160" y="2197"/>
                  </a:lnTo>
                  <a:lnTo>
                    <a:pt x="10414" y="2235"/>
                  </a:lnTo>
                  <a:lnTo>
                    <a:pt x="10668" y="2413"/>
                  </a:lnTo>
                  <a:lnTo>
                    <a:pt x="10807" y="2667"/>
                  </a:lnTo>
                  <a:lnTo>
                    <a:pt x="11303" y="2247"/>
                  </a:lnTo>
                  <a:close/>
                </a:path>
                <a:path w="19685" h="6350">
                  <a:moveTo>
                    <a:pt x="12471" y="1981"/>
                  </a:moveTo>
                  <a:lnTo>
                    <a:pt x="11760" y="1866"/>
                  </a:lnTo>
                  <a:lnTo>
                    <a:pt x="11315" y="4673"/>
                  </a:lnTo>
                  <a:lnTo>
                    <a:pt x="12026" y="4787"/>
                  </a:lnTo>
                  <a:lnTo>
                    <a:pt x="12471" y="1981"/>
                  </a:lnTo>
                  <a:close/>
                </a:path>
                <a:path w="19685" h="6350">
                  <a:moveTo>
                    <a:pt x="15684" y="2476"/>
                  </a:moveTo>
                  <a:lnTo>
                    <a:pt x="15011" y="2374"/>
                  </a:lnTo>
                  <a:lnTo>
                    <a:pt x="14744" y="4114"/>
                  </a:lnTo>
                  <a:lnTo>
                    <a:pt x="13728" y="2171"/>
                  </a:lnTo>
                  <a:lnTo>
                    <a:pt x="13093" y="2070"/>
                  </a:lnTo>
                  <a:lnTo>
                    <a:pt x="12649" y="4876"/>
                  </a:lnTo>
                  <a:lnTo>
                    <a:pt x="13322" y="4991"/>
                  </a:lnTo>
                  <a:lnTo>
                    <a:pt x="13589" y="3251"/>
                  </a:lnTo>
                  <a:lnTo>
                    <a:pt x="14605" y="5194"/>
                  </a:lnTo>
                  <a:lnTo>
                    <a:pt x="15240" y="5283"/>
                  </a:lnTo>
                  <a:lnTo>
                    <a:pt x="15684" y="2476"/>
                  </a:lnTo>
                  <a:close/>
                </a:path>
                <a:path w="19685" h="6350">
                  <a:moveTo>
                    <a:pt x="18516" y="2933"/>
                  </a:moveTo>
                  <a:lnTo>
                    <a:pt x="16306" y="2590"/>
                  </a:lnTo>
                  <a:lnTo>
                    <a:pt x="15862" y="5397"/>
                  </a:lnTo>
                  <a:lnTo>
                    <a:pt x="18110" y="5753"/>
                  </a:lnTo>
                  <a:lnTo>
                    <a:pt x="18199" y="5194"/>
                  </a:lnTo>
                  <a:lnTo>
                    <a:pt x="16675" y="4953"/>
                  </a:lnTo>
                  <a:lnTo>
                    <a:pt x="16751" y="4381"/>
                  </a:lnTo>
                  <a:lnTo>
                    <a:pt x="18097" y="4597"/>
                  </a:lnTo>
                  <a:lnTo>
                    <a:pt x="18186" y="4038"/>
                  </a:lnTo>
                  <a:lnTo>
                    <a:pt x="16840" y="3822"/>
                  </a:lnTo>
                  <a:lnTo>
                    <a:pt x="16941" y="3263"/>
                  </a:lnTo>
                  <a:lnTo>
                    <a:pt x="18427" y="3505"/>
                  </a:lnTo>
                  <a:lnTo>
                    <a:pt x="18516" y="2933"/>
                  </a:lnTo>
                  <a:close/>
                </a:path>
                <a:path w="19685" h="6350">
                  <a:moveTo>
                    <a:pt x="19265" y="5613"/>
                  </a:moveTo>
                  <a:lnTo>
                    <a:pt x="19177" y="5257"/>
                  </a:lnTo>
                  <a:lnTo>
                    <a:pt x="18783" y="5194"/>
                  </a:lnTo>
                  <a:lnTo>
                    <a:pt x="18681" y="5867"/>
                  </a:lnTo>
                  <a:lnTo>
                    <a:pt x="19075" y="5930"/>
                  </a:lnTo>
                  <a:lnTo>
                    <a:pt x="19265" y="5613"/>
                  </a:lnTo>
                  <a:close/>
                </a:path>
                <a:path w="19685" h="6350">
                  <a:moveTo>
                    <a:pt x="19659" y="3124"/>
                  </a:moveTo>
                  <a:lnTo>
                    <a:pt x="18999" y="3022"/>
                  </a:lnTo>
                  <a:lnTo>
                    <a:pt x="18897" y="3733"/>
                  </a:lnTo>
                  <a:lnTo>
                    <a:pt x="18834" y="4864"/>
                  </a:lnTo>
                  <a:lnTo>
                    <a:pt x="19253" y="4940"/>
                  </a:lnTo>
                  <a:lnTo>
                    <a:pt x="19545" y="3835"/>
                  </a:lnTo>
                  <a:lnTo>
                    <a:pt x="19659" y="3124"/>
                  </a:lnTo>
                  <a:close/>
                </a:path>
              </a:pathLst>
            </a:custGeom>
            <a:solidFill>
              <a:srgbClr val="FFFFFF"/>
            </a:solidFill>
          </p:spPr>
          <p:txBody>
            <a:bodyPr wrap="square" lIns="0" tIns="0" rIns="0" bIns="0" rtlCol="0"/>
            <a:lstStyle/>
            <a:p>
              <a:endParaRPr sz="1227"/>
            </a:p>
          </p:txBody>
        </p:sp>
        <p:sp>
          <p:nvSpPr>
            <p:cNvPr id="313" name="object 313"/>
            <p:cNvSpPr/>
            <p:nvPr/>
          </p:nvSpPr>
          <p:spPr>
            <a:xfrm>
              <a:off x="5966622" y="5288713"/>
              <a:ext cx="13335" cy="10160"/>
            </a:xfrm>
            <a:custGeom>
              <a:avLst/>
              <a:gdLst/>
              <a:ahLst/>
              <a:cxnLst/>
              <a:rect l="l" t="t" r="r" b="b"/>
              <a:pathLst>
                <a:path w="13335" h="10160">
                  <a:moveTo>
                    <a:pt x="7937" y="1104"/>
                  </a:moveTo>
                  <a:lnTo>
                    <a:pt x="7607" y="1396"/>
                  </a:lnTo>
                  <a:lnTo>
                    <a:pt x="6984" y="5321"/>
                  </a:lnTo>
                  <a:lnTo>
                    <a:pt x="7023" y="5549"/>
                  </a:lnTo>
                  <a:lnTo>
                    <a:pt x="7264" y="5905"/>
                  </a:lnTo>
                  <a:lnTo>
                    <a:pt x="7442" y="6007"/>
                  </a:lnTo>
                  <a:lnTo>
                    <a:pt x="9194" y="6286"/>
                  </a:lnTo>
                  <a:lnTo>
                    <a:pt x="9143" y="7175"/>
                  </a:lnTo>
                  <a:lnTo>
                    <a:pt x="8928" y="7391"/>
                  </a:lnTo>
                  <a:lnTo>
                    <a:pt x="7791" y="7391"/>
                  </a:lnTo>
                  <a:lnTo>
                    <a:pt x="7454" y="9245"/>
                  </a:lnTo>
                  <a:lnTo>
                    <a:pt x="7658" y="9512"/>
                  </a:lnTo>
                  <a:lnTo>
                    <a:pt x="9156" y="9740"/>
                  </a:lnTo>
                  <a:lnTo>
                    <a:pt x="10020" y="9613"/>
                  </a:lnTo>
                  <a:lnTo>
                    <a:pt x="11442" y="8750"/>
                  </a:lnTo>
                  <a:lnTo>
                    <a:pt x="11861" y="8064"/>
                  </a:lnTo>
                  <a:lnTo>
                    <a:pt x="11968" y="7391"/>
                  </a:lnTo>
                  <a:lnTo>
                    <a:pt x="8928" y="7391"/>
                  </a:lnTo>
                  <a:lnTo>
                    <a:pt x="8039" y="7251"/>
                  </a:lnTo>
                  <a:lnTo>
                    <a:pt x="11990" y="7251"/>
                  </a:lnTo>
                  <a:lnTo>
                    <a:pt x="12788" y="2209"/>
                  </a:lnTo>
                  <a:lnTo>
                    <a:pt x="12547" y="1841"/>
                  </a:lnTo>
                  <a:lnTo>
                    <a:pt x="7937" y="1104"/>
                  </a:lnTo>
                  <a:close/>
                </a:path>
                <a:path w="13335" h="10160">
                  <a:moveTo>
                    <a:pt x="952" y="0"/>
                  </a:moveTo>
                  <a:lnTo>
                    <a:pt x="622" y="279"/>
                  </a:lnTo>
                  <a:lnTo>
                    <a:pt x="0" y="4216"/>
                  </a:lnTo>
                  <a:lnTo>
                    <a:pt x="38" y="4444"/>
                  </a:lnTo>
                  <a:lnTo>
                    <a:pt x="266" y="4787"/>
                  </a:lnTo>
                  <a:lnTo>
                    <a:pt x="431" y="4902"/>
                  </a:lnTo>
                  <a:lnTo>
                    <a:pt x="2197" y="5181"/>
                  </a:lnTo>
                  <a:lnTo>
                    <a:pt x="2146" y="6070"/>
                  </a:lnTo>
                  <a:lnTo>
                    <a:pt x="1930" y="6286"/>
                  </a:lnTo>
                  <a:lnTo>
                    <a:pt x="806" y="6286"/>
                  </a:lnTo>
                  <a:lnTo>
                    <a:pt x="469" y="8140"/>
                  </a:lnTo>
                  <a:lnTo>
                    <a:pt x="660" y="8394"/>
                  </a:lnTo>
                  <a:lnTo>
                    <a:pt x="2158" y="8635"/>
                  </a:lnTo>
                  <a:lnTo>
                    <a:pt x="3022" y="8508"/>
                  </a:lnTo>
                  <a:lnTo>
                    <a:pt x="4444" y="7632"/>
                  </a:lnTo>
                  <a:lnTo>
                    <a:pt x="4876" y="6959"/>
                  </a:lnTo>
                  <a:lnTo>
                    <a:pt x="4983" y="6286"/>
                  </a:lnTo>
                  <a:lnTo>
                    <a:pt x="1930" y="6286"/>
                  </a:lnTo>
                  <a:lnTo>
                    <a:pt x="1054" y="6146"/>
                  </a:lnTo>
                  <a:lnTo>
                    <a:pt x="5005" y="6146"/>
                  </a:lnTo>
                  <a:lnTo>
                    <a:pt x="5803" y="1092"/>
                  </a:lnTo>
                  <a:lnTo>
                    <a:pt x="5562" y="723"/>
                  </a:lnTo>
                  <a:lnTo>
                    <a:pt x="952" y="0"/>
                  </a:lnTo>
                  <a:close/>
                </a:path>
              </a:pathLst>
            </a:custGeom>
            <a:solidFill>
              <a:srgbClr val="F89622"/>
            </a:solidFill>
          </p:spPr>
          <p:txBody>
            <a:bodyPr wrap="square" lIns="0" tIns="0" rIns="0" bIns="0" rtlCol="0"/>
            <a:lstStyle/>
            <a:p>
              <a:endParaRPr sz="1227"/>
            </a:p>
          </p:txBody>
        </p:sp>
        <p:sp>
          <p:nvSpPr>
            <p:cNvPr id="314" name="object 314"/>
            <p:cNvSpPr/>
            <p:nvPr/>
          </p:nvSpPr>
          <p:spPr>
            <a:xfrm>
              <a:off x="5882356" y="5441148"/>
              <a:ext cx="42545" cy="28575"/>
            </a:xfrm>
            <a:custGeom>
              <a:avLst/>
              <a:gdLst/>
              <a:ahLst/>
              <a:cxnLst/>
              <a:rect l="l" t="t" r="r" b="b"/>
              <a:pathLst>
                <a:path w="42545" h="28575">
                  <a:moveTo>
                    <a:pt x="5321" y="0"/>
                  </a:moveTo>
                  <a:lnTo>
                    <a:pt x="2946" y="1727"/>
                  </a:lnTo>
                  <a:lnTo>
                    <a:pt x="0" y="20294"/>
                  </a:lnTo>
                  <a:lnTo>
                    <a:pt x="1727" y="22682"/>
                  </a:lnTo>
                  <a:lnTo>
                    <a:pt x="36334" y="28168"/>
                  </a:lnTo>
                  <a:lnTo>
                    <a:pt x="38214" y="27165"/>
                  </a:lnTo>
                  <a:lnTo>
                    <a:pt x="39395" y="25044"/>
                  </a:lnTo>
                  <a:lnTo>
                    <a:pt x="39585" y="24523"/>
                  </a:lnTo>
                  <a:lnTo>
                    <a:pt x="40297" y="20027"/>
                  </a:lnTo>
                  <a:lnTo>
                    <a:pt x="42214" y="7950"/>
                  </a:lnTo>
                  <a:lnTo>
                    <a:pt x="40474" y="5562"/>
                  </a:lnTo>
                  <a:lnTo>
                    <a:pt x="5321" y="0"/>
                  </a:lnTo>
                  <a:close/>
                </a:path>
              </a:pathLst>
            </a:custGeom>
            <a:solidFill>
              <a:srgbClr val="055EA9"/>
            </a:solidFill>
          </p:spPr>
          <p:txBody>
            <a:bodyPr wrap="square" lIns="0" tIns="0" rIns="0" bIns="0" rtlCol="0"/>
            <a:lstStyle/>
            <a:p>
              <a:endParaRPr sz="1227"/>
            </a:p>
          </p:txBody>
        </p:sp>
        <p:sp>
          <p:nvSpPr>
            <p:cNvPr id="315" name="object 315"/>
            <p:cNvSpPr/>
            <p:nvPr/>
          </p:nvSpPr>
          <p:spPr>
            <a:xfrm>
              <a:off x="5882344" y="5441129"/>
              <a:ext cx="42545" cy="28575"/>
            </a:xfrm>
            <a:custGeom>
              <a:avLst/>
              <a:gdLst/>
              <a:ahLst/>
              <a:cxnLst/>
              <a:rect l="l" t="t" r="r" b="b"/>
              <a:pathLst>
                <a:path w="42545" h="28575">
                  <a:moveTo>
                    <a:pt x="40322" y="20053"/>
                  </a:moveTo>
                  <a:lnTo>
                    <a:pt x="41186" y="14566"/>
                  </a:lnTo>
                  <a:lnTo>
                    <a:pt x="41833" y="10515"/>
                  </a:lnTo>
                  <a:lnTo>
                    <a:pt x="42240" y="7962"/>
                  </a:lnTo>
                  <a:lnTo>
                    <a:pt x="40500" y="5575"/>
                  </a:lnTo>
                  <a:lnTo>
                    <a:pt x="37960" y="5168"/>
                  </a:lnTo>
                  <a:lnTo>
                    <a:pt x="7874" y="406"/>
                  </a:lnTo>
                  <a:lnTo>
                    <a:pt x="5334" y="0"/>
                  </a:lnTo>
                  <a:lnTo>
                    <a:pt x="2946" y="1739"/>
                  </a:lnTo>
                  <a:lnTo>
                    <a:pt x="2540" y="4279"/>
                  </a:lnTo>
                  <a:lnTo>
                    <a:pt x="406" y="17780"/>
                  </a:lnTo>
                  <a:lnTo>
                    <a:pt x="0" y="20332"/>
                  </a:lnTo>
                  <a:lnTo>
                    <a:pt x="1739" y="22720"/>
                  </a:lnTo>
                  <a:lnTo>
                    <a:pt x="4279" y="23114"/>
                  </a:lnTo>
                  <a:lnTo>
                    <a:pt x="34366" y="27889"/>
                  </a:lnTo>
                  <a:lnTo>
                    <a:pt x="39700" y="24003"/>
                  </a:lnTo>
                  <a:lnTo>
                    <a:pt x="40322" y="20053"/>
                  </a:lnTo>
                </a:path>
              </a:pathLst>
            </a:custGeom>
            <a:ln w="3175">
              <a:solidFill>
                <a:srgbClr val="FFFFFF"/>
              </a:solidFill>
            </a:ln>
          </p:spPr>
          <p:txBody>
            <a:bodyPr wrap="square" lIns="0" tIns="0" rIns="0" bIns="0" rtlCol="0"/>
            <a:lstStyle/>
            <a:p>
              <a:endParaRPr sz="1227"/>
            </a:p>
          </p:txBody>
        </p:sp>
        <p:sp>
          <p:nvSpPr>
            <p:cNvPr id="316" name="object 316"/>
            <p:cNvSpPr/>
            <p:nvPr/>
          </p:nvSpPr>
          <p:spPr>
            <a:xfrm>
              <a:off x="5886221" y="5445327"/>
              <a:ext cx="34290" cy="17780"/>
            </a:xfrm>
            <a:custGeom>
              <a:avLst/>
              <a:gdLst/>
              <a:ahLst/>
              <a:cxnLst/>
              <a:rect l="l" t="t" r="r" b="b"/>
              <a:pathLst>
                <a:path w="34289" h="17779">
                  <a:moveTo>
                    <a:pt x="838" y="7861"/>
                  </a:moveTo>
                  <a:lnTo>
                    <a:pt x="673" y="7835"/>
                  </a:lnTo>
                  <a:lnTo>
                    <a:pt x="774" y="8051"/>
                  </a:lnTo>
                  <a:lnTo>
                    <a:pt x="762" y="8242"/>
                  </a:lnTo>
                  <a:lnTo>
                    <a:pt x="431" y="8255"/>
                  </a:lnTo>
                  <a:lnTo>
                    <a:pt x="431" y="8064"/>
                  </a:lnTo>
                  <a:lnTo>
                    <a:pt x="279" y="7975"/>
                  </a:lnTo>
                  <a:lnTo>
                    <a:pt x="368" y="8178"/>
                  </a:lnTo>
                  <a:lnTo>
                    <a:pt x="63" y="8242"/>
                  </a:lnTo>
                  <a:lnTo>
                    <a:pt x="63" y="8115"/>
                  </a:lnTo>
                  <a:lnTo>
                    <a:pt x="76" y="7950"/>
                  </a:lnTo>
                  <a:lnTo>
                    <a:pt x="241" y="7899"/>
                  </a:lnTo>
                  <a:lnTo>
                    <a:pt x="12" y="7861"/>
                  </a:lnTo>
                  <a:lnTo>
                    <a:pt x="12" y="8039"/>
                  </a:lnTo>
                  <a:lnTo>
                    <a:pt x="0" y="8483"/>
                  </a:lnTo>
                  <a:lnTo>
                    <a:pt x="406" y="8369"/>
                  </a:lnTo>
                  <a:lnTo>
                    <a:pt x="584" y="8382"/>
                  </a:lnTo>
                  <a:lnTo>
                    <a:pt x="723" y="8394"/>
                  </a:lnTo>
                  <a:lnTo>
                    <a:pt x="838" y="7861"/>
                  </a:lnTo>
                  <a:close/>
                </a:path>
                <a:path w="34289" h="17779">
                  <a:moveTo>
                    <a:pt x="876" y="9448"/>
                  </a:moveTo>
                  <a:lnTo>
                    <a:pt x="850" y="9042"/>
                  </a:lnTo>
                  <a:lnTo>
                    <a:pt x="800" y="9169"/>
                  </a:lnTo>
                  <a:lnTo>
                    <a:pt x="635" y="9194"/>
                  </a:lnTo>
                  <a:lnTo>
                    <a:pt x="495" y="9207"/>
                  </a:lnTo>
                  <a:lnTo>
                    <a:pt x="431" y="8864"/>
                  </a:lnTo>
                  <a:lnTo>
                    <a:pt x="609" y="8826"/>
                  </a:lnTo>
                  <a:lnTo>
                    <a:pt x="762" y="8813"/>
                  </a:lnTo>
                  <a:lnTo>
                    <a:pt x="787" y="8940"/>
                  </a:lnTo>
                  <a:lnTo>
                    <a:pt x="812" y="8534"/>
                  </a:lnTo>
                  <a:lnTo>
                    <a:pt x="762" y="8661"/>
                  </a:lnTo>
                  <a:lnTo>
                    <a:pt x="596" y="8686"/>
                  </a:lnTo>
                  <a:lnTo>
                    <a:pt x="228" y="8712"/>
                  </a:lnTo>
                  <a:lnTo>
                    <a:pt x="101" y="8712"/>
                  </a:lnTo>
                  <a:lnTo>
                    <a:pt x="25" y="8991"/>
                  </a:lnTo>
                  <a:lnTo>
                    <a:pt x="76" y="8864"/>
                  </a:lnTo>
                  <a:lnTo>
                    <a:pt x="203" y="8851"/>
                  </a:lnTo>
                  <a:lnTo>
                    <a:pt x="342" y="8839"/>
                  </a:lnTo>
                  <a:lnTo>
                    <a:pt x="406" y="9169"/>
                  </a:lnTo>
                  <a:lnTo>
                    <a:pt x="101" y="9220"/>
                  </a:lnTo>
                  <a:lnTo>
                    <a:pt x="88" y="9093"/>
                  </a:lnTo>
                  <a:lnTo>
                    <a:pt x="63" y="9499"/>
                  </a:lnTo>
                  <a:lnTo>
                    <a:pt x="114" y="9372"/>
                  </a:lnTo>
                  <a:lnTo>
                    <a:pt x="279" y="9359"/>
                  </a:lnTo>
                  <a:lnTo>
                    <a:pt x="457" y="9334"/>
                  </a:lnTo>
                  <a:lnTo>
                    <a:pt x="635" y="9334"/>
                  </a:lnTo>
                  <a:lnTo>
                    <a:pt x="800" y="9321"/>
                  </a:lnTo>
                  <a:lnTo>
                    <a:pt x="825" y="9448"/>
                  </a:lnTo>
                  <a:close/>
                </a:path>
                <a:path w="34289" h="17779">
                  <a:moveTo>
                    <a:pt x="876" y="7493"/>
                  </a:moveTo>
                  <a:lnTo>
                    <a:pt x="749" y="7607"/>
                  </a:lnTo>
                  <a:lnTo>
                    <a:pt x="876" y="7493"/>
                  </a:lnTo>
                  <a:close/>
                </a:path>
                <a:path w="34289" h="17779">
                  <a:moveTo>
                    <a:pt x="914" y="6934"/>
                  </a:moveTo>
                  <a:lnTo>
                    <a:pt x="571" y="7124"/>
                  </a:lnTo>
                  <a:lnTo>
                    <a:pt x="571" y="7251"/>
                  </a:lnTo>
                  <a:lnTo>
                    <a:pt x="533" y="7480"/>
                  </a:lnTo>
                  <a:lnTo>
                    <a:pt x="241" y="7327"/>
                  </a:lnTo>
                  <a:lnTo>
                    <a:pt x="571" y="7251"/>
                  </a:lnTo>
                  <a:lnTo>
                    <a:pt x="571" y="7124"/>
                  </a:lnTo>
                  <a:lnTo>
                    <a:pt x="254" y="7200"/>
                  </a:lnTo>
                  <a:lnTo>
                    <a:pt x="152" y="7340"/>
                  </a:lnTo>
                  <a:lnTo>
                    <a:pt x="393" y="7480"/>
                  </a:lnTo>
                  <a:lnTo>
                    <a:pt x="787" y="7708"/>
                  </a:lnTo>
                  <a:lnTo>
                    <a:pt x="596" y="7493"/>
                  </a:lnTo>
                  <a:lnTo>
                    <a:pt x="635" y="7251"/>
                  </a:lnTo>
                  <a:lnTo>
                    <a:pt x="850" y="7200"/>
                  </a:lnTo>
                  <a:lnTo>
                    <a:pt x="901" y="7340"/>
                  </a:lnTo>
                  <a:lnTo>
                    <a:pt x="914" y="7200"/>
                  </a:lnTo>
                  <a:lnTo>
                    <a:pt x="914" y="6934"/>
                  </a:lnTo>
                  <a:close/>
                </a:path>
                <a:path w="34289" h="17779">
                  <a:moveTo>
                    <a:pt x="1079" y="10464"/>
                  </a:moveTo>
                  <a:lnTo>
                    <a:pt x="990" y="10096"/>
                  </a:lnTo>
                  <a:lnTo>
                    <a:pt x="965" y="10236"/>
                  </a:lnTo>
                  <a:lnTo>
                    <a:pt x="660" y="10312"/>
                  </a:lnTo>
                  <a:lnTo>
                    <a:pt x="596" y="10134"/>
                  </a:lnTo>
                  <a:lnTo>
                    <a:pt x="457" y="10083"/>
                  </a:lnTo>
                  <a:lnTo>
                    <a:pt x="571" y="10261"/>
                  </a:lnTo>
                  <a:lnTo>
                    <a:pt x="304" y="10388"/>
                  </a:lnTo>
                  <a:lnTo>
                    <a:pt x="215" y="10121"/>
                  </a:lnTo>
                  <a:lnTo>
                    <a:pt x="368" y="10020"/>
                  </a:lnTo>
                  <a:lnTo>
                    <a:pt x="190" y="10033"/>
                  </a:lnTo>
                  <a:lnTo>
                    <a:pt x="177" y="10160"/>
                  </a:lnTo>
                  <a:lnTo>
                    <a:pt x="292" y="10642"/>
                  </a:lnTo>
                  <a:lnTo>
                    <a:pt x="393" y="10502"/>
                  </a:lnTo>
                  <a:lnTo>
                    <a:pt x="660" y="10439"/>
                  </a:lnTo>
                  <a:lnTo>
                    <a:pt x="825" y="10401"/>
                  </a:lnTo>
                  <a:lnTo>
                    <a:pt x="990" y="10375"/>
                  </a:lnTo>
                  <a:close/>
                </a:path>
                <a:path w="34289" h="17779">
                  <a:moveTo>
                    <a:pt x="1117" y="6299"/>
                  </a:moveTo>
                  <a:lnTo>
                    <a:pt x="927" y="6235"/>
                  </a:lnTo>
                  <a:lnTo>
                    <a:pt x="1003" y="6362"/>
                  </a:lnTo>
                  <a:lnTo>
                    <a:pt x="1003" y="6489"/>
                  </a:lnTo>
                  <a:lnTo>
                    <a:pt x="977" y="6616"/>
                  </a:lnTo>
                  <a:lnTo>
                    <a:pt x="419" y="6527"/>
                  </a:lnTo>
                  <a:lnTo>
                    <a:pt x="292" y="6489"/>
                  </a:lnTo>
                  <a:lnTo>
                    <a:pt x="266" y="6362"/>
                  </a:lnTo>
                  <a:lnTo>
                    <a:pt x="177" y="6718"/>
                  </a:lnTo>
                  <a:lnTo>
                    <a:pt x="330" y="6642"/>
                  </a:lnTo>
                  <a:lnTo>
                    <a:pt x="596" y="6705"/>
                  </a:lnTo>
                  <a:lnTo>
                    <a:pt x="774" y="6743"/>
                  </a:lnTo>
                  <a:lnTo>
                    <a:pt x="901" y="6781"/>
                  </a:lnTo>
                  <a:lnTo>
                    <a:pt x="914" y="6908"/>
                  </a:lnTo>
                  <a:lnTo>
                    <a:pt x="1117" y="6299"/>
                  </a:lnTo>
                  <a:close/>
                </a:path>
                <a:path w="34289" h="17779">
                  <a:moveTo>
                    <a:pt x="1219" y="11264"/>
                  </a:moveTo>
                  <a:lnTo>
                    <a:pt x="1181" y="10731"/>
                  </a:lnTo>
                  <a:lnTo>
                    <a:pt x="1155" y="11163"/>
                  </a:lnTo>
                  <a:lnTo>
                    <a:pt x="685" y="11328"/>
                  </a:lnTo>
                  <a:lnTo>
                    <a:pt x="495" y="11163"/>
                  </a:lnTo>
                  <a:lnTo>
                    <a:pt x="533" y="10883"/>
                  </a:lnTo>
                  <a:lnTo>
                    <a:pt x="1003" y="10731"/>
                  </a:lnTo>
                  <a:lnTo>
                    <a:pt x="1155" y="11163"/>
                  </a:lnTo>
                  <a:lnTo>
                    <a:pt x="1155" y="10680"/>
                  </a:lnTo>
                  <a:lnTo>
                    <a:pt x="965" y="10579"/>
                  </a:lnTo>
                  <a:lnTo>
                    <a:pt x="520" y="10731"/>
                  </a:lnTo>
                  <a:lnTo>
                    <a:pt x="393" y="11023"/>
                  </a:lnTo>
                  <a:lnTo>
                    <a:pt x="508" y="11366"/>
                  </a:lnTo>
                  <a:lnTo>
                    <a:pt x="723" y="11468"/>
                  </a:lnTo>
                  <a:lnTo>
                    <a:pt x="1130" y="11328"/>
                  </a:lnTo>
                  <a:close/>
                </a:path>
                <a:path w="34289" h="17779">
                  <a:moveTo>
                    <a:pt x="1282" y="5778"/>
                  </a:moveTo>
                  <a:lnTo>
                    <a:pt x="1155" y="5880"/>
                  </a:lnTo>
                  <a:lnTo>
                    <a:pt x="1028" y="5842"/>
                  </a:lnTo>
                  <a:lnTo>
                    <a:pt x="520" y="5676"/>
                  </a:lnTo>
                  <a:lnTo>
                    <a:pt x="558" y="5549"/>
                  </a:lnTo>
                  <a:lnTo>
                    <a:pt x="762" y="5499"/>
                  </a:lnTo>
                  <a:lnTo>
                    <a:pt x="546" y="5397"/>
                  </a:lnTo>
                  <a:lnTo>
                    <a:pt x="393" y="5905"/>
                  </a:lnTo>
                  <a:lnTo>
                    <a:pt x="330" y="6032"/>
                  </a:lnTo>
                  <a:lnTo>
                    <a:pt x="495" y="6096"/>
                  </a:lnTo>
                  <a:lnTo>
                    <a:pt x="419" y="5956"/>
                  </a:lnTo>
                  <a:lnTo>
                    <a:pt x="469" y="5803"/>
                  </a:lnTo>
                  <a:lnTo>
                    <a:pt x="1092" y="6007"/>
                  </a:lnTo>
                  <a:lnTo>
                    <a:pt x="1104" y="6159"/>
                  </a:lnTo>
                  <a:lnTo>
                    <a:pt x="1282" y="5778"/>
                  </a:lnTo>
                  <a:close/>
                </a:path>
                <a:path w="34289" h="17779">
                  <a:moveTo>
                    <a:pt x="1714" y="4813"/>
                  </a:moveTo>
                  <a:lnTo>
                    <a:pt x="1574" y="4902"/>
                  </a:lnTo>
                  <a:lnTo>
                    <a:pt x="1447" y="4851"/>
                  </a:lnTo>
                  <a:lnTo>
                    <a:pt x="1282" y="4775"/>
                  </a:lnTo>
                  <a:lnTo>
                    <a:pt x="1130" y="4699"/>
                  </a:lnTo>
                  <a:lnTo>
                    <a:pt x="1003" y="4635"/>
                  </a:lnTo>
                  <a:lnTo>
                    <a:pt x="1016" y="4495"/>
                  </a:lnTo>
                  <a:lnTo>
                    <a:pt x="800" y="4838"/>
                  </a:lnTo>
                  <a:lnTo>
                    <a:pt x="939" y="4762"/>
                  </a:lnTo>
                  <a:lnTo>
                    <a:pt x="1181" y="4876"/>
                  </a:lnTo>
                  <a:lnTo>
                    <a:pt x="1028" y="5207"/>
                  </a:lnTo>
                  <a:lnTo>
                    <a:pt x="876" y="5143"/>
                  </a:lnTo>
                  <a:lnTo>
                    <a:pt x="800" y="4965"/>
                  </a:lnTo>
                  <a:lnTo>
                    <a:pt x="596" y="5308"/>
                  </a:lnTo>
                  <a:lnTo>
                    <a:pt x="774" y="5245"/>
                  </a:lnTo>
                  <a:lnTo>
                    <a:pt x="1181" y="5435"/>
                  </a:lnTo>
                  <a:lnTo>
                    <a:pt x="1320" y="5511"/>
                  </a:lnTo>
                  <a:lnTo>
                    <a:pt x="1333" y="5651"/>
                  </a:lnTo>
                  <a:lnTo>
                    <a:pt x="1498" y="5283"/>
                  </a:lnTo>
                  <a:lnTo>
                    <a:pt x="1333" y="5346"/>
                  </a:lnTo>
                  <a:lnTo>
                    <a:pt x="1117" y="5257"/>
                  </a:lnTo>
                  <a:lnTo>
                    <a:pt x="1219" y="4927"/>
                  </a:lnTo>
                  <a:lnTo>
                    <a:pt x="1397" y="4978"/>
                  </a:lnTo>
                  <a:lnTo>
                    <a:pt x="1536" y="5041"/>
                  </a:lnTo>
                  <a:lnTo>
                    <a:pt x="1498" y="5168"/>
                  </a:lnTo>
                  <a:lnTo>
                    <a:pt x="1714" y="4813"/>
                  </a:lnTo>
                  <a:close/>
                </a:path>
                <a:path w="34289" h="17779">
                  <a:moveTo>
                    <a:pt x="1790" y="12166"/>
                  </a:moveTo>
                  <a:lnTo>
                    <a:pt x="1600" y="11798"/>
                  </a:lnTo>
                  <a:lnTo>
                    <a:pt x="1612" y="11938"/>
                  </a:lnTo>
                  <a:lnTo>
                    <a:pt x="1473" y="12026"/>
                  </a:lnTo>
                  <a:lnTo>
                    <a:pt x="990" y="12280"/>
                  </a:lnTo>
                  <a:lnTo>
                    <a:pt x="914" y="12128"/>
                  </a:lnTo>
                  <a:lnTo>
                    <a:pt x="1028" y="11988"/>
                  </a:lnTo>
                  <a:lnTo>
                    <a:pt x="812" y="12065"/>
                  </a:lnTo>
                  <a:lnTo>
                    <a:pt x="889" y="12192"/>
                  </a:lnTo>
                  <a:lnTo>
                    <a:pt x="1079" y="12534"/>
                  </a:lnTo>
                  <a:lnTo>
                    <a:pt x="1130" y="12661"/>
                  </a:lnTo>
                  <a:lnTo>
                    <a:pt x="1282" y="12598"/>
                  </a:lnTo>
                  <a:lnTo>
                    <a:pt x="1143" y="12547"/>
                  </a:lnTo>
                  <a:lnTo>
                    <a:pt x="1054" y="12407"/>
                  </a:lnTo>
                  <a:lnTo>
                    <a:pt x="1536" y="12153"/>
                  </a:lnTo>
                  <a:lnTo>
                    <a:pt x="1676" y="12077"/>
                  </a:lnTo>
                  <a:close/>
                </a:path>
                <a:path w="34289" h="17779">
                  <a:moveTo>
                    <a:pt x="2324" y="3911"/>
                  </a:moveTo>
                  <a:lnTo>
                    <a:pt x="2298" y="3733"/>
                  </a:lnTo>
                  <a:lnTo>
                    <a:pt x="2247" y="3898"/>
                  </a:lnTo>
                  <a:lnTo>
                    <a:pt x="2120" y="3911"/>
                  </a:lnTo>
                  <a:lnTo>
                    <a:pt x="2044" y="3733"/>
                  </a:lnTo>
                  <a:lnTo>
                    <a:pt x="2006" y="3530"/>
                  </a:lnTo>
                  <a:lnTo>
                    <a:pt x="1892" y="3771"/>
                  </a:lnTo>
                  <a:lnTo>
                    <a:pt x="2070" y="3911"/>
                  </a:lnTo>
                  <a:lnTo>
                    <a:pt x="1828" y="3911"/>
                  </a:lnTo>
                  <a:lnTo>
                    <a:pt x="1714" y="3721"/>
                  </a:lnTo>
                  <a:lnTo>
                    <a:pt x="1562" y="3619"/>
                  </a:lnTo>
                  <a:lnTo>
                    <a:pt x="1511" y="3759"/>
                  </a:lnTo>
                  <a:lnTo>
                    <a:pt x="1435" y="3975"/>
                  </a:lnTo>
                  <a:lnTo>
                    <a:pt x="1638" y="4013"/>
                  </a:lnTo>
                  <a:lnTo>
                    <a:pt x="1651" y="4279"/>
                  </a:lnTo>
                  <a:lnTo>
                    <a:pt x="1841" y="4406"/>
                  </a:lnTo>
                  <a:lnTo>
                    <a:pt x="1981" y="4406"/>
                  </a:lnTo>
                  <a:lnTo>
                    <a:pt x="1981" y="4267"/>
                  </a:lnTo>
                  <a:lnTo>
                    <a:pt x="1828" y="4254"/>
                  </a:lnTo>
                  <a:lnTo>
                    <a:pt x="1689" y="4013"/>
                  </a:lnTo>
                  <a:lnTo>
                    <a:pt x="1981" y="4051"/>
                  </a:lnTo>
                  <a:lnTo>
                    <a:pt x="1981" y="4267"/>
                  </a:lnTo>
                  <a:lnTo>
                    <a:pt x="2133" y="4038"/>
                  </a:lnTo>
                  <a:lnTo>
                    <a:pt x="2286" y="3975"/>
                  </a:lnTo>
                  <a:close/>
                </a:path>
                <a:path w="34289" h="17779">
                  <a:moveTo>
                    <a:pt x="2336" y="13030"/>
                  </a:moveTo>
                  <a:lnTo>
                    <a:pt x="2146" y="12750"/>
                  </a:lnTo>
                  <a:lnTo>
                    <a:pt x="2184" y="12890"/>
                  </a:lnTo>
                  <a:lnTo>
                    <a:pt x="2044" y="13004"/>
                  </a:lnTo>
                  <a:lnTo>
                    <a:pt x="1905" y="13106"/>
                  </a:lnTo>
                  <a:lnTo>
                    <a:pt x="1701" y="13233"/>
                  </a:lnTo>
                  <a:lnTo>
                    <a:pt x="1917" y="12661"/>
                  </a:lnTo>
                  <a:lnTo>
                    <a:pt x="2006" y="12496"/>
                  </a:lnTo>
                  <a:lnTo>
                    <a:pt x="1879" y="12496"/>
                  </a:lnTo>
                  <a:lnTo>
                    <a:pt x="1536" y="12725"/>
                  </a:lnTo>
                  <a:lnTo>
                    <a:pt x="1371" y="12827"/>
                  </a:lnTo>
                  <a:lnTo>
                    <a:pt x="1244" y="12763"/>
                  </a:lnTo>
                  <a:lnTo>
                    <a:pt x="1384" y="13068"/>
                  </a:lnTo>
                  <a:lnTo>
                    <a:pt x="1371" y="12928"/>
                  </a:lnTo>
                  <a:lnTo>
                    <a:pt x="1803" y="12623"/>
                  </a:lnTo>
                  <a:lnTo>
                    <a:pt x="1562" y="13220"/>
                  </a:lnTo>
                  <a:lnTo>
                    <a:pt x="1663" y="13474"/>
                  </a:lnTo>
                  <a:lnTo>
                    <a:pt x="1651" y="13347"/>
                  </a:lnTo>
                  <a:lnTo>
                    <a:pt x="2082" y="13042"/>
                  </a:lnTo>
                  <a:lnTo>
                    <a:pt x="2222" y="12966"/>
                  </a:lnTo>
                  <a:close/>
                </a:path>
                <a:path w="34289" h="17779">
                  <a:moveTo>
                    <a:pt x="2819" y="13589"/>
                  </a:moveTo>
                  <a:lnTo>
                    <a:pt x="2400" y="13081"/>
                  </a:lnTo>
                  <a:lnTo>
                    <a:pt x="2273" y="13169"/>
                  </a:lnTo>
                  <a:lnTo>
                    <a:pt x="2413" y="13195"/>
                  </a:lnTo>
                  <a:lnTo>
                    <a:pt x="2603" y="13411"/>
                  </a:lnTo>
                  <a:lnTo>
                    <a:pt x="2374" y="13639"/>
                  </a:lnTo>
                  <a:lnTo>
                    <a:pt x="2235" y="13500"/>
                  </a:lnTo>
                  <a:lnTo>
                    <a:pt x="2273" y="13373"/>
                  </a:lnTo>
                  <a:lnTo>
                    <a:pt x="2120" y="13500"/>
                  </a:lnTo>
                  <a:lnTo>
                    <a:pt x="2273" y="13627"/>
                  </a:lnTo>
                  <a:lnTo>
                    <a:pt x="2095" y="13868"/>
                  </a:lnTo>
                  <a:lnTo>
                    <a:pt x="1892" y="13665"/>
                  </a:lnTo>
                  <a:lnTo>
                    <a:pt x="1981" y="13512"/>
                  </a:lnTo>
                  <a:lnTo>
                    <a:pt x="1790" y="13639"/>
                  </a:lnTo>
                  <a:lnTo>
                    <a:pt x="1917" y="13766"/>
                  </a:lnTo>
                  <a:lnTo>
                    <a:pt x="2197" y="14097"/>
                  </a:lnTo>
                  <a:lnTo>
                    <a:pt x="2171" y="13970"/>
                  </a:lnTo>
                  <a:lnTo>
                    <a:pt x="2641" y="13576"/>
                  </a:lnTo>
                  <a:lnTo>
                    <a:pt x="2781" y="13614"/>
                  </a:lnTo>
                  <a:close/>
                </a:path>
                <a:path w="34289" h="17779">
                  <a:moveTo>
                    <a:pt x="3276" y="2819"/>
                  </a:moveTo>
                  <a:lnTo>
                    <a:pt x="3149" y="2870"/>
                  </a:lnTo>
                  <a:lnTo>
                    <a:pt x="3022" y="2755"/>
                  </a:lnTo>
                  <a:lnTo>
                    <a:pt x="2882" y="2641"/>
                  </a:lnTo>
                  <a:lnTo>
                    <a:pt x="2692" y="2451"/>
                  </a:lnTo>
                  <a:lnTo>
                    <a:pt x="2730" y="2298"/>
                  </a:lnTo>
                  <a:lnTo>
                    <a:pt x="2413" y="2552"/>
                  </a:lnTo>
                  <a:lnTo>
                    <a:pt x="2540" y="2501"/>
                  </a:lnTo>
                  <a:lnTo>
                    <a:pt x="2755" y="2692"/>
                  </a:lnTo>
                  <a:lnTo>
                    <a:pt x="2501" y="2971"/>
                  </a:lnTo>
                  <a:lnTo>
                    <a:pt x="2374" y="2844"/>
                  </a:lnTo>
                  <a:lnTo>
                    <a:pt x="2374" y="2654"/>
                  </a:lnTo>
                  <a:lnTo>
                    <a:pt x="2057" y="2908"/>
                  </a:lnTo>
                  <a:lnTo>
                    <a:pt x="2184" y="2870"/>
                  </a:lnTo>
                  <a:lnTo>
                    <a:pt x="2565" y="3225"/>
                  </a:lnTo>
                  <a:lnTo>
                    <a:pt x="2679" y="3352"/>
                  </a:lnTo>
                  <a:lnTo>
                    <a:pt x="2641" y="3479"/>
                  </a:lnTo>
                  <a:lnTo>
                    <a:pt x="2921" y="3187"/>
                  </a:lnTo>
                  <a:lnTo>
                    <a:pt x="2794" y="3238"/>
                  </a:lnTo>
                  <a:lnTo>
                    <a:pt x="2667" y="3124"/>
                  </a:lnTo>
                  <a:lnTo>
                    <a:pt x="2540" y="3009"/>
                  </a:lnTo>
                  <a:lnTo>
                    <a:pt x="2781" y="2768"/>
                  </a:lnTo>
                  <a:lnTo>
                    <a:pt x="3022" y="2959"/>
                  </a:lnTo>
                  <a:lnTo>
                    <a:pt x="2997" y="3111"/>
                  </a:lnTo>
                  <a:lnTo>
                    <a:pt x="3276" y="2819"/>
                  </a:lnTo>
                  <a:close/>
                </a:path>
                <a:path w="34289" h="17779">
                  <a:moveTo>
                    <a:pt x="3594" y="14338"/>
                  </a:moveTo>
                  <a:lnTo>
                    <a:pt x="3352" y="14109"/>
                  </a:lnTo>
                  <a:lnTo>
                    <a:pt x="3390" y="14236"/>
                  </a:lnTo>
                  <a:lnTo>
                    <a:pt x="2933" y="14732"/>
                  </a:lnTo>
                  <a:lnTo>
                    <a:pt x="3225" y="14084"/>
                  </a:lnTo>
                  <a:lnTo>
                    <a:pt x="2501" y="14325"/>
                  </a:lnTo>
                  <a:lnTo>
                    <a:pt x="2946" y="13855"/>
                  </a:lnTo>
                  <a:lnTo>
                    <a:pt x="3073" y="13919"/>
                  </a:lnTo>
                  <a:lnTo>
                    <a:pt x="2806" y="13601"/>
                  </a:lnTo>
                  <a:lnTo>
                    <a:pt x="2870" y="13741"/>
                  </a:lnTo>
                  <a:lnTo>
                    <a:pt x="2755" y="13868"/>
                  </a:lnTo>
                  <a:lnTo>
                    <a:pt x="2628" y="13995"/>
                  </a:lnTo>
                  <a:lnTo>
                    <a:pt x="2514" y="14122"/>
                  </a:lnTo>
                  <a:lnTo>
                    <a:pt x="2387" y="14236"/>
                  </a:lnTo>
                  <a:lnTo>
                    <a:pt x="2260" y="14198"/>
                  </a:lnTo>
                  <a:lnTo>
                    <a:pt x="2476" y="14401"/>
                  </a:lnTo>
                  <a:lnTo>
                    <a:pt x="3086" y="14097"/>
                  </a:lnTo>
                  <a:lnTo>
                    <a:pt x="2832" y="14681"/>
                  </a:lnTo>
                  <a:lnTo>
                    <a:pt x="3035" y="14935"/>
                  </a:lnTo>
                  <a:lnTo>
                    <a:pt x="2984" y="14808"/>
                  </a:lnTo>
                  <a:lnTo>
                    <a:pt x="3213" y="14541"/>
                  </a:lnTo>
                  <a:lnTo>
                    <a:pt x="3327" y="14401"/>
                  </a:lnTo>
                  <a:lnTo>
                    <a:pt x="3454" y="14300"/>
                  </a:lnTo>
                  <a:lnTo>
                    <a:pt x="3594" y="14338"/>
                  </a:lnTo>
                  <a:close/>
                </a:path>
                <a:path w="34289" h="17779">
                  <a:moveTo>
                    <a:pt x="3886" y="2349"/>
                  </a:moveTo>
                  <a:lnTo>
                    <a:pt x="3797" y="2197"/>
                  </a:lnTo>
                  <a:lnTo>
                    <a:pt x="3683" y="2057"/>
                  </a:lnTo>
                  <a:lnTo>
                    <a:pt x="3517" y="1866"/>
                  </a:lnTo>
                  <a:lnTo>
                    <a:pt x="3416" y="1727"/>
                  </a:lnTo>
                  <a:lnTo>
                    <a:pt x="3225" y="1816"/>
                  </a:lnTo>
                  <a:lnTo>
                    <a:pt x="3352" y="1778"/>
                  </a:lnTo>
                  <a:lnTo>
                    <a:pt x="3467" y="1905"/>
                  </a:lnTo>
                  <a:lnTo>
                    <a:pt x="3594" y="2057"/>
                  </a:lnTo>
                  <a:lnTo>
                    <a:pt x="3746" y="2235"/>
                  </a:lnTo>
                  <a:lnTo>
                    <a:pt x="3619" y="2463"/>
                  </a:lnTo>
                  <a:lnTo>
                    <a:pt x="3479" y="2578"/>
                  </a:lnTo>
                  <a:lnTo>
                    <a:pt x="3314" y="2400"/>
                  </a:lnTo>
                  <a:lnTo>
                    <a:pt x="3136" y="2171"/>
                  </a:lnTo>
                  <a:lnTo>
                    <a:pt x="3035" y="2044"/>
                  </a:lnTo>
                  <a:lnTo>
                    <a:pt x="3098" y="1917"/>
                  </a:lnTo>
                  <a:lnTo>
                    <a:pt x="2781" y="2171"/>
                  </a:lnTo>
                  <a:lnTo>
                    <a:pt x="2908" y="2146"/>
                  </a:lnTo>
                  <a:lnTo>
                    <a:pt x="3213" y="2489"/>
                  </a:lnTo>
                  <a:lnTo>
                    <a:pt x="3340" y="2654"/>
                  </a:lnTo>
                  <a:lnTo>
                    <a:pt x="3505" y="2654"/>
                  </a:lnTo>
                  <a:lnTo>
                    <a:pt x="3644" y="2540"/>
                  </a:lnTo>
                  <a:lnTo>
                    <a:pt x="3886" y="2349"/>
                  </a:lnTo>
                  <a:close/>
                </a:path>
                <a:path w="34289" h="17779">
                  <a:moveTo>
                    <a:pt x="4064" y="14681"/>
                  </a:moveTo>
                  <a:lnTo>
                    <a:pt x="3733" y="14439"/>
                  </a:lnTo>
                  <a:lnTo>
                    <a:pt x="3784" y="14592"/>
                  </a:lnTo>
                  <a:lnTo>
                    <a:pt x="3390" y="15125"/>
                  </a:lnTo>
                  <a:lnTo>
                    <a:pt x="3251" y="15024"/>
                  </a:lnTo>
                  <a:lnTo>
                    <a:pt x="3302" y="14846"/>
                  </a:lnTo>
                  <a:lnTo>
                    <a:pt x="3136" y="15011"/>
                  </a:lnTo>
                  <a:lnTo>
                    <a:pt x="3263" y="15087"/>
                  </a:lnTo>
                  <a:lnTo>
                    <a:pt x="3581" y="15328"/>
                  </a:lnTo>
                  <a:lnTo>
                    <a:pt x="3746" y="15328"/>
                  </a:lnTo>
                  <a:lnTo>
                    <a:pt x="3606" y="15290"/>
                  </a:lnTo>
                  <a:lnTo>
                    <a:pt x="3860" y="14719"/>
                  </a:lnTo>
                  <a:lnTo>
                    <a:pt x="4038" y="14719"/>
                  </a:lnTo>
                  <a:close/>
                </a:path>
                <a:path w="34289" h="17779">
                  <a:moveTo>
                    <a:pt x="4394" y="15354"/>
                  </a:moveTo>
                  <a:lnTo>
                    <a:pt x="4203" y="14782"/>
                  </a:lnTo>
                  <a:lnTo>
                    <a:pt x="4191" y="15252"/>
                  </a:lnTo>
                  <a:lnTo>
                    <a:pt x="4013" y="15176"/>
                  </a:lnTo>
                  <a:lnTo>
                    <a:pt x="3962" y="15570"/>
                  </a:lnTo>
                  <a:lnTo>
                    <a:pt x="4127" y="15671"/>
                  </a:lnTo>
                  <a:lnTo>
                    <a:pt x="4165" y="15265"/>
                  </a:lnTo>
                  <a:lnTo>
                    <a:pt x="4318" y="15354"/>
                  </a:lnTo>
                  <a:close/>
                </a:path>
                <a:path w="34289" h="17779">
                  <a:moveTo>
                    <a:pt x="4800" y="15151"/>
                  </a:moveTo>
                  <a:lnTo>
                    <a:pt x="4495" y="14960"/>
                  </a:lnTo>
                  <a:lnTo>
                    <a:pt x="4521" y="15151"/>
                  </a:lnTo>
                  <a:lnTo>
                    <a:pt x="4394" y="15354"/>
                  </a:lnTo>
                  <a:lnTo>
                    <a:pt x="4203" y="15671"/>
                  </a:lnTo>
                  <a:lnTo>
                    <a:pt x="4406" y="15849"/>
                  </a:lnTo>
                  <a:lnTo>
                    <a:pt x="4533" y="15417"/>
                  </a:lnTo>
                  <a:lnTo>
                    <a:pt x="4699" y="15151"/>
                  </a:lnTo>
                  <a:close/>
                </a:path>
                <a:path w="34289" h="17779">
                  <a:moveTo>
                    <a:pt x="4889" y="1676"/>
                  </a:moveTo>
                  <a:lnTo>
                    <a:pt x="4749" y="1689"/>
                  </a:lnTo>
                  <a:lnTo>
                    <a:pt x="4648" y="1562"/>
                  </a:lnTo>
                  <a:lnTo>
                    <a:pt x="4559" y="1409"/>
                  </a:lnTo>
                  <a:lnTo>
                    <a:pt x="4457" y="1257"/>
                  </a:lnTo>
                  <a:lnTo>
                    <a:pt x="4381" y="1104"/>
                  </a:lnTo>
                  <a:lnTo>
                    <a:pt x="4203" y="1143"/>
                  </a:lnTo>
                  <a:lnTo>
                    <a:pt x="4343" y="1816"/>
                  </a:lnTo>
                  <a:lnTo>
                    <a:pt x="3835" y="1409"/>
                  </a:lnTo>
                  <a:lnTo>
                    <a:pt x="3556" y="1549"/>
                  </a:lnTo>
                  <a:lnTo>
                    <a:pt x="3683" y="1536"/>
                  </a:lnTo>
                  <a:lnTo>
                    <a:pt x="3784" y="1663"/>
                  </a:lnTo>
                  <a:lnTo>
                    <a:pt x="3886" y="1828"/>
                  </a:lnTo>
                  <a:lnTo>
                    <a:pt x="4025" y="2044"/>
                  </a:lnTo>
                  <a:lnTo>
                    <a:pt x="3949" y="2197"/>
                  </a:lnTo>
                  <a:lnTo>
                    <a:pt x="4254" y="2057"/>
                  </a:lnTo>
                  <a:lnTo>
                    <a:pt x="4127" y="2070"/>
                  </a:lnTo>
                  <a:lnTo>
                    <a:pt x="3759" y="1511"/>
                  </a:lnTo>
                  <a:lnTo>
                    <a:pt x="4318" y="1955"/>
                  </a:lnTo>
                  <a:lnTo>
                    <a:pt x="4267" y="1193"/>
                  </a:lnTo>
                  <a:lnTo>
                    <a:pt x="4610" y="1739"/>
                  </a:lnTo>
                  <a:lnTo>
                    <a:pt x="4546" y="1892"/>
                  </a:lnTo>
                  <a:lnTo>
                    <a:pt x="4889" y="1676"/>
                  </a:lnTo>
                  <a:close/>
                </a:path>
                <a:path w="34289" h="17779">
                  <a:moveTo>
                    <a:pt x="5334" y="15722"/>
                  </a:moveTo>
                  <a:lnTo>
                    <a:pt x="5003" y="15951"/>
                  </a:lnTo>
                  <a:lnTo>
                    <a:pt x="5041" y="15621"/>
                  </a:lnTo>
                  <a:lnTo>
                    <a:pt x="5232" y="15722"/>
                  </a:lnTo>
                  <a:lnTo>
                    <a:pt x="5080" y="15570"/>
                  </a:lnTo>
                  <a:lnTo>
                    <a:pt x="5080" y="15328"/>
                  </a:lnTo>
                  <a:lnTo>
                    <a:pt x="5207" y="15328"/>
                  </a:lnTo>
                  <a:lnTo>
                    <a:pt x="4838" y="15163"/>
                  </a:lnTo>
                  <a:lnTo>
                    <a:pt x="4889" y="15951"/>
                  </a:lnTo>
                  <a:lnTo>
                    <a:pt x="4927" y="16116"/>
                  </a:lnTo>
                  <a:lnTo>
                    <a:pt x="5092" y="15951"/>
                  </a:lnTo>
                  <a:lnTo>
                    <a:pt x="5334" y="15722"/>
                  </a:lnTo>
                  <a:close/>
                </a:path>
                <a:path w="34289" h="17779">
                  <a:moveTo>
                    <a:pt x="5613" y="1358"/>
                  </a:moveTo>
                  <a:lnTo>
                    <a:pt x="5499" y="1193"/>
                  </a:lnTo>
                  <a:lnTo>
                    <a:pt x="5207" y="901"/>
                  </a:lnTo>
                  <a:lnTo>
                    <a:pt x="5016" y="711"/>
                  </a:lnTo>
                  <a:lnTo>
                    <a:pt x="4991" y="1244"/>
                  </a:lnTo>
                  <a:lnTo>
                    <a:pt x="5029" y="901"/>
                  </a:lnTo>
                  <a:lnTo>
                    <a:pt x="5257" y="1130"/>
                  </a:lnTo>
                  <a:lnTo>
                    <a:pt x="5041" y="1244"/>
                  </a:lnTo>
                  <a:lnTo>
                    <a:pt x="5003" y="1524"/>
                  </a:lnTo>
                  <a:lnTo>
                    <a:pt x="4927" y="1663"/>
                  </a:lnTo>
                  <a:lnTo>
                    <a:pt x="5130" y="1574"/>
                  </a:lnTo>
                  <a:lnTo>
                    <a:pt x="5207" y="1244"/>
                  </a:lnTo>
                  <a:lnTo>
                    <a:pt x="5372" y="1460"/>
                  </a:lnTo>
                  <a:lnTo>
                    <a:pt x="5613" y="1358"/>
                  </a:lnTo>
                  <a:close/>
                </a:path>
                <a:path w="34289" h="17779">
                  <a:moveTo>
                    <a:pt x="5626" y="15532"/>
                  </a:moveTo>
                  <a:lnTo>
                    <a:pt x="5346" y="15392"/>
                  </a:lnTo>
                  <a:lnTo>
                    <a:pt x="5410" y="15532"/>
                  </a:lnTo>
                  <a:lnTo>
                    <a:pt x="5295" y="15671"/>
                  </a:lnTo>
                  <a:lnTo>
                    <a:pt x="5524" y="15532"/>
                  </a:lnTo>
                  <a:close/>
                </a:path>
                <a:path w="34289" h="17779">
                  <a:moveTo>
                    <a:pt x="5727" y="1295"/>
                  </a:moveTo>
                  <a:lnTo>
                    <a:pt x="5600" y="1295"/>
                  </a:lnTo>
                  <a:lnTo>
                    <a:pt x="5727" y="1295"/>
                  </a:lnTo>
                  <a:close/>
                </a:path>
                <a:path w="34289" h="17779">
                  <a:moveTo>
                    <a:pt x="6223" y="15735"/>
                  </a:moveTo>
                  <a:lnTo>
                    <a:pt x="5829" y="15595"/>
                  </a:lnTo>
                  <a:lnTo>
                    <a:pt x="5854" y="15989"/>
                  </a:lnTo>
                  <a:lnTo>
                    <a:pt x="5715" y="15951"/>
                  </a:lnTo>
                  <a:lnTo>
                    <a:pt x="5715" y="16357"/>
                  </a:lnTo>
                  <a:lnTo>
                    <a:pt x="5511" y="16268"/>
                  </a:lnTo>
                  <a:lnTo>
                    <a:pt x="5562" y="15963"/>
                  </a:lnTo>
                  <a:lnTo>
                    <a:pt x="5715" y="16357"/>
                  </a:lnTo>
                  <a:lnTo>
                    <a:pt x="5715" y="15951"/>
                  </a:lnTo>
                  <a:lnTo>
                    <a:pt x="5575" y="15887"/>
                  </a:lnTo>
                  <a:lnTo>
                    <a:pt x="5473" y="16319"/>
                  </a:lnTo>
                  <a:lnTo>
                    <a:pt x="5956" y="16484"/>
                  </a:lnTo>
                  <a:lnTo>
                    <a:pt x="5867" y="16357"/>
                  </a:lnTo>
                  <a:lnTo>
                    <a:pt x="5994" y="15989"/>
                  </a:lnTo>
                  <a:lnTo>
                    <a:pt x="6096" y="15735"/>
                  </a:lnTo>
                  <a:lnTo>
                    <a:pt x="6223" y="15735"/>
                  </a:lnTo>
                  <a:close/>
                </a:path>
                <a:path w="34289" h="17779">
                  <a:moveTo>
                    <a:pt x="6451" y="1092"/>
                  </a:moveTo>
                  <a:lnTo>
                    <a:pt x="6350" y="825"/>
                  </a:lnTo>
                  <a:lnTo>
                    <a:pt x="6286" y="609"/>
                  </a:lnTo>
                  <a:lnTo>
                    <a:pt x="6248" y="482"/>
                  </a:lnTo>
                  <a:lnTo>
                    <a:pt x="6223" y="355"/>
                  </a:lnTo>
                  <a:lnTo>
                    <a:pt x="6007" y="368"/>
                  </a:lnTo>
                  <a:lnTo>
                    <a:pt x="6134" y="381"/>
                  </a:lnTo>
                  <a:lnTo>
                    <a:pt x="6197" y="546"/>
                  </a:lnTo>
                  <a:lnTo>
                    <a:pt x="6261" y="711"/>
                  </a:lnTo>
                  <a:lnTo>
                    <a:pt x="6311" y="889"/>
                  </a:lnTo>
                  <a:lnTo>
                    <a:pt x="5803" y="482"/>
                  </a:lnTo>
                  <a:lnTo>
                    <a:pt x="5524" y="520"/>
                  </a:lnTo>
                  <a:lnTo>
                    <a:pt x="5651" y="533"/>
                  </a:lnTo>
                  <a:lnTo>
                    <a:pt x="5715" y="698"/>
                  </a:lnTo>
                  <a:lnTo>
                    <a:pt x="5765" y="863"/>
                  </a:lnTo>
                  <a:lnTo>
                    <a:pt x="5816" y="1041"/>
                  </a:lnTo>
                  <a:lnTo>
                    <a:pt x="5854" y="1168"/>
                  </a:lnTo>
                  <a:lnTo>
                    <a:pt x="5765" y="1295"/>
                  </a:lnTo>
                  <a:lnTo>
                    <a:pt x="6096" y="1193"/>
                  </a:lnTo>
                  <a:lnTo>
                    <a:pt x="5943" y="1181"/>
                  </a:lnTo>
                  <a:lnTo>
                    <a:pt x="5880" y="1016"/>
                  </a:lnTo>
                  <a:lnTo>
                    <a:pt x="5829" y="850"/>
                  </a:lnTo>
                  <a:lnTo>
                    <a:pt x="5753" y="622"/>
                  </a:lnTo>
                  <a:lnTo>
                    <a:pt x="6146" y="927"/>
                  </a:lnTo>
                  <a:lnTo>
                    <a:pt x="6299" y="1041"/>
                  </a:lnTo>
                  <a:lnTo>
                    <a:pt x="6451" y="1092"/>
                  </a:lnTo>
                  <a:close/>
                </a:path>
                <a:path w="34289" h="17779">
                  <a:moveTo>
                    <a:pt x="6946" y="15913"/>
                  </a:moveTo>
                  <a:lnTo>
                    <a:pt x="6311" y="15760"/>
                  </a:lnTo>
                  <a:lnTo>
                    <a:pt x="6261" y="15913"/>
                  </a:lnTo>
                  <a:lnTo>
                    <a:pt x="6388" y="15836"/>
                  </a:lnTo>
                  <a:lnTo>
                    <a:pt x="6680" y="15913"/>
                  </a:lnTo>
                  <a:lnTo>
                    <a:pt x="6616" y="16217"/>
                  </a:lnTo>
                  <a:lnTo>
                    <a:pt x="6426" y="16192"/>
                  </a:lnTo>
                  <a:lnTo>
                    <a:pt x="6311" y="16332"/>
                  </a:lnTo>
                  <a:lnTo>
                    <a:pt x="6527" y="16281"/>
                  </a:lnTo>
                  <a:lnTo>
                    <a:pt x="6527" y="16573"/>
                  </a:lnTo>
                  <a:lnTo>
                    <a:pt x="6248" y="16522"/>
                  </a:lnTo>
                  <a:lnTo>
                    <a:pt x="6235" y="16357"/>
                  </a:lnTo>
                  <a:lnTo>
                    <a:pt x="6146" y="16573"/>
                  </a:lnTo>
                  <a:lnTo>
                    <a:pt x="6324" y="16598"/>
                  </a:lnTo>
                  <a:lnTo>
                    <a:pt x="6756" y="16700"/>
                  </a:lnTo>
                  <a:lnTo>
                    <a:pt x="6667" y="16548"/>
                  </a:lnTo>
                  <a:lnTo>
                    <a:pt x="6769" y="16103"/>
                  </a:lnTo>
                  <a:lnTo>
                    <a:pt x="6807" y="15976"/>
                  </a:lnTo>
                  <a:lnTo>
                    <a:pt x="6934" y="15963"/>
                  </a:lnTo>
                  <a:close/>
                </a:path>
                <a:path w="34289" h="17779">
                  <a:moveTo>
                    <a:pt x="7632" y="774"/>
                  </a:moveTo>
                  <a:lnTo>
                    <a:pt x="7607" y="622"/>
                  </a:lnTo>
                  <a:lnTo>
                    <a:pt x="7543" y="457"/>
                  </a:lnTo>
                  <a:lnTo>
                    <a:pt x="7073" y="292"/>
                  </a:lnTo>
                  <a:lnTo>
                    <a:pt x="7137" y="139"/>
                  </a:lnTo>
                  <a:lnTo>
                    <a:pt x="7340" y="114"/>
                  </a:lnTo>
                  <a:lnTo>
                    <a:pt x="7467" y="292"/>
                  </a:lnTo>
                  <a:lnTo>
                    <a:pt x="7480" y="114"/>
                  </a:lnTo>
                  <a:lnTo>
                    <a:pt x="7340" y="63"/>
                  </a:lnTo>
                  <a:lnTo>
                    <a:pt x="7073" y="101"/>
                  </a:lnTo>
                  <a:lnTo>
                    <a:pt x="6985" y="368"/>
                  </a:lnTo>
                  <a:lnTo>
                    <a:pt x="7035" y="520"/>
                  </a:lnTo>
                  <a:lnTo>
                    <a:pt x="7251" y="558"/>
                  </a:lnTo>
                  <a:lnTo>
                    <a:pt x="7429" y="596"/>
                  </a:lnTo>
                  <a:lnTo>
                    <a:pt x="7505" y="762"/>
                  </a:lnTo>
                  <a:lnTo>
                    <a:pt x="7327" y="863"/>
                  </a:lnTo>
                  <a:lnTo>
                    <a:pt x="7200" y="876"/>
                  </a:lnTo>
                  <a:lnTo>
                    <a:pt x="7073" y="660"/>
                  </a:lnTo>
                  <a:lnTo>
                    <a:pt x="7061" y="850"/>
                  </a:lnTo>
                  <a:lnTo>
                    <a:pt x="7251" y="927"/>
                  </a:lnTo>
                  <a:lnTo>
                    <a:pt x="7518" y="889"/>
                  </a:lnTo>
                  <a:close/>
                </a:path>
                <a:path w="34289" h="17779">
                  <a:moveTo>
                    <a:pt x="7810" y="16040"/>
                  </a:moveTo>
                  <a:lnTo>
                    <a:pt x="7620" y="16014"/>
                  </a:lnTo>
                  <a:lnTo>
                    <a:pt x="7442" y="16002"/>
                  </a:lnTo>
                  <a:lnTo>
                    <a:pt x="7442" y="16751"/>
                  </a:lnTo>
                  <a:lnTo>
                    <a:pt x="7213" y="16725"/>
                  </a:lnTo>
                  <a:lnTo>
                    <a:pt x="7226" y="16014"/>
                  </a:lnTo>
                  <a:lnTo>
                    <a:pt x="7378" y="16040"/>
                  </a:lnTo>
                  <a:lnTo>
                    <a:pt x="7442" y="16751"/>
                  </a:lnTo>
                  <a:lnTo>
                    <a:pt x="7442" y="16002"/>
                  </a:lnTo>
                  <a:lnTo>
                    <a:pt x="7124" y="15951"/>
                  </a:lnTo>
                  <a:lnTo>
                    <a:pt x="6959" y="16573"/>
                  </a:lnTo>
                  <a:lnTo>
                    <a:pt x="7150" y="16764"/>
                  </a:lnTo>
                  <a:lnTo>
                    <a:pt x="7708" y="16840"/>
                  </a:lnTo>
                  <a:lnTo>
                    <a:pt x="7581" y="16751"/>
                  </a:lnTo>
                  <a:lnTo>
                    <a:pt x="7683" y="16078"/>
                  </a:lnTo>
                  <a:lnTo>
                    <a:pt x="7810" y="16090"/>
                  </a:lnTo>
                  <a:close/>
                </a:path>
                <a:path w="34289" h="17779">
                  <a:moveTo>
                    <a:pt x="8369" y="596"/>
                  </a:moveTo>
                  <a:lnTo>
                    <a:pt x="8280" y="736"/>
                  </a:lnTo>
                  <a:lnTo>
                    <a:pt x="8153" y="774"/>
                  </a:lnTo>
                  <a:lnTo>
                    <a:pt x="7937" y="774"/>
                  </a:lnTo>
                  <a:lnTo>
                    <a:pt x="7924" y="469"/>
                  </a:lnTo>
                  <a:lnTo>
                    <a:pt x="8115" y="431"/>
                  </a:lnTo>
                  <a:lnTo>
                    <a:pt x="8178" y="266"/>
                  </a:lnTo>
                  <a:lnTo>
                    <a:pt x="7924" y="381"/>
                  </a:lnTo>
                  <a:lnTo>
                    <a:pt x="7912" y="101"/>
                  </a:lnTo>
                  <a:lnTo>
                    <a:pt x="8191" y="63"/>
                  </a:lnTo>
                  <a:lnTo>
                    <a:pt x="8255" y="228"/>
                  </a:lnTo>
                  <a:lnTo>
                    <a:pt x="8280" y="50"/>
                  </a:lnTo>
                  <a:lnTo>
                    <a:pt x="8153" y="12"/>
                  </a:lnTo>
                  <a:lnTo>
                    <a:pt x="7658" y="38"/>
                  </a:lnTo>
                  <a:lnTo>
                    <a:pt x="7785" y="127"/>
                  </a:lnTo>
                  <a:lnTo>
                    <a:pt x="7797" y="266"/>
                  </a:lnTo>
                  <a:lnTo>
                    <a:pt x="7797" y="444"/>
                  </a:lnTo>
                  <a:lnTo>
                    <a:pt x="7810" y="622"/>
                  </a:lnTo>
                  <a:lnTo>
                    <a:pt x="7810" y="787"/>
                  </a:lnTo>
                  <a:lnTo>
                    <a:pt x="8356" y="812"/>
                  </a:lnTo>
                  <a:lnTo>
                    <a:pt x="8356" y="660"/>
                  </a:lnTo>
                  <a:close/>
                </a:path>
                <a:path w="34289" h="17779">
                  <a:moveTo>
                    <a:pt x="9220" y="15138"/>
                  </a:moveTo>
                  <a:lnTo>
                    <a:pt x="9055" y="15125"/>
                  </a:lnTo>
                  <a:lnTo>
                    <a:pt x="9055" y="15316"/>
                  </a:lnTo>
                  <a:lnTo>
                    <a:pt x="9220" y="15138"/>
                  </a:lnTo>
                  <a:close/>
                </a:path>
                <a:path w="34289" h="17779">
                  <a:moveTo>
                    <a:pt x="9283" y="863"/>
                  </a:moveTo>
                  <a:lnTo>
                    <a:pt x="8978" y="444"/>
                  </a:lnTo>
                  <a:lnTo>
                    <a:pt x="9182" y="406"/>
                  </a:lnTo>
                  <a:lnTo>
                    <a:pt x="9105" y="63"/>
                  </a:lnTo>
                  <a:lnTo>
                    <a:pt x="8978" y="50"/>
                  </a:lnTo>
                  <a:lnTo>
                    <a:pt x="8978" y="406"/>
                  </a:lnTo>
                  <a:lnTo>
                    <a:pt x="8737" y="393"/>
                  </a:lnTo>
                  <a:lnTo>
                    <a:pt x="8763" y="63"/>
                  </a:lnTo>
                  <a:lnTo>
                    <a:pt x="8966" y="76"/>
                  </a:lnTo>
                  <a:lnTo>
                    <a:pt x="8978" y="406"/>
                  </a:lnTo>
                  <a:lnTo>
                    <a:pt x="8978" y="50"/>
                  </a:lnTo>
                  <a:lnTo>
                    <a:pt x="8483" y="0"/>
                  </a:lnTo>
                  <a:lnTo>
                    <a:pt x="8572" y="762"/>
                  </a:lnTo>
                  <a:lnTo>
                    <a:pt x="8445" y="812"/>
                  </a:lnTo>
                  <a:lnTo>
                    <a:pt x="8839" y="838"/>
                  </a:lnTo>
                  <a:lnTo>
                    <a:pt x="8737" y="444"/>
                  </a:lnTo>
                  <a:lnTo>
                    <a:pt x="9080" y="850"/>
                  </a:lnTo>
                  <a:lnTo>
                    <a:pt x="9283" y="863"/>
                  </a:lnTo>
                  <a:close/>
                </a:path>
                <a:path w="34289" h="17779">
                  <a:moveTo>
                    <a:pt x="9944" y="12407"/>
                  </a:moveTo>
                  <a:close/>
                </a:path>
                <a:path w="34289" h="17779">
                  <a:moveTo>
                    <a:pt x="10020" y="16891"/>
                  </a:moveTo>
                  <a:lnTo>
                    <a:pt x="9867" y="16903"/>
                  </a:lnTo>
                  <a:lnTo>
                    <a:pt x="9677" y="16878"/>
                  </a:lnTo>
                  <a:lnTo>
                    <a:pt x="9232" y="16675"/>
                  </a:lnTo>
                  <a:lnTo>
                    <a:pt x="9080" y="16395"/>
                  </a:lnTo>
                  <a:lnTo>
                    <a:pt x="9055" y="15316"/>
                  </a:lnTo>
                  <a:lnTo>
                    <a:pt x="8915" y="15455"/>
                  </a:lnTo>
                  <a:lnTo>
                    <a:pt x="8140" y="15595"/>
                  </a:lnTo>
                  <a:lnTo>
                    <a:pt x="8242" y="16954"/>
                  </a:lnTo>
                  <a:lnTo>
                    <a:pt x="8953" y="17462"/>
                  </a:lnTo>
                  <a:lnTo>
                    <a:pt x="9537" y="17246"/>
                  </a:lnTo>
                  <a:lnTo>
                    <a:pt x="10007" y="17043"/>
                  </a:lnTo>
                  <a:lnTo>
                    <a:pt x="10020" y="16903"/>
                  </a:lnTo>
                  <a:close/>
                </a:path>
                <a:path w="34289" h="17779">
                  <a:moveTo>
                    <a:pt x="10121" y="177"/>
                  </a:moveTo>
                  <a:lnTo>
                    <a:pt x="9817" y="127"/>
                  </a:lnTo>
                  <a:lnTo>
                    <a:pt x="9918" y="266"/>
                  </a:lnTo>
                  <a:lnTo>
                    <a:pt x="9842" y="406"/>
                  </a:lnTo>
                  <a:lnTo>
                    <a:pt x="9639" y="749"/>
                  </a:lnTo>
                  <a:lnTo>
                    <a:pt x="9550" y="355"/>
                  </a:lnTo>
                  <a:lnTo>
                    <a:pt x="9512" y="203"/>
                  </a:lnTo>
                  <a:lnTo>
                    <a:pt x="9639" y="152"/>
                  </a:lnTo>
                  <a:lnTo>
                    <a:pt x="9258" y="50"/>
                  </a:lnTo>
                  <a:lnTo>
                    <a:pt x="9385" y="215"/>
                  </a:lnTo>
                  <a:lnTo>
                    <a:pt x="9423" y="355"/>
                  </a:lnTo>
                  <a:lnTo>
                    <a:pt x="9550" y="850"/>
                  </a:lnTo>
                  <a:lnTo>
                    <a:pt x="9690" y="800"/>
                  </a:lnTo>
                  <a:lnTo>
                    <a:pt x="9931" y="355"/>
                  </a:lnTo>
                  <a:lnTo>
                    <a:pt x="10007" y="228"/>
                  </a:lnTo>
                  <a:close/>
                </a:path>
                <a:path w="34289" h="17779">
                  <a:moveTo>
                    <a:pt x="10401" y="14490"/>
                  </a:moveTo>
                  <a:lnTo>
                    <a:pt x="5486" y="11303"/>
                  </a:lnTo>
                  <a:lnTo>
                    <a:pt x="5080" y="11099"/>
                  </a:lnTo>
                  <a:lnTo>
                    <a:pt x="4660" y="11150"/>
                  </a:lnTo>
                  <a:lnTo>
                    <a:pt x="4406" y="11214"/>
                  </a:lnTo>
                  <a:lnTo>
                    <a:pt x="4229" y="11404"/>
                  </a:lnTo>
                  <a:lnTo>
                    <a:pt x="4051" y="11874"/>
                  </a:lnTo>
                  <a:lnTo>
                    <a:pt x="4191" y="11874"/>
                  </a:lnTo>
                  <a:lnTo>
                    <a:pt x="4419" y="11582"/>
                  </a:lnTo>
                  <a:lnTo>
                    <a:pt x="4787" y="11798"/>
                  </a:lnTo>
                  <a:lnTo>
                    <a:pt x="9372" y="14986"/>
                  </a:lnTo>
                  <a:lnTo>
                    <a:pt x="9220" y="15138"/>
                  </a:lnTo>
                  <a:lnTo>
                    <a:pt x="10096" y="15214"/>
                  </a:lnTo>
                  <a:lnTo>
                    <a:pt x="10401" y="14490"/>
                  </a:lnTo>
                  <a:close/>
                </a:path>
                <a:path w="34289" h="17779">
                  <a:moveTo>
                    <a:pt x="10617" y="304"/>
                  </a:moveTo>
                  <a:lnTo>
                    <a:pt x="10210" y="203"/>
                  </a:lnTo>
                  <a:lnTo>
                    <a:pt x="10312" y="368"/>
                  </a:lnTo>
                  <a:lnTo>
                    <a:pt x="10248" y="622"/>
                  </a:lnTo>
                  <a:lnTo>
                    <a:pt x="10210" y="800"/>
                  </a:lnTo>
                  <a:lnTo>
                    <a:pt x="10172" y="927"/>
                  </a:lnTo>
                  <a:lnTo>
                    <a:pt x="10033" y="939"/>
                  </a:lnTo>
                  <a:lnTo>
                    <a:pt x="10426" y="1079"/>
                  </a:lnTo>
                  <a:lnTo>
                    <a:pt x="10312" y="927"/>
                  </a:lnTo>
                  <a:lnTo>
                    <a:pt x="10388" y="660"/>
                  </a:lnTo>
                  <a:lnTo>
                    <a:pt x="10426" y="482"/>
                  </a:lnTo>
                  <a:lnTo>
                    <a:pt x="10464" y="355"/>
                  </a:lnTo>
                  <a:lnTo>
                    <a:pt x="10604" y="342"/>
                  </a:lnTo>
                  <a:close/>
                </a:path>
                <a:path w="34289" h="17779">
                  <a:moveTo>
                    <a:pt x="11176" y="14605"/>
                  </a:moveTo>
                  <a:lnTo>
                    <a:pt x="10655" y="14541"/>
                  </a:lnTo>
                  <a:lnTo>
                    <a:pt x="10718" y="14757"/>
                  </a:lnTo>
                  <a:lnTo>
                    <a:pt x="11049" y="14744"/>
                  </a:lnTo>
                  <a:lnTo>
                    <a:pt x="11176" y="14605"/>
                  </a:lnTo>
                  <a:close/>
                </a:path>
                <a:path w="34289" h="17779">
                  <a:moveTo>
                    <a:pt x="11366" y="558"/>
                  </a:moveTo>
                  <a:lnTo>
                    <a:pt x="11214" y="469"/>
                  </a:lnTo>
                  <a:lnTo>
                    <a:pt x="10871" y="355"/>
                  </a:lnTo>
                  <a:lnTo>
                    <a:pt x="10680" y="508"/>
                  </a:lnTo>
                  <a:lnTo>
                    <a:pt x="10617" y="711"/>
                  </a:lnTo>
                  <a:lnTo>
                    <a:pt x="10515" y="990"/>
                  </a:lnTo>
                  <a:lnTo>
                    <a:pt x="10668" y="1181"/>
                  </a:lnTo>
                  <a:lnTo>
                    <a:pt x="10845" y="1231"/>
                  </a:lnTo>
                  <a:lnTo>
                    <a:pt x="10998" y="1282"/>
                  </a:lnTo>
                  <a:lnTo>
                    <a:pt x="11252" y="1155"/>
                  </a:lnTo>
                  <a:lnTo>
                    <a:pt x="11125" y="1181"/>
                  </a:lnTo>
                  <a:lnTo>
                    <a:pt x="10896" y="1168"/>
                  </a:lnTo>
                  <a:lnTo>
                    <a:pt x="10769" y="1130"/>
                  </a:lnTo>
                  <a:lnTo>
                    <a:pt x="10680" y="977"/>
                  </a:lnTo>
                  <a:lnTo>
                    <a:pt x="10756" y="762"/>
                  </a:lnTo>
                  <a:lnTo>
                    <a:pt x="10820" y="546"/>
                  </a:lnTo>
                  <a:lnTo>
                    <a:pt x="10960" y="444"/>
                  </a:lnTo>
                  <a:lnTo>
                    <a:pt x="11099" y="482"/>
                  </a:lnTo>
                  <a:lnTo>
                    <a:pt x="11226" y="533"/>
                  </a:lnTo>
                  <a:lnTo>
                    <a:pt x="11264" y="762"/>
                  </a:lnTo>
                  <a:lnTo>
                    <a:pt x="11353" y="609"/>
                  </a:lnTo>
                  <a:close/>
                </a:path>
                <a:path w="34289" h="17779">
                  <a:moveTo>
                    <a:pt x="11925" y="16090"/>
                  </a:moveTo>
                  <a:lnTo>
                    <a:pt x="11595" y="16090"/>
                  </a:lnTo>
                  <a:lnTo>
                    <a:pt x="11239" y="15989"/>
                  </a:lnTo>
                  <a:lnTo>
                    <a:pt x="11061" y="15836"/>
                  </a:lnTo>
                  <a:lnTo>
                    <a:pt x="10718" y="14757"/>
                  </a:lnTo>
                  <a:lnTo>
                    <a:pt x="10363" y="14782"/>
                  </a:lnTo>
                  <a:lnTo>
                    <a:pt x="10096" y="15328"/>
                  </a:lnTo>
                  <a:lnTo>
                    <a:pt x="9994" y="15836"/>
                  </a:lnTo>
                  <a:lnTo>
                    <a:pt x="10096" y="16116"/>
                  </a:lnTo>
                  <a:lnTo>
                    <a:pt x="10833" y="16725"/>
                  </a:lnTo>
                  <a:lnTo>
                    <a:pt x="11455" y="16357"/>
                  </a:lnTo>
                  <a:lnTo>
                    <a:pt x="11925" y="16116"/>
                  </a:lnTo>
                  <a:close/>
                </a:path>
                <a:path w="34289" h="17779">
                  <a:moveTo>
                    <a:pt x="12115" y="838"/>
                  </a:moveTo>
                  <a:lnTo>
                    <a:pt x="11950" y="774"/>
                  </a:lnTo>
                  <a:lnTo>
                    <a:pt x="11544" y="596"/>
                  </a:lnTo>
                  <a:lnTo>
                    <a:pt x="11607" y="774"/>
                  </a:lnTo>
                  <a:lnTo>
                    <a:pt x="11417" y="1181"/>
                  </a:lnTo>
                  <a:lnTo>
                    <a:pt x="11366" y="1308"/>
                  </a:lnTo>
                  <a:lnTo>
                    <a:pt x="11239" y="1295"/>
                  </a:lnTo>
                  <a:lnTo>
                    <a:pt x="11811" y="1612"/>
                  </a:lnTo>
                  <a:lnTo>
                    <a:pt x="11925" y="1409"/>
                  </a:lnTo>
                  <a:lnTo>
                    <a:pt x="11785" y="1498"/>
                  </a:lnTo>
                  <a:lnTo>
                    <a:pt x="11480" y="1397"/>
                  </a:lnTo>
                  <a:lnTo>
                    <a:pt x="11595" y="1104"/>
                  </a:lnTo>
                  <a:lnTo>
                    <a:pt x="11785" y="1155"/>
                  </a:lnTo>
                  <a:lnTo>
                    <a:pt x="11798" y="1282"/>
                  </a:lnTo>
                  <a:lnTo>
                    <a:pt x="11849" y="1155"/>
                  </a:lnTo>
                  <a:lnTo>
                    <a:pt x="11861" y="1028"/>
                  </a:lnTo>
                  <a:lnTo>
                    <a:pt x="11696" y="1054"/>
                  </a:lnTo>
                  <a:lnTo>
                    <a:pt x="11734" y="762"/>
                  </a:lnTo>
                  <a:lnTo>
                    <a:pt x="11861" y="800"/>
                  </a:lnTo>
                  <a:lnTo>
                    <a:pt x="12014" y="863"/>
                  </a:lnTo>
                  <a:lnTo>
                    <a:pt x="12001" y="1041"/>
                  </a:lnTo>
                  <a:lnTo>
                    <a:pt x="12090" y="889"/>
                  </a:lnTo>
                  <a:close/>
                </a:path>
                <a:path w="34289" h="17779">
                  <a:moveTo>
                    <a:pt x="12801" y="1231"/>
                  </a:moveTo>
                  <a:lnTo>
                    <a:pt x="12611" y="1104"/>
                  </a:lnTo>
                  <a:lnTo>
                    <a:pt x="12458" y="1016"/>
                  </a:lnTo>
                  <a:lnTo>
                    <a:pt x="12306" y="1041"/>
                  </a:lnTo>
                  <a:lnTo>
                    <a:pt x="12230" y="1168"/>
                  </a:lnTo>
                  <a:lnTo>
                    <a:pt x="12166" y="1320"/>
                  </a:lnTo>
                  <a:lnTo>
                    <a:pt x="12369" y="1562"/>
                  </a:lnTo>
                  <a:lnTo>
                    <a:pt x="12395" y="1803"/>
                  </a:lnTo>
                  <a:lnTo>
                    <a:pt x="12192" y="1778"/>
                  </a:lnTo>
                  <a:lnTo>
                    <a:pt x="12077" y="1600"/>
                  </a:lnTo>
                  <a:lnTo>
                    <a:pt x="12115" y="1460"/>
                  </a:lnTo>
                  <a:lnTo>
                    <a:pt x="11988" y="1612"/>
                  </a:lnTo>
                  <a:lnTo>
                    <a:pt x="12090" y="1778"/>
                  </a:lnTo>
                  <a:lnTo>
                    <a:pt x="12331" y="1917"/>
                  </a:lnTo>
                  <a:lnTo>
                    <a:pt x="12484" y="1892"/>
                  </a:lnTo>
                  <a:lnTo>
                    <a:pt x="12560" y="1752"/>
                  </a:lnTo>
                  <a:lnTo>
                    <a:pt x="12611" y="1587"/>
                  </a:lnTo>
                  <a:lnTo>
                    <a:pt x="12382" y="1333"/>
                  </a:lnTo>
                  <a:lnTo>
                    <a:pt x="12344" y="1168"/>
                  </a:lnTo>
                  <a:lnTo>
                    <a:pt x="12484" y="1092"/>
                  </a:lnTo>
                  <a:lnTo>
                    <a:pt x="12661" y="1193"/>
                  </a:lnTo>
                  <a:lnTo>
                    <a:pt x="12649" y="1409"/>
                  </a:lnTo>
                  <a:lnTo>
                    <a:pt x="12776" y="1282"/>
                  </a:lnTo>
                  <a:close/>
                </a:path>
                <a:path w="34289" h="17779">
                  <a:moveTo>
                    <a:pt x="13055" y="1841"/>
                  </a:moveTo>
                  <a:lnTo>
                    <a:pt x="12915" y="1752"/>
                  </a:lnTo>
                  <a:lnTo>
                    <a:pt x="12877" y="1879"/>
                  </a:lnTo>
                  <a:lnTo>
                    <a:pt x="13004" y="1917"/>
                  </a:lnTo>
                  <a:close/>
                </a:path>
                <a:path w="34289" h="17779">
                  <a:moveTo>
                    <a:pt x="14109" y="2197"/>
                  </a:moveTo>
                  <a:lnTo>
                    <a:pt x="13843" y="1981"/>
                  </a:lnTo>
                  <a:lnTo>
                    <a:pt x="13906" y="2108"/>
                  </a:lnTo>
                  <a:lnTo>
                    <a:pt x="13817" y="2247"/>
                  </a:lnTo>
                  <a:lnTo>
                    <a:pt x="13690" y="2400"/>
                  </a:lnTo>
                  <a:lnTo>
                    <a:pt x="13538" y="2578"/>
                  </a:lnTo>
                  <a:lnTo>
                    <a:pt x="13296" y="2514"/>
                  </a:lnTo>
                  <a:lnTo>
                    <a:pt x="13157" y="2400"/>
                  </a:lnTo>
                  <a:lnTo>
                    <a:pt x="13233" y="2260"/>
                  </a:lnTo>
                  <a:lnTo>
                    <a:pt x="13538" y="1892"/>
                  </a:lnTo>
                  <a:lnTo>
                    <a:pt x="13690" y="1917"/>
                  </a:lnTo>
                  <a:lnTo>
                    <a:pt x="13411" y="1625"/>
                  </a:lnTo>
                  <a:lnTo>
                    <a:pt x="13474" y="1752"/>
                  </a:lnTo>
                  <a:lnTo>
                    <a:pt x="13373" y="1879"/>
                  </a:lnTo>
                  <a:lnTo>
                    <a:pt x="13182" y="2108"/>
                  </a:lnTo>
                  <a:lnTo>
                    <a:pt x="13055" y="2273"/>
                  </a:lnTo>
                  <a:lnTo>
                    <a:pt x="13093" y="2438"/>
                  </a:lnTo>
                  <a:lnTo>
                    <a:pt x="13233" y="2552"/>
                  </a:lnTo>
                  <a:lnTo>
                    <a:pt x="13462" y="2730"/>
                  </a:lnTo>
                  <a:lnTo>
                    <a:pt x="13589" y="2616"/>
                  </a:lnTo>
                  <a:lnTo>
                    <a:pt x="13703" y="2476"/>
                  </a:lnTo>
                  <a:lnTo>
                    <a:pt x="13868" y="2286"/>
                  </a:lnTo>
                  <a:lnTo>
                    <a:pt x="13970" y="2159"/>
                  </a:lnTo>
                  <a:lnTo>
                    <a:pt x="14109" y="2197"/>
                  </a:lnTo>
                  <a:close/>
                </a:path>
                <a:path w="34289" h="17779">
                  <a:moveTo>
                    <a:pt x="14198" y="3365"/>
                  </a:moveTo>
                  <a:close/>
                </a:path>
                <a:path w="34289" h="17779">
                  <a:moveTo>
                    <a:pt x="14503" y="3759"/>
                  </a:moveTo>
                  <a:close/>
                </a:path>
                <a:path w="34289" h="17779">
                  <a:moveTo>
                    <a:pt x="14579" y="2692"/>
                  </a:moveTo>
                  <a:lnTo>
                    <a:pt x="14452" y="2514"/>
                  </a:lnTo>
                  <a:lnTo>
                    <a:pt x="14325" y="2374"/>
                  </a:lnTo>
                  <a:lnTo>
                    <a:pt x="14160" y="2362"/>
                  </a:lnTo>
                  <a:lnTo>
                    <a:pt x="13982" y="2540"/>
                  </a:lnTo>
                  <a:lnTo>
                    <a:pt x="14046" y="2794"/>
                  </a:lnTo>
                  <a:lnTo>
                    <a:pt x="14135" y="2959"/>
                  </a:lnTo>
                  <a:lnTo>
                    <a:pt x="14046" y="3124"/>
                  </a:lnTo>
                  <a:lnTo>
                    <a:pt x="13779" y="2946"/>
                  </a:lnTo>
                  <a:lnTo>
                    <a:pt x="13868" y="2717"/>
                  </a:lnTo>
                  <a:lnTo>
                    <a:pt x="13703" y="2832"/>
                  </a:lnTo>
                  <a:lnTo>
                    <a:pt x="13754" y="3009"/>
                  </a:lnTo>
                  <a:lnTo>
                    <a:pt x="13944" y="3213"/>
                  </a:lnTo>
                  <a:lnTo>
                    <a:pt x="14109" y="3238"/>
                  </a:lnTo>
                  <a:lnTo>
                    <a:pt x="14300" y="3048"/>
                  </a:lnTo>
                  <a:lnTo>
                    <a:pt x="14160" y="2667"/>
                  </a:lnTo>
                  <a:lnTo>
                    <a:pt x="14135" y="2540"/>
                  </a:lnTo>
                  <a:lnTo>
                    <a:pt x="14312" y="2463"/>
                  </a:lnTo>
                  <a:lnTo>
                    <a:pt x="14465" y="2616"/>
                  </a:lnTo>
                  <a:lnTo>
                    <a:pt x="14389" y="2806"/>
                  </a:lnTo>
                  <a:lnTo>
                    <a:pt x="14579" y="2692"/>
                  </a:lnTo>
                  <a:close/>
                </a:path>
                <a:path w="34289" h="17779">
                  <a:moveTo>
                    <a:pt x="14998" y="3124"/>
                  </a:moveTo>
                  <a:lnTo>
                    <a:pt x="14198" y="3365"/>
                  </a:lnTo>
                  <a:lnTo>
                    <a:pt x="14287" y="3581"/>
                  </a:lnTo>
                  <a:lnTo>
                    <a:pt x="14287" y="3416"/>
                  </a:lnTo>
                  <a:lnTo>
                    <a:pt x="14427" y="3365"/>
                  </a:lnTo>
                  <a:lnTo>
                    <a:pt x="14592" y="3517"/>
                  </a:lnTo>
                  <a:lnTo>
                    <a:pt x="14528" y="3352"/>
                  </a:lnTo>
                  <a:lnTo>
                    <a:pt x="14846" y="3225"/>
                  </a:lnTo>
                  <a:lnTo>
                    <a:pt x="14605" y="3670"/>
                  </a:lnTo>
                  <a:lnTo>
                    <a:pt x="14541" y="3886"/>
                  </a:lnTo>
                  <a:lnTo>
                    <a:pt x="14643" y="4013"/>
                  </a:lnTo>
                  <a:lnTo>
                    <a:pt x="14744" y="3670"/>
                  </a:lnTo>
                  <a:lnTo>
                    <a:pt x="14998" y="3225"/>
                  </a:lnTo>
                  <a:close/>
                </a:path>
                <a:path w="34289" h="17779">
                  <a:moveTo>
                    <a:pt x="16078" y="3695"/>
                  </a:moveTo>
                  <a:lnTo>
                    <a:pt x="15913" y="3429"/>
                  </a:lnTo>
                  <a:lnTo>
                    <a:pt x="15684" y="3314"/>
                  </a:lnTo>
                  <a:lnTo>
                    <a:pt x="15481" y="3860"/>
                  </a:lnTo>
                  <a:lnTo>
                    <a:pt x="15113" y="4191"/>
                  </a:lnTo>
                  <a:lnTo>
                    <a:pt x="14757" y="4432"/>
                  </a:lnTo>
                  <a:lnTo>
                    <a:pt x="13550" y="5194"/>
                  </a:lnTo>
                  <a:lnTo>
                    <a:pt x="12280" y="5943"/>
                  </a:lnTo>
                  <a:lnTo>
                    <a:pt x="11061" y="6692"/>
                  </a:lnTo>
                  <a:lnTo>
                    <a:pt x="10515" y="7048"/>
                  </a:lnTo>
                  <a:lnTo>
                    <a:pt x="9944" y="7302"/>
                  </a:lnTo>
                  <a:lnTo>
                    <a:pt x="9448" y="7721"/>
                  </a:lnTo>
                  <a:lnTo>
                    <a:pt x="8877" y="8420"/>
                  </a:lnTo>
                  <a:lnTo>
                    <a:pt x="8648" y="9347"/>
                  </a:lnTo>
                  <a:lnTo>
                    <a:pt x="8356" y="10223"/>
                  </a:lnTo>
                  <a:lnTo>
                    <a:pt x="8255" y="10350"/>
                  </a:lnTo>
                  <a:lnTo>
                    <a:pt x="8089" y="10439"/>
                  </a:lnTo>
                  <a:lnTo>
                    <a:pt x="6159" y="10172"/>
                  </a:lnTo>
                  <a:lnTo>
                    <a:pt x="5854" y="10172"/>
                  </a:lnTo>
                  <a:lnTo>
                    <a:pt x="5499" y="10401"/>
                  </a:lnTo>
                  <a:lnTo>
                    <a:pt x="5397" y="10680"/>
                  </a:lnTo>
                  <a:lnTo>
                    <a:pt x="5346" y="10947"/>
                  </a:lnTo>
                  <a:lnTo>
                    <a:pt x="5283" y="11137"/>
                  </a:lnTo>
                  <a:lnTo>
                    <a:pt x="5422" y="11137"/>
                  </a:lnTo>
                  <a:lnTo>
                    <a:pt x="5562" y="10947"/>
                  </a:lnTo>
                  <a:lnTo>
                    <a:pt x="5765" y="10896"/>
                  </a:lnTo>
                  <a:lnTo>
                    <a:pt x="7023" y="11087"/>
                  </a:lnTo>
                  <a:lnTo>
                    <a:pt x="7366" y="11112"/>
                  </a:lnTo>
                  <a:lnTo>
                    <a:pt x="7747" y="11226"/>
                  </a:lnTo>
                  <a:lnTo>
                    <a:pt x="8077" y="11176"/>
                  </a:lnTo>
                  <a:lnTo>
                    <a:pt x="8521" y="11061"/>
                  </a:lnTo>
                  <a:lnTo>
                    <a:pt x="9029" y="10718"/>
                  </a:lnTo>
                  <a:lnTo>
                    <a:pt x="9550" y="8978"/>
                  </a:lnTo>
                  <a:lnTo>
                    <a:pt x="10134" y="8001"/>
                  </a:lnTo>
                  <a:lnTo>
                    <a:pt x="10642" y="7823"/>
                  </a:lnTo>
                  <a:lnTo>
                    <a:pt x="11010" y="7581"/>
                  </a:lnTo>
                  <a:lnTo>
                    <a:pt x="15062" y="5130"/>
                  </a:lnTo>
                  <a:lnTo>
                    <a:pt x="15468" y="4851"/>
                  </a:lnTo>
                  <a:lnTo>
                    <a:pt x="15989" y="4559"/>
                  </a:lnTo>
                  <a:lnTo>
                    <a:pt x="16052" y="3975"/>
                  </a:lnTo>
                  <a:lnTo>
                    <a:pt x="16078" y="3695"/>
                  </a:lnTo>
                  <a:close/>
                </a:path>
                <a:path w="34289" h="17779">
                  <a:moveTo>
                    <a:pt x="16903" y="4927"/>
                  </a:moveTo>
                  <a:lnTo>
                    <a:pt x="16637" y="4533"/>
                  </a:lnTo>
                  <a:lnTo>
                    <a:pt x="16433" y="4978"/>
                  </a:lnTo>
                  <a:lnTo>
                    <a:pt x="16217" y="5181"/>
                  </a:lnTo>
                  <a:lnTo>
                    <a:pt x="14160" y="6489"/>
                  </a:lnTo>
                  <a:lnTo>
                    <a:pt x="11696" y="7988"/>
                  </a:lnTo>
                  <a:lnTo>
                    <a:pt x="11226" y="8305"/>
                  </a:lnTo>
                  <a:lnTo>
                    <a:pt x="10642" y="8521"/>
                  </a:lnTo>
                  <a:lnTo>
                    <a:pt x="10172" y="9512"/>
                  </a:lnTo>
                  <a:lnTo>
                    <a:pt x="10007" y="9994"/>
                  </a:lnTo>
                  <a:lnTo>
                    <a:pt x="9931" y="10680"/>
                  </a:lnTo>
                  <a:lnTo>
                    <a:pt x="10007" y="11061"/>
                  </a:lnTo>
                  <a:lnTo>
                    <a:pt x="9715" y="11150"/>
                  </a:lnTo>
                  <a:lnTo>
                    <a:pt x="9512" y="11455"/>
                  </a:lnTo>
                  <a:lnTo>
                    <a:pt x="9474" y="11861"/>
                  </a:lnTo>
                  <a:lnTo>
                    <a:pt x="9677" y="11785"/>
                  </a:lnTo>
                  <a:lnTo>
                    <a:pt x="9893" y="11887"/>
                  </a:lnTo>
                  <a:lnTo>
                    <a:pt x="9639" y="12090"/>
                  </a:lnTo>
                  <a:lnTo>
                    <a:pt x="9791" y="12319"/>
                  </a:lnTo>
                  <a:lnTo>
                    <a:pt x="9944" y="12407"/>
                  </a:lnTo>
                  <a:lnTo>
                    <a:pt x="9893" y="12611"/>
                  </a:lnTo>
                  <a:lnTo>
                    <a:pt x="10147" y="12687"/>
                  </a:lnTo>
                  <a:lnTo>
                    <a:pt x="10045" y="13550"/>
                  </a:lnTo>
                  <a:lnTo>
                    <a:pt x="10629" y="13411"/>
                  </a:lnTo>
                  <a:lnTo>
                    <a:pt x="10985" y="13474"/>
                  </a:lnTo>
                  <a:lnTo>
                    <a:pt x="11430" y="13639"/>
                  </a:lnTo>
                  <a:lnTo>
                    <a:pt x="11557" y="14185"/>
                  </a:lnTo>
                  <a:lnTo>
                    <a:pt x="11176" y="14605"/>
                  </a:lnTo>
                  <a:lnTo>
                    <a:pt x="12141" y="14719"/>
                  </a:lnTo>
                  <a:lnTo>
                    <a:pt x="12509" y="13995"/>
                  </a:lnTo>
                  <a:lnTo>
                    <a:pt x="12458" y="13512"/>
                  </a:lnTo>
                  <a:lnTo>
                    <a:pt x="12204" y="13182"/>
                  </a:lnTo>
                  <a:lnTo>
                    <a:pt x="12712" y="12979"/>
                  </a:lnTo>
                  <a:lnTo>
                    <a:pt x="13906" y="12954"/>
                  </a:lnTo>
                  <a:lnTo>
                    <a:pt x="14236" y="13627"/>
                  </a:lnTo>
                  <a:lnTo>
                    <a:pt x="14871" y="13754"/>
                  </a:lnTo>
                  <a:lnTo>
                    <a:pt x="15481" y="13893"/>
                  </a:lnTo>
                  <a:lnTo>
                    <a:pt x="15989" y="13538"/>
                  </a:lnTo>
                  <a:lnTo>
                    <a:pt x="16408" y="13169"/>
                  </a:lnTo>
                  <a:lnTo>
                    <a:pt x="15798" y="13106"/>
                  </a:lnTo>
                  <a:lnTo>
                    <a:pt x="15532" y="13004"/>
                  </a:lnTo>
                  <a:lnTo>
                    <a:pt x="15011" y="12763"/>
                  </a:lnTo>
                  <a:lnTo>
                    <a:pt x="14439" y="12420"/>
                  </a:lnTo>
                  <a:lnTo>
                    <a:pt x="13792" y="12522"/>
                  </a:lnTo>
                  <a:lnTo>
                    <a:pt x="13385" y="12534"/>
                  </a:lnTo>
                  <a:lnTo>
                    <a:pt x="13017" y="12776"/>
                  </a:lnTo>
                  <a:lnTo>
                    <a:pt x="12598" y="12636"/>
                  </a:lnTo>
                  <a:lnTo>
                    <a:pt x="12471" y="12573"/>
                  </a:lnTo>
                  <a:lnTo>
                    <a:pt x="12496" y="12420"/>
                  </a:lnTo>
                  <a:lnTo>
                    <a:pt x="12458" y="12217"/>
                  </a:lnTo>
                  <a:lnTo>
                    <a:pt x="12331" y="12255"/>
                  </a:lnTo>
                  <a:lnTo>
                    <a:pt x="12293" y="12090"/>
                  </a:lnTo>
                  <a:lnTo>
                    <a:pt x="12357" y="11938"/>
                  </a:lnTo>
                  <a:lnTo>
                    <a:pt x="12141" y="11912"/>
                  </a:lnTo>
                  <a:lnTo>
                    <a:pt x="12204" y="11722"/>
                  </a:lnTo>
                  <a:lnTo>
                    <a:pt x="12065" y="11645"/>
                  </a:lnTo>
                  <a:lnTo>
                    <a:pt x="11963" y="11468"/>
                  </a:lnTo>
                  <a:lnTo>
                    <a:pt x="12039" y="11303"/>
                  </a:lnTo>
                  <a:lnTo>
                    <a:pt x="12204" y="11214"/>
                  </a:lnTo>
                  <a:lnTo>
                    <a:pt x="12217" y="11010"/>
                  </a:lnTo>
                  <a:lnTo>
                    <a:pt x="15557" y="8216"/>
                  </a:lnTo>
                  <a:lnTo>
                    <a:pt x="15913" y="7810"/>
                  </a:lnTo>
                  <a:lnTo>
                    <a:pt x="16078" y="7556"/>
                  </a:lnTo>
                  <a:lnTo>
                    <a:pt x="16065" y="7188"/>
                  </a:lnTo>
                  <a:lnTo>
                    <a:pt x="15938" y="6934"/>
                  </a:lnTo>
                  <a:lnTo>
                    <a:pt x="15532" y="7429"/>
                  </a:lnTo>
                  <a:lnTo>
                    <a:pt x="14960" y="7620"/>
                  </a:lnTo>
                  <a:lnTo>
                    <a:pt x="14465" y="7962"/>
                  </a:lnTo>
                  <a:lnTo>
                    <a:pt x="12128" y="9372"/>
                  </a:lnTo>
                  <a:lnTo>
                    <a:pt x="11696" y="9588"/>
                  </a:lnTo>
                  <a:lnTo>
                    <a:pt x="11607" y="10007"/>
                  </a:lnTo>
                  <a:lnTo>
                    <a:pt x="11455" y="10414"/>
                  </a:lnTo>
                  <a:lnTo>
                    <a:pt x="11417" y="10591"/>
                  </a:lnTo>
                  <a:lnTo>
                    <a:pt x="11341" y="10795"/>
                  </a:lnTo>
                  <a:lnTo>
                    <a:pt x="11455" y="10947"/>
                  </a:lnTo>
                  <a:lnTo>
                    <a:pt x="11455" y="11163"/>
                  </a:lnTo>
                  <a:lnTo>
                    <a:pt x="11239" y="11264"/>
                  </a:lnTo>
                  <a:lnTo>
                    <a:pt x="11137" y="11442"/>
                  </a:lnTo>
                  <a:lnTo>
                    <a:pt x="11087" y="11569"/>
                  </a:lnTo>
                  <a:lnTo>
                    <a:pt x="11188" y="11734"/>
                  </a:lnTo>
                  <a:lnTo>
                    <a:pt x="11328" y="11696"/>
                  </a:lnTo>
                  <a:lnTo>
                    <a:pt x="11544" y="11811"/>
                  </a:lnTo>
                  <a:lnTo>
                    <a:pt x="11404" y="11925"/>
                  </a:lnTo>
                  <a:lnTo>
                    <a:pt x="11455" y="12090"/>
                  </a:lnTo>
                  <a:lnTo>
                    <a:pt x="11595" y="12115"/>
                  </a:lnTo>
                  <a:lnTo>
                    <a:pt x="11404" y="12242"/>
                  </a:lnTo>
                  <a:lnTo>
                    <a:pt x="11671" y="12306"/>
                  </a:lnTo>
                  <a:lnTo>
                    <a:pt x="11595" y="12598"/>
                  </a:lnTo>
                  <a:lnTo>
                    <a:pt x="11620" y="12801"/>
                  </a:lnTo>
                  <a:lnTo>
                    <a:pt x="12014" y="13081"/>
                  </a:lnTo>
                  <a:lnTo>
                    <a:pt x="11226" y="13512"/>
                  </a:lnTo>
                  <a:lnTo>
                    <a:pt x="10909" y="13030"/>
                  </a:lnTo>
                  <a:lnTo>
                    <a:pt x="10820" y="12496"/>
                  </a:lnTo>
                  <a:lnTo>
                    <a:pt x="10845" y="12280"/>
                  </a:lnTo>
                  <a:lnTo>
                    <a:pt x="10706" y="12280"/>
                  </a:lnTo>
                  <a:lnTo>
                    <a:pt x="10668" y="11811"/>
                  </a:lnTo>
                  <a:lnTo>
                    <a:pt x="10287" y="11811"/>
                  </a:lnTo>
                  <a:lnTo>
                    <a:pt x="10375" y="11455"/>
                  </a:lnTo>
                  <a:lnTo>
                    <a:pt x="10769" y="10960"/>
                  </a:lnTo>
                  <a:lnTo>
                    <a:pt x="10833" y="10782"/>
                  </a:lnTo>
                  <a:lnTo>
                    <a:pt x="10680" y="10680"/>
                  </a:lnTo>
                  <a:lnTo>
                    <a:pt x="10680" y="10502"/>
                  </a:lnTo>
                  <a:lnTo>
                    <a:pt x="10845" y="10020"/>
                  </a:lnTo>
                  <a:lnTo>
                    <a:pt x="10972" y="9410"/>
                  </a:lnTo>
                  <a:lnTo>
                    <a:pt x="11404" y="9055"/>
                  </a:lnTo>
                  <a:lnTo>
                    <a:pt x="16014" y="6235"/>
                  </a:lnTo>
                  <a:lnTo>
                    <a:pt x="16421" y="5943"/>
                  </a:lnTo>
                  <a:lnTo>
                    <a:pt x="16903" y="5740"/>
                  </a:lnTo>
                  <a:lnTo>
                    <a:pt x="16903" y="4927"/>
                  </a:lnTo>
                  <a:close/>
                </a:path>
                <a:path w="34289" h="17779">
                  <a:moveTo>
                    <a:pt x="33121" y="16929"/>
                  </a:moveTo>
                  <a:lnTo>
                    <a:pt x="32969" y="16903"/>
                  </a:lnTo>
                  <a:lnTo>
                    <a:pt x="33007" y="17119"/>
                  </a:lnTo>
                  <a:lnTo>
                    <a:pt x="33058" y="16941"/>
                  </a:lnTo>
                  <a:close/>
                </a:path>
                <a:path w="34289" h="17779">
                  <a:moveTo>
                    <a:pt x="33362" y="16954"/>
                  </a:moveTo>
                  <a:lnTo>
                    <a:pt x="33235" y="17119"/>
                  </a:lnTo>
                  <a:lnTo>
                    <a:pt x="33197" y="16929"/>
                  </a:lnTo>
                  <a:lnTo>
                    <a:pt x="33134" y="17132"/>
                  </a:lnTo>
                  <a:lnTo>
                    <a:pt x="33172" y="17005"/>
                  </a:lnTo>
                  <a:lnTo>
                    <a:pt x="33210" y="17145"/>
                  </a:lnTo>
                  <a:lnTo>
                    <a:pt x="33324" y="16979"/>
                  </a:lnTo>
                  <a:lnTo>
                    <a:pt x="33299" y="17157"/>
                  </a:lnTo>
                  <a:lnTo>
                    <a:pt x="33362" y="16954"/>
                  </a:lnTo>
                  <a:close/>
                </a:path>
                <a:path w="34289" h="17779">
                  <a:moveTo>
                    <a:pt x="34061" y="8216"/>
                  </a:moveTo>
                  <a:lnTo>
                    <a:pt x="33794" y="8178"/>
                  </a:lnTo>
                  <a:lnTo>
                    <a:pt x="33794" y="8432"/>
                  </a:lnTo>
                  <a:lnTo>
                    <a:pt x="33299" y="11480"/>
                  </a:lnTo>
                  <a:lnTo>
                    <a:pt x="32931" y="13792"/>
                  </a:lnTo>
                  <a:lnTo>
                    <a:pt x="27673" y="16014"/>
                  </a:lnTo>
                  <a:lnTo>
                    <a:pt x="27838" y="16040"/>
                  </a:lnTo>
                  <a:lnTo>
                    <a:pt x="32918" y="13881"/>
                  </a:lnTo>
                  <a:lnTo>
                    <a:pt x="32588" y="15963"/>
                  </a:lnTo>
                  <a:lnTo>
                    <a:pt x="32461" y="16776"/>
                  </a:lnTo>
                  <a:lnTo>
                    <a:pt x="30911" y="16535"/>
                  </a:lnTo>
                  <a:lnTo>
                    <a:pt x="32575" y="16065"/>
                  </a:lnTo>
                  <a:lnTo>
                    <a:pt x="30708" y="16497"/>
                  </a:lnTo>
                  <a:lnTo>
                    <a:pt x="18630" y="14592"/>
                  </a:lnTo>
                  <a:lnTo>
                    <a:pt x="19964" y="6248"/>
                  </a:lnTo>
                  <a:lnTo>
                    <a:pt x="20955" y="6413"/>
                  </a:lnTo>
                  <a:lnTo>
                    <a:pt x="20574" y="8128"/>
                  </a:lnTo>
                  <a:lnTo>
                    <a:pt x="20243" y="8343"/>
                  </a:lnTo>
                  <a:lnTo>
                    <a:pt x="19761" y="11277"/>
                  </a:lnTo>
                  <a:lnTo>
                    <a:pt x="19088" y="14655"/>
                  </a:lnTo>
                  <a:lnTo>
                    <a:pt x="19900" y="11468"/>
                  </a:lnTo>
                  <a:lnTo>
                    <a:pt x="20358" y="12039"/>
                  </a:lnTo>
                  <a:lnTo>
                    <a:pt x="19545" y="14719"/>
                  </a:lnTo>
                  <a:lnTo>
                    <a:pt x="20421" y="12115"/>
                  </a:lnTo>
                  <a:lnTo>
                    <a:pt x="20650" y="12382"/>
                  </a:lnTo>
                  <a:lnTo>
                    <a:pt x="20929" y="12433"/>
                  </a:lnTo>
                  <a:lnTo>
                    <a:pt x="20002" y="14782"/>
                  </a:lnTo>
                  <a:lnTo>
                    <a:pt x="21018" y="12446"/>
                  </a:lnTo>
                  <a:lnTo>
                    <a:pt x="21691" y="12560"/>
                  </a:lnTo>
                  <a:lnTo>
                    <a:pt x="20523" y="14884"/>
                  </a:lnTo>
                  <a:lnTo>
                    <a:pt x="21780" y="12573"/>
                  </a:lnTo>
                  <a:lnTo>
                    <a:pt x="22390" y="12674"/>
                  </a:lnTo>
                  <a:lnTo>
                    <a:pt x="21005" y="14947"/>
                  </a:lnTo>
                  <a:lnTo>
                    <a:pt x="22491" y="12687"/>
                  </a:lnTo>
                  <a:lnTo>
                    <a:pt x="22860" y="12738"/>
                  </a:lnTo>
                  <a:lnTo>
                    <a:pt x="23317" y="12547"/>
                  </a:lnTo>
                  <a:lnTo>
                    <a:pt x="21564" y="15036"/>
                  </a:lnTo>
                  <a:lnTo>
                    <a:pt x="23977" y="11874"/>
                  </a:lnTo>
                  <a:lnTo>
                    <a:pt x="23837" y="12801"/>
                  </a:lnTo>
                  <a:lnTo>
                    <a:pt x="24498" y="12915"/>
                  </a:lnTo>
                  <a:lnTo>
                    <a:pt x="22428" y="15176"/>
                  </a:lnTo>
                  <a:lnTo>
                    <a:pt x="24612" y="12928"/>
                  </a:lnTo>
                  <a:lnTo>
                    <a:pt x="25641" y="13093"/>
                  </a:lnTo>
                  <a:lnTo>
                    <a:pt x="23202" y="15303"/>
                  </a:lnTo>
                  <a:lnTo>
                    <a:pt x="25755" y="13106"/>
                  </a:lnTo>
                  <a:lnTo>
                    <a:pt x="26593" y="13233"/>
                  </a:lnTo>
                  <a:lnTo>
                    <a:pt x="27482" y="13030"/>
                  </a:lnTo>
                  <a:lnTo>
                    <a:pt x="24193" y="15443"/>
                  </a:lnTo>
                  <a:lnTo>
                    <a:pt x="27711" y="12966"/>
                  </a:lnTo>
                  <a:lnTo>
                    <a:pt x="28079" y="12877"/>
                  </a:lnTo>
                  <a:lnTo>
                    <a:pt x="28105" y="12674"/>
                  </a:lnTo>
                  <a:lnTo>
                    <a:pt x="28562" y="12344"/>
                  </a:lnTo>
                  <a:lnTo>
                    <a:pt x="28536" y="12738"/>
                  </a:lnTo>
                  <a:lnTo>
                    <a:pt x="29311" y="13728"/>
                  </a:lnTo>
                  <a:lnTo>
                    <a:pt x="25806" y="15709"/>
                  </a:lnTo>
                  <a:lnTo>
                    <a:pt x="25946" y="15735"/>
                  </a:lnTo>
                  <a:lnTo>
                    <a:pt x="29425" y="13779"/>
                  </a:lnTo>
                  <a:lnTo>
                    <a:pt x="31572" y="14109"/>
                  </a:lnTo>
                  <a:lnTo>
                    <a:pt x="32270" y="13792"/>
                  </a:lnTo>
                  <a:lnTo>
                    <a:pt x="32194" y="13525"/>
                  </a:lnTo>
                  <a:lnTo>
                    <a:pt x="32105" y="13208"/>
                  </a:lnTo>
                  <a:lnTo>
                    <a:pt x="31800" y="13411"/>
                  </a:lnTo>
                  <a:lnTo>
                    <a:pt x="31343" y="13525"/>
                  </a:lnTo>
                  <a:lnTo>
                    <a:pt x="30187" y="13347"/>
                  </a:lnTo>
                  <a:lnTo>
                    <a:pt x="33286" y="11595"/>
                  </a:lnTo>
                  <a:lnTo>
                    <a:pt x="30086" y="13284"/>
                  </a:lnTo>
                  <a:lnTo>
                    <a:pt x="29845" y="12547"/>
                  </a:lnTo>
                  <a:lnTo>
                    <a:pt x="29921" y="11823"/>
                  </a:lnTo>
                  <a:lnTo>
                    <a:pt x="29997" y="11290"/>
                  </a:lnTo>
                  <a:lnTo>
                    <a:pt x="32105" y="9740"/>
                  </a:lnTo>
                  <a:lnTo>
                    <a:pt x="32385" y="10160"/>
                  </a:lnTo>
                  <a:lnTo>
                    <a:pt x="32588" y="10566"/>
                  </a:lnTo>
                  <a:lnTo>
                    <a:pt x="32664" y="10096"/>
                  </a:lnTo>
                  <a:lnTo>
                    <a:pt x="32715" y="9512"/>
                  </a:lnTo>
                  <a:lnTo>
                    <a:pt x="32550" y="9410"/>
                  </a:lnTo>
                  <a:lnTo>
                    <a:pt x="33782" y="8509"/>
                  </a:lnTo>
                  <a:lnTo>
                    <a:pt x="33794" y="8178"/>
                  </a:lnTo>
                  <a:lnTo>
                    <a:pt x="33731" y="8432"/>
                  </a:lnTo>
                  <a:lnTo>
                    <a:pt x="32461" y="9359"/>
                  </a:lnTo>
                  <a:lnTo>
                    <a:pt x="32004" y="9169"/>
                  </a:lnTo>
                  <a:lnTo>
                    <a:pt x="31978" y="9728"/>
                  </a:lnTo>
                  <a:lnTo>
                    <a:pt x="30010" y="11163"/>
                  </a:lnTo>
                  <a:lnTo>
                    <a:pt x="30111" y="10566"/>
                  </a:lnTo>
                  <a:lnTo>
                    <a:pt x="30238" y="10096"/>
                  </a:lnTo>
                  <a:lnTo>
                    <a:pt x="30746" y="9512"/>
                  </a:lnTo>
                  <a:lnTo>
                    <a:pt x="31978" y="9728"/>
                  </a:lnTo>
                  <a:lnTo>
                    <a:pt x="31978" y="9169"/>
                  </a:lnTo>
                  <a:lnTo>
                    <a:pt x="30378" y="8928"/>
                  </a:lnTo>
                  <a:lnTo>
                    <a:pt x="31343" y="8051"/>
                  </a:lnTo>
                  <a:lnTo>
                    <a:pt x="33731" y="8432"/>
                  </a:lnTo>
                  <a:lnTo>
                    <a:pt x="33731" y="8166"/>
                  </a:lnTo>
                  <a:lnTo>
                    <a:pt x="31229" y="7772"/>
                  </a:lnTo>
                  <a:lnTo>
                    <a:pt x="31229" y="8039"/>
                  </a:lnTo>
                  <a:lnTo>
                    <a:pt x="30264" y="8915"/>
                  </a:lnTo>
                  <a:lnTo>
                    <a:pt x="28968" y="9728"/>
                  </a:lnTo>
                  <a:lnTo>
                    <a:pt x="28892" y="10160"/>
                  </a:lnTo>
                  <a:lnTo>
                    <a:pt x="28867" y="10287"/>
                  </a:lnTo>
                  <a:lnTo>
                    <a:pt x="28613" y="11823"/>
                  </a:lnTo>
                  <a:lnTo>
                    <a:pt x="28575" y="12217"/>
                  </a:lnTo>
                  <a:lnTo>
                    <a:pt x="28130" y="12547"/>
                  </a:lnTo>
                  <a:lnTo>
                    <a:pt x="28435" y="10680"/>
                  </a:lnTo>
                  <a:lnTo>
                    <a:pt x="28867" y="10287"/>
                  </a:lnTo>
                  <a:lnTo>
                    <a:pt x="28460" y="10553"/>
                  </a:lnTo>
                  <a:lnTo>
                    <a:pt x="28511" y="10096"/>
                  </a:lnTo>
                  <a:lnTo>
                    <a:pt x="28270" y="9486"/>
                  </a:lnTo>
                  <a:lnTo>
                    <a:pt x="28003" y="9220"/>
                  </a:lnTo>
                  <a:lnTo>
                    <a:pt x="29362" y="7734"/>
                  </a:lnTo>
                  <a:lnTo>
                    <a:pt x="31229" y="8039"/>
                  </a:lnTo>
                  <a:lnTo>
                    <a:pt x="31229" y="7772"/>
                  </a:lnTo>
                  <a:lnTo>
                    <a:pt x="29260" y="7454"/>
                  </a:lnTo>
                  <a:lnTo>
                    <a:pt x="29260" y="7721"/>
                  </a:lnTo>
                  <a:lnTo>
                    <a:pt x="27940" y="9169"/>
                  </a:lnTo>
                  <a:lnTo>
                    <a:pt x="27584" y="8788"/>
                  </a:lnTo>
                  <a:lnTo>
                    <a:pt x="27419" y="8623"/>
                  </a:lnTo>
                  <a:lnTo>
                    <a:pt x="27292" y="8585"/>
                  </a:lnTo>
                  <a:lnTo>
                    <a:pt x="27292" y="9728"/>
                  </a:lnTo>
                  <a:lnTo>
                    <a:pt x="27254" y="9906"/>
                  </a:lnTo>
                  <a:lnTo>
                    <a:pt x="27228" y="10058"/>
                  </a:lnTo>
                  <a:lnTo>
                    <a:pt x="26936" y="11925"/>
                  </a:lnTo>
                  <a:lnTo>
                    <a:pt x="26911" y="12065"/>
                  </a:lnTo>
                  <a:lnTo>
                    <a:pt x="26835" y="12560"/>
                  </a:lnTo>
                  <a:lnTo>
                    <a:pt x="26365" y="12560"/>
                  </a:lnTo>
                  <a:lnTo>
                    <a:pt x="26911" y="12065"/>
                  </a:lnTo>
                  <a:lnTo>
                    <a:pt x="26238" y="12560"/>
                  </a:lnTo>
                  <a:lnTo>
                    <a:pt x="25895" y="12547"/>
                  </a:lnTo>
                  <a:lnTo>
                    <a:pt x="25069" y="12433"/>
                  </a:lnTo>
                  <a:lnTo>
                    <a:pt x="27228" y="10058"/>
                  </a:lnTo>
                  <a:lnTo>
                    <a:pt x="25095" y="12268"/>
                  </a:lnTo>
                  <a:lnTo>
                    <a:pt x="25488" y="9817"/>
                  </a:lnTo>
                  <a:lnTo>
                    <a:pt x="26162" y="8890"/>
                  </a:lnTo>
                  <a:lnTo>
                    <a:pt x="26492" y="8940"/>
                  </a:lnTo>
                  <a:lnTo>
                    <a:pt x="27279" y="9169"/>
                  </a:lnTo>
                  <a:lnTo>
                    <a:pt x="27292" y="9728"/>
                  </a:lnTo>
                  <a:lnTo>
                    <a:pt x="27292" y="8585"/>
                  </a:lnTo>
                  <a:lnTo>
                    <a:pt x="26835" y="8432"/>
                  </a:lnTo>
                  <a:lnTo>
                    <a:pt x="26517" y="8394"/>
                  </a:lnTo>
                  <a:lnTo>
                    <a:pt x="27241" y="7404"/>
                  </a:lnTo>
                  <a:lnTo>
                    <a:pt x="29260" y="7721"/>
                  </a:lnTo>
                  <a:lnTo>
                    <a:pt x="29260" y="7454"/>
                  </a:lnTo>
                  <a:lnTo>
                    <a:pt x="27139" y="7124"/>
                  </a:lnTo>
                  <a:lnTo>
                    <a:pt x="27139" y="7391"/>
                  </a:lnTo>
                  <a:lnTo>
                    <a:pt x="26428" y="8369"/>
                  </a:lnTo>
                  <a:lnTo>
                    <a:pt x="26060" y="8318"/>
                  </a:lnTo>
                  <a:lnTo>
                    <a:pt x="26060" y="8864"/>
                  </a:lnTo>
                  <a:lnTo>
                    <a:pt x="25514" y="9613"/>
                  </a:lnTo>
                  <a:lnTo>
                    <a:pt x="25654" y="8788"/>
                  </a:lnTo>
                  <a:lnTo>
                    <a:pt x="26060" y="8864"/>
                  </a:lnTo>
                  <a:lnTo>
                    <a:pt x="26060" y="8318"/>
                  </a:lnTo>
                  <a:lnTo>
                    <a:pt x="25222" y="8178"/>
                  </a:lnTo>
                  <a:lnTo>
                    <a:pt x="25831" y="7188"/>
                  </a:lnTo>
                  <a:lnTo>
                    <a:pt x="27139" y="7391"/>
                  </a:lnTo>
                  <a:lnTo>
                    <a:pt x="27139" y="7124"/>
                  </a:lnTo>
                  <a:lnTo>
                    <a:pt x="25730" y="6896"/>
                  </a:lnTo>
                  <a:lnTo>
                    <a:pt x="25730" y="7162"/>
                  </a:lnTo>
                  <a:lnTo>
                    <a:pt x="25120" y="8166"/>
                  </a:lnTo>
                  <a:lnTo>
                    <a:pt x="24587" y="8077"/>
                  </a:lnTo>
                  <a:lnTo>
                    <a:pt x="24371" y="9398"/>
                  </a:lnTo>
                  <a:lnTo>
                    <a:pt x="24333" y="9652"/>
                  </a:lnTo>
                  <a:lnTo>
                    <a:pt x="24015" y="11684"/>
                  </a:lnTo>
                  <a:lnTo>
                    <a:pt x="23456" y="12446"/>
                  </a:lnTo>
                  <a:lnTo>
                    <a:pt x="23495" y="12141"/>
                  </a:lnTo>
                  <a:lnTo>
                    <a:pt x="23406" y="11823"/>
                  </a:lnTo>
                  <a:lnTo>
                    <a:pt x="23088" y="12039"/>
                  </a:lnTo>
                  <a:lnTo>
                    <a:pt x="22847" y="12103"/>
                  </a:lnTo>
                  <a:lnTo>
                    <a:pt x="24333" y="9652"/>
                  </a:lnTo>
                  <a:lnTo>
                    <a:pt x="24333" y="9461"/>
                  </a:lnTo>
                  <a:lnTo>
                    <a:pt x="22720" y="12128"/>
                  </a:lnTo>
                  <a:lnTo>
                    <a:pt x="22034" y="12052"/>
                  </a:lnTo>
                  <a:lnTo>
                    <a:pt x="23660" y="8813"/>
                  </a:lnTo>
                  <a:lnTo>
                    <a:pt x="23876" y="9182"/>
                  </a:lnTo>
                  <a:lnTo>
                    <a:pt x="24003" y="8432"/>
                  </a:lnTo>
                  <a:lnTo>
                    <a:pt x="23990" y="8166"/>
                  </a:lnTo>
                  <a:lnTo>
                    <a:pt x="24574" y="6985"/>
                  </a:lnTo>
                  <a:lnTo>
                    <a:pt x="25730" y="7162"/>
                  </a:lnTo>
                  <a:lnTo>
                    <a:pt x="25730" y="6896"/>
                  </a:lnTo>
                  <a:lnTo>
                    <a:pt x="24485" y="6705"/>
                  </a:lnTo>
                  <a:lnTo>
                    <a:pt x="24485" y="6972"/>
                  </a:lnTo>
                  <a:lnTo>
                    <a:pt x="23926" y="8089"/>
                  </a:lnTo>
                  <a:lnTo>
                    <a:pt x="23685" y="7924"/>
                  </a:lnTo>
                  <a:lnTo>
                    <a:pt x="23609" y="8724"/>
                  </a:lnTo>
                  <a:lnTo>
                    <a:pt x="21945" y="12039"/>
                  </a:lnTo>
                  <a:lnTo>
                    <a:pt x="21399" y="11950"/>
                  </a:lnTo>
                  <a:lnTo>
                    <a:pt x="21310" y="11722"/>
                  </a:lnTo>
                  <a:lnTo>
                    <a:pt x="22682" y="8242"/>
                  </a:lnTo>
                  <a:lnTo>
                    <a:pt x="23406" y="8343"/>
                  </a:lnTo>
                  <a:lnTo>
                    <a:pt x="23609" y="8724"/>
                  </a:lnTo>
                  <a:lnTo>
                    <a:pt x="23609" y="7899"/>
                  </a:lnTo>
                  <a:lnTo>
                    <a:pt x="23279" y="7785"/>
                  </a:lnTo>
                  <a:lnTo>
                    <a:pt x="22872" y="7734"/>
                  </a:lnTo>
                  <a:lnTo>
                    <a:pt x="23253" y="6781"/>
                  </a:lnTo>
                  <a:lnTo>
                    <a:pt x="24485" y="6972"/>
                  </a:lnTo>
                  <a:lnTo>
                    <a:pt x="24485" y="6705"/>
                  </a:lnTo>
                  <a:lnTo>
                    <a:pt x="23164" y="6489"/>
                  </a:lnTo>
                  <a:lnTo>
                    <a:pt x="23164" y="6756"/>
                  </a:lnTo>
                  <a:lnTo>
                    <a:pt x="22783" y="7721"/>
                  </a:lnTo>
                  <a:lnTo>
                    <a:pt x="22593" y="7696"/>
                  </a:lnTo>
                  <a:lnTo>
                    <a:pt x="22593" y="8216"/>
                  </a:lnTo>
                  <a:lnTo>
                    <a:pt x="21259" y="11582"/>
                  </a:lnTo>
                  <a:lnTo>
                    <a:pt x="21158" y="11277"/>
                  </a:lnTo>
                  <a:lnTo>
                    <a:pt x="21259" y="10096"/>
                  </a:lnTo>
                  <a:lnTo>
                    <a:pt x="21463" y="8775"/>
                  </a:lnTo>
                  <a:lnTo>
                    <a:pt x="22034" y="8128"/>
                  </a:lnTo>
                  <a:lnTo>
                    <a:pt x="22593" y="8216"/>
                  </a:lnTo>
                  <a:lnTo>
                    <a:pt x="22593" y="7696"/>
                  </a:lnTo>
                  <a:lnTo>
                    <a:pt x="21831" y="7569"/>
                  </a:lnTo>
                  <a:lnTo>
                    <a:pt x="22123" y="6591"/>
                  </a:lnTo>
                  <a:lnTo>
                    <a:pt x="23164" y="6756"/>
                  </a:lnTo>
                  <a:lnTo>
                    <a:pt x="23164" y="6489"/>
                  </a:lnTo>
                  <a:lnTo>
                    <a:pt x="22034" y="6311"/>
                  </a:lnTo>
                  <a:lnTo>
                    <a:pt x="22034" y="6578"/>
                  </a:lnTo>
                  <a:lnTo>
                    <a:pt x="21742" y="7556"/>
                  </a:lnTo>
                  <a:lnTo>
                    <a:pt x="21475" y="7505"/>
                  </a:lnTo>
                  <a:lnTo>
                    <a:pt x="20675" y="8051"/>
                  </a:lnTo>
                  <a:lnTo>
                    <a:pt x="21043" y="6426"/>
                  </a:lnTo>
                  <a:lnTo>
                    <a:pt x="22034" y="6578"/>
                  </a:lnTo>
                  <a:lnTo>
                    <a:pt x="22034" y="6311"/>
                  </a:lnTo>
                  <a:lnTo>
                    <a:pt x="21666" y="6248"/>
                  </a:lnTo>
                  <a:lnTo>
                    <a:pt x="19748" y="5943"/>
                  </a:lnTo>
                  <a:lnTo>
                    <a:pt x="18338" y="14782"/>
                  </a:lnTo>
                  <a:lnTo>
                    <a:pt x="32664" y="17043"/>
                  </a:lnTo>
                  <a:lnTo>
                    <a:pt x="32702" y="16776"/>
                  </a:lnTo>
                  <a:lnTo>
                    <a:pt x="34061" y="8216"/>
                  </a:lnTo>
                  <a:close/>
                </a:path>
              </a:pathLst>
            </a:custGeom>
            <a:solidFill>
              <a:srgbClr val="FFFFFF"/>
            </a:solidFill>
          </p:spPr>
          <p:txBody>
            <a:bodyPr wrap="square" lIns="0" tIns="0" rIns="0" bIns="0" rtlCol="0"/>
            <a:lstStyle/>
            <a:p>
              <a:endParaRPr sz="1227"/>
            </a:p>
          </p:txBody>
        </p:sp>
        <p:sp>
          <p:nvSpPr>
            <p:cNvPr id="317" name="object 317"/>
            <p:cNvSpPr/>
            <p:nvPr/>
          </p:nvSpPr>
          <p:spPr>
            <a:xfrm>
              <a:off x="5853512" y="5209460"/>
              <a:ext cx="255904" cy="308610"/>
            </a:xfrm>
            <a:custGeom>
              <a:avLst/>
              <a:gdLst/>
              <a:ahLst/>
              <a:cxnLst/>
              <a:rect l="l" t="t" r="r" b="b"/>
              <a:pathLst>
                <a:path w="255904" h="308610">
                  <a:moveTo>
                    <a:pt x="43522" y="0"/>
                  </a:moveTo>
                  <a:lnTo>
                    <a:pt x="0" y="274815"/>
                  </a:lnTo>
                  <a:lnTo>
                    <a:pt x="212356" y="308444"/>
                  </a:lnTo>
                  <a:lnTo>
                    <a:pt x="255879" y="33629"/>
                  </a:lnTo>
                  <a:lnTo>
                    <a:pt x="43522" y="0"/>
                  </a:lnTo>
                </a:path>
              </a:pathLst>
            </a:custGeom>
            <a:ln w="3175">
              <a:solidFill>
                <a:srgbClr val="000000"/>
              </a:solidFill>
            </a:ln>
          </p:spPr>
          <p:txBody>
            <a:bodyPr wrap="square" lIns="0" tIns="0" rIns="0" bIns="0" rtlCol="0"/>
            <a:lstStyle/>
            <a:p>
              <a:endParaRPr sz="1227"/>
            </a:p>
          </p:txBody>
        </p:sp>
        <p:sp>
          <p:nvSpPr>
            <p:cNvPr id="318" name="object 318"/>
            <p:cNvSpPr/>
            <p:nvPr/>
          </p:nvSpPr>
          <p:spPr>
            <a:xfrm>
              <a:off x="5959533" y="5501213"/>
              <a:ext cx="139065" cy="37465"/>
            </a:xfrm>
            <a:custGeom>
              <a:avLst/>
              <a:gdLst/>
              <a:ahLst/>
              <a:cxnLst/>
              <a:rect l="l" t="t" r="r" b="b"/>
              <a:pathLst>
                <a:path w="139064" h="37464">
                  <a:moveTo>
                    <a:pt x="1549" y="0"/>
                  </a:moveTo>
                  <a:lnTo>
                    <a:pt x="0" y="29717"/>
                  </a:lnTo>
                  <a:lnTo>
                    <a:pt x="137414" y="36918"/>
                  </a:lnTo>
                  <a:lnTo>
                    <a:pt x="138963" y="7200"/>
                  </a:lnTo>
                  <a:lnTo>
                    <a:pt x="1549" y="0"/>
                  </a:lnTo>
                  <a:close/>
                </a:path>
              </a:pathLst>
            </a:custGeom>
            <a:solidFill>
              <a:srgbClr val="C7497F"/>
            </a:solidFill>
          </p:spPr>
          <p:txBody>
            <a:bodyPr wrap="square" lIns="0" tIns="0" rIns="0" bIns="0" rtlCol="0"/>
            <a:lstStyle/>
            <a:p>
              <a:endParaRPr sz="1227"/>
            </a:p>
          </p:txBody>
        </p:sp>
      </p:grpSp>
      <p:sp>
        <p:nvSpPr>
          <p:cNvPr id="319" name="object 319"/>
          <p:cNvSpPr txBox="1"/>
          <p:nvPr/>
        </p:nvSpPr>
        <p:spPr>
          <a:xfrm rot="120000">
            <a:off x="7514999" y="3759409"/>
            <a:ext cx="70905" cy="12824"/>
          </a:xfrm>
          <a:prstGeom prst="rect">
            <a:avLst/>
          </a:prstGeom>
        </p:spPr>
        <p:txBody>
          <a:bodyPr vert="horz" wrap="square" lIns="0" tIns="0" rIns="0" bIns="0" rtlCol="0">
            <a:spAutoFit/>
          </a:bodyPr>
          <a:lstStyle/>
          <a:p>
            <a:pPr>
              <a:lnSpc>
                <a:spcPts val="92"/>
              </a:lnSpc>
            </a:pPr>
            <a:r>
              <a:rPr sz="102" b="1" spc="-17" dirty="0">
                <a:solidFill>
                  <a:srgbClr val="FFFFFF"/>
                </a:solidFill>
                <a:latin typeface="Arial"/>
                <a:cs typeface="Arial"/>
              </a:rPr>
              <a:t>DOWNLOAD</a:t>
            </a:r>
            <a:endParaRPr sz="102">
              <a:latin typeface="Arial"/>
              <a:cs typeface="Arial"/>
            </a:endParaRPr>
          </a:p>
        </p:txBody>
      </p:sp>
      <p:sp>
        <p:nvSpPr>
          <p:cNvPr id="320" name="object 320"/>
          <p:cNvSpPr txBox="1"/>
          <p:nvPr/>
        </p:nvSpPr>
        <p:spPr>
          <a:xfrm rot="120000">
            <a:off x="7411713" y="3797310"/>
            <a:ext cx="185564" cy="12824"/>
          </a:xfrm>
          <a:prstGeom prst="rect">
            <a:avLst/>
          </a:prstGeom>
        </p:spPr>
        <p:txBody>
          <a:bodyPr vert="horz" wrap="square" lIns="0" tIns="0" rIns="0" bIns="0" rtlCol="0">
            <a:spAutoFit/>
          </a:bodyPr>
          <a:lstStyle/>
          <a:p>
            <a:pPr>
              <a:lnSpc>
                <a:spcPts val="112"/>
              </a:lnSpc>
            </a:pPr>
            <a:r>
              <a:rPr sz="153" b="1" baseline="18518" dirty="0">
                <a:solidFill>
                  <a:srgbClr val="C7497F"/>
                </a:solidFill>
                <a:latin typeface="Arial"/>
                <a:cs typeface="Arial"/>
              </a:rPr>
              <a:t>CDC</a:t>
            </a:r>
            <a:r>
              <a:rPr sz="153" b="1" spc="35" baseline="18518" dirty="0">
                <a:solidFill>
                  <a:srgbClr val="C7497F"/>
                </a:solidFill>
                <a:latin typeface="Arial"/>
                <a:cs typeface="Arial"/>
              </a:rPr>
              <a:t> </a:t>
            </a:r>
            <a:r>
              <a:rPr sz="153" b="1" baseline="18518" dirty="0">
                <a:solidFill>
                  <a:srgbClr val="C7497F"/>
                </a:solidFill>
                <a:latin typeface="Arial"/>
                <a:cs typeface="Arial"/>
              </a:rPr>
              <a:t>Poster—</a:t>
            </a:r>
            <a:r>
              <a:rPr sz="102" b="1" dirty="0">
                <a:latin typeface="Arial"/>
                <a:cs typeface="Arial"/>
              </a:rPr>
              <a:t>“Get</a:t>
            </a:r>
            <a:r>
              <a:rPr sz="102" b="1" spc="27" dirty="0">
                <a:latin typeface="Arial"/>
                <a:cs typeface="Arial"/>
              </a:rPr>
              <a:t> </a:t>
            </a:r>
            <a:r>
              <a:rPr sz="102" b="1" dirty="0">
                <a:latin typeface="Arial"/>
                <a:cs typeface="Arial"/>
              </a:rPr>
              <a:t>Back</a:t>
            </a:r>
            <a:r>
              <a:rPr sz="102" b="1" spc="27" dirty="0">
                <a:latin typeface="Arial"/>
                <a:cs typeface="Arial"/>
              </a:rPr>
              <a:t> </a:t>
            </a:r>
            <a:r>
              <a:rPr sz="102" b="1" spc="-17" dirty="0">
                <a:latin typeface="Arial"/>
                <a:cs typeface="Arial"/>
              </a:rPr>
              <a:t>to</a:t>
            </a:r>
            <a:endParaRPr sz="102">
              <a:latin typeface="Arial"/>
              <a:cs typeface="Arial"/>
            </a:endParaRPr>
          </a:p>
        </p:txBody>
      </p:sp>
      <p:sp>
        <p:nvSpPr>
          <p:cNvPr id="321" name="object 321"/>
          <p:cNvSpPr/>
          <p:nvPr/>
        </p:nvSpPr>
        <p:spPr>
          <a:xfrm>
            <a:off x="7589561" y="3763611"/>
            <a:ext cx="7793" cy="5195"/>
          </a:xfrm>
          <a:custGeom>
            <a:avLst/>
            <a:gdLst/>
            <a:ahLst/>
            <a:cxnLst/>
            <a:rect l="l" t="t" r="r" b="b"/>
            <a:pathLst>
              <a:path w="11429" h="7620">
                <a:moveTo>
                  <a:pt x="0" y="0"/>
                </a:moveTo>
                <a:lnTo>
                  <a:pt x="5397" y="7035"/>
                </a:lnTo>
                <a:lnTo>
                  <a:pt x="11290" y="584"/>
                </a:lnTo>
                <a:lnTo>
                  <a:pt x="0" y="0"/>
                </a:lnTo>
                <a:close/>
              </a:path>
            </a:pathLst>
          </a:custGeom>
          <a:solidFill>
            <a:srgbClr val="FFFFFF"/>
          </a:solidFill>
        </p:spPr>
        <p:txBody>
          <a:bodyPr wrap="square" lIns="0" tIns="0" rIns="0" bIns="0" rtlCol="0"/>
          <a:lstStyle/>
          <a:p>
            <a:endParaRPr sz="1227"/>
          </a:p>
        </p:txBody>
      </p:sp>
      <p:sp>
        <p:nvSpPr>
          <p:cNvPr id="322" name="object 322"/>
          <p:cNvSpPr txBox="1"/>
          <p:nvPr/>
        </p:nvSpPr>
        <p:spPr>
          <a:xfrm rot="120000">
            <a:off x="7641037" y="3808970"/>
            <a:ext cx="173921" cy="12824"/>
          </a:xfrm>
          <a:prstGeom prst="rect">
            <a:avLst/>
          </a:prstGeom>
        </p:spPr>
        <p:txBody>
          <a:bodyPr vert="horz" wrap="square" lIns="0" tIns="0" rIns="0" bIns="0" rtlCol="0">
            <a:spAutoFit/>
          </a:bodyPr>
          <a:lstStyle/>
          <a:p>
            <a:pPr>
              <a:lnSpc>
                <a:spcPts val="109"/>
              </a:lnSpc>
            </a:pPr>
            <a:r>
              <a:rPr sz="153" b="1" baseline="18518" dirty="0">
                <a:solidFill>
                  <a:srgbClr val="C7497F"/>
                </a:solidFill>
                <a:latin typeface="Arial"/>
                <a:cs typeface="Arial"/>
              </a:rPr>
              <a:t>CDPH</a:t>
            </a:r>
            <a:r>
              <a:rPr sz="153" b="1" spc="51" baseline="18518" dirty="0">
                <a:solidFill>
                  <a:srgbClr val="C7497F"/>
                </a:solidFill>
                <a:latin typeface="Arial"/>
                <a:cs typeface="Arial"/>
              </a:rPr>
              <a:t> </a:t>
            </a:r>
            <a:r>
              <a:rPr sz="102" b="1" dirty="0">
                <a:solidFill>
                  <a:srgbClr val="C7497F"/>
                </a:solidFill>
                <a:latin typeface="Arial"/>
                <a:cs typeface="Arial"/>
              </a:rPr>
              <a:t>Poster—</a:t>
            </a:r>
            <a:r>
              <a:rPr sz="102" b="1" dirty="0">
                <a:latin typeface="Arial"/>
                <a:cs typeface="Arial"/>
              </a:rPr>
              <a:t>“Why</a:t>
            </a:r>
            <a:r>
              <a:rPr sz="102" b="1" spc="37" dirty="0">
                <a:latin typeface="Arial"/>
                <a:cs typeface="Arial"/>
              </a:rPr>
              <a:t> </a:t>
            </a:r>
            <a:r>
              <a:rPr sz="102" b="1" spc="-17" dirty="0">
                <a:latin typeface="Arial"/>
                <a:cs typeface="Arial"/>
              </a:rPr>
              <a:t>Get</a:t>
            </a:r>
            <a:endParaRPr sz="102">
              <a:latin typeface="Arial"/>
              <a:cs typeface="Arial"/>
            </a:endParaRPr>
          </a:p>
        </p:txBody>
      </p:sp>
      <p:sp>
        <p:nvSpPr>
          <p:cNvPr id="323" name="object 323"/>
          <p:cNvSpPr txBox="1"/>
          <p:nvPr/>
        </p:nvSpPr>
        <p:spPr>
          <a:xfrm rot="120000">
            <a:off x="7639741" y="3825510"/>
            <a:ext cx="88912" cy="12824"/>
          </a:xfrm>
          <a:prstGeom prst="rect">
            <a:avLst/>
          </a:prstGeom>
        </p:spPr>
        <p:txBody>
          <a:bodyPr vert="horz" wrap="square" lIns="0" tIns="0" rIns="0" bIns="0" rtlCol="0">
            <a:spAutoFit/>
          </a:bodyPr>
          <a:lstStyle/>
          <a:p>
            <a:pPr>
              <a:lnSpc>
                <a:spcPts val="99"/>
              </a:lnSpc>
            </a:pPr>
            <a:r>
              <a:rPr sz="102" b="1" spc="-7" dirty="0">
                <a:latin typeface="Arial"/>
                <a:cs typeface="Arial"/>
              </a:rPr>
              <a:t>Vaccinated”</a:t>
            </a:r>
            <a:endParaRPr sz="102">
              <a:latin typeface="Arial"/>
              <a:cs typeface="Arial"/>
            </a:endParaRPr>
          </a:p>
        </p:txBody>
      </p:sp>
      <p:sp>
        <p:nvSpPr>
          <p:cNvPr id="324" name="object 324"/>
          <p:cNvSpPr txBox="1"/>
          <p:nvPr/>
        </p:nvSpPr>
        <p:spPr>
          <a:xfrm rot="120000">
            <a:off x="7639335" y="3843382"/>
            <a:ext cx="147776" cy="12824"/>
          </a:xfrm>
          <a:prstGeom prst="rect">
            <a:avLst/>
          </a:prstGeom>
        </p:spPr>
        <p:txBody>
          <a:bodyPr vert="horz" wrap="square" lIns="0" tIns="0" rIns="0" bIns="0" rtlCol="0">
            <a:spAutoFit/>
          </a:bodyPr>
          <a:lstStyle/>
          <a:p>
            <a:pPr>
              <a:lnSpc>
                <a:spcPts val="92"/>
              </a:lnSpc>
            </a:pPr>
            <a:r>
              <a:rPr sz="102" dirty="0">
                <a:latin typeface="Lucida Sans Unicode"/>
                <a:cs typeface="Lucida Sans Unicode"/>
              </a:rPr>
              <a:t>Format:</a:t>
            </a:r>
            <a:r>
              <a:rPr sz="102" spc="194" dirty="0">
                <a:latin typeface="Lucida Sans Unicode"/>
                <a:cs typeface="Lucida Sans Unicode"/>
              </a:rPr>
              <a:t> </a:t>
            </a:r>
            <a:r>
              <a:rPr sz="102" spc="-14" dirty="0">
                <a:latin typeface="Lucida Sans Unicode"/>
                <a:cs typeface="Lucida Sans Unicode"/>
              </a:rPr>
              <a:t>15”x15”</a:t>
            </a:r>
            <a:r>
              <a:rPr sz="102" spc="-10" dirty="0">
                <a:latin typeface="Lucida Sans Unicode"/>
                <a:cs typeface="Lucida Sans Unicode"/>
              </a:rPr>
              <a:t> </a:t>
            </a:r>
            <a:r>
              <a:rPr sz="102" spc="-17" dirty="0">
                <a:latin typeface="Lucida Sans Unicode"/>
                <a:cs typeface="Lucida Sans Unicode"/>
              </a:rPr>
              <a:t>PNG</a:t>
            </a:r>
            <a:endParaRPr sz="102">
              <a:latin typeface="Lucida Sans Unicode"/>
              <a:cs typeface="Lucida Sans Unicode"/>
            </a:endParaRPr>
          </a:p>
        </p:txBody>
      </p:sp>
      <p:sp>
        <p:nvSpPr>
          <p:cNvPr id="325" name="object 325"/>
          <p:cNvSpPr txBox="1"/>
          <p:nvPr/>
        </p:nvSpPr>
        <p:spPr>
          <a:xfrm rot="120000">
            <a:off x="7638479" y="3857734"/>
            <a:ext cx="116326" cy="12824"/>
          </a:xfrm>
          <a:prstGeom prst="rect">
            <a:avLst/>
          </a:prstGeom>
        </p:spPr>
        <p:txBody>
          <a:bodyPr vert="horz" wrap="square" lIns="0" tIns="0" rIns="0" bIns="0" rtlCol="0">
            <a:spAutoFit/>
          </a:bodyPr>
          <a:lstStyle/>
          <a:p>
            <a:pPr>
              <a:lnSpc>
                <a:spcPts val="89"/>
              </a:lnSpc>
            </a:pPr>
            <a:r>
              <a:rPr sz="102" spc="-7" dirty="0">
                <a:latin typeface="Lucida Sans Unicode"/>
                <a:cs typeface="Lucida Sans Unicode"/>
              </a:rPr>
              <a:t>Languages:</a:t>
            </a:r>
            <a:r>
              <a:rPr sz="102" spc="41" dirty="0">
                <a:latin typeface="Lucida Sans Unicode"/>
                <a:cs typeface="Lucida Sans Unicode"/>
              </a:rPr>
              <a:t> </a:t>
            </a:r>
            <a:r>
              <a:rPr sz="102" spc="-14" dirty="0">
                <a:latin typeface="Lucida Sans Unicode"/>
                <a:cs typeface="Lucida Sans Unicode"/>
              </a:rPr>
              <a:t>English</a:t>
            </a:r>
            <a:endParaRPr sz="102">
              <a:latin typeface="Lucida Sans Unicode"/>
              <a:cs typeface="Lucida Sans Unicode"/>
            </a:endParaRPr>
          </a:p>
        </p:txBody>
      </p:sp>
      <p:grpSp>
        <p:nvGrpSpPr>
          <p:cNvPr id="326" name="object 326"/>
          <p:cNvGrpSpPr/>
          <p:nvPr/>
        </p:nvGrpSpPr>
        <p:grpSpPr>
          <a:xfrm>
            <a:off x="7644376" y="3571885"/>
            <a:ext cx="193098" cy="213014"/>
            <a:chOff x="6157152" y="5238765"/>
            <a:chExt cx="283210" cy="312420"/>
          </a:xfrm>
        </p:grpSpPr>
        <p:pic>
          <p:nvPicPr>
            <p:cNvPr id="327" name="object 327"/>
            <p:cNvPicPr/>
            <p:nvPr/>
          </p:nvPicPr>
          <p:blipFill>
            <a:blip r:embed="rId21" cstate="print"/>
            <a:stretch>
              <a:fillRect/>
            </a:stretch>
          </p:blipFill>
          <p:spPr>
            <a:xfrm>
              <a:off x="6157469" y="5239092"/>
              <a:ext cx="282452" cy="282444"/>
            </a:xfrm>
            <a:prstGeom prst="rect">
              <a:avLst/>
            </a:prstGeom>
          </p:spPr>
        </p:pic>
        <p:sp>
          <p:nvSpPr>
            <p:cNvPr id="328" name="object 328"/>
            <p:cNvSpPr/>
            <p:nvPr/>
          </p:nvSpPr>
          <p:spPr>
            <a:xfrm>
              <a:off x="6157470" y="5239082"/>
              <a:ext cx="282575" cy="282575"/>
            </a:xfrm>
            <a:custGeom>
              <a:avLst/>
              <a:gdLst/>
              <a:ahLst/>
              <a:cxnLst/>
              <a:rect l="l" t="t" r="r" b="b"/>
              <a:pathLst>
                <a:path w="282575" h="282575">
                  <a:moveTo>
                    <a:pt x="0" y="268389"/>
                  </a:moveTo>
                  <a:lnTo>
                    <a:pt x="268389" y="282460"/>
                  </a:lnTo>
                  <a:lnTo>
                    <a:pt x="282448" y="14071"/>
                  </a:lnTo>
                  <a:lnTo>
                    <a:pt x="14071" y="0"/>
                  </a:lnTo>
                  <a:lnTo>
                    <a:pt x="0" y="268389"/>
                  </a:lnTo>
                </a:path>
              </a:pathLst>
            </a:custGeom>
            <a:ln w="3175">
              <a:solidFill>
                <a:srgbClr val="000000"/>
              </a:solidFill>
            </a:ln>
          </p:spPr>
          <p:txBody>
            <a:bodyPr wrap="square" lIns="0" tIns="0" rIns="0" bIns="0" rtlCol="0"/>
            <a:lstStyle/>
            <a:p>
              <a:endParaRPr sz="1227"/>
            </a:p>
          </p:txBody>
        </p:sp>
        <p:sp>
          <p:nvSpPr>
            <p:cNvPr id="329" name="object 329"/>
            <p:cNvSpPr/>
            <p:nvPr/>
          </p:nvSpPr>
          <p:spPr>
            <a:xfrm>
              <a:off x="6286865" y="5513671"/>
              <a:ext cx="139065" cy="37465"/>
            </a:xfrm>
            <a:custGeom>
              <a:avLst/>
              <a:gdLst/>
              <a:ahLst/>
              <a:cxnLst/>
              <a:rect l="l" t="t" r="r" b="b"/>
              <a:pathLst>
                <a:path w="139064" h="37464">
                  <a:moveTo>
                    <a:pt x="1549" y="0"/>
                  </a:moveTo>
                  <a:lnTo>
                    <a:pt x="0" y="29717"/>
                  </a:lnTo>
                  <a:lnTo>
                    <a:pt x="137414" y="36918"/>
                  </a:lnTo>
                  <a:lnTo>
                    <a:pt x="138963" y="7200"/>
                  </a:lnTo>
                  <a:lnTo>
                    <a:pt x="1549" y="0"/>
                  </a:lnTo>
                  <a:close/>
                </a:path>
              </a:pathLst>
            </a:custGeom>
            <a:solidFill>
              <a:srgbClr val="C7497F"/>
            </a:solidFill>
          </p:spPr>
          <p:txBody>
            <a:bodyPr wrap="square" lIns="0" tIns="0" rIns="0" bIns="0" rtlCol="0"/>
            <a:lstStyle/>
            <a:p>
              <a:endParaRPr sz="1227"/>
            </a:p>
          </p:txBody>
        </p:sp>
      </p:grpSp>
      <p:sp>
        <p:nvSpPr>
          <p:cNvPr id="330" name="object 330"/>
          <p:cNvSpPr txBox="1"/>
          <p:nvPr/>
        </p:nvSpPr>
        <p:spPr>
          <a:xfrm rot="120000">
            <a:off x="7738183" y="3767904"/>
            <a:ext cx="70905" cy="12824"/>
          </a:xfrm>
          <a:prstGeom prst="rect">
            <a:avLst/>
          </a:prstGeom>
        </p:spPr>
        <p:txBody>
          <a:bodyPr vert="horz" wrap="square" lIns="0" tIns="0" rIns="0" bIns="0" rtlCol="0">
            <a:spAutoFit/>
          </a:bodyPr>
          <a:lstStyle/>
          <a:p>
            <a:pPr>
              <a:lnSpc>
                <a:spcPts val="92"/>
              </a:lnSpc>
            </a:pPr>
            <a:r>
              <a:rPr sz="102" b="1" spc="-17" dirty="0">
                <a:solidFill>
                  <a:srgbClr val="FFFFFF"/>
                </a:solidFill>
                <a:latin typeface="Arial"/>
                <a:cs typeface="Arial"/>
              </a:rPr>
              <a:t>DOWNLOAD</a:t>
            </a:r>
            <a:endParaRPr sz="102">
              <a:latin typeface="Arial"/>
              <a:cs typeface="Arial"/>
            </a:endParaRPr>
          </a:p>
        </p:txBody>
      </p:sp>
      <p:sp>
        <p:nvSpPr>
          <p:cNvPr id="331" name="object 331"/>
          <p:cNvSpPr/>
          <p:nvPr/>
        </p:nvSpPr>
        <p:spPr>
          <a:xfrm>
            <a:off x="7812751" y="3772106"/>
            <a:ext cx="7793" cy="5195"/>
          </a:xfrm>
          <a:custGeom>
            <a:avLst/>
            <a:gdLst/>
            <a:ahLst/>
            <a:cxnLst/>
            <a:rect l="l" t="t" r="r" b="b"/>
            <a:pathLst>
              <a:path w="11429" h="7620">
                <a:moveTo>
                  <a:pt x="0" y="0"/>
                </a:moveTo>
                <a:lnTo>
                  <a:pt x="5384" y="7035"/>
                </a:lnTo>
                <a:lnTo>
                  <a:pt x="11290" y="584"/>
                </a:lnTo>
                <a:lnTo>
                  <a:pt x="0" y="0"/>
                </a:lnTo>
                <a:close/>
              </a:path>
            </a:pathLst>
          </a:custGeom>
          <a:solidFill>
            <a:srgbClr val="FFFFFF"/>
          </a:solidFill>
        </p:spPr>
        <p:txBody>
          <a:bodyPr wrap="square" lIns="0" tIns="0" rIns="0" bIns="0" rtlCol="0"/>
          <a:lstStyle/>
          <a:p>
            <a:endParaRPr sz="1227"/>
          </a:p>
        </p:txBody>
      </p:sp>
      <p:sp>
        <p:nvSpPr>
          <p:cNvPr id="332" name="object 332"/>
          <p:cNvSpPr txBox="1"/>
          <p:nvPr/>
        </p:nvSpPr>
        <p:spPr>
          <a:xfrm rot="120000">
            <a:off x="6740665" y="3126786"/>
            <a:ext cx="199558" cy="25648"/>
          </a:xfrm>
          <a:prstGeom prst="rect">
            <a:avLst/>
          </a:prstGeom>
        </p:spPr>
        <p:txBody>
          <a:bodyPr vert="horz" wrap="square" lIns="0" tIns="0" rIns="0" bIns="0" rtlCol="0">
            <a:spAutoFit/>
          </a:bodyPr>
          <a:lstStyle/>
          <a:p>
            <a:pPr>
              <a:lnSpc>
                <a:spcPts val="184"/>
              </a:lnSpc>
            </a:pPr>
            <a:r>
              <a:rPr sz="205" b="1" spc="-7" dirty="0">
                <a:latin typeface="Trebuchet MS"/>
                <a:cs typeface="Trebuchet MS"/>
              </a:rPr>
              <a:t>RECOMMENDED</a:t>
            </a:r>
            <a:endParaRPr sz="205">
              <a:latin typeface="Trebuchet MS"/>
              <a:cs typeface="Trebuchet MS"/>
            </a:endParaRPr>
          </a:p>
        </p:txBody>
      </p:sp>
      <p:sp>
        <p:nvSpPr>
          <p:cNvPr id="333" name="object 333"/>
          <p:cNvSpPr txBox="1"/>
          <p:nvPr/>
        </p:nvSpPr>
        <p:spPr>
          <a:xfrm rot="120000">
            <a:off x="6738959" y="3154213"/>
            <a:ext cx="157159" cy="25648"/>
          </a:xfrm>
          <a:prstGeom prst="rect">
            <a:avLst/>
          </a:prstGeom>
        </p:spPr>
        <p:txBody>
          <a:bodyPr vert="horz" wrap="square" lIns="0" tIns="0" rIns="0" bIns="0" rtlCol="0">
            <a:spAutoFit/>
          </a:bodyPr>
          <a:lstStyle/>
          <a:p>
            <a:pPr>
              <a:lnSpc>
                <a:spcPts val="201"/>
              </a:lnSpc>
            </a:pPr>
            <a:r>
              <a:rPr sz="205" b="1" spc="-7" dirty="0">
                <a:latin typeface="Trebuchet MS"/>
                <a:cs typeface="Trebuchet MS"/>
              </a:rPr>
              <a:t>RESOURCES</a:t>
            </a:r>
            <a:endParaRPr sz="205">
              <a:latin typeface="Trebuchet MS"/>
              <a:cs typeface="Trebuchet MS"/>
            </a:endParaRPr>
          </a:p>
        </p:txBody>
      </p:sp>
      <p:sp>
        <p:nvSpPr>
          <p:cNvPr id="334" name="object 334"/>
          <p:cNvSpPr txBox="1"/>
          <p:nvPr/>
        </p:nvSpPr>
        <p:spPr>
          <a:xfrm rot="120000">
            <a:off x="6737192" y="3206057"/>
            <a:ext cx="167724" cy="12824"/>
          </a:xfrm>
          <a:prstGeom prst="rect">
            <a:avLst/>
          </a:prstGeom>
        </p:spPr>
        <p:txBody>
          <a:bodyPr vert="horz" wrap="square" lIns="0" tIns="0" rIns="0" bIns="0" rtlCol="0">
            <a:spAutoFit/>
          </a:bodyPr>
          <a:lstStyle/>
          <a:p>
            <a:pPr>
              <a:lnSpc>
                <a:spcPts val="123"/>
              </a:lnSpc>
            </a:pPr>
            <a:r>
              <a:rPr sz="136" spc="-7" dirty="0">
                <a:solidFill>
                  <a:srgbClr val="271E00"/>
                </a:solidFill>
                <a:latin typeface="Lucida Sans Unicode"/>
                <a:cs typeface="Lucida Sans Unicode"/>
              </a:rPr>
              <a:t>Use</a:t>
            </a:r>
            <a:r>
              <a:rPr sz="136" spc="3" dirty="0">
                <a:solidFill>
                  <a:srgbClr val="271E00"/>
                </a:solidFill>
                <a:latin typeface="Lucida Sans Unicode"/>
                <a:cs typeface="Lucida Sans Unicode"/>
              </a:rPr>
              <a:t> </a:t>
            </a:r>
            <a:r>
              <a:rPr sz="136" spc="-7" dirty="0">
                <a:solidFill>
                  <a:srgbClr val="271E00"/>
                </a:solidFill>
                <a:latin typeface="Lucida Sans Unicode"/>
                <a:cs typeface="Lucida Sans Unicode"/>
              </a:rPr>
              <a:t>these</a:t>
            </a:r>
            <a:r>
              <a:rPr sz="136" spc="3" dirty="0">
                <a:solidFill>
                  <a:srgbClr val="271E00"/>
                </a:solidFill>
                <a:latin typeface="Lucida Sans Unicode"/>
                <a:cs typeface="Lucida Sans Unicode"/>
              </a:rPr>
              <a:t> </a:t>
            </a:r>
            <a:r>
              <a:rPr sz="136" spc="-7" dirty="0">
                <a:solidFill>
                  <a:srgbClr val="271E00"/>
                </a:solidFill>
                <a:latin typeface="Lucida Sans Unicode"/>
                <a:cs typeface="Lucida Sans Unicode"/>
              </a:rPr>
              <a:t>additional</a:t>
            </a:r>
            <a:endParaRPr sz="136">
              <a:latin typeface="Lucida Sans Unicode"/>
              <a:cs typeface="Lucida Sans Unicode"/>
            </a:endParaRPr>
          </a:p>
        </p:txBody>
      </p:sp>
      <p:sp>
        <p:nvSpPr>
          <p:cNvPr id="335" name="object 335"/>
          <p:cNvSpPr txBox="1"/>
          <p:nvPr/>
        </p:nvSpPr>
        <p:spPr>
          <a:xfrm rot="120000">
            <a:off x="6735967" y="3227330"/>
            <a:ext cx="143224" cy="12824"/>
          </a:xfrm>
          <a:prstGeom prst="rect">
            <a:avLst/>
          </a:prstGeom>
        </p:spPr>
        <p:txBody>
          <a:bodyPr vert="horz" wrap="square" lIns="0" tIns="0" rIns="0" bIns="0" rtlCol="0">
            <a:spAutoFit/>
          </a:bodyPr>
          <a:lstStyle/>
          <a:p>
            <a:pPr>
              <a:lnSpc>
                <a:spcPts val="130"/>
              </a:lnSpc>
            </a:pPr>
            <a:r>
              <a:rPr sz="136" spc="-7" dirty="0">
                <a:solidFill>
                  <a:srgbClr val="271E00"/>
                </a:solidFill>
                <a:latin typeface="Lucida Sans Unicode"/>
                <a:cs typeface="Lucida Sans Unicode"/>
              </a:rPr>
              <a:t>resources</a:t>
            </a:r>
            <a:r>
              <a:rPr sz="136" spc="10" dirty="0">
                <a:solidFill>
                  <a:srgbClr val="271E00"/>
                </a:solidFill>
                <a:latin typeface="Lucida Sans Unicode"/>
                <a:cs typeface="Lucida Sans Unicode"/>
              </a:rPr>
              <a:t> </a:t>
            </a:r>
            <a:r>
              <a:rPr sz="136" spc="-7" dirty="0">
                <a:solidFill>
                  <a:srgbClr val="271E00"/>
                </a:solidFill>
                <a:latin typeface="Lucida Sans Unicode"/>
                <a:cs typeface="Lucida Sans Unicode"/>
              </a:rPr>
              <a:t>to</a:t>
            </a:r>
            <a:r>
              <a:rPr sz="136" spc="10" dirty="0">
                <a:solidFill>
                  <a:srgbClr val="271E00"/>
                </a:solidFill>
                <a:latin typeface="Lucida Sans Unicode"/>
                <a:cs typeface="Lucida Sans Unicode"/>
              </a:rPr>
              <a:t> </a:t>
            </a:r>
            <a:r>
              <a:rPr sz="136" spc="-14" dirty="0">
                <a:solidFill>
                  <a:srgbClr val="271E00"/>
                </a:solidFill>
                <a:latin typeface="Lucida Sans Unicode"/>
                <a:cs typeface="Lucida Sans Unicode"/>
              </a:rPr>
              <a:t>help</a:t>
            </a:r>
            <a:endParaRPr sz="136">
              <a:latin typeface="Lucida Sans Unicode"/>
              <a:cs typeface="Lucida Sans Unicode"/>
            </a:endParaRPr>
          </a:p>
        </p:txBody>
      </p:sp>
      <p:sp>
        <p:nvSpPr>
          <p:cNvPr id="336" name="object 336"/>
          <p:cNvSpPr txBox="1"/>
          <p:nvPr/>
        </p:nvSpPr>
        <p:spPr>
          <a:xfrm rot="120000">
            <a:off x="6734890" y="3250235"/>
            <a:ext cx="171166" cy="12824"/>
          </a:xfrm>
          <a:prstGeom prst="rect">
            <a:avLst/>
          </a:prstGeom>
        </p:spPr>
        <p:txBody>
          <a:bodyPr vert="horz" wrap="square" lIns="0" tIns="0" rIns="0" bIns="0" rtlCol="0">
            <a:spAutoFit/>
          </a:bodyPr>
          <a:lstStyle/>
          <a:p>
            <a:pPr>
              <a:lnSpc>
                <a:spcPts val="126"/>
              </a:lnSpc>
            </a:pPr>
            <a:r>
              <a:rPr sz="136" spc="-7" dirty="0">
                <a:solidFill>
                  <a:srgbClr val="271E00"/>
                </a:solidFill>
                <a:latin typeface="Lucida Sans Unicode"/>
                <a:cs typeface="Lucida Sans Unicode"/>
              </a:rPr>
              <a:t>encourage</a:t>
            </a:r>
            <a:r>
              <a:rPr sz="136" spc="58" dirty="0">
                <a:solidFill>
                  <a:srgbClr val="271E00"/>
                </a:solidFill>
                <a:latin typeface="Lucida Sans Unicode"/>
                <a:cs typeface="Lucida Sans Unicode"/>
              </a:rPr>
              <a:t> </a:t>
            </a:r>
            <a:r>
              <a:rPr sz="136" spc="-17" dirty="0">
                <a:solidFill>
                  <a:srgbClr val="271E00"/>
                </a:solidFill>
                <a:latin typeface="Lucida Sans Unicode"/>
                <a:cs typeface="Lucida Sans Unicode"/>
              </a:rPr>
              <a:t>COVID-19</a:t>
            </a:r>
            <a:endParaRPr sz="136">
              <a:latin typeface="Lucida Sans Unicode"/>
              <a:cs typeface="Lucida Sans Unicode"/>
            </a:endParaRPr>
          </a:p>
        </p:txBody>
      </p:sp>
      <p:sp>
        <p:nvSpPr>
          <p:cNvPr id="337" name="object 337"/>
          <p:cNvSpPr txBox="1"/>
          <p:nvPr/>
        </p:nvSpPr>
        <p:spPr>
          <a:xfrm rot="120000">
            <a:off x="6733697" y="3271782"/>
            <a:ext cx="155682" cy="12824"/>
          </a:xfrm>
          <a:prstGeom prst="rect">
            <a:avLst/>
          </a:prstGeom>
        </p:spPr>
        <p:txBody>
          <a:bodyPr vert="horz" wrap="square" lIns="0" tIns="0" rIns="0" bIns="0" rtlCol="0">
            <a:spAutoFit/>
          </a:bodyPr>
          <a:lstStyle/>
          <a:p>
            <a:pPr>
              <a:lnSpc>
                <a:spcPts val="126"/>
              </a:lnSpc>
            </a:pPr>
            <a:r>
              <a:rPr sz="136" spc="-7" dirty="0">
                <a:solidFill>
                  <a:srgbClr val="271E00"/>
                </a:solidFill>
                <a:latin typeface="Lucida Sans Unicode"/>
                <a:cs typeface="Lucida Sans Unicode"/>
              </a:rPr>
              <a:t>vaccination</a:t>
            </a:r>
            <a:r>
              <a:rPr sz="136" spc="14" dirty="0">
                <a:solidFill>
                  <a:srgbClr val="271E00"/>
                </a:solidFill>
                <a:latin typeface="Lucida Sans Unicode"/>
                <a:cs typeface="Lucida Sans Unicode"/>
              </a:rPr>
              <a:t> </a:t>
            </a:r>
            <a:r>
              <a:rPr sz="136" spc="-7" dirty="0">
                <a:solidFill>
                  <a:srgbClr val="271E00"/>
                </a:solidFill>
                <a:latin typeface="Lucida Sans Unicode"/>
                <a:cs typeface="Lucida Sans Unicode"/>
              </a:rPr>
              <a:t>uptake</a:t>
            </a:r>
            <a:endParaRPr sz="136">
              <a:latin typeface="Lucida Sans Unicode"/>
              <a:cs typeface="Lucida Sans Unicode"/>
            </a:endParaRPr>
          </a:p>
        </p:txBody>
      </p:sp>
      <p:sp>
        <p:nvSpPr>
          <p:cNvPr id="338" name="object 338"/>
          <p:cNvSpPr txBox="1"/>
          <p:nvPr/>
        </p:nvSpPr>
        <p:spPr>
          <a:xfrm rot="120000">
            <a:off x="6732584" y="3294340"/>
            <a:ext cx="172458" cy="12824"/>
          </a:xfrm>
          <a:prstGeom prst="rect">
            <a:avLst/>
          </a:prstGeom>
        </p:spPr>
        <p:txBody>
          <a:bodyPr vert="horz" wrap="square" lIns="0" tIns="0" rIns="0" bIns="0" rtlCol="0">
            <a:spAutoFit/>
          </a:bodyPr>
          <a:lstStyle/>
          <a:p>
            <a:pPr>
              <a:lnSpc>
                <a:spcPts val="119"/>
              </a:lnSpc>
            </a:pPr>
            <a:r>
              <a:rPr sz="136" spc="-7" dirty="0">
                <a:solidFill>
                  <a:srgbClr val="271E00"/>
                </a:solidFill>
                <a:latin typeface="Lucida Sans Unicode"/>
                <a:cs typeface="Lucida Sans Unicode"/>
              </a:rPr>
              <a:t>in</a:t>
            </a:r>
            <a:r>
              <a:rPr sz="136" spc="-3" dirty="0">
                <a:solidFill>
                  <a:srgbClr val="271E00"/>
                </a:solidFill>
                <a:latin typeface="Lucida Sans Unicode"/>
                <a:cs typeface="Lucida Sans Unicode"/>
              </a:rPr>
              <a:t> </a:t>
            </a:r>
            <a:r>
              <a:rPr sz="136" spc="-14" dirty="0">
                <a:solidFill>
                  <a:srgbClr val="271E00"/>
                </a:solidFill>
                <a:latin typeface="Lucida Sans Unicode"/>
                <a:cs typeface="Lucida Sans Unicode"/>
              </a:rPr>
              <a:t>your</a:t>
            </a:r>
            <a:r>
              <a:rPr sz="136" dirty="0">
                <a:solidFill>
                  <a:srgbClr val="271E00"/>
                </a:solidFill>
                <a:latin typeface="Lucida Sans Unicode"/>
                <a:cs typeface="Lucida Sans Unicode"/>
              </a:rPr>
              <a:t> </a:t>
            </a:r>
            <a:r>
              <a:rPr sz="136" spc="-7" dirty="0">
                <a:solidFill>
                  <a:srgbClr val="271E00"/>
                </a:solidFill>
                <a:latin typeface="Lucida Sans Unicode"/>
                <a:cs typeface="Lucida Sans Unicode"/>
              </a:rPr>
              <a:t>communities!</a:t>
            </a:r>
            <a:endParaRPr sz="136">
              <a:latin typeface="Lucida Sans Unicode"/>
              <a:cs typeface="Lucida Sans Unicode"/>
            </a:endParaRPr>
          </a:p>
        </p:txBody>
      </p:sp>
      <p:sp>
        <p:nvSpPr>
          <p:cNvPr id="339" name="object 339"/>
          <p:cNvSpPr txBox="1"/>
          <p:nvPr/>
        </p:nvSpPr>
        <p:spPr>
          <a:xfrm rot="120000">
            <a:off x="6731422" y="3316269"/>
            <a:ext cx="169015" cy="12824"/>
          </a:xfrm>
          <a:prstGeom prst="rect">
            <a:avLst/>
          </a:prstGeom>
        </p:spPr>
        <p:txBody>
          <a:bodyPr vert="horz" wrap="square" lIns="0" tIns="0" rIns="0" bIns="0" rtlCol="0">
            <a:spAutoFit/>
          </a:bodyPr>
          <a:lstStyle/>
          <a:p>
            <a:pPr>
              <a:lnSpc>
                <a:spcPts val="130"/>
              </a:lnSpc>
            </a:pPr>
            <a:r>
              <a:rPr sz="205" spc="-10" baseline="13888" dirty="0">
                <a:solidFill>
                  <a:srgbClr val="271E00"/>
                </a:solidFill>
                <a:latin typeface="Lucida Sans Unicode"/>
                <a:cs typeface="Lucida Sans Unicode"/>
              </a:rPr>
              <a:t>Download</a:t>
            </a:r>
            <a:r>
              <a:rPr sz="205" baseline="13888" dirty="0">
                <a:solidFill>
                  <a:srgbClr val="271E00"/>
                </a:solidFill>
                <a:latin typeface="Lucida Sans Unicode"/>
                <a:cs typeface="Lucida Sans Unicode"/>
              </a:rPr>
              <a:t> </a:t>
            </a:r>
            <a:r>
              <a:rPr sz="136" spc="-7" dirty="0">
                <a:solidFill>
                  <a:srgbClr val="271E00"/>
                </a:solidFill>
                <a:latin typeface="Lucida Sans Unicode"/>
                <a:cs typeface="Lucida Sans Unicode"/>
              </a:rPr>
              <a:t>these</a:t>
            </a:r>
            <a:r>
              <a:rPr sz="136" dirty="0">
                <a:solidFill>
                  <a:srgbClr val="271E00"/>
                </a:solidFill>
                <a:latin typeface="Lucida Sans Unicode"/>
                <a:cs typeface="Lucida Sans Unicode"/>
              </a:rPr>
              <a:t> </a:t>
            </a:r>
            <a:r>
              <a:rPr sz="136" spc="-14" dirty="0">
                <a:solidFill>
                  <a:srgbClr val="271E00"/>
                </a:solidFill>
                <a:latin typeface="Lucida Sans Unicode"/>
                <a:cs typeface="Lucida Sans Unicode"/>
              </a:rPr>
              <a:t>pre-</a:t>
            </a:r>
            <a:endParaRPr sz="136">
              <a:latin typeface="Lucida Sans Unicode"/>
              <a:cs typeface="Lucida Sans Unicode"/>
            </a:endParaRPr>
          </a:p>
        </p:txBody>
      </p:sp>
      <p:sp>
        <p:nvSpPr>
          <p:cNvPr id="340" name="object 340"/>
          <p:cNvSpPr txBox="1"/>
          <p:nvPr/>
        </p:nvSpPr>
        <p:spPr>
          <a:xfrm rot="120000">
            <a:off x="6730326" y="3339276"/>
            <a:ext cx="200889" cy="12824"/>
          </a:xfrm>
          <a:prstGeom prst="rect">
            <a:avLst/>
          </a:prstGeom>
        </p:spPr>
        <p:txBody>
          <a:bodyPr vert="horz" wrap="square" lIns="0" tIns="0" rIns="0" bIns="0" rtlCol="0">
            <a:spAutoFit/>
          </a:bodyPr>
          <a:lstStyle/>
          <a:p>
            <a:pPr>
              <a:lnSpc>
                <a:spcPts val="133"/>
              </a:lnSpc>
            </a:pPr>
            <a:r>
              <a:rPr sz="205" spc="-10" baseline="13888" dirty="0">
                <a:solidFill>
                  <a:srgbClr val="271E00"/>
                </a:solidFill>
                <a:latin typeface="Lucida Sans Unicode"/>
                <a:cs typeface="Lucida Sans Unicode"/>
              </a:rPr>
              <a:t>made</a:t>
            </a:r>
            <a:r>
              <a:rPr sz="205" spc="15" baseline="13888" dirty="0">
                <a:solidFill>
                  <a:srgbClr val="271E00"/>
                </a:solidFill>
                <a:latin typeface="Lucida Sans Unicode"/>
                <a:cs typeface="Lucida Sans Unicode"/>
              </a:rPr>
              <a:t> </a:t>
            </a:r>
            <a:r>
              <a:rPr sz="205" spc="-10" baseline="13888" dirty="0">
                <a:solidFill>
                  <a:srgbClr val="271E00"/>
                </a:solidFill>
                <a:latin typeface="Lucida Sans Unicode"/>
                <a:cs typeface="Lucida Sans Unicode"/>
              </a:rPr>
              <a:t>posters,</a:t>
            </a:r>
            <a:r>
              <a:rPr sz="205" spc="15" baseline="13888" dirty="0">
                <a:solidFill>
                  <a:srgbClr val="271E00"/>
                </a:solidFill>
                <a:latin typeface="Lucida Sans Unicode"/>
                <a:cs typeface="Lucida Sans Unicode"/>
              </a:rPr>
              <a:t> </a:t>
            </a:r>
            <a:r>
              <a:rPr sz="136" spc="-7" dirty="0">
                <a:solidFill>
                  <a:srgbClr val="271E00"/>
                </a:solidFill>
                <a:latin typeface="Lucida Sans Unicode"/>
                <a:cs typeface="Lucida Sans Unicode"/>
              </a:rPr>
              <a:t>videos,</a:t>
            </a:r>
            <a:r>
              <a:rPr sz="136" spc="14" dirty="0">
                <a:solidFill>
                  <a:srgbClr val="271E00"/>
                </a:solidFill>
                <a:latin typeface="Lucida Sans Unicode"/>
                <a:cs typeface="Lucida Sans Unicode"/>
              </a:rPr>
              <a:t> </a:t>
            </a:r>
            <a:r>
              <a:rPr sz="136" spc="-17" dirty="0">
                <a:solidFill>
                  <a:srgbClr val="271E00"/>
                </a:solidFill>
                <a:latin typeface="Lucida Sans Unicode"/>
                <a:cs typeface="Lucida Sans Unicode"/>
              </a:rPr>
              <a:t>or</a:t>
            </a:r>
            <a:endParaRPr sz="136">
              <a:latin typeface="Lucida Sans Unicode"/>
              <a:cs typeface="Lucida Sans Unicode"/>
            </a:endParaRPr>
          </a:p>
        </p:txBody>
      </p:sp>
      <p:sp>
        <p:nvSpPr>
          <p:cNvPr id="341" name="object 341"/>
          <p:cNvSpPr txBox="1"/>
          <p:nvPr/>
        </p:nvSpPr>
        <p:spPr>
          <a:xfrm rot="120000">
            <a:off x="6729164" y="3361157"/>
            <a:ext cx="195717" cy="12824"/>
          </a:xfrm>
          <a:prstGeom prst="rect">
            <a:avLst/>
          </a:prstGeom>
        </p:spPr>
        <p:txBody>
          <a:bodyPr vert="horz" wrap="square" lIns="0" tIns="0" rIns="0" bIns="0" rtlCol="0">
            <a:spAutoFit/>
          </a:bodyPr>
          <a:lstStyle/>
          <a:p>
            <a:pPr>
              <a:lnSpc>
                <a:spcPts val="130"/>
              </a:lnSpc>
            </a:pPr>
            <a:r>
              <a:rPr sz="205" baseline="13888" dirty="0">
                <a:solidFill>
                  <a:srgbClr val="271E00"/>
                </a:solidFill>
                <a:latin typeface="Lucida Sans Unicode"/>
                <a:cs typeface="Lucida Sans Unicode"/>
              </a:rPr>
              <a:t>social</a:t>
            </a:r>
            <a:r>
              <a:rPr sz="205" spc="-10" baseline="13888" dirty="0">
                <a:solidFill>
                  <a:srgbClr val="271E00"/>
                </a:solidFill>
                <a:latin typeface="Lucida Sans Unicode"/>
                <a:cs typeface="Lucida Sans Unicode"/>
              </a:rPr>
              <a:t> </a:t>
            </a:r>
            <a:r>
              <a:rPr sz="136" spc="-7" dirty="0">
                <a:solidFill>
                  <a:srgbClr val="271E00"/>
                </a:solidFill>
                <a:latin typeface="Lucida Sans Unicode"/>
                <a:cs typeface="Lucida Sans Unicode"/>
              </a:rPr>
              <a:t>graphics to</a:t>
            </a:r>
            <a:r>
              <a:rPr sz="136" spc="-3" dirty="0">
                <a:solidFill>
                  <a:srgbClr val="271E00"/>
                </a:solidFill>
                <a:latin typeface="Lucida Sans Unicode"/>
                <a:cs typeface="Lucida Sans Unicode"/>
              </a:rPr>
              <a:t> </a:t>
            </a:r>
            <a:r>
              <a:rPr sz="136" spc="-7" dirty="0">
                <a:solidFill>
                  <a:srgbClr val="271E00"/>
                </a:solidFill>
                <a:latin typeface="Lucida Sans Unicode"/>
                <a:cs typeface="Lucida Sans Unicode"/>
              </a:rPr>
              <a:t>share</a:t>
            </a:r>
            <a:endParaRPr sz="136">
              <a:latin typeface="Lucida Sans Unicode"/>
              <a:cs typeface="Lucida Sans Unicode"/>
            </a:endParaRPr>
          </a:p>
        </p:txBody>
      </p:sp>
      <p:sp>
        <p:nvSpPr>
          <p:cNvPr id="342" name="object 342"/>
          <p:cNvSpPr txBox="1"/>
          <p:nvPr/>
        </p:nvSpPr>
        <p:spPr>
          <a:xfrm rot="120000">
            <a:off x="6727986" y="3382767"/>
            <a:ext cx="181930" cy="12824"/>
          </a:xfrm>
          <a:prstGeom prst="rect">
            <a:avLst/>
          </a:prstGeom>
        </p:spPr>
        <p:txBody>
          <a:bodyPr vert="horz" wrap="square" lIns="0" tIns="0" rIns="0" bIns="0" rtlCol="0">
            <a:spAutoFit/>
          </a:bodyPr>
          <a:lstStyle/>
          <a:p>
            <a:pPr>
              <a:lnSpc>
                <a:spcPts val="130"/>
              </a:lnSpc>
            </a:pPr>
            <a:r>
              <a:rPr sz="205" spc="-10" baseline="13888" dirty="0">
                <a:solidFill>
                  <a:srgbClr val="271E00"/>
                </a:solidFill>
                <a:latin typeface="Lucida Sans Unicode"/>
                <a:cs typeface="Lucida Sans Unicode"/>
              </a:rPr>
              <a:t>with</a:t>
            </a:r>
            <a:r>
              <a:rPr sz="205" spc="10" baseline="13888" dirty="0">
                <a:solidFill>
                  <a:srgbClr val="271E00"/>
                </a:solidFill>
                <a:latin typeface="Lucida Sans Unicode"/>
                <a:cs typeface="Lucida Sans Unicode"/>
              </a:rPr>
              <a:t> </a:t>
            </a:r>
            <a:r>
              <a:rPr sz="136" spc="-14" dirty="0">
                <a:solidFill>
                  <a:srgbClr val="271E00"/>
                </a:solidFill>
                <a:latin typeface="Lucida Sans Unicode"/>
                <a:cs typeface="Lucida Sans Unicode"/>
              </a:rPr>
              <a:t>your</a:t>
            </a:r>
            <a:r>
              <a:rPr sz="136" spc="10" dirty="0">
                <a:solidFill>
                  <a:srgbClr val="271E00"/>
                </a:solidFill>
                <a:latin typeface="Lucida Sans Unicode"/>
                <a:cs typeface="Lucida Sans Unicode"/>
              </a:rPr>
              <a:t> </a:t>
            </a:r>
            <a:r>
              <a:rPr sz="136" spc="-7" dirty="0">
                <a:solidFill>
                  <a:srgbClr val="271E00"/>
                </a:solidFill>
                <a:latin typeface="Lucida Sans Unicode"/>
                <a:cs typeface="Lucida Sans Unicode"/>
              </a:rPr>
              <a:t>patients</a:t>
            </a:r>
            <a:r>
              <a:rPr sz="136" spc="10" dirty="0">
                <a:solidFill>
                  <a:srgbClr val="271E00"/>
                </a:solidFill>
                <a:latin typeface="Lucida Sans Unicode"/>
                <a:cs typeface="Lucida Sans Unicode"/>
              </a:rPr>
              <a:t> </a:t>
            </a:r>
            <a:r>
              <a:rPr sz="136" spc="-17" dirty="0">
                <a:solidFill>
                  <a:srgbClr val="271E00"/>
                </a:solidFill>
                <a:latin typeface="Lucida Sans Unicode"/>
                <a:cs typeface="Lucida Sans Unicode"/>
              </a:rPr>
              <a:t>and</a:t>
            </a:r>
            <a:endParaRPr sz="136">
              <a:latin typeface="Lucida Sans Unicode"/>
              <a:cs typeface="Lucida Sans Unicode"/>
            </a:endParaRPr>
          </a:p>
        </p:txBody>
      </p:sp>
      <p:sp>
        <p:nvSpPr>
          <p:cNvPr id="343" name="object 343"/>
          <p:cNvSpPr txBox="1"/>
          <p:nvPr/>
        </p:nvSpPr>
        <p:spPr>
          <a:xfrm rot="120000">
            <a:off x="6726853" y="3405185"/>
            <a:ext cx="194424" cy="12824"/>
          </a:xfrm>
          <a:prstGeom prst="rect">
            <a:avLst/>
          </a:prstGeom>
        </p:spPr>
        <p:txBody>
          <a:bodyPr vert="horz" wrap="square" lIns="0" tIns="0" rIns="0" bIns="0" rtlCol="0">
            <a:spAutoFit/>
          </a:bodyPr>
          <a:lstStyle/>
          <a:p>
            <a:pPr>
              <a:lnSpc>
                <a:spcPts val="130"/>
              </a:lnSpc>
            </a:pPr>
            <a:r>
              <a:rPr sz="205" spc="-10" baseline="13888" dirty="0">
                <a:solidFill>
                  <a:srgbClr val="271E00"/>
                </a:solidFill>
                <a:latin typeface="Lucida Sans Unicode"/>
                <a:cs typeface="Lucida Sans Unicode"/>
              </a:rPr>
              <a:t>display</a:t>
            </a:r>
            <a:r>
              <a:rPr sz="205" baseline="13888" dirty="0">
                <a:solidFill>
                  <a:srgbClr val="271E00"/>
                </a:solidFill>
                <a:latin typeface="Lucida Sans Unicode"/>
                <a:cs typeface="Lucida Sans Unicode"/>
              </a:rPr>
              <a:t> </a:t>
            </a:r>
            <a:r>
              <a:rPr sz="136" spc="-7" dirty="0">
                <a:solidFill>
                  <a:srgbClr val="271E00"/>
                </a:solidFill>
                <a:latin typeface="Lucida Sans Unicode"/>
                <a:cs typeface="Lucida Sans Unicode"/>
              </a:rPr>
              <a:t>these</a:t>
            </a:r>
            <a:r>
              <a:rPr sz="136" dirty="0">
                <a:solidFill>
                  <a:srgbClr val="271E00"/>
                </a:solidFill>
                <a:latin typeface="Lucida Sans Unicode"/>
                <a:cs typeface="Lucida Sans Unicode"/>
              </a:rPr>
              <a:t> </a:t>
            </a:r>
            <a:r>
              <a:rPr sz="136" spc="-7" dirty="0">
                <a:solidFill>
                  <a:srgbClr val="271E00"/>
                </a:solidFill>
                <a:latin typeface="Lucida Sans Unicode"/>
                <a:cs typeface="Lucida Sans Unicode"/>
              </a:rPr>
              <a:t>resources</a:t>
            </a:r>
            <a:endParaRPr sz="136">
              <a:latin typeface="Lucida Sans Unicode"/>
              <a:cs typeface="Lucida Sans Unicode"/>
            </a:endParaRPr>
          </a:p>
        </p:txBody>
      </p:sp>
      <p:sp>
        <p:nvSpPr>
          <p:cNvPr id="344" name="object 344"/>
          <p:cNvSpPr txBox="1"/>
          <p:nvPr/>
        </p:nvSpPr>
        <p:spPr>
          <a:xfrm rot="120000">
            <a:off x="6725682" y="3426927"/>
            <a:ext cx="184945" cy="12824"/>
          </a:xfrm>
          <a:prstGeom prst="rect">
            <a:avLst/>
          </a:prstGeom>
        </p:spPr>
        <p:txBody>
          <a:bodyPr vert="horz" wrap="square" lIns="0" tIns="0" rIns="0" bIns="0" rtlCol="0">
            <a:spAutoFit/>
          </a:bodyPr>
          <a:lstStyle/>
          <a:p>
            <a:pPr>
              <a:lnSpc>
                <a:spcPts val="126"/>
              </a:lnSpc>
            </a:pPr>
            <a:r>
              <a:rPr sz="136" spc="-7" dirty="0">
                <a:solidFill>
                  <a:srgbClr val="271E00"/>
                </a:solidFill>
                <a:latin typeface="Lucida Sans Unicode"/>
                <a:cs typeface="Lucida Sans Unicode"/>
              </a:rPr>
              <a:t>in</a:t>
            </a:r>
            <a:r>
              <a:rPr sz="136" spc="10" dirty="0">
                <a:solidFill>
                  <a:srgbClr val="271E00"/>
                </a:solidFill>
                <a:latin typeface="Lucida Sans Unicode"/>
                <a:cs typeface="Lucida Sans Unicode"/>
              </a:rPr>
              <a:t> </a:t>
            </a:r>
            <a:r>
              <a:rPr sz="136" spc="-14" dirty="0">
                <a:solidFill>
                  <a:srgbClr val="271E00"/>
                </a:solidFill>
                <a:latin typeface="Lucida Sans Unicode"/>
                <a:cs typeface="Lucida Sans Unicode"/>
              </a:rPr>
              <a:t>your</a:t>
            </a:r>
            <a:r>
              <a:rPr sz="136" spc="10" dirty="0">
                <a:solidFill>
                  <a:srgbClr val="271E00"/>
                </a:solidFill>
                <a:latin typeface="Lucida Sans Unicode"/>
                <a:cs typeface="Lucida Sans Unicode"/>
              </a:rPr>
              <a:t> </a:t>
            </a:r>
            <a:r>
              <a:rPr sz="136" spc="-7" dirty="0">
                <a:solidFill>
                  <a:srgbClr val="271E00"/>
                </a:solidFill>
                <a:latin typeface="Lucida Sans Unicode"/>
                <a:cs typeface="Lucida Sans Unicode"/>
              </a:rPr>
              <a:t>clinical</a:t>
            </a:r>
            <a:r>
              <a:rPr sz="136" spc="10" dirty="0">
                <a:solidFill>
                  <a:srgbClr val="271E00"/>
                </a:solidFill>
                <a:latin typeface="Lucida Sans Unicode"/>
                <a:cs typeface="Lucida Sans Unicode"/>
              </a:rPr>
              <a:t> </a:t>
            </a:r>
            <a:r>
              <a:rPr sz="136" spc="-7" dirty="0">
                <a:solidFill>
                  <a:srgbClr val="271E00"/>
                </a:solidFill>
                <a:latin typeface="Lucida Sans Unicode"/>
                <a:cs typeface="Lucida Sans Unicode"/>
              </a:rPr>
              <a:t>spaces,</a:t>
            </a:r>
            <a:endParaRPr sz="136">
              <a:latin typeface="Lucida Sans Unicode"/>
              <a:cs typeface="Lucida Sans Unicode"/>
            </a:endParaRPr>
          </a:p>
        </p:txBody>
      </p:sp>
      <p:sp>
        <p:nvSpPr>
          <p:cNvPr id="345" name="object 345"/>
          <p:cNvSpPr txBox="1"/>
          <p:nvPr/>
        </p:nvSpPr>
        <p:spPr>
          <a:xfrm rot="120000">
            <a:off x="6724518" y="3448779"/>
            <a:ext cx="178915" cy="12824"/>
          </a:xfrm>
          <a:prstGeom prst="rect">
            <a:avLst/>
          </a:prstGeom>
        </p:spPr>
        <p:txBody>
          <a:bodyPr vert="horz" wrap="square" lIns="0" tIns="0" rIns="0" bIns="0" rtlCol="0">
            <a:spAutoFit/>
          </a:bodyPr>
          <a:lstStyle/>
          <a:p>
            <a:pPr>
              <a:lnSpc>
                <a:spcPts val="133"/>
              </a:lnSpc>
            </a:pPr>
            <a:r>
              <a:rPr sz="205" spc="-10" baseline="13888" dirty="0">
                <a:solidFill>
                  <a:srgbClr val="271E00"/>
                </a:solidFill>
                <a:latin typeface="Lucida Sans Unicode"/>
                <a:cs typeface="Lucida Sans Unicode"/>
              </a:rPr>
              <a:t>on</a:t>
            </a:r>
            <a:r>
              <a:rPr sz="205" baseline="13888" dirty="0">
                <a:solidFill>
                  <a:srgbClr val="271E00"/>
                </a:solidFill>
                <a:latin typeface="Lucida Sans Unicode"/>
                <a:cs typeface="Lucida Sans Unicode"/>
              </a:rPr>
              <a:t> </a:t>
            </a:r>
            <a:r>
              <a:rPr sz="205" spc="-20" baseline="13888" dirty="0">
                <a:solidFill>
                  <a:srgbClr val="271E00"/>
                </a:solidFill>
                <a:latin typeface="Lucida Sans Unicode"/>
                <a:cs typeface="Lucida Sans Unicode"/>
              </a:rPr>
              <a:t>your</a:t>
            </a:r>
            <a:r>
              <a:rPr sz="205" spc="5" baseline="13888" dirty="0">
                <a:solidFill>
                  <a:srgbClr val="271E00"/>
                </a:solidFill>
                <a:latin typeface="Lucida Sans Unicode"/>
                <a:cs typeface="Lucida Sans Unicode"/>
              </a:rPr>
              <a:t> </a:t>
            </a:r>
            <a:r>
              <a:rPr sz="136" spc="-7" dirty="0">
                <a:solidFill>
                  <a:srgbClr val="271E00"/>
                </a:solidFill>
                <a:latin typeface="Lucida Sans Unicode"/>
                <a:cs typeface="Lucida Sans Unicode"/>
              </a:rPr>
              <a:t>organization’s</a:t>
            </a:r>
            <a:endParaRPr sz="136">
              <a:latin typeface="Lucida Sans Unicode"/>
              <a:cs typeface="Lucida Sans Unicode"/>
            </a:endParaRPr>
          </a:p>
        </p:txBody>
      </p:sp>
      <p:sp>
        <p:nvSpPr>
          <p:cNvPr id="346" name="object 346"/>
          <p:cNvSpPr txBox="1"/>
          <p:nvPr/>
        </p:nvSpPr>
        <p:spPr>
          <a:xfrm rot="120000">
            <a:off x="6723396" y="3471408"/>
            <a:ext cx="198734" cy="12824"/>
          </a:xfrm>
          <a:prstGeom prst="rect">
            <a:avLst/>
          </a:prstGeom>
        </p:spPr>
        <p:txBody>
          <a:bodyPr vert="horz" wrap="square" lIns="0" tIns="0" rIns="0" bIns="0" rtlCol="0">
            <a:spAutoFit/>
          </a:bodyPr>
          <a:lstStyle/>
          <a:p>
            <a:pPr>
              <a:lnSpc>
                <a:spcPts val="130"/>
              </a:lnSpc>
            </a:pPr>
            <a:r>
              <a:rPr sz="205" baseline="13888" dirty="0">
                <a:solidFill>
                  <a:srgbClr val="271E00"/>
                </a:solidFill>
                <a:latin typeface="Lucida Sans Unicode"/>
                <a:cs typeface="Lucida Sans Unicode"/>
              </a:rPr>
              <a:t>social</a:t>
            </a:r>
            <a:r>
              <a:rPr sz="205" spc="-5" baseline="13888" dirty="0">
                <a:solidFill>
                  <a:srgbClr val="271E00"/>
                </a:solidFill>
                <a:latin typeface="Lucida Sans Unicode"/>
                <a:cs typeface="Lucida Sans Unicode"/>
              </a:rPr>
              <a:t> </a:t>
            </a:r>
            <a:r>
              <a:rPr sz="136" spc="-7" dirty="0">
                <a:solidFill>
                  <a:srgbClr val="271E00"/>
                </a:solidFill>
                <a:latin typeface="Lucida Sans Unicode"/>
                <a:cs typeface="Lucida Sans Unicode"/>
              </a:rPr>
              <a:t>media</a:t>
            </a:r>
            <a:r>
              <a:rPr sz="136" dirty="0">
                <a:solidFill>
                  <a:srgbClr val="271E00"/>
                </a:solidFill>
                <a:latin typeface="Lucida Sans Unicode"/>
                <a:cs typeface="Lucida Sans Unicode"/>
              </a:rPr>
              <a:t> </a:t>
            </a:r>
            <a:r>
              <a:rPr sz="136" spc="-7" dirty="0">
                <a:solidFill>
                  <a:srgbClr val="271E00"/>
                </a:solidFill>
                <a:latin typeface="Lucida Sans Unicode"/>
                <a:cs typeface="Lucida Sans Unicode"/>
              </a:rPr>
              <a:t>pages,</a:t>
            </a:r>
            <a:r>
              <a:rPr sz="136" dirty="0">
                <a:solidFill>
                  <a:srgbClr val="271E00"/>
                </a:solidFill>
                <a:latin typeface="Lucida Sans Unicode"/>
                <a:cs typeface="Lucida Sans Unicode"/>
              </a:rPr>
              <a:t> </a:t>
            </a:r>
            <a:r>
              <a:rPr sz="136" spc="-17" dirty="0">
                <a:solidFill>
                  <a:srgbClr val="271E00"/>
                </a:solidFill>
                <a:latin typeface="Lucida Sans Unicode"/>
                <a:cs typeface="Lucida Sans Unicode"/>
              </a:rPr>
              <a:t>and</a:t>
            </a:r>
            <a:endParaRPr sz="136">
              <a:latin typeface="Lucida Sans Unicode"/>
              <a:cs typeface="Lucida Sans Unicode"/>
            </a:endParaRPr>
          </a:p>
        </p:txBody>
      </p:sp>
      <p:sp>
        <p:nvSpPr>
          <p:cNvPr id="347" name="object 347"/>
          <p:cNvSpPr txBox="1"/>
          <p:nvPr/>
        </p:nvSpPr>
        <p:spPr>
          <a:xfrm rot="120000">
            <a:off x="6722206" y="3492802"/>
            <a:ext cx="177623" cy="12824"/>
          </a:xfrm>
          <a:prstGeom prst="rect">
            <a:avLst/>
          </a:prstGeom>
        </p:spPr>
        <p:txBody>
          <a:bodyPr vert="horz" wrap="square" lIns="0" tIns="0" rIns="0" bIns="0" rtlCol="0">
            <a:spAutoFit/>
          </a:bodyPr>
          <a:lstStyle/>
          <a:p>
            <a:pPr>
              <a:lnSpc>
                <a:spcPts val="130"/>
              </a:lnSpc>
            </a:pPr>
            <a:r>
              <a:rPr sz="205" spc="-10" baseline="13888" dirty="0">
                <a:solidFill>
                  <a:srgbClr val="271E00"/>
                </a:solidFill>
                <a:latin typeface="Lucida Sans Unicode"/>
                <a:cs typeface="Lucida Sans Unicode"/>
              </a:rPr>
              <a:t>website. </a:t>
            </a:r>
            <a:r>
              <a:rPr sz="136" spc="-7" dirty="0">
                <a:solidFill>
                  <a:srgbClr val="271E00"/>
                </a:solidFill>
                <a:latin typeface="Lucida Sans Unicode"/>
                <a:cs typeface="Lucida Sans Unicode"/>
              </a:rPr>
              <a:t>Together,</a:t>
            </a:r>
            <a:r>
              <a:rPr sz="136" spc="3" dirty="0">
                <a:solidFill>
                  <a:srgbClr val="271E00"/>
                </a:solidFill>
                <a:latin typeface="Lucida Sans Unicode"/>
                <a:cs typeface="Lucida Sans Unicode"/>
              </a:rPr>
              <a:t> </a:t>
            </a:r>
            <a:r>
              <a:rPr sz="136" spc="-17" dirty="0">
                <a:solidFill>
                  <a:srgbClr val="271E00"/>
                </a:solidFill>
                <a:latin typeface="Lucida Sans Unicode"/>
                <a:cs typeface="Lucida Sans Unicode"/>
              </a:rPr>
              <a:t>we</a:t>
            </a:r>
            <a:endParaRPr sz="136">
              <a:latin typeface="Lucida Sans Unicode"/>
              <a:cs typeface="Lucida Sans Unicode"/>
            </a:endParaRPr>
          </a:p>
        </p:txBody>
      </p:sp>
      <p:sp>
        <p:nvSpPr>
          <p:cNvPr id="348" name="object 348"/>
          <p:cNvSpPr txBox="1"/>
          <p:nvPr/>
        </p:nvSpPr>
        <p:spPr>
          <a:xfrm rot="120000">
            <a:off x="6721050" y="3514804"/>
            <a:ext cx="176762" cy="12824"/>
          </a:xfrm>
          <a:prstGeom prst="rect">
            <a:avLst/>
          </a:prstGeom>
        </p:spPr>
        <p:txBody>
          <a:bodyPr vert="horz" wrap="square" lIns="0" tIns="0" rIns="0" bIns="0" rtlCol="0">
            <a:spAutoFit/>
          </a:bodyPr>
          <a:lstStyle/>
          <a:p>
            <a:pPr>
              <a:lnSpc>
                <a:spcPts val="126"/>
              </a:lnSpc>
            </a:pPr>
            <a:r>
              <a:rPr sz="136" dirty="0">
                <a:solidFill>
                  <a:srgbClr val="271E00"/>
                </a:solidFill>
                <a:latin typeface="Lucida Sans Unicode"/>
                <a:cs typeface="Lucida Sans Unicode"/>
              </a:rPr>
              <a:t>can</a:t>
            </a:r>
            <a:r>
              <a:rPr sz="136" spc="3" dirty="0">
                <a:solidFill>
                  <a:srgbClr val="271E00"/>
                </a:solidFill>
                <a:latin typeface="Lucida Sans Unicode"/>
                <a:cs typeface="Lucida Sans Unicode"/>
              </a:rPr>
              <a:t> </a:t>
            </a:r>
            <a:r>
              <a:rPr sz="136" spc="-7" dirty="0">
                <a:solidFill>
                  <a:srgbClr val="271E00"/>
                </a:solidFill>
                <a:latin typeface="Lucida Sans Unicode"/>
                <a:cs typeface="Lucida Sans Unicode"/>
              </a:rPr>
              <a:t>vaccinate</a:t>
            </a:r>
            <a:r>
              <a:rPr sz="136" spc="7" dirty="0">
                <a:solidFill>
                  <a:srgbClr val="271E00"/>
                </a:solidFill>
                <a:latin typeface="Lucida Sans Unicode"/>
                <a:cs typeface="Lucida Sans Unicode"/>
              </a:rPr>
              <a:t> </a:t>
            </a:r>
            <a:r>
              <a:rPr sz="136" spc="-7" dirty="0">
                <a:solidFill>
                  <a:srgbClr val="271E00"/>
                </a:solidFill>
                <a:latin typeface="Lucida Sans Unicode"/>
                <a:cs typeface="Lucida Sans Unicode"/>
              </a:rPr>
              <a:t>Illinois!</a:t>
            </a:r>
            <a:endParaRPr sz="136">
              <a:latin typeface="Lucida Sans Unicode"/>
              <a:cs typeface="Lucida Sans Unicode"/>
            </a:endParaRPr>
          </a:p>
        </p:txBody>
      </p:sp>
      <p:grpSp>
        <p:nvGrpSpPr>
          <p:cNvPr id="349" name="object 349"/>
          <p:cNvGrpSpPr/>
          <p:nvPr/>
        </p:nvGrpSpPr>
        <p:grpSpPr>
          <a:xfrm>
            <a:off x="6569155" y="2947736"/>
            <a:ext cx="1315748" cy="1043420"/>
            <a:chOff x="4580161" y="4323346"/>
            <a:chExt cx="1929764" cy="1530350"/>
          </a:xfrm>
        </p:grpSpPr>
        <p:sp>
          <p:nvSpPr>
            <p:cNvPr id="350" name="object 350"/>
            <p:cNvSpPr/>
            <p:nvPr/>
          </p:nvSpPr>
          <p:spPr>
            <a:xfrm>
              <a:off x="4580161" y="4323346"/>
              <a:ext cx="1929764" cy="1530350"/>
            </a:xfrm>
            <a:custGeom>
              <a:avLst/>
              <a:gdLst/>
              <a:ahLst/>
              <a:cxnLst/>
              <a:rect l="l" t="t" r="r" b="b"/>
              <a:pathLst>
                <a:path w="1929765" h="1530350">
                  <a:moveTo>
                    <a:pt x="1854644" y="0"/>
                  </a:moveTo>
                  <a:lnTo>
                    <a:pt x="0" y="97205"/>
                  </a:lnTo>
                  <a:lnTo>
                    <a:pt x="75107" y="1530337"/>
                  </a:lnTo>
                  <a:lnTo>
                    <a:pt x="1929752" y="1433144"/>
                  </a:lnTo>
                  <a:lnTo>
                    <a:pt x="1854644" y="0"/>
                  </a:lnTo>
                  <a:close/>
                </a:path>
              </a:pathLst>
            </a:custGeom>
            <a:solidFill>
              <a:srgbClr val="FFFFFF"/>
            </a:solidFill>
          </p:spPr>
          <p:txBody>
            <a:bodyPr wrap="square" lIns="0" tIns="0" rIns="0" bIns="0" rtlCol="0"/>
            <a:lstStyle/>
            <a:p>
              <a:endParaRPr sz="1227"/>
            </a:p>
          </p:txBody>
        </p:sp>
        <p:sp>
          <p:nvSpPr>
            <p:cNvPr id="351" name="object 351"/>
            <p:cNvSpPr/>
            <p:nvPr/>
          </p:nvSpPr>
          <p:spPr>
            <a:xfrm>
              <a:off x="4650230" y="5660387"/>
              <a:ext cx="1859914" cy="193675"/>
            </a:xfrm>
            <a:custGeom>
              <a:avLst/>
              <a:gdLst/>
              <a:ahLst/>
              <a:cxnLst/>
              <a:rect l="l" t="t" r="r" b="b"/>
              <a:pathLst>
                <a:path w="1859915" h="193675">
                  <a:moveTo>
                    <a:pt x="1854638" y="0"/>
                  </a:moveTo>
                  <a:lnTo>
                    <a:pt x="0" y="97192"/>
                  </a:lnTo>
                  <a:lnTo>
                    <a:pt x="5041" y="193293"/>
                  </a:lnTo>
                  <a:lnTo>
                    <a:pt x="1859673" y="96100"/>
                  </a:lnTo>
                  <a:lnTo>
                    <a:pt x="1854638" y="0"/>
                  </a:lnTo>
                  <a:close/>
                </a:path>
              </a:pathLst>
            </a:custGeom>
            <a:solidFill>
              <a:srgbClr val="3D5579"/>
            </a:solidFill>
          </p:spPr>
          <p:txBody>
            <a:bodyPr wrap="square" lIns="0" tIns="0" rIns="0" bIns="0" rtlCol="0"/>
            <a:lstStyle/>
            <a:p>
              <a:endParaRPr sz="1227"/>
            </a:p>
          </p:txBody>
        </p:sp>
        <p:pic>
          <p:nvPicPr>
            <p:cNvPr id="352" name="object 352"/>
            <p:cNvPicPr/>
            <p:nvPr/>
          </p:nvPicPr>
          <p:blipFill>
            <a:blip r:embed="rId22" cstate="print"/>
            <a:stretch>
              <a:fillRect/>
            </a:stretch>
          </p:blipFill>
          <p:spPr>
            <a:xfrm>
              <a:off x="4580166" y="4323346"/>
              <a:ext cx="1866914" cy="331558"/>
            </a:xfrm>
            <a:prstGeom prst="rect">
              <a:avLst/>
            </a:prstGeom>
          </p:spPr>
        </p:pic>
        <p:pic>
          <p:nvPicPr>
            <p:cNvPr id="353" name="object 353"/>
            <p:cNvPicPr/>
            <p:nvPr/>
          </p:nvPicPr>
          <p:blipFill>
            <a:blip r:embed="rId23" cstate="print"/>
            <a:stretch>
              <a:fillRect/>
            </a:stretch>
          </p:blipFill>
          <p:spPr>
            <a:xfrm>
              <a:off x="6268453" y="4393908"/>
              <a:ext cx="63044" cy="109092"/>
            </a:xfrm>
            <a:prstGeom prst="rect">
              <a:avLst/>
            </a:prstGeom>
          </p:spPr>
        </p:pic>
        <p:sp>
          <p:nvSpPr>
            <p:cNvPr id="354" name="object 354"/>
            <p:cNvSpPr/>
            <p:nvPr/>
          </p:nvSpPr>
          <p:spPr>
            <a:xfrm>
              <a:off x="6312291" y="4390975"/>
              <a:ext cx="30480" cy="69850"/>
            </a:xfrm>
            <a:custGeom>
              <a:avLst/>
              <a:gdLst/>
              <a:ahLst/>
              <a:cxnLst/>
              <a:rect l="l" t="t" r="r" b="b"/>
              <a:pathLst>
                <a:path w="30479" h="69850">
                  <a:moveTo>
                    <a:pt x="16103" y="0"/>
                  </a:moveTo>
                  <a:lnTo>
                    <a:pt x="8991" y="558"/>
                  </a:lnTo>
                  <a:lnTo>
                    <a:pt x="5765" y="2197"/>
                  </a:lnTo>
                  <a:lnTo>
                    <a:pt x="1117" y="7619"/>
                  </a:lnTo>
                  <a:lnTo>
                    <a:pt x="0" y="11074"/>
                  </a:lnTo>
                  <a:lnTo>
                    <a:pt x="3848" y="60591"/>
                  </a:lnTo>
                  <a:lnTo>
                    <a:pt x="5486" y="63830"/>
                  </a:lnTo>
                  <a:lnTo>
                    <a:pt x="10820" y="68389"/>
                  </a:lnTo>
                  <a:lnTo>
                    <a:pt x="14135" y="69519"/>
                  </a:lnTo>
                  <a:lnTo>
                    <a:pt x="21475" y="69037"/>
                  </a:lnTo>
                  <a:lnTo>
                    <a:pt x="24701" y="67398"/>
                  </a:lnTo>
                  <a:lnTo>
                    <a:pt x="29349" y="61975"/>
                  </a:lnTo>
                  <a:lnTo>
                    <a:pt x="30467" y="58521"/>
                  </a:lnTo>
                  <a:lnTo>
                    <a:pt x="26898" y="12560"/>
                  </a:lnTo>
                  <a:lnTo>
                    <a:pt x="26619" y="9004"/>
                  </a:lnTo>
                  <a:lnTo>
                    <a:pt x="24980" y="5765"/>
                  </a:lnTo>
                  <a:lnTo>
                    <a:pt x="19557" y="1130"/>
                  </a:lnTo>
                  <a:lnTo>
                    <a:pt x="16103" y="0"/>
                  </a:lnTo>
                  <a:close/>
                </a:path>
              </a:pathLst>
            </a:custGeom>
            <a:solidFill>
              <a:srgbClr val="3EB1C8"/>
            </a:solidFill>
          </p:spPr>
          <p:txBody>
            <a:bodyPr wrap="square" lIns="0" tIns="0" rIns="0" bIns="0" rtlCol="0"/>
            <a:lstStyle/>
            <a:p>
              <a:endParaRPr sz="1227"/>
            </a:p>
          </p:txBody>
        </p:sp>
        <p:sp>
          <p:nvSpPr>
            <p:cNvPr id="355" name="object 355"/>
            <p:cNvSpPr/>
            <p:nvPr/>
          </p:nvSpPr>
          <p:spPr>
            <a:xfrm>
              <a:off x="6319787" y="4401260"/>
              <a:ext cx="15875" cy="49530"/>
            </a:xfrm>
            <a:custGeom>
              <a:avLst/>
              <a:gdLst/>
              <a:ahLst/>
              <a:cxnLst/>
              <a:rect l="l" t="t" r="r" b="b"/>
              <a:pathLst>
                <a:path w="15875" h="49529">
                  <a:moveTo>
                    <a:pt x="3340" y="6896"/>
                  </a:moveTo>
                  <a:lnTo>
                    <a:pt x="3238" y="5448"/>
                  </a:lnTo>
                  <a:lnTo>
                    <a:pt x="2603" y="4902"/>
                  </a:lnTo>
                  <a:lnTo>
                    <a:pt x="1879" y="4965"/>
                  </a:lnTo>
                  <a:lnTo>
                    <a:pt x="1155" y="5016"/>
                  </a:lnTo>
                  <a:lnTo>
                    <a:pt x="609" y="5651"/>
                  </a:lnTo>
                  <a:lnTo>
                    <a:pt x="673" y="6375"/>
                  </a:lnTo>
                  <a:lnTo>
                    <a:pt x="723" y="7099"/>
                  </a:lnTo>
                  <a:lnTo>
                    <a:pt x="1358" y="7632"/>
                  </a:lnTo>
                  <a:lnTo>
                    <a:pt x="2082" y="7581"/>
                  </a:lnTo>
                  <a:lnTo>
                    <a:pt x="2806" y="7531"/>
                  </a:lnTo>
                  <a:lnTo>
                    <a:pt x="3340" y="6896"/>
                  </a:lnTo>
                  <a:close/>
                </a:path>
                <a:path w="15875" h="49529">
                  <a:moveTo>
                    <a:pt x="3683" y="11290"/>
                  </a:moveTo>
                  <a:lnTo>
                    <a:pt x="3581" y="9842"/>
                  </a:lnTo>
                  <a:lnTo>
                    <a:pt x="2946" y="9296"/>
                  </a:lnTo>
                  <a:lnTo>
                    <a:pt x="2222" y="9359"/>
                  </a:lnTo>
                  <a:lnTo>
                    <a:pt x="1498" y="9410"/>
                  </a:lnTo>
                  <a:lnTo>
                    <a:pt x="952" y="10045"/>
                  </a:lnTo>
                  <a:lnTo>
                    <a:pt x="1016" y="10769"/>
                  </a:lnTo>
                  <a:lnTo>
                    <a:pt x="1066" y="11493"/>
                  </a:lnTo>
                  <a:lnTo>
                    <a:pt x="1701" y="12026"/>
                  </a:lnTo>
                  <a:lnTo>
                    <a:pt x="2425" y="11976"/>
                  </a:lnTo>
                  <a:lnTo>
                    <a:pt x="3149" y="11925"/>
                  </a:lnTo>
                  <a:lnTo>
                    <a:pt x="3683" y="11290"/>
                  </a:lnTo>
                  <a:close/>
                </a:path>
                <a:path w="15875" h="49529">
                  <a:moveTo>
                    <a:pt x="5257" y="2336"/>
                  </a:moveTo>
                  <a:lnTo>
                    <a:pt x="5194" y="1612"/>
                  </a:lnTo>
                  <a:lnTo>
                    <a:pt x="5143" y="889"/>
                  </a:lnTo>
                  <a:lnTo>
                    <a:pt x="4508" y="342"/>
                  </a:lnTo>
                  <a:lnTo>
                    <a:pt x="3784" y="406"/>
                  </a:lnTo>
                  <a:lnTo>
                    <a:pt x="3060" y="457"/>
                  </a:lnTo>
                  <a:lnTo>
                    <a:pt x="2514" y="1092"/>
                  </a:lnTo>
                  <a:lnTo>
                    <a:pt x="2578" y="1816"/>
                  </a:lnTo>
                  <a:lnTo>
                    <a:pt x="2628" y="2540"/>
                  </a:lnTo>
                  <a:lnTo>
                    <a:pt x="3263" y="3073"/>
                  </a:lnTo>
                  <a:lnTo>
                    <a:pt x="3987" y="3022"/>
                  </a:lnTo>
                  <a:lnTo>
                    <a:pt x="4711" y="2971"/>
                  </a:lnTo>
                  <a:lnTo>
                    <a:pt x="5257" y="2336"/>
                  </a:lnTo>
                  <a:close/>
                </a:path>
                <a:path w="15875" h="49529">
                  <a:moveTo>
                    <a:pt x="5511" y="39700"/>
                  </a:moveTo>
                  <a:lnTo>
                    <a:pt x="5448" y="38976"/>
                  </a:lnTo>
                  <a:lnTo>
                    <a:pt x="5397" y="38252"/>
                  </a:lnTo>
                  <a:lnTo>
                    <a:pt x="4762" y="37719"/>
                  </a:lnTo>
                  <a:lnTo>
                    <a:pt x="4038" y="37769"/>
                  </a:lnTo>
                  <a:lnTo>
                    <a:pt x="3314" y="37820"/>
                  </a:lnTo>
                  <a:lnTo>
                    <a:pt x="2781" y="38455"/>
                  </a:lnTo>
                  <a:lnTo>
                    <a:pt x="2882" y="39903"/>
                  </a:lnTo>
                  <a:lnTo>
                    <a:pt x="3517" y="40449"/>
                  </a:lnTo>
                  <a:lnTo>
                    <a:pt x="4241" y="40386"/>
                  </a:lnTo>
                  <a:lnTo>
                    <a:pt x="4965" y="40335"/>
                  </a:lnTo>
                  <a:lnTo>
                    <a:pt x="5511" y="39700"/>
                  </a:lnTo>
                  <a:close/>
                </a:path>
                <a:path w="15875" h="49529">
                  <a:moveTo>
                    <a:pt x="5854" y="44081"/>
                  </a:moveTo>
                  <a:lnTo>
                    <a:pt x="5791" y="43357"/>
                  </a:lnTo>
                  <a:lnTo>
                    <a:pt x="5740" y="42633"/>
                  </a:lnTo>
                  <a:lnTo>
                    <a:pt x="5105" y="42100"/>
                  </a:lnTo>
                  <a:lnTo>
                    <a:pt x="4381" y="42151"/>
                  </a:lnTo>
                  <a:lnTo>
                    <a:pt x="3657" y="42202"/>
                  </a:lnTo>
                  <a:lnTo>
                    <a:pt x="3124" y="42837"/>
                  </a:lnTo>
                  <a:lnTo>
                    <a:pt x="3225" y="44284"/>
                  </a:lnTo>
                  <a:lnTo>
                    <a:pt x="3860" y="44831"/>
                  </a:lnTo>
                  <a:lnTo>
                    <a:pt x="4584" y="44767"/>
                  </a:lnTo>
                  <a:lnTo>
                    <a:pt x="5308" y="44716"/>
                  </a:lnTo>
                  <a:lnTo>
                    <a:pt x="5854" y="44081"/>
                  </a:lnTo>
                  <a:close/>
                </a:path>
                <a:path w="15875" h="49529">
                  <a:moveTo>
                    <a:pt x="7861" y="6553"/>
                  </a:moveTo>
                  <a:lnTo>
                    <a:pt x="7797" y="5829"/>
                  </a:lnTo>
                  <a:lnTo>
                    <a:pt x="7747" y="5105"/>
                  </a:lnTo>
                  <a:lnTo>
                    <a:pt x="7112" y="4559"/>
                  </a:lnTo>
                  <a:lnTo>
                    <a:pt x="6388" y="4622"/>
                  </a:lnTo>
                  <a:lnTo>
                    <a:pt x="5664" y="4673"/>
                  </a:lnTo>
                  <a:lnTo>
                    <a:pt x="5118" y="5308"/>
                  </a:lnTo>
                  <a:lnTo>
                    <a:pt x="5181" y="6032"/>
                  </a:lnTo>
                  <a:lnTo>
                    <a:pt x="5232" y="6756"/>
                  </a:lnTo>
                  <a:lnTo>
                    <a:pt x="5867" y="7289"/>
                  </a:lnTo>
                  <a:lnTo>
                    <a:pt x="6591" y="7239"/>
                  </a:lnTo>
                  <a:lnTo>
                    <a:pt x="7315" y="7188"/>
                  </a:lnTo>
                  <a:lnTo>
                    <a:pt x="7861" y="6553"/>
                  </a:lnTo>
                  <a:close/>
                </a:path>
                <a:path w="15875" h="49529">
                  <a:moveTo>
                    <a:pt x="8191" y="10934"/>
                  </a:moveTo>
                  <a:lnTo>
                    <a:pt x="8128" y="10210"/>
                  </a:lnTo>
                  <a:lnTo>
                    <a:pt x="8077" y="9486"/>
                  </a:lnTo>
                  <a:lnTo>
                    <a:pt x="7442" y="8940"/>
                  </a:lnTo>
                  <a:lnTo>
                    <a:pt x="6718" y="9004"/>
                  </a:lnTo>
                  <a:lnTo>
                    <a:pt x="5994" y="9055"/>
                  </a:lnTo>
                  <a:lnTo>
                    <a:pt x="5448" y="9690"/>
                  </a:lnTo>
                  <a:lnTo>
                    <a:pt x="5511" y="10414"/>
                  </a:lnTo>
                  <a:lnTo>
                    <a:pt x="5562" y="11137"/>
                  </a:lnTo>
                  <a:lnTo>
                    <a:pt x="6197" y="11671"/>
                  </a:lnTo>
                  <a:lnTo>
                    <a:pt x="6921" y="11620"/>
                  </a:lnTo>
                  <a:lnTo>
                    <a:pt x="7645" y="11569"/>
                  </a:lnTo>
                  <a:lnTo>
                    <a:pt x="8191" y="10934"/>
                  </a:lnTo>
                  <a:close/>
                </a:path>
                <a:path w="15875" h="49529">
                  <a:moveTo>
                    <a:pt x="8445" y="48285"/>
                  </a:moveTo>
                  <a:lnTo>
                    <a:pt x="8382" y="47561"/>
                  </a:lnTo>
                  <a:lnTo>
                    <a:pt x="8331" y="46837"/>
                  </a:lnTo>
                  <a:lnTo>
                    <a:pt x="7696" y="46304"/>
                  </a:lnTo>
                  <a:lnTo>
                    <a:pt x="6972" y="46355"/>
                  </a:lnTo>
                  <a:lnTo>
                    <a:pt x="6248" y="46405"/>
                  </a:lnTo>
                  <a:lnTo>
                    <a:pt x="5715" y="47040"/>
                  </a:lnTo>
                  <a:lnTo>
                    <a:pt x="5816" y="48488"/>
                  </a:lnTo>
                  <a:lnTo>
                    <a:pt x="6451" y="49034"/>
                  </a:lnTo>
                  <a:lnTo>
                    <a:pt x="7175" y="48971"/>
                  </a:lnTo>
                  <a:lnTo>
                    <a:pt x="7899" y="48920"/>
                  </a:lnTo>
                  <a:lnTo>
                    <a:pt x="8445" y="48285"/>
                  </a:lnTo>
                  <a:close/>
                </a:path>
                <a:path w="15875" h="49529">
                  <a:moveTo>
                    <a:pt x="9753" y="1993"/>
                  </a:moveTo>
                  <a:lnTo>
                    <a:pt x="9652" y="546"/>
                  </a:lnTo>
                  <a:lnTo>
                    <a:pt x="9017" y="0"/>
                  </a:lnTo>
                  <a:lnTo>
                    <a:pt x="8293" y="63"/>
                  </a:lnTo>
                  <a:lnTo>
                    <a:pt x="7569" y="114"/>
                  </a:lnTo>
                  <a:lnTo>
                    <a:pt x="7023" y="749"/>
                  </a:lnTo>
                  <a:lnTo>
                    <a:pt x="7086" y="1473"/>
                  </a:lnTo>
                  <a:lnTo>
                    <a:pt x="7137" y="2197"/>
                  </a:lnTo>
                  <a:lnTo>
                    <a:pt x="7772" y="2730"/>
                  </a:lnTo>
                  <a:lnTo>
                    <a:pt x="8496" y="2679"/>
                  </a:lnTo>
                  <a:lnTo>
                    <a:pt x="9220" y="2628"/>
                  </a:lnTo>
                  <a:lnTo>
                    <a:pt x="9753" y="1993"/>
                  </a:lnTo>
                  <a:close/>
                </a:path>
                <a:path w="15875" h="49529">
                  <a:moveTo>
                    <a:pt x="10020" y="39344"/>
                  </a:moveTo>
                  <a:lnTo>
                    <a:pt x="9956" y="38620"/>
                  </a:lnTo>
                  <a:lnTo>
                    <a:pt x="9906" y="37896"/>
                  </a:lnTo>
                  <a:lnTo>
                    <a:pt x="9271" y="37363"/>
                  </a:lnTo>
                  <a:lnTo>
                    <a:pt x="8547" y="37414"/>
                  </a:lnTo>
                  <a:lnTo>
                    <a:pt x="7823" y="37465"/>
                  </a:lnTo>
                  <a:lnTo>
                    <a:pt x="7289" y="38100"/>
                  </a:lnTo>
                  <a:lnTo>
                    <a:pt x="7391" y="39547"/>
                  </a:lnTo>
                  <a:lnTo>
                    <a:pt x="8026" y="40093"/>
                  </a:lnTo>
                  <a:lnTo>
                    <a:pt x="8750" y="40030"/>
                  </a:lnTo>
                  <a:lnTo>
                    <a:pt x="9474" y="39979"/>
                  </a:lnTo>
                  <a:lnTo>
                    <a:pt x="10020" y="39344"/>
                  </a:lnTo>
                  <a:close/>
                </a:path>
                <a:path w="15875" h="49529">
                  <a:moveTo>
                    <a:pt x="10363" y="43726"/>
                  </a:moveTo>
                  <a:lnTo>
                    <a:pt x="10299" y="43002"/>
                  </a:lnTo>
                  <a:lnTo>
                    <a:pt x="10248" y="42278"/>
                  </a:lnTo>
                  <a:lnTo>
                    <a:pt x="9613" y="41744"/>
                  </a:lnTo>
                  <a:lnTo>
                    <a:pt x="8890" y="41795"/>
                  </a:lnTo>
                  <a:lnTo>
                    <a:pt x="8166" y="41846"/>
                  </a:lnTo>
                  <a:lnTo>
                    <a:pt x="7632" y="42481"/>
                  </a:lnTo>
                  <a:lnTo>
                    <a:pt x="7734" y="43929"/>
                  </a:lnTo>
                  <a:lnTo>
                    <a:pt x="8369" y="44475"/>
                  </a:lnTo>
                  <a:lnTo>
                    <a:pt x="9093" y="44411"/>
                  </a:lnTo>
                  <a:lnTo>
                    <a:pt x="9817" y="44361"/>
                  </a:lnTo>
                  <a:lnTo>
                    <a:pt x="10363" y="43726"/>
                  </a:lnTo>
                  <a:close/>
                </a:path>
                <a:path w="15875" h="49529">
                  <a:moveTo>
                    <a:pt x="12344" y="6197"/>
                  </a:moveTo>
                  <a:lnTo>
                    <a:pt x="12242" y="4749"/>
                  </a:lnTo>
                  <a:lnTo>
                    <a:pt x="11607" y="4203"/>
                  </a:lnTo>
                  <a:lnTo>
                    <a:pt x="10883" y="4267"/>
                  </a:lnTo>
                  <a:lnTo>
                    <a:pt x="10160" y="4318"/>
                  </a:lnTo>
                  <a:lnTo>
                    <a:pt x="9613" y="4953"/>
                  </a:lnTo>
                  <a:lnTo>
                    <a:pt x="9677" y="5676"/>
                  </a:lnTo>
                  <a:lnTo>
                    <a:pt x="9728" y="6400"/>
                  </a:lnTo>
                  <a:lnTo>
                    <a:pt x="10363" y="6934"/>
                  </a:lnTo>
                  <a:lnTo>
                    <a:pt x="11087" y="6883"/>
                  </a:lnTo>
                  <a:lnTo>
                    <a:pt x="11811" y="6832"/>
                  </a:lnTo>
                  <a:lnTo>
                    <a:pt x="12344" y="6197"/>
                  </a:lnTo>
                  <a:close/>
                </a:path>
                <a:path w="15875" h="49529">
                  <a:moveTo>
                    <a:pt x="12687" y="10591"/>
                  </a:moveTo>
                  <a:lnTo>
                    <a:pt x="12585" y="9144"/>
                  </a:lnTo>
                  <a:lnTo>
                    <a:pt x="11950" y="8597"/>
                  </a:lnTo>
                  <a:lnTo>
                    <a:pt x="11226" y="8661"/>
                  </a:lnTo>
                  <a:lnTo>
                    <a:pt x="10502" y="8712"/>
                  </a:lnTo>
                  <a:lnTo>
                    <a:pt x="9956" y="9347"/>
                  </a:lnTo>
                  <a:lnTo>
                    <a:pt x="10020" y="10071"/>
                  </a:lnTo>
                  <a:lnTo>
                    <a:pt x="10071" y="10795"/>
                  </a:lnTo>
                  <a:lnTo>
                    <a:pt x="10706" y="11328"/>
                  </a:lnTo>
                  <a:lnTo>
                    <a:pt x="11430" y="11277"/>
                  </a:lnTo>
                  <a:lnTo>
                    <a:pt x="12153" y="11226"/>
                  </a:lnTo>
                  <a:lnTo>
                    <a:pt x="12687" y="10591"/>
                  </a:lnTo>
                  <a:close/>
                </a:path>
                <a:path w="15875" h="49529">
                  <a:moveTo>
                    <a:pt x="12954" y="47942"/>
                  </a:moveTo>
                  <a:lnTo>
                    <a:pt x="12890" y="47218"/>
                  </a:lnTo>
                  <a:lnTo>
                    <a:pt x="12839" y="46494"/>
                  </a:lnTo>
                  <a:lnTo>
                    <a:pt x="12204" y="45961"/>
                  </a:lnTo>
                  <a:lnTo>
                    <a:pt x="11480" y="46012"/>
                  </a:lnTo>
                  <a:lnTo>
                    <a:pt x="10756" y="46062"/>
                  </a:lnTo>
                  <a:lnTo>
                    <a:pt x="10223" y="46697"/>
                  </a:lnTo>
                  <a:lnTo>
                    <a:pt x="10325" y="48145"/>
                  </a:lnTo>
                  <a:lnTo>
                    <a:pt x="10960" y="48691"/>
                  </a:lnTo>
                  <a:lnTo>
                    <a:pt x="11684" y="48628"/>
                  </a:lnTo>
                  <a:lnTo>
                    <a:pt x="12407" y="48577"/>
                  </a:lnTo>
                  <a:lnTo>
                    <a:pt x="12954" y="47942"/>
                  </a:lnTo>
                  <a:close/>
                </a:path>
                <a:path w="15875" h="49529">
                  <a:moveTo>
                    <a:pt x="14516" y="38989"/>
                  </a:moveTo>
                  <a:lnTo>
                    <a:pt x="14452" y="38265"/>
                  </a:lnTo>
                  <a:lnTo>
                    <a:pt x="14401" y="37541"/>
                  </a:lnTo>
                  <a:lnTo>
                    <a:pt x="13766" y="37007"/>
                  </a:lnTo>
                  <a:lnTo>
                    <a:pt x="13042" y="37058"/>
                  </a:lnTo>
                  <a:lnTo>
                    <a:pt x="12319" y="37109"/>
                  </a:lnTo>
                  <a:lnTo>
                    <a:pt x="11785" y="37744"/>
                  </a:lnTo>
                  <a:lnTo>
                    <a:pt x="11887" y="39192"/>
                  </a:lnTo>
                  <a:lnTo>
                    <a:pt x="12522" y="39738"/>
                  </a:lnTo>
                  <a:lnTo>
                    <a:pt x="13246" y="39674"/>
                  </a:lnTo>
                  <a:lnTo>
                    <a:pt x="13970" y="39624"/>
                  </a:lnTo>
                  <a:lnTo>
                    <a:pt x="14516" y="38989"/>
                  </a:lnTo>
                  <a:close/>
                </a:path>
                <a:path w="15875" h="49529">
                  <a:moveTo>
                    <a:pt x="14859" y="43383"/>
                  </a:moveTo>
                  <a:lnTo>
                    <a:pt x="14795" y="42659"/>
                  </a:lnTo>
                  <a:lnTo>
                    <a:pt x="14744" y="41935"/>
                  </a:lnTo>
                  <a:lnTo>
                    <a:pt x="14109" y="41402"/>
                  </a:lnTo>
                  <a:lnTo>
                    <a:pt x="13385" y="41452"/>
                  </a:lnTo>
                  <a:lnTo>
                    <a:pt x="12661" y="41503"/>
                  </a:lnTo>
                  <a:lnTo>
                    <a:pt x="12128" y="42138"/>
                  </a:lnTo>
                  <a:lnTo>
                    <a:pt x="12230" y="43586"/>
                  </a:lnTo>
                  <a:lnTo>
                    <a:pt x="12865" y="44132"/>
                  </a:lnTo>
                  <a:lnTo>
                    <a:pt x="13589" y="44069"/>
                  </a:lnTo>
                  <a:lnTo>
                    <a:pt x="14312" y="44018"/>
                  </a:lnTo>
                  <a:lnTo>
                    <a:pt x="14859" y="43383"/>
                  </a:lnTo>
                  <a:close/>
                </a:path>
                <a:path w="15875" h="49529">
                  <a:moveTo>
                    <a:pt x="15481" y="27952"/>
                  </a:moveTo>
                  <a:lnTo>
                    <a:pt x="14859" y="19926"/>
                  </a:lnTo>
                  <a:lnTo>
                    <a:pt x="13944" y="18110"/>
                  </a:lnTo>
                  <a:lnTo>
                    <a:pt x="13258" y="17526"/>
                  </a:lnTo>
                  <a:lnTo>
                    <a:pt x="13258" y="27533"/>
                  </a:lnTo>
                  <a:lnTo>
                    <a:pt x="12814" y="28892"/>
                  </a:lnTo>
                  <a:lnTo>
                    <a:pt x="10985" y="31038"/>
                  </a:lnTo>
                  <a:lnTo>
                    <a:pt x="9702" y="31686"/>
                  </a:lnTo>
                  <a:lnTo>
                    <a:pt x="6896" y="31902"/>
                  </a:lnTo>
                  <a:lnTo>
                    <a:pt x="5537" y="31457"/>
                  </a:lnTo>
                  <a:lnTo>
                    <a:pt x="3390" y="29629"/>
                  </a:lnTo>
                  <a:lnTo>
                    <a:pt x="2743" y="28359"/>
                  </a:lnTo>
                  <a:lnTo>
                    <a:pt x="2209" y="21488"/>
                  </a:lnTo>
                  <a:lnTo>
                    <a:pt x="2654" y="20129"/>
                  </a:lnTo>
                  <a:lnTo>
                    <a:pt x="4483" y="17983"/>
                  </a:lnTo>
                  <a:lnTo>
                    <a:pt x="5765" y="17335"/>
                  </a:lnTo>
                  <a:lnTo>
                    <a:pt x="7302" y="17221"/>
                  </a:lnTo>
                  <a:lnTo>
                    <a:pt x="8661" y="17145"/>
                  </a:lnTo>
                  <a:lnTo>
                    <a:pt x="9969" y="17589"/>
                  </a:lnTo>
                  <a:lnTo>
                    <a:pt x="12077" y="19392"/>
                  </a:lnTo>
                  <a:lnTo>
                    <a:pt x="12725" y="20675"/>
                  </a:lnTo>
                  <a:lnTo>
                    <a:pt x="13258" y="27533"/>
                  </a:lnTo>
                  <a:lnTo>
                    <a:pt x="13258" y="17526"/>
                  </a:lnTo>
                  <a:lnTo>
                    <a:pt x="12814" y="17145"/>
                  </a:lnTo>
                  <a:lnTo>
                    <a:pt x="10909" y="15519"/>
                  </a:lnTo>
                  <a:lnTo>
                    <a:pt x="8978" y="14897"/>
                  </a:lnTo>
                  <a:lnTo>
                    <a:pt x="5016" y="15201"/>
                  </a:lnTo>
                  <a:lnTo>
                    <a:pt x="3200" y="16116"/>
                  </a:lnTo>
                  <a:lnTo>
                    <a:pt x="609" y="19151"/>
                  </a:lnTo>
                  <a:lnTo>
                    <a:pt x="101" y="20675"/>
                  </a:lnTo>
                  <a:lnTo>
                    <a:pt x="0" y="21488"/>
                  </a:lnTo>
                  <a:lnTo>
                    <a:pt x="609" y="29108"/>
                  </a:lnTo>
                  <a:lnTo>
                    <a:pt x="1524" y="30911"/>
                  </a:lnTo>
                  <a:lnTo>
                    <a:pt x="4508" y="33464"/>
                  </a:lnTo>
                  <a:lnTo>
                    <a:pt x="6350" y="34099"/>
                  </a:lnTo>
                  <a:lnTo>
                    <a:pt x="8280" y="33997"/>
                  </a:lnTo>
                  <a:lnTo>
                    <a:pt x="10452" y="33832"/>
                  </a:lnTo>
                  <a:lnTo>
                    <a:pt x="12268" y="32905"/>
                  </a:lnTo>
                  <a:lnTo>
                    <a:pt x="13131" y="31902"/>
                  </a:lnTo>
                  <a:lnTo>
                    <a:pt x="14859" y="29883"/>
                  </a:lnTo>
                  <a:lnTo>
                    <a:pt x="15481" y="27952"/>
                  </a:lnTo>
                  <a:close/>
                </a:path>
              </a:pathLst>
            </a:custGeom>
            <a:solidFill>
              <a:srgbClr val="FFFFFF"/>
            </a:solidFill>
          </p:spPr>
          <p:txBody>
            <a:bodyPr wrap="square" lIns="0" tIns="0" rIns="0" bIns="0" rtlCol="0"/>
            <a:lstStyle/>
            <a:p>
              <a:endParaRPr sz="1227"/>
            </a:p>
          </p:txBody>
        </p:sp>
      </p:grpSp>
      <p:sp>
        <p:nvSpPr>
          <p:cNvPr id="356" name="object 356"/>
          <p:cNvSpPr txBox="1"/>
          <p:nvPr/>
        </p:nvSpPr>
        <p:spPr>
          <a:xfrm rot="21420000">
            <a:off x="6638538" y="3052138"/>
            <a:ext cx="674298" cy="64120"/>
          </a:xfrm>
          <a:prstGeom prst="rect">
            <a:avLst/>
          </a:prstGeom>
        </p:spPr>
        <p:txBody>
          <a:bodyPr vert="horz" wrap="square" lIns="0" tIns="0" rIns="0" bIns="0" rtlCol="0">
            <a:spAutoFit/>
          </a:bodyPr>
          <a:lstStyle/>
          <a:p>
            <a:pPr>
              <a:lnSpc>
                <a:spcPts val="515"/>
              </a:lnSpc>
            </a:pPr>
            <a:r>
              <a:rPr sz="511" b="1" spc="44" dirty="0">
                <a:latin typeface="Trebuchet MS"/>
                <a:cs typeface="Trebuchet MS"/>
              </a:rPr>
              <a:t>OUTREACH</a:t>
            </a:r>
            <a:r>
              <a:rPr sz="511" b="1" spc="-44" dirty="0">
                <a:latin typeface="Trebuchet MS"/>
                <a:cs typeface="Trebuchet MS"/>
              </a:rPr>
              <a:t> </a:t>
            </a:r>
            <a:r>
              <a:rPr sz="511" b="1" spc="37" dirty="0">
                <a:latin typeface="Trebuchet MS"/>
                <a:cs typeface="Trebuchet MS"/>
              </a:rPr>
              <a:t>BUNDLE</a:t>
            </a:r>
            <a:endParaRPr sz="511">
              <a:latin typeface="Trebuchet MS"/>
              <a:cs typeface="Trebuchet MS"/>
            </a:endParaRPr>
          </a:p>
        </p:txBody>
      </p:sp>
      <p:sp>
        <p:nvSpPr>
          <p:cNvPr id="357" name="object 357"/>
          <p:cNvSpPr txBox="1"/>
          <p:nvPr/>
        </p:nvSpPr>
        <p:spPr>
          <a:xfrm rot="21480000">
            <a:off x="7073239" y="3913545"/>
            <a:ext cx="377759" cy="12824"/>
          </a:xfrm>
          <a:prstGeom prst="rect">
            <a:avLst/>
          </a:prstGeom>
        </p:spPr>
        <p:txBody>
          <a:bodyPr vert="horz" wrap="square" lIns="0" tIns="0" rIns="0" bIns="0" rtlCol="0">
            <a:spAutoFit/>
          </a:bodyPr>
          <a:lstStyle/>
          <a:p>
            <a:pPr>
              <a:lnSpc>
                <a:spcPts val="102"/>
              </a:lnSpc>
            </a:pPr>
            <a:r>
              <a:rPr sz="102" b="1" dirty="0">
                <a:solidFill>
                  <a:srgbClr val="2EBDDB"/>
                </a:solidFill>
                <a:latin typeface="Trebuchet MS"/>
                <a:cs typeface="Trebuchet MS"/>
              </a:rPr>
              <a:t>Page</a:t>
            </a:r>
            <a:r>
              <a:rPr sz="102" b="1" spc="-7" dirty="0">
                <a:solidFill>
                  <a:srgbClr val="2EBDDB"/>
                </a:solidFill>
                <a:latin typeface="Trebuchet MS"/>
                <a:cs typeface="Trebuchet MS"/>
              </a:rPr>
              <a:t> </a:t>
            </a:r>
            <a:r>
              <a:rPr sz="102" b="1" spc="-14" dirty="0">
                <a:solidFill>
                  <a:srgbClr val="2EBDDB"/>
                </a:solidFill>
                <a:latin typeface="Trebuchet MS"/>
                <a:cs typeface="Trebuchet MS"/>
              </a:rPr>
              <a:t>1</a:t>
            </a:r>
            <a:r>
              <a:rPr sz="102" b="1" spc="-7" dirty="0">
                <a:solidFill>
                  <a:srgbClr val="2EBDDB"/>
                </a:solidFill>
                <a:latin typeface="Trebuchet MS"/>
                <a:cs typeface="Trebuchet MS"/>
              </a:rPr>
              <a:t> </a:t>
            </a:r>
            <a:r>
              <a:rPr sz="102" b="1" dirty="0">
                <a:solidFill>
                  <a:srgbClr val="2EBDDB"/>
                </a:solidFill>
                <a:latin typeface="Trebuchet MS"/>
                <a:cs typeface="Trebuchet MS"/>
              </a:rPr>
              <a:t>of</a:t>
            </a:r>
            <a:r>
              <a:rPr sz="102" b="1" spc="-3" dirty="0">
                <a:solidFill>
                  <a:srgbClr val="2EBDDB"/>
                </a:solidFill>
                <a:latin typeface="Trebuchet MS"/>
                <a:cs typeface="Trebuchet MS"/>
              </a:rPr>
              <a:t> </a:t>
            </a:r>
            <a:r>
              <a:rPr sz="102" b="1" dirty="0">
                <a:solidFill>
                  <a:srgbClr val="2EBDDB"/>
                </a:solidFill>
                <a:latin typeface="Trebuchet MS"/>
                <a:cs typeface="Trebuchet MS"/>
              </a:rPr>
              <a:t>2</a:t>
            </a:r>
            <a:r>
              <a:rPr sz="102" b="1" spc="119" dirty="0">
                <a:solidFill>
                  <a:srgbClr val="2EBDDB"/>
                </a:solidFill>
                <a:latin typeface="Trebuchet MS"/>
                <a:cs typeface="Trebuchet MS"/>
              </a:rPr>
              <a:t> </a:t>
            </a:r>
            <a:r>
              <a:rPr sz="102" b="1" dirty="0">
                <a:solidFill>
                  <a:srgbClr val="FFFFFF"/>
                </a:solidFill>
                <a:latin typeface="Trebuchet MS"/>
                <a:cs typeface="Trebuchet MS"/>
              </a:rPr>
              <a:t>Additional</a:t>
            </a:r>
            <a:r>
              <a:rPr sz="102" b="1" spc="-7" dirty="0">
                <a:solidFill>
                  <a:srgbClr val="FFFFFF"/>
                </a:solidFill>
                <a:latin typeface="Trebuchet MS"/>
                <a:cs typeface="Trebuchet MS"/>
              </a:rPr>
              <a:t> </a:t>
            </a:r>
            <a:r>
              <a:rPr sz="153" b="1" baseline="18518" dirty="0">
                <a:solidFill>
                  <a:srgbClr val="FFFFFF"/>
                </a:solidFill>
                <a:latin typeface="Trebuchet MS"/>
                <a:cs typeface="Trebuchet MS"/>
              </a:rPr>
              <a:t>resources</a:t>
            </a:r>
            <a:r>
              <a:rPr sz="153" b="1" spc="-10" baseline="18518" dirty="0">
                <a:solidFill>
                  <a:srgbClr val="FFFFFF"/>
                </a:solidFill>
                <a:latin typeface="Trebuchet MS"/>
                <a:cs typeface="Trebuchet MS"/>
              </a:rPr>
              <a:t> </a:t>
            </a:r>
            <a:r>
              <a:rPr sz="153" b="1" baseline="18518" dirty="0">
                <a:solidFill>
                  <a:srgbClr val="FFFFFF"/>
                </a:solidFill>
                <a:latin typeface="Trebuchet MS"/>
                <a:cs typeface="Trebuchet MS"/>
              </a:rPr>
              <a:t>at</a:t>
            </a:r>
            <a:r>
              <a:rPr sz="153" b="1" spc="35" baseline="18518" dirty="0">
                <a:solidFill>
                  <a:srgbClr val="FFFFFF"/>
                </a:solidFill>
                <a:latin typeface="Trebuchet MS"/>
                <a:cs typeface="Trebuchet MS"/>
              </a:rPr>
              <a:t> </a:t>
            </a:r>
            <a:r>
              <a:rPr sz="153" b="1" spc="-10" baseline="18518" dirty="0">
                <a:solidFill>
                  <a:srgbClr val="FFFFFF"/>
                </a:solidFill>
                <a:latin typeface="Trebuchet MS"/>
                <a:cs typeface="Trebuchet MS"/>
              </a:rPr>
              <a:t>illinoisvaccinates.com</a:t>
            </a:r>
            <a:endParaRPr sz="153" baseline="18518">
              <a:latin typeface="Trebuchet MS"/>
              <a:cs typeface="Trebuchet MS"/>
            </a:endParaRPr>
          </a:p>
        </p:txBody>
      </p:sp>
      <p:pic>
        <p:nvPicPr>
          <p:cNvPr id="358" name="object 358"/>
          <p:cNvPicPr/>
          <p:nvPr/>
        </p:nvPicPr>
        <p:blipFill>
          <a:blip r:embed="rId24" cstate="print"/>
          <a:stretch>
            <a:fillRect/>
          </a:stretch>
        </p:blipFill>
        <p:spPr>
          <a:xfrm>
            <a:off x="6577533" y="3158139"/>
            <a:ext cx="525529" cy="445597"/>
          </a:xfrm>
          <a:prstGeom prst="rect">
            <a:avLst/>
          </a:prstGeom>
        </p:spPr>
      </p:pic>
      <p:sp>
        <p:nvSpPr>
          <p:cNvPr id="359" name="object 359"/>
          <p:cNvSpPr txBox="1"/>
          <p:nvPr/>
        </p:nvSpPr>
        <p:spPr>
          <a:xfrm rot="21420000">
            <a:off x="6923205" y="3310282"/>
            <a:ext cx="42106" cy="63741"/>
          </a:xfrm>
          <a:prstGeom prst="rect">
            <a:avLst/>
          </a:prstGeom>
        </p:spPr>
        <p:txBody>
          <a:bodyPr vert="horz" wrap="square" lIns="0" tIns="2165" rIns="0" bIns="0" rtlCol="0">
            <a:spAutoFit/>
          </a:bodyPr>
          <a:lstStyle/>
          <a:p>
            <a:pPr>
              <a:spcBef>
                <a:spcPts val="17"/>
              </a:spcBef>
            </a:pPr>
            <a:r>
              <a:rPr sz="100" spc="-7" dirty="0">
                <a:latin typeface="Calibri"/>
                <a:cs typeface="Calibri"/>
              </a:rPr>
              <a:t>delivery</a:t>
            </a:r>
            <a:r>
              <a:rPr sz="100" spc="3" dirty="0">
                <a:latin typeface="Calibri"/>
                <a:cs typeface="Calibri"/>
              </a:rPr>
              <a:t> </a:t>
            </a:r>
            <a:r>
              <a:rPr sz="100" spc="-7" dirty="0">
                <a:latin typeface="Calibri"/>
                <a:cs typeface="Calibri"/>
              </a:rPr>
              <a:t>easy</a:t>
            </a:r>
            <a:r>
              <a:rPr sz="100" spc="3" dirty="0">
                <a:latin typeface="Calibri"/>
                <a:cs typeface="Calibri"/>
              </a:rPr>
              <a:t> </a:t>
            </a:r>
            <a:r>
              <a:rPr sz="100" spc="-7" dirty="0">
                <a:latin typeface="Calibri"/>
                <a:cs typeface="Calibri"/>
              </a:rPr>
              <a:t>and</a:t>
            </a:r>
            <a:r>
              <a:rPr sz="100" spc="3" dirty="0">
                <a:latin typeface="Calibri"/>
                <a:cs typeface="Calibri"/>
              </a:rPr>
              <a:t> </a:t>
            </a:r>
            <a:r>
              <a:rPr sz="100" spc="-7" dirty="0">
                <a:latin typeface="Calibri"/>
                <a:cs typeface="Calibri"/>
              </a:rPr>
              <a:t>keeps</a:t>
            </a:r>
            <a:r>
              <a:rPr sz="100" spc="3" dirty="0">
                <a:latin typeface="Calibri"/>
                <a:cs typeface="Calibri"/>
              </a:rPr>
              <a:t> </a:t>
            </a:r>
            <a:r>
              <a:rPr sz="100" spc="-7" dirty="0">
                <a:latin typeface="Calibri"/>
                <a:cs typeface="Calibri"/>
              </a:rPr>
              <a:t>the</a:t>
            </a:r>
            <a:r>
              <a:rPr sz="100" spc="7" dirty="0">
                <a:latin typeface="Calibri"/>
                <a:cs typeface="Calibri"/>
              </a:rPr>
              <a:t> </a:t>
            </a:r>
            <a:r>
              <a:rPr sz="100" spc="-14" dirty="0">
                <a:latin typeface="Calibri"/>
                <a:cs typeface="Calibri"/>
              </a:rPr>
              <a:t>body</a:t>
            </a:r>
            <a:endParaRPr sz="100">
              <a:latin typeface="Calibri"/>
              <a:cs typeface="Calibri"/>
            </a:endParaRPr>
          </a:p>
        </p:txBody>
      </p:sp>
      <p:sp>
        <p:nvSpPr>
          <p:cNvPr id="360" name="object 360"/>
          <p:cNvSpPr txBox="1"/>
          <p:nvPr/>
        </p:nvSpPr>
        <p:spPr>
          <a:xfrm rot="21420000">
            <a:off x="6922778" y="3302326"/>
            <a:ext cx="37357" cy="63741"/>
          </a:xfrm>
          <a:prstGeom prst="rect">
            <a:avLst/>
          </a:prstGeom>
        </p:spPr>
        <p:txBody>
          <a:bodyPr vert="horz" wrap="square" lIns="0" tIns="2165" rIns="0" bIns="0" rtlCol="0">
            <a:spAutoFit/>
          </a:bodyPr>
          <a:lstStyle/>
          <a:p>
            <a:pPr>
              <a:spcBef>
                <a:spcPts val="17"/>
              </a:spcBef>
            </a:pPr>
            <a:r>
              <a:rPr sz="100" spc="-7" dirty="0">
                <a:latin typeface="Calibri"/>
                <a:cs typeface="Calibri"/>
              </a:rPr>
              <a:t>The</a:t>
            </a:r>
            <a:r>
              <a:rPr sz="100" dirty="0">
                <a:latin typeface="Calibri"/>
                <a:cs typeface="Calibri"/>
              </a:rPr>
              <a:t> </a:t>
            </a:r>
            <a:r>
              <a:rPr sz="100" spc="-7" dirty="0">
                <a:latin typeface="Calibri"/>
                <a:cs typeface="Calibri"/>
              </a:rPr>
              <a:t>vaccine</a:t>
            </a:r>
            <a:r>
              <a:rPr sz="100" spc="3" dirty="0">
                <a:latin typeface="Calibri"/>
                <a:cs typeface="Calibri"/>
              </a:rPr>
              <a:t> </a:t>
            </a:r>
            <a:r>
              <a:rPr sz="100" spc="-7" dirty="0">
                <a:latin typeface="Calibri"/>
                <a:cs typeface="Calibri"/>
              </a:rPr>
              <a:t>is</a:t>
            </a:r>
            <a:r>
              <a:rPr sz="100" dirty="0">
                <a:latin typeface="Calibri"/>
                <a:cs typeface="Calibri"/>
              </a:rPr>
              <a:t> </a:t>
            </a:r>
            <a:r>
              <a:rPr sz="100" spc="-7" dirty="0">
                <a:latin typeface="Calibri"/>
                <a:cs typeface="Calibri"/>
              </a:rPr>
              <a:t>made</a:t>
            </a:r>
            <a:r>
              <a:rPr sz="100" spc="3" dirty="0">
                <a:latin typeface="Calibri"/>
                <a:cs typeface="Calibri"/>
              </a:rPr>
              <a:t> </a:t>
            </a:r>
            <a:r>
              <a:rPr sz="100" spc="-7" dirty="0">
                <a:latin typeface="Calibri"/>
                <a:cs typeface="Calibri"/>
              </a:rPr>
              <a:t>of</a:t>
            </a:r>
            <a:r>
              <a:rPr sz="100" dirty="0">
                <a:latin typeface="Calibri"/>
                <a:cs typeface="Calibri"/>
              </a:rPr>
              <a:t> </a:t>
            </a:r>
            <a:r>
              <a:rPr sz="100" spc="-14" dirty="0">
                <a:latin typeface="Calibri"/>
                <a:cs typeface="Calibri"/>
              </a:rPr>
              <a:t>mRNA</a:t>
            </a:r>
            <a:endParaRPr sz="100">
              <a:latin typeface="Calibri"/>
              <a:cs typeface="Calibri"/>
            </a:endParaRPr>
          </a:p>
        </p:txBody>
      </p:sp>
      <p:sp>
        <p:nvSpPr>
          <p:cNvPr id="361" name="object 361"/>
          <p:cNvSpPr txBox="1"/>
          <p:nvPr/>
        </p:nvSpPr>
        <p:spPr>
          <a:xfrm rot="21420000">
            <a:off x="6922993" y="3298578"/>
            <a:ext cx="40810" cy="79130"/>
          </a:xfrm>
          <a:prstGeom prst="rect">
            <a:avLst/>
          </a:prstGeom>
        </p:spPr>
        <p:txBody>
          <a:bodyPr vert="horz" wrap="square" lIns="0" tIns="2165" rIns="0" bIns="0" rtlCol="0">
            <a:spAutoFit/>
          </a:bodyPr>
          <a:lstStyle/>
          <a:p>
            <a:pPr>
              <a:spcBef>
                <a:spcPts val="17"/>
              </a:spcBef>
            </a:pPr>
            <a:r>
              <a:rPr sz="100" spc="-7" dirty="0">
                <a:latin typeface="Calibri"/>
                <a:cs typeface="Calibri"/>
              </a:rPr>
              <a:t>wrapped</a:t>
            </a:r>
            <a:r>
              <a:rPr sz="100" spc="3" dirty="0">
                <a:latin typeface="Calibri"/>
                <a:cs typeface="Calibri"/>
              </a:rPr>
              <a:t> </a:t>
            </a:r>
            <a:r>
              <a:rPr sz="100" spc="-7" dirty="0">
                <a:latin typeface="Calibri"/>
                <a:cs typeface="Calibri"/>
              </a:rPr>
              <a:t>in</a:t>
            </a:r>
            <a:r>
              <a:rPr sz="100" spc="7" dirty="0">
                <a:latin typeface="Calibri"/>
                <a:cs typeface="Calibri"/>
              </a:rPr>
              <a:t> </a:t>
            </a:r>
            <a:r>
              <a:rPr sz="100" spc="-7" dirty="0">
                <a:latin typeface="Calibri"/>
                <a:cs typeface="Calibri"/>
              </a:rPr>
              <a:t>a</a:t>
            </a:r>
            <a:r>
              <a:rPr sz="100" spc="3" dirty="0">
                <a:latin typeface="Calibri"/>
                <a:cs typeface="Calibri"/>
              </a:rPr>
              <a:t> </a:t>
            </a:r>
            <a:r>
              <a:rPr sz="100" spc="-7" dirty="0">
                <a:latin typeface="Calibri"/>
                <a:cs typeface="Calibri"/>
              </a:rPr>
              <a:t>coating</a:t>
            </a:r>
            <a:r>
              <a:rPr sz="100" spc="7" dirty="0">
                <a:latin typeface="Calibri"/>
                <a:cs typeface="Calibri"/>
              </a:rPr>
              <a:t> </a:t>
            </a:r>
            <a:r>
              <a:rPr sz="100" spc="-14" dirty="0">
                <a:latin typeface="Calibri"/>
                <a:cs typeface="Calibri"/>
              </a:rPr>
              <a:t>that</a:t>
            </a:r>
            <a:r>
              <a:rPr sz="100" spc="3" dirty="0">
                <a:latin typeface="Calibri"/>
                <a:cs typeface="Calibri"/>
              </a:rPr>
              <a:t> </a:t>
            </a:r>
            <a:r>
              <a:rPr sz="100" spc="-7" dirty="0">
                <a:latin typeface="Calibri"/>
                <a:cs typeface="Calibri"/>
              </a:rPr>
              <a:t>makes</a:t>
            </a:r>
            <a:endParaRPr sz="100">
              <a:latin typeface="Calibri"/>
              <a:cs typeface="Calibri"/>
            </a:endParaRPr>
          </a:p>
        </p:txBody>
      </p:sp>
      <p:sp>
        <p:nvSpPr>
          <p:cNvPr id="362" name="object 362"/>
          <p:cNvSpPr txBox="1"/>
          <p:nvPr/>
        </p:nvSpPr>
        <p:spPr>
          <a:xfrm rot="21420000">
            <a:off x="6923382" y="3314835"/>
            <a:ext cx="22287" cy="63741"/>
          </a:xfrm>
          <a:prstGeom prst="rect">
            <a:avLst/>
          </a:prstGeom>
        </p:spPr>
        <p:txBody>
          <a:bodyPr vert="horz" wrap="square" lIns="0" tIns="2165" rIns="0" bIns="0" rtlCol="0">
            <a:spAutoFit/>
          </a:bodyPr>
          <a:lstStyle/>
          <a:p>
            <a:pPr>
              <a:spcBef>
                <a:spcPts val="17"/>
              </a:spcBef>
            </a:pPr>
            <a:r>
              <a:rPr sz="100" spc="-7" dirty="0">
                <a:latin typeface="Calibri"/>
                <a:cs typeface="Calibri"/>
              </a:rPr>
              <a:t>from</a:t>
            </a:r>
            <a:r>
              <a:rPr sz="100" spc="-3" dirty="0">
                <a:latin typeface="Calibri"/>
                <a:cs typeface="Calibri"/>
              </a:rPr>
              <a:t> </a:t>
            </a:r>
            <a:r>
              <a:rPr sz="100" spc="-7" dirty="0">
                <a:latin typeface="Calibri"/>
                <a:cs typeface="Calibri"/>
              </a:rPr>
              <a:t>damaging</a:t>
            </a:r>
            <a:r>
              <a:rPr sz="100" spc="-3" dirty="0">
                <a:latin typeface="Calibri"/>
                <a:cs typeface="Calibri"/>
              </a:rPr>
              <a:t> </a:t>
            </a:r>
            <a:r>
              <a:rPr sz="100" spc="-7" dirty="0">
                <a:latin typeface="Calibri"/>
                <a:cs typeface="Calibri"/>
              </a:rPr>
              <a:t>it.</a:t>
            </a:r>
            <a:endParaRPr sz="100">
              <a:latin typeface="Calibri"/>
              <a:cs typeface="Calibri"/>
            </a:endParaRPr>
          </a:p>
        </p:txBody>
      </p:sp>
      <p:sp>
        <p:nvSpPr>
          <p:cNvPr id="363" name="object 363"/>
          <p:cNvSpPr txBox="1"/>
          <p:nvPr/>
        </p:nvSpPr>
        <p:spPr>
          <a:xfrm rot="21480000">
            <a:off x="6924155" y="3363182"/>
            <a:ext cx="25840" cy="193"/>
          </a:xfrm>
          <a:prstGeom prst="rect">
            <a:avLst/>
          </a:prstGeom>
        </p:spPr>
        <p:txBody>
          <a:bodyPr vert="horz" wrap="square" lIns="0" tIns="0" rIns="0" bIns="0" rtlCol="0">
            <a:spAutoFit/>
          </a:bodyPr>
          <a:lstStyle/>
          <a:p>
            <a:pPr>
              <a:lnSpc>
                <a:spcPts val="27"/>
              </a:lnSpc>
            </a:pPr>
            <a:r>
              <a:rPr sz="100" b="1" spc="-7" dirty="0">
                <a:solidFill>
                  <a:srgbClr val="006B96"/>
                </a:solidFill>
                <a:latin typeface="Calibri"/>
                <a:cs typeface="Calibri"/>
              </a:rPr>
              <a:t>How</a:t>
            </a:r>
            <a:r>
              <a:rPr sz="100" b="1" spc="7" dirty="0">
                <a:solidFill>
                  <a:srgbClr val="006B96"/>
                </a:solidFill>
                <a:latin typeface="Calibri"/>
                <a:cs typeface="Calibri"/>
              </a:rPr>
              <a:t> </a:t>
            </a:r>
            <a:r>
              <a:rPr sz="100" b="1" dirty="0">
                <a:solidFill>
                  <a:srgbClr val="006B96"/>
                </a:solidFill>
                <a:latin typeface="Calibri"/>
                <a:cs typeface="Calibri"/>
              </a:rPr>
              <a:t>does</a:t>
            </a:r>
            <a:r>
              <a:rPr sz="100" b="1" spc="7" dirty="0">
                <a:solidFill>
                  <a:srgbClr val="006B96"/>
                </a:solidFill>
                <a:latin typeface="Calibri"/>
                <a:cs typeface="Calibri"/>
              </a:rPr>
              <a:t> </a:t>
            </a:r>
            <a:r>
              <a:rPr sz="100" b="1" spc="-17" dirty="0">
                <a:solidFill>
                  <a:srgbClr val="006B96"/>
                </a:solidFill>
                <a:latin typeface="Calibri"/>
                <a:cs typeface="Calibri"/>
              </a:rPr>
              <a:t>the</a:t>
            </a:r>
            <a:endParaRPr sz="100">
              <a:latin typeface="Calibri"/>
              <a:cs typeface="Calibri"/>
            </a:endParaRPr>
          </a:p>
        </p:txBody>
      </p:sp>
      <p:sp>
        <p:nvSpPr>
          <p:cNvPr id="364" name="object 364"/>
          <p:cNvSpPr txBox="1"/>
          <p:nvPr/>
        </p:nvSpPr>
        <p:spPr>
          <a:xfrm rot="21480000">
            <a:off x="6924395" y="3367646"/>
            <a:ext cx="26696" cy="193"/>
          </a:xfrm>
          <a:prstGeom prst="rect">
            <a:avLst/>
          </a:prstGeom>
        </p:spPr>
        <p:txBody>
          <a:bodyPr vert="horz" wrap="square" lIns="0" tIns="0" rIns="0" bIns="0" rtlCol="0">
            <a:spAutoFit/>
          </a:bodyPr>
          <a:lstStyle/>
          <a:p>
            <a:pPr>
              <a:lnSpc>
                <a:spcPts val="27"/>
              </a:lnSpc>
            </a:pPr>
            <a:r>
              <a:rPr sz="100" b="1" spc="-7" dirty="0">
                <a:solidFill>
                  <a:srgbClr val="006B96"/>
                </a:solidFill>
                <a:latin typeface="Calibri"/>
                <a:cs typeface="Calibri"/>
              </a:rPr>
              <a:t>vaccine</a:t>
            </a:r>
            <a:r>
              <a:rPr sz="100" b="1" spc="41" dirty="0">
                <a:solidFill>
                  <a:srgbClr val="006B96"/>
                </a:solidFill>
                <a:latin typeface="Calibri"/>
                <a:cs typeface="Calibri"/>
              </a:rPr>
              <a:t> </a:t>
            </a:r>
            <a:r>
              <a:rPr sz="100" b="1" spc="-14" dirty="0">
                <a:solidFill>
                  <a:srgbClr val="006B96"/>
                </a:solidFill>
                <a:latin typeface="Calibri"/>
                <a:cs typeface="Calibri"/>
              </a:rPr>
              <a:t>work?</a:t>
            </a:r>
            <a:endParaRPr sz="100">
              <a:latin typeface="Calibri"/>
              <a:cs typeface="Calibri"/>
            </a:endParaRPr>
          </a:p>
        </p:txBody>
      </p:sp>
      <p:sp>
        <p:nvSpPr>
          <p:cNvPr id="365" name="object 365"/>
          <p:cNvSpPr txBox="1"/>
          <p:nvPr/>
        </p:nvSpPr>
        <p:spPr>
          <a:xfrm rot="21420000">
            <a:off x="6924949" y="3336029"/>
            <a:ext cx="37788" cy="79130"/>
          </a:xfrm>
          <a:prstGeom prst="rect">
            <a:avLst/>
          </a:prstGeom>
        </p:spPr>
        <p:txBody>
          <a:bodyPr vert="horz" wrap="square" lIns="0" tIns="2165" rIns="0" bIns="0" rtlCol="0">
            <a:spAutoFit/>
          </a:bodyPr>
          <a:lstStyle/>
          <a:p>
            <a:pPr>
              <a:spcBef>
                <a:spcPts val="17"/>
              </a:spcBef>
            </a:pPr>
            <a:r>
              <a:rPr sz="100" spc="-7" dirty="0">
                <a:latin typeface="Calibri"/>
                <a:cs typeface="Calibri"/>
              </a:rPr>
              <a:t>your</a:t>
            </a:r>
            <a:r>
              <a:rPr sz="100" spc="10" dirty="0">
                <a:latin typeface="Calibri"/>
                <a:cs typeface="Calibri"/>
              </a:rPr>
              <a:t> </a:t>
            </a:r>
            <a:r>
              <a:rPr sz="100" spc="-7" dirty="0">
                <a:latin typeface="Calibri"/>
                <a:cs typeface="Calibri"/>
              </a:rPr>
              <a:t>cells</a:t>
            </a:r>
            <a:r>
              <a:rPr sz="100" spc="10" dirty="0">
                <a:latin typeface="Calibri"/>
                <a:cs typeface="Calibri"/>
              </a:rPr>
              <a:t> </a:t>
            </a:r>
            <a:r>
              <a:rPr sz="100" spc="-14" dirty="0">
                <a:latin typeface="Calibri"/>
                <a:cs typeface="Calibri"/>
              </a:rPr>
              <a:t>how</a:t>
            </a:r>
            <a:r>
              <a:rPr sz="100" spc="10" dirty="0">
                <a:latin typeface="Calibri"/>
                <a:cs typeface="Calibri"/>
              </a:rPr>
              <a:t> </a:t>
            </a:r>
            <a:r>
              <a:rPr sz="100" spc="-14" dirty="0">
                <a:latin typeface="Calibri"/>
                <a:cs typeface="Calibri"/>
              </a:rPr>
              <a:t>to</a:t>
            </a:r>
            <a:r>
              <a:rPr sz="100" spc="10" dirty="0">
                <a:latin typeface="Calibri"/>
                <a:cs typeface="Calibri"/>
              </a:rPr>
              <a:t> </a:t>
            </a:r>
            <a:r>
              <a:rPr sz="100" spc="-14" dirty="0">
                <a:latin typeface="Calibri"/>
                <a:cs typeface="Calibri"/>
              </a:rPr>
              <a:t>make</a:t>
            </a:r>
            <a:r>
              <a:rPr sz="100" spc="10" dirty="0">
                <a:latin typeface="Calibri"/>
                <a:cs typeface="Calibri"/>
              </a:rPr>
              <a:t> </a:t>
            </a:r>
            <a:r>
              <a:rPr sz="100" spc="-7" dirty="0">
                <a:latin typeface="Calibri"/>
                <a:cs typeface="Calibri"/>
              </a:rPr>
              <a:t>copies</a:t>
            </a:r>
            <a:endParaRPr sz="100">
              <a:latin typeface="Calibri"/>
              <a:cs typeface="Calibri"/>
            </a:endParaRPr>
          </a:p>
        </p:txBody>
      </p:sp>
      <p:sp>
        <p:nvSpPr>
          <p:cNvPr id="366" name="object 366"/>
          <p:cNvSpPr txBox="1"/>
          <p:nvPr/>
        </p:nvSpPr>
        <p:spPr>
          <a:xfrm rot="21420000">
            <a:off x="6925372" y="3344120"/>
            <a:ext cx="37357" cy="79130"/>
          </a:xfrm>
          <a:prstGeom prst="rect">
            <a:avLst/>
          </a:prstGeom>
        </p:spPr>
        <p:txBody>
          <a:bodyPr vert="horz" wrap="square" lIns="0" tIns="2165" rIns="0" bIns="0" rtlCol="0">
            <a:spAutoFit/>
          </a:bodyPr>
          <a:lstStyle/>
          <a:p>
            <a:pPr>
              <a:spcBef>
                <a:spcPts val="17"/>
              </a:spcBef>
            </a:pPr>
            <a:r>
              <a:rPr sz="100" spc="-7" dirty="0">
                <a:latin typeface="Calibri"/>
                <a:cs typeface="Calibri"/>
              </a:rPr>
              <a:t>exposed</a:t>
            </a:r>
            <a:r>
              <a:rPr sz="100" spc="3" dirty="0">
                <a:latin typeface="Calibri"/>
                <a:cs typeface="Calibri"/>
              </a:rPr>
              <a:t> </a:t>
            </a:r>
            <a:r>
              <a:rPr sz="100" spc="-14" dirty="0">
                <a:latin typeface="Calibri"/>
                <a:cs typeface="Calibri"/>
              </a:rPr>
              <a:t>to</a:t>
            </a:r>
            <a:r>
              <a:rPr sz="100" spc="7" dirty="0">
                <a:latin typeface="Calibri"/>
                <a:cs typeface="Calibri"/>
              </a:rPr>
              <a:t> </a:t>
            </a:r>
            <a:r>
              <a:rPr sz="100" spc="-7" dirty="0">
                <a:latin typeface="Calibri"/>
                <a:cs typeface="Calibri"/>
              </a:rPr>
              <a:t>the</a:t>
            </a:r>
            <a:r>
              <a:rPr sz="100" spc="3" dirty="0">
                <a:latin typeface="Calibri"/>
                <a:cs typeface="Calibri"/>
              </a:rPr>
              <a:t> </a:t>
            </a:r>
            <a:r>
              <a:rPr sz="100" spc="-7" dirty="0">
                <a:latin typeface="Calibri"/>
                <a:cs typeface="Calibri"/>
              </a:rPr>
              <a:t>real</a:t>
            </a:r>
            <a:r>
              <a:rPr sz="100" spc="7" dirty="0">
                <a:latin typeface="Calibri"/>
                <a:cs typeface="Calibri"/>
              </a:rPr>
              <a:t> </a:t>
            </a:r>
            <a:r>
              <a:rPr sz="100" spc="-7" dirty="0">
                <a:latin typeface="Calibri"/>
                <a:cs typeface="Calibri"/>
              </a:rPr>
              <a:t>virus</a:t>
            </a:r>
            <a:r>
              <a:rPr sz="100" spc="3" dirty="0">
                <a:latin typeface="Calibri"/>
                <a:cs typeface="Calibri"/>
              </a:rPr>
              <a:t> </a:t>
            </a:r>
            <a:r>
              <a:rPr sz="100" spc="-7" dirty="0">
                <a:latin typeface="Calibri"/>
                <a:cs typeface="Calibri"/>
              </a:rPr>
              <a:t>later,</a:t>
            </a:r>
            <a:endParaRPr sz="100">
              <a:latin typeface="Calibri"/>
              <a:cs typeface="Calibri"/>
            </a:endParaRPr>
          </a:p>
        </p:txBody>
      </p:sp>
      <p:sp>
        <p:nvSpPr>
          <p:cNvPr id="367" name="object 367"/>
          <p:cNvSpPr txBox="1"/>
          <p:nvPr/>
        </p:nvSpPr>
        <p:spPr>
          <a:xfrm rot="21420000">
            <a:off x="6924741" y="3331888"/>
            <a:ext cx="42106" cy="79130"/>
          </a:xfrm>
          <a:prstGeom prst="rect">
            <a:avLst/>
          </a:prstGeom>
        </p:spPr>
        <p:txBody>
          <a:bodyPr vert="horz" wrap="square" lIns="0" tIns="2165" rIns="0" bIns="0" rtlCol="0">
            <a:spAutoFit/>
          </a:bodyPr>
          <a:lstStyle/>
          <a:p>
            <a:pPr>
              <a:spcBef>
                <a:spcPts val="17"/>
              </a:spcBef>
            </a:pPr>
            <a:r>
              <a:rPr sz="100" spc="-7" dirty="0">
                <a:latin typeface="Calibri"/>
                <a:cs typeface="Calibri"/>
              </a:rPr>
              <a:t>The</a:t>
            </a:r>
            <a:r>
              <a:rPr sz="100" spc="7" dirty="0">
                <a:latin typeface="Calibri"/>
                <a:cs typeface="Calibri"/>
              </a:rPr>
              <a:t> </a:t>
            </a:r>
            <a:r>
              <a:rPr sz="100" spc="-14" dirty="0">
                <a:latin typeface="Calibri"/>
                <a:cs typeface="Calibri"/>
              </a:rPr>
              <a:t>mRNA</a:t>
            </a:r>
            <a:r>
              <a:rPr sz="100" spc="7" dirty="0">
                <a:latin typeface="Calibri"/>
                <a:cs typeface="Calibri"/>
              </a:rPr>
              <a:t> </a:t>
            </a:r>
            <a:r>
              <a:rPr sz="100" spc="-7" dirty="0">
                <a:latin typeface="Calibri"/>
                <a:cs typeface="Calibri"/>
              </a:rPr>
              <a:t>in</a:t>
            </a:r>
            <a:r>
              <a:rPr sz="100" spc="7" dirty="0">
                <a:latin typeface="Calibri"/>
                <a:cs typeface="Calibri"/>
              </a:rPr>
              <a:t> </a:t>
            </a:r>
            <a:r>
              <a:rPr sz="100" spc="-7" dirty="0">
                <a:latin typeface="Calibri"/>
                <a:cs typeface="Calibri"/>
              </a:rPr>
              <a:t>the</a:t>
            </a:r>
            <a:r>
              <a:rPr sz="100" spc="3" dirty="0">
                <a:latin typeface="Calibri"/>
                <a:cs typeface="Calibri"/>
              </a:rPr>
              <a:t> </a:t>
            </a:r>
            <a:r>
              <a:rPr sz="100" spc="-7" dirty="0">
                <a:latin typeface="Calibri"/>
                <a:cs typeface="Calibri"/>
              </a:rPr>
              <a:t>vaccine</a:t>
            </a:r>
            <a:r>
              <a:rPr sz="100" spc="7" dirty="0">
                <a:latin typeface="Calibri"/>
                <a:cs typeface="Calibri"/>
              </a:rPr>
              <a:t> </a:t>
            </a:r>
            <a:r>
              <a:rPr sz="100" spc="-7" dirty="0">
                <a:latin typeface="Calibri"/>
                <a:cs typeface="Calibri"/>
              </a:rPr>
              <a:t>teaches</a:t>
            </a:r>
            <a:endParaRPr sz="100">
              <a:latin typeface="Calibri"/>
              <a:cs typeface="Calibri"/>
            </a:endParaRPr>
          </a:p>
        </p:txBody>
      </p:sp>
      <p:sp>
        <p:nvSpPr>
          <p:cNvPr id="368" name="object 368"/>
          <p:cNvSpPr txBox="1"/>
          <p:nvPr/>
        </p:nvSpPr>
        <p:spPr>
          <a:xfrm rot="21420000">
            <a:off x="6925161" y="3340062"/>
            <a:ext cx="38220" cy="79130"/>
          </a:xfrm>
          <a:prstGeom prst="rect">
            <a:avLst/>
          </a:prstGeom>
        </p:spPr>
        <p:txBody>
          <a:bodyPr vert="horz" wrap="square" lIns="0" tIns="2165" rIns="0" bIns="0" rtlCol="0">
            <a:spAutoFit/>
          </a:bodyPr>
          <a:lstStyle/>
          <a:p>
            <a:pPr>
              <a:spcBef>
                <a:spcPts val="17"/>
              </a:spcBef>
            </a:pPr>
            <a:r>
              <a:rPr sz="100" spc="-7" dirty="0">
                <a:latin typeface="Calibri"/>
                <a:cs typeface="Calibri"/>
              </a:rPr>
              <a:t>of</a:t>
            </a:r>
            <a:r>
              <a:rPr sz="100" spc="3" dirty="0">
                <a:latin typeface="Calibri"/>
                <a:cs typeface="Calibri"/>
              </a:rPr>
              <a:t> </a:t>
            </a:r>
            <a:r>
              <a:rPr sz="100" spc="-7" dirty="0">
                <a:latin typeface="Calibri"/>
                <a:cs typeface="Calibri"/>
              </a:rPr>
              <a:t>the</a:t>
            </a:r>
            <a:r>
              <a:rPr sz="100" spc="3" dirty="0">
                <a:latin typeface="Calibri"/>
                <a:cs typeface="Calibri"/>
              </a:rPr>
              <a:t> </a:t>
            </a:r>
            <a:r>
              <a:rPr sz="100" spc="-7" dirty="0">
                <a:latin typeface="Calibri"/>
                <a:cs typeface="Calibri"/>
              </a:rPr>
              <a:t>spike</a:t>
            </a:r>
            <a:r>
              <a:rPr sz="100" spc="3" dirty="0">
                <a:latin typeface="Calibri"/>
                <a:cs typeface="Calibri"/>
              </a:rPr>
              <a:t> </a:t>
            </a:r>
            <a:r>
              <a:rPr sz="100" spc="-7" dirty="0">
                <a:latin typeface="Calibri"/>
                <a:cs typeface="Calibri"/>
              </a:rPr>
              <a:t>protein.</a:t>
            </a:r>
            <a:r>
              <a:rPr sz="100" spc="7" dirty="0">
                <a:latin typeface="Calibri"/>
                <a:cs typeface="Calibri"/>
              </a:rPr>
              <a:t> </a:t>
            </a:r>
            <a:r>
              <a:rPr sz="100" spc="-7" dirty="0">
                <a:latin typeface="Calibri"/>
                <a:cs typeface="Calibri"/>
              </a:rPr>
              <a:t>If</a:t>
            </a:r>
            <a:r>
              <a:rPr sz="100" spc="3" dirty="0">
                <a:latin typeface="Calibri"/>
                <a:cs typeface="Calibri"/>
              </a:rPr>
              <a:t> </a:t>
            </a:r>
            <a:r>
              <a:rPr sz="100" spc="-7" dirty="0">
                <a:latin typeface="Calibri"/>
                <a:cs typeface="Calibri"/>
              </a:rPr>
              <a:t>you</a:t>
            </a:r>
            <a:r>
              <a:rPr sz="100" spc="3" dirty="0">
                <a:latin typeface="Calibri"/>
                <a:cs typeface="Calibri"/>
              </a:rPr>
              <a:t> </a:t>
            </a:r>
            <a:r>
              <a:rPr sz="100" spc="-17" dirty="0">
                <a:latin typeface="Calibri"/>
                <a:cs typeface="Calibri"/>
              </a:rPr>
              <a:t>are</a:t>
            </a:r>
            <a:endParaRPr sz="100">
              <a:latin typeface="Calibri"/>
              <a:cs typeface="Calibri"/>
            </a:endParaRPr>
          </a:p>
        </p:txBody>
      </p:sp>
      <p:sp>
        <p:nvSpPr>
          <p:cNvPr id="369" name="object 369"/>
          <p:cNvSpPr txBox="1"/>
          <p:nvPr/>
        </p:nvSpPr>
        <p:spPr>
          <a:xfrm rot="21420000">
            <a:off x="6925585" y="3348125"/>
            <a:ext cx="38652" cy="79130"/>
          </a:xfrm>
          <a:prstGeom prst="rect">
            <a:avLst/>
          </a:prstGeom>
        </p:spPr>
        <p:txBody>
          <a:bodyPr vert="horz" wrap="square" lIns="0" tIns="2165" rIns="0" bIns="0" rtlCol="0">
            <a:spAutoFit/>
          </a:bodyPr>
          <a:lstStyle/>
          <a:p>
            <a:pPr>
              <a:spcBef>
                <a:spcPts val="17"/>
              </a:spcBef>
            </a:pPr>
            <a:r>
              <a:rPr sz="100" spc="-7" dirty="0">
                <a:latin typeface="Calibri"/>
                <a:cs typeface="Calibri"/>
              </a:rPr>
              <a:t>your</a:t>
            </a:r>
            <a:r>
              <a:rPr sz="100" spc="3" dirty="0">
                <a:latin typeface="Calibri"/>
                <a:cs typeface="Calibri"/>
              </a:rPr>
              <a:t> </a:t>
            </a:r>
            <a:r>
              <a:rPr sz="100" spc="-7" dirty="0">
                <a:latin typeface="Calibri"/>
                <a:cs typeface="Calibri"/>
              </a:rPr>
              <a:t>body</a:t>
            </a:r>
            <a:r>
              <a:rPr sz="100" spc="7" dirty="0">
                <a:latin typeface="Calibri"/>
                <a:cs typeface="Calibri"/>
              </a:rPr>
              <a:t> </a:t>
            </a:r>
            <a:r>
              <a:rPr sz="100" spc="-7" dirty="0">
                <a:latin typeface="Calibri"/>
                <a:cs typeface="Calibri"/>
              </a:rPr>
              <a:t>will</a:t>
            </a:r>
            <a:r>
              <a:rPr sz="100" spc="7" dirty="0">
                <a:latin typeface="Calibri"/>
                <a:cs typeface="Calibri"/>
              </a:rPr>
              <a:t> </a:t>
            </a:r>
            <a:r>
              <a:rPr sz="100" spc="-7" dirty="0">
                <a:latin typeface="Calibri"/>
                <a:cs typeface="Calibri"/>
              </a:rPr>
              <a:t>recognize</a:t>
            </a:r>
            <a:r>
              <a:rPr sz="100" spc="7" dirty="0">
                <a:latin typeface="Calibri"/>
                <a:cs typeface="Calibri"/>
              </a:rPr>
              <a:t> </a:t>
            </a:r>
            <a:r>
              <a:rPr sz="100" spc="-7" dirty="0">
                <a:latin typeface="Calibri"/>
                <a:cs typeface="Calibri"/>
              </a:rPr>
              <a:t>it</a:t>
            </a:r>
            <a:r>
              <a:rPr sz="100" spc="7" dirty="0">
                <a:latin typeface="Calibri"/>
                <a:cs typeface="Calibri"/>
              </a:rPr>
              <a:t> </a:t>
            </a:r>
            <a:r>
              <a:rPr sz="100" spc="-17" dirty="0">
                <a:latin typeface="Calibri"/>
                <a:cs typeface="Calibri"/>
              </a:rPr>
              <a:t>and</a:t>
            </a:r>
            <a:endParaRPr sz="100">
              <a:latin typeface="Calibri"/>
              <a:cs typeface="Calibri"/>
            </a:endParaRPr>
          </a:p>
        </p:txBody>
      </p:sp>
      <p:sp>
        <p:nvSpPr>
          <p:cNvPr id="370" name="object 370"/>
          <p:cNvSpPr txBox="1"/>
          <p:nvPr/>
        </p:nvSpPr>
        <p:spPr>
          <a:xfrm rot="21420000">
            <a:off x="6925785" y="3360096"/>
            <a:ext cx="29596" cy="63741"/>
          </a:xfrm>
          <a:prstGeom prst="rect">
            <a:avLst/>
          </a:prstGeom>
        </p:spPr>
        <p:txBody>
          <a:bodyPr vert="horz" wrap="square" lIns="0" tIns="2165" rIns="0" bIns="0" rtlCol="0">
            <a:spAutoFit/>
          </a:bodyPr>
          <a:lstStyle/>
          <a:p>
            <a:pPr>
              <a:spcBef>
                <a:spcPts val="17"/>
              </a:spcBef>
            </a:pPr>
            <a:r>
              <a:rPr sz="100" spc="-7" dirty="0">
                <a:latin typeface="Calibri"/>
                <a:cs typeface="Calibri"/>
              </a:rPr>
              <a:t>know</a:t>
            </a:r>
            <a:r>
              <a:rPr sz="100" spc="3" dirty="0">
                <a:latin typeface="Calibri"/>
                <a:cs typeface="Calibri"/>
              </a:rPr>
              <a:t> </a:t>
            </a:r>
            <a:r>
              <a:rPr sz="100" spc="-14" dirty="0">
                <a:latin typeface="Calibri"/>
                <a:cs typeface="Calibri"/>
              </a:rPr>
              <a:t>how</a:t>
            </a:r>
            <a:r>
              <a:rPr sz="100" spc="7" dirty="0">
                <a:latin typeface="Calibri"/>
                <a:cs typeface="Calibri"/>
              </a:rPr>
              <a:t> </a:t>
            </a:r>
            <a:r>
              <a:rPr sz="100" spc="-14" dirty="0">
                <a:latin typeface="Calibri"/>
                <a:cs typeface="Calibri"/>
              </a:rPr>
              <a:t>to</a:t>
            </a:r>
            <a:r>
              <a:rPr sz="100" spc="7" dirty="0">
                <a:latin typeface="Calibri"/>
                <a:cs typeface="Calibri"/>
              </a:rPr>
              <a:t> </a:t>
            </a:r>
            <a:r>
              <a:rPr sz="100" spc="-7" dirty="0">
                <a:latin typeface="Calibri"/>
                <a:cs typeface="Calibri"/>
              </a:rPr>
              <a:t>fight</a:t>
            </a:r>
            <a:r>
              <a:rPr sz="100" spc="7" dirty="0">
                <a:latin typeface="Calibri"/>
                <a:cs typeface="Calibri"/>
              </a:rPr>
              <a:t> </a:t>
            </a:r>
            <a:r>
              <a:rPr sz="100" spc="-7" dirty="0">
                <a:latin typeface="Calibri"/>
                <a:cs typeface="Calibri"/>
              </a:rPr>
              <a:t>it</a:t>
            </a:r>
            <a:r>
              <a:rPr sz="100" spc="7" dirty="0">
                <a:latin typeface="Calibri"/>
                <a:cs typeface="Calibri"/>
              </a:rPr>
              <a:t> </a:t>
            </a:r>
            <a:r>
              <a:rPr sz="100" spc="-14" dirty="0">
                <a:latin typeface="Calibri"/>
                <a:cs typeface="Calibri"/>
              </a:rPr>
              <a:t>off.</a:t>
            </a:r>
            <a:endParaRPr sz="100">
              <a:latin typeface="Calibri"/>
              <a:cs typeface="Calibri"/>
            </a:endParaRPr>
          </a:p>
        </p:txBody>
      </p:sp>
      <p:sp>
        <p:nvSpPr>
          <p:cNvPr id="371" name="object 371"/>
          <p:cNvSpPr/>
          <p:nvPr/>
        </p:nvSpPr>
        <p:spPr>
          <a:xfrm>
            <a:off x="7048472" y="3368997"/>
            <a:ext cx="35935" cy="14288"/>
          </a:xfrm>
          <a:custGeom>
            <a:avLst/>
            <a:gdLst/>
            <a:ahLst/>
            <a:cxnLst/>
            <a:rect l="l" t="t" r="r" b="b"/>
            <a:pathLst>
              <a:path w="52704" h="20954">
                <a:moveTo>
                  <a:pt x="50126" y="0"/>
                </a:moveTo>
                <a:lnTo>
                  <a:pt x="3721" y="2425"/>
                </a:lnTo>
                <a:lnTo>
                  <a:pt x="1612" y="2539"/>
                </a:lnTo>
                <a:lnTo>
                  <a:pt x="0" y="4343"/>
                </a:lnTo>
                <a:lnTo>
                  <a:pt x="774" y="19303"/>
                </a:lnTo>
                <a:lnTo>
                  <a:pt x="2578" y="20929"/>
                </a:lnTo>
                <a:lnTo>
                  <a:pt x="51092" y="18389"/>
                </a:lnTo>
                <a:lnTo>
                  <a:pt x="52705" y="16586"/>
                </a:lnTo>
                <a:lnTo>
                  <a:pt x="51930" y="1612"/>
                </a:lnTo>
                <a:lnTo>
                  <a:pt x="50126" y="0"/>
                </a:lnTo>
                <a:close/>
              </a:path>
            </a:pathLst>
          </a:custGeom>
          <a:solidFill>
            <a:srgbClr val="056B96"/>
          </a:solidFill>
        </p:spPr>
        <p:txBody>
          <a:bodyPr wrap="square" lIns="0" tIns="0" rIns="0" bIns="0" rtlCol="0"/>
          <a:lstStyle/>
          <a:p>
            <a:endParaRPr sz="1227"/>
          </a:p>
        </p:txBody>
      </p:sp>
      <p:sp>
        <p:nvSpPr>
          <p:cNvPr id="372" name="object 372"/>
          <p:cNvSpPr txBox="1"/>
          <p:nvPr/>
        </p:nvSpPr>
        <p:spPr>
          <a:xfrm rot="21420000">
            <a:off x="7051119" y="3334269"/>
            <a:ext cx="28692" cy="78693"/>
          </a:xfrm>
          <a:prstGeom prst="rect">
            <a:avLst/>
          </a:prstGeom>
        </p:spPr>
        <p:txBody>
          <a:bodyPr vert="horz" wrap="square" lIns="0" tIns="1732" rIns="0" bIns="0" rtlCol="0">
            <a:spAutoFit/>
          </a:bodyPr>
          <a:lstStyle/>
          <a:p>
            <a:pPr>
              <a:spcBef>
                <a:spcPts val="14"/>
              </a:spcBef>
            </a:pPr>
            <a:r>
              <a:rPr sz="100" spc="-14" dirty="0">
                <a:solidFill>
                  <a:srgbClr val="FFFFFF"/>
                </a:solidFill>
                <a:latin typeface="Calibri"/>
                <a:cs typeface="Calibri"/>
              </a:rPr>
              <a:t>After</a:t>
            </a:r>
            <a:r>
              <a:rPr sz="100" spc="14" dirty="0">
                <a:solidFill>
                  <a:srgbClr val="FFFFFF"/>
                </a:solidFill>
                <a:latin typeface="Calibri"/>
                <a:cs typeface="Calibri"/>
              </a:rPr>
              <a:t> </a:t>
            </a:r>
            <a:r>
              <a:rPr sz="100" spc="-14" dirty="0">
                <a:solidFill>
                  <a:srgbClr val="FFFFFF"/>
                </a:solidFill>
                <a:latin typeface="Calibri"/>
                <a:cs typeface="Calibri"/>
              </a:rPr>
              <a:t>the</a:t>
            </a:r>
            <a:r>
              <a:rPr sz="100" spc="14" dirty="0">
                <a:solidFill>
                  <a:srgbClr val="FFFFFF"/>
                </a:solidFill>
                <a:latin typeface="Calibri"/>
                <a:cs typeface="Calibri"/>
              </a:rPr>
              <a:t> </a:t>
            </a:r>
            <a:r>
              <a:rPr sz="100" spc="-14" dirty="0">
                <a:solidFill>
                  <a:srgbClr val="FFFFFF"/>
                </a:solidFill>
                <a:latin typeface="Calibri"/>
                <a:cs typeface="Calibri"/>
              </a:rPr>
              <a:t>mRNA</a:t>
            </a:r>
            <a:r>
              <a:rPr sz="100" dirty="0">
                <a:solidFill>
                  <a:srgbClr val="FFFFFF"/>
                </a:solidFill>
                <a:latin typeface="Calibri"/>
                <a:cs typeface="Calibri"/>
              </a:rPr>
              <a:t> </a:t>
            </a:r>
            <a:r>
              <a:rPr sz="100" spc="-7" dirty="0">
                <a:solidFill>
                  <a:srgbClr val="FFFFFF"/>
                </a:solidFill>
                <a:latin typeface="Calibri"/>
                <a:cs typeface="Calibri"/>
              </a:rPr>
              <a:t>delivers</a:t>
            </a:r>
            <a:r>
              <a:rPr sz="100" spc="14" dirty="0">
                <a:solidFill>
                  <a:srgbClr val="FFFFFF"/>
                </a:solidFill>
                <a:latin typeface="Calibri"/>
                <a:cs typeface="Calibri"/>
              </a:rPr>
              <a:t> </a:t>
            </a:r>
            <a:r>
              <a:rPr sz="100" spc="-17" dirty="0">
                <a:solidFill>
                  <a:srgbClr val="FFFFFF"/>
                </a:solidFill>
                <a:latin typeface="Calibri"/>
                <a:cs typeface="Calibri"/>
              </a:rPr>
              <a:t>the</a:t>
            </a:r>
            <a:endParaRPr sz="100">
              <a:latin typeface="Calibri"/>
              <a:cs typeface="Calibri"/>
            </a:endParaRPr>
          </a:p>
        </p:txBody>
      </p:sp>
      <p:sp>
        <p:nvSpPr>
          <p:cNvPr id="373" name="object 373"/>
          <p:cNvSpPr txBox="1"/>
          <p:nvPr/>
        </p:nvSpPr>
        <p:spPr>
          <a:xfrm rot="21420000">
            <a:off x="7051263" y="3336926"/>
            <a:ext cx="30417" cy="78693"/>
          </a:xfrm>
          <a:prstGeom prst="rect">
            <a:avLst/>
          </a:prstGeom>
        </p:spPr>
        <p:txBody>
          <a:bodyPr vert="horz" wrap="square" lIns="0" tIns="1732" rIns="0" bIns="0" rtlCol="0">
            <a:spAutoFit/>
          </a:bodyPr>
          <a:lstStyle/>
          <a:p>
            <a:pPr>
              <a:spcBef>
                <a:spcPts val="14"/>
              </a:spcBef>
            </a:pPr>
            <a:r>
              <a:rPr sz="100" spc="-14" dirty="0">
                <a:solidFill>
                  <a:srgbClr val="FFFFFF"/>
                </a:solidFill>
                <a:latin typeface="Calibri"/>
                <a:cs typeface="Calibri"/>
              </a:rPr>
              <a:t>instructions,</a:t>
            </a:r>
            <a:r>
              <a:rPr sz="100" spc="27" dirty="0">
                <a:solidFill>
                  <a:srgbClr val="FFFFFF"/>
                </a:solidFill>
                <a:latin typeface="Calibri"/>
                <a:cs typeface="Calibri"/>
              </a:rPr>
              <a:t> </a:t>
            </a:r>
            <a:r>
              <a:rPr sz="100" spc="-14" dirty="0">
                <a:solidFill>
                  <a:srgbClr val="FFFFFF"/>
                </a:solidFill>
                <a:latin typeface="Calibri"/>
                <a:cs typeface="Calibri"/>
              </a:rPr>
              <a:t>your</a:t>
            </a:r>
            <a:r>
              <a:rPr sz="100" spc="27" dirty="0">
                <a:solidFill>
                  <a:srgbClr val="FFFFFF"/>
                </a:solidFill>
                <a:latin typeface="Calibri"/>
                <a:cs typeface="Calibri"/>
              </a:rPr>
              <a:t> </a:t>
            </a:r>
            <a:r>
              <a:rPr sz="100" spc="-7" dirty="0">
                <a:solidFill>
                  <a:srgbClr val="FFFFFF"/>
                </a:solidFill>
                <a:latin typeface="Calibri"/>
                <a:cs typeface="Calibri"/>
              </a:rPr>
              <a:t>cells</a:t>
            </a:r>
            <a:r>
              <a:rPr sz="100" spc="27" dirty="0">
                <a:solidFill>
                  <a:srgbClr val="FFFFFF"/>
                </a:solidFill>
                <a:latin typeface="Calibri"/>
                <a:cs typeface="Calibri"/>
              </a:rPr>
              <a:t> </a:t>
            </a:r>
            <a:r>
              <a:rPr sz="100" spc="-14" dirty="0">
                <a:solidFill>
                  <a:srgbClr val="FFFFFF"/>
                </a:solidFill>
                <a:latin typeface="Calibri"/>
                <a:cs typeface="Calibri"/>
              </a:rPr>
              <a:t>break</a:t>
            </a:r>
            <a:endParaRPr sz="100">
              <a:latin typeface="Calibri"/>
              <a:cs typeface="Calibri"/>
            </a:endParaRPr>
          </a:p>
        </p:txBody>
      </p:sp>
      <p:sp>
        <p:nvSpPr>
          <p:cNvPr id="374" name="object 374"/>
          <p:cNvSpPr txBox="1"/>
          <p:nvPr/>
        </p:nvSpPr>
        <p:spPr>
          <a:xfrm rot="21420000">
            <a:off x="7051395" y="3332060"/>
            <a:ext cx="24814" cy="94082"/>
          </a:xfrm>
          <a:prstGeom prst="rect">
            <a:avLst/>
          </a:prstGeom>
        </p:spPr>
        <p:txBody>
          <a:bodyPr vert="horz" wrap="square" lIns="0" tIns="1732" rIns="0" bIns="0" rtlCol="0">
            <a:spAutoFit/>
          </a:bodyPr>
          <a:lstStyle/>
          <a:p>
            <a:pPr>
              <a:spcBef>
                <a:spcPts val="14"/>
              </a:spcBef>
            </a:pPr>
            <a:r>
              <a:rPr sz="100" spc="-7" dirty="0">
                <a:solidFill>
                  <a:srgbClr val="FFFFFF"/>
                </a:solidFill>
                <a:latin typeface="Calibri"/>
                <a:cs typeface="Calibri"/>
              </a:rPr>
              <a:t>it</a:t>
            </a:r>
            <a:r>
              <a:rPr sz="100" spc="-3" dirty="0">
                <a:solidFill>
                  <a:srgbClr val="FFFFFF"/>
                </a:solidFill>
                <a:latin typeface="Calibri"/>
                <a:cs typeface="Calibri"/>
              </a:rPr>
              <a:t> </a:t>
            </a:r>
            <a:r>
              <a:rPr sz="100" spc="-10" dirty="0">
                <a:solidFill>
                  <a:srgbClr val="FFFFFF"/>
                </a:solidFill>
                <a:latin typeface="Calibri"/>
                <a:cs typeface="Calibri"/>
              </a:rPr>
              <a:t>down</a:t>
            </a:r>
            <a:r>
              <a:rPr sz="100" spc="-3" dirty="0">
                <a:solidFill>
                  <a:srgbClr val="FFFFFF"/>
                </a:solidFill>
                <a:latin typeface="Calibri"/>
                <a:cs typeface="Calibri"/>
              </a:rPr>
              <a:t> </a:t>
            </a:r>
            <a:r>
              <a:rPr sz="100" spc="-10" dirty="0">
                <a:solidFill>
                  <a:srgbClr val="FFFFFF"/>
                </a:solidFill>
                <a:latin typeface="Calibri"/>
                <a:cs typeface="Calibri"/>
              </a:rPr>
              <a:t>and</a:t>
            </a:r>
            <a:r>
              <a:rPr sz="100" spc="-3" dirty="0">
                <a:solidFill>
                  <a:srgbClr val="FFFFFF"/>
                </a:solidFill>
                <a:latin typeface="Calibri"/>
                <a:cs typeface="Calibri"/>
              </a:rPr>
              <a:t> </a:t>
            </a:r>
            <a:r>
              <a:rPr sz="100" spc="-7" dirty="0">
                <a:solidFill>
                  <a:srgbClr val="FFFFFF"/>
                </a:solidFill>
                <a:latin typeface="Calibri"/>
                <a:cs typeface="Calibri"/>
              </a:rPr>
              <a:t>get</a:t>
            </a:r>
            <a:r>
              <a:rPr sz="100" spc="-3" dirty="0">
                <a:solidFill>
                  <a:srgbClr val="FFFFFF"/>
                </a:solidFill>
                <a:latin typeface="Calibri"/>
                <a:cs typeface="Calibri"/>
              </a:rPr>
              <a:t> </a:t>
            </a:r>
            <a:r>
              <a:rPr sz="100" spc="-7" dirty="0">
                <a:solidFill>
                  <a:srgbClr val="FFFFFF"/>
                </a:solidFill>
                <a:latin typeface="Calibri"/>
                <a:cs typeface="Calibri"/>
              </a:rPr>
              <a:t>rid</a:t>
            </a:r>
            <a:r>
              <a:rPr sz="100" spc="-3" dirty="0">
                <a:solidFill>
                  <a:srgbClr val="FFFFFF"/>
                </a:solidFill>
                <a:latin typeface="Calibri"/>
                <a:cs typeface="Calibri"/>
              </a:rPr>
              <a:t> </a:t>
            </a:r>
            <a:r>
              <a:rPr sz="100" spc="-7" dirty="0">
                <a:solidFill>
                  <a:srgbClr val="FFFFFF"/>
                </a:solidFill>
                <a:latin typeface="Calibri"/>
                <a:cs typeface="Calibri"/>
              </a:rPr>
              <a:t>of</a:t>
            </a:r>
            <a:r>
              <a:rPr sz="100" spc="-3" dirty="0">
                <a:solidFill>
                  <a:srgbClr val="FFFFFF"/>
                </a:solidFill>
                <a:latin typeface="Calibri"/>
                <a:cs typeface="Calibri"/>
              </a:rPr>
              <a:t> </a:t>
            </a:r>
            <a:r>
              <a:rPr sz="100" spc="-7" dirty="0">
                <a:solidFill>
                  <a:srgbClr val="FFFFFF"/>
                </a:solidFill>
                <a:latin typeface="Calibri"/>
                <a:cs typeface="Calibri"/>
              </a:rPr>
              <a:t>it.</a:t>
            </a:r>
            <a:endParaRPr sz="100">
              <a:latin typeface="Calibri"/>
              <a:cs typeface="Calibri"/>
            </a:endParaRPr>
          </a:p>
        </p:txBody>
      </p:sp>
      <p:grpSp>
        <p:nvGrpSpPr>
          <p:cNvPr id="375" name="object 375"/>
          <p:cNvGrpSpPr/>
          <p:nvPr/>
        </p:nvGrpSpPr>
        <p:grpSpPr>
          <a:xfrm>
            <a:off x="7047819" y="3312533"/>
            <a:ext cx="43295" cy="71438"/>
            <a:chOff x="5282201" y="4858381"/>
            <a:chExt cx="63500" cy="104775"/>
          </a:xfrm>
        </p:grpSpPr>
        <p:sp>
          <p:nvSpPr>
            <p:cNvPr id="376" name="object 376"/>
            <p:cNvSpPr/>
            <p:nvPr/>
          </p:nvSpPr>
          <p:spPr>
            <a:xfrm>
              <a:off x="5283154" y="4941189"/>
              <a:ext cx="53340" cy="20955"/>
            </a:xfrm>
            <a:custGeom>
              <a:avLst/>
              <a:gdLst/>
              <a:ahLst/>
              <a:cxnLst/>
              <a:rect l="l" t="t" r="r" b="b"/>
              <a:pathLst>
                <a:path w="53339" h="20954">
                  <a:moveTo>
                    <a:pt x="3725" y="2431"/>
                  </a:moveTo>
                  <a:lnTo>
                    <a:pt x="1621" y="2542"/>
                  </a:lnTo>
                  <a:lnTo>
                    <a:pt x="0" y="4343"/>
                  </a:lnTo>
                  <a:lnTo>
                    <a:pt x="110" y="6447"/>
                  </a:lnTo>
                  <a:lnTo>
                    <a:pt x="674" y="17208"/>
                  </a:lnTo>
                  <a:lnTo>
                    <a:pt x="784" y="19312"/>
                  </a:lnTo>
                  <a:lnTo>
                    <a:pt x="2585" y="20934"/>
                  </a:lnTo>
                  <a:lnTo>
                    <a:pt x="4689" y="20824"/>
                  </a:lnTo>
                  <a:lnTo>
                    <a:pt x="48989" y="18502"/>
                  </a:lnTo>
                  <a:lnTo>
                    <a:pt x="51093" y="18392"/>
                  </a:lnTo>
                  <a:lnTo>
                    <a:pt x="52714" y="16591"/>
                  </a:lnTo>
                  <a:lnTo>
                    <a:pt x="52604" y="14487"/>
                  </a:lnTo>
                  <a:lnTo>
                    <a:pt x="52040" y="3725"/>
                  </a:lnTo>
                  <a:lnTo>
                    <a:pt x="51930" y="1621"/>
                  </a:lnTo>
                  <a:lnTo>
                    <a:pt x="50129" y="0"/>
                  </a:lnTo>
                  <a:lnTo>
                    <a:pt x="48025" y="110"/>
                  </a:lnTo>
                  <a:lnTo>
                    <a:pt x="3725" y="2431"/>
                  </a:lnTo>
                </a:path>
              </a:pathLst>
            </a:custGeom>
            <a:ln w="3175">
              <a:solidFill>
                <a:srgbClr val="FFFFFF"/>
              </a:solidFill>
            </a:ln>
          </p:spPr>
          <p:txBody>
            <a:bodyPr wrap="square" lIns="0" tIns="0" rIns="0" bIns="0" rtlCol="0"/>
            <a:lstStyle/>
            <a:p>
              <a:endParaRPr sz="1227"/>
            </a:p>
          </p:txBody>
        </p:sp>
        <p:sp>
          <p:nvSpPr>
            <p:cNvPr id="377" name="object 377"/>
            <p:cNvSpPr/>
            <p:nvPr/>
          </p:nvSpPr>
          <p:spPr>
            <a:xfrm>
              <a:off x="5303189" y="4858381"/>
              <a:ext cx="42545" cy="43815"/>
            </a:xfrm>
            <a:custGeom>
              <a:avLst/>
              <a:gdLst/>
              <a:ahLst/>
              <a:cxnLst/>
              <a:rect l="l" t="t" r="r" b="b"/>
              <a:pathLst>
                <a:path w="42545" h="43814">
                  <a:moveTo>
                    <a:pt x="38315" y="0"/>
                  </a:moveTo>
                  <a:lnTo>
                    <a:pt x="3721" y="1816"/>
                  </a:lnTo>
                  <a:lnTo>
                    <a:pt x="1612" y="1930"/>
                  </a:lnTo>
                  <a:lnTo>
                    <a:pt x="0" y="3733"/>
                  </a:lnTo>
                  <a:lnTo>
                    <a:pt x="2006" y="42087"/>
                  </a:lnTo>
                  <a:lnTo>
                    <a:pt x="3810" y="43713"/>
                  </a:lnTo>
                  <a:lnTo>
                    <a:pt x="40500" y="41782"/>
                  </a:lnTo>
                  <a:lnTo>
                    <a:pt x="42125" y="39992"/>
                  </a:lnTo>
                  <a:lnTo>
                    <a:pt x="40119" y="1625"/>
                  </a:lnTo>
                  <a:lnTo>
                    <a:pt x="38315" y="0"/>
                  </a:lnTo>
                  <a:close/>
                </a:path>
              </a:pathLst>
            </a:custGeom>
            <a:solidFill>
              <a:srgbClr val="056B96"/>
            </a:solidFill>
          </p:spPr>
          <p:txBody>
            <a:bodyPr wrap="square" lIns="0" tIns="0" rIns="0" bIns="0" rtlCol="0"/>
            <a:lstStyle/>
            <a:p>
              <a:endParaRPr sz="1227"/>
            </a:p>
          </p:txBody>
        </p:sp>
      </p:grpSp>
      <p:sp>
        <p:nvSpPr>
          <p:cNvPr id="378" name="object 378"/>
          <p:cNvSpPr txBox="1"/>
          <p:nvPr/>
        </p:nvSpPr>
        <p:spPr>
          <a:xfrm rot="21420000">
            <a:off x="7064747" y="3285388"/>
            <a:ext cx="17512" cy="63304"/>
          </a:xfrm>
          <a:prstGeom prst="rect">
            <a:avLst/>
          </a:prstGeom>
        </p:spPr>
        <p:txBody>
          <a:bodyPr vert="horz" wrap="square" lIns="0" tIns="1732" rIns="0" bIns="0" rtlCol="0">
            <a:spAutoFit/>
          </a:bodyPr>
          <a:lstStyle/>
          <a:p>
            <a:pPr>
              <a:spcBef>
                <a:spcPts val="14"/>
              </a:spcBef>
            </a:pPr>
            <a:r>
              <a:rPr sz="100" spc="-14" dirty="0">
                <a:solidFill>
                  <a:srgbClr val="FFFFFF"/>
                </a:solidFill>
                <a:latin typeface="Calibri"/>
                <a:cs typeface="Calibri"/>
              </a:rPr>
              <a:t>When</a:t>
            </a:r>
            <a:r>
              <a:rPr sz="100" spc="14" dirty="0">
                <a:solidFill>
                  <a:srgbClr val="FFFFFF"/>
                </a:solidFill>
                <a:latin typeface="Calibri"/>
                <a:cs typeface="Calibri"/>
              </a:rPr>
              <a:t> </a:t>
            </a:r>
            <a:r>
              <a:rPr sz="100" spc="-14" dirty="0">
                <a:solidFill>
                  <a:srgbClr val="FFFFFF"/>
                </a:solidFill>
                <a:latin typeface="Calibri"/>
                <a:cs typeface="Calibri"/>
              </a:rPr>
              <a:t>your</a:t>
            </a:r>
            <a:r>
              <a:rPr sz="100" spc="17" dirty="0">
                <a:solidFill>
                  <a:srgbClr val="FFFFFF"/>
                </a:solidFill>
                <a:latin typeface="Calibri"/>
                <a:cs typeface="Calibri"/>
              </a:rPr>
              <a:t> </a:t>
            </a:r>
            <a:r>
              <a:rPr sz="100" spc="-17" dirty="0">
                <a:solidFill>
                  <a:srgbClr val="FFFFFF"/>
                </a:solidFill>
                <a:latin typeface="Calibri"/>
                <a:cs typeface="Calibri"/>
              </a:rPr>
              <a:t>body</a:t>
            </a:r>
            <a:endParaRPr sz="100">
              <a:latin typeface="Calibri"/>
              <a:cs typeface="Calibri"/>
            </a:endParaRPr>
          </a:p>
        </p:txBody>
      </p:sp>
      <p:sp>
        <p:nvSpPr>
          <p:cNvPr id="379" name="object 379"/>
          <p:cNvSpPr txBox="1"/>
          <p:nvPr/>
        </p:nvSpPr>
        <p:spPr>
          <a:xfrm rot="21420000">
            <a:off x="7064884" y="3280406"/>
            <a:ext cx="16655" cy="78693"/>
          </a:xfrm>
          <a:prstGeom prst="rect">
            <a:avLst/>
          </a:prstGeom>
        </p:spPr>
        <p:txBody>
          <a:bodyPr vert="horz" wrap="square" lIns="0" tIns="1732" rIns="0" bIns="0" rtlCol="0">
            <a:spAutoFit/>
          </a:bodyPr>
          <a:lstStyle/>
          <a:p>
            <a:pPr>
              <a:spcBef>
                <a:spcPts val="14"/>
              </a:spcBef>
            </a:pPr>
            <a:r>
              <a:rPr sz="100" spc="-14" dirty="0">
                <a:solidFill>
                  <a:srgbClr val="FFFFFF"/>
                </a:solidFill>
                <a:latin typeface="Calibri"/>
                <a:cs typeface="Calibri"/>
              </a:rPr>
              <a:t>responds</a:t>
            </a:r>
            <a:r>
              <a:rPr sz="100" spc="24" dirty="0">
                <a:solidFill>
                  <a:srgbClr val="FFFFFF"/>
                </a:solidFill>
                <a:latin typeface="Calibri"/>
                <a:cs typeface="Calibri"/>
              </a:rPr>
              <a:t> </a:t>
            </a:r>
            <a:r>
              <a:rPr sz="100" spc="-14" dirty="0">
                <a:solidFill>
                  <a:srgbClr val="FFFFFF"/>
                </a:solidFill>
                <a:latin typeface="Calibri"/>
                <a:cs typeface="Calibri"/>
              </a:rPr>
              <a:t>to</a:t>
            </a:r>
            <a:r>
              <a:rPr sz="100" spc="24" dirty="0">
                <a:solidFill>
                  <a:srgbClr val="FFFFFF"/>
                </a:solidFill>
                <a:latin typeface="Calibri"/>
                <a:cs typeface="Calibri"/>
              </a:rPr>
              <a:t> </a:t>
            </a:r>
            <a:r>
              <a:rPr sz="100" spc="-17" dirty="0">
                <a:solidFill>
                  <a:srgbClr val="FFFFFF"/>
                </a:solidFill>
                <a:latin typeface="Calibri"/>
                <a:cs typeface="Calibri"/>
              </a:rPr>
              <a:t>the</a:t>
            </a:r>
            <a:endParaRPr sz="100">
              <a:latin typeface="Calibri"/>
              <a:cs typeface="Calibri"/>
            </a:endParaRPr>
          </a:p>
        </p:txBody>
      </p:sp>
      <p:sp>
        <p:nvSpPr>
          <p:cNvPr id="380" name="object 380"/>
          <p:cNvSpPr txBox="1"/>
          <p:nvPr/>
        </p:nvSpPr>
        <p:spPr>
          <a:xfrm rot="21420000">
            <a:off x="7065018" y="3283133"/>
            <a:ext cx="15374" cy="78693"/>
          </a:xfrm>
          <a:prstGeom prst="rect">
            <a:avLst/>
          </a:prstGeom>
        </p:spPr>
        <p:txBody>
          <a:bodyPr vert="horz" wrap="square" lIns="0" tIns="1732" rIns="0" bIns="0" rtlCol="0">
            <a:spAutoFit/>
          </a:bodyPr>
          <a:lstStyle/>
          <a:p>
            <a:pPr>
              <a:spcBef>
                <a:spcPts val="14"/>
              </a:spcBef>
            </a:pPr>
            <a:r>
              <a:rPr sz="100" spc="-7" dirty="0">
                <a:solidFill>
                  <a:srgbClr val="FFFFFF"/>
                </a:solidFill>
                <a:latin typeface="Calibri"/>
                <a:cs typeface="Calibri"/>
              </a:rPr>
              <a:t>vaccine,</a:t>
            </a:r>
            <a:r>
              <a:rPr sz="100" dirty="0">
                <a:solidFill>
                  <a:srgbClr val="FFFFFF"/>
                </a:solidFill>
                <a:latin typeface="Calibri"/>
                <a:cs typeface="Calibri"/>
              </a:rPr>
              <a:t> </a:t>
            </a:r>
            <a:r>
              <a:rPr sz="100" spc="-7" dirty="0">
                <a:solidFill>
                  <a:srgbClr val="FFFFFF"/>
                </a:solidFill>
                <a:latin typeface="Calibri"/>
                <a:cs typeface="Calibri"/>
              </a:rPr>
              <a:t>it</a:t>
            </a:r>
            <a:r>
              <a:rPr sz="100" spc="3" dirty="0">
                <a:solidFill>
                  <a:srgbClr val="FFFFFF"/>
                </a:solidFill>
                <a:latin typeface="Calibri"/>
                <a:cs typeface="Calibri"/>
              </a:rPr>
              <a:t> </a:t>
            </a:r>
            <a:r>
              <a:rPr sz="100" spc="-20" dirty="0">
                <a:solidFill>
                  <a:srgbClr val="FFFFFF"/>
                </a:solidFill>
                <a:latin typeface="Calibri"/>
                <a:cs typeface="Calibri"/>
              </a:rPr>
              <a:t>can</a:t>
            </a:r>
            <a:endParaRPr sz="100">
              <a:latin typeface="Calibri"/>
              <a:cs typeface="Calibri"/>
            </a:endParaRPr>
          </a:p>
        </p:txBody>
      </p:sp>
      <p:sp>
        <p:nvSpPr>
          <p:cNvPr id="381" name="object 381"/>
          <p:cNvSpPr txBox="1"/>
          <p:nvPr/>
        </p:nvSpPr>
        <p:spPr>
          <a:xfrm rot="21420000">
            <a:off x="7065328" y="3296034"/>
            <a:ext cx="21803" cy="63304"/>
          </a:xfrm>
          <a:prstGeom prst="rect">
            <a:avLst/>
          </a:prstGeom>
        </p:spPr>
        <p:txBody>
          <a:bodyPr vert="horz" wrap="square" lIns="0" tIns="1732" rIns="0" bIns="0" rtlCol="0">
            <a:spAutoFit/>
          </a:bodyPr>
          <a:lstStyle/>
          <a:p>
            <a:pPr>
              <a:spcBef>
                <a:spcPts val="14"/>
              </a:spcBef>
            </a:pPr>
            <a:r>
              <a:rPr sz="100" spc="-7" dirty="0">
                <a:solidFill>
                  <a:srgbClr val="FFFFFF"/>
                </a:solidFill>
                <a:latin typeface="Calibri"/>
                <a:cs typeface="Calibri"/>
              </a:rPr>
              <a:t>mild</a:t>
            </a:r>
            <a:r>
              <a:rPr sz="100" spc="10" dirty="0">
                <a:solidFill>
                  <a:srgbClr val="FFFFFF"/>
                </a:solidFill>
                <a:latin typeface="Calibri"/>
                <a:cs typeface="Calibri"/>
              </a:rPr>
              <a:t> </a:t>
            </a:r>
            <a:r>
              <a:rPr sz="100" spc="-14" dirty="0">
                <a:solidFill>
                  <a:srgbClr val="FFFFFF"/>
                </a:solidFill>
                <a:latin typeface="Calibri"/>
                <a:cs typeface="Calibri"/>
              </a:rPr>
              <a:t>fever,</a:t>
            </a:r>
            <a:r>
              <a:rPr sz="100" spc="14" dirty="0">
                <a:solidFill>
                  <a:srgbClr val="FFFFFF"/>
                </a:solidFill>
                <a:latin typeface="Calibri"/>
                <a:cs typeface="Calibri"/>
              </a:rPr>
              <a:t> </a:t>
            </a:r>
            <a:r>
              <a:rPr sz="100" spc="-14" dirty="0">
                <a:solidFill>
                  <a:srgbClr val="FFFFFF"/>
                </a:solidFill>
                <a:latin typeface="Calibri"/>
                <a:cs typeface="Calibri"/>
              </a:rPr>
              <a:t>headache</a:t>
            </a:r>
            <a:endParaRPr sz="100">
              <a:latin typeface="Calibri"/>
              <a:cs typeface="Calibri"/>
            </a:endParaRPr>
          </a:p>
        </p:txBody>
      </p:sp>
      <p:sp>
        <p:nvSpPr>
          <p:cNvPr id="382" name="object 382"/>
          <p:cNvSpPr txBox="1"/>
          <p:nvPr/>
        </p:nvSpPr>
        <p:spPr>
          <a:xfrm rot="21420000">
            <a:off x="7065183" y="3285689"/>
            <a:ext cx="20514" cy="78693"/>
          </a:xfrm>
          <a:prstGeom prst="rect">
            <a:avLst/>
          </a:prstGeom>
        </p:spPr>
        <p:txBody>
          <a:bodyPr vert="horz" wrap="square" lIns="0" tIns="1732" rIns="0" bIns="0" rtlCol="0">
            <a:spAutoFit/>
          </a:bodyPr>
          <a:lstStyle/>
          <a:p>
            <a:pPr>
              <a:spcBef>
                <a:spcPts val="14"/>
              </a:spcBef>
            </a:pPr>
            <a:r>
              <a:rPr sz="100" spc="-10" dirty="0">
                <a:solidFill>
                  <a:srgbClr val="FFFFFF"/>
                </a:solidFill>
                <a:latin typeface="Calibri"/>
                <a:cs typeface="Calibri"/>
              </a:rPr>
              <a:t>sometimes</a:t>
            </a:r>
            <a:r>
              <a:rPr sz="100" spc="-3" dirty="0">
                <a:solidFill>
                  <a:srgbClr val="FFFFFF"/>
                </a:solidFill>
                <a:latin typeface="Calibri"/>
                <a:cs typeface="Calibri"/>
              </a:rPr>
              <a:t> </a:t>
            </a:r>
            <a:r>
              <a:rPr sz="100" spc="-10" dirty="0">
                <a:solidFill>
                  <a:srgbClr val="FFFFFF"/>
                </a:solidFill>
                <a:latin typeface="Calibri"/>
                <a:cs typeface="Calibri"/>
              </a:rPr>
              <a:t>cause</a:t>
            </a:r>
            <a:r>
              <a:rPr sz="100" spc="-3" dirty="0">
                <a:solidFill>
                  <a:srgbClr val="FFFFFF"/>
                </a:solidFill>
                <a:latin typeface="Calibri"/>
                <a:cs typeface="Calibri"/>
              </a:rPr>
              <a:t> </a:t>
            </a:r>
            <a:r>
              <a:rPr sz="100" spc="-7" dirty="0">
                <a:solidFill>
                  <a:srgbClr val="FFFFFF"/>
                </a:solidFill>
                <a:latin typeface="Calibri"/>
                <a:cs typeface="Calibri"/>
              </a:rPr>
              <a:t>a</a:t>
            </a:r>
            <a:endParaRPr sz="100">
              <a:latin typeface="Calibri"/>
              <a:cs typeface="Calibri"/>
            </a:endParaRPr>
          </a:p>
        </p:txBody>
      </p:sp>
      <p:sp>
        <p:nvSpPr>
          <p:cNvPr id="383" name="object 383"/>
          <p:cNvSpPr txBox="1"/>
          <p:nvPr/>
        </p:nvSpPr>
        <p:spPr>
          <a:xfrm rot="21420000">
            <a:off x="7086057" y="3318537"/>
            <a:ext cx="2738" cy="17138"/>
          </a:xfrm>
          <a:prstGeom prst="rect">
            <a:avLst/>
          </a:prstGeom>
        </p:spPr>
        <p:txBody>
          <a:bodyPr vert="horz" wrap="square" lIns="0" tIns="1732" rIns="0" bIns="0" rtlCol="0">
            <a:spAutoFit/>
          </a:bodyPr>
          <a:lstStyle/>
          <a:p>
            <a:pPr>
              <a:spcBef>
                <a:spcPts val="14"/>
              </a:spcBef>
            </a:pPr>
            <a:r>
              <a:rPr sz="100" spc="-7" dirty="0">
                <a:solidFill>
                  <a:srgbClr val="FFFFFF"/>
                </a:solidFill>
                <a:latin typeface="Calibri"/>
                <a:cs typeface="Calibri"/>
              </a:rPr>
              <a:t>,</a:t>
            </a:r>
            <a:endParaRPr sz="100">
              <a:latin typeface="Calibri"/>
              <a:cs typeface="Calibri"/>
            </a:endParaRPr>
          </a:p>
        </p:txBody>
      </p:sp>
      <p:grpSp>
        <p:nvGrpSpPr>
          <p:cNvPr id="384" name="object 384"/>
          <p:cNvGrpSpPr/>
          <p:nvPr/>
        </p:nvGrpSpPr>
        <p:grpSpPr>
          <a:xfrm>
            <a:off x="7046636" y="3311886"/>
            <a:ext cx="45027" cy="61913"/>
            <a:chOff x="5280466" y="4857432"/>
            <a:chExt cx="66040" cy="90805"/>
          </a:xfrm>
        </p:grpSpPr>
        <p:sp>
          <p:nvSpPr>
            <p:cNvPr id="385" name="object 385"/>
            <p:cNvSpPr/>
            <p:nvPr/>
          </p:nvSpPr>
          <p:spPr>
            <a:xfrm>
              <a:off x="5303184" y="4858384"/>
              <a:ext cx="42545" cy="43815"/>
            </a:xfrm>
            <a:custGeom>
              <a:avLst/>
              <a:gdLst/>
              <a:ahLst/>
              <a:cxnLst/>
              <a:rect l="l" t="t" r="r" b="b"/>
              <a:pathLst>
                <a:path w="42545" h="43814">
                  <a:moveTo>
                    <a:pt x="3725" y="1812"/>
                  </a:moveTo>
                  <a:lnTo>
                    <a:pt x="1621" y="1923"/>
                  </a:lnTo>
                  <a:lnTo>
                    <a:pt x="0" y="3724"/>
                  </a:lnTo>
                  <a:lnTo>
                    <a:pt x="110" y="5828"/>
                  </a:lnTo>
                  <a:lnTo>
                    <a:pt x="1900" y="39983"/>
                  </a:lnTo>
                  <a:lnTo>
                    <a:pt x="2010" y="42087"/>
                  </a:lnTo>
                  <a:lnTo>
                    <a:pt x="3811" y="43709"/>
                  </a:lnTo>
                  <a:lnTo>
                    <a:pt x="5915" y="43598"/>
                  </a:lnTo>
                  <a:lnTo>
                    <a:pt x="38403" y="41896"/>
                  </a:lnTo>
                  <a:lnTo>
                    <a:pt x="40507" y="41785"/>
                  </a:lnTo>
                  <a:lnTo>
                    <a:pt x="42129" y="39984"/>
                  </a:lnTo>
                  <a:lnTo>
                    <a:pt x="42018" y="37880"/>
                  </a:lnTo>
                  <a:lnTo>
                    <a:pt x="40228" y="3725"/>
                  </a:lnTo>
                  <a:lnTo>
                    <a:pt x="40118" y="1621"/>
                  </a:lnTo>
                  <a:lnTo>
                    <a:pt x="38317" y="0"/>
                  </a:lnTo>
                  <a:lnTo>
                    <a:pt x="36213" y="110"/>
                  </a:lnTo>
                  <a:lnTo>
                    <a:pt x="3725" y="1812"/>
                  </a:lnTo>
                </a:path>
              </a:pathLst>
            </a:custGeom>
            <a:ln w="3175">
              <a:solidFill>
                <a:srgbClr val="FFFFFF"/>
              </a:solidFill>
            </a:ln>
          </p:spPr>
          <p:txBody>
            <a:bodyPr wrap="square" lIns="0" tIns="0" rIns="0" bIns="0" rtlCol="0"/>
            <a:lstStyle/>
            <a:p>
              <a:endParaRPr sz="1227"/>
            </a:p>
          </p:txBody>
        </p:sp>
        <p:sp>
          <p:nvSpPr>
            <p:cNvPr id="386" name="object 386"/>
            <p:cNvSpPr/>
            <p:nvPr/>
          </p:nvSpPr>
          <p:spPr>
            <a:xfrm>
              <a:off x="5280466" y="4941152"/>
              <a:ext cx="6985" cy="6985"/>
            </a:xfrm>
            <a:custGeom>
              <a:avLst/>
              <a:gdLst/>
              <a:ahLst/>
              <a:cxnLst/>
              <a:rect l="l" t="t" r="r" b="b"/>
              <a:pathLst>
                <a:path w="6985" h="6985">
                  <a:moveTo>
                    <a:pt x="4889" y="0"/>
                  </a:moveTo>
                  <a:lnTo>
                    <a:pt x="1358" y="177"/>
                  </a:lnTo>
                  <a:lnTo>
                    <a:pt x="0" y="1689"/>
                  </a:lnTo>
                  <a:lnTo>
                    <a:pt x="177" y="5232"/>
                  </a:lnTo>
                  <a:lnTo>
                    <a:pt x="1689" y="6591"/>
                  </a:lnTo>
                  <a:lnTo>
                    <a:pt x="5219" y="6400"/>
                  </a:lnTo>
                  <a:lnTo>
                    <a:pt x="6578" y="4889"/>
                  </a:lnTo>
                  <a:lnTo>
                    <a:pt x="6489" y="3124"/>
                  </a:lnTo>
                  <a:lnTo>
                    <a:pt x="6400" y="1358"/>
                  </a:lnTo>
                  <a:lnTo>
                    <a:pt x="4889" y="0"/>
                  </a:lnTo>
                  <a:close/>
                </a:path>
              </a:pathLst>
            </a:custGeom>
            <a:solidFill>
              <a:srgbClr val="F25921"/>
            </a:solidFill>
          </p:spPr>
          <p:txBody>
            <a:bodyPr wrap="square" lIns="0" tIns="0" rIns="0" bIns="0" rtlCol="0"/>
            <a:lstStyle/>
            <a:p>
              <a:endParaRPr sz="1227"/>
            </a:p>
          </p:txBody>
        </p:sp>
        <p:sp>
          <p:nvSpPr>
            <p:cNvPr id="387" name="object 387"/>
            <p:cNvSpPr/>
            <p:nvPr/>
          </p:nvSpPr>
          <p:spPr>
            <a:xfrm>
              <a:off x="5281892" y="4942585"/>
              <a:ext cx="3810" cy="3810"/>
            </a:xfrm>
            <a:custGeom>
              <a:avLst/>
              <a:gdLst/>
              <a:ahLst/>
              <a:cxnLst/>
              <a:rect l="l" t="t" r="r" b="b"/>
              <a:pathLst>
                <a:path w="3810" h="3810">
                  <a:moveTo>
                    <a:pt x="3708" y="2006"/>
                  </a:moveTo>
                  <a:lnTo>
                    <a:pt x="3683" y="1511"/>
                  </a:lnTo>
                  <a:lnTo>
                    <a:pt x="3479" y="1320"/>
                  </a:lnTo>
                  <a:lnTo>
                    <a:pt x="2273" y="1397"/>
                  </a:lnTo>
                  <a:lnTo>
                    <a:pt x="2222" y="190"/>
                  </a:lnTo>
                  <a:lnTo>
                    <a:pt x="2006" y="0"/>
                  </a:lnTo>
                  <a:lnTo>
                    <a:pt x="1511" y="25"/>
                  </a:lnTo>
                  <a:lnTo>
                    <a:pt x="1320" y="241"/>
                  </a:lnTo>
                  <a:lnTo>
                    <a:pt x="1384" y="1435"/>
                  </a:lnTo>
                  <a:lnTo>
                    <a:pt x="190" y="1498"/>
                  </a:lnTo>
                  <a:lnTo>
                    <a:pt x="0" y="1714"/>
                  </a:lnTo>
                  <a:lnTo>
                    <a:pt x="25" y="2209"/>
                  </a:lnTo>
                  <a:lnTo>
                    <a:pt x="228" y="2400"/>
                  </a:lnTo>
                  <a:lnTo>
                    <a:pt x="1422" y="2336"/>
                  </a:lnTo>
                  <a:lnTo>
                    <a:pt x="1498" y="3530"/>
                  </a:lnTo>
                  <a:lnTo>
                    <a:pt x="1701" y="3721"/>
                  </a:lnTo>
                  <a:lnTo>
                    <a:pt x="1955" y="3708"/>
                  </a:lnTo>
                  <a:lnTo>
                    <a:pt x="2197" y="3695"/>
                  </a:lnTo>
                  <a:lnTo>
                    <a:pt x="2387" y="3479"/>
                  </a:lnTo>
                  <a:lnTo>
                    <a:pt x="2324" y="2298"/>
                  </a:lnTo>
                  <a:lnTo>
                    <a:pt x="3276" y="2235"/>
                  </a:lnTo>
                  <a:lnTo>
                    <a:pt x="3517" y="2222"/>
                  </a:lnTo>
                  <a:lnTo>
                    <a:pt x="3708" y="2006"/>
                  </a:lnTo>
                  <a:close/>
                </a:path>
              </a:pathLst>
            </a:custGeom>
            <a:solidFill>
              <a:srgbClr val="FFFFFF"/>
            </a:solidFill>
          </p:spPr>
          <p:txBody>
            <a:bodyPr wrap="square" lIns="0" tIns="0" rIns="0" bIns="0" rtlCol="0"/>
            <a:lstStyle/>
            <a:p>
              <a:endParaRPr sz="1227"/>
            </a:p>
          </p:txBody>
        </p:sp>
        <p:sp>
          <p:nvSpPr>
            <p:cNvPr id="388" name="object 388"/>
            <p:cNvSpPr/>
            <p:nvPr/>
          </p:nvSpPr>
          <p:spPr>
            <a:xfrm>
              <a:off x="5300529" y="4857756"/>
              <a:ext cx="6985" cy="6985"/>
            </a:xfrm>
            <a:custGeom>
              <a:avLst/>
              <a:gdLst/>
              <a:ahLst/>
              <a:cxnLst/>
              <a:rect l="l" t="t" r="r" b="b"/>
              <a:pathLst>
                <a:path w="6985" h="6985">
                  <a:moveTo>
                    <a:pt x="4889" y="0"/>
                  </a:moveTo>
                  <a:lnTo>
                    <a:pt x="1358" y="177"/>
                  </a:lnTo>
                  <a:lnTo>
                    <a:pt x="0" y="1689"/>
                  </a:lnTo>
                  <a:lnTo>
                    <a:pt x="177" y="5232"/>
                  </a:lnTo>
                  <a:lnTo>
                    <a:pt x="1689" y="6591"/>
                  </a:lnTo>
                  <a:lnTo>
                    <a:pt x="5219" y="6400"/>
                  </a:lnTo>
                  <a:lnTo>
                    <a:pt x="6578" y="4889"/>
                  </a:lnTo>
                  <a:lnTo>
                    <a:pt x="6489" y="3124"/>
                  </a:lnTo>
                  <a:lnTo>
                    <a:pt x="6400" y="1358"/>
                  </a:lnTo>
                  <a:lnTo>
                    <a:pt x="4889" y="0"/>
                  </a:lnTo>
                  <a:close/>
                </a:path>
              </a:pathLst>
            </a:custGeom>
            <a:solidFill>
              <a:srgbClr val="F25921"/>
            </a:solidFill>
          </p:spPr>
          <p:txBody>
            <a:bodyPr wrap="square" lIns="0" tIns="0" rIns="0" bIns="0" rtlCol="0"/>
            <a:lstStyle/>
            <a:p>
              <a:endParaRPr sz="1227"/>
            </a:p>
          </p:txBody>
        </p:sp>
        <p:sp>
          <p:nvSpPr>
            <p:cNvPr id="389" name="object 389"/>
            <p:cNvSpPr/>
            <p:nvPr/>
          </p:nvSpPr>
          <p:spPr>
            <a:xfrm>
              <a:off x="5301958" y="4859184"/>
              <a:ext cx="3810" cy="3810"/>
            </a:xfrm>
            <a:custGeom>
              <a:avLst/>
              <a:gdLst/>
              <a:ahLst/>
              <a:cxnLst/>
              <a:rect l="l" t="t" r="r" b="b"/>
              <a:pathLst>
                <a:path w="3810" h="3810">
                  <a:moveTo>
                    <a:pt x="3708" y="2019"/>
                  </a:moveTo>
                  <a:lnTo>
                    <a:pt x="3683" y="1524"/>
                  </a:lnTo>
                  <a:lnTo>
                    <a:pt x="3479" y="1333"/>
                  </a:lnTo>
                  <a:lnTo>
                    <a:pt x="2273" y="1409"/>
                  </a:lnTo>
                  <a:lnTo>
                    <a:pt x="2222" y="190"/>
                  </a:lnTo>
                  <a:lnTo>
                    <a:pt x="2006" y="0"/>
                  </a:lnTo>
                  <a:lnTo>
                    <a:pt x="1511" y="25"/>
                  </a:lnTo>
                  <a:lnTo>
                    <a:pt x="1320" y="241"/>
                  </a:lnTo>
                  <a:lnTo>
                    <a:pt x="1384" y="1447"/>
                  </a:lnTo>
                  <a:lnTo>
                    <a:pt x="190" y="1511"/>
                  </a:lnTo>
                  <a:lnTo>
                    <a:pt x="0" y="1727"/>
                  </a:lnTo>
                  <a:lnTo>
                    <a:pt x="25" y="2222"/>
                  </a:lnTo>
                  <a:lnTo>
                    <a:pt x="228" y="2413"/>
                  </a:lnTo>
                  <a:lnTo>
                    <a:pt x="1422" y="2349"/>
                  </a:lnTo>
                  <a:lnTo>
                    <a:pt x="1498" y="3530"/>
                  </a:lnTo>
                  <a:lnTo>
                    <a:pt x="1714" y="3721"/>
                  </a:lnTo>
                  <a:lnTo>
                    <a:pt x="1955" y="3708"/>
                  </a:lnTo>
                  <a:lnTo>
                    <a:pt x="2197" y="3695"/>
                  </a:lnTo>
                  <a:lnTo>
                    <a:pt x="2387" y="3479"/>
                  </a:lnTo>
                  <a:lnTo>
                    <a:pt x="2324" y="2311"/>
                  </a:lnTo>
                  <a:lnTo>
                    <a:pt x="3276" y="2247"/>
                  </a:lnTo>
                  <a:lnTo>
                    <a:pt x="3517" y="2235"/>
                  </a:lnTo>
                  <a:lnTo>
                    <a:pt x="3708" y="2019"/>
                  </a:lnTo>
                  <a:close/>
                </a:path>
              </a:pathLst>
            </a:custGeom>
            <a:solidFill>
              <a:srgbClr val="FFFFFF"/>
            </a:solidFill>
          </p:spPr>
          <p:txBody>
            <a:bodyPr wrap="square" lIns="0" tIns="0" rIns="0" bIns="0" rtlCol="0"/>
            <a:lstStyle/>
            <a:p>
              <a:endParaRPr sz="1227"/>
            </a:p>
          </p:txBody>
        </p:sp>
      </p:grpSp>
      <p:sp>
        <p:nvSpPr>
          <p:cNvPr id="390" name="object 390"/>
          <p:cNvSpPr txBox="1"/>
          <p:nvPr/>
        </p:nvSpPr>
        <p:spPr>
          <a:xfrm rot="21480000">
            <a:off x="6927068" y="3417362"/>
            <a:ext cx="43470" cy="256"/>
          </a:xfrm>
          <a:prstGeom prst="rect">
            <a:avLst/>
          </a:prstGeom>
        </p:spPr>
        <p:txBody>
          <a:bodyPr vert="horz" wrap="square" lIns="0" tIns="0" rIns="0" bIns="0" rtlCol="0">
            <a:spAutoFit/>
          </a:bodyPr>
          <a:lstStyle/>
          <a:p>
            <a:pPr>
              <a:lnSpc>
                <a:spcPts val="27"/>
              </a:lnSpc>
            </a:pPr>
            <a:r>
              <a:rPr sz="100" b="1" dirty="0">
                <a:solidFill>
                  <a:srgbClr val="006B96"/>
                </a:solidFill>
                <a:latin typeface="Calibri"/>
                <a:cs typeface="Calibri"/>
              </a:rPr>
              <a:t>GETTING</a:t>
            </a:r>
            <a:r>
              <a:rPr sz="100" b="1" spc="-3" dirty="0">
                <a:solidFill>
                  <a:srgbClr val="006B96"/>
                </a:solidFill>
                <a:latin typeface="Calibri"/>
                <a:cs typeface="Calibri"/>
              </a:rPr>
              <a:t> </a:t>
            </a:r>
            <a:r>
              <a:rPr sz="100" b="1" spc="-7" dirty="0">
                <a:solidFill>
                  <a:srgbClr val="006B96"/>
                </a:solidFill>
                <a:latin typeface="Calibri"/>
                <a:cs typeface="Calibri"/>
              </a:rPr>
              <a:t>VACCINATED?</a:t>
            </a:r>
            <a:endParaRPr sz="100">
              <a:latin typeface="Calibri"/>
              <a:cs typeface="Calibri"/>
            </a:endParaRPr>
          </a:p>
        </p:txBody>
      </p:sp>
      <p:sp>
        <p:nvSpPr>
          <p:cNvPr id="391" name="object 391"/>
          <p:cNvSpPr txBox="1"/>
          <p:nvPr/>
        </p:nvSpPr>
        <p:spPr>
          <a:xfrm rot="21480000">
            <a:off x="6927359" y="3382390"/>
            <a:ext cx="53366" cy="79568"/>
          </a:xfrm>
          <a:prstGeom prst="rect">
            <a:avLst/>
          </a:prstGeom>
        </p:spPr>
        <p:txBody>
          <a:bodyPr vert="horz" wrap="square" lIns="0" tIns="2598" rIns="0" bIns="0" rtlCol="0">
            <a:spAutoFit/>
          </a:bodyPr>
          <a:lstStyle/>
          <a:p>
            <a:pPr>
              <a:spcBef>
                <a:spcPts val="20"/>
              </a:spcBef>
            </a:pPr>
            <a:r>
              <a:rPr sz="100" spc="-7" dirty="0">
                <a:latin typeface="Calibri"/>
                <a:cs typeface="Calibri"/>
              </a:rPr>
              <a:t>For</a:t>
            </a:r>
            <a:r>
              <a:rPr sz="100" spc="10" dirty="0">
                <a:latin typeface="Calibri"/>
                <a:cs typeface="Calibri"/>
              </a:rPr>
              <a:t> </a:t>
            </a:r>
            <a:r>
              <a:rPr sz="100" spc="-7" dirty="0">
                <a:latin typeface="Calibri"/>
                <a:cs typeface="Calibri"/>
              </a:rPr>
              <a:t>information</a:t>
            </a:r>
            <a:r>
              <a:rPr sz="100" spc="10" dirty="0">
                <a:latin typeface="Calibri"/>
                <a:cs typeface="Calibri"/>
              </a:rPr>
              <a:t> </a:t>
            </a:r>
            <a:r>
              <a:rPr sz="100" spc="-7" dirty="0">
                <a:latin typeface="Calibri"/>
                <a:cs typeface="Calibri"/>
              </a:rPr>
              <a:t>about</a:t>
            </a:r>
            <a:r>
              <a:rPr sz="100" spc="10" dirty="0">
                <a:latin typeface="Calibri"/>
                <a:cs typeface="Calibri"/>
              </a:rPr>
              <a:t> </a:t>
            </a:r>
            <a:r>
              <a:rPr sz="100" spc="-14" dirty="0">
                <a:latin typeface="Calibri"/>
                <a:cs typeface="Calibri"/>
              </a:rPr>
              <a:t>COVID-19</a:t>
            </a:r>
            <a:r>
              <a:rPr sz="100" spc="10" dirty="0">
                <a:latin typeface="Calibri"/>
                <a:cs typeface="Calibri"/>
              </a:rPr>
              <a:t> </a:t>
            </a:r>
            <a:r>
              <a:rPr sz="100" spc="-7" dirty="0">
                <a:latin typeface="Calibri"/>
                <a:cs typeface="Calibri"/>
              </a:rPr>
              <a:t>vaccine,</a:t>
            </a:r>
            <a:endParaRPr sz="100">
              <a:latin typeface="Calibri"/>
              <a:cs typeface="Calibri"/>
            </a:endParaRPr>
          </a:p>
        </p:txBody>
      </p:sp>
      <p:sp>
        <p:nvSpPr>
          <p:cNvPr id="392" name="object 392"/>
          <p:cNvSpPr/>
          <p:nvPr/>
        </p:nvSpPr>
        <p:spPr>
          <a:xfrm>
            <a:off x="7012976" y="3328116"/>
            <a:ext cx="28575" cy="22080"/>
          </a:xfrm>
          <a:custGeom>
            <a:avLst/>
            <a:gdLst/>
            <a:ahLst/>
            <a:cxnLst/>
            <a:rect l="l" t="t" r="r" b="b"/>
            <a:pathLst>
              <a:path w="41910" h="32385">
                <a:moveTo>
                  <a:pt x="38392" y="0"/>
                </a:moveTo>
                <a:lnTo>
                  <a:pt x="3721" y="1816"/>
                </a:lnTo>
                <a:lnTo>
                  <a:pt x="1612" y="1930"/>
                </a:lnTo>
                <a:lnTo>
                  <a:pt x="0" y="3733"/>
                </a:lnTo>
                <a:lnTo>
                  <a:pt x="1384" y="30251"/>
                </a:lnTo>
                <a:lnTo>
                  <a:pt x="3187" y="31864"/>
                </a:lnTo>
                <a:lnTo>
                  <a:pt x="39966" y="29946"/>
                </a:lnTo>
                <a:lnTo>
                  <a:pt x="41579" y="28143"/>
                </a:lnTo>
                <a:lnTo>
                  <a:pt x="40195" y="1625"/>
                </a:lnTo>
                <a:lnTo>
                  <a:pt x="38392" y="0"/>
                </a:lnTo>
                <a:close/>
              </a:path>
            </a:pathLst>
          </a:custGeom>
          <a:solidFill>
            <a:srgbClr val="056B96"/>
          </a:solidFill>
        </p:spPr>
        <p:txBody>
          <a:bodyPr wrap="square" lIns="0" tIns="0" rIns="0" bIns="0" rtlCol="0"/>
          <a:lstStyle/>
          <a:p>
            <a:endParaRPr sz="1227"/>
          </a:p>
        </p:txBody>
      </p:sp>
      <p:sp>
        <p:nvSpPr>
          <p:cNvPr id="393" name="object 393"/>
          <p:cNvSpPr txBox="1"/>
          <p:nvPr/>
        </p:nvSpPr>
        <p:spPr>
          <a:xfrm rot="21420000">
            <a:off x="7015651" y="3307753"/>
            <a:ext cx="65860" cy="47915"/>
          </a:xfrm>
          <a:prstGeom prst="rect">
            <a:avLst/>
          </a:prstGeom>
        </p:spPr>
        <p:txBody>
          <a:bodyPr vert="horz" wrap="square" lIns="0" tIns="1732" rIns="0" bIns="0" rtlCol="0">
            <a:spAutoFit/>
          </a:bodyPr>
          <a:lstStyle/>
          <a:p>
            <a:pPr>
              <a:spcBef>
                <a:spcPts val="14"/>
              </a:spcBef>
            </a:pPr>
            <a:r>
              <a:rPr sz="100" spc="-10" dirty="0">
                <a:solidFill>
                  <a:srgbClr val="FFFFFF"/>
                </a:solidFill>
                <a:latin typeface="Calibri"/>
                <a:cs typeface="Calibri"/>
              </a:rPr>
              <a:t>The</a:t>
            </a:r>
            <a:r>
              <a:rPr sz="100" spc="-3" dirty="0">
                <a:solidFill>
                  <a:srgbClr val="FFFFFF"/>
                </a:solidFill>
                <a:latin typeface="Calibri"/>
                <a:cs typeface="Calibri"/>
              </a:rPr>
              <a:t> </a:t>
            </a:r>
            <a:r>
              <a:rPr sz="100" spc="-7" dirty="0">
                <a:solidFill>
                  <a:srgbClr val="FFFFFF"/>
                </a:solidFill>
                <a:latin typeface="Calibri"/>
                <a:cs typeface="Calibri"/>
              </a:rPr>
              <a:t>vaccine</a:t>
            </a:r>
            <a:r>
              <a:rPr sz="100" spc="-3" dirty="0">
                <a:solidFill>
                  <a:srgbClr val="FFFFFF"/>
                </a:solidFill>
                <a:latin typeface="Calibri"/>
                <a:cs typeface="Calibri"/>
              </a:rPr>
              <a:t> </a:t>
            </a:r>
            <a:r>
              <a:rPr sz="100" spc="-14" dirty="0">
                <a:solidFill>
                  <a:srgbClr val="FFFFFF"/>
                </a:solidFill>
                <a:latin typeface="Verdana"/>
                <a:cs typeface="Verdana"/>
              </a:rPr>
              <a:t>DOES</a:t>
            </a:r>
            <a:r>
              <a:rPr sz="100" dirty="0">
                <a:solidFill>
                  <a:srgbClr val="FFFFFF"/>
                </a:solidFill>
                <a:latin typeface="Verdana"/>
                <a:cs typeface="Verdana"/>
              </a:rPr>
              <a:t>                    </a:t>
            </a:r>
            <a:r>
              <a:rPr sz="100" spc="-7" dirty="0">
                <a:solidFill>
                  <a:srgbClr val="FFFFFF"/>
                </a:solidFill>
                <a:latin typeface="Calibri"/>
                <a:cs typeface="Calibri"/>
              </a:rPr>
              <a:t>or</a:t>
            </a:r>
            <a:r>
              <a:rPr sz="100" spc="-3" dirty="0">
                <a:solidFill>
                  <a:srgbClr val="FFFFFF"/>
                </a:solidFill>
                <a:latin typeface="Calibri"/>
                <a:cs typeface="Calibri"/>
              </a:rPr>
              <a:t> </a:t>
            </a:r>
            <a:r>
              <a:rPr sz="100" spc="-7" dirty="0">
                <a:solidFill>
                  <a:srgbClr val="FFFFFF"/>
                </a:solidFill>
                <a:latin typeface="Calibri"/>
                <a:cs typeface="Calibri"/>
              </a:rPr>
              <a:t>chills.</a:t>
            </a:r>
            <a:r>
              <a:rPr sz="100" spc="-3" dirty="0">
                <a:solidFill>
                  <a:srgbClr val="FFFFFF"/>
                </a:solidFill>
                <a:latin typeface="Calibri"/>
                <a:cs typeface="Calibri"/>
              </a:rPr>
              <a:t> </a:t>
            </a:r>
            <a:r>
              <a:rPr sz="100" spc="-10" dirty="0">
                <a:solidFill>
                  <a:srgbClr val="FFFFFF"/>
                </a:solidFill>
                <a:latin typeface="Calibri"/>
                <a:cs typeface="Calibri"/>
              </a:rPr>
              <a:t>This</a:t>
            </a:r>
            <a:r>
              <a:rPr sz="100" spc="-3" dirty="0">
                <a:solidFill>
                  <a:srgbClr val="FFFFFF"/>
                </a:solidFill>
                <a:latin typeface="Calibri"/>
                <a:cs typeface="Calibri"/>
              </a:rPr>
              <a:t> </a:t>
            </a:r>
            <a:r>
              <a:rPr sz="100" spc="-7" dirty="0">
                <a:solidFill>
                  <a:srgbClr val="FFFFFF"/>
                </a:solidFill>
                <a:latin typeface="Calibri"/>
                <a:cs typeface="Calibri"/>
              </a:rPr>
              <a:t>is</a:t>
            </a:r>
            <a:endParaRPr sz="100">
              <a:latin typeface="Calibri"/>
              <a:cs typeface="Calibri"/>
            </a:endParaRPr>
          </a:p>
        </p:txBody>
      </p:sp>
      <p:sp>
        <p:nvSpPr>
          <p:cNvPr id="394" name="object 394"/>
          <p:cNvSpPr txBox="1"/>
          <p:nvPr/>
        </p:nvSpPr>
        <p:spPr>
          <a:xfrm rot="21420000">
            <a:off x="7015791" y="3302656"/>
            <a:ext cx="69753" cy="63304"/>
          </a:xfrm>
          <a:prstGeom prst="rect">
            <a:avLst/>
          </a:prstGeom>
        </p:spPr>
        <p:txBody>
          <a:bodyPr vert="horz" wrap="square" lIns="0" tIns="1732" rIns="0" bIns="0" rtlCol="0">
            <a:spAutoFit/>
          </a:bodyPr>
          <a:lstStyle/>
          <a:p>
            <a:pPr>
              <a:spcBef>
                <a:spcPts val="14"/>
              </a:spcBef>
            </a:pPr>
            <a:r>
              <a:rPr sz="100" spc="-17" dirty="0">
                <a:solidFill>
                  <a:srgbClr val="FFFFFF"/>
                </a:solidFill>
                <a:latin typeface="Verdana"/>
                <a:cs typeface="Verdana"/>
              </a:rPr>
              <a:t>NOT</a:t>
            </a:r>
            <a:r>
              <a:rPr sz="100" spc="-10" dirty="0">
                <a:solidFill>
                  <a:srgbClr val="FFFFFF"/>
                </a:solidFill>
                <a:latin typeface="Verdana"/>
                <a:cs typeface="Verdana"/>
              </a:rPr>
              <a:t> </a:t>
            </a:r>
            <a:r>
              <a:rPr sz="100" spc="-7" dirty="0">
                <a:solidFill>
                  <a:srgbClr val="FFFFFF"/>
                </a:solidFill>
                <a:latin typeface="Calibri"/>
                <a:cs typeface="Calibri"/>
              </a:rPr>
              <a:t>contain</a:t>
            </a:r>
            <a:r>
              <a:rPr sz="100" spc="-3" dirty="0">
                <a:solidFill>
                  <a:srgbClr val="FFFFFF"/>
                </a:solidFill>
                <a:latin typeface="Calibri"/>
                <a:cs typeface="Calibri"/>
              </a:rPr>
              <a:t> </a:t>
            </a:r>
            <a:r>
              <a:rPr sz="100" dirty="0">
                <a:solidFill>
                  <a:srgbClr val="FFFFFF"/>
                </a:solidFill>
                <a:latin typeface="Verdana"/>
                <a:cs typeface="Verdana"/>
              </a:rPr>
              <a:t>ANY</a:t>
            </a:r>
            <a:r>
              <a:rPr sz="100" spc="211" dirty="0">
                <a:solidFill>
                  <a:srgbClr val="FFFFFF"/>
                </a:solidFill>
                <a:latin typeface="Verdana"/>
                <a:cs typeface="Verdana"/>
              </a:rPr>
              <a:t> </a:t>
            </a:r>
            <a:r>
              <a:rPr sz="100" spc="-7" dirty="0">
                <a:solidFill>
                  <a:srgbClr val="FFFFFF"/>
                </a:solidFill>
                <a:latin typeface="Calibri"/>
                <a:cs typeface="Calibri"/>
              </a:rPr>
              <a:t>completely</a:t>
            </a:r>
            <a:r>
              <a:rPr sz="100" spc="-3" dirty="0">
                <a:solidFill>
                  <a:srgbClr val="FFFFFF"/>
                </a:solidFill>
                <a:latin typeface="Calibri"/>
                <a:cs typeface="Calibri"/>
              </a:rPr>
              <a:t> </a:t>
            </a:r>
            <a:r>
              <a:rPr sz="100" spc="-14" dirty="0">
                <a:solidFill>
                  <a:srgbClr val="FFFFFF"/>
                </a:solidFill>
                <a:latin typeface="Calibri"/>
                <a:cs typeface="Calibri"/>
              </a:rPr>
              <a:t>normal</a:t>
            </a:r>
            <a:endParaRPr sz="100">
              <a:latin typeface="Calibri"/>
              <a:cs typeface="Calibri"/>
            </a:endParaRPr>
          </a:p>
        </p:txBody>
      </p:sp>
      <p:sp>
        <p:nvSpPr>
          <p:cNvPr id="395" name="object 395"/>
          <p:cNvSpPr txBox="1"/>
          <p:nvPr/>
        </p:nvSpPr>
        <p:spPr>
          <a:xfrm rot="21420000">
            <a:off x="7015932" y="3305353"/>
            <a:ext cx="69321" cy="63304"/>
          </a:xfrm>
          <a:prstGeom prst="rect">
            <a:avLst/>
          </a:prstGeom>
        </p:spPr>
        <p:txBody>
          <a:bodyPr vert="horz" wrap="square" lIns="0" tIns="1732" rIns="0" bIns="0" rtlCol="0">
            <a:spAutoFit/>
          </a:bodyPr>
          <a:lstStyle/>
          <a:p>
            <a:pPr>
              <a:spcBef>
                <a:spcPts val="14"/>
              </a:spcBef>
            </a:pPr>
            <a:r>
              <a:rPr sz="100" spc="-7" dirty="0">
                <a:solidFill>
                  <a:srgbClr val="FFFFFF"/>
                </a:solidFill>
                <a:latin typeface="Calibri"/>
                <a:cs typeface="Calibri"/>
              </a:rPr>
              <a:t>virus,</a:t>
            </a:r>
            <a:r>
              <a:rPr sz="100" spc="-3" dirty="0">
                <a:solidFill>
                  <a:srgbClr val="FFFFFF"/>
                </a:solidFill>
                <a:latin typeface="Calibri"/>
                <a:cs typeface="Calibri"/>
              </a:rPr>
              <a:t> </a:t>
            </a:r>
            <a:r>
              <a:rPr sz="100" spc="-7" dirty="0">
                <a:solidFill>
                  <a:srgbClr val="FFFFFF"/>
                </a:solidFill>
                <a:latin typeface="Calibri"/>
                <a:cs typeface="Calibri"/>
              </a:rPr>
              <a:t>so</a:t>
            </a:r>
            <a:r>
              <a:rPr sz="100" spc="-3" dirty="0">
                <a:solidFill>
                  <a:srgbClr val="FFFFFF"/>
                </a:solidFill>
                <a:latin typeface="Calibri"/>
                <a:cs typeface="Calibri"/>
              </a:rPr>
              <a:t> </a:t>
            </a:r>
            <a:r>
              <a:rPr sz="100" spc="-7" dirty="0">
                <a:solidFill>
                  <a:srgbClr val="FFFFFF"/>
                </a:solidFill>
                <a:latin typeface="Calibri"/>
                <a:cs typeface="Calibri"/>
              </a:rPr>
              <a:t>it</a:t>
            </a:r>
            <a:r>
              <a:rPr sz="100" spc="-3" dirty="0">
                <a:solidFill>
                  <a:srgbClr val="FFFFFF"/>
                </a:solidFill>
                <a:latin typeface="Calibri"/>
                <a:cs typeface="Calibri"/>
              </a:rPr>
              <a:t> </a:t>
            </a:r>
            <a:r>
              <a:rPr sz="100" dirty="0">
                <a:solidFill>
                  <a:srgbClr val="FFFFFF"/>
                </a:solidFill>
                <a:latin typeface="Calibri"/>
                <a:cs typeface="Calibri"/>
              </a:rPr>
              <a:t>cannot</a:t>
            </a:r>
            <a:r>
              <a:rPr sz="100" spc="249" dirty="0">
                <a:solidFill>
                  <a:srgbClr val="FFFFFF"/>
                </a:solidFill>
                <a:latin typeface="Calibri"/>
                <a:cs typeface="Calibri"/>
              </a:rPr>
              <a:t> </a:t>
            </a:r>
            <a:r>
              <a:rPr sz="100" spc="-14" dirty="0">
                <a:solidFill>
                  <a:srgbClr val="FFFFFF"/>
                </a:solidFill>
                <a:latin typeface="Calibri"/>
                <a:cs typeface="Calibri"/>
              </a:rPr>
              <a:t>and</a:t>
            </a:r>
            <a:r>
              <a:rPr sz="100" spc="-3" dirty="0">
                <a:solidFill>
                  <a:srgbClr val="FFFFFF"/>
                </a:solidFill>
                <a:latin typeface="Calibri"/>
                <a:cs typeface="Calibri"/>
              </a:rPr>
              <a:t> </a:t>
            </a:r>
            <a:r>
              <a:rPr sz="100" spc="-7" dirty="0">
                <a:solidFill>
                  <a:srgbClr val="FFFFFF"/>
                </a:solidFill>
                <a:latin typeface="Calibri"/>
                <a:cs typeface="Calibri"/>
              </a:rPr>
              <a:t>a</a:t>
            </a:r>
            <a:r>
              <a:rPr sz="100" spc="-3" dirty="0">
                <a:solidFill>
                  <a:srgbClr val="FFFFFF"/>
                </a:solidFill>
                <a:latin typeface="Calibri"/>
                <a:cs typeface="Calibri"/>
              </a:rPr>
              <a:t> </a:t>
            </a:r>
            <a:r>
              <a:rPr sz="100" spc="-7" dirty="0">
                <a:solidFill>
                  <a:srgbClr val="FFFFFF"/>
                </a:solidFill>
                <a:latin typeface="Calibri"/>
                <a:cs typeface="Calibri"/>
              </a:rPr>
              <a:t>sign</a:t>
            </a:r>
            <a:r>
              <a:rPr sz="100" spc="-3" dirty="0">
                <a:solidFill>
                  <a:srgbClr val="FFFFFF"/>
                </a:solidFill>
                <a:latin typeface="Calibri"/>
                <a:cs typeface="Calibri"/>
              </a:rPr>
              <a:t> </a:t>
            </a:r>
            <a:r>
              <a:rPr sz="100" spc="-14" dirty="0">
                <a:solidFill>
                  <a:srgbClr val="FFFFFF"/>
                </a:solidFill>
                <a:latin typeface="Calibri"/>
                <a:cs typeface="Calibri"/>
              </a:rPr>
              <a:t>that</a:t>
            </a:r>
            <a:r>
              <a:rPr sz="100" dirty="0">
                <a:solidFill>
                  <a:srgbClr val="FFFFFF"/>
                </a:solidFill>
                <a:latin typeface="Calibri"/>
                <a:cs typeface="Calibri"/>
              </a:rPr>
              <a:t> </a:t>
            </a:r>
            <a:r>
              <a:rPr sz="100" spc="-17" dirty="0">
                <a:solidFill>
                  <a:srgbClr val="FFFFFF"/>
                </a:solidFill>
                <a:latin typeface="Calibri"/>
                <a:cs typeface="Calibri"/>
              </a:rPr>
              <a:t>the</a:t>
            </a:r>
            <a:endParaRPr sz="100">
              <a:latin typeface="Calibri"/>
              <a:cs typeface="Calibri"/>
            </a:endParaRPr>
          </a:p>
        </p:txBody>
      </p:sp>
      <p:sp>
        <p:nvSpPr>
          <p:cNvPr id="396" name="object 396"/>
          <p:cNvSpPr txBox="1"/>
          <p:nvPr/>
        </p:nvSpPr>
        <p:spPr>
          <a:xfrm rot="21420000">
            <a:off x="7016074" y="3308031"/>
            <a:ext cx="70186" cy="63304"/>
          </a:xfrm>
          <a:prstGeom prst="rect">
            <a:avLst/>
          </a:prstGeom>
        </p:spPr>
        <p:txBody>
          <a:bodyPr vert="horz" wrap="square" lIns="0" tIns="1732" rIns="0" bIns="0" rtlCol="0">
            <a:spAutoFit/>
          </a:bodyPr>
          <a:lstStyle/>
          <a:p>
            <a:pPr>
              <a:spcBef>
                <a:spcPts val="14"/>
              </a:spcBef>
            </a:pPr>
            <a:r>
              <a:rPr sz="100" spc="-7" dirty="0">
                <a:solidFill>
                  <a:srgbClr val="FFFFFF"/>
                </a:solidFill>
                <a:latin typeface="Calibri"/>
                <a:cs typeface="Calibri"/>
              </a:rPr>
              <a:t>give</a:t>
            </a:r>
            <a:r>
              <a:rPr sz="100" spc="-3" dirty="0">
                <a:solidFill>
                  <a:srgbClr val="FFFFFF"/>
                </a:solidFill>
                <a:latin typeface="Calibri"/>
                <a:cs typeface="Calibri"/>
              </a:rPr>
              <a:t> </a:t>
            </a:r>
            <a:r>
              <a:rPr sz="100" spc="-14" dirty="0">
                <a:solidFill>
                  <a:srgbClr val="FFFFFF"/>
                </a:solidFill>
                <a:latin typeface="Calibri"/>
                <a:cs typeface="Calibri"/>
              </a:rPr>
              <a:t>you</a:t>
            </a:r>
            <a:r>
              <a:rPr sz="100" spc="-3" dirty="0">
                <a:solidFill>
                  <a:srgbClr val="FFFFFF"/>
                </a:solidFill>
                <a:latin typeface="Calibri"/>
                <a:cs typeface="Calibri"/>
              </a:rPr>
              <a:t> </a:t>
            </a:r>
            <a:r>
              <a:rPr sz="100" spc="-14" dirty="0">
                <a:solidFill>
                  <a:srgbClr val="FFFFFF"/>
                </a:solidFill>
                <a:latin typeface="Calibri"/>
                <a:cs typeface="Calibri"/>
              </a:rPr>
              <a:t>COVID-</a:t>
            </a:r>
            <a:r>
              <a:rPr sz="100" dirty="0">
                <a:solidFill>
                  <a:srgbClr val="FFFFFF"/>
                </a:solidFill>
                <a:latin typeface="Calibri"/>
                <a:cs typeface="Calibri"/>
              </a:rPr>
              <a:t>19.</a:t>
            </a:r>
            <a:r>
              <a:rPr sz="100" spc="256" dirty="0">
                <a:solidFill>
                  <a:srgbClr val="FFFFFF"/>
                </a:solidFill>
                <a:latin typeface="Calibri"/>
                <a:cs typeface="Calibri"/>
              </a:rPr>
              <a:t> </a:t>
            </a:r>
            <a:r>
              <a:rPr sz="100" spc="-7" dirty="0">
                <a:solidFill>
                  <a:srgbClr val="FFFFFF"/>
                </a:solidFill>
                <a:latin typeface="Calibri"/>
                <a:cs typeface="Calibri"/>
              </a:rPr>
              <a:t>vaccine</a:t>
            </a:r>
            <a:r>
              <a:rPr sz="100" spc="-3" dirty="0">
                <a:solidFill>
                  <a:srgbClr val="FFFFFF"/>
                </a:solidFill>
                <a:latin typeface="Calibri"/>
                <a:cs typeface="Calibri"/>
              </a:rPr>
              <a:t> </a:t>
            </a:r>
            <a:r>
              <a:rPr sz="100" spc="-7" dirty="0">
                <a:solidFill>
                  <a:srgbClr val="FFFFFF"/>
                </a:solidFill>
                <a:latin typeface="Calibri"/>
                <a:cs typeface="Calibri"/>
              </a:rPr>
              <a:t>is</a:t>
            </a:r>
            <a:r>
              <a:rPr sz="100" spc="-3" dirty="0">
                <a:solidFill>
                  <a:srgbClr val="FFFFFF"/>
                </a:solidFill>
                <a:latin typeface="Calibri"/>
                <a:cs typeface="Calibri"/>
              </a:rPr>
              <a:t> </a:t>
            </a:r>
            <a:r>
              <a:rPr sz="100" spc="-14" dirty="0">
                <a:solidFill>
                  <a:srgbClr val="FFFFFF"/>
                </a:solidFill>
                <a:latin typeface="Calibri"/>
                <a:cs typeface="Calibri"/>
              </a:rPr>
              <a:t>working.</a:t>
            </a:r>
            <a:endParaRPr sz="100">
              <a:latin typeface="Calibri"/>
              <a:cs typeface="Calibri"/>
            </a:endParaRPr>
          </a:p>
        </p:txBody>
      </p:sp>
      <p:sp>
        <p:nvSpPr>
          <p:cNvPr id="397" name="object 397"/>
          <p:cNvSpPr txBox="1"/>
          <p:nvPr/>
        </p:nvSpPr>
        <p:spPr>
          <a:xfrm rot="21420000">
            <a:off x="7057629" y="3305194"/>
            <a:ext cx="10711" cy="94082"/>
          </a:xfrm>
          <a:prstGeom prst="rect">
            <a:avLst/>
          </a:prstGeom>
        </p:spPr>
        <p:txBody>
          <a:bodyPr vert="horz" wrap="square" lIns="0" tIns="1732" rIns="0" bIns="0" rtlCol="0">
            <a:spAutoFit/>
          </a:bodyPr>
          <a:lstStyle/>
          <a:p>
            <a:pPr>
              <a:spcBef>
                <a:spcPts val="14"/>
              </a:spcBef>
            </a:pPr>
            <a:r>
              <a:rPr sz="100" spc="-17" dirty="0">
                <a:solidFill>
                  <a:srgbClr val="006B96"/>
                </a:solidFill>
                <a:latin typeface="Verdana"/>
                <a:cs typeface="Verdana"/>
              </a:rPr>
              <a:t>Antibody</a:t>
            </a:r>
            <a:endParaRPr sz="100">
              <a:latin typeface="Verdana"/>
              <a:cs typeface="Verdana"/>
            </a:endParaRPr>
          </a:p>
        </p:txBody>
      </p:sp>
      <p:sp>
        <p:nvSpPr>
          <p:cNvPr id="398" name="object 398"/>
          <p:cNvSpPr txBox="1"/>
          <p:nvPr/>
        </p:nvSpPr>
        <p:spPr>
          <a:xfrm rot="21420000">
            <a:off x="7016161" y="3304026"/>
            <a:ext cx="17940" cy="78693"/>
          </a:xfrm>
          <a:prstGeom prst="rect">
            <a:avLst/>
          </a:prstGeom>
        </p:spPr>
        <p:txBody>
          <a:bodyPr vert="horz" wrap="square" lIns="0" tIns="1732" rIns="0" bIns="0" rtlCol="0">
            <a:spAutoFit/>
          </a:bodyPr>
          <a:lstStyle/>
          <a:p>
            <a:pPr>
              <a:spcBef>
                <a:spcPts val="14"/>
              </a:spcBef>
            </a:pPr>
            <a:r>
              <a:rPr sz="100" spc="-7" dirty="0">
                <a:solidFill>
                  <a:srgbClr val="FFFFFF"/>
                </a:solidFill>
                <a:latin typeface="Calibri"/>
                <a:cs typeface="Calibri"/>
              </a:rPr>
              <a:t>It</a:t>
            </a:r>
            <a:r>
              <a:rPr sz="100" spc="-3" dirty="0">
                <a:solidFill>
                  <a:srgbClr val="FFFFFF"/>
                </a:solidFill>
                <a:latin typeface="Calibri"/>
                <a:cs typeface="Calibri"/>
              </a:rPr>
              <a:t> </a:t>
            </a:r>
            <a:r>
              <a:rPr sz="100" spc="-7" dirty="0">
                <a:solidFill>
                  <a:srgbClr val="FFFFFF"/>
                </a:solidFill>
                <a:latin typeface="Calibri"/>
                <a:cs typeface="Calibri"/>
              </a:rPr>
              <a:t>cannot</a:t>
            </a:r>
            <a:r>
              <a:rPr sz="100" dirty="0">
                <a:solidFill>
                  <a:srgbClr val="FFFFFF"/>
                </a:solidFill>
                <a:latin typeface="Calibri"/>
                <a:cs typeface="Calibri"/>
              </a:rPr>
              <a:t> </a:t>
            </a:r>
            <a:r>
              <a:rPr sz="100" spc="-17" dirty="0">
                <a:solidFill>
                  <a:srgbClr val="FFFFFF"/>
                </a:solidFill>
                <a:latin typeface="Calibri"/>
                <a:cs typeface="Calibri"/>
              </a:rPr>
              <a:t>change</a:t>
            </a:r>
            <a:endParaRPr sz="100">
              <a:latin typeface="Calibri"/>
              <a:cs typeface="Calibri"/>
            </a:endParaRPr>
          </a:p>
        </p:txBody>
      </p:sp>
      <p:sp>
        <p:nvSpPr>
          <p:cNvPr id="399" name="object 399"/>
          <p:cNvSpPr txBox="1"/>
          <p:nvPr/>
        </p:nvSpPr>
        <p:spPr>
          <a:xfrm rot="21420000">
            <a:off x="7016317" y="3306602"/>
            <a:ext cx="22233" cy="78693"/>
          </a:xfrm>
          <a:prstGeom prst="rect">
            <a:avLst/>
          </a:prstGeom>
        </p:spPr>
        <p:txBody>
          <a:bodyPr vert="horz" wrap="square" lIns="0" tIns="1732" rIns="0" bIns="0" rtlCol="0">
            <a:spAutoFit/>
          </a:bodyPr>
          <a:lstStyle/>
          <a:p>
            <a:pPr>
              <a:spcBef>
                <a:spcPts val="14"/>
              </a:spcBef>
            </a:pPr>
            <a:r>
              <a:rPr sz="100" spc="-14" dirty="0">
                <a:solidFill>
                  <a:srgbClr val="FFFFFF"/>
                </a:solidFill>
                <a:latin typeface="Calibri"/>
                <a:cs typeface="Calibri"/>
              </a:rPr>
              <a:t>your</a:t>
            </a:r>
            <a:r>
              <a:rPr sz="100" spc="14" dirty="0">
                <a:solidFill>
                  <a:srgbClr val="FFFFFF"/>
                </a:solidFill>
                <a:latin typeface="Calibri"/>
                <a:cs typeface="Calibri"/>
              </a:rPr>
              <a:t> </a:t>
            </a:r>
            <a:r>
              <a:rPr sz="100" spc="-14" dirty="0">
                <a:solidFill>
                  <a:srgbClr val="FFFFFF"/>
                </a:solidFill>
                <a:latin typeface="Calibri"/>
                <a:cs typeface="Calibri"/>
              </a:rPr>
              <a:t>DNA</a:t>
            </a:r>
            <a:r>
              <a:rPr sz="100" spc="-3" dirty="0">
                <a:solidFill>
                  <a:srgbClr val="FFFFFF"/>
                </a:solidFill>
                <a:latin typeface="Calibri"/>
                <a:cs typeface="Calibri"/>
              </a:rPr>
              <a:t> </a:t>
            </a:r>
            <a:r>
              <a:rPr sz="100" spc="-7" dirty="0">
                <a:solidFill>
                  <a:srgbClr val="FFFFFF"/>
                </a:solidFill>
                <a:latin typeface="Calibri"/>
                <a:cs typeface="Calibri"/>
              </a:rPr>
              <a:t>in</a:t>
            </a:r>
            <a:r>
              <a:rPr sz="100" spc="14" dirty="0">
                <a:solidFill>
                  <a:srgbClr val="FFFFFF"/>
                </a:solidFill>
                <a:latin typeface="Calibri"/>
                <a:cs typeface="Calibri"/>
              </a:rPr>
              <a:t> </a:t>
            </a:r>
            <a:r>
              <a:rPr sz="100" spc="-14" dirty="0">
                <a:solidFill>
                  <a:srgbClr val="FFFFFF"/>
                </a:solidFill>
                <a:latin typeface="Calibri"/>
                <a:cs typeface="Calibri"/>
              </a:rPr>
              <a:t>any</a:t>
            </a:r>
            <a:r>
              <a:rPr sz="100" spc="14" dirty="0">
                <a:solidFill>
                  <a:srgbClr val="FFFFFF"/>
                </a:solidFill>
                <a:latin typeface="Calibri"/>
                <a:cs typeface="Calibri"/>
              </a:rPr>
              <a:t> </a:t>
            </a:r>
            <a:r>
              <a:rPr sz="100" spc="-17" dirty="0">
                <a:solidFill>
                  <a:srgbClr val="FFFFFF"/>
                </a:solidFill>
                <a:latin typeface="Calibri"/>
                <a:cs typeface="Calibri"/>
              </a:rPr>
              <a:t>way.</a:t>
            </a:r>
            <a:endParaRPr sz="100">
              <a:latin typeface="Calibri"/>
              <a:cs typeface="Calibri"/>
            </a:endParaRPr>
          </a:p>
        </p:txBody>
      </p:sp>
      <p:grpSp>
        <p:nvGrpSpPr>
          <p:cNvPr id="400" name="object 400"/>
          <p:cNvGrpSpPr/>
          <p:nvPr/>
        </p:nvGrpSpPr>
        <p:grpSpPr>
          <a:xfrm>
            <a:off x="7011881" y="3327467"/>
            <a:ext cx="30307" cy="23380"/>
            <a:chOff x="5229492" y="4880285"/>
            <a:chExt cx="44450" cy="34290"/>
          </a:xfrm>
        </p:grpSpPr>
        <p:sp>
          <p:nvSpPr>
            <p:cNvPr id="401" name="object 401"/>
            <p:cNvSpPr/>
            <p:nvPr/>
          </p:nvSpPr>
          <p:spPr>
            <a:xfrm>
              <a:off x="5231098" y="4881237"/>
              <a:ext cx="41910" cy="32384"/>
            </a:xfrm>
            <a:custGeom>
              <a:avLst/>
              <a:gdLst/>
              <a:ahLst/>
              <a:cxnLst/>
              <a:rect l="l" t="t" r="r" b="b"/>
              <a:pathLst>
                <a:path w="41910" h="32385">
                  <a:moveTo>
                    <a:pt x="3721" y="1816"/>
                  </a:moveTo>
                  <a:lnTo>
                    <a:pt x="1612" y="1930"/>
                  </a:lnTo>
                  <a:lnTo>
                    <a:pt x="0" y="3733"/>
                  </a:lnTo>
                  <a:lnTo>
                    <a:pt x="101" y="5829"/>
                  </a:lnTo>
                  <a:lnTo>
                    <a:pt x="1270" y="28143"/>
                  </a:lnTo>
                  <a:lnTo>
                    <a:pt x="1384" y="30251"/>
                  </a:lnTo>
                  <a:lnTo>
                    <a:pt x="3187" y="31864"/>
                  </a:lnTo>
                  <a:lnTo>
                    <a:pt x="5295" y="31762"/>
                  </a:lnTo>
                  <a:lnTo>
                    <a:pt x="37858" y="30048"/>
                  </a:lnTo>
                  <a:lnTo>
                    <a:pt x="39966" y="29946"/>
                  </a:lnTo>
                  <a:lnTo>
                    <a:pt x="41579" y="28143"/>
                  </a:lnTo>
                  <a:lnTo>
                    <a:pt x="41478" y="26034"/>
                  </a:lnTo>
                  <a:lnTo>
                    <a:pt x="40309" y="3721"/>
                  </a:lnTo>
                  <a:lnTo>
                    <a:pt x="40195" y="1625"/>
                  </a:lnTo>
                  <a:lnTo>
                    <a:pt x="38392" y="0"/>
                  </a:lnTo>
                  <a:lnTo>
                    <a:pt x="36283" y="114"/>
                  </a:lnTo>
                  <a:lnTo>
                    <a:pt x="3721" y="1816"/>
                  </a:lnTo>
                </a:path>
              </a:pathLst>
            </a:custGeom>
            <a:ln w="3175">
              <a:solidFill>
                <a:srgbClr val="FFFFFF"/>
              </a:solidFill>
            </a:ln>
          </p:spPr>
          <p:txBody>
            <a:bodyPr wrap="square" lIns="0" tIns="0" rIns="0" bIns="0" rtlCol="0"/>
            <a:lstStyle/>
            <a:p>
              <a:endParaRPr sz="1227"/>
            </a:p>
          </p:txBody>
        </p:sp>
        <p:sp>
          <p:nvSpPr>
            <p:cNvPr id="402" name="object 402"/>
            <p:cNvSpPr/>
            <p:nvPr/>
          </p:nvSpPr>
          <p:spPr>
            <a:xfrm>
              <a:off x="5229492" y="4880484"/>
              <a:ext cx="6985" cy="6985"/>
            </a:xfrm>
            <a:custGeom>
              <a:avLst/>
              <a:gdLst/>
              <a:ahLst/>
              <a:cxnLst/>
              <a:rect l="l" t="t" r="r" b="b"/>
              <a:pathLst>
                <a:path w="6985" h="6985">
                  <a:moveTo>
                    <a:pt x="4889" y="0"/>
                  </a:moveTo>
                  <a:lnTo>
                    <a:pt x="1358" y="177"/>
                  </a:lnTo>
                  <a:lnTo>
                    <a:pt x="0" y="1689"/>
                  </a:lnTo>
                  <a:lnTo>
                    <a:pt x="177" y="5232"/>
                  </a:lnTo>
                  <a:lnTo>
                    <a:pt x="1689" y="6591"/>
                  </a:lnTo>
                  <a:lnTo>
                    <a:pt x="5219" y="6400"/>
                  </a:lnTo>
                  <a:lnTo>
                    <a:pt x="6578" y="4889"/>
                  </a:lnTo>
                  <a:lnTo>
                    <a:pt x="6489" y="3124"/>
                  </a:lnTo>
                  <a:lnTo>
                    <a:pt x="6400" y="1358"/>
                  </a:lnTo>
                  <a:lnTo>
                    <a:pt x="4889" y="0"/>
                  </a:lnTo>
                  <a:close/>
                </a:path>
              </a:pathLst>
            </a:custGeom>
            <a:solidFill>
              <a:srgbClr val="F25921"/>
            </a:solidFill>
          </p:spPr>
          <p:txBody>
            <a:bodyPr wrap="square" lIns="0" tIns="0" rIns="0" bIns="0" rtlCol="0"/>
            <a:lstStyle/>
            <a:p>
              <a:endParaRPr sz="1227"/>
            </a:p>
          </p:txBody>
        </p:sp>
        <p:sp>
          <p:nvSpPr>
            <p:cNvPr id="403" name="object 403"/>
            <p:cNvSpPr/>
            <p:nvPr/>
          </p:nvSpPr>
          <p:spPr>
            <a:xfrm>
              <a:off x="5230926" y="4881918"/>
              <a:ext cx="3810" cy="3810"/>
            </a:xfrm>
            <a:custGeom>
              <a:avLst/>
              <a:gdLst/>
              <a:ahLst/>
              <a:cxnLst/>
              <a:rect l="l" t="t" r="r" b="b"/>
              <a:pathLst>
                <a:path w="3810" h="3810">
                  <a:moveTo>
                    <a:pt x="3708" y="2006"/>
                  </a:moveTo>
                  <a:lnTo>
                    <a:pt x="3683" y="1511"/>
                  </a:lnTo>
                  <a:lnTo>
                    <a:pt x="3479" y="1320"/>
                  </a:lnTo>
                  <a:lnTo>
                    <a:pt x="2260" y="1397"/>
                  </a:lnTo>
                  <a:lnTo>
                    <a:pt x="2209" y="190"/>
                  </a:lnTo>
                  <a:lnTo>
                    <a:pt x="1993" y="0"/>
                  </a:lnTo>
                  <a:lnTo>
                    <a:pt x="1498" y="25"/>
                  </a:lnTo>
                  <a:lnTo>
                    <a:pt x="1308" y="241"/>
                  </a:lnTo>
                  <a:lnTo>
                    <a:pt x="1371" y="1435"/>
                  </a:lnTo>
                  <a:lnTo>
                    <a:pt x="190" y="1498"/>
                  </a:lnTo>
                  <a:lnTo>
                    <a:pt x="0" y="1714"/>
                  </a:lnTo>
                  <a:lnTo>
                    <a:pt x="25" y="2209"/>
                  </a:lnTo>
                  <a:lnTo>
                    <a:pt x="228" y="2400"/>
                  </a:lnTo>
                  <a:lnTo>
                    <a:pt x="1409" y="2336"/>
                  </a:lnTo>
                  <a:lnTo>
                    <a:pt x="1485" y="3530"/>
                  </a:lnTo>
                  <a:lnTo>
                    <a:pt x="1689" y="3721"/>
                  </a:lnTo>
                  <a:lnTo>
                    <a:pt x="1943" y="3708"/>
                  </a:lnTo>
                  <a:lnTo>
                    <a:pt x="2197" y="3695"/>
                  </a:lnTo>
                  <a:lnTo>
                    <a:pt x="2374" y="3479"/>
                  </a:lnTo>
                  <a:lnTo>
                    <a:pt x="2311" y="2298"/>
                  </a:lnTo>
                  <a:lnTo>
                    <a:pt x="3276" y="2235"/>
                  </a:lnTo>
                  <a:lnTo>
                    <a:pt x="3530" y="2222"/>
                  </a:lnTo>
                  <a:lnTo>
                    <a:pt x="3708" y="2006"/>
                  </a:lnTo>
                  <a:close/>
                </a:path>
              </a:pathLst>
            </a:custGeom>
            <a:solidFill>
              <a:srgbClr val="FFFFFF"/>
            </a:solidFill>
          </p:spPr>
          <p:txBody>
            <a:bodyPr wrap="square" lIns="0" tIns="0" rIns="0" bIns="0" rtlCol="0"/>
            <a:lstStyle/>
            <a:p>
              <a:endParaRPr sz="1227"/>
            </a:p>
          </p:txBody>
        </p:sp>
      </p:grpSp>
      <p:sp>
        <p:nvSpPr>
          <p:cNvPr id="404" name="object 404"/>
          <p:cNvSpPr txBox="1"/>
          <p:nvPr/>
        </p:nvSpPr>
        <p:spPr>
          <a:xfrm rot="21480000">
            <a:off x="6914021" y="3201891"/>
            <a:ext cx="118260" cy="30778"/>
          </a:xfrm>
          <a:prstGeom prst="rect">
            <a:avLst/>
          </a:prstGeom>
        </p:spPr>
        <p:txBody>
          <a:bodyPr vert="horz" wrap="square" lIns="0" tIns="0" rIns="0" bIns="0" rtlCol="0">
            <a:spAutoFit/>
          </a:bodyPr>
          <a:lstStyle/>
          <a:p>
            <a:pPr>
              <a:lnSpc>
                <a:spcPct val="100000"/>
              </a:lnSpc>
            </a:pPr>
            <a:r>
              <a:rPr sz="100" b="1" dirty="0">
                <a:solidFill>
                  <a:srgbClr val="006B96"/>
                </a:solidFill>
                <a:latin typeface="Calibri"/>
                <a:cs typeface="Calibri"/>
              </a:rPr>
              <a:t>How</a:t>
            </a:r>
            <a:r>
              <a:rPr sz="100" b="1" spc="126" dirty="0">
                <a:solidFill>
                  <a:srgbClr val="006B96"/>
                </a:solidFill>
                <a:latin typeface="Calibri"/>
                <a:cs typeface="Calibri"/>
              </a:rPr>
              <a:t> </a:t>
            </a:r>
            <a:r>
              <a:rPr sz="100" b="1" dirty="0">
                <a:solidFill>
                  <a:srgbClr val="006B96"/>
                </a:solidFill>
                <a:latin typeface="Calibri"/>
                <a:cs typeface="Calibri"/>
              </a:rPr>
              <a:t>mRNA</a:t>
            </a:r>
            <a:r>
              <a:rPr sz="100" b="1" spc="130" dirty="0">
                <a:solidFill>
                  <a:srgbClr val="006B96"/>
                </a:solidFill>
                <a:latin typeface="Calibri"/>
                <a:cs typeface="Calibri"/>
              </a:rPr>
              <a:t> </a:t>
            </a:r>
            <a:r>
              <a:rPr sz="100" b="1" dirty="0">
                <a:solidFill>
                  <a:srgbClr val="006B96"/>
                </a:solidFill>
                <a:latin typeface="Calibri"/>
                <a:cs typeface="Calibri"/>
              </a:rPr>
              <a:t>COVID-</a:t>
            </a:r>
            <a:r>
              <a:rPr sz="100" b="1" spc="-17" dirty="0">
                <a:solidFill>
                  <a:srgbClr val="006B96"/>
                </a:solidFill>
                <a:latin typeface="Calibri"/>
                <a:cs typeface="Calibri"/>
              </a:rPr>
              <a:t>19</a:t>
            </a:r>
            <a:endParaRPr sz="100">
              <a:latin typeface="Calibri"/>
              <a:cs typeface="Calibri"/>
            </a:endParaRPr>
          </a:p>
        </p:txBody>
      </p:sp>
      <p:sp>
        <p:nvSpPr>
          <p:cNvPr id="405" name="object 405"/>
          <p:cNvSpPr txBox="1"/>
          <p:nvPr/>
        </p:nvSpPr>
        <p:spPr>
          <a:xfrm rot="21480000">
            <a:off x="6914555" y="3217196"/>
            <a:ext cx="82541" cy="25648"/>
          </a:xfrm>
          <a:prstGeom prst="rect">
            <a:avLst/>
          </a:prstGeom>
        </p:spPr>
        <p:txBody>
          <a:bodyPr vert="horz" wrap="square" lIns="0" tIns="0" rIns="0" bIns="0" rtlCol="0">
            <a:spAutoFit/>
          </a:bodyPr>
          <a:lstStyle/>
          <a:p>
            <a:pPr>
              <a:lnSpc>
                <a:spcPts val="82"/>
              </a:lnSpc>
            </a:pPr>
            <a:r>
              <a:rPr sz="100" b="1" dirty="0">
                <a:solidFill>
                  <a:srgbClr val="006B96"/>
                </a:solidFill>
                <a:latin typeface="Calibri"/>
                <a:cs typeface="Calibri"/>
              </a:rPr>
              <a:t>Vaccines</a:t>
            </a:r>
            <a:r>
              <a:rPr sz="100" b="1" spc="130" dirty="0">
                <a:solidFill>
                  <a:srgbClr val="006B96"/>
                </a:solidFill>
                <a:latin typeface="Calibri"/>
                <a:cs typeface="Calibri"/>
              </a:rPr>
              <a:t> </a:t>
            </a:r>
            <a:r>
              <a:rPr sz="100" b="1" spc="-14" dirty="0">
                <a:solidFill>
                  <a:srgbClr val="006B96"/>
                </a:solidFill>
                <a:latin typeface="Calibri"/>
                <a:cs typeface="Calibri"/>
              </a:rPr>
              <a:t>Work</a:t>
            </a:r>
            <a:endParaRPr sz="100">
              <a:latin typeface="Calibri"/>
              <a:cs typeface="Calibri"/>
            </a:endParaRPr>
          </a:p>
        </p:txBody>
      </p:sp>
      <p:sp>
        <p:nvSpPr>
          <p:cNvPr id="406" name="object 406"/>
          <p:cNvSpPr txBox="1"/>
          <p:nvPr/>
        </p:nvSpPr>
        <p:spPr>
          <a:xfrm rot="21480000">
            <a:off x="6915928" y="3250981"/>
            <a:ext cx="28410" cy="193"/>
          </a:xfrm>
          <a:prstGeom prst="rect">
            <a:avLst/>
          </a:prstGeom>
        </p:spPr>
        <p:txBody>
          <a:bodyPr vert="horz" wrap="square" lIns="0" tIns="0" rIns="0" bIns="0" rtlCol="0">
            <a:spAutoFit/>
          </a:bodyPr>
          <a:lstStyle/>
          <a:p>
            <a:pPr>
              <a:lnSpc>
                <a:spcPts val="27"/>
              </a:lnSpc>
            </a:pPr>
            <a:r>
              <a:rPr sz="100" b="1" spc="-7" dirty="0">
                <a:solidFill>
                  <a:srgbClr val="006B96"/>
                </a:solidFill>
                <a:latin typeface="Calibri"/>
                <a:cs typeface="Calibri"/>
              </a:rPr>
              <a:t>Understanding</a:t>
            </a:r>
            <a:endParaRPr sz="100">
              <a:latin typeface="Calibri"/>
              <a:cs typeface="Calibri"/>
            </a:endParaRPr>
          </a:p>
        </p:txBody>
      </p:sp>
      <p:sp>
        <p:nvSpPr>
          <p:cNvPr id="407" name="object 407"/>
          <p:cNvSpPr txBox="1"/>
          <p:nvPr/>
        </p:nvSpPr>
        <p:spPr>
          <a:xfrm rot="21480000">
            <a:off x="6916148" y="3255533"/>
            <a:ext cx="25411" cy="193"/>
          </a:xfrm>
          <a:prstGeom prst="rect">
            <a:avLst/>
          </a:prstGeom>
        </p:spPr>
        <p:txBody>
          <a:bodyPr vert="horz" wrap="square" lIns="0" tIns="0" rIns="0" bIns="0" rtlCol="0">
            <a:spAutoFit/>
          </a:bodyPr>
          <a:lstStyle/>
          <a:p>
            <a:pPr>
              <a:lnSpc>
                <a:spcPts val="27"/>
              </a:lnSpc>
            </a:pPr>
            <a:r>
              <a:rPr sz="100" b="1" dirty="0">
                <a:solidFill>
                  <a:srgbClr val="006B96"/>
                </a:solidFill>
                <a:latin typeface="Calibri"/>
                <a:cs typeface="Calibri"/>
              </a:rPr>
              <a:t>the</a:t>
            </a:r>
            <a:r>
              <a:rPr sz="100" b="1" spc="-3" dirty="0">
                <a:solidFill>
                  <a:srgbClr val="006B96"/>
                </a:solidFill>
                <a:latin typeface="Calibri"/>
                <a:cs typeface="Calibri"/>
              </a:rPr>
              <a:t> </a:t>
            </a:r>
            <a:r>
              <a:rPr sz="100" b="1" dirty="0">
                <a:solidFill>
                  <a:srgbClr val="006B96"/>
                </a:solidFill>
                <a:latin typeface="Calibri"/>
                <a:cs typeface="Calibri"/>
              </a:rPr>
              <a:t>virus</a:t>
            </a:r>
            <a:r>
              <a:rPr sz="100" b="1" spc="-3" dirty="0">
                <a:solidFill>
                  <a:srgbClr val="006B96"/>
                </a:solidFill>
                <a:latin typeface="Calibri"/>
                <a:cs typeface="Calibri"/>
              </a:rPr>
              <a:t> </a:t>
            </a:r>
            <a:r>
              <a:rPr sz="100" b="1" spc="-14" dirty="0">
                <a:solidFill>
                  <a:srgbClr val="006B96"/>
                </a:solidFill>
                <a:latin typeface="Calibri"/>
                <a:cs typeface="Calibri"/>
              </a:rPr>
              <a:t>that</a:t>
            </a:r>
            <a:endParaRPr sz="100">
              <a:latin typeface="Calibri"/>
              <a:cs typeface="Calibri"/>
            </a:endParaRPr>
          </a:p>
        </p:txBody>
      </p:sp>
      <p:sp>
        <p:nvSpPr>
          <p:cNvPr id="408" name="object 408"/>
          <p:cNvSpPr txBox="1"/>
          <p:nvPr/>
        </p:nvSpPr>
        <p:spPr>
          <a:xfrm rot="21480000">
            <a:off x="6916411" y="3259877"/>
            <a:ext cx="31844" cy="193"/>
          </a:xfrm>
          <a:prstGeom prst="rect">
            <a:avLst/>
          </a:prstGeom>
        </p:spPr>
        <p:txBody>
          <a:bodyPr vert="horz" wrap="square" lIns="0" tIns="0" rIns="0" bIns="0" rtlCol="0">
            <a:spAutoFit/>
          </a:bodyPr>
          <a:lstStyle/>
          <a:p>
            <a:pPr>
              <a:lnSpc>
                <a:spcPts val="27"/>
              </a:lnSpc>
            </a:pPr>
            <a:r>
              <a:rPr sz="100" b="1" spc="-7" dirty="0">
                <a:solidFill>
                  <a:srgbClr val="006B96"/>
                </a:solidFill>
                <a:latin typeface="Calibri"/>
                <a:cs typeface="Calibri"/>
              </a:rPr>
              <a:t>causes</a:t>
            </a:r>
            <a:r>
              <a:rPr sz="100" b="1" spc="65" dirty="0">
                <a:solidFill>
                  <a:srgbClr val="006B96"/>
                </a:solidFill>
                <a:latin typeface="Calibri"/>
                <a:cs typeface="Calibri"/>
              </a:rPr>
              <a:t> </a:t>
            </a:r>
            <a:r>
              <a:rPr sz="100" b="1" spc="-7" dirty="0">
                <a:solidFill>
                  <a:srgbClr val="006B96"/>
                </a:solidFill>
                <a:latin typeface="Calibri"/>
                <a:cs typeface="Calibri"/>
              </a:rPr>
              <a:t>COVID-</a:t>
            </a:r>
            <a:r>
              <a:rPr sz="100" b="1" spc="-17" dirty="0">
                <a:solidFill>
                  <a:srgbClr val="006B96"/>
                </a:solidFill>
                <a:latin typeface="Calibri"/>
                <a:cs typeface="Calibri"/>
              </a:rPr>
              <a:t>19.</a:t>
            </a:r>
            <a:endParaRPr sz="100">
              <a:latin typeface="Calibri"/>
              <a:cs typeface="Calibri"/>
            </a:endParaRPr>
          </a:p>
        </p:txBody>
      </p:sp>
      <p:sp>
        <p:nvSpPr>
          <p:cNvPr id="409" name="object 409"/>
          <p:cNvSpPr txBox="1"/>
          <p:nvPr/>
        </p:nvSpPr>
        <p:spPr>
          <a:xfrm rot="21420000">
            <a:off x="6917155" y="3224746"/>
            <a:ext cx="36925" cy="94519"/>
          </a:xfrm>
          <a:prstGeom prst="rect">
            <a:avLst/>
          </a:prstGeom>
        </p:spPr>
        <p:txBody>
          <a:bodyPr vert="horz" wrap="square" lIns="0" tIns="2165" rIns="0" bIns="0" rtlCol="0">
            <a:spAutoFit/>
          </a:bodyPr>
          <a:lstStyle/>
          <a:p>
            <a:pPr>
              <a:spcBef>
                <a:spcPts val="17"/>
              </a:spcBef>
            </a:pPr>
            <a:r>
              <a:rPr sz="100" spc="-7" dirty="0">
                <a:latin typeface="Calibri"/>
                <a:cs typeface="Calibri"/>
              </a:rPr>
              <a:t>the</a:t>
            </a:r>
            <a:r>
              <a:rPr sz="100" spc="10" dirty="0">
                <a:latin typeface="Calibri"/>
                <a:cs typeface="Calibri"/>
              </a:rPr>
              <a:t> </a:t>
            </a:r>
            <a:r>
              <a:rPr sz="100" spc="-14" dirty="0">
                <a:latin typeface="Calibri"/>
                <a:cs typeface="Calibri"/>
              </a:rPr>
              <a:t>crown-</a:t>
            </a:r>
            <a:r>
              <a:rPr sz="100" spc="-7" dirty="0">
                <a:latin typeface="Calibri"/>
                <a:cs typeface="Calibri"/>
              </a:rPr>
              <a:t>like</a:t>
            </a:r>
            <a:r>
              <a:rPr sz="100" spc="10" dirty="0">
                <a:latin typeface="Calibri"/>
                <a:cs typeface="Calibri"/>
              </a:rPr>
              <a:t> </a:t>
            </a:r>
            <a:r>
              <a:rPr sz="100" spc="-7" dirty="0">
                <a:latin typeface="Calibri"/>
                <a:cs typeface="Calibri"/>
              </a:rPr>
              <a:t>spikes</a:t>
            </a:r>
            <a:r>
              <a:rPr sz="100" spc="10" dirty="0">
                <a:latin typeface="Calibri"/>
                <a:cs typeface="Calibri"/>
              </a:rPr>
              <a:t> </a:t>
            </a:r>
            <a:r>
              <a:rPr sz="100" spc="-7" dirty="0">
                <a:latin typeface="Calibri"/>
                <a:cs typeface="Calibri"/>
              </a:rPr>
              <a:t>on</a:t>
            </a:r>
            <a:r>
              <a:rPr sz="100" spc="14" dirty="0">
                <a:latin typeface="Calibri"/>
                <a:cs typeface="Calibri"/>
              </a:rPr>
              <a:t> </a:t>
            </a:r>
            <a:r>
              <a:rPr sz="100" spc="-7" dirty="0">
                <a:latin typeface="Calibri"/>
                <a:cs typeface="Calibri"/>
              </a:rPr>
              <a:t>their</a:t>
            </a:r>
            <a:endParaRPr sz="100">
              <a:latin typeface="Calibri"/>
              <a:cs typeface="Calibri"/>
            </a:endParaRPr>
          </a:p>
        </p:txBody>
      </p:sp>
      <p:sp>
        <p:nvSpPr>
          <p:cNvPr id="410" name="object 410"/>
          <p:cNvSpPr txBox="1"/>
          <p:nvPr/>
        </p:nvSpPr>
        <p:spPr>
          <a:xfrm rot="21420000">
            <a:off x="6917579" y="3240464"/>
            <a:ext cx="38652" cy="79130"/>
          </a:xfrm>
          <a:prstGeom prst="rect">
            <a:avLst/>
          </a:prstGeom>
        </p:spPr>
        <p:txBody>
          <a:bodyPr vert="horz" wrap="square" lIns="0" tIns="2165" rIns="0" bIns="0" rtlCol="0">
            <a:spAutoFit/>
          </a:bodyPr>
          <a:lstStyle/>
          <a:p>
            <a:pPr>
              <a:spcBef>
                <a:spcPts val="17"/>
              </a:spcBef>
            </a:pPr>
            <a:r>
              <a:rPr sz="100" spc="-7" dirty="0">
                <a:latin typeface="Calibri"/>
                <a:cs typeface="Calibri"/>
              </a:rPr>
              <a:t>These</a:t>
            </a:r>
            <a:r>
              <a:rPr sz="100" spc="7" dirty="0">
                <a:latin typeface="Calibri"/>
                <a:cs typeface="Calibri"/>
              </a:rPr>
              <a:t> </a:t>
            </a:r>
            <a:r>
              <a:rPr sz="100" spc="-7" dirty="0">
                <a:latin typeface="Calibri"/>
                <a:cs typeface="Calibri"/>
              </a:rPr>
              <a:t>spike</a:t>
            </a:r>
            <a:r>
              <a:rPr sz="100" spc="7" dirty="0">
                <a:latin typeface="Calibri"/>
                <a:cs typeface="Calibri"/>
              </a:rPr>
              <a:t> </a:t>
            </a:r>
            <a:r>
              <a:rPr sz="100" spc="-7" dirty="0">
                <a:latin typeface="Calibri"/>
                <a:cs typeface="Calibri"/>
              </a:rPr>
              <a:t>proteins</a:t>
            </a:r>
            <a:r>
              <a:rPr sz="100" spc="7" dirty="0">
                <a:latin typeface="Calibri"/>
                <a:cs typeface="Calibri"/>
              </a:rPr>
              <a:t> </a:t>
            </a:r>
            <a:r>
              <a:rPr sz="100" spc="-7" dirty="0">
                <a:latin typeface="Calibri"/>
                <a:cs typeface="Calibri"/>
              </a:rPr>
              <a:t>are</a:t>
            </a:r>
            <a:r>
              <a:rPr sz="100" spc="7" dirty="0">
                <a:latin typeface="Calibri"/>
                <a:cs typeface="Calibri"/>
              </a:rPr>
              <a:t> </a:t>
            </a:r>
            <a:r>
              <a:rPr sz="100" spc="-7" dirty="0">
                <a:latin typeface="Calibri"/>
                <a:cs typeface="Calibri"/>
              </a:rPr>
              <a:t>ideal</a:t>
            </a:r>
            <a:endParaRPr sz="100">
              <a:latin typeface="Calibri"/>
              <a:cs typeface="Calibri"/>
            </a:endParaRPr>
          </a:p>
        </p:txBody>
      </p:sp>
      <p:sp>
        <p:nvSpPr>
          <p:cNvPr id="411" name="object 411"/>
          <p:cNvSpPr txBox="1"/>
          <p:nvPr/>
        </p:nvSpPr>
        <p:spPr>
          <a:xfrm rot="21420000">
            <a:off x="6916733" y="3231998"/>
            <a:ext cx="39083" cy="63741"/>
          </a:xfrm>
          <a:prstGeom prst="rect">
            <a:avLst/>
          </a:prstGeom>
        </p:spPr>
        <p:txBody>
          <a:bodyPr vert="horz" wrap="square" lIns="0" tIns="2165" rIns="0" bIns="0" rtlCol="0">
            <a:spAutoFit/>
          </a:bodyPr>
          <a:lstStyle/>
          <a:p>
            <a:pPr>
              <a:spcBef>
                <a:spcPts val="17"/>
              </a:spcBef>
            </a:pPr>
            <a:r>
              <a:rPr sz="100" spc="-7" dirty="0">
                <a:latin typeface="Calibri"/>
                <a:cs typeface="Calibri"/>
              </a:rPr>
              <a:t>Coronaviruses,</a:t>
            </a:r>
            <a:r>
              <a:rPr sz="100" spc="3" dirty="0">
                <a:latin typeface="Calibri"/>
                <a:cs typeface="Calibri"/>
              </a:rPr>
              <a:t> </a:t>
            </a:r>
            <a:r>
              <a:rPr sz="100" spc="-7" dirty="0">
                <a:latin typeface="Calibri"/>
                <a:cs typeface="Calibri"/>
              </a:rPr>
              <a:t>like</a:t>
            </a:r>
            <a:r>
              <a:rPr sz="100" spc="7" dirty="0">
                <a:latin typeface="Calibri"/>
                <a:cs typeface="Calibri"/>
              </a:rPr>
              <a:t> </a:t>
            </a:r>
            <a:r>
              <a:rPr sz="100" spc="-7" dirty="0">
                <a:latin typeface="Calibri"/>
                <a:cs typeface="Calibri"/>
              </a:rPr>
              <a:t>the</a:t>
            </a:r>
            <a:r>
              <a:rPr sz="100" spc="3" dirty="0">
                <a:latin typeface="Calibri"/>
                <a:cs typeface="Calibri"/>
              </a:rPr>
              <a:t> </a:t>
            </a:r>
            <a:r>
              <a:rPr sz="100" spc="-7" dirty="0">
                <a:latin typeface="Calibri"/>
                <a:cs typeface="Calibri"/>
              </a:rPr>
              <a:t>one</a:t>
            </a:r>
            <a:r>
              <a:rPr sz="100" spc="7" dirty="0">
                <a:latin typeface="Calibri"/>
                <a:cs typeface="Calibri"/>
              </a:rPr>
              <a:t> </a:t>
            </a:r>
            <a:r>
              <a:rPr sz="100" spc="-14" dirty="0">
                <a:latin typeface="Calibri"/>
                <a:cs typeface="Calibri"/>
              </a:rPr>
              <a:t>that</a:t>
            </a:r>
            <a:endParaRPr sz="100">
              <a:latin typeface="Calibri"/>
              <a:cs typeface="Calibri"/>
            </a:endParaRPr>
          </a:p>
        </p:txBody>
      </p:sp>
      <p:sp>
        <p:nvSpPr>
          <p:cNvPr id="412" name="object 412"/>
          <p:cNvSpPr txBox="1"/>
          <p:nvPr/>
        </p:nvSpPr>
        <p:spPr>
          <a:xfrm rot="21420000">
            <a:off x="6916946" y="3228316"/>
            <a:ext cx="40379" cy="79130"/>
          </a:xfrm>
          <a:prstGeom prst="rect">
            <a:avLst/>
          </a:prstGeom>
        </p:spPr>
        <p:txBody>
          <a:bodyPr vert="horz" wrap="square" lIns="0" tIns="2165" rIns="0" bIns="0" rtlCol="0">
            <a:spAutoFit/>
          </a:bodyPr>
          <a:lstStyle/>
          <a:p>
            <a:pPr>
              <a:spcBef>
                <a:spcPts val="17"/>
              </a:spcBef>
            </a:pPr>
            <a:r>
              <a:rPr sz="100" spc="-7" dirty="0">
                <a:latin typeface="Calibri"/>
                <a:cs typeface="Calibri"/>
              </a:rPr>
              <a:t>causes</a:t>
            </a:r>
            <a:r>
              <a:rPr sz="100" spc="7" dirty="0">
                <a:latin typeface="Calibri"/>
                <a:cs typeface="Calibri"/>
              </a:rPr>
              <a:t> </a:t>
            </a:r>
            <a:r>
              <a:rPr sz="100" spc="-7" dirty="0">
                <a:latin typeface="Calibri"/>
                <a:cs typeface="Calibri"/>
              </a:rPr>
              <a:t>COVID-</a:t>
            </a:r>
            <a:r>
              <a:rPr sz="100" spc="-14" dirty="0">
                <a:latin typeface="Calibri"/>
                <a:cs typeface="Calibri"/>
              </a:rPr>
              <a:t>19,</a:t>
            </a:r>
            <a:r>
              <a:rPr sz="100" spc="7" dirty="0">
                <a:latin typeface="Calibri"/>
                <a:cs typeface="Calibri"/>
              </a:rPr>
              <a:t> </a:t>
            </a:r>
            <a:r>
              <a:rPr sz="100" spc="-7" dirty="0">
                <a:latin typeface="Calibri"/>
                <a:cs typeface="Calibri"/>
              </a:rPr>
              <a:t>are</a:t>
            </a:r>
            <a:r>
              <a:rPr sz="100" spc="7" dirty="0">
                <a:latin typeface="Calibri"/>
                <a:cs typeface="Calibri"/>
              </a:rPr>
              <a:t> </a:t>
            </a:r>
            <a:r>
              <a:rPr sz="100" spc="-7" dirty="0">
                <a:latin typeface="Calibri"/>
                <a:cs typeface="Calibri"/>
              </a:rPr>
              <a:t>named</a:t>
            </a:r>
            <a:r>
              <a:rPr sz="100" spc="7" dirty="0">
                <a:latin typeface="Calibri"/>
                <a:cs typeface="Calibri"/>
              </a:rPr>
              <a:t> </a:t>
            </a:r>
            <a:r>
              <a:rPr sz="100" spc="-17" dirty="0">
                <a:latin typeface="Calibri"/>
                <a:cs typeface="Calibri"/>
              </a:rPr>
              <a:t>for</a:t>
            </a:r>
            <a:endParaRPr sz="100">
              <a:latin typeface="Calibri"/>
              <a:cs typeface="Calibri"/>
            </a:endParaRPr>
          </a:p>
        </p:txBody>
      </p:sp>
      <p:sp>
        <p:nvSpPr>
          <p:cNvPr id="413" name="object 413"/>
          <p:cNvSpPr txBox="1"/>
          <p:nvPr/>
        </p:nvSpPr>
        <p:spPr>
          <a:xfrm rot="21420000">
            <a:off x="6917367" y="3244131"/>
            <a:ext cx="38220" cy="63741"/>
          </a:xfrm>
          <a:prstGeom prst="rect">
            <a:avLst/>
          </a:prstGeom>
        </p:spPr>
        <p:txBody>
          <a:bodyPr vert="horz" wrap="square" lIns="0" tIns="2165" rIns="0" bIns="0" rtlCol="0">
            <a:spAutoFit/>
          </a:bodyPr>
          <a:lstStyle/>
          <a:p>
            <a:pPr>
              <a:spcBef>
                <a:spcPts val="17"/>
              </a:spcBef>
            </a:pPr>
            <a:r>
              <a:rPr sz="100" spc="-7" dirty="0">
                <a:latin typeface="Calibri"/>
                <a:cs typeface="Calibri"/>
              </a:rPr>
              <a:t>surface,</a:t>
            </a:r>
            <a:r>
              <a:rPr sz="100" spc="10" dirty="0">
                <a:latin typeface="Calibri"/>
                <a:cs typeface="Calibri"/>
              </a:rPr>
              <a:t> </a:t>
            </a:r>
            <a:r>
              <a:rPr sz="100" spc="-7" dirty="0">
                <a:latin typeface="Calibri"/>
                <a:cs typeface="Calibri"/>
              </a:rPr>
              <a:t>called</a:t>
            </a:r>
            <a:r>
              <a:rPr sz="100" spc="14" dirty="0">
                <a:latin typeface="Calibri"/>
                <a:cs typeface="Calibri"/>
              </a:rPr>
              <a:t> </a:t>
            </a:r>
            <a:r>
              <a:rPr sz="100" spc="-7" dirty="0">
                <a:latin typeface="Calibri"/>
                <a:cs typeface="Calibri"/>
              </a:rPr>
              <a:t>spike</a:t>
            </a:r>
            <a:r>
              <a:rPr sz="100" spc="14" dirty="0">
                <a:latin typeface="Calibri"/>
                <a:cs typeface="Calibri"/>
              </a:rPr>
              <a:t> </a:t>
            </a:r>
            <a:r>
              <a:rPr sz="100" spc="-7" dirty="0">
                <a:latin typeface="Calibri"/>
                <a:cs typeface="Calibri"/>
              </a:rPr>
              <a:t>proteins.</a:t>
            </a:r>
            <a:endParaRPr sz="100">
              <a:latin typeface="Calibri"/>
              <a:cs typeface="Calibri"/>
            </a:endParaRPr>
          </a:p>
        </p:txBody>
      </p:sp>
      <p:sp>
        <p:nvSpPr>
          <p:cNvPr id="414" name="object 414"/>
          <p:cNvSpPr txBox="1"/>
          <p:nvPr/>
        </p:nvSpPr>
        <p:spPr>
          <a:xfrm rot="21420000">
            <a:off x="6917769" y="3244855"/>
            <a:ext cx="25293" cy="79130"/>
          </a:xfrm>
          <a:prstGeom prst="rect">
            <a:avLst/>
          </a:prstGeom>
        </p:spPr>
        <p:txBody>
          <a:bodyPr vert="horz" wrap="square" lIns="0" tIns="2165" rIns="0" bIns="0" rtlCol="0">
            <a:spAutoFit/>
          </a:bodyPr>
          <a:lstStyle/>
          <a:p>
            <a:pPr>
              <a:spcBef>
                <a:spcPts val="17"/>
              </a:spcBef>
            </a:pPr>
            <a:r>
              <a:rPr sz="100" spc="-7" dirty="0">
                <a:latin typeface="Calibri"/>
                <a:cs typeface="Calibri"/>
              </a:rPr>
              <a:t>targets</a:t>
            </a:r>
            <a:r>
              <a:rPr sz="100" spc="3" dirty="0">
                <a:latin typeface="Calibri"/>
                <a:cs typeface="Calibri"/>
              </a:rPr>
              <a:t> </a:t>
            </a:r>
            <a:r>
              <a:rPr sz="100" spc="-7" dirty="0">
                <a:latin typeface="Calibri"/>
                <a:cs typeface="Calibri"/>
              </a:rPr>
              <a:t>for</a:t>
            </a:r>
            <a:r>
              <a:rPr sz="100" spc="3" dirty="0">
                <a:latin typeface="Calibri"/>
                <a:cs typeface="Calibri"/>
              </a:rPr>
              <a:t> </a:t>
            </a:r>
            <a:r>
              <a:rPr sz="100" spc="-7" dirty="0">
                <a:latin typeface="Calibri"/>
                <a:cs typeface="Calibri"/>
              </a:rPr>
              <a:t>vaccines.</a:t>
            </a:r>
            <a:endParaRPr sz="100">
              <a:latin typeface="Calibri"/>
              <a:cs typeface="Calibri"/>
            </a:endParaRPr>
          </a:p>
        </p:txBody>
      </p:sp>
      <p:sp>
        <p:nvSpPr>
          <p:cNvPr id="415" name="object 415"/>
          <p:cNvSpPr txBox="1"/>
          <p:nvPr/>
        </p:nvSpPr>
        <p:spPr>
          <a:xfrm rot="21480000">
            <a:off x="6918549" y="3300867"/>
            <a:ext cx="29268" cy="256"/>
          </a:xfrm>
          <a:prstGeom prst="rect">
            <a:avLst/>
          </a:prstGeom>
        </p:spPr>
        <p:txBody>
          <a:bodyPr vert="horz" wrap="square" lIns="0" tIns="0" rIns="0" bIns="0" rtlCol="0">
            <a:spAutoFit/>
          </a:bodyPr>
          <a:lstStyle/>
          <a:p>
            <a:pPr>
              <a:lnSpc>
                <a:spcPts val="27"/>
              </a:lnSpc>
            </a:pPr>
            <a:r>
              <a:rPr sz="100" b="1" dirty="0">
                <a:solidFill>
                  <a:srgbClr val="006B96"/>
                </a:solidFill>
                <a:latin typeface="Calibri"/>
                <a:cs typeface="Calibri"/>
              </a:rPr>
              <a:t>What</a:t>
            </a:r>
            <a:r>
              <a:rPr sz="100" b="1" spc="-3" dirty="0">
                <a:solidFill>
                  <a:srgbClr val="006B96"/>
                </a:solidFill>
                <a:latin typeface="Calibri"/>
                <a:cs typeface="Calibri"/>
              </a:rPr>
              <a:t> </a:t>
            </a:r>
            <a:r>
              <a:rPr sz="100" b="1" dirty="0">
                <a:solidFill>
                  <a:srgbClr val="006B96"/>
                </a:solidFill>
                <a:latin typeface="Calibri"/>
                <a:cs typeface="Calibri"/>
              </a:rPr>
              <a:t>is </a:t>
            </a:r>
            <a:r>
              <a:rPr sz="100" b="1" spc="-7" dirty="0">
                <a:solidFill>
                  <a:srgbClr val="006B96"/>
                </a:solidFill>
                <a:latin typeface="Calibri"/>
                <a:cs typeface="Calibri"/>
              </a:rPr>
              <a:t>mRNA?</a:t>
            </a:r>
            <a:endParaRPr sz="100">
              <a:latin typeface="Calibri"/>
              <a:cs typeface="Calibri"/>
            </a:endParaRPr>
          </a:p>
        </p:txBody>
      </p:sp>
      <p:sp>
        <p:nvSpPr>
          <p:cNvPr id="416" name="object 416"/>
          <p:cNvSpPr txBox="1"/>
          <p:nvPr/>
        </p:nvSpPr>
        <p:spPr>
          <a:xfrm rot="21420000">
            <a:off x="6918894" y="3265636"/>
            <a:ext cx="36494" cy="79130"/>
          </a:xfrm>
          <a:prstGeom prst="rect">
            <a:avLst/>
          </a:prstGeom>
        </p:spPr>
        <p:txBody>
          <a:bodyPr vert="horz" wrap="square" lIns="0" tIns="2165" rIns="0" bIns="0" rtlCol="0">
            <a:spAutoFit/>
          </a:bodyPr>
          <a:lstStyle/>
          <a:p>
            <a:pPr>
              <a:spcBef>
                <a:spcPts val="17"/>
              </a:spcBef>
            </a:pPr>
            <a:r>
              <a:rPr sz="100" spc="-7" dirty="0">
                <a:latin typeface="Calibri"/>
                <a:cs typeface="Calibri"/>
              </a:rPr>
              <a:t>Messenger</a:t>
            </a:r>
            <a:r>
              <a:rPr sz="100" spc="-3" dirty="0">
                <a:latin typeface="Calibri"/>
                <a:cs typeface="Calibri"/>
              </a:rPr>
              <a:t> </a:t>
            </a:r>
            <a:r>
              <a:rPr sz="100" spc="-7" dirty="0">
                <a:latin typeface="Calibri"/>
                <a:cs typeface="Calibri"/>
              </a:rPr>
              <a:t>RNA,</a:t>
            </a:r>
            <a:r>
              <a:rPr sz="100" spc="-3" dirty="0">
                <a:latin typeface="Calibri"/>
                <a:cs typeface="Calibri"/>
              </a:rPr>
              <a:t> </a:t>
            </a:r>
            <a:r>
              <a:rPr sz="100" spc="-7" dirty="0">
                <a:latin typeface="Calibri"/>
                <a:cs typeface="Calibri"/>
              </a:rPr>
              <a:t>or</a:t>
            </a:r>
            <a:r>
              <a:rPr sz="100" spc="-3" dirty="0">
                <a:latin typeface="Calibri"/>
                <a:cs typeface="Calibri"/>
              </a:rPr>
              <a:t> </a:t>
            </a:r>
            <a:r>
              <a:rPr sz="100" spc="-7" dirty="0">
                <a:latin typeface="Calibri"/>
                <a:cs typeface="Calibri"/>
              </a:rPr>
              <a:t>mRNA,</a:t>
            </a:r>
            <a:r>
              <a:rPr sz="100" spc="-3" dirty="0">
                <a:latin typeface="Calibri"/>
                <a:cs typeface="Calibri"/>
              </a:rPr>
              <a:t> </a:t>
            </a:r>
            <a:r>
              <a:rPr sz="100" spc="-7" dirty="0">
                <a:latin typeface="Calibri"/>
                <a:cs typeface="Calibri"/>
              </a:rPr>
              <a:t>is</a:t>
            </a:r>
            <a:endParaRPr sz="100">
              <a:latin typeface="Calibri"/>
              <a:cs typeface="Calibri"/>
            </a:endParaRPr>
          </a:p>
        </p:txBody>
      </p:sp>
      <p:sp>
        <p:nvSpPr>
          <p:cNvPr id="417" name="object 417"/>
          <p:cNvSpPr txBox="1"/>
          <p:nvPr/>
        </p:nvSpPr>
        <p:spPr>
          <a:xfrm rot="21420000">
            <a:off x="6919107" y="3269637"/>
            <a:ext cx="37788" cy="79130"/>
          </a:xfrm>
          <a:prstGeom prst="rect">
            <a:avLst/>
          </a:prstGeom>
        </p:spPr>
        <p:txBody>
          <a:bodyPr vert="horz" wrap="square" lIns="0" tIns="2165" rIns="0" bIns="0" rtlCol="0">
            <a:spAutoFit/>
          </a:bodyPr>
          <a:lstStyle/>
          <a:p>
            <a:pPr>
              <a:spcBef>
                <a:spcPts val="17"/>
              </a:spcBef>
            </a:pPr>
            <a:r>
              <a:rPr sz="100" spc="-7" dirty="0">
                <a:latin typeface="Calibri"/>
                <a:cs typeface="Calibri"/>
              </a:rPr>
              <a:t>genetic</a:t>
            </a:r>
            <a:r>
              <a:rPr sz="100" spc="10" dirty="0">
                <a:latin typeface="Calibri"/>
                <a:cs typeface="Calibri"/>
              </a:rPr>
              <a:t> </a:t>
            </a:r>
            <a:r>
              <a:rPr sz="100" spc="-7" dirty="0">
                <a:latin typeface="Calibri"/>
                <a:cs typeface="Calibri"/>
              </a:rPr>
              <a:t>material</a:t>
            </a:r>
            <a:r>
              <a:rPr sz="100" spc="10" dirty="0">
                <a:latin typeface="Calibri"/>
                <a:cs typeface="Calibri"/>
              </a:rPr>
              <a:t> </a:t>
            </a:r>
            <a:r>
              <a:rPr sz="100" spc="-14" dirty="0">
                <a:latin typeface="Calibri"/>
                <a:cs typeface="Calibri"/>
              </a:rPr>
              <a:t>that</a:t>
            </a:r>
            <a:r>
              <a:rPr sz="100" spc="10" dirty="0">
                <a:latin typeface="Calibri"/>
                <a:cs typeface="Calibri"/>
              </a:rPr>
              <a:t> </a:t>
            </a:r>
            <a:r>
              <a:rPr sz="100" spc="-7" dirty="0">
                <a:latin typeface="Calibri"/>
                <a:cs typeface="Calibri"/>
              </a:rPr>
              <a:t>tells</a:t>
            </a:r>
            <a:r>
              <a:rPr sz="100" spc="10" dirty="0">
                <a:latin typeface="Calibri"/>
                <a:cs typeface="Calibri"/>
              </a:rPr>
              <a:t> </a:t>
            </a:r>
            <a:r>
              <a:rPr sz="100" spc="-14" dirty="0">
                <a:latin typeface="Calibri"/>
                <a:cs typeface="Calibri"/>
              </a:rPr>
              <a:t>your</a:t>
            </a:r>
            <a:endParaRPr sz="100">
              <a:latin typeface="Calibri"/>
              <a:cs typeface="Calibri"/>
            </a:endParaRPr>
          </a:p>
        </p:txBody>
      </p:sp>
      <p:sp>
        <p:nvSpPr>
          <p:cNvPr id="418" name="object 418"/>
          <p:cNvSpPr txBox="1"/>
          <p:nvPr/>
        </p:nvSpPr>
        <p:spPr>
          <a:xfrm rot="21420000">
            <a:off x="6919315" y="3273751"/>
            <a:ext cx="34769" cy="79130"/>
          </a:xfrm>
          <a:prstGeom prst="rect">
            <a:avLst/>
          </a:prstGeom>
        </p:spPr>
        <p:txBody>
          <a:bodyPr vert="horz" wrap="square" lIns="0" tIns="2165" rIns="0" bIns="0" rtlCol="0">
            <a:spAutoFit/>
          </a:bodyPr>
          <a:lstStyle/>
          <a:p>
            <a:pPr>
              <a:spcBef>
                <a:spcPts val="17"/>
              </a:spcBef>
            </a:pPr>
            <a:r>
              <a:rPr sz="100" spc="-7" dirty="0">
                <a:latin typeface="Calibri"/>
                <a:cs typeface="Calibri"/>
              </a:rPr>
              <a:t>body</a:t>
            </a:r>
            <a:r>
              <a:rPr sz="100" spc="10" dirty="0">
                <a:latin typeface="Calibri"/>
                <a:cs typeface="Calibri"/>
              </a:rPr>
              <a:t> </a:t>
            </a:r>
            <a:r>
              <a:rPr sz="100" spc="-14" dirty="0">
                <a:latin typeface="Calibri"/>
                <a:cs typeface="Calibri"/>
              </a:rPr>
              <a:t>how</a:t>
            </a:r>
            <a:r>
              <a:rPr sz="100" spc="14" dirty="0">
                <a:latin typeface="Calibri"/>
                <a:cs typeface="Calibri"/>
              </a:rPr>
              <a:t> </a:t>
            </a:r>
            <a:r>
              <a:rPr sz="100" spc="-14" dirty="0">
                <a:latin typeface="Calibri"/>
                <a:cs typeface="Calibri"/>
              </a:rPr>
              <a:t>to</a:t>
            </a:r>
            <a:r>
              <a:rPr sz="100" spc="10" dirty="0">
                <a:latin typeface="Calibri"/>
                <a:cs typeface="Calibri"/>
              </a:rPr>
              <a:t> </a:t>
            </a:r>
            <a:r>
              <a:rPr sz="100" spc="-14" dirty="0">
                <a:latin typeface="Calibri"/>
                <a:cs typeface="Calibri"/>
              </a:rPr>
              <a:t>make</a:t>
            </a:r>
            <a:r>
              <a:rPr sz="100" spc="14" dirty="0">
                <a:latin typeface="Calibri"/>
                <a:cs typeface="Calibri"/>
              </a:rPr>
              <a:t> </a:t>
            </a:r>
            <a:r>
              <a:rPr sz="100" spc="-7" dirty="0">
                <a:latin typeface="Calibri"/>
                <a:cs typeface="Calibri"/>
              </a:rPr>
              <a:t>proteins.</a:t>
            </a:r>
            <a:endParaRPr sz="100">
              <a:latin typeface="Calibri"/>
              <a:cs typeface="Calibri"/>
            </a:endParaRPr>
          </a:p>
        </p:txBody>
      </p:sp>
      <p:sp>
        <p:nvSpPr>
          <p:cNvPr id="419" name="object 419"/>
          <p:cNvSpPr txBox="1"/>
          <p:nvPr/>
        </p:nvSpPr>
        <p:spPr>
          <a:xfrm rot="21480000">
            <a:off x="6920111" y="3329754"/>
            <a:ext cx="42608" cy="193"/>
          </a:xfrm>
          <a:prstGeom prst="rect">
            <a:avLst/>
          </a:prstGeom>
        </p:spPr>
        <p:txBody>
          <a:bodyPr vert="horz" wrap="square" lIns="0" tIns="0" rIns="0" bIns="0" rtlCol="0">
            <a:spAutoFit/>
          </a:bodyPr>
          <a:lstStyle/>
          <a:p>
            <a:pPr>
              <a:lnSpc>
                <a:spcPts val="27"/>
              </a:lnSpc>
            </a:pPr>
            <a:r>
              <a:rPr sz="100" b="1" dirty="0">
                <a:solidFill>
                  <a:srgbClr val="006B96"/>
                </a:solidFill>
                <a:latin typeface="Calibri"/>
                <a:cs typeface="Calibri"/>
              </a:rPr>
              <a:t>What</a:t>
            </a:r>
            <a:r>
              <a:rPr sz="100" b="1" spc="-3" dirty="0">
                <a:solidFill>
                  <a:srgbClr val="006B96"/>
                </a:solidFill>
                <a:latin typeface="Calibri"/>
                <a:cs typeface="Calibri"/>
              </a:rPr>
              <a:t> </a:t>
            </a:r>
            <a:r>
              <a:rPr sz="100" b="1" dirty="0">
                <a:solidFill>
                  <a:srgbClr val="006B96"/>
                </a:solidFill>
                <a:latin typeface="Calibri"/>
                <a:cs typeface="Calibri"/>
              </a:rPr>
              <a:t>is in</a:t>
            </a:r>
            <a:r>
              <a:rPr sz="100" b="1" spc="-3" dirty="0">
                <a:solidFill>
                  <a:srgbClr val="006B96"/>
                </a:solidFill>
                <a:latin typeface="Calibri"/>
                <a:cs typeface="Calibri"/>
              </a:rPr>
              <a:t> </a:t>
            </a:r>
            <a:r>
              <a:rPr sz="100" b="1" dirty="0">
                <a:solidFill>
                  <a:srgbClr val="006B96"/>
                </a:solidFill>
                <a:latin typeface="Calibri"/>
                <a:cs typeface="Calibri"/>
              </a:rPr>
              <a:t>the </a:t>
            </a:r>
            <a:r>
              <a:rPr sz="100" b="1" spc="-7" dirty="0">
                <a:solidFill>
                  <a:srgbClr val="006B96"/>
                </a:solidFill>
                <a:latin typeface="Calibri"/>
                <a:cs typeface="Calibri"/>
              </a:rPr>
              <a:t>vaccine?</a:t>
            </a:r>
            <a:endParaRPr sz="100">
              <a:latin typeface="Calibri"/>
              <a:cs typeface="Calibri"/>
            </a:endParaRPr>
          </a:p>
        </p:txBody>
      </p:sp>
      <p:sp>
        <p:nvSpPr>
          <p:cNvPr id="420" name="object 420"/>
          <p:cNvSpPr/>
          <p:nvPr/>
        </p:nvSpPr>
        <p:spPr>
          <a:xfrm>
            <a:off x="6907669" y="3190008"/>
            <a:ext cx="195695" cy="246784"/>
          </a:xfrm>
          <a:custGeom>
            <a:avLst/>
            <a:gdLst/>
            <a:ahLst/>
            <a:cxnLst/>
            <a:rect l="l" t="t" r="r" b="b"/>
            <a:pathLst>
              <a:path w="287020" h="361950">
                <a:moveTo>
                  <a:pt x="18199" y="361391"/>
                </a:moveTo>
                <a:lnTo>
                  <a:pt x="286588" y="347319"/>
                </a:lnTo>
                <a:lnTo>
                  <a:pt x="268389" y="0"/>
                </a:lnTo>
                <a:lnTo>
                  <a:pt x="0" y="14071"/>
                </a:lnTo>
                <a:lnTo>
                  <a:pt x="18199" y="361391"/>
                </a:lnTo>
              </a:path>
            </a:pathLst>
          </a:custGeom>
          <a:ln w="3175">
            <a:solidFill>
              <a:srgbClr val="000000"/>
            </a:solidFill>
          </a:ln>
        </p:spPr>
        <p:txBody>
          <a:bodyPr wrap="square" lIns="0" tIns="0" rIns="0" bIns="0" rtlCol="0"/>
          <a:lstStyle/>
          <a:p>
            <a:endParaRPr sz="1227"/>
          </a:p>
        </p:txBody>
      </p:sp>
      <p:sp>
        <p:nvSpPr>
          <p:cNvPr id="421" name="object 421"/>
          <p:cNvSpPr txBox="1"/>
          <p:nvPr/>
        </p:nvSpPr>
        <p:spPr>
          <a:xfrm rot="21480000">
            <a:off x="6920835" y="3453211"/>
            <a:ext cx="185133" cy="12824"/>
          </a:xfrm>
          <a:prstGeom prst="rect">
            <a:avLst/>
          </a:prstGeom>
        </p:spPr>
        <p:txBody>
          <a:bodyPr vert="horz" wrap="square" lIns="0" tIns="0" rIns="0" bIns="0" rtlCol="0">
            <a:spAutoFit/>
          </a:bodyPr>
          <a:lstStyle/>
          <a:p>
            <a:pPr>
              <a:lnSpc>
                <a:spcPts val="116"/>
              </a:lnSpc>
            </a:pPr>
            <a:r>
              <a:rPr sz="102" b="1" dirty="0">
                <a:solidFill>
                  <a:srgbClr val="C7497F"/>
                </a:solidFill>
                <a:latin typeface="Arial"/>
                <a:cs typeface="Arial"/>
              </a:rPr>
              <a:t>CDC</a:t>
            </a:r>
            <a:r>
              <a:rPr sz="102" b="1" spc="31" dirty="0">
                <a:solidFill>
                  <a:srgbClr val="C7497F"/>
                </a:solidFill>
                <a:latin typeface="Arial"/>
                <a:cs typeface="Arial"/>
              </a:rPr>
              <a:t> </a:t>
            </a:r>
            <a:r>
              <a:rPr sz="102" b="1" dirty="0">
                <a:solidFill>
                  <a:srgbClr val="C7497F"/>
                </a:solidFill>
                <a:latin typeface="Arial"/>
                <a:cs typeface="Arial"/>
              </a:rPr>
              <a:t>Poster—</a:t>
            </a:r>
            <a:r>
              <a:rPr sz="102" b="1" dirty="0">
                <a:latin typeface="Arial"/>
                <a:cs typeface="Arial"/>
              </a:rPr>
              <a:t>“How</a:t>
            </a:r>
            <a:r>
              <a:rPr sz="102" b="1" spc="34" dirty="0">
                <a:latin typeface="Arial"/>
                <a:cs typeface="Arial"/>
              </a:rPr>
              <a:t> </a:t>
            </a:r>
            <a:r>
              <a:rPr sz="153" b="1" spc="-20" baseline="18518" dirty="0">
                <a:latin typeface="Arial"/>
                <a:cs typeface="Arial"/>
              </a:rPr>
              <a:t>mRNA</a:t>
            </a:r>
            <a:endParaRPr sz="153" baseline="18518">
              <a:latin typeface="Arial"/>
              <a:cs typeface="Arial"/>
            </a:endParaRPr>
          </a:p>
        </p:txBody>
      </p:sp>
      <p:sp>
        <p:nvSpPr>
          <p:cNvPr id="422" name="object 422"/>
          <p:cNvSpPr txBox="1"/>
          <p:nvPr/>
        </p:nvSpPr>
        <p:spPr>
          <a:xfrm rot="21480000">
            <a:off x="6921658" y="3473907"/>
            <a:ext cx="114988" cy="12824"/>
          </a:xfrm>
          <a:prstGeom prst="rect">
            <a:avLst/>
          </a:prstGeom>
        </p:spPr>
        <p:txBody>
          <a:bodyPr vert="horz" wrap="square" lIns="0" tIns="0" rIns="0" bIns="0" rtlCol="0">
            <a:spAutoFit/>
          </a:bodyPr>
          <a:lstStyle/>
          <a:p>
            <a:pPr>
              <a:lnSpc>
                <a:spcPts val="112"/>
              </a:lnSpc>
            </a:pPr>
            <a:r>
              <a:rPr sz="102" b="1" dirty="0">
                <a:latin typeface="Arial"/>
                <a:cs typeface="Arial"/>
              </a:rPr>
              <a:t>Vaccines</a:t>
            </a:r>
            <a:r>
              <a:rPr sz="102" b="1" spc="41" dirty="0">
                <a:latin typeface="Arial"/>
                <a:cs typeface="Arial"/>
              </a:rPr>
              <a:t> </a:t>
            </a:r>
            <a:r>
              <a:rPr sz="102" b="1" spc="-7" dirty="0">
                <a:latin typeface="Arial"/>
                <a:cs typeface="Arial"/>
              </a:rPr>
              <a:t>Work”</a:t>
            </a:r>
            <a:endParaRPr sz="102">
              <a:latin typeface="Arial"/>
              <a:cs typeface="Arial"/>
            </a:endParaRPr>
          </a:p>
        </p:txBody>
      </p:sp>
      <p:sp>
        <p:nvSpPr>
          <p:cNvPr id="423" name="object 423"/>
          <p:cNvSpPr txBox="1"/>
          <p:nvPr/>
        </p:nvSpPr>
        <p:spPr>
          <a:xfrm rot="21480000">
            <a:off x="6922207" y="3491452"/>
            <a:ext cx="46447" cy="12824"/>
          </a:xfrm>
          <a:prstGeom prst="rect">
            <a:avLst/>
          </a:prstGeom>
        </p:spPr>
        <p:txBody>
          <a:bodyPr vert="horz" wrap="square" lIns="0" tIns="0" rIns="0" bIns="0" rtlCol="0">
            <a:spAutoFit/>
          </a:bodyPr>
          <a:lstStyle/>
          <a:p>
            <a:pPr>
              <a:lnSpc>
                <a:spcPts val="92"/>
              </a:lnSpc>
            </a:pPr>
            <a:r>
              <a:rPr sz="102" spc="-14" dirty="0">
                <a:latin typeface="Lucida Sans Unicode"/>
                <a:cs typeface="Lucida Sans Unicode"/>
              </a:rPr>
              <a:t>Format:</a:t>
            </a:r>
            <a:endParaRPr sz="102">
              <a:latin typeface="Lucida Sans Unicode"/>
              <a:cs typeface="Lucida Sans Unicode"/>
            </a:endParaRPr>
          </a:p>
        </p:txBody>
      </p:sp>
      <p:grpSp>
        <p:nvGrpSpPr>
          <p:cNvPr id="424" name="object 424"/>
          <p:cNvGrpSpPr/>
          <p:nvPr/>
        </p:nvGrpSpPr>
        <p:grpSpPr>
          <a:xfrm>
            <a:off x="7017005" y="3599664"/>
            <a:ext cx="327313" cy="196128"/>
            <a:chOff x="5237007" y="5279506"/>
            <a:chExt cx="480059" cy="287655"/>
          </a:xfrm>
        </p:grpSpPr>
        <p:pic>
          <p:nvPicPr>
            <p:cNvPr id="425" name="object 425"/>
            <p:cNvPicPr/>
            <p:nvPr/>
          </p:nvPicPr>
          <p:blipFill>
            <a:blip r:embed="rId25" cstate="print"/>
            <a:stretch>
              <a:fillRect/>
            </a:stretch>
          </p:blipFill>
          <p:spPr>
            <a:xfrm>
              <a:off x="5237340" y="5280063"/>
              <a:ext cx="478866" cy="286027"/>
            </a:xfrm>
            <a:prstGeom prst="rect">
              <a:avLst/>
            </a:prstGeom>
          </p:spPr>
        </p:pic>
        <p:sp>
          <p:nvSpPr>
            <p:cNvPr id="426" name="object 426"/>
            <p:cNvSpPr/>
            <p:nvPr/>
          </p:nvSpPr>
          <p:spPr>
            <a:xfrm>
              <a:off x="5237324" y="5279824"/>
              <a:ext cx="479425" cy="287020"/>
            </a:xfrm>
            <a:custGeom>
              <a:avLst/>
              <a:gdLst/>
              <a:ahLst/>
              <a:cxnLst/>
              <a:rect l="l" t="t" r="r" b="b"/>
              <a:pathLst>
                <a:path w="479425" h="287020">
                  <a:moveTo>
                    <a:pt x="13741" y="286499"/>
                  </a:moveTo>
                  <a:lnTo>
                    <a:pt x="478904" y="262115"/>
                  </a:lnTo>
                  <a:lnTo>
                    <a:pt x="465162" y="0"/>
                  </a:lnTo>
                  <a:lnTo>
                    <a:pt x="0" y="24384"/>
                  </a:lnTo>
                  <a:lnTo>
                    <a:pt x="13741" y="286499"/>
                  </a:lnTo>
                </a:path>
              </a:pathLst>
            </a:custGeom>
            <a:ln w="3175">
              <a:solidFill>
                <a:srgbClr val="000000"/>
              </a:solidFill>
            </a:ln>
          </p:spPr>
          <p:txBody>
            <a:bodyPr wrap="square" lIns="0" tIns="0" rIns="0" bIns="0" rtlCol="0"/>
            <a:lstStyle/>
            <a:p>
              <a:endParaRPr sz="1227"/>
            </a:p>
          </p:txBody>
        </p:sp>
      </p:grpSp>
      <p:sp>
        <p:nvSpPr>
          <p:cNvPr id="427" name="object 427"/>
          <p:cNvSpPr txBox="1"/>
          <p:nvPr/>
        </p:nvSpPr>
        <p:spPr>
          <a:xfrm rot="21480000">
            <a:off x="7027660" y="3828193"/>
            <a:ext cx="103425" cy="12824"/>
          </a:xfrm>
          <a:prstGeom prst="rect">
            <a:avLst/>
          </a:prstGeom>
        </p:spPr>
        <p:txBody>
          <a:bodyPr vert="horz" wrap="square" lIns="0" tIns="0" rIns="0" bIns="0" rtlCol="0">
            <a:spAutoFit/>
          </a:bodyPr>
          <a:lstStyle/>
          <a:p>
            <a:pPr>
              <a:lnSpc>
                <a:spcPts val="112"/>
              </a:lnSpc>
            </a:pPr>
            <a:r>
              <a:rPr sz="102" b="1" dirty="0">
                <a:latin typeface="Arial"/>
                <a:cs typeface="Arial"/>
              </a:rPr>
              <a:t>De</a:t>
            </a:r>
            <a:r>
              <a:rPr sz="102" b="1" spc="58" dirty="0">
                <a:latin typeface="Arial"/>
                <a:cs typeface="Arial"/>
              </a:rPr>
              <a:t> </a:t>
            </a:r>
            <a:r>
              <a:rPr sz="102" b="1" dirty="0">
                <a:latin typeface="Arial"/>
                <a:cs typeface="Arial"/>
              </a:rPr>
              <a:t>COVID-</a:t>
            </a:r>
            <a:r>
              <a:rPr sz="102" b="1" spc="-17" dirty="0">
                <a:latin typeface="Arial"/>
                <a:cs typeface="Arial"/>
              </a:rPr>
              <a:t>19”</a:t>
            </a:r>
            <a:endParaRPr sz="102">
              <a:latin typeface="Arial"/>
              <a:cs typeface="Arial"/>
            </a:endParaRPr>
          </a:p>
        </p:txBody>
      </p:sp>
      <p:sp>
        <p:nvSpPr>
          <p:cNvPr id="428" name="object 428"/>
          <p:cNvSpPr txBox="1"/>
          <p:nvPr/>
        </p:nvSpPr>
        <p:spPr>
          <a:xfrm rot="21480000">
            <a:off x="7028885" y="3842838"/>
            <a:ext cx="166329" cy="12824"/>
          </a:xfrm>
          <a:prstGeom prst="rect">
            <a:avLst/>
          </a:prstGeom>
        </p:spPr>
        <p:txBody>
          <a:bodyPr vert="horz" wrap="square" lIns="0" tIns="0" rIns="0" bIns="0" rtlCol="0">
            <a:spAutoFit/>
          </a:bodyPr>
          <a:lstStyle/>
          <a:p>
            <a:pPr>
              <a:lnSpc>
                <a:spcPts val="95"/>
              </a:lnSpc>
            </a:pPr>
            <a:r>
              <a:rPr sz="102" dirty="0">
                <a:latin typeface="Lucida Sans Unicode"/>
                <a:cs typeface="Lucida Sans Unicode"/>
              </a:rPr>
              <a:t>Format:</a:t>
            </a:r>
            <a:r>
              <a:rPr sz="102" spc="160" dirty="0">
                <a:latin typeface="Lucida Sans Unicode"/>
                <a:cs typeface="Lucida Sans Unicode"/>
              </a:rPr>
              <a:t>  </a:t>
            </a:r>
            <a:r>
              <a:rPr sz="102" spc="-14" dirty="0">
                <a:latin typeface="Lucida Sans Unicode"/>
                <a:cs typeface="Lucida Sans Unicode"/>
              </a:rPr>
              <a:t>18”x12”</a:t>
            </a:r>
            <a:r>
              <a:rPr sz="102" spc="-7" dirty="0">
                <a:latin typeface="Lucida Sans Unicode"/>
                <a:cs typeface="Lucida Sans Unicode"/>
              </a:rPr>
              <a:t> </a:t>
            </a:r>
            <a:r>
              <a:rPr sz="153" spc="-25" baseline="18518" dirty="0">
                <a:latin typeface="Lucida Sans Unicode"/>
                <a:cs typeface="Lucida Sans Unicode"/>
              </a:rPr>
              <a:t>PDF</a:t>
            </a:r>
            <a:endParaRPr sz="153" baseline="18518">
              <a:latin typeface="Lucida Sans Unicode"/>
              <a:cs typeface="Lucida Sans Unicode"/>
            </a:endParaRPr>
          </a:p>
        </p:txBody>
      </p:sp>
      <p:sp>
        <p:nvSpPr>
          <p:cNvPr id="429" name="object 429"/>
          <p:cNvSpPr txBox="1"/>
          <p:nvPr/>
        </p:nvSpPr>
        <p:spPr>
          <a:xfrm rot="21480000">
            <a:off x="7029653" y="3858718"/>
            <a:ext cx="140877" cy="12824"/>
          </a:xfrm>
          <a:prstGeom prst="rect">
            <a:avLst/>
          </a:prstGeom>
        </p:spPr>
        <p:txBody>
          <a:bodyPr vert="horz" wrap="square" lIns="0" tIns="0" rIns="0" bIns="0" rtlCol="0">
            <a:spAutoFit/>
          </a:bodyPr>
          <a:lstStyle/>
          <a:p>
            <a:pPr>
              <a:lnSpc>
                <a:spcPts val="95"/>
              </a:lnSpc>
            </a:pPr>
            <a:r>
              <a:rPr sz="102" dirty="0">
                <a:latin typeface="Lucida Sans Unicode"/>
                <a:cs typeface="Lucida Sans Unicode"/>
              </a:rPr>
              <a:t>Languages:</a:t>
            </a:r>
            <a:r>
              <a:rPr sz="102" spc="133" dirty="0">
                <a:latin typeface="Lucida Sans Unicode"/>
                <a:cs typeface="Lucida Sans Unicode"/>
              </a:rPr>
              <a:t> </a:t>
            </a:r>
            <a:r>
              <a:rPr sz="102" spc="-7" dirty="0">
                <a:latin typeface="Lucida Sans Unicode"/>
                <a:cs typeface="Lucida Sans Unicode"/>
              </a:rPr>
              <a:t>Spanish</a:t>
            </a:r>
            <a:endParaRPr sz="102">
              <a:latin typeface="Lucida Sans Unicode"/>
              <a:cs typeface="Lucida Sans Unicode"/>
            </a:endParaRPr>
          </a:p>
        </p:txBody>
      </p:sp>
      <p:pic>
        <p:nvPicPr>
          <p:cNvPr id="430" name="object 430"/>
          <p:cNvPicPr/>
          <p:nvPr/>
        </p:nvPicPr>
        <p:blipFill>
          <a:blip r:embed="rId26" cstate="print"/>
          <a:stretch>
            <a:fillRect/>
          </a:stretch>
        </p:blipFill>
        <p:spPr>
          <a:xfrm>
            <a:off x="7128558" y="3178433"/>
            <a:ext cx="195395" cy="246404"/>
          </a:xfrm>
          <a:prstGeom prst="rect">
            <a:avLst/>
          </a:prstGeom>
        </p:spPr>
      </p:pic>
      <p:sp>
        <p:nvSpPr>
          <p:cNvPr id="431" name="object 431"/>
          <p:cNvSpPr txBox="1"/>
          <p:nvPr/>
        </p:nvSpPr>
        <p:spPr>
          <a:xfrm rot="21420000">
            <a:off x="7140399" y="3220747"/>
            <a:ext cx="36494" cy="79130"/>
          </a:xfrm>
          <a:prstGeom prst="rect">
            <a:avLst/>
          </a:prstGeom>
        </p:spPr>
        <p:txBody>
          <a:bodyPr vert="horz" wrap="square" lIns="0" tIns="2165" rIns="0" bIns="0" rtlCol="0">
            <a:spAutoFit/>
          </a:bodyPr>
          <a:lstStyle/>
          <a:p>
            <a:pPr>
              <a:spcBef>
                <a:spcPts val="17"/>
              </a:spcBef>
            </a:pPr>
            <a:r>
              <a:rPr sz="100" spc="14" dirty="0">
                <a:latin typeface="Calibri"/>
                <a:cs typeface="Calibri"/>
              </a:rPr>
              <a:t> </a:t>
            </a:r>
            <a:r>
              <a:rPr sz="100" spc="-7" dirty="0">
                <a:latin typeface="Calibri"/>
                <a:cs typeface="Calibri"/>
              </a:rPr>
              <a:t>or</a:t>
            </a:r>
            <a:r>
              <a:rPr sz="100" dirty="0">
                <a:latin typeface="Calibri"/>
                <a:cs typeface="Calibri"/>
              </a:rPr>
              <a:t> </a:t>
            </a:r>
            <a:r>
              <a:rPr sz="100" spc="-7" dirty="0">
                <a:latin typeface="Calibri"/>
                <a:cs typeface="Calibri"/>
              </a:rPr>
              <a:t>las</a:t>
            </a:r>
            <a:r>
              <a:rPr sz="100" spc="7" dirty="0">
                <a:latin typeface="Calibri"/>
                <a:cs typeface="Calibri"/>
              </a:rPr>
              <a:t> </a:t>
            </a:r>
            <a:r>
              <a:rPr sz="100" spc="-7" dirty="0">
                <a:latin typeface="Calibri"/>
                <a:cs typeface="Calibri"/>
              </a:rPr>
              <a:t>untas</a:t>
            </a:r>
            <a:r>
              <a:rPr sz="100" dirty="0">
                <a:latin typeface="Calibri"/>
                <a:cs typeface="Calibri"/>
              </a:rPr>
              <a:t> </a:t>
            </a:r>
            <a:r>
              <a:rPr sz="100" spc="-7" dirty="0">
                <a:latin typeface="Calibri"/>
                <a:cs typeface="Calibri"/>
              </a:rPr>
              <a:t>de</a:t>
            </a:r>
            <a:r>
              <a:rPr sz="100" dirty="0">
                <a:latin typeface="Calibri"/>
                <a:cs typeface="Calibri"/>
              </a:rPr>
              <a:t> </a:t>
            </a:r>
            <a:r>
              <a:rPr sz="100" spc="-7" dirty="0">
                <a:latin typeface="Calibri"/>
                <a:cs typeface="Calibri"/>
              </a:rPr>
              <a:t>corona</a:t>
            </a:r>
            <a:r>
              <a:rPr sz="100" dirty="0">
                <a:latin typeface="Calibri"/>
                <a:cs typeface="Calibri"/>
              </a:rPr>
              <a:t> </a:t>
            </a:r>
            <a:r>
              <a:rPr sz="100" spc="-17" dirty="0">
                <a:latin typeface="Calibri"/>
                <a:cs typeface="Calibri"/>
              </a:rPr>
              <a:t>que</a:t>
            </a:r>
            <a:endParaRPr sz="100">
              <a:latin typeface="Calibri"/>
              <a:cs typeface="Calibri"/>
            </a:endParaRPr>
          </a:p>
        </p:txBody>
      </p:sp>
      <p:sp>
        <p:nvSpPr>
          <p:cNvPr id="432" name="object 432"/>
          <p:cNvSpPr txBox="1"/>
          <p:nvPr/>
        </p:nvSpPr>
        <p:spPr>
          <a:xfrm rot="21420000">
            <a:off x="7140829" y="3236317"/>
            <a:ext cx="44265" cy="63741"/>
          </a:xfrm>
          <a:prstGeom prst="rect">
            <a:avLst/>
          </a:prstGeom>
        </p:spPr>
        <p:txBody>
          <a:bodyPr vert="horz" wrap="square" lIns="0" tIns="2165" rIns="0" bIns="0" rtlCol="0">
            <a:spAutoFit/>
          </a:bodyPr>
          <a:lstStyle/>
          <a:p>
            <a:pPr>
              <a:spcBef>
                <a:spcPts val="17"/>
              </a:spcBef>
            </a:pPr>
            <a:r>
              <a:rPr sz="100" spc="-7" dirty="0">
                <a:latin typeface="Calibri"/>
                <a:cs typeface="Calibri"/>
              </a:rPr>
              <a:t>proteínas</a:t>
            </a:r>
            <a:r>
              <a:rPr sz="100" spc="7" dirty="0">
                <a:latin typeface="Calibri"/>
                <a:cs typeface="Calibri"/>
              </a:rPr>
              <a:t> </a:t>
            </a:r>
            <a:r>
              <a:rPr sz="100" spc="-7" dirty="0">
                <a:latin typeface="Calibri"/>
                <a:cs typeface="Calibri"/>
              </a:rPr>
              <a:t>S.</a:t>
            </a:r>
            <a:r>
              <a:rPr sz="100" spc="7" dirty="0">
                <a:latin typeface="Calibri"/>
                <a:cs typeface="Calibri"/>
              </a:rPr>
              <a:t> </a:t>
            </a:r>
            <a:r>
              <a:rPr sz="100" spc="-7" dirty="0">
                <a:latin typeface="Calibri"/>
                <a:cs typeface="Calibri"/>
              </a:rPr>
              <a:t>Estas</a:t>
            </a:r>
            <a:r>
              <a:rPr sz="100" spc="7" dirty="0">
                <a:latin typeface="Calibri"/>
                <a:cs typeface="Calibri"/>
              </a:rPr>
              <a:t> </a:t>
            </a:r>
            <a:r>
              <a:rPr sz="100" spc="-7" dirty="0">
                <a:latin typeface="Calibri"/>
                <a:cs typeface="Calibri"/>
              </a:rPr>
              <a:t>proteínas</a:t>
            </a:r>
            <a:r>
              <a:rPr sz="100" spc="7" dirty="0">
                <a:latin typeface="Calibri"/>
                <a:cs typeface="Calibri"/>
              </a:rPr>
              <a:t> </a:t>
            </a:r>
            <a:r>
              <a:rPr sz="100" spc="-7" dirty="0">
                <a:latin typeface="Calibri"/>
                <a:cs typeface="Calibri"/>
              </a:rPr>
              <a:t>S</a:t>
            </a:r>
            <a:r>
              <a:rPr sz="100" spc="7" dirty="0">
                <a:latin typeface="Calibri"/>
                <a:cs typeface="Calibri"/>
              </a:rPr>
              <a:t> </a:t>
            </a:r>
            <a:r>
              <a:rPr sz="100" spc="-17" dirty="0">
                <a:latin typeface="Calibri"/>
                <a:cs typeface="Calibri"/>
              </a:rPr>
              <a:t>son</a:t>
            </a:r>
            <a:endParaRPr sz="100">
              <a:latin typeface="Calibri"/>
              <a:cs typeface="Calibri"/>
            </a:endParaRPr>
          </a:p>
        </p:txBody>
      </p:sp>
      <p:sp>
        <p:nvSpPr>
          <p:cNvPr id="433" name="object 433"/>
          <p:cNvSpPr txBox="1"/>
          <p:nvPr/>
        </p:nvSpPr>
        <p:spPr>
          <a:xfrm rot="21420000">
            <a:off x="7139982" y="3212472"/>
            <a:ext cx="44265" cy="79130"/>
          </a:xfrm>
          <a:prstGeom prst="rect">
            <a:avLst/>
          </a:prstGeom>
        </p:spPr>
        <p:txBody>
          <a:bodyPr vert="horz" wrap="square" lIns="0" tIns="2165" rIns="0" bIns="0" rtlCol="0">
            <a:spAutoFit/>
          </a:bodyPr>
          <a:lstStyle/>
          <a:p>
            <a:pPr>
              <a:spcBef>
                <a:spcPts val="17"/>
              </a:spcBef>
            </a:pPr>
            <a:r>
              <a:rPr sz="100" spc="-7" dirty="0">
                <a:latin typeface="Calibri"/>
                <a:cs typeface="Calibri"/>
              </a:rPr>
              <a:t>Los</a:t>
            </a:r>
            <a:r>
              <a:rPr sz="100" spc="3" dirty="0">
                <a:latin typeface="Calibri"/>
                <a:cs typeface="Calibri"/>
              </a:rPr>
              <a:t> </a:t>
            </a:r>
            <a:r>
              <a:rPr sz="100" spc="-7" dirty="0">
                <a:latin typeface="Calibri"/>
                <a:cs typeface="Calibri"/>
              </a:rPr>
              <a:t>coronavirus</a:t>
            </a:r>
            <a:r>
              <a:rPr sz="100" spc="3" dirty="0">
                <a:latin typeface="Calibri"/>
                <a:cs typeface="Calibri"/>
              </a:rPr>
              <a:t> </a:t>
            </a:r>
            <a:r>
              <a:rPr sz="100" spc="-7" dirty="0">
                <a:latin typeface="Calibri"/>
                <a:cs typeface="Calibri"/>
              </a:rPr>
              <a:t>como</a:t>
            </a:r>
            <a:r>
              <a:rPr sz="100" spc="3" dirty="0">
                <a:latin typeface="Calibri"/>
                <a:cs typeface="Calibri"/>
              </a:rPr>
              <a:t> </a:t>
            </a:r>
            <a:r>
              <a:rPr sz="100" spc="-7" dirty="0">
                <a:latin typeface="Calibri"/>
                <a:cs typeface="Calibri"/>
              </a:rPr>
              <a:t>el</a:t>
            </a:r>
            <a:r>
              <a:rPr sz="100" spc="3" dirty="0">
                <a:latin typeface="Calibri"/>
                <a:cs typeface="Calibri"/>
              </a:rPr>
              <a:t> </a:t>
            </a:r>
            <a:r>
              <a:rPr sz="100" spc="-7" dirty="0">
                <a:latin typeface="Calibri"/>
                <a:cs typeface="Calibri"/>
              </a:rPr>
              <a:t>que</a:t>
            </a:r>
            <a:r>
              <a:rPr sz="100" spc="3" dirty="0">
                <a:latin typeface="Calibri"/>
                <a:cs typeface="Calibri"/>
              </a:rPr>
              <a:t> </a:t>
            </a:r>
            <a:r>
              <a:rPr sz="100" spc="-14" dirty="0">
                <a:latin typeface="Calibri"/>
                <a:cs typeface="Calibri"/>
              </a:rPr>
              <a:t>causa</a:t>
            </a:r>
            <a:endParaRPr sz="100">
              <a:latin typeface="Calibri"/>
              <a:cs typeface="Calibri"/>
            </a:endParaRPr>
          </a:p>
        </p:txBody>
      </p:sp>
      <p:sp>
        <p:nvSpPr>
          <p:cNvPr id="434" name="object 434"/>
          <p:cNvSpPr txBox="1"/>
          <p:nvPr/>
        </p:nvSpPr>
        <p:spPr>
          <a:xfrm rot="21420000">
            <a:off x="7140191" y="3208947"/>
            <a:ext cx="39083" cy="94519"/>
          </a:xfrm>
          <a:prstGeom prst="rect">
            <a:avLst/>
          </a:prstGeom>
        </p:spPr>
        <p:txBody>
          <a:bodyPr vert="horz" wrap="square" lIns="0" tIns="2165" rIns="0" bIns="0" rtlCol="0">
            <a:spAutoFit/>
          </a:bodyPr>
          <a:lstStyle/>
          <a:p>
            <a:pPr>
              <a:spcBef>
                <a:spcPts val="17"/>
              </a:spcBef>
            </a:pPr>
            <a:r>
              <a:rPr sz="100" spc="-7" dirty="0">
                <a:latin typeface="Calibri"/>
                <a:cs typeface="Calibri"/>
              </a:rPr>
              <a:t>el</a:t>
            </a:r>
            <a:r>
              <a:rPr sz="100" spc="7" dirty="0">
                <a:latin typeface="Calibri"/>
                <a:cs typeface="Calibri"/>
              </a:rPr>
              <a:t> </a:t>
            </a:r>
            <a:r>
              <a:rPr sz="100" spc="-7" dirty="0">
                <a:latin typeface="Calibri"/>
                <a:cs typeface="Calibri"/>
              </a:rPr>
              <a:t>COVID-</a:t>
            </a:r>
            <a:r>
              <a:rPr sz="100" spc="-14" dirty="0">
                <a:latin typeface="Calibri"/>
                <a:cs typeface="Calibri"/>
              </a:rPr>
              <a:t>19</a:t>
            </a:r>
            <a:r>
              <a:rPr sz="100" spc="7" dirty="0">
                <a:latin typeface="Calibri"/>
                <a:cs typeface="Calibri"/>
              </a:rPr>
              <a:t> </a:t>
            </a:r>
            <a:r>
              <a:rPr sz="100" spc="-7" dirty="0">
                <a:latin typeface="Calibri"/>
                <a:cs typeface="Calibri"/>
              </a:rPr>
              <a:t>reciben</a:t>
            </a:r>
            <a:r>
              <a:rPr sz="100" spc="7" dirty="0">
                <a:latin typeface="Calibri"/>
                <a:cs typeface="Calibri"/>
              </a:rPr>
              <a:t> </a:t>
            </a:r>
            <a:r>
              <a:rPr sz="100" spc="-7" dirty="0">
                <a:latin typeface="Calibri"/>
                <a:cs typeface="Calibri"/>
              </a:rPr>
              <a:t>su</a:t>
            </a:r>
            <a:r>
              <a:rPr sz="100" spc="7" dirty="0">
                <a:latin typeface="Calibri"/>
                <a:cs typeface="Calibri"/>
              </a:rPr>
              <a:t> </a:t>
            </a:r>
            <a:r>
              <a:rPr sz="100" spc="-14" dirty="0">
                <a:latin typeface="Calibri"/>
                <a:cs typeface="Calibri"/>
              </a:rPr>
              <a:t>nombre</a:t>
            </a:r>
            <a:endParaRPr sz="100">
              <a:latin typeface="Calibri"/>
              <a:cs typeface="Calibri"/>
            </a:endParaRPr>
          </a:p>
        </p:txBody>
      </p:sp>
      <p:sp>
        <p:nvSpPr>
          <p:cNvPr id="435" name="object 435"/>
          <p:cNvSpPr txBox="1"/>
          <p:nvPr/>
        </p:nvSpPr>
        <p:spPr>
          <a:xfrm rot="21420000">
            <a:off x="7140617" y="3232288"/>
            <a:ext cx="43833" cy="63741"/>
          </a:xfrm>
          <a:prstGeom prst="rect">
            <a:avLst/>
          </a:prstGeom>
        </p:spPr>
        <p:txBody>
          <a:bodyPr vert="horz" wrap="square" lIns="0" tIns="2165" rIns="0" bIns="0" rtlCol="0">
            <a:spAutoFit/>
          </a:bodyPr>
          <a:lstStyle/>
          <a:p>
            <a:pPr>
              <a:spcBef>
                <a:spcPts val="17"/>
              </a:spcBef>
            </a:pPr>
            <a:r>
              <a:rPr sz="100" spc="-7" dirty="0">
                <a:latin typeface="Calibri"/>
                <a:cs typeface="Calibri"/>
              </a:rPr>
              <a:t>están</a:t>
            </a:r>
            <a:r>
              <a:rPr sz="100" spc="3" dirty="0">
                <a:latin typeface="Calibri"/>
                <a:cs typeface="Calibri"/>
              </a:rPr>
              <a:t> </a:t>
            </a:r>
            <a:r>
              <a:rPr sz="100" spc="-7" dirty="0">
                <a:latin typeface="Calibri"/>
                <a:cs typeface="Calibri"/>
              </a:rPr>
              <a:t>sobre</a:t>
            </a:r>
            <a:r>
              <a:rPr sz="100" spc="7" dirty="0">
                <a:latin typeface="Calibri"/>
                <a:cs typeface="Calibri"/>
              </a:rPr>
              <a:t> </a:t>
            </a:r>
            <a:r>
              <a:rPr sz="100" spc="-7" dirty="0">
                <a:latin typeface="Calibri"/>
                <a:cs typeface="Calibri"/>
              </a:rPr>
              <a:t>su</a:t>
            </a:r>
            <a:r>
              <a:rPr sz="100" spc="7" dirty="0">
                <a:latin typeface="Calibri"/>
                <a:cs typeface="Calibri"/>
              </a:rPr>
              <a:t> </a:t>
            </a:r>
            <a:r>
              <a:rPr sz="100" spc="-7" dirty="0">
                <a:latin typeface="Calibri"/>
                <a:cs typeface="Calibri"/>
              </a:rPr>
              <a:t>su</a:t>
            </a:r>
            <a:r>
              <a:rPr sz="100" spc="7" dirty="0">
                <a:latin typeface="Calibri"/>
                <a:cs typeface="Calibri"/>
              </a:rPr>
              <a:t> </a:t>
            </a:r>
            <a:r>
              <a:rPr sz="100" spc="-7" dirty="0">
                <a:latin typeface="Calibri"/>
                <a:cs typeface="Calibri"/>
              </a:rPr>
              <a:t>erficie,</a:t>
            </a:r>
            <a:r>
              <a:rPr sz="100" spc="7" dirty="0">
                <a:latin typeface="Calibri"/>
                <a:cs typeface="Calibri"/>
              </a:rPr>
              <a:t> </a:t>
            </a:r>
            <a:r>
              <a:rPr sz="100" spc="-7" dirty="0">
                <a:latin typeface="Calibri"/>
                <a:cs typeface="Calibri"/>
              </a:rPr>
              <a:t>llamadas</a:t>
            </a:r>
            <a:endParaRPr sz="100">
              <a:latin typeface="Calibri"/>
              <a:cs typeface="Calibri"/>
            </a:endParaRPr>
          </a:p>
        </p:txBody>
      </p:sp>
      <p:sp>
        <p:nvSpPr>
          <p:cNvPr id="436" name="object 436"/>
          <p:cNvSpPr txBox="1"/>
          <p:nvPr/>
        </p:nvSpPr>
        <p:spPr>
          <a:xfrm rot="21420000">
            <a:off x="7141040" y="3240380"/>
            <a:ext cx="42969" cy="63741"/>
          </a:xfrm>
          <a:prstGeom prst="rect">
            <a:avLst/>
          </a:prstGeom>
        </p:spPr>
        <p:txBody>
          <a:bodyPr vert="horz" wrap="square" lIns="0" tIns="2165" rIns="0" bIns="0" rtlCol="0">
            <a:spAutoFit/>
          </a:bodyPr>
          <a:lstStyle/>
          <a:p>
            <a:pPr>
              <a:spcBef>
                <a:spcPts val="17"/>
              </a:spcBef>
            </a:pPr>
            <a:r>
              <a:rPr sz="100" spc="-7" dirty="0">
                <a:latin typeface="Calibri"/>
                <a:cs typeface="Calibri"/>
              </a:rPr>
              <a:t>objetivos</a:t>
            </a:r>
            <a:r>
              <a:rPr sz="100" spc="3" dirty="0">
                <a:latin typeface="Calibri"/>
                <a:cs typeface="Calibri"/>
              </a:rPr>
              <a:t> </a:t>
            </a:r>
            <a:r>
              <a:rPr sz="100" spc="-7" dirty="0">
                <a:latin typeface="Calibri"/>
                <a:cs typeface="Calibri"/>
              </a:rPr>
              <a:t>ideales</a:t>
            </a:r>
            <a:r>
              <a:rPr sz="100" spc="27" dirty="0">
                <a:latin typeface="Calibri"/>
                <a:cs typeface="Calibri"/>
              </a:rPr>
              <a:t> </a:t>
            </a:r>
            <a:r>
              <a:rPr sz="100" spc="-7" dirty="0">
                <a:latin typeface="Calibri"/>
                <a:cs typeface="Calibri"/>
              </a:rPr>
              <a:t>ara</a:t>
            </a:r>
            <a:r>
              <a:rPr sz="100" spc="3" dirty="0">
                <a:latin typeface="Calibri"/>
                <a:cs typeface="Calibri"/>
              </a:rPr>
              <a:t> </a:t>
            </a:r>
            <a:r>
              <a:rPr sz="100" spc="-7" dirty="0">
                <a:latin typeface="Calibri"/>
                <a:cs typeface="Calibri"/>
              </a:rPr>
              <a:t>las</a:t>
            </a:r>
            <a:r>
              <a:rPr sz="100" spc="7" dirty="0">
                <a:latin typeface="Calibri"/>
                <a:cs typeface="Calibri"/>
              </a:rPr>
              <a:t> </a:t>
            </a:r>
            <a:r>
              <a:rPr sz="100" spc="-7" dirty="0">
                <a:latin typeface="Calibri"/>
                <a:cs typeface="Calibri"/>
              </a:rPr>
              <a:t>vacunas.</a:t>
            </a:r>
            <a:endParaRPr sz="100">
              <a:latin typeface="Calibri"/>
              <a:cs typeface="Calibri"/>
            </a:endParaRPr>
          </a:p>
        </p:txBody>
      </p:sp>
      <p:sp>
        <p:nvSpPr>
          <p:cNvPr id="437" name="object 437"/>
          <p:cNvSpPr txBox="1"/>
          <p:nvPr/>
        </p:nvSpPr>
        <p:spPr>
          <a:xfrm rot="21480000">
            <a:off x="7141809" y="3289075"/>
            <a:ext cx="33134" cy="256"/>
          </a:xfrm>
          <a:prstGeom prst="rect">
            <a:avLst/>
          </a:prstGeom>
        </p:spPr>
        <p:txBody>
          <a:bodyPr vert="horz" wrap="square" lIns="0" tIns="0" rIns="0" bIns="0" rtlCol="0">
            <a:spAutoFit/>
          </a:bodyPr>
          <a:lstStyle/>
          <a:p>
            <a:pPr>
              <a:lnSpc>
                <a:spcPts val="27"/>
              </a:lnSpc>
            </a:pPr>
            <a:r>
              <a:rPr sz="100" b="1" spc="-7" dirty="0">
                <a:solidFill>
                  <a:srgbClr val="006B96"/>
                </a:solidFill>
                <a:latin typeface="Calibri"/>
                <a:cs typeface="Calibri"/>
              </a:rPr>
              <a:t>¿Qué</a:t>
            </a:r>
            <a:r>
              <a:rPr sz="100" b="1" spc="3" dirty="0">
                <a:solidFill>
                  <a:srgbClr val="006B96"/>
                </a:solidFill>
                <a:latin typeface="Calibri"/>
                <a:cs typeface="Calibri"/>
              </a:rPr>
              <a:t> </a:t>
            </a:r>
            <a:r>
              <a:rPr sz="100" b="1" dirty="0">
                <a:solidFill>
                  <a:srgbClr val="006B96"/>
                </a:solidFill>
                <a:latin typeface="Calibri"/>
                <a:cs typeface="Calibri"/>
              </a:rPr>
              <a:t>es</a:t>
            </a:r>
            <a:r>
              <a:rPr sz="100" b="1" spc="7" dirty="0">
                <a:solidFill>
                  <a:srgbClr val="006B96"/>
                </a:solidFill>
                <a:latin typeface="Calibri"/>
                <a:cs typeface="Calibri"/>
              </a:rPr>
              <a:t> </a:t>
            </a:r>
            <a:r>
              <a:rPr sz="100" b="1" dirty="0">
                <a:solidFill>
                  <a:srgbClr val="006B96"/>
                </a:solidFill>
                <a:latin typeface="Calibri"/>
                <a:cs typeface="Calibri"/>
              </a:rPr>
              <a:t>el</a:t>
            </a:r>
            <a:r>
              <a:rPr sz="100" b="1" spc="7" dirty="0">
                <a:solidFill>
                  <a:srgbClr val="006B96"/>
                </a:solidFill>
                <a:latin typeface="Calibri"/>
                <a:cs typeface="Calibri"/>
              </a:rPr>
              <a:t> </a:t>
            </a:r>
            <a:r>
              <a:rPr sz="100" b="1" spc="-7" dirty="0">
                <a:solidFill>
                  <a:srgbClr val="006B96"/>
                </a:solidFill>
                <a:latin typeface="Calibri"/>
                <a:cs typeface="Calibri"/>
              </a:rPr>
              <a:t>ARNm?</a:t>
            </a:r>
            <a:endParaRPr sz="100">
              <a:latin typeface="Calibri"/>
              <a:cs typeface="Calibri"/>
            </a:endParaRPr>
          </a:p>
        </p:txBody>
      </p:sp>
      <p:sp>
        <p:nvSpPr>
          <p:cNvPr id="438" name="object 438"/>
          <p:cNvSpPr txBox="1"/>
          <p:nvPr/>
        </p:nvSpPr>
        <p:spPr>
          <a:xfrm rot="21420000">
            <a:off x="7142142" y="3253888"/>
            <a:ext cx="38220" cy="79130"/>
          </a:xfrm>
          <a:prstGeom prst="rect">
            <a:avLst/>
          </a:prstGeom>
        </p:spPr>
        <p:txBody>
          <a:bodyPr vert="horz" wrap="square" lIns="0" tIns="2165" rIns="0" bIns="0" rtlCol="0">
            <a:spAutoFit/>
          </a:bodyPr>
          <a:lstStyle/>
          <a:p>
            <a:pPr>
              <a:spcBef>
                <a:spcPts val="17"/>
              </a:spcBef>
            </a:pPr>
            <a:r>
              <a:rPr sz="100" spc="-7" dirty="0">
                <a:latin typeface="Calibri"/>
                <a:cs typeface="Calibri"/>
              </a:rPr>
              <a:t>El</a:t>
            </a:r>
            <a:r>
              <a:rPr sz="100" spc="-3" dirty="0">
                <a:latin typeface="Calibri"/>
                <a:cs typeface="Calibri"/>
              </a:rPr>
              <a:t> </a:t>
            </a:r>
            <a:r>
              <a:rPr sz="100" spc="-7" dirty="0">
                <a:latin typeface="Calibri"/>
                <a:cs typeface="Calibri"/>
              </a:rPr>
              <a:t>ARN</a:t>
            </a:r>
            <a:r>
              <a:rPr sz="100" spc="-3" dirty="0">
                <a:latin typeface="Calibri"/>
                <a:cs typeface="Calibri"/>
              </a:rPr>
              <a:t> </a:t>
            </a:r>
            <a:r>
              <a:rPr sz="100" spc="-7" dirty="0">
                <a:latin typeface="Calibri"/>
                <a:cs typeface="Calibri"/>
              </a:rPr>
              <a:t>mensajero,</a:t>
            </a:r>
            <a:r>
              <a:rPr sz="100" spc="-3" dirty="0">
                <a:latin typeface="Calibri"/>
                <a:cs typeface="Calibri"/>
              </a:rPr>
              <a:t> </a:t>
            </a:r>
            <a:r>
              <a:rPr sz="100" spc="-7" dirty="0">
                <a:latin typeface="Calibri"/>
                <a:cs typeface="Calibri"/>
              </a:rPr>
              <a:t>o</a:t>
            </a:r>
            <a:r>
              <a:rPr sz="100" spc="-3" dirty="0">
                <a:latin typeface="Calibri"/>
                <a:cs typeface="Calibri"/>
              </a:rPr>
              <a:t> </a:t>
            </a:r>
            <a:r>
              <a:rPr sz="100" spc="-7" dirty="0">
                <a:latin typeface="Calibri"/>
                <a:cs typeface="Calibri"/>
              </a:rPr>
              <a:t>ARNm,</a:t>
            </a:r>
            <a:r>
              <a:rPr sz="100" spc="-3" dirty="0">
                <a:latin typeface="Calibri"/>
                <a:cs typeface="Calibri"/>
              </a:rPr>
              <a:t> </a:t>
            </a:r>
            <a:r>
              <a:rPr sz="100" spc="-7" dirty="0">
                <a:latin typeface="Calibri"/>
                <a:cs typeface="Calibri"/>
              </a:rPr>
              <a:t>es</a:t>
            </a:r>
            <a:endParaRPr sz="100">
              <a:latin typeface="Calibri"/>
              <a:cs typeface="Calibri"/>
            </a:endParaRPr>
          </a:p>
        </p:txBody>
      </p:sp>
      <p:sp>
        <p:nvSpPr>
          <p:cNvPr id="439" name="object 439"/>
          <p:cNvSpPr txBox="1"/>
          <p:nvPr/>
        </p:nvSpPr>
        <p:spPr>
          <a:xfrm rot="21420000">
            <a:off x="7142354" y="3265595"/>
            <a:ext cx="39083" cy="63741"/>
          </a:xfrm>
          <a:prstGeom prst="rect">
            <a:avLst/>
          </a:prstGeom>
        </p:spPr>
        <p:txBody>
          <a:bodyPr vert="horz" wrap="square" lIns="0" tIns="2165" rIns="0" bIns="0" rtlCol="0">
            <a:spAutoFit/>
          </a:bodyPr>
          <a:lstStyle/>
          <a:p>
            <a:pPr>
              <a:spcBef>
                <a:spcPts val="17"/>
              </a:spcBef>
            </a:pPr>
            <a:r>
              <a:rPr sz="100" spc="-7" dirty="0">
                <a:latin typeface="Calibri"/>
                <a:cs typeface="Calibri"/>
              </a:rPr>
              <a:t>material</a:t>
            </a:r>
            <a:r>
              <a:rPr sz="100" spc="-3" dirty="0">
                <a:latin typeface="Calibri"/>
                <a:cs typeface="Calibri"/>
              </a:rPr>
              <a:t> </a:t>
            </a:r>
            <a:r>
              <a:rPr sz="100" spc="-7" dirty="0">
                <a:latin typeface="Calibri"/>
                <a:cs typeface="Calibri"/>
              </a:rPr>
              <a:t>genético</a:t>
            </a:r>
            <a:r>
              <a:rPr sz="100" spc="-3" dirty="0">
                <a:latin typeface="Calibri"/>
                <a:cs typeface="Calibri"/>
              </a:rPr>
              <a:t> </a:t>
            </a:r>
            <a:r>
              <a:rPr sz="100" spc="-7" dirty="0">
                <a:latin typeface="Calibri"/>
                <a:cs typeface="Calibri"/>
              </a:rPr>
              <a:t>que</a:t>
            </a:r>
            <a:r>
              <a:rPr sz="100" spc="-3" dirty="0">
                <a:latin typeface="Calibri"/>
                <a:cs typeface="Calibri"/>
              </a:rPr>
              <a:t> </a:t>
            </a:r>
            <a:r>
              <a:rPr sz="100" spc="-7" dirty="0">
                <a:latin typeface="Calibri"/>
                <a:cs typeface="Calibri"/>
              </a:rPr>
              <a:t>le</a:t>
            </a:r>
            <a:r>
              <a:rPr sz="100" spc="-3" dirty="0">
                <a:latin typeface="Calibri"/>
                <a:cs typeface="Calibri"/>
              </a:rPr>
              <a:t> </a:t>
            </a:r>
            <a:r>
              <a:rPr sz="100" spc="-7" dirty="0">
                <a:latin typeface="Calibri"/>
                <a:cs typeface="Calibri"/>
              </a:rPr>
              <a:t>dice</a:t>
            </a:r>
            <a:r>
              <a:rPr sz="100" spc="-3" dirty="0">
                <a:latin typeface="Calibri"/>
                <a:cs typeface="Calibri"/>
              </a:rPr>
              <a:t> </a:t>
            </a:r>
            <a:r>
              <a:rPr sz="100" spc="-7" dirty="0">
                <a:latin typeface="Calibri"/>
                <a:cs typeface="Calibri"/>
              </a:rPr>
              <a:t>al</a:t>
            </a:r>
            <a:endParaRPr sz="100">
              <a:latin typeface="Calibri"/>
              <a:cs typeface="Calibri"/>
            </a:endParaRPr>
          </a:p>
        </p:txBody>
      </p:sp>
      <p:sp>
        <p:nvSpPr>
          <p:cNvPr id="440" name="object 440"/>
          <p:cNvSpPr txBox="1"/>
          <p:nvPr/>
        </p:nvSpPr>
        <p:spPr>
          <a:xfrm rot="21420000">
            <a:off x="7142568" y="3269587"/>
            <a:ext cx="40810" cy="63741"/>
          </a:xfrm>
          <a:prstGeom prst="rect">
            <a:avLst/>
          </a:prstGeom>
        </p:spPr>
        <p:txBody>
          <a:bodyPr vert="horz" wrap="square" lIns="0" tIns="2165" rIns="0" bIns="0" rtlCol="0">
            <a:spAutoFit/>
          </a:bodyPr>
          <a:lstStyle/>
          <a:p>
            <a:pPr>
              <a:spcBef>
                <a:spcPts val="17"/>
              </a:spcBef>
            </a:pPr>
            <a:r>
              <a:rPr sz="100" spc="-7" dirty="0">
                <a:latin typeface="Calibri"/>
                <a:cs typeface="Calibri"/>
              </a:rPr>
              <a:t>cuer</a:t>
            </a:r>
            <a:r>
              <a:rPr sz="100" spc="10" dirty="0">
                <a:latin typeface="Calibri"/>
                <a:cs typeface="Calibri"/>
              </a:rPr>
              <a:t> </a:t>
            </a:r>
            <a:r>
              <a:rPr sz="100" spc="-7" dirty="0">
                <a:latin typeface="Calibri"/>
                <a:cs typeface="Calibri"/>
              </a:rPr>
              <a:t>o</a:t>
            </a:r>
            <a:r>
              <a:rPr sz="100" spc="-3" dirty="0">
                <a:latin typeface="Calibri"/>
                <a:cs typeface="Calibri"/>
              </a:rPr>
              <a:t> </a:t>
            </a:r>
            <a:r>
              <a:rPr sz="100" spc="-7" dirty="0">
                <a:latin typeface="Calibri"/>
                <a:cs typeface="Calibri"/>
              </a:rPr>
              <a:t>cómo</a:t>
            </a:r>
            <a:r>
              <a:rPr sz="100" spc="17" dirty="0">
                <a:latin typeface="Calibri"/>
                <a:cs typeface="Calibri"/>
              </a:rPr>
              <a:t> </a:t>
            </a:r>
            <a:r>
              <a:rPr sz="100" spc="-7" dirty="0">
                <a:latin typeface="Calibri"/>
                <a:cs typeface="Calibri"/>
              </a:rPr>
              <a:t>roducir</a:t>
            </a:r>
            <a:r>
              <a:rPr sz="100" spc="10" dirty="0">
                <a:latin typeface="Calibri"/>
                <a:cs typeface="Calibri"/>
              </a:rPr>
              <a:t> </a:t>
            </a:r>
            <a:r>
              <a:rPr sz="100" spc="-7" dirty="0">
                <a:latin typeface="Calibri"/>
                <a:cs typeface="Calibri"/>
              </a:rPr>
              <a:t>roteínas.</a:t>
            </a:r>
            <a:endParaRPr sz="100">
              <a:latin typeface="Calibri"/>
              <a:cs typeface="Calibri"/>
            </a:endParaRPr>
          </a:p>
        </p:txBody>
      </p:sp>
      <p:sp>
        <p:nvSpPr>
          <p:cNvPr id="441" name="object 441"/>
          <p:cNvSpPr txBox="1"/>
          <p:nvPr/>
        </p:nvSpPr>
        <p:spPr>
          <a:xfrm rot="21480000">
            <a:off x="7143364" y="3317930"/>
            <a:ext cx="46921" cy="256"/>
          </a:xfrm>
          <a:prstGeom prst="rect">
            <a:avLst/>
          </a:prstGeom>
        </p:spPr>
        <p:txBody>
          <a:bodyPr vert="horz" wrap="square" lIns="0" tIns="0" rIns="0" bIns="0" rtlCol="0">
            <a:spAutoFit/>
          </a:bodyPr>
          <a:lstStyle/>
          <a:p>
            <a:pPr>
              <a:lnSpc>
                <a:spcPts val="27"/>
              </a:lnSpc>
            </a:pPr>
            <a:r>
              <a:rPr sz="100" b="1" spc="-7" dirty="0">
                <a:solidFill>
                  <a:srgbClr val="006B96"/>
                </a:solidFill>
                <a:latin typeface="Calibri"/>
                <a:cs typeface="Calibri"/>
              </a:rPr>
              <a:t>¿Qué</a:t>
            </a:r>
            <a:r>
              <a:rPr sz="100" b="1" spc="3" dirty="0">
                <a:solidFill>
                  <a:srgbClr val="006B96"/>
                </a:solidFill>
                <a:latin typeface="Calibri"/>
                <a:cs typeface="Calibri"/>
              </a:rPr>
              <a:t> </a:t>
            </a:r>
            <a:r>
              <a:rPr sz="100" b="1" dirty="0">
                <a:solidFill>
                  <a:srgbClr val="006B96"/>
                </a:solidFill>
                <a:latin typeface="Calibri"/>
                <a:cs typeface="Calibri"/>
              </a:rPr>
              <a:t>contiene</a:t>
            </a:r>
            <a:r>
              <a:rPr sz="100" b="1" spc="7" dirty="0">
                <a:solidFill>
                  <a:srgbClr val="006B96"/>
                </a:solidFill>
                <a:latin typeface="Calibri"/>
                <a:cs typeface="Calibri"/>
              </a:rPr>
              <a:t> </a:t>
            </a:r>
            <a:r>
              <a:rPr sz="100" b="1" dirty="0">
                <a:solidFill>
                  <a:srgbClr val="006B96"/>
                </a:solidFill>
                <a:latin typeface="Calibri"/>
                <a:cs typeface="Calibri"/>
              </a:rPr>
              <a:t>la</a:t>
            </a:r>
            <a:r>
              <a:rPr sz="100" b="1" spc="7" dirty="0">
                <a:solidFill>
                  <a:srgbClr val="006B96"/>
                </a:solidFill>
                <a:latin typeface="Calibri"/>
                <a:cs typeface="Calibri"/>
              </a:rPr>
              <a:t> </a:t>
            </a:r>
            <a:r>
              <a:rPr sz="100" b="1" spc="-7" dirty="0">
                <a:solidFill>
                  <a:srgbClr val="006B96"/>
                </a:solidFill>
                <a:latin typeface="Calibri"/>
                <a:cs typeface="Calibri"/>
              </a:rPr>
              <a:t>vacuna?</a:t>
            </a:r>
            <a:endParaRPr sz="100">
              <a:latin typeface="Calibri"/>
              <a:cs typeface="Calibri"/>
            </a:endParaRPr>
          </a:p>
        </p:txBody>
      </p:sp>
      <p:sp>
        <p:nvSpPr>
          <p:cNvPr id="442" name="object 442"/>
          <p:cNvSpPr txBox="1"/>
          <p:nvPr/>
        </p:nvSpPr>
        <p:spPr>
          <a:xfrm rot="21420000">
            <a:off x="7144096" y="3291001"/>
            <a:ext cx="42537" cy="79130"/>
          </a:xfrm>
          <a:prstGeom prst="rect">
            <a:avLst/>
          </a:prstGeom>
        </p:spPr>
        <p:txBody>
          <a:bodyPr vert="horz" wrap="square" lIns="0" tIns="2165" rIns="0" bIns="0" rtlCol="0">
            <a:spAutoFit/>
          </a:bodyPr>
          <a:lstStyle/>
          <a:p>
            <a:pPr>
              <a:spcBef>
                <a:spcPts val="17"/>
              </a:spcBef>
            </a:pPr>
            <a:r>
              <a:rPr sz="100" spc="-7" dirty="0">
                <a:latin typeface="Calibri"/>
                <a:cs typeface="Calibri"/>
              </a:rPr>
              <a:t>facilita</a:t>
            </a:r>
            <a:r>
              <a:rPr sz="100" dirty="0">
                <a:latin typeface="Calibri"/>
                <a:cs typeface="Calibri"/>
              </a:rPr>
              <a:t> </a:t>
            </a:r>
            <a:r>
              <a:rPr sz="100" spc="-7" dirty="0">
                <a:latin typeface="Calibri"/>
                <a:cs typeface="Calibri"/>
              </a:rPr>
              <a:t>su</a:t>
            </a:r>
            <a:r>
              <a:rPr sz="100" spc="3" dirty="0">
                <a:latin typeface="Calibri"/>
                <a:cs typeface="Calibri"/>
              </a:rPr>
              <a:t> </a:t>
            </a:r>
            <a:r>
              <a:rPr sz="100" spc="-7" dirty="0">
                <a:latin typeface="Calibri"/>
                <a:cs typeface="Calibri"/>
              </a:rPr>
              <a:t>trans</a:t>
            </a:r>
            <a:r>
              <a:rPr sz="100" spc="17" dirty="0">
                <a:latin typeface="Calibri"/>
                <a:cs typeface="Calibri"/>
              </a:rPr>
              <a:t> </a:t>
            </a:r>
            <a:r>
              <a:rPr sz="100" spc="-7" dirty="0">
                <a:latin typeface="Calibri"/>
                <a:cs typeface="Calibri"/>
              </a:rPr>
              <a:t>orte</a:t>
            </a:r>
            <a:r>
              <a:rPr sz="100" spc="3" dirty="0">
                <a:latin typeface="Calibri"/>
                <a:cs typeface="Calibri"/>
              </a:rPr>
              <a:t> </a:t>
            </a:r>
            <a:r>
              <a:rPr sz="100" spc="-7" dirty="0">
                <a:latin typeface="Calibri"/>
                <a:cs typeface="Calibri"/>
              </a:rPr>
              <a:t>e</a:t>
            </a:r>
            <a:r>
              <a:rPr sz="100" dirty="0">
                <a:latin typeface="Calibri"/>
                <a:cs typeface="Calibri"/>
              </a:rPr>
              <a:t> </a:t>
            </a:r>
            <a:r>
              <a:rPr sz="100" spc="-7" dirty="0">
                <a:latin typeface="Calibri"/>
                <a:cs typeface="Calibri"/>
              </a:rPr>
              <a:t>im</a:t>
            </a:r>
            <a:r>
              <a:rPr sz="100" spc="3" dirty="0">
                <a:latin typeface="Calibri"/>
                <a:cs typeface="Calibri"/>
              </a:rPr>
              <a:t> </a:t>
            </a:r>
            <a:r>
              <a:rPr sz="100" spc="-7" dirty="0">
                <a:latin typeface="Calibri"/>
                <a:cs typeface="Calibri"/>
              </a:rPr>
              <a:t>ide</a:t>
            </a:r>
            <a:r>
              <a:rPr sz="100" spc="3" dirty="0">
                <a:latin typeface="Calibri"/>
                <a:cs typeface="Calibri"/>
              </a:rPr>
              <a:t> </a:t>
            </a:r>
            <a:r>
              <a:rPr sz="100" spc="-17" dirty="0">
                <a:latin typeface="Calibri"/>
                <a:cs typeface="Calibri"/>
              </a:rPr>
              <a:t>que</a:t>
            </a:r>
            <a:endParaRPr sz="100">
              <a:latin typeface="Calibri"/>
              <a:cs typeface="Calibri"/>
            </a:endParaRPr>
          </a:p>
        </p:txBody>
      </p:sp>
      <p:sp>
        <p:nvSpPr>
          <p:cNvPr id="443" name="object 443"/>
          <p:cNvSpPr txBox="1"/>
          <p:nvPr/>
        </p:nvSpPr>
        <p:spPr>
          <a:xfrm rot="21420000">
            <a:off x="7143670" y="3283034"/>
            <a:ext cx="38652" cy="79130"/>
          </a:xfrm>
          <a:prstGeom prst="rect">
            <a:avLst/>
          </a:prstGeom>
        </p:spPr>
        <p:txBody>
          <a:bodyPr vert="horz" wrap="square" lIns="0" tIns="2165" rIns="0" bIns="0" rtlCol="0">
            <a:spAutoFit/>
          </a:bodyPr>
          <a:lstStyle/>
          <a:p>
            <a:pPr>
              <a:spcBef>
                <a:spcPts val="17"/>
              </a:spcBef>
            </a:pPr>
            <a:r>
              <a:rPr sz="100" spc="-7" dirty="0">
                <a:latin typeface="Calibri"/>
                <a:cs typeface="Calibri"/>
              </a:rPr>
              <a:t>La</a:t>
            </a:r>
            <a:r>
              <a:rPr sz="100" spc="-3" dirty="0">
                <a:latin typeface="Calibri"/>
                <a:cs typeface="Calibri"/>
              </a:rPr>
              <a:t> </a:t>
            </a:r>
            <a:r>
              <a:rPr sz="100" spc="-7" dirty="0">
                <a:latin typeface="Calibri"/>
                <a:cs typeface="Calibri"/>
              </a:rPr>
              <a:t>vacuna</a:t>
            </a:r>
            <a:r>
              <a:rPr sz="100" spc="-3" dirty="0">
                <a:latin typeface="Calibri"/>
                <a:cs typeface="Calibri"/>
              </a:rPr>
              <a:t> </a:t>
            </a:r>
            <a:r>
              <a:rPr sz="100" spc="-7" dirty="0">
                <a:latin typeface="Calibri"/>
                <a:cs typeface="Calibri"/>
              </a:rPr>
              <a:t>está</a:t>
            </a:r>
            <a:r>
              <a:rPr sz="100" spc="-3" dirty="0">
                <a:latin typeface="Calibri"/>
                <a:cs typeface="Calibri"/>
              </a:rPr>
              <a:t> </a:t>
            </a:r>
            <a:r>
              <a:rPr sz="100" spc="-7" dirty="0">
                <a:latin typeface="Calibri"/>
                <a:cs typeface="Calibri"/>
              </a:rPr>
              <a:t>com</a:t>
            </a:r>
            <a:r>
              <a:rPr sz="100" spc="3" dirty="0">
                <a:latin typeface="Calibri"/>
                <a:cs typeface="Calibri"/>
              </a:rPr>
              <a:t> </a:t>
            </a:r>
            <a:r>
              <a:rPr sz="100" spc="-7" dirty="0">
                <a:latin typeface="Calibri"/>
                <a:cs typeface="Calibri"/>
              </a:rPr>
              <a:t>uesta</a:t>
            </a:r>
            <a:r>
              <a:rPr sz="100" spc="7" dirty="0">
                <a:latin typeface="Calibri"/>
                <a:cs typeface="Calibri"/>
              </a:rPr>
              <a:t> </a:t>
            </a:r>
            <a:r>
              <a:rPr sz="100" spc="-7" dirty="0">
                <a:latin typeface="Calibri"/>
                <a:cs typeface="Calibri"/>
              </a:rPr>
              <a:t>or</a:t>
            </a:r>
            <a:endParaRPr sz="100">
              <a:latin typeface="Calibri"/>
              <a:cs typeface="Calibri"/>
            </a:endParaRPr>
          </a:p>
        </p:txBody>
      </p:sp>
      <p:sp>
        <p:nvSpPr>
          <p:cNvPr id="444" name="object 444"/>
          <p:cNvSpPr txBox="1"/>
          <p:nvPr/>
        </p:nvSpPr>
        <p:spPr>
          <a:xfrm rot="21420000">
            <a:off x="7143883" y="3294695"/>
            <a:ext cx="41242" cy="63741"/>
          </a:xfrm>
          <a:prstGeom prst="rect">
            <a:avLst/>
          </a:prstGeom>
        </p:spPr>
        <p:txBody>
          <a:bodyPr vert="horz" wrap="square" lIns="0" tIns="2165" rIns="0" bIns="0" rtlCol="0">
            <a:spAutoFit/>
          </a:bodyPr>
          <a:lstStyle/>
          <a:p>
            <a:pPr>
              <a:spcBef>
                <a:spcPts val="17"/>
              </a:spcBef>
            </a:pPr>
            <a:r>
              <a:rPr sz="100" spc="-14" dirty="0">
                <a:latin typeface="Calibri"/>
                <a:cs typeface="Calibri"/>
              </a:rPr>
              <a:t>ARNm</a:t>
            </a:r>
            <a:r>
              <a:rPr sz="100" dirty="0">
                <a:latin typeface="Calibri"/>
                <a:cs typeface="Calibri"/>
              </a:rPr>
              <a:t> </a:t>
            </a:r>
            <a:r>
              <a:rPr sz="100" spc="-7" dirty="0">
                <a:latin typeface="Calibri"/>
                <a:cs typeface="Calibri"/>
              </a:rPr>
              <a:t>envuelto</a:t>
            </a:r>
            <a:r>
              <a:rPr sz="100" spc="3" dirty="0">
                <a:latin typeface="Calibri"/>
                <a:cs typeface="Calibri"/>
              </a:rPr>
              <a:t> </a:t>
            </a:r>
            <a:r>
              <a:rPr sz="100" spc="-7" dirty="0">
                <a:latin typeface="Calibri"/>
                <a:cs typeface="Calibri"/>
              </a:rPr>
              <a:t>en</a:t>
            </a:r>
            <a:r>
              <a:rPr sz="100" spc="3" dirty="0">
                <a:latin typeface="Calibri"/>
                <a:cs typeface="Calibri"/>
              </a:rPr>
              <a:t> </a:t>
            </a:r>
            <a:r>
              <a:rPr sz="100" spc="-7" dirty="0">
                <a:latin typeface="Calibri"/>
                <a:cs typeface="Calibri"/>
              </a:rPr>
              <a:t>una</a:t>
            </a:r>
            <a:r>
              <a:rPr sz="100" spc="3" dirty="0">
                <a:latin typeface="Calibri"/>
                <a:cs typeface="Calibri"/>
              </a:rPr>
              <a:t> </a:t>
            </a:r>
            <a:r>
              <a:rPr sz="100" spc="-7" dirty="0">
                <a:latin typeface="Calibri"/>
                <a:cs typeface="Calibri"/>
              </a:rPr>
              <a:t>ca</a:t>
            </a:r>
            <a:r>
              <a:rPr sz="100" spc="14" dirty="0">
                <a:latin typeface="Calibri"/>
                <a:cs typeface="Calibri"/>
              </a:rPr>
              <a:t> </a:t>
            </a:r>
            <a:r>
              <a:rPr sz="100" spc="-7" dirty="0">
                <a:latin typeface="Calibri"/>
                <a:cs typeface="Calibri"/>
              </a:rPr>
              <a:t>a</a:t>
            </a:r>
            <a:r>
              <a:rPr sz="100" spc="3" dirty="0">
                <a:latin typeface="Calibri"/>
                <a:cs typeface="Calibri"/>
              </a:rPr>
              <a:t> </a:t>
            </a:r>
            <a:r>
              <a:rPr sz="100" spc="-17" dirty="0">
                <a:latin typeface="Calibri"/>
                <a:cs typeface="Calibri"/>
              </a:rPr>
              <a:t>que</a:t>
            </a:r>
            <a:endParaRPr sz="100">
              <a:latin typeface="Calibri"/>
              <a:cs typeface="Calibri"/>
            </a:endParaRPr>
          </a:p>
        </p:txBody>
      </p:sp>
      <p:sp>
        <p:nvSpPr>
          <p:cNvPr id="445" name="object 445"/>
          <p:cNvSpPr txBox="1"/>
          <p:nvPr/>
        </p:nvSpPr>
        <p:spPr>
          <a:xfrm rot="21420000">
            <a:off x="7144273" y="3303255"/>
            <a:ext cx="22716" cy="63741"/>
          </a:xfrm>
          <a:prstGeom prst="rect">
            <a:avLst/>
          </a:prstGeom>
        </p:spPr>
        <p:txBody>
          <a:bodyPr vert="horz" wrap="square" lIns="0" tIns="2165" rIns="0" bIns="0" rtlCol="0">
            <a:spAutoFit/>
          </a:bodyPr>
          <a:lstStyle/>
          <a:p>
            <a:pPr>
              <a:spcBef>
                <a:spcPts val="17"/>
              </a:spcBef>
            </a:pPr>
            <a:r>
              <a:rPr sz="100" spc="-7" dirty="0">
                <a:latin typeface="Calibri"/>
                <a:cs typeface="Calibri"/>
              </a:rPr>
              <a:t>el</a:t>
            </a:r>
            <a:r>
              <a:rPr sz="100" dirty="0">
                <a:latin typeface="Calibri"/>
                <a:cs typeface="Calibri"/>
              </a:rPr>
              <a:t> </a:t>
            </a:r>
            <a:r>
              <a:rPr sz="100" spc="-7" dirty="0">
                <a:latin typeface="Calibri"/>
                <a:cs typeface="Calibri"/>
              </a:rPr>
              <a:t>cuer</a:t>
            </a:r>
            <a:r>
              <a:rPr sz="100" spc="10" dirty="0">
                <a:latin typeface="Calibri"/>
                <a:cs typeface="Calibri"/>
              </a:rPr>
              <a:t> </a:t>
            </a:r>
            <a:r>
              <a:rPr sz="100" spc="-7" dirty="0">
                <a:latin typeface="Calibri"/>
                <a:cs typeface="Calibri"/>
              </a:rPr>
              <a:t>o</a:t>
            </a:r>
            <a:r>
              <a:rPr sz="100" dirty="0">
                <a:latin typeface="Calibri"/>
                <a:cs typeface="Calibri"/>
              </a:rPr>
              <a:t> </a:t>
            </a:r>
            <a:r>
              <a:rPr sz="100" spc="-7" dirty="0">
                <a:latin typeface="Calibri"/>
                <a:cs typeface="Calibri"/>
              </a:rPr>
              <a:t>lo</a:t>
            </a:r>
            <a:r>
              <a:rPr sz="100" dirty="0">
                <a:latin typeface="Calibri"/>
                <a:cs typeface="Calibri"/>
              </a:rPr>
              <a:t> </a:t>
            </a:r>
            <a:r>
              <a:rPr sz="100" spc="-14" dirty="0">
                <a:latin typeface="Calibri"/>
                <a:cs typeface="Calibri"/>
              </a:rPr>
              <a:t>dañe.</a:t>
            </a:r>
            <a:endParaRPr sz="100">
              <a:latin typeface="Calibri"/>
              <a:cs typeface="Calibri"/>
            </a:endParaRPr>
          </a:p>
        </p:txBody>
      </p:sp>
      <p:sp>
        <p:nvSpPr>
          <p:cNvPr id="446" name="object 446"/>
          <p:cNvSpPr txBox="1"/>
          <p:nvPr/>
        </p:nvSpPr>
        <p:spPr>
          <a:xfrm rot="21480000">
            <a:off x="7145064" y="3351477"/>
            <a:ext cx="30127" cy="256"/>
          </a:xfrm>
          <a:prstGeom prst="rect">
            <a:avLst/>
          </a:prstGeom>
        </p:spPr>
        <p:txBody>
          <a:bodyPr vert="horz" wrap="square" lIns="0" tIns="0" rIns="0" bIns="0" rtlCol="0">
            <a:spAutoFit/>
          </a:bodyPr>
          <a:lstStyle/>
          <a:p>
            <a:pPr>
              <a:lnSpc>
                <a:spcPts val="27"/>
              </a:lnSpc>
            </a:pPr>
            <a:r>
              <a:rPr sz="100" b="1" spc="-7" dirty="0">
                <a:solidFill>
                  <a:srgbClr val="006B96"/>
                </a:solidFill>
                <a:latin typeface="Calibri"/>
                <a:cs typeface="Calibri"/>
              </a:rPr>
              <a:t>¿Cómo</a:t>
            </a:r>
            <a:r>
              <a:rPr sz="100" b="1" spc="24" dirty="0">
                <a:solidFill>
                  <a:srgbClr val="006B96"/>
                </a:solidFill>
                <a:latin typeface="Calibri"/>
                <a:cs typeface="Calibri"/>
              </a:rPr>
              <a:t> </a:t>
            </a:r>
            <a:r>
              <a:rPr sz="100" b="1" spc="-7" dirty="0">
                <a:solidFill>
                  <a:srgbClr val="006B96"/>
                </a:solidFill>
                <a:latin typeface="Calibri"/>
                <a:cs typeface="Calibri"/>
              </a:rPr>
              <a:t>funciona</a:t>
            </a:r>
            <a:endParaRPr sz="100">
              <a:latin typeface="Calibri"/>
              <a:cs typeface="Calibri"/>
            </a:endParaRPr>
          </a:p>
        </p:txBody>
      </p:sp>
      <p:sp>
        <p:nvSpPr>
          <p:cNvPr id="447" name="object 447"/>
          <p:cNvSpPr txBox="1"/>
          <p:nvPr/>
        </p:nvSpPr>
        <p:spPr>
          <a:xfrm rot="21480000">
            <a:off x="7145239" y="3356192"/>
            <a:ext cx="19868" cy="256"/>
          </a:xfrm>
          <a:prstGeom prst="rect">
            <a:avLst/>
          </a:prstGeom>
        </p:spPr>
        <p:txBody>
          <a:bodyPr vert="horz" wrap="square" lIns="0" tIns="0" rIns="0" bIns="0" rtlCol="0">
            <a:spAutoFit/>
          </a:bodyPr>
          <a:lstStyle/>
          <a:p>
            <a:pPr>
              <a:lnSpc>
                <a:spcPts val="27"/>
              </a:lnSpc>
            </a:pPr>
            <a:r>
              <a:rPr sz="100" b="1" spc="-7" dirty="0">
                <a:solidFill>
                  <a:srgbClr val="006B96"/>
                </a:solidFill>
                <a:latin typeface="Calibri"/>
                <a:cs typeface="Calibri"/>
              </a:rPr>
              <a:t>la</a:t>
            </a:r>
            <a:r>
              <a:rPr sz="100" b="1" spc="7" dirty="0">
                <a:solidFill>
                  <a:srgbClr val="006B96"/>
                </a:solidFill>
                <a:latin typeface="Calibri"/>
                <a:cs typeface="Calibri"/>
              </a:rPr>
              <a:t> </a:t>
            </a:r>
            <a:r>
              <a:rPr sz="100" b="1" spc="-7" dirty="0">
                <a:solidFill>
                  <a:srgbClr val="006B96"/>
                </a:solidFill>
                <a:latin typeface="Calibri"/>
                <a:cs typeface="Calibri"/>
              </a:rPr>
              <a:t>vacuna?</a:t>
            </a:r>
            <a:endParaRPr sz="100">
              <a:latin typeface="Calibri"/>
              <a:cs typeface="Calibri"/>
            </a:endParaRPr>
          </a:p>
        </p:txBody>
      </p:sp>
      <p:sp>
        <p:nvSpPr>
          <p:cNvPr id="448" name="object 448"/>
          <p:cNvSpPr txBox="1"/>
          <p:nvPr/>
        </p:nvSpPr>
        <p:spPr>
          <a:xfrm rot="21420000">
            <a:off x="7145842" y="3324373"/>
            <a:ext cx="41242" cy="79130"/>
          </a:xfrm>
          <a:prstGeom prst="rect">
            <a:avLst/>
          </a:prstGeom>
        </p:spPr>
        <p:txBody>
          <a:bodyPr vert="horz" wrap="square" lIns="0" tIns="2165" rIns="0" bIns="0" rtlCol="0">
            <a:spAutoFit/>
          </a:bodyPr>
          <a:lstStyle/>
          <a:p>
            <a:pPr>
              <a:spcBef>
                <a:spcPts val="17"/>
              </a:spcBef>
            </a:pPr>
            <a:r>
              <a:rPr sz="100" spc="-7" dirty="0">
                <a:latin typeface="Calibri"/>
                <a:cs typeface="Calibri"/>
              </a:rPr>
              <a:t>las</a:t>
            </a:r>
            <a:r>
              <a:rPr sz="100" spc="3" dirty="0">
                <a:latin typeface="Calibri"/>
                <a:cs typeface="Calibri"/>
              </a:rPr>
              <a:t> </a:t>
            </a:r>
            <a:r>
              <a:rPr sz="100" spc="-7" dirty="0">
                <a:latin typeface="Calibri"/>
                <a:cs typeface="Calibri"/>
              </a:rPr>
              <a:t>células</a:t>
            </a:r>
            <a:r>
              <a:rPr sz="100" spc="3" dirty="0">
                <a:latin typeface="Calibri"/>
                <a:cs typeface="Calibri"/>
              </a:rPr>
              <a:t> </a:t>
            </a:r>
            <a:r>
              <a:rPr sz="100" spc="-7" dirty="0">
                <a:latin typeface="Calibri"/>
                <a:cs typeface="Calibri"/>
              </a:rPr>
              <a:t>cómo</a:t>
            </a:r>
            <a:r>
              <a:rPr sz="100" spc="24" dirty="0">
                <a:latin typeface="Calibri"/>
                <a:cs typeface="Calibri"/>
              </a:rPr>
              <a:t> </a:t>
            </a:r>
            <a:r>
              <a:rPr sz="100" spc="-7" dirty="0">
                <a:latin typeface="Calibri"/>
                <a:cs typeface="Calibri"/>
              </a:rPr>
              <a:t>roducir</a:t>
            </a:r>
            <a:r>
              <a:rPr sz="100" spc="7" dirty="0">
                <a:latin typeface="Calibri"/>
                <a:cs typeface="Calibri"/>
              </a:rPr>
              <a:t> </a:t>
            </a:r>
            <a:r>
              <a:rPr sz="100" spc="-7" dirty="0">
                <a:latin typeface="Calibri"/>
                <a:cs typeface="Calibri"/>
              </a:rPr>
              <a:t>co</a:t>
            </a:r>
            <a:r>
              <a:rPr sz="100" spc="3" dirty="0">
                <a:latin typeface="Calibri"/>
                <a:cs typeface="Calibri"/>
              </a:rPr>
              <a:t> </a:t>
            </a:r>
            <a:r>
              <a:rPr sz="100" spc="-17" dirty="0">
                <a:latin typeface="Calibri"/>
                <a:cs typeface="Calibri"/>
              </a:rPr>
              <a:t>ias</a:t>
            </a:r>
            <a:endParaRPr sz="100">
              <a:latin typeface="Calibri"/>
              <a:cs typeface="Calibri"/>
            </a:endParaRPr>
          </a:p>
        </p:txBody>
      </p:sp>
      <p:sp>
        <p:nvSpPr>
          <p:cNvPr id="449" name="object 449"/>
          <p:cNvSpPr txBox="1"/>
          <p:nvPr/>
        </p:nvSpPr>
        <p:spPr>
          <a:xfrm rot="21420000">
            <a:off x="7146266" y="3340108"/>
            <a:ext cx="42537" cy="63741"/>
          </a:xfrm>
          <a:prstGeom prst="rect">
            <a:avLst/>
          </a:prstGeom>
        </p:spPr>
        <p:txBody>
          <a:bodyPr vert="horz" wrap="square" lIns="0" tIns="2165" rIns="0" bIns="0" rtlCol="0">
            <a:spAutoFit/>
          </a:bodyPr>
          <a:lstStyle/>
          <a:p>
            <a:pPr>
              <a:spcBef>
                <a:spcPts val="17"/>
              </a:spcBef>
            </a:pPr>
            <a:r>
              <a:rPr sz="100" spc="-7" dirty="0">
                <a:latin typeface="Calibri"/>
                <a:cs typeface="Calibri"/>
              </a:rPr>
              <a:t>ex</a:t>
            </a:r>
            <a:r>
              <a:rPr sz="100" spc="20" dirty="0">
                <a:latin typeface="Calibri"/>
                <a:cs typeface="Calibri"/>
              </a:rPr>
              <a:t> </a:t>
            </a:r>
            <a:r>
              <a:rPr sz="100" spc="-7" dirty="0">
                <a:latin typeface="Calibri"/>
                <a:cs typeface="Calibri"/>
              </a:rPr>
              <a:t>one</a:t>
            </a:r>
            <a:r>
              <a:rPr sz="100" spc="3" dirty="0">
                <a:latin typeface="Calibri"/>
                <a:cs typeface="Calibri"/>
              </a:rPr>
              <a:t> </a:t>
            </a:r>
            <a:r>
              <a:rPr sz="100" spc="-7" dirty="0">
                <a:latin typeface="Calibri"/>
                <a:cs typeface="Calibri"/>
              </a:rPr>
              <a:t>al</a:t>
            </a:r>
            <a:r>
              <a:rPr sz="100" spc="3" dirty="0">
                <a:latin typeface="Calibri"/>
                <a:cs typeface="Calibri"/>
              </a:rPr>
              <a:t> </a:t>
            </a:r>
            <a:r>
              <a:rPr sz="100" spc="-7" dirty="0">
                <a:latin typeface="Calibri"/>
                <a:cs typeface="Calibri"/>
              </a:rPr>
              <a:t>virus</a:t>
            </a:r>
            <a:r>
              <a:rPr sz="100" spc="3" dirty="0">
                <a:latin typeface="Calibri"/>
                <a:cs typeface="Calibri"/>
              </a:rPr>
              <a:t> </a:t>
            </a:r>
            <a:r>
              <a:rPr sz="100" spc="-7" dirty="0">
                <a:latin typeface="Calibri"/>
                <a:cs typeface="Calibri"/>
              </a:rPr>
              <a:t>real</a:t>
            </a:r>
            <a:r>
              <a:rPr sz="100" spc="3" dirty="0">
                <a:latin typeface="Calibri"/>
                <a:cs typeface="Calibri"/>
              </a:rPr>
              <a:t> </a:t>
            </a:r>
            <a:r>
              <a:rPr sz="100" spc="-14" dirty="0">
                <a:latin typeface="Calibri"/>
                <a:cs typeface="Calibri"/>
              </a:rPr>
              <a:t>más</a:t>
            </a:r>
            <a:r>
              <a:rPr sz="100" spc="3" dirty="0">
                <a:latin typeface="Calibri"/>
                <a:cs typeface="Calibri"/>
              </a:rPr>
              <a:t> </a:t>
            </a:r>
            <a:r>
              <a:rPr sz="100" spc="-7" dirty="0">
                <a:latin typeface="Calibri"/>
                <a:cs typeface="Calibri"/>
              </a:rPr>
              <a:t>adelante,</a:t>
            </a:r>
            <a:endParaRPr sz="100">
              <a:latin typeface="Calibri"/>
              <a:cs typeface="Calibri"/>
            </a:endParaRPr>
          </a:p>
        </p:txBody>
      </p:sp>
      <p:sp>
        <p:nvSpPr>
          <p:cNvPr id="450" name="object 450"/>
          <p:cNvSpPr txBox="1"/>
          <p:nvPr/>
        </p:nvSpPr>
        <p:spPr>
          <a:xfrm rot="21420000">
            <a:off x="7145631" y="3320296"/>
            <a:ext cx="42537" cy="79130"/>
          </a:xfrm>
          <a:prstGeom prst="rect">
            <a:avLst/>
          </a:prstGeom>
        </p:spPr>
        <p:txBody>
          <a:bodyPr vert="horz" wrap="square" lIns="0" tIns="2165" rIns="0" bIns="0" rtlCol="0">
            <a:spAutoFit/>
          </a:bodyPr>
          <a:lstStyle/>
          <a:p>
            <a:pPr>
              <a:spcBef>
                <a:spcPts val="17"/>
              </a:spcBef>
            </a:pPr>
            <a:r>
              <a:rPr sz="100" spc="-7" dirty="0">
                <a:latin typeface="Calibri"/>
                <a:cs typeface="Calibri"/>
              </a:rPr>
              <a:t>El</a:t>
            </a:r>
            <a:r>
              <a:rPr sz="100" spc="-3" dirty="0">
                <a:latin typeface="Calibri"/>
                <a:cs typeface="Calibri"/>
              </a:rPr>
              <a:t> </a:t>
            </a:r>
            <a:r>
              <a:rPr sz="100" spc="-10" dirty="0">
                <a:latin typeface="Calibri"/>
                <a:cs typeface="Calibri"/>
              </a:rPr>
              <a:t>ARNm</a:t>
            </a:r>
            <a:r>
              <a:rPr sz="100" spc="-3" dirty="0">
                <a:latin typeface="Calibri"/>
                <a:cs typeface="Calibri"/>
              </a:rPr>
              <a:t> </a:t>
            </a:r>
            <a:r>
              <a:rPr sz="100" spc="-7" dirty="0">
                <a:latin typeface="Calibri"/>
                <a:cs typeface="Calibri"/>
              </a:rPr>
              <a:t>de</a:t>
            </a:r>
            <a:r>
              <a:rPr sz="100" spc="-3" dirty="0">
                <a:latin typeface="Calibri"/>
                <a:cs typeface="Calibri"/>
              </a:rPr>
              <a:t> </a:t>
            </a:r>
            <a:r>
              <a:rPr sz="100" spc="-7" dirty="0">
                <a:latin typeface="Calibri"/>
                <a:cs typeface="Calibri"/>
              </a:rPr>
              <a:t>la</a:t>
            </a:r>
            <a:r>
              <a:rPr sz="100" spc="-3" dirty="0">
                <a:latin typeface="Calibri"/>
                <a:cs typeface="Calibri"/>
              </a:rPr>
              <a:t> </a:t>
            </a:r>
            <a:r>
              <a:rPr sz="100" spc="-7" dirty="0">
                <a:latin typeface="Calibri"/>
                <a:cs typeface="Calibri"/>
              </a:rPr>
              <a:t>vacuna</a:t>
            </a:r>
            <a:r>
              <a:rPr sz="100" spc="-3" dirty="0">
                <a:latin typeface="Calibri"/>
                <a:cs typeface="Calibri"/>
              </a:rPr>
              <a:t> </a:t>
            </a:r>
            <a:r>
              <a:rPr sz="100" spc="-7" dirty="0">
                <a:latin typeface="Calibri"/>
                <a:cs typeface="Calibri"/>
              </a:rPr>
              <a:t>le</a:t>
            </a:r>
            <a:r>
              <a:rPr sz="100" spc="-3" dirty="0">
                <a:latin typeface="Calibri"/>
                <a:cs typeface="Calibri"/>
              </a:rPr>
              <a:t> </a:t>
            </a:r>
            <a:r>
              <a:rPr sz="100" spc="-7" dirty="0">
                <a:latin typeface="Calibri"/>
                <a:cs typeface="Calibri"/>
              </a:rPr>
              <a:t>enseña</a:t>
            </a:r>
            <a:r>
              <a:rPr sz="100" spc="-3" dirty="0">
                <a:latin typeface="Calibri"/>
                <a:cs typeface="Calibri"/>
              </a:rPr>
              <a:t> </a:t>
            </a:r>
            <a:r>
              <a:rPr sz="100" spc="-7" dirty="0">
                <a:latin typeface="Calibri"/>
                <a:cs typeface="Calibri"/>
              </a:rPr>
              <a:t>a</a:t>
            </a:r>
            <a:endParaRPr sz="100">
              <a:latin typeface="Calibri"/>
              <a:cs typeface="Calibri"/>
            </a:endParaRPr>
          </a:p>
        </p:txBody>
      </p:sp>
      <p:sp>
        <p:nvSpPr>
          <p:cNvPr id="451" name="object 451"/>
          <p:cNvSpPr txBox="1"/>
          <p:nvPr/>
        </p:nvSpPr>
        <p:spPr>
          <a:xfrm rot="21420000">
            <a:off x="7146049" y="3328559"/>
            <a:ext cx="35631" cy="79130"/>
          </a:xfrm>
          <a:prstGeom prst="rect">
            <a:avLst/>
          </a:prstGeom>
        </p:spPr>
        <p:txBody>
          <a:bodyPr vert="horz" wrap="square" lIns="0" tIns="2165" rIns="0" bIns="0" rtlCol="0">
            <a:spAutoFit/>
          </a:bodyPr>
          <a:lstStyle/>
          <a:p>
            <a:pPr>
              <a:spcBef>
                <a:spcPts val="17"/>
              </a:spcBef>
            </a:pPr>
            <a:r>
              <a:rPr sz="100" spc="-7" dirty="0">
                <a:latin typeface="Calibri"/>
                <a:cs typeface="Calibri"/>
              </a:rPr>
              <a:t>de</a:t>
            </a:r>
            <a:r>
              <a:rPr sz="100" spc="-3" dirty="0">
                <a:latin typeface="Calibri"/>
                <a:cs typeface="Calibri"/>
              </a:rPr>
              <a:t> </a:t>
            </a:r>
            <a:r>
              <a:rPr sz="100" spc="-7" dirty="0">
                <a:latin typeface="Calibri"/>
                <a:cs typeface="Calibri"/>
              </a:rPr>
              <a:t>la</a:t>
            </a:r>
            <a:r>
              <a:rPr sz="100" spc="-3" dirty="0">
                <a:latin typeface="Calibri"/>
                <a:cs typeface="Calibri"/>
              </a:rPr>
              <a:t> </a:t>
            </a:r>
            <a:r>
              <a:rPr sz="100" spc="-7" dirty="0">
                <a:latin typeface="Calibri"/>
                <a:cs typeface="Calibri"/>
              </a:rPr>
              <a:t>proteína</a:t>
            </a:r>
            <a:r>
              <a:rPr sz="100" spc="-3" dirty="0">
                <a:latin typeface="Calibri"/>
                <a:cs typeface="Calibri"/>
              </a:rPr>
              <a:t> </a:t>
            </a:r>
            <a:r>
              <a:rPr sz="100" spc="-7" dirty="0">
                <a:latin typeface="Calibri"/>
                <a:cs typeface="Calibri"/>
              </a:rPr>
              <a:t>S.</a:t>
            </a:r>
            <a:r>
              <a:rPr sz="100" spc="-3" dirty="0">
                <a:latin typeface="Calibri"/>
                <a:cs typeface="Calibri"/>
              </a:rPr>
              <a:t> Si </a:t>
            </a:r>
            <a:r>
              <a:rPr sz="100" spc="-7" dirty="0">
                <a:latin typeface="Calibri"/>
                <a:cs typeface="Calibri"/>
              </a:rPr>
              <a:t>usted</a:t>
            </a:r>
            <a:r>
              <a:rPr sz="100" spc="-3" dirty="0">
                <a:latin typeface="Calibri"/>
                <a:cs typeface="Calibri"/>
              </a:rPr>
              <a:t> </a:t>
            </a:r>
            <a:r>
              <a:rPr sz="100" spc="-7" dirty="0">
                <a:latin typeface="Calibri"/>
                <a:cs typeface="Calibri"/>
              </a:rPr>
              <a:t>se</a:t>
            </a:r>
            <a:endParaRPr sz="100">
              <a:latin typeface="Calibri"/>
              <a:cs typeface="Calibri"/>
            </a:endParaRPr>
          </a:p>
        </p:txBody>
      </p:sp>
      <p:sp>
        <p:nvSpPr>
          <p:cNvPr id="452" name="object 452"/>
          <p:cNvSpPr txBox="1"/>
          <p:nvPr/>
        </p:nvSpPr>
        <p:spPr>
          <a:xfrm rot="21420000">
            <a:off x="7146476" y="3336501"/>
            <a:ext cx="40379" cy="79130"/>
          </a:xfrm>
          <a:prstGeom prst="rect">
            <a:avLst/>
          </a:prstGeom>
        </p:spPr>
        <p:txBody>
          <a:bodyPr vert="horz" wrap="square" lIns="0" tIns="2165" rIns="0" bIns="0" rtlCol="0">
            <a:spAutoFit/>
          </a:bodyPr>
          <a:lstStyle/>
          <a:p>
            <a:pPr>
              <a:spcBef>
                <a:spcPts val="17"/>
              </a:spcBef>
            </a:pPr>
            <a:r>
              <a:rPr sz="100" spc="-7" dirty="0">
                <a:latin typeface="Calibri"/>
                <a:cs typeface="Calibri"/>
              </a:rPr>
              <a:t>su</a:t>
            </a:r>
            <a:r>
              <a:rPr sz="100" dirty="0">
                <a:latin typeface="Calibri"/>
                <a:cs typeface="Calibri"/>
              </a:rPr>
              <a:t> </a:t>
            </a:r>
            <a:r>
              <a:rPr sz="100" spc="-7" dirty="0">
                <a:latin typeface="Calibri"/>
                <a:cs typeface="Calibri"/>
              </a:rPr>
              <a:t>cuer</a:t>
            </a:r>
            <a:r>
              <a:rPr sz="100" spc="14" dirty="0">
                <a:latin typeface="Calibri"/>
                <a:cs typeface="Calibri"/>
              </a:rPr>
              <a:t> </a:t>
            </a:r>
            <a:r>
              <a:rPr sz="100" spc="-7" dirty="0">
                <a:latin typeface="Calibri"/>
                <a:cs typeface="Calibri"/>
              </a:rPr>
              <a:t>o</a:t>
            </a:r>
            <a:r>
              <a:rPr sz="100" dirty="0">
                <a:latin typeface="Calibri"/>
                <a:cs typeface="Calibri"/>
              </a:rPr>
              <a:t> </a:t>
            </a:r>
            <a:r>
              <a:rPr sz="100" spc="-7" dirty="0">
                <a:latin typeface="Calibri"/>
                <a:cs typeface="Calibri"/>
              </a:rPr>
              <a:t>lo</a:t>
            </a:r>
            <a:r>
              <a:rPr sz="100" spc="3" dirty="0">
                <a:latin typeface="Calibri"/>
                <a:cs typeface="Calibri"/>
              </a:rPr>
              <a:t> </a:t>
            </a:r>
            <a:r>
              <a:rPr sz="100" spc="-7" dirty="0">
                <a:latin typeface="Calibri"/>
                <a:cs typeface="Calibri"/>
              </a:rPr>
              <a:t>reconocerá</a:t>
            </a:r>
            <a:r>
              <a:rPr sz="100" dirty="0">
                <a:latin typeface="Calibri"/>
                <a:cs typeface="Calibri"/>
              </a:rPr>
              <a:t> </a:t>
            </a:r>
            <a:r>
              <a:rPr sz="100" spc="-7" dirty="0">
                <a:latin typeface="Calibri"/>
                <a:cs typeface="Calibri"/>
              </a:rPr>
              <a:t>y</a:t>
            </a:r>
            <a:r>
              <a:rPr sz="100" dirty="0">
                <a:latin typeface="Calibri"/>
                <a:cs typeface="Calibri"/>
              </a:rPr>
              <a:t> </a:t>
            </a:r>
            <a:r>
              <a:rPr sz="100" spc="-7" dirty="0">
                <a:latin typeface="Calibri"/>
                <a:cs typeface="Calibri"/>
              </a:rPr>
              <a:t>sabrá</a:t>
            </a:r>
            <a:endParaRPr sz="100">
              <a:latin typeface="Calibri"/>
              <a:cs typeface="Calibri"/>
            </a:endParaRPr>
          </a:p>
        </p:txBody>
      </p:sp>
      <p:sp>
        <p:nvSpPr>
          <p:cNvPr id="453" name="object 453"/>
          <p:cNvSpPr txBox="1"/>
          <p:nvPr/>
        </p:nvSpPr>
        <p:spPr>
          <a:xfrm rot="21420000">
            <a:off x="7146652" y="3348715"/>
            <a:ext cx="21858" cy="63741"/>
          </a:xfrm>
          <a:prstGeom prst="rect">
            <a:avLst/>
          </a:prstGeom>
        </p:spPr>
        <p:txBody>
          <a:bodyPr vert="horz" wrap="square" lIns="0" tIns="2165" rIns="0" bIns="0" rtlCol="0">
            <a:spAutoFit/>
          </a:bodyPr>
          <a:lstStyle/>
          <a:p>
            <a:pPr>
              <a:spcBef>
                <a:spcPts val="17"/>
              </a:spcBef>
            </a:pPr>
            <a:r>
              <a:rPr sz="100" spc="-7" dirty="0">
                <a:latin typeface="Calibri"/>
                <a:cs typeface="Calibri"/>
              </a:rPr>
              <a:t>cómo</a:t>
            </a:r>
            <a:r>
              <a:rPr sz="100" dirty="0">
                <a:latin typeface="Calibri"/>
                <a:cs typeface="Calibri"/>
              </a:rPr>
              <a:t> </a:t>
            </a:r>
            <a:r>
              <a:rPr sz="100" spc="-14" dirty="0">
                <a:latin typeface="Calibri"/>
                <a:cs typeface="Calibri"/>
              </a:rPr>
              <a:t>combatirlo.</a:t>
            </a:r>
            <a:endParaRPr sz="100">
              <a:latin typeface="Calibri"/>
              <a:cs typeface="Calibri"/>
            </a:endParaRPr>
          </a:p>
        </p:txBody>
      </p:sp>
      <p:grpSp>
        <p:nvGrpSpPr>
          <p:cNvPr id="454" name="object 454"/>
          <p:cNvGrpSpPr/>
          <p:nvPr/>
        </p:nvGrpSpPr>
        <p:grpSpPr>
          <a:xfrm>
            <a:off x="7230195" y="3315561"/>
            <a:ext cx="79663" cy="56284"/>
            <a:chOff x="5549685" y="4862823"/>
            <a:chExt cx="116839" cy="82550"/>
          </a:xfrm>
        </p:grpSpPr>
        <p:sp>
          <p:nvSpPr>
            <p:cNvPr id="455" name="object 455"/>
            <p:cNvSpPr/>
            <p:nvPr/>
          </p:nvSpPr>
          <p:spPr>
            <a:xfrm>
              <a:off x="5550637" y="4863776"/>
              <a:ext cx="38735" cy="40005"/>
            </a:xfrm>
            <a:custGeom>
              <a:avLst/>
              <a:gdLst/>
              <a:ahLst/>
              <a:cxnLst/>
              <a:rect l="l" t="t" r="r" b="b"/>
              <a:pathLst>
                <a:path w="38735" h="40004">
                  <a:moveTo>
                    <a:pt x="35115" y="0"/>
                  </a:moveTo>
                  <a:lnTo>
                    <a:pt x="3721" y="1650"/>
                  </a:lnTo>
                  <a:lnTo>
                    <a:pt x="1612" y="1765"/>
                  </a:lnTo>
                  <a:lnTo>
                    <a:pt x="0" y="3568"/>
                  </a:lnTo>
                  <a:lnTo>
                    <a:pt x="1803" y="37972"/>
                  </a:lnTo>
                  <a:lnTo>
                    <a:pt x="3606" y="39598"/>
                  </a:lnTo>
                  <a:lnTo>
                    <a:pt x="37096" y="37845"/>
                  </a:lnTo>
                  <a:lnTo>
                    <a:pt x="38722" y="36042"/>
                  </a:lnTo>
                  <a:lnTo>
                    <a:pt x="36918" y="1625"/>
                  </a:lnTo>
                  <a:lnTo>
                    <a:pt x="35115" y="0"/>
                  </a:lnTo>
                  <a:close/>
                </a:path>
              </a:pathLst>
            </a:custGeom>
            <a:solidFill>
              <a:srgbClr val="056B96"/>
            </a:solidFill>
          </p:spPr>
          <p:txBody>
            <a:bodyPr wrap="square" lIns="0" tIns="0" rIns="0" bIns="0" rtlCol="0"/>
            <a:lstStyle/>
            <a:p>
              <a:endParaRPr sz="1227"/>
            </a:p>
          </p:txBody>
        </p:sp>
        <p:sp>
          <p:nvSpPr>
            <p:cNvPr id="456" name="object 456"/>
            <p:cNvSpPr/>
            <p:nvPr/>
          </p:nvSpPr>
          <p:spPr>
            <a:xfrm>
              <a:off x="5550637" y="4863776"/>
              <a:ext cx="38735" cy="40005"/>
            </a:xfrm>
            <a:custGeom>
              <a:avLst/>
              <a:gdLst/>
              <a:ahLst/>
              <a:cxnLst/>
              <a:rect l="l" t="t" r="r" b="b"/>
              <a:pathLst>
                <a:path w="38735" h="40004">
                  <a:moveTo>
                    <a:pt x="3721" y="1650"/>
                  </a:moveTo>
                  <a:lnTo>
                    <a:pt x="1612" y="1765"/>
                  </a:lnTo>
                  <a:lnTo>
                    <a:pt x="0" y="3568"/>
                  </a:lnTo>
                  <a:lnTo>
                    <a:pt x="101" y="5664"/>
                  </a:lnTo>
                  <a:lnTo>
                    <a:pt x="1689" y="35877"/>
                  </a:lnTo>
                  <a:lnTo>
                    <a:pt x="1803" y="37972"/>
                  </a:lnTo>
                  <a:lnTo>
                    <a:pt x="3606" y="39598"/>
                  </a:lnTo>
                  <a:lnTo>
                    <a:pt x="5702" y="39484"/>
                  </a:lnTo>
                  <a:lnTo>
                    <a:pt x="34988" y="37947"/>
                  </a:lnTo>
                  <a:lnTo>
                    <a:pt x="37096" y="37845"/>
                  </a:lnTo>
                  <a:lnTo>
                    <a:pt x="38722" y="36042"/>
                  </a:lnTo>
                  <a:lnTo>
                    <a:pt x="38608" y="33934"/>
                  </a:lnTo>
                  <a:lnTo>
                    <a:pt x="37020" y="3733"/>
                  </a:lnTo>
                  <a:lnTo>
                    <a:pt x="36918" y="1625"/>
                  </a:lnTo>
                  <a:lnTo>
                    <a:pt x="35115" y="0"/>
                  </a:lnTo>
                  <a:lnTo>
                    <a:pt x="33007" y="114"/>
                  </a:lnTo>
                  <a:lnTo>
                    <a:pt x="3721" y="1650"/>
                  </a:lnTo>
                </a:path>
              </a:pathLst>
            </a:custGeom>
            <a:ln w="3175">
              <a:solidFill>
                <a:srgbClr val="FFFFFF"/>
              </a:solidFill>
            </a:ln>
          </p:spPr>
          <p:txBody>
            <a:bodyPr wrap="square" lIns="0" tIns="0" rIns="0" bIns="0" rtlCol="0"/>
            <a:lstStyle/>
            <a:p>
              <a:endParaRPr sz="1227"/>
            </a:p>
          </p:txBody>
        </p:sp>
        <p:sp>
          <p:nvSpPr>
            <p:cNvPr id="457" name="object 457"/>
            <p:cNvSpPr/>
            <p:nvPr/>
          </p:nvSpPr>
          <p:spPr>
            <a:xfrm>
              <a:off x="5607142" y="4923863"/>
              <a:ext cx="59690" cy="21590"/>
            </a:xfrm>
            <a:custGeom>
              <a:avLst/>
              <a:gdLst/>
              <a:ahLst/>
              <a:cxnLst/>
              <a:rect l="l" t="t" r="r" b="b"/>
              <a:pathLst>
                <a:path w="59689" h="21589">
                  <a:moveTo>
                    <a:pt x="56743" y="0"/>
                  </a:moveTo>
                  <a:lnTo>
                    <a:pt x="3721" y="2781"/>
                  </a:lnTo>
                  <a:lnTo>
                    <a:pt x="1612" y="2895"/>
                  </a:lnTo>
                  <a:lnTo>
                    <a:pt x="0" y="4698"/>
                  </a:lnTo>
                  <a:lnTo>
                    <a:pt x="762" y="19367"/>
                  </a:lnTo>
                  <a:lnTo>
                    <a:pt x="2565" y="20993"/>
                  </a:lnTo>
                  <a:lnTo>
                    <a:pt x="57683" y="18110"/>
                  </a:lnTo>
                  <a:lnTo>
                    <a:pt x="59309" y="16306"/>
                  </a:lnTo>
                  <a:lnTo>
                    <a:pt x="58547" y="1625"/>
                  </a:lnTo>
                  <a:lnTo>
                    <a:pt x="56743" y="0"/>
                  </a:lnTo>
                  <a:close/>
                </a:path>
              </a:pathLst>
            </a:custGeom>
            <a:solidFill>
              <a:srgbClr val="056B96"/>
            </a:solidFill>
          </p:spPr>
          <p:txBody>
            <a:bodyPr wrap="square" lIns="0" tIns="0" rIns="0" bIns="0" rtlCol="0"/>
            <a:lstStyle/>
            <a:p>
              <a:endParaRPr sz="1227"/>
            </a:p>
          </p:txBody>
        </p:sp>
      </p:grpSp>
      <p:sp>
        <p:nvSpPr>
          <p:cNvPr id="458" name="object 458"/>
          <p:cNvSpPr txBox="1"/>
          <p:nvPr/>
        </p:nvSpPr>
        <p:spPr>
          <a:xfrm rot="21420000">
            <a:off x="7272019" y="3322673"/>
            <a:ext cx="29986" cy="78693"/>
          </a:xfrm>
          <a:prstGeom prst="rect">
            <a:avLst/>
          </a:prstGeom>
        </p:spPr>
        <p:txBody>
          <a:bodyPr vert="horz" wrap="square" lIns="0" tIns="1732" rIns="0" bIns="0" rtlCol="0">
            <a:spAutoFit/>
          </a:bodyPr>
          <a:lstStyle/>
          <a:p>
            <a:pPr>
              <a:spcBef>
                <a:spcPts val="14"/>
              </a:spcBef>
            </a:pPr>
            <a:r>
              <a:rPr sz="100" spc="-7" dirty="0">
                <a:solidFill>
                  <a:srgbClr val="FFFFFF"/>
                </a:solidFill>
                <a:latin typeface="Calibri"/>
                <a:cs typeface="Calibri"/>
              </a:rPr>
              <a:t>Después</a:t>
            </a:r>
            <a:r>
              <a:rPr sz="100" spc="-3" dirty="0">
                <a:solidFill>
                  <a:srgbClr val="FFFFFF"/>
                </a:solidFill>
                <a:latin typeface="Calibri"/>
                <a:cs typeface="Calibri"/>
              </a:rPr>
              <a:t> </a:t>
            </a:r>
            <a:r>
              <a:rPr sz="100" spc="-10" dirty="0">
                <a:solidFill>
                  <a:srgbClr val="FFFFFF"/>
                </a:solidFill>
                <a:latin typeface="Calibri"/>
                <a:cs typeface="Calibri"/>
              </a:rPr>
              <a:t>de</a:t>
            </a:r>
            <a:r>
              <a:rPr sz="100" spc="-3" dirty="0">
                <a:solidFill>
                  <a:srgbClr val="FFFFFF"/>
                </a:solidFill>
                <a:latin typeface="Calibri"/>
                <a:cs typeface="Calibri"/>
              </a:rPr>
              <a:t> </a:t>
            </a:r>
            <a:r>
              <a:rPr sz="100" spc="-10" dirty="0">
                <a:solidFill>
                  <a:srgbClr val="FFFFFF"/>
                </a:solidFill>
                <a:latin typeface="Calibri"/>
                <a:cs typeface="Calibri"/>
              </a:rPr>
              <a:t>que</a:t>
            </a:r>
            <a:r>
              <a:rPr sz="100" spc="-3" dirty="0">
                <a:solidFill>
                  <a:srgbClr val="FFFFFF"/>
                </a:solidFill>
                <a:latin typeface="Calibri"/>
                <a:cs typeface="Calibri"/>
              </a:rPr>
              <a:t> </a:t>
            </a:r>
            <a:r>
              <a:rPr sz="100" spc="-7" dirty="0">
                <a:solidFill>
                  <a:srgbClr val="FFFFFF"/>
                </a:solidFill>
                <a:latin typeface="Calibri"/>
                <a:cs typeface="Calibri"/>
              </a:rPr>
              <a:t>el</a:t>
            </a:r>
            <a:r>
              <a:rPr sz="100" spc="-3" dirty="0">
                <a:solidFill>
                  <a:srgbClr val="FFFFFF"/>
                </a:solidFill>
                <a:latin typeface="Calibri"/>
                <a:cs typeface="Calibri"/>
              </a:rPr>
              <a:t> </a:t>
            </a:r>
            <a:r>
              <a:rPr sz="100" spc="-10" dirty="0">
                <a:solidFill>
                  <a:srgbClr val="FFFFFF"/>
                </a:solidFill>
                <a:latin typeface="Calibri"/>
                <a:cs typeface="Calibri"/>
              </a:rPr>
              <a:t>ARNm</a:t>
            </a:r>
            <a:r>
              <a:rPr sz="100" spc="-3" dirty="0">
                <a:solidFill>
                  <a:srgbClr val="FFFFFF"/>
                </a:solidFill>
                <a:latin typeface="Calibri"/>
                <a:cs typeface="Calibri"/>
              </a:rPr>
              <a:t> </a:t>
            </a:r>
            <a:r>
              <a:rPr sz="100" spc="-10" dirty="0">
                <a:solidFill>
                  <a:srgbClr val="FFFFFF"/>
                </a:solidFill>
                <a:latin typeface="Calibri"/>
                <a:cs typeface="Calibri"/>
              </a:rPr>
              <a:t>ha</a:t>
            </a:r>
            <a:endParaRPr sz="100">
              <a:latin typeface="Calibri"/>
              <a:cs typeface="Calibri"/>
            </a:endParaRPr>
          </a:p>
        </p:txBody>
      </p:sp>
      <p:sp>
        <p:nvSpPr>
          <p:cNvPr id="459" name="object 459"/>
          <p:cNvSpPr txBox="1"/>
          <p:nvPr/>
        </p:nvSpPr>
        <p:spPr>
          <a:xfrm rot="21420000">
            <a:off x="7272164" y="3325242"/>
            <a:ext cx="34302" cy="78693"/>
          </a:xfrm>
          <a:prstGeom prst="rect">
            <a:avLst/>
          </a:prstGeom>
        </p:spPr>
        <p:txBody>
          <a:bodyPr vert="horz" wrap="square" lIns="0" tIns="1732" rIns="0" bIns="0" rtlCol="0">
            <a:spAutoFit/>
          </a:bodyPr>
          <a:lstStyle/>
          <a:p>
            <a:pPr>
              <a:spcBef>
                <a:spcPts val="14"/>
              </a:spcBef>
            </a:pPr>
            <a:r>
              <a:rPr sz="100" spc="-14" dirty="0">
                <a:solidFill>
                  <a:srgbClr val="FFFFFF"/>
                </a:solidFill>
                <a:latin typeface="Calibri"/>
                <a:cs typeface="Calibri"/>
              </a:rPr>
              <a:t>transmitido</a:t>
            </a:r>
            <a:r>
              <a:rPr sz="100" spc="17" dirty="0">
                <a:solidFill>
                  <a:srgbClr val="FFFFFF"/>
                </a:solidFill>
                <a:latin typeface="Calibri"/>
                <a:cs typeface="Calibri"/>
              </a:rPr>
              <a:t> </a:t>
            </a:r>
            <a:r>
              <a:rPr sz="100" spc="-14" dirty="0">
                <a:solidFill>
                  <a:srgbClr val="FFFFFF"/>
                </a:solidFill>
                <a:latin typeface="Calibri"/>
                <a:cs typeface="Calibri"/>
              </a:rPr>
              <a:t>las</a:t>
            </a:r>
            <a:r>
              <a:rPr sz="100" spc="20" dirty="0">
                <a:solidFill>
                  <a:srgbClr val="FFFFFF"/>
                </a:solidFill>
                <a:latin typeface="Calibri"/>
                <a:cs typeface="Calibri"/>
              </a:rPr>
              <a:t> </a:t>
            </a:r>
            <a:r>
              <a:rPr sz="100" spc="-7" dirty="0">
                <a:solidFill>
                  <a:srgbClr val="FFFFFF"/>
                </a:solidFill>
                <a:latin typeface="Calibri"/>
                <a:cs typeface="Calibri"/>
              </a:rPr>
              <a:t>instrucciones,</a:t>
            </a:r>
            <a:r>
              <a:rPr sz="100" spc="20" dirty="0">
                <a:solidFill>
                  <a:srgbClr val="FFFFFF"/>
                </a:solidFill>
                <a:latin typeface="Calibri"/>
                <a:cs typeface="Calibri"/>
              </a:rPr>
              <a:t> </a:t>
            </a:r>
            <a:r>
              <a:rPr sz="100" spc="-17" dirty="0">
                <a:solidFill>
                  <a:srgbClr val="FFFFFF"/>
                </a:solidFill>
                <a:latin typeface="Calibri"/>
                <a:cs typeface="Calibri"/>
              </a:rPr>
              <a:t>las</a:t>
            </a:r>
            <a:endParaRPr sz="100">
              <a:latin typeface="Calibri"/>
              <a:cs typeface="Calibri"/>
            </a:endParaRPr>
          </a:p>
        </p:txBody>
      </p:sp>
      <p:sp>
        <p:nvSpPr>
          <p:cNvPr id="460" name="object 460"/>
          <p:cNvSpPr txBox="1"/>
          <p:nvPr/>
        </p:nvSpPr>
        <p:spPr>
          <a:xfrm rot="21420000">
            <a:off x="7272305" y="3320276"/>
            <a:ext cx="33007" cy="94082"/>
          </a:xfrm>
          <a:prstGeom prst="rect">
            <a:avLst/>
          </a:prstGeom>
        </p:spPr>
        <p:txBody>
          <a:bodyPr vert="horz" wrap="square" lIns="0" tIns="1732" rIns="0" bIns="0" rtlCol="0">
            <a:spAutoFit/>
          </a:bodyPr>
          <a:lstStyle/>
          <a:p>
            <a:pPr>
              <a:spcBef>
                <a:spcPts val="14"/>
              </a:spcBef>
            </a:pPr>
            <a:r>
              <a:rPr sz="100" spc="-7" dirty="0">
                <a:solidFill>
                  <a:srgbClr val="FFFFFF"/>
                </a:solidFill>
                <a:latin typeface="Calibri"/>
                <a:cs typeface="Calibri"/>
              </a:rPr>
              <a:t>células</a:t>
            </a:r>
            <a:r>
              <a:rPr sz="100" spc="7" dirty="0">
                <a:solidFill>
                  <a:srgbClr val="FFFFFF"/>
                </a:solidFill>
                <a:latin typeface="Calibri"/>
                <a:cs typeface="Calibri"/>
              </a:rPr>
              <a:t> </a:t>
            </a:r>
            <a:r>
              <a:rPr sz="100" spc="-7" dirty="0">
                <a:solidFill>
                  <a:srgbClr val="FFFFFF"/>
                </a:solidFill>
                <a:latin typeface="Calibri"/>
                <a:cs typeface="Calibri"/>
              </a:rPr>
              <a:t>lo</a:t>
            </a:r>
            <a:r>
              <a:rPr sz="100" spc="10" dirty="0">
                <a:solidFill>
                  <a:srgbClr val="FFFFFF"/>
                </a:solidFill>
                <a:latin typeface="Calibri"/>
                <a:cs typeface="Calibri"/>
              </a:rPr>
              <a:t> </a:t>
            </a:r>
            <a:r>
              <a:rPr sz="100" spc="-14" dirty="0">
                <a:solidFill>
                  <a:srgbClr val="FFFFFF"/>
                </a:solidFill>
                <a:latin typeface="Calibri"/>
                <a:cs typeface="Calibri"/>
              </a:rPr>
              <a:t>destruyen</a:t>
            </a:r>
            <a:r>
              <a:rPr sz="100" spc="7" dirty="0">
                <a:solidFill>
                  <a:srgbClr val="FFFFFF"/>
                </a:solidFill>
                <a:latin typeface="Calibri"/>
                <a:cs typeface="Calibri"/>
              </a:rPr>
              <a:t> </a:t>
            </a:r>
            <a:r>
              <a:rPr sz="100" spc="-7" dirty="0">
                <a:solidFill>
                  <a:srgbClr val="FFFFFF"/>
                </a:solidFill>
                <a:latin typeface="Calibri"/>
                <a:cs typeface="Calibri"/>
              </a:rPr>
              <a:t>y</a:t>
            </a:r>
            <a:r>
              <a:rPr sz="100" spc="10" dirty="0">
                <a:solidFill>
                  <a:srgbClr val="FFFFFF"/>
                </a:solidFill>
                <a:latin typeface="Calibri"/>
                <a:cs typeface="Calibri"/>
              </a:rPr>
              <a:t> </a:t>
            </a:r>
            <a:r>
              <a:rPr sz="100" spc="-7" dirty="0">
                <a:solidFill>
                  <a:srgbClr val="FFFFFF"/>
                </a:solidFill>
                <a:latin typeface="Calibri"/>
                <a:cs typeface="Calibri"/>
              </a:rPr>
              <a:t>eliminan.</a:t>
            </a:r>
            <a:endParaRPr sz="100">
              <a:latin typeface="Calibri"/>
              <a:cs typeface="Calibri"/>
            </a:endParaRPr>
          </a:p>
        </p:txBody>
      </p:sp>
      <p:sp>
        <p:nvSpPr>
          <p:cNvPr id="461" name="object 461"/>
          <p:cNvSpPr/>
          <p:nvPr/>
        </p:nvSpPr>
        <p:spPr>
          <a:xfrm>
            <a:off x="7269369" y="3357180"/>
            <a:ext cx="40698" cy="14720"/>
          </a:xfrm>
          <a:custGeom>
            <a:avLst/>
            <a:gdLst/>
            <a:ahLst/>
            <a:cxnLst/>
            <a:rect l="l" t="t" r="r" b="b"/>
            <a:pathLst>
              <a:path w="59689" h="21589">
                <a:moveTo>
                  <a:pt x="3721" y="2781"/>
                </a:moveTo>
                <a:lnTo>
                  <a:pt x="1612" y="2895"/>
                </a:lnTo>
                <a:lnTo>
                  <a:pt x="0" y="4698"/>
                </a:lnTo>
                <a:lnTo>
                  <a:pt x="101" y="6794"/>
                </a:lnTo>
                <a:lnTo>
                  <a:pt x="660" y="17271"/>
                </a:lnTo>
                <a:lnTo>
                  <a:pt x="762" y="19367"/>
                </a:lnTo>
                <a:lnTo>
                  <a:pt x="2565" y="20993"/>
                </a:lnTo>
                <a:lnTo>
                  <a:pt x="4673" y="20878"/>
                </a:lnTo>
                <a:lnTo>
                  <a:pt x="55587" y="18211"/>
                </a:lnTo>
                <a:lnTo>
                  <a:pt x="57683" y="18110"/>
                </a:lnTo>
                <a:lnTo>
                  <a:pt x="59309" y="16306"/>
                </a:lnTo>
                <a:lnTo>
                  <a:pt x="59194" y="14198"/>
                </a:lnTo>
                <a:lnTo>
                  <a:pt x="58648" y="3733"/>
                </a:lnTo>
                <a:lnTo>
                  <a:pt x="58547" y="1625"/>
                </a:lnTo>
                <a:lnTo>
                  <a:pt x="56743" y="0"/>
                </a:lnTo>
                <a:lnTo>
                  <a:pt x="54635" y="114"/>
                </a:lnTo>
                <a:lnTo>
                  <a:pt x="3721" y="2781"/>
                </a:lnTo>
              </a:path>
            </a:pathLst>
          </a:custGeom>
          <a:ln w="3175">
            <a:solidFill>
              <a:srgbClr val="FFFFFF"/>
            </a:solidFill>
          </a:ln>
        </p:spPr>
        <p:txBody>
          <a:bodyPr wrap="square" lIns="0" tIns="0" rIns="0" bIns="0" rtlCol="0"/>
          <a:lstStyle/>
          <a:p>
            <a:endParaRPr sz="1227"/>
          </a:p>
        </p:txBody>
      </p:sp>
      <p:sp>
        <p:nvSpPr>
          <p:cNvPr id="462" name="object 462"/>
          <p:cNvSpPr txBox="1"/>
          <p:nvPr/>
        </p:nvSpPr>
        <p:spPr>
          <a:xfrm rot="21420000">
            <a:off x="7277421" y="3301315"/>
            <a:ext cx="12822" cy="78693"/>
          </a:xfrm>
          <a:prstGeom prst="rect">
            <a:avLst/>
          </a:prstGeom>
        </p:spPr>
        <p:txBody>
          <a:bodyPr vert="horz" wrap="square" lIns="0" tIns="1732" rIns="0" bIns="0" rtlCol="0">
            <a:spAutoFit/>
          </a:bodyPr>
          <a:lstStyle/>
          <a:p>
            <a:pPr>
              <a:spcBef>
                <a:spcPts val="14"/>
              </a:spcBef>
            </a:pPr>
            <a:r>
              <a:rPr sz="100" spc="-17" dirty="0">
                <a:solidFill>
                  <a:srgbClr val="006B96"/>
                </a:solidFill>
                <a:latin typeface="Verdana"/>
                <a:cs typeface="Verdana"/>
              </a:rPr>
              <a:t>Anticuerpo</a:t>
            </a:r>
            <a:endParaRPr sz="100">
              <a:latin typeface="Verdana"/>
              <a:cs typeface="Verdana"/>
            </a:endParaRPr>
          </a:p>
        </p:txBody>
      </p:sp>
      <p:sp>
        <p:nvSpPr>
          <p:cNvPr id="463" name="object 463"/>
          <p:cNvSpPr/>
          <p:nvPr/>
        </p:nvSpPr>
        <p:spPr>
          <a:xfrm>
            <a:off x="7283029" y="3300960"/>
            <a:ext cx="29008" cy="32905"/>
          </a:xfrm>
          <a:custGeom>
            <a:avLst/>
            <a:gdLst/>
            <a:ahLst/>
            <a:cxnLst/>
            <a:rect l="l" t="t" r="r" b="b"/>
            <a:pathLst>
              <a:path w="42545" h="48260">
                <a:moveTo>
                  <a:pt x="38315" y="0"/>
                </a:moveTo>
                <a:lnTo>
                  <a:pt x="3721" y="1816"/>
                </a:lnTo>
                <a:lnTo>
                  <a:pt x="1612" y="1930"/>
                </a:lnTo>
                <a:lnTo>
                  <a:pt x="0" y="3733"/>
                </a:lnTo>
                <a:lnTo>
                  <a:pt x="2209" y="46037"/>
                </a:lnTo>
                <a:lnTo>
                  <a:pt x="4013" y="47663"/>
                </a:lnTo>
                <a:lnTo>
                  <a:pt x="40716" y="45732"/>
                </a:lnTo>
                <a:lnTo>
                  <a:pt x="42329" y="43929"/>
                </a:lnTo>
                <a:lnTo>
                  <a:pt x="40119" y="1625"/>
                </a:lnTo>
                <a:lnTo>
                  <a:pt x="38315" y="0"/>
                </a:lnTo>
                <a:close/>
              </a:path>
            </a:pathLst>
          </a:custGeom>
          <a:solidFill>
            <a:srgbClr val="056B96"/>
          </a:solidFill>
        </p:spPr>
        <p:txBody>
          <a:bodyPr wrap="square" lIns="0" tIns="0" rIns="0" bIns="0" rtlCol="0"/>
          <a:lstStyle/>
          <a:p>
            <a:endParaRPr sz="1227"/>
          </a:p>
        </p:txBody>
      </p:sp>
      <p:sp>
        <p:nvSpPr>
          <p:cNvPr id="464" name="object 464"/>
          <p:cNvSpPr txBox="1"/>
          <p:nvPr/>
        </p:nvSpPr>
        <p:spPr>
          <a:xfrm rot="21420000">
            <a:off x="7285652" y="3266085"/>
            <a:ext cx="18797" cy="78693"/>
          </a:xfrm>
          <a:prstGeom prst="rect">
            <a:avLst/>
          </a:prstGeom>
        </p:spPr>
        <p:txBody>
          <a:bodyPr vert="horz" wrap="square" lIns="0" tIns="1732" rIns="0" bIns="0" rtlCol="0">
            <a:spAutoFit/>
          </a:bodyPr>
          <a:lstStyle/>
          <a:p>
            <a:pPr>
              <a:spcBef>
                <a:spcPts val="14"/>
              </a:spcBef>
            </a:pPr>
            <a:r>
              <a:rPr sz="100" spc="-14" dirty="0">
                <a:solidFill>
                  <a:srgbClr val="FFFFFF"/>
                </a:solidFill>
                <a:latin typeface="Calibri"/>
                <a:cs typeface="Calibri"/>
              </a:rPr>
              <a:t>Cuando</a:t>
            </a:r>
            <a:r>
              <a:rPr sz="100" spc="14" dirty="0">
                <a:solidFill>
                  <a:srgbClr val="FFFFFF"/>
                </a:solidFill>
                <a:latin typeface="Calibri"/>
                <a:cs typeface="Calibri"/>
              </a:rPr>
              <a:t> </a:t>
            </a:r>
            <a:r>
              <a:rPr sz="100" spc="-7" dirty="0">
                <a:solidFill>
                  <a:srgbClr val="FFFFFF"/>
                </a:solidFill>
                <a:latin typeface="Calibri"/>
                <a:cs typeface="Calibri"/>
              </a:rPr>
              <a:t>el</a:t>
            </a:r>
            <a:r>
              <a:rPr sz="100" spc="17" dirty="0">
                <a:solidFill>
                  <a:srgbClr val="FFFFFF"/>
                </a:solidFill>
                <a:latin typeface="Calibri"/>
                <a:cs typeface="Calibri"/>
              </a:rPr>
              <a:t> </a:t>
            </a:r>
            <a:r>
              <a:rPr sz="100" spc="-17" dirty="0">
                <a:solidFill>
                  <a:srgbClr val="FFFFFF"/>
                </a:solidFill>
                <a:latin typeface="Calibri"/>
                <a:cs typeface="Calibri"/>
              </a:rPr>
              <a:t>cuerpo</a:t>
            </a:r>
            <a:endParaRPr sz="100">
              <a:latin typeface="Calibri"/>
              <a:cs typeface="Calibri"/>
            </a:endParaRPr>
          </a:p>
        </p:txBody>
      </p:sp>
      <p:sp>
        <p:nvSpPr>
          <p:cNvPr id="465" name="object 465"/>
          <p:cNvSpPr txBox="1"/>
          <p:nvPr/>
        </p:nvSpPr>
        <p:spPr>
          <a:xfrm rot="21420000">
            <a:off x="7285770" y="3268889"/>
            <a:ext cx="14521" cy="78693"/>
          </a:xfrm>
          <a:prstGeom prst="rect">
            <a:avLst/>
          </a:prstGeom>
        </p:spPr>
        <p:txBody>
          <a:bodyPr vert="horz" wrap="square" lIns="0" tIns="1732" rIns="0" bIns="0" rtlCol="0">
            <a:spAutoFit/>
          </a:bodyPr>
          <a:lstStyle/>
          <a:p>
            <a:pPr>
              <a:spcBef>
                <a:spcPts val="14"/>
              </a:spcBef>
            </a:pPr>
            <a:r>
              <a:rPr sz="100" spc="-10" dirty="0">
                <a:solidFill>
                  <a:srgbClr val="FFFFFF"/>
                </a:solidFill>
                <a:latin typeface="Calibri"/>
                <a:cs typeface="Calibri"/>
              </a:rPr>
              <a:t>responde</a:t>
            </a:r>
            <a:r>
              <a:rPr sz="100" spc="-3" dirty="0">
                <a:solidFill>
                  <a:srgbClr val="FFFFFF"/>
                </a:solidFill>
                <a:latin typeface="Calibri"/>
                <a:cs typeface="Calibri"/>
              </a:rPr>
              <a:t> </a:t>
            </a:r>
            <a:r>
              <a:rPr sz="100" spc="-7" dirty="0">
                <a:solidFill>
                  <a:srgbClr val="FFFFFF"/>
                </a:solidFill>
                <a:latin typeface="Calibri"/>
                <a:cs typeface="Calibri"/>
              </a:rPr>
              <a:t>a</a:t>
            </a:r>
            <a:r>
              <a:rPr sz="100" spc="-3" dirty="0">
                <a:solidFill>
                  <a:srgbClr val="FFFFFF"/>
                </a:solidFill>
                <a:latin typeface="Calibri"/>
                <a:cs typeface="Calibri"/>
              </a:rPr>
              <a:t> </a:t>
            </a:r>
            <a:r>
              <a:rPr sz="100" spc="-7" dirty="0">
                <a:solidFill>
                  <a:srgbClr val="FFFFFF"/>
                </a:solidFill>
                <a:latin typeface="Calibri"/>
                <a:cs typeface="Calibri"/>
              </a:rPr>
              <a:t>la</a:t>
            </a:r>
            <a:endParaRPr sz="100">
              <a:latin typeface="Calibri"/>
              <a:cs typeface="Calibri"/>
            </a:endParaRPr>
          </a:p>
        </p:txBody>
      </p:sp>
      <p:sp>
        <p:nvSpPr>
          <p:cNvPr id="466" name="object 466"/>
          <p:cNvSpPr txBox="1"/>
          <p:nvPr/>
        </p:nvSpPr>
        <p:spPr>
          <a:xfrm rot="21420000">
            <a:off x="7285927" y="3271518"/>
            <a:ext cx="17084" cy="78693"/>
          </a:xfrm>
          <a:prstGeom prst="rect">
            <a:avLst/>
          </a:prstGeom>
        </p:spPr>
        <p:txBody>
          <a:bodyPr vert="horz" wrap="square" lIns="0" tIns="1732" rIns="0" bIns="0" rtlCol="0">
            <a:spAutoFit/>
          </a:bodyPr>
          <a:lstStyle/>
          <a:p>
            <a:pPr>
              <a:spcBef>
                <a:spcPts val="14"/>
              </a:spcBef>
            </a:pPr>
            <a:r>
              <a:rPr sz="100" spc="-14" dirty="0">
                <a:solidFill>
                  <a:srgbClr val="FFFFFF"/>
                </a:solidFill>
                <a:latin typeface="Calibri"/>
                <a:cs typeface="Calibri"/>
              </a:rPr>
              <a:t>vacuna,</a:t>
            </a:r>
            <a:r>
              <a:rPr sz="100" spc="14" dirty="0">
                <a:solidFill>
                  <a:srgbClr val="FFFFFF"/>
                </a:solidFill>
                <a:latin typeface="Calibri"/>
                <a:cs typeface="Calibri"/>
              </a:rPr>
              <a:t> </a:t>
            </a:r>
            <a:r>
              <a:rPr sz="100" spc="-7" dirty="0">
                <a:solidFill>
                  <a:srgbClr val="FFFFFF"/>
                </a:solidFill>
                <a:latin typeface="Calibri"/>
                <a:cs typeface="Calibri"/>
              </a:rPr>
              <a:t>a</a:t>
            </a:r>
            <a:r>
              <a:rPr sz="100" spc="14" dirty="0">
                <a:solidFill>
                  <a:srgbClr val="FFFFFF"/>
                </a:solidFill>
                <a:latin typeface="Calibri"/>
                <a:cs typeface="Calibri"/>
              </a:rPr>
              <a:t> </a:t>
            </a:r>
            <a:r>
              <a:rPr sz="100" spc="-14" dirty="0">
                <a:solidFill>
                  <a:srgbClr val="FFFFFF"/>
                </a:solidFill>
                <a:latin typeface="Calibri"/>
                <a:cs typeface="Calibri"/>
              </a:rPr>
              <a:t>veces</a:t>
            </a:r>
            <a:endParaRPr sz="100">
              <a:latin typeface="Calibri"/>
              <a:cs typeface="Calibri"/>
            </a:endParaRPr>
          </a:p>
        </p:txBody>
      </p:sp>
      <p:sp>
        <p:nvSpPr>
          <p:cNvPr id="467" name="object 467"/>
          <p:cNvSpPr txBox="1"/>
          <p:nvPr/>
        </p:nvSpPr>
        <p:spPr>
          <a:xfrm rot="21420000">
            <a:off x="7286084" y="3274097"/>
            <a:ext cx="20943" cy="78693"/>
          </a:xfrm>
          <a:prstGeom prst="rect">
            <a:avLst/>
          </a:prstGeom>
        </p:spPr>
        <p:txBody>
          <a:bodyPr vert="horz" wrap="square" lIns="0" tIns="1732" rIns="0" bIns="0" rtlCol="0">
            <a:spAutoFit/>
          </a:bodyPr>
          <a:lstStyle/>
          <a:p>
            <a:pPr>
              <a:spcBef>
                <a:spcPts val="14"/>
              </a:spcBef>
            </a:pPr>
            <a:r>
              <a:rPr sz="100" spc="-14" dirty="0">
                <a:solidFill>
                  <a:srgbClr val="FFFFFF"/>
                </a:solidFill>
                <a:latin typeface="Calibri"/>
                <a:cs typeface="Calibri"/>
              </a:rPr>
              <a:t>puede</a:t>
            </a:r>
            <a:r>
              <a:rPr sz="100" spc="10" dirty="0">
                <a:solidFill>
                  <a:srgbClr val="FFFFFF"/>
                </a:solidFill>
                <a:latin typeface="Calibri"/>
                <a:cs typeface="Calibri"/>
              </a:rPr>
              <a:t> </a:t>
            </a:r>
            <a:r>
              <a:rPr sz="100" spc="-7" dirty="0">
                <a:solidFill>
                  <a:srgbClr val="FFFFFF"/>
                </a:solidFill>
                <a:latin typeface="Calibri"/>
                <a:cs typeface="Calibri"/>
              </a:rPr>
              <a:t>causar</a:t>
            </a:r>
            <a:r>
              <a:rPr sz="100" spc="14" dirty="0">
                <a:solidFill>
                  <a:srgbClr val="FFFFFF"/>
                </a:solidFill>
                <a:latin typeface="Calibri"/>
                <a:cs typeface="Calibri"/>
              </a:rPr>
              <a:t> </a:t>
            </a:r>
            <a:r>
              <a:rPr sz="100" spc="-17" dirty="0">
                <a:solidFill>
                  <a:srgbClr val="FFFFFF"/>
                </a:solidFill>
                <a:latin typeface="Calibri"/>
                <a:cs typeface="Calibri"/>
              </a:rPr>
              <a:t>fiebre</a:t>
            </a:r>
            <a:endParaRPr sz="100">
              <a:latin typeface="Calibri"/>
              <a:cs typeface="Calibri"/>
            </a:endParaRPr>
          </a:p>
        </p:txBody>
      </p:sp>
      <p:sp>
        <p:nvSpPr>
          <p:cNvPr id="468" name="object 468"/>
          <p:cNvSpPr txBox="1"/>
          <p:nvPr/>
        </p:nvSpPr>
        <p:spPr>
          <a:xfrm rot="21420000">
            <a:off x="7286217" y="3269148"/>
            <a:ext cx="18797" cy="94082"/>
          </a:xfrm>
          <a:prstGeom prst="rect">
            <a:avLst/>
          </a:prstGeom>
        </p:spPr>
        <p:txBody>
          <a:bodyPr vert="horz" wrap="square" lIns="0" tIns="1732" rIns="0" bIns="0" rtlCol="0">
            <a:spAutoFit/>
          </a:bodyPr>
          <a:lstStyle/>
          <a:p>
            <a:pPr>
              <a:spcBef>
                <a:spcPts val="14"/>
              </a:spcBef>
            </a:pPr>
            <a:r>
              <a:rPr sz="100" spc="-7" dirty="0">
                <a:solidFill>
                  <a:srgbClr val="FFFFFF"/>
                </a:solidFill>
                <a:latin typeface="Calibri"/>
                <a:cs typeface="Calibri"/>
              </a:rPr>
              <a:t>leve,</a:t>
            </a:r>
            <a:r>
              <a:rPr sz="100" spc="-3" dirty="0">
                <a:solidFill>
                  <a:srgbClr val="FFFFFF"/>
                </a:solidFill>
                <a:latin typeface="Calibri"/>
                <a:cs typeface="Calibri"/>
              </a:rPr>
              <a:t> </a:t>
            </a:r>
            <a:r>
              <a:rPr sz="100" spc="-7" dirty="0">
                <a:solidFill>
                  <a:srgbClr val="FFFFFF"/>
                </a:solidFill>
                <a:latin typeface="Calibri"/>
                <a:cs typeface="Calibri"/>
              </a:rPr>
              <a:t>escalofríos</a:t>
            </a:r>
            <a:r>
              <a:rPr sz="100" spc="-3" dirty="0">
                <a:solidFill>
                  <a:srgbClr val="FFFFFF"/>
                </a:solidFill>
                <a:latin typeface="Calibri"/>
                <a:cs typeface="Calibri"/>
              </a:rPr>
              <a:t> </a:t>
            </a:r>
            <a:r>
              <a:rPr sz="100" spc="-10" dirty="0">
                <a:solidFill>
                  <a:srgbClr val="FFFFFF"/>
                </a:solidFill>
                <a:latin typeface="Calibri"/>
                <a:cs typeface="Calibri"/>
              </a:rPr>
              <a:t>o</a:t>
            </a:r>
            <a:endParaRPr sz="100">
              <a:latin typeface="Calibri"/>
              <a:cs typeface="Calibri"/>
            </a:endParaRPr>
          </a:p>
        </p:txBody>
      </p:sp>
      <p:sp>
        <p:nvSpPr>
          <p:cNvPr id="469" name="object 469"/>
          <p:cNvSpPr txBox="1"/>
          <p:nvPr/>
        </p:nvSpPr>
        <p:spPr>
          <a:xfrm rot="21420000">
            <a:off x="7286372" y="3279440"/>
            <a:ext cx="22663" cy="78693"/>
          </a:xfrm>
          <a:prstGeom prst="rect">
            <a:avLst/>
          </a:prstGeom>
        </p:spPr>
        <p:txBody>
          <a:bodyPr vert="horz" wrap="square" lIns="0" tIns="1732" rIns="0" bIns="0" rtlCol="0">
            <a:spAutoFit/>
          </a:bodyPr>
          <a:lstStyle/>
          <a:p>
            <a:pPr>
              <a:spcBef>
                <a:spcPts val="14"/>
              </a:spcBef>
            </a:pPr>
            <a:r>
              <a:rPr sz="100" spc="-7" dirty="0">
                <a:solidFill>
                  <a:srgbClr val="FFFFFF"/>
                </a:solidFill>
                <a:latin typeface="Calibri"/>
                <a:cs typeface="Calibri"/>
              </a:rPr>
              <a:t>dolor</a:t>
            </a:r>
            <a:r>
              <a:rPr sz="100" dirty="0">
                <a:solidFill>
                  <a:srgbClr val="FFFFFF"/>
                </a:solidFill>
                <a:latin typeface="Calibri"/>
                <a:cs typeface="Calibri"/>
              </a:rPr>
              <a:t> </a:t>
            </a:r>
            <a:r>
              <a:rPr sz="100" spc="-14" dirty="0">
                <a:solidFill>
                  <a:srgbClr val="FFFFFF"/>
                </a:solidFill>
                <a:latin typeface="Calibri"/>
                <a:cs typeface="Calibri"/>
              </a:rPr>
              <a:t>de</a:t>
            </a:r>
            <a:r>
              <a:rPr sz="100" spc="3" dirty="0">
                <a:solidFill>
                  <a:srgbClr val="FFFFFF"/>
                </a:solidFill>
                <a:latin typeface="Calibri"/>
                <a:cs typeface="Calibri"/>
              </a:rPr>
              <a:t> </a:t>
            </a:r>
            <a:r>
              <a:rPr sz="100" spc="-7" dirty="0">
                <a:solidFill>
                  <a:srgbClr val="FFFFFF"/>
                </a:solidFill>
                <a:latin typeface="Calibri"/>
                <a:cs typeface="Calibri"/>
              </a:rPr>
              <a:t>cabeza.</a:t>
            </a:r>
            <a:r>
              <a:rPr sz="100" dirty="0">
                <a:solidFill>
                  <a:srgbClr val="FFFFFF"/>
                </a:solidFill>
                <a:latin typeface="Calibri"/>
                <a:cs typeface="Calibri"/>
              </a:rPr>
              <a:t> </a:t>
            </a:r>
            <a:r>
              <a:rPr sz="100" spc="-17" dirty="0">
                <a:solidFill>
                  <a:srgbClr val="FFFFFF"/>
                </a:solidFill>
                <a:latin typeface="Calibri"/>
                <a:cs typeface="Calibri"/>
              </a:rPr>
              <a:t>Esto</a:t>
            </a:r>
            <a:endParaRPr sz="100">
              <a:latin typeface="Calibri"/>
              <a:cs typeface="Calibri"/>
            </a:endParaRPr>
          </a:p>
        </p:txBody>
      </p:sp>
      <p:sp>
        <p:nvSpPr>
          <p:cNvPr id="470" name="object 470"/>
          <p:cNvSpPr txBox="1"/>
          <p:nvPr/>
        </p:nvSpPr>
        <p:spPr>
          <a:xfrm rot="21420000">
            <a:off x="7286635" y="3277262"/>
            <a:ext cx="17512" cy="94082"/>
          </a:xfrm>
          <a:prstGeom prst="rect">
            <a:avLst/>
          </a:prstGeom>
        </p:spPr>
        <p:txBody>
          <a:bodyPr vert="horz" wrap="square" lIns="0" tIns="1732" rIns="0" bIns="0" rtlCol="0">
            <a:spAutoFit/>
          </a:bodyPr>
          <a:lstStyle/>
          <a:p>
            <a:pPr>
              <a:spcBef>
                <a:spcPts val="14"/>
              </a:spcBef>
            </a:pPr>
            <a:r>
              <a:rPr sz="100" spc="-7" dirty="0">
                <a:solidFill>
                  <a:srgbClr val="FFFFFF"/>
                </a:solidFill>
                <a:latin typeface="Calibri"/>
                <a:cs typeface="Calibri"/>
              </a:rPr>
              <a:t>y</a:t>
            </a:r>
            <a:r>
              <a:rPr sz="100" spc="-3" dirty="0">
                <a:solidFill>
                  <a:srgbClr val="FFFFFF"/>
                </a:solidFill>
                <a:latin typeface="Calibri"/>
                <a:cs typeface="Calibri"/>
              </a:rPr>
              <a:t> </a:t>
            </a:r>
            <a:r>
              <a:rPr sz="100" spc="-7" dirty="0">
                <a:solidFill>
                  <a:srgbClr val="FFFFFF"/>
                </a:solidFill>
                <a:latin typeface="Calibri"/>
                <a:cs typeface="Calibri"/>
              </a:rPr>
              <a:t>es</a:t>
            </a:r>
            <a:r>
              <a:rPr sz="100" spc="-3" dirty="0">
                <a:solidFill>
                  <a:srgbClr val="FFFFFF"/>
                </a:solidFill>
                <a:latin typeface="Calibri"/>
                <a:cs typeface="Calibri"/>
              </a:rPr>
              <a:t> </a:t>
            </a:r>
            <a:r>
              <a:rPr sz="100" spc="-10" dirty="0">
                <a:solidFill>
                  <a:srgbClr val="FFFFFF"/>
                </a:solidFill>
                <a:latin typeface="Calibri"/>
                <a:cs typeface="Calibri"/>
              </a:rPr>
              <a:t>un</a:t>
            </a:r>
            <a:r>
              <a:rPr sz="100" spc="-3" dirty="0">
                <a:solidFill>
                  <a:srgbClr val="FFFFFF"/>
                </a:solidFill>
                <a:latin typeface="Calibri"/>
                <a:cs typeface="Calibri"/>
              </a:rPr>
              <a:t> </a:t>
            </a:r>
            <a:r>
              <a:rPr sz="100" spc="-7" dirty="0">
                <a:solidFill>
                  <a:srgbClr val="FFFFFF"/>
                </a:solidFill>
                <a:latin typeface="Calibri"/>
                <a:cs typeface="Calibri"/>
              </a:rPr>
              <a:t>signo</a:t>
            </a:r>
            <a:r>
              <a:rPr sz="100" spc="-3" dirty="0">
                <a:solidFill>
                  <a:srgbClr val="FFFFFF"/>
                </a:solidFill>
                <a:latin typeface="Calibri"/>
                <a:cs typeface="Calibri"/>
              </a:rPr>
              <a:t> </a:t>
            </a:r>
            <a:r>
              <a:rPr sz="100" spc="-10" dirty="0">
                <a:solidFill>
                  <a:srgbClr val="FFFFFF"/>
                </a:solidFill>
                <a:latin typeface="Calibri"/>
                <a:cs typeface="Calibri"/>
              </a:rPr>
              <a:t>de</a:t>
            </a:r>
            <a:endParaRPr sz="100">
              <a:latin typeface="Calibri"/>
              <a:cs typeface="Calibri"/>
            </a:endParaRPr>
          </a:p>
        </p:txBody>
      </p:sp>
      <p:sp>
        <p:nvSpPr>
          <p:cNvPr id="471" name="object 471"/>
          <p:cNvSpPr txBox="1"/>
          <p:nvPr/>
        </p:nvSpPr>
        <p:spPr>
          <a:xfrm rot="21420000">
            <a:off x="7286785" y="3287584"/>
            <a:ext cx="19655" cy="78693"/>
          </a:xfrm>
          <a:prstGeom prst="rect">
            <a:avLst/>
          </a:prstGeom>
        </p:spPr>
        <p:txBody>
          <a:bodyPr vert="horz" wrap="square" lIns="0" tIns="1732" rIns="0" bIns="0" rtlCol="0">
            <a:spAutoFit/>
          </a:bodyPr>
          <a:lstStyle/>
          <a:p>
            <a:pPr>
              <a:spcBef>
                <a:spcPts val="14"/>
              </a:spcBef>
            </a:pPr>
            <a:r>
              <a:rPr sz="100" spc="-14" dirty="0">
                <a:solidFill>
                  <a:srgbClr val="FFFFFF"/>
                </a:solidFill>
                <a:latin typeface="Calibri"/>
                <a:cs typeface="Calibri"/>
              </a:rPr>
              <a:t>que</a:t>
            </a:r>
            <a:r>
              <a:rPr sz="100" spc="14" dirty="0">
                <a:solidFill>
                  <a:srgbClr val="FFFFFF"/>
                </a:solidFill>
                <a:latin typeface="Calibri"/>
                <a:cs typeface="Calibri"/>
              </a:rPr>
              <a:t> </a:t>
            </a:r>
            <a:r>
              <a:rPr sz="100" spc="-7" dirty="0">
                <a:solidFill>
                  <a:srgbClr val="FFFFFF"/>
                </a:solidFill>
                <a:latin typeface="Calibri"/>
                <a:cs typeface="Calibri"/>
              </a:rPr>
              <a:t>la</a:t>
            </a:r>
            <a:r>
              <a:rPr sz="100" spc="14" dirty="0">
                <a:solidFill>
                  <a:srgbClr val="FFFFFF"/>
                </a:solidFill>
                <a:latin typeface="Calibri"/>
                <a:cs typeface="Calibri"/>
              </a:rPr>
              <a:t> </a:t>
            </a:r>
            <a:r>
              <a:rPr sz="100" spc="-14" dirty="0">
                <a:solidFill>
                  <a:srgbClr val="FFFFFF"/>
                </a:solidFill>
                <a:latin typeface="Calibri"/>
                <a:cs typeface="Calibri"/>
              </a:rPr>
              <a:t>vacuna</a:t>
            </a:r>
            <a:r>
              <a:rPr sz="100" spc="17" dirty="0">
                <a:solidFill>
                  <a:srgbClr val="FFFFFF"/>
                </a:solidFill>
                <a:latin typeface="Calibri"/>
                <a:cs typeface="Calibri"/>
              </a:rPr>
              <a:t> </a:t>
            </a:r>
            <a:r>
              <a:rPr sz="100" spc="-17" dirty="0">
                <a:solidFill>
                  <a:srgbClr val="FFFFFF"/>
                </a:solidFill>
                <a:latin typeface="Calibri"/>
                <a:cs typeface="Calibri"/>
              </a:rPr>
              <a:t>está</a:t>
            </a:r>
            <a:endParaRPr sz="100">
              <a:latin typeface="Calibri"/>
              <a:cs typeface="Calibri"/>
            </a:endParaRPr>
          </a:p>
        </p:txBody>
      </p:sp>
      <p:grpSp>
        <p:nvGrpSpPr>
          <p:cNvPr id="472" name="object 472"/>
          <p:cNvGrpSpPr/>
          <p:nvPr/>
        </p:nvGrpSpPr>
        <p:grpSpPr>
          <a:xfrm>
            <a:off x="7229749" y="3300311"/>
            <a:ext cx="83127" cy="61913"/>
            <a:chOff x="5549032" y="4840456"/>
            <a:chExt cx="121920" cy="90805"/>
          </a:xfrm>
        </p:grpSpPr>
        <p:sp>
          <p:nvSpPr>
            <p:cNvPr id="473" name="object 473"/>
            <p:cNvSpPr/>
            <p:nvPr/>
          </p:nvSpPr>
          <p:spPr>
            <a:xfrm>
              <a:off x="5627175" y="4841408"/>
              <a:ext cx="42545" cy="48260"/>
            </a:xfrm>
            <a:custGeom>
              <a:avLst/>
              <a:gdLst/>
              <a:ahLst/>
              <a:cxnLst/>
              <a:rect l="l" t="t" r="r" b="b"/>
              <a:pathLst>
                <a:path w="42545" h="48260">
                  <a:moveTo>
                    <a:pt x="3721" y="1816"/>
                  </a:moveTo>
                  <a:lnTo>
                    <a:pt x="1612" y="1930"/>
                  </a:lnTo>
                  <a:lnTo>
                    <a:pt x="0" y="3733"/>
                  </a:lnTo>
                  <a:lnTo>
                    <a:pt x="101" y="5829"/>
                  </a:lnTo>
                  <a:lnTo>
                    <a:pt x="2108" y="43929"/>
                  </a:lnTo>
                  <a:lnTo>
                    <a:pt x="2209" y="46037"/>
                  </a:lnTo>
                  <a:lnTo>
                    <a:pt x="4013" y="47663"/>
                  </a:lnTo>
                  <a:lnTo>
                    <a:pt x="6121" y="47548"/>
                  </a:lnTo>
                  <a:lnTo>
                    <a:pt x="38608" y="45846"/>
                  </a:lnTo>
                  <a:lnTo>
                    <a:pt x="40716" y="45732"/>
                  </a:lnTo>
                  <a:lnTo>
                    <a:pt x="42329" y="43929"/>
                  </a:lnTo>
                  <a:lnTo>
                    <a:pt x="42227" y="41833"/>
                  </a:lnTo>
                  <a:lnTo>
                    <a:pt x="40220" y="3733"/>
                  </a:lnTo>
                  <a:lnTo>
                    <a:pt x="40119" y="1625"/>
                  </a:lnTo>
                  <a:lnTo>
                    <a:pt x="38315" y="0"/>
                  </a:lnTo>
                  <a:lnTo>
                    <a:pt x="36207" y="114"/>
                  </a:lnTo>
                  <a:lnTo>
                    <a:pt x="3721" y="1816"/>
                  </a:lnTo>
                </a:path>
              </a:pathLst>
            </a:custGeom>
            <a:ln w="3175">
              <a:solidFill>
                <a:srgbClr val="FFFFFF"/>
              </a:solidFill>
            </a:ln>
          </p:spPr>
          <p:txBody>
            <a:bodyPr wrap="square" lIns="0" tIns="0" rIns="0" bIns="0" rtlCol="0"/>
            <a:lstStyle/>
            <a:p>
              <a:endParaRPr sz="1227"/>
            </a:p>
          </p:txBody>
        </p:sp>
        <p:sp>
          <p:nvSpPr>
            <p:cNvPr id="474" name="object 474"/>
            <p:cNvSpPr/>
            <p:nvPr/>
          </p:nvSpPr>
          <p:spPr>
            <a:xfrm>
              <a:off x="5604451" y="4924176"/>
              <a:ext cx="6985" cy="6985"/>
            </a:xfrm>
            <a:custGeom>
              <a:avLst/>
              <a:gdLst/>
              <a:ahLst/>
              <a:cxnLst/>
              <a:rect l="l" t="t" r="r" b="b"/>
              <a:pathLst>
                <a:path w="6985" h="6985">
                  <a:moveTo>
                    <a:pt x="4889" y="0"/>
                  </a:moveTo>
                  <a:lnTo>
                    <a:pt x="1358" y="177"/>
                  </a:lnTo>
                  <a:lnTo>
                    <a:pt x="0" y="1689"/>
                  </a:lnTo>
                  <a:lnTo>
                    <a:pt x="177" y="5232"/>
                  </a:lnTo>
                  <a:lnTo>
                    <a:pt x="1689" y="6591"/>
                  </a:lnTo>
                  <a:lnTo>
                    <a:pt x="5219" y="6400"/>
                  </a:lnTo>
                  <a:lnTo>
                    <a:pt x="6578" y="4889"/>
                  </a:lnTo>
                  <a:lnTo>
                    <a:pt x="6489" y="3124"/>
                  </a:lnTo>
                  <a:lnTo>
                    <a:pt x="6400" y="1358"/>
                  </a:lnTo>
                  <a:lnTo>
                    <a:pt x="4889" y="0"/>
                  </a:lnTo>
                  <a:close/>
                </a:path>
              </a:pathLst>
            </a:custGeom>
            <a:solidFill>
              <a:srgbClr val="F25921"/>
            </a:solidFill>
          </p:spPr>
          <p:txBody>
            <a:bodyPr wrap="square" lIns="0" tIns="0" rIns="0" bIns="0" rtlCol="0"/>
            <a:lstStyle/>
            <a:p>
              <a:endParaRPr sz="1227"/>
            </a:p>
          </p:txBody>
        </p:sp>
        <p:sp>
          <p:nvSpPr>
            <p:cNvPr id="475" name="object 475"/>
            <p:cNvSpPr/>
            <p:nvPr/>
          </p:nvSpPr>
          <p:spPr>
            <a:xfrm>
              <a:off x="5605881" y="4925605"/>
              <a:ext cx="3810" cy="3810"/>
            </a:xfrm>
            <a:custGeom>
              <a:avLst/>
              <a:gdLst/>
              <a:ahLst/>
              <a:cxnLst/>
              <a:rect l="l" t="t" r="r" b="b"/>
              <a:pathLst>
                <a:path w="3810" h="3810">
                  <a:moveTo>
                    <a:pt x="3708" y="2019"/>
                  </a:moveTo>
                  <a:lnTo>
                    <a:pt x="3683" y="1524"/>
                  </a:lnTo>
                  <a:lnTo>
                    <a:pt x="3479" y="1333"/>
                  </a:lnTo>
                  <a:lnTo>
                    <a:pt x="2273" y="1409"/>
                  </a:lnTo>
                  <a:lnTo>
                    <a:pt x="2222" y="190"/>
                  </a:lnTo>
                  <a:lnTo>
                    <a:pt x="2006" y="0"/>
                  </a:lnTo>
                  <a:lnTo>
                    <a:pt x="1511" y="25"/>
                  </a:lnTo>
                  <a:lnTo>
                    <a:pt x="1320" y="241"/>
                  </a:lnTo>
                  <a:lnTo>
                    <a:pt x="1384" y="1447"/>
                  </a:lnTo>
                  <a:lnTo>
                    <a:pt x="190" y="1511"/>
                  </a:lnTo>
                  <a:lnTo>
                    <a:pt x="0" y="1727"/>
                  </a:lnTo>
                  <a:lnTo>
                    <a:pt x="25" y="2222"/>
                  </a:lnTo>
                  <a:lnTo>
                    <a:pt x="228" y="2413"/>
                  </a:lnTo>
                  <a:lnTo>
                    <a:pt x="1422" y="2349"/>
                  </a:lnTo>
                  <a:lnTo>
                    <a:pt x="1498" y="3530"/>
                  </a:lnTo>
                  <a:lnTo>
                    <a:pt x="1701" y="3721"/>
                  </a:lnTo>
                  <a:lnTo>
                    <a:pt x="1955" y="3708"/>
                  </a:lnTo>
                  <a:lnTo>
                    <a:pt x="2209" y="3695"/>
                  </a:lnTo>
                  <a:lnTo>
                    <a:pt x="2387" y="3479"/>
                  </a:lnTo>
                  <a:lnTo>
                    <a:pt x="2324" y="2311"/>
                  </a:lnTo>
                  <a:lnTo>
                    <a:pt x="3276" y="2247"/>
                  </a:lnTo>
                  <a:lnTo>
                    <a:pt x="3530" y="2235"/>
                  </a:lnTo>
                  <a:lnTo>
                    <a:pt x="3708" y="2019"/>
                  </a:lnTo>
                  <a:close/>
                </a:path>
              </a:pathLst>
            </a:custGeom>
            <a:solidFill>
              <a:srgbClr val="FFFFFF"/>
            </a:solidFill>
          </p:spPr>
          <p:txBody>
            <a:bodyPr wrap="square" lIns="0" tIns="0" rIns="0" bIns="0" rtlCol="0"/>
            <a:lstStyle/>
            <a:p>
              <a:endParaRPr sz="1227"/>
            </a:p>
          </p:txBody>
        </p:sp>
        <p:sp>
          <p:nvSpPr>
            <p:cNvPr id="476" name="object 476"/>
            <p:cNvSpPr/>
            <p:nvPr/>
          </p:nvSpPr>
          <p:spPr>
            <a:xfrm>
              <a:off x="5624515" y="4840782"/>
              <a:ext cx="6985" cy="6985"/>
            </a:xfrm>
            <a:custGeom>
              <a:avLst/>
              <a:gdLst/>
              <a:ahLst/>
              <a:cxnLst/>
              <a:rect l="l" t="t" r="r" b="b"/>
              <a:pathLst>
                <a:path w="6985" h="6985">
                  <a:moveTo>
                    <a:pt x="4889" y="0"/>
                  </a:moveTo>
                  <a:lnTo>
                    <a:pt x="1358" y="177"/>
                  </a:lnTo>
                  <a:lnTo>
                    <a:pt x="0" y="1689"/>
                  </a:lnTo>
                  <a:lnTo>
                    <a:pt x="177" y="5232"/>
                  </a:lnTo>
                  <a:lnTo>
                    <a:pt x="1689" y="6591"/>
                  </a:lnTo>
                  <a:lnTo>
                    <a:pt x="5219" y="6400"/>
                  </a:lnTo>
                  <a:lnTo>
                    <a:pt x="6578" y="4889"/>
                  </a:lnTo>
                  <a:lnTo>
                    <a:pt x="6489" y="3124"/>
                  </a:lnTo>
                  <a:lnTo>
                    <a:pt x="6400" y="1358"/>
                  </a:lnTo>
                  <a:lnTo>
                    <a:pt x="4889" y="0"/>
                  </a:lnTo>
                  <a:close/>
                </a:path>
              </a:pathLst>
            </a:custGeom>
            <a:solidFill>
              <a:srgbClr val="F25921"/>
            </a:solidFill>
          </p:spPr>
          <p:txBody>
            <a:bodyPr wrap="square" lIns="0" tIns="0" rIns="0" bIns="0" rtlCol="0"/>
            <a:lstStyle/>
            <a:p>
              <a:endParaRPr sz="1227"/>
            </a:p>
          </p:txBody>
        </p:sp>
        <p:sp>
          <p:nvSpPr>
            <p:cNvPr id="477" name="object 477"/>
            <p:cNvSpPr/>
            <p:nvPr/>
          </p:nvSpPr>
          <p:spPr>
            <a:xfrm>
              <a:off x="5625947" y="4842217"/>
              <a:ext cx="3810" cy="3810"/>
            </a:xfrm>
            <a:custGeom>
              <a:avLst/>
              <a:gdLst/>
              <a:ahLst/>
              <a:cxnLst/>
              <a:rect l="l" t="t" r="r" b="b"/>
              <a:pathLst>
                <a:path w="3810" h="3810">
                  <a:moveTo>
                    <a:pt x="3708" y="2006"/>
                  </a:moveTo>
                  <a:lnTo>
                    <a:pt x="3683" y="1511"/>
                  </a:lnTo>
                  <a:lnTo>
                    <a:pt x="3479" y="1320"/>
                  </a:lnTo>
                  <a:lnTo>
                    <a:pt x="2260" y="1397"/>
                  </a:lnTo>
                  <a:lnTo>
                    <a:pt x="2209" y="190"/>
                  </a:lnTo>
                  <a:lnTo>
                    <a:pt x="1993" y="0"/>
                  </a:lnTo>
                  <a:lnTo>
                    <a:pt x="1498" y="25"/>
                  </a:lnTo>
                  <a:lnTo>
                    <a:pt x="1308" y="241"/>
                  </a:lnTo>
                  <a:lnTo>
                    <a:pt x="1371" y="1435"/>
                  </a:lnTo>
                  <a:lnTo>
                    <a:pt x="190" y="1498"/>
                  </a:lnTo>
                  <a:lnTo>
                    <a:pt x="0" y="1714"/>
                  </a:lnTo>
                  <a:lnTo>
                    <a:pt x="25" y="2209"/>
                  </a:lnTo>
                  <a:lnTo>
                    <a:pt x="228" y="2400"/>
                  </a:lnTo>
                  <a:lnTo>
                    <a:pt x="1409" y="2336"/>
                  </a:lnTo>
                  <a:lnTo>
                    <a:pt x="1485" y="3530"/>
                  </a:lnTo>
                  <a:lnTo>
                    <a:pt x="1689" y="3721"/>
                  </a:lnTo>
                  <a:lnTo>
                    <a:pt x="1943" y="3708"/>
                  </a:lnTo>
                  <a:lnTo>
                    <a:pt x="2197" y="3695"/>
                  </a:lnTo>
                  <a:lnTo>
                    <a:pt x="2374" y="3479"/>
                  </a:lnTo>
                  <a:lnTo>
                    <a:pt x="2311" y="2298"/>
                  </a:lnTo>
                  <a:lnTo>
                    <a:pt x="3276" y="2235"/>
                  </a:lnTo>
                  <a:lnTo>
                    <a:pt x="3530" y="2222"/>
                  </a:lnTo>
                  <a:lnTo>
                    <a:pt x="3708" y="2006"/>
                  </a:lnTo>
                  <a:close/>
                </a:path>
              </a:pathLst>
            </a:custGeom>
            <a:solidFill>
              <a:srgbClr val="FFFFFF"/>
            </a:solidFill>
          </p:spPr>
          <p:txBody>
            <a:bodyPr wrap="square" lIns="0" tIns="0" rIns="0" bIns="0" rtlCol="0"/>
            <a:lstStyle/>
            <a:p>
              <a:endParaRPr sz="1227"/>
            </a:p>
          </p:txBody>
        </p:sp>
        <p:sp>
          <p:nvSpPr>
            <p:cNvPr id="478" name="object 478"/>
            <p:cNvSpPr/>
            <p:nvPr/>
          </p:nvSpPr>
          <p:spPr>
            <a:xfrm>
              <a:off x="5549032" y="4862859"/>
              <a:ext cx="6985" cy="6985"/>
            </a:xfrm>
            <a:custGeom>
              <a:avLst/>
              <a:gdLst/>
              <a:ahLst/>
              <a:cxnLst/>
              <a:rect l="l" t="t" r="r" b="b"/>
              <a:pathLst>
                <a:path w="6985" h="6985">
                  <a:moveTo>
                    <a:pt x="4889" y="0"/>
                  </a:moveTo>
                  <a:lnTo>
                    <a:pt x="1358" y="177"/>
                  </a:lnTo>
                  <a:lnTo>
                    <a:pt x="0" y="1689"/>
                  </a:lnTo>
                  <a:lnTo>
                    <a:pt x="177" y="5232"/>
                  </a:lnTo>
                  <a:lnTo>
                    <a:pt x="1689" y="6591"/>
                  </a:lnTo>
                  <a:lnTo>
                    <a:pt x="5219" y="6400"/>
                  </a:lnTo>
                  <a:lnTo>
                    <a:pt x="6578" y="4889"/>
                  </a:lnTo>
                  <a:lnTo>
                    <a:pt x="6489" y="3124"/>
                  </a:lnTo>
                  <a:lnTo>
                    <a:pt x="6400" y="1358"/>
                  </a:lnTo>
                  <a:lnTo>
                    <a:pt x="4889" y="0"/>
                  </a:lnTo>
                  <a:close/>
                </a:path>
              </a:pathLst>
            </a:custGeom>
            <a:solidFill>
              <a:srgbClr val="F25921"/>
            </a:solidFill>
          </p:spPr>
          <p:txBody>
            <a:bodyPr wrap="square" lIns="0" tIns="0" rIns="0" bIns="0" rtlCol="0"/>
            <a:lstStyle/>
            <a:p>
              <a:endParaRPr sz="1227"/>
            </a:p>
          </p:txBody>
        </p:sp>
        <p:sp>
          <p:nvSpPr>
            <p:cNvPr id="479" name="object 479"/>
            <p:cNvSpPr/>
            <p:nvPr/>
          </p:nvSpPr>
          <p:spPr>
            <a:xfrm>
              <a:off x="5550459" y="4864290"/>
              <a:ext cx="3810" cy="3810"/>
            </a:xfrm>
            <a:custGeom>
              <a:avLst/>
              <a:gdLst/>
              <a:ahLst/>
              <a:cxnLst/>
              <a:rect l="l" t="t" r="r" b="b"/>
              <a:pathLst>
                <a:path w="3810" h="3810">
                  <a:moveTo>
                    <a:pt x="3708" y="2006"/>
                  </a:moveTo>
                  <a:lnTo>
                    <a:pt x="3683" y="1511"/>
                  </a:lnTo>
                  <a:lnTo>
                    <a:pt x="3479" y="1320"/>
                  </a:lnTo>
                  <a:lnTo>
                    <a:pt x="2273" y="1397"/>
                  </a:lnTo>
                  <a:lnTo>
                    <a:pt x="2222" y="190"/>
                  </a:lnTo>
                  <a:lnTo>
                    <a:pt x="2006" y="0"/>
                  </a:lnTo>
                  <a:lnTo>
                    <a:pt x="1511" y="25"/>
                  </a:lnTo>
                  <a:lnTo>
                    <a:pt x="1320" y="241"/>
                  </a:lnTo>
                  <a:lnTo>
                    <a:pt x="1384" y="1435"/>
                  </a:lnTo>
                  <a:lnTo>
                    <a:pt x="190" y="1498"/>
                  </a:lnTo>
                  <a:lnTo>
                    <a:pt x="0" y="1714"/>
                  </a:lnTo>
                  <a:lnTo>
                    <a:pt x="25" y="2209"/>
                  </a:lnTo>
                  <a:lnTo>
                    <a:pt x="228" y="2400"/>
                  </a:lnTo>
                  <a:lnTo>
                    <a:pt x="1422" y="2336"/>
                  </a:lnTo>
                  <a:lnTo>
                    <a:pt x="1498" y="3530"/>
                  </a:lnTo>
                  <a:lnTo>
                    <a:pt x="1701" y="3721"/>
                  </a:lnTo>
                  <a:lnTo>
                    <a:pt x="1955" y="3708"/>
                  </a:lnTo>
                  <a:lnTo>
                    <a:pt x="2209" y="3695"/>
                  </a:lnTo>
                  <a:lnTo>
                    <a:pt x="2387" y="3479"/>
                  </a:lnTo>
                  <a:lnTo>
                    <a:pt x="2324" y="2298"/>
                  </a:lnTo>
                  <a:lnTo>
                    <a:pt x="3276" y="2235"/>
                  </a:lnTo>
                  <a:lnTo>
                    <a:pt x="3530" y="2222"/>
                  </a:lnTo>
                  <a:lnTo>
                    <a:pt x="3708" y="2006"/>
                  </a:lnTo>
                  <a:close/>
                </a:path>
              </a:pathLst>
            </a:custGeom>
            <a:solidFill>
              <a:srgbClr val="FFFFFF"/>
            </a:solidFill>
          </p:spPr>
          <p:txBody>
            <a:bodyPr wrap="square" lIns="0" tIns="0" rIns="0" bIns="0" rtlCol="0"/>
            <a:lstStyle/>
            <a:p>
              <a:endParaRPr sz="1227"/>
            </a:p>
          </p:txBody>
        </p:sp>
      </p:grpSp>
      <p:sp>
        <p:nvSpPr>
          <p:cNvPr id="480" name="object 480"/>
          <p:cNvSpPr txBox="1"/>
          <p:nvPr/>
        </p:nvSpPr>
        <p:spPr>
          <a:xfrm rot="21420000">
            <a:off x="7137204" y="3187546"/>
            <a:ext cx="123295" cy="25648"/>
          </a:xfrm>
          <a:prstGeom prst="rect">
            <a:avLst/>
          </a:prstGeom>
        </p:spPr>
        <p:txBody>
          <a:bodyPr vert="horz" wrap="square" lIns="0" tIns="0" rIns="0" bIns="0" rtlCol="0">
            <a:spAutoFit/>
          </a:bodyPr>
          <a:lstStyle/>
          <a:p>
            <a:pPr>
              <a:lnSpc>
                <a:spcPts val="65"/>
              </a:lnSpc>
            </a:pPr>
            <a:r>
              <a:rPr sz="100" b="1" dirty="0">
                <a:solidFill>
                  <a:srgbClr val="006B96"/>
                </a:solidFill>
                <a:latin typeface="Calibri"/>
                <a:cs typeface="Calibri"/>
              </a:rPr>
              <a:t>Cómo</a:t>
            </a:r>
            <a:r>
              <a:rPr sz="100" b="1" spc="24" dirty="0">
                <a:solidFill>
                  <a:srgbClr val="006B96"/>
                </a:solidFill>
                <a:latin typeface="Calibri"/>
                <a:cs typeface="Calibri"/>
              </a:rPr>
              <a:t> </a:t>
            </a:r>
            <a:r>
              <a:rPr sz="100" b="1" dirty="0">
                <a:solidFill>
                  <a:srgbClr val="006B96"/>
                </a:solidFill>
                <a:latin typeface="Calibri"/>
                <a:cs typeface="Calibri"/>
              </a:rPr>
              <a:t>funcionan</a:t>
            </a:r>
            <a:r>
              <a:rPr sz="100" b="1" spc="27" dirty="0">
                <a:solidFill>
                  <a:srgbClr val="006B96"/>
                </a:solidFill>
                <a:latin typeface="Calibri"/>
                <a:cs typeface="Calibri"/>
              </a:rPr>
              <a:t> </a:t>
            </a:r>
            <a:r>
              <a:rPr sz="100" b="1" dirty="0">
                <a:solidFill>
                  <a:srgbClr val="006B96"/>
                </a:solidFill>
                <a:latin typeface="Calibri"/>
                <a:cs typeface="Calibri"/>
              </a:rPr>
              <a:t>las</a:t>
            </a:r>
            <a:r>
              <a:rPr sz="100" b="1" spc="27" dirty="0">
                <a:solidFill>
                  <a:srgbClr val="006B96"/>
                </a:solidFill>
                <a:latin typeface="Calibri"/>
                <a:cs typeface="Calibri"/>
              </a:rPr>
              <a:t> </a:t>
            </a:r>
            <a:r>
              <a:rPr sz="100" b="1" spc="-7" dirty="0">
                <a:solidFill>
                  <a:srgbClr val="006B96"/>
                </a:solidFill>
                <a:latin typeface="Calibri"/>
                <a:cs typeface="Calibri"/>
              </a:rPr>
              <a:t>vacunas</a:t>
            </a:r>
            <a:endParaRPr sz="100">
              <a:latin typeface="Calibri"/>
              <a:cs typeface="Calibri"/>
            </a:endParaRPr>
          </a:p>
        </p:txBody>
      </p:sp>
      <p:sp>
        <p:nvSpPr>
          <p:cNvPr id="481" name="object 481"/>
          <p:cNvSpPr txBox="1"/>
          <p:nvPr/>
        </p:nvSpPr>
        <p:spPr>
          <a:xfrm rot="21420000">
            <a:off x="7137688" y="3198177"/>
            <a:ext cx="93959" cy="25648"/>
          </a:xfrm>
          <a:prstGeom prst="rect">
            <a:avLst/>
          </a:prstGeom>
        </p:spPr>
        <p:txBody>
          <a:bodyPr vert="horz" wrap="square" lIns="0" tIns="0" rIns="0" bIns="0" rtlCol="0">
            <a:spAutoFit/>
          </a:bodyPr>
          <a:lstStyle/>
          <a:p>
            <a:pPr>
              <a:lnSpc>
                <a:spcPts val="65"/>
              </a:lnSpc>
            </a:pPr>
            <a:r>
              <a:rPr sz="100" b="1" dirty="0">
                <a:solidFill>
                  <a:srgbClr val="006B96"/>
                </a:solidFill>
                <a:latin typeface="Calibri"/>
                <a:cs typeface="Calibri"/>
              </a:rPr>
              <a:t>contra</a:t>
            </a:r>
            <a:r>
              <a:rPr sz="100" b="1" spc="20" dirty="0">
                <a:solidFill>
                  <a:srgbClr val="006B96"/>
                </a:solidFill>
                <a:latin typeface="Calibri"/>
                <a:cs typeface="Calibri"/>
              </a:rPr>
              <a:t> </a:t>
            </a:r>
            <a:r>
              <a:rPr sz="100" b="1" dirty="0">
                <a:solidFill>
                  <a:srgbClr val="006B96"/>
                </a:solidFill>
                <a:latin typeface="Calibri"/>
                <a:cs typeface="Calibri"/>
              </a:rPr>
              <a:t>el</a:t>
            </a:r>
            <a:r>
              <a:rPr sz="100" b="1" spc="20" dirty="0">
                <a:solidFill>
                  <a:srgbClr val="006B96"/>
                </a:solidFill>
                <a:latin typeface="Calibri"/>
                <a:cs typeface="Calibri"/>
              </a:rPr>
              <a:t> </a:t>
            </a:r>
            <a:r>
              <a:rPr sz="100" b="1" dirty="0">
                <a:solidFill>
                  <a:srgbClr val="006B96"/>
                </a:solidFill>
                <a:latin typeface="Calibri"/>
                <a:cs typeface="Calibri"/>
              </a:rPr>
              <a:t>COVID-19</a:t>
            </a:r>
            <a:r>
              <a:rPr sz="100" b="1" spc="24" dirty="0">
                <a:solidFill>
                  <a:srgbClr val="006B96"/>
                </a:solidFill>
                <a:latin typeface="Calibri"/>
                <a:cs typeface="Calibri"/>
              </a:rPr>
              <a:t> </a:t>
            </a:r>
            <a:r>
              <a:rPr sz="100" b="1" spc="-17" dirty="0">
                <a:solidFill>
                  <a:srgbClr val="006B96"/>
                </a:solidFill>
                <a:latin typeface="Calibri"/>
                <a:cs typeface="Calibri"/>
              </a:rPr>
              <a:t>de</a:t>
            </a:r>
            <a:endParaRPr sz="100">
              <a:latin typeface="Calibri"/>
              <a:cs typeface="Calibri"/>
            </a:endParaRPr>
          </a:p>
        </p:txBody>
      </p:sp>
      <p:sp>
        <p:nvSpPr>
          <p:cNvPr id="482" name="object 482"/>
          <p:cNvSpPr txBox="1"/>
          <p:nvPr/>
        </p:nvSpPr>
        <p:spPr>
          <a:xfrm rot="21420000">
            <a:off x="7138126" y="3208812"/>
            <a:ext cx="64719" cy="25648"/>
          </a:xfrm>
          <a:prstGeom prst="rect">
            <a:avLst/>
          </a:prstGeom>
        </p:spPr>
        <p:txBody>
          <a:bodyPr vert="horz" wrap="square" lIns="0" tIns="0" rIns="0" bIns="0" rtlCol="0">
            <a:spAutoFit/>
          </a:bodyPr>
          <a:lstStyle/>
          <a:p>
            <a:pPr>
              <a:lnSpc>
                <a:spcPts val="65"/>
              </a:lnSpc>
            </a:pPr>
            <a:r>
              <a:rPr sz="100" b="1" dirty="0">
                <a:solidFill>
                  <a:srgbClr val="006B96"/>
                </a:solidFill>
                <a:latin typeface="Calibri"/>
                <a:cs typeface="Calibri"/>
              </a:rPr>
              <a:t>ARNm</a:t>
            </a:r>
            <a:r>
              <a:rPr sz="100" b="1" spc="31" dirty="0">
                <a:solidFill>
                  <a:srgbClr val="006B96"/>
                </a:solidFill>
                <a:latin typeface="Calibri"/>
                <a:cs typeface="Calibri"/>
              </a:rPr>
              <a:t> </a:t>
            </a:r>
            <a:r>
              <a:rPr sz="100" b="1" spc="-7" dirty="0">
                <a:solidFill>
                  <a:srgbClr val="006B96"/>
                </a:solidFill>
                <a:latin typeface="Calibri"/>
                <a:cs typeface="Calibri"/>
              </a:rPr>
              <a:t>(mRNA)</a:t>
            </a:r>
            <a:endParaRPr sz="100">
              <a:latin typeface="Calibri"/>
              <a:cs typeface="Calibri"/>
            </a:endParaRPr>
          </a:p>
        </p:txBody>
      </p:sp>
      <p:sp>
        <p:nvSpPr>
          <p:cNvPr id="483" name="object 483"/>
          <p:cNvSpPr txBox="1"/>
          <p:nvPr/>
        </p:nvSpPr>
        <p:spPr>
          <a:xfrm rot="21480000">
            <a:off x="7139174" y="3239252"/>
            <a:ext cx="28410" cy="256"/>
          </a:xfrm>
          <a:prstGeom prst="rect">
            <a:avLst/>
          </a:prstGeom>
        </p:spPr>
        <p:txBody>
          <a:bodyPr vert="horz" wrap="square" lIns="0" tIns="0" rIns="0" bIns="0" rtlCol="0">
            <a:spAutoFit/>
          </a:bodyPr>
          <a:lstStyle/>
          <a:p>
            <a:pPr>
              <a:lnSpc>
                <a:spcPts val="27"/>
              </a:lnSpc>
            </a:pPr>
            <a:r>
              <a:rPr sz="100" b="1" dirty="0">
                <a:solidFill>
                  <a:srgbClr val="006B96"/>
                </a:solidFill>
                <a:latin typeface="Calibri"/>
                <a:cs typeface="Calibri"/>
              </a:rPr>
              <a:t>Entendamos</a:t>
            </a:r>
            <a:r>
              <a:rPr sz="100" b="1" spc="-3" dirty="0">
                <a:solidFill>
                  <a:srgbClr val="006B96"/>
                </a:solidFill>
                <a:latin typeface="Calibri"/>
                <a:cs typeface="Calibri"/>
              </a:rPr>
              <a:t> </a:t>
            </a:r>
            <a:r>
              <a:rPr sz="100" b="1" dirty="0">
                <a:solidFill>
                  <a:srgbClr val="006B96"/>
                </a:solidFill>
                <a:latin typeface="Calibri"/>
                <a:cs typeface="Calibri"/>
              </a:rPr>
              <a:t>el</a:t>
            </a:r>
            <a:endParaRPr sz="100">
              <a:latin typeface="Calibri"/>
              <a:cs typeface="Calibri"/>
            </a:endParaRPr>
          </a:p>
        </p:txBody>
      </p:sp>
      <p:sp>
        <p:nvSpPr>
          <p:cNvPr id="484" name="object 484"/>
          <p:cNvSpPr txBox="1"/>
          <p:nvPr/>
        </p:nvSpPr>
        <p:spPr>
          <a:xfrm rot="21480000">
            <a:off x="7139414" y="3243755"/>
            <a:ext cx="29268" cy="193"/>
          </a:xfrm>
          <a:prstGeom prst="rect">
            <a:avLst/>
          </a:prstGeom>
        </p:spPr>
        <p:txBody>
          <a:bodyPr vert="horz" wrap="square" lIns="0" tIns="0" rIns="0" bIns="0" rtlCol="0">
            <a:spAutoFit/>
          </a:bodyPr>
          <a:lstStyle/>
          <a:p>
            <a:pPr>
              <a:lnSpc>
                <a:spcPts val="27"/>
              </a:lnSpc>
            </a:pPr>
            <a:r>
              <a:rPr sz="100" b="1" dirty="0">
                <a:solidFill>
                  <a:srgbClr val="006B96"/>
                </a:solidFill>
                <a:latin typeface="Calibri"/>
                <a:cs typeface="Calibri"/>
              </a:rPr>
              <a:t>virus</a:t>
            </a:r>
            <a:r>
              <a:rPr sz="100" b="1" spc="-3" dirty="0">
                <a:solidFill>
                  <a:srgbClr val="006B96"/>
                </a:solidFill>
                <a:latin typeface="Calibri"/>
                <a:cs typeface="Calibri"/>
              </a:rPr>
              <a:t> </a:t>
            </a:r>
            <a:r>
              <a:rPr sz="100" b="1" dirty="0">
                <a:solidFill>
                  <a:srgbClr val="006B96"/>
                </a:solidFill>
                <a:latin typeface="Calibri"/>
                <a:cs typeface="Calibri"/>
              </a:rPr>
              <a:t>que </a:t>
            </a:r>
            <a:r>
              <a:rPr sz="100" b="1" spc="-7" dirty="0">
                <a:solidFill>
                  <a:srgbClr val="006B96"/>
                </a:solidFill>
                <a:latin typeface="Calibri"/>
                <a:cs typeface="Calibri"/>
              </a:rPr>
              <a:t>causa</a:t>
            </a:r>
            <a:endParaRPr sz="100">
              <a:latin typeface="Calibri"/>
              <a:cs typeface="Calibri"/>
            </a:endParaRPr>
          </a:p>
        </p:txBody>
      </p:sp>
      <p:sp>
        <p:nvSpPr>
          <p:cNvPr id="485" name="object 485"/>
          <p:cNvSpPr txBox="1"/>
          <p:nvPr/>
        </p:nvSpPr>
        <p:spPr>
          <a:xfrm rot="21480000">
            <a:off x="7139616" y="3248366"/>
            <a:ext cx="23275" cy="193"/>
          </a:xfrm>
          <a:prstGeom prst="rect">
            <a:avLst/>
          </a:prstGeom>
        </p:spPr>
        <p:txBody>
          <a:bodyPr vert="horz" wrap="square" lIns="0" tIns="0" rIns="0" bIns="0" rtlCol="0">
            <a:spAutoFit/>
          </a:bodyPr>
          <a:lstStyle/>
          <a:p>
            <a:pPr>
              <a:lnSpc>
                <a:spcPts val="27"/>
              </a:lnSpc>
            </a:pPr>
            <a:r>
              <a:rPr sz="100" b="1" spc="-7" dirty="0">
                <a:solidFill>
                  <a:srgbClr val="006B96"/>
                </a:solidFill>
                <a:latin typeface="Calibri"/>
                <a:cs typeface="Calibri"/>
              </a:rPr>
              <a:t>el</a:t>
            </a:r>
            <a:r>
              <a:rPr sz="100" b="1" spc="41" dirty="0">
                <a:solidFill>
                  <a:srgbClr val="006B96"/>
                </a:solidFill>
                <a:latin typeface="Calibri"/>
                <a:cs typeface="Calibri"/>
              </a:rPr>
              <a:t> </a:t>
            </a:r>
            <a:r>
              <a:rPr sz="100" b="1" spc="-7" dirty="0">
                <a:solidFill>
                  <a:srgbClr val="006B96"/>
                </a:solidFill>
                <a:latin typeface="Calibri"/>
                <a:cs typeface="Calibri"/>
              </a:rPr>
              <a:t>COVID-</a:t>
            </a:r>
            <a:r>
              <a:rPr sz="100" b="1" spc="-17" dirty="0">
                <a:solidFill>
                  <a:srgbClr val="006B96"/>
                </a:solidFill>
                <a:latin typeface="Calibri"/>
                <a:cs typeface="Calibri"/>
              </a:rPr>
              <a:t>19.</a:t>
            </a:r>
            <a:endParaRPr sz="100">
              <a:latin typeface="Calibri"/>
              <a:cs typeface="Calibri"/>
            </a:endParaRPr>
          </a:p>
        </p:txBody>
      </p:sp>
      <p:sp>
        <p:nvSpPr>
          <p:cNvPr id="486" name="object 486"/>
          <p:cNvSpPr txBox="1"/>
          <p:nvPr/>
        </p:nvSpPr>
        <p:spPr>
          <a:xfrm rot="21420000">
            <a:off x="7233447" y="3289015"/>
            <a:ext cx="14948" cy="63304"/>
          </a:xfrm>
          <a:prstGeom prst="rect">
            <a:avLst/>
          </a:prstGeom>
        </p:spPr>
        <p:txBody>
          <a:bodyPr vert="horz" wrap="square" lIns="0" tIns="1732" rIns="0" bIns="0" rtlCol="0">
            <a:spAutoFit/>
          </a:bodyPr>
          <a:lstStyle/>
          <a:p>
            <a:pPr>
              <a:spcBef>
                <a:spcPts val="14"/>
              </a:spcBef>
            </a:pPr>
            <a:r>
              <a:rPr sz="100" spc="-7" dirty="0">
                <a:solidFill>
                  <a:srgbClr val="FFFFFF"/>
                </a:solidFill>
                <a:latin typeface="Calibri"/>
                <a:cs typeface="Calibri"/>
              </a:rPr>
              <a:t>La</a:t>
            </a:r>
            <a:r>
              <a:rPr sz="100" spc="14" dirty="0">
                <a:solidFill>
                  <a:srgbClr val="FFFFFF"/>
                </a:solidFill>
                <a:latin typeface="Calibri"/>
                <a:cs typeface="Calibri"/>
              </a:rPr>
              <a:t> </a:t>
            </a:r>
            <a:r>
              <a:rPr sz="100" spc="-14" dirty="0">
                <a:solidFill>
                  <a:srgbClr val="FFFFFF"/>
                </a:solidFill>
                <a:latin typeface="Calibri"/>
                <a:cs typeface="Calibri"/>
              </a:rPr>
              <a:t>vacuna</a:t>
            </a:r>
            <a:r>
              <a:rPr sz="100" spc="17" dirty="0">
                <a:solidFill>
                  <a:srgbClr val="FFFFFF"/>
                </a:solidFill>
                <a:latin typeface="Calibri"/>
                <a:cs typeface="Calibri"/>
              </a:rPr>
              <a:t> </a:t>
            </a:r>
            <a:r>
              <a:rPr sz="100" spc="-31" dirty="0">
                <a:solidFill>
                  <a:srgbClr val="FFFFFF"/>
                </a:solidFill>
                <a:latin typeface="Verdana"/>
                <a:cs typeface="Verdana"/>
              </a:rPr>
              <a:t>NO</a:t>
            </a:r>
            <a:endParaRPr sz="100">
              <a:latin typeface="Verdana"/>
              <a:cs typeface="Verdana"/>
            </a:endParaRPr>
          </a:p>
        </p:txBody>
      </p:sp>
      <p:sp>
        <p:nvSpPr>
          <p:cNvPr id="487" name="object 487"/>
          <p:cNvSpPr txBox="1"/>
          <p:nvPr/>
        </p:nvSpPr>
        <p:spPr>
          <a:xfrm rot="21420000">
            <a:off x="7233680" y="3290722"/>
            <a:ext cx="75378" cy="63741"/>
          </a:xfrm>
          <a:prstGeom prst="rect">
            <a:avLst/>
          </a:prstGeom>
        </p:spPr>
        <p:txBody>
          <a:bodyPr vert="horz" wrap="square" lIns="0" tIns="2165" rIns="0" bIns="0" rtlCol="0">
            <a:spAutoFit/>
          </a:bodyPr>
          <a:lstStyle/>
          <a:p>
            <a:pPr>
              <a:spcBef>
                <a:spcPts val="17"/>
              </a:spcBef>
            </a:pPr>
            <a:r>
              <a:rPr sz="100" spc="-7" dirty="0">
                <a:solidFill>
                  <a:srgbClr val="FFFFFF"/>
                </a:solidFill>
                <a:latin typeface="Calibri"/>
                <a:cs typeface="Calibri"/>
              </a:rPr>
              <a:t>contiene</a:t>
            </a:r>
            <a:r>
              <a:rPr sz="100" spc="-3" dirty="0">
                <a:solidFill>
                  <a:srgbClr val="FFFFFF"/>
                </a:solidFill>
                <a:latin typeface="Calibri"/>
                <a:cs typeface="Calibri"/>
              </a:rPr>
              <a:t> </a:t>
            </a:r>
            <a:r>
              <a:rPr sz="100" dirty="0">
                <a:solidFill>
                  <a:srgbClr val="FFFFFF"/>
                </a:solidFill>
                <a:latin typeface="Verdana"/>
                <a:cs typeface="Verdana"/>
              </a:rPr>
              <a:t>NINGÚN</a:t>
            </a:r>
            <a:r>
              <a:rPr sz="100" spc="228" dirty="0">
                <a:solidFill>
                  <a:srgbClr val="FFFFFF"/>
                </a:solidFill>
                <a:latin typeface="Verdana"/>
                <a:cs typeface="Verdana"/>
              </a:rPr>
              <a:t> </a:t>
            </a:r>
            <a:r>
              <a:rPr sz="100" spc="-7" dirty="0">
                <a:solidFill>
                  <a:srgbClr val="FFFFFF"/>
                </a:solidFill>
                <a:latin typeface="Calibri"/>
                <a:cs typeface="Calibri"/>
              </a:rPr>
              <a:t>es</a:t>
            </a:r>
            <a:r>
              <a:rPr sz="100" spc="-3" dirty="0">
                <a:solidFill>
                  <a:srgbClr val="FFFFFF"/>
                </a:solidFill>
                <a:latin typeface="Calibri"/>
                <a:cs typeface="Calibri"/>
              </a:rPr>
              <a:t> </a:t>
            </a:r>
            <a:r>
              <a:rPr sz="100" spc="-14" dirty="0">
                <a:solidFill>
                  <a:srgbClr val="FFFFFF"/>
                </a:solidFill>
                <a:latin typeface="Calibri"/>
                <a:cs typeface="Calibri"/>
              </a:rPr>
              <a:t>totalmente</a:t>
            </a:r>
            <a:r>
              <a:rPr sz="100" spc="-3" dirty="0">
                <a:solidFill>
                  <a:srgbClr val="FFFFFF"/>
                </a:solidFill>
                <a:latin typeface="Calibri"/>
                <a:cs typeface="Calibri"/>
              </a:rPr>
              <a:t> </a:t>
            </a:r>
            <a:r>
              <a:rPr sz="100" spc="-14" dirty="0">
                <a:solidFill>
                  <a:srgbClr val="FFFFFF"/>
                </a:solidFill>
                <a:latin typeface="Calibri"/>
                <a:cs typeface="Calibri"/>
              </a:rPr>
              <a:t>normal</a:t>
            </a:r>
            <a:endParaRPr sz="100">
              <a:latin typeface="Calibri"/>
              <a:cs typeface="Calibri"/>
            </a:endParaRPr>
          </a:p>
        </p:txBody>
      </p:sp>
      <p:sp>
        <p:nvSpPr>
          <p:cNvPr id="488" name="object 488"/>
          <p:cNvSpPr txBox="1"/>
          <p:nvPr/>
        </p:nvSpPr>
        <p:spPr>
          <a:xfrm rot="21420000">
            <a:off x="7233711" y="3286764"/>
            <a:ext cx="12822" cy="78693"/>
          </a:xfrm>
          <a:prstGeom prst="rect">
            <a:avLst/>
          </a:prstGeom>
        </p:spPr>
        <p:txBody>
          <a:bodyPr vert="horz" wrap="square" lIns="0" tIns="1732" rIns="0" bIns="0" rtlCol="0">
            <a:spAutoFit/>
          </a:bodyPr>
          <a:lstStyle/>
          <a:p>
            <a:pPr>
              <a:spcBef>
                <a:spcPts val="14"/>
              </a:spcBef>
            </a:pPr>
            <a:r>
              <a:rPr sz="100" spc="-7" dirty="0">
                <a:solidFill>
                  <a:srgbClr val="FFFFFF"/>
                </a:solidFill>
                <a:latin typeface="Calibri"/>
                <a:cs typeface="Calibri"/>
              </a:rPr>
              <a:t>virus;</a:t>
            </a:r>
            <a:r>
              <a:rPr sz="100" spc="-3" dirty="0">
                <a:solidFill>
                  <a:srgbClr val="FFFFFF"/>
                </a:solidFill>
                <a:latin typeface="Calibri"/>
                <a:cs typeface="Calibri"/>
              </a:rPr>
              <a:t> </a:t>
            </a:r>
            <a:r>
              <a:rPr sz="100" spc="-7" dirty="0">
                <a:solidFill>
                  <a:srgbClr val="FFFFFF"/>
                </a:solidFill>
                <a:latin typeface="Calibri"/>
                <a:cs typeface="Calibri"/>
              </a:rPr>
              <a:t>por</a:t>
            </a:r>
            <a:r>
              <a:rPr sz="100" spc="-3" dirty="0">
                <a:solidFill>
                  <a:srgbClr val="FFFFFF"/>
                </a:solidFill>
                <a:latin typeface="Calibri"/>
                <a:cs typeface="Calibri"/>
              </a:rPr>
              <a:t> </a:t>
            </a:r>
            <a:r>
              <a:rPr sz="100" spc="-7" dirty="0">
                <a:solidFill>
                  <a:srgbClr val="FFFFFF"/>
                </a:solidFill>
                <a:latin typeface="Calibri"/>
                <a:cs typeface="Calibri"/>
              </a:rPr>
              <a:t>lo</a:t>
            </a:r>
            <a:endParaRPr sz="100">
              <a:latin typeface="Calibri"/>
              <a:cs typeface="Calibri"/>
            </a:endParaRPr>
          </a:p>
        </p:txBody>
      </p:sp>
      <p:sp>
        <p:nvSpPr>
          <p:cNvPr id="489" name="object 489"/>
          <p:cNvSpPr txBox="1"/>
          <p:nvPr/>
        </p:nvSpPr>
        <p:spPr>
          <a:xfrm rot="21420000">
            <a:off x="7233881" y="3289352"/>
            <a:ext cx="16655" cy="78693"/>
          </a:xfrm>
          <a:prstGeom prst="rect">
            <a:avLst/>
          </a:prstGeom>
        </p:spPr>
        <p:txBody>
          <a:bodyPr vert="horz" wrap="square" lIns="0" tIns="1732" rIns="0" bIns="0" rtlCol="0">
            <a:spAutoFit/>
          </a:bodyPr>
          <a:lstStyle/>
          <a:p>
            <a:pPr>
              <a:spcBef>
                <a:spcPts val="14"/>
              </a:spcBef>
            </a:pPr>
            <a:r>
              <a:rPr sz="100" spc="-14" dirty="0">
                <a:solidFill>
                  <a:srgbClr val="FFFFFF"/>
                </a:solidFill>
                <a:latin typeface="Calibri"/>
                <a:cs typeface="Calibri"/>
              </a:rPr>
              <a:t>tanto,</a:t>
            </a:r>
            <a:r>
              <a:rPr sz="100" spc="14" dirty="0">
                <a:solidFill>
                  <a:srgbClr val="FFFFFF"/>
                </a:solidFill>
                <a:latin typeface="Calibri"/>
                <a:cs typeface="Calibri"/>
              </a:rPr>
              <a:t> </a:t>
            </a:r>
            <a:r>
              <a:rPr sz="100" spc="-14" dirty="0">
                <a:solidFill>
                  <a:srgbClr val="FFFFFF"/>
                </a:solidFill>
                <a:latin typeface="Calibri"/>
                <a:cs typeface="Calibri"/>
              </a:rPr>
              <a:t>no</a:t>
            </a:r>
            <a:r>
              <a:rPr sz="100" spc="17" dirty="0">
                <a:solidFill>
                  <a:srgbClr val="FFFFFF"/>
                </a:solidFill>
                <a:latin typeface="Calibri"/>
                <a:cs typeface="Calibri"/>
              </a:rPr>
              <a:t> </a:t>
            </a:r>
            <a:r>
              <a:rPr sz="100" spc="-17" dirty="0">
                <a:solidFill>
                  <a:srgbClr val="FFFFFF"/>
                </a:solidFill>
                <a:latin typeface="Calibri"/>
                <a:cs typeface="Calibri"/>
              </a:rPr>
              <a:t>puede</a:t>
            </a:r>
            <a:endParaRPr sz="100">
              <a:latin typeface="Calibri"/>
              <a:cs typeface="Calibri"/>
            </a:endParaRPr>
          </a:p>
        </p:txBody>
      </p:sp>
      <p:sp>
        <p:nvSpPr>
          <p:cNvPr id="490" name="object 490"/>
          <p:cNvSpPr txBox="1"/>
          <p:nvPr/>
        </p:nvSpPr>
        <p:spPr>
          <a:xfrm rot="21420000">
            <a:off x="7234165" y="3294722"/>
            <a:ext cx="17084" cy="78693"/>
          </a:xfrm>
          <a:prstGeom prst="rect">
            <a:avLst/>
          </a:prstGeom>
        </p:spPr>
        <p:txBody>
          <a:bodyPr vert="horz" wrap="square" lIns="0" tIns="1732" rIns="0" bIns="0" rtlCol="0">
            <a:spAutoFit/>
          </a:bodyPr>
          <a:lstStyle/>
          <a:p>
            <a:pPr>
              <a:spcBef>
                <a:spcPts val="14"/>
              </a:spcBef>
            </a:pPr>
            <a:r>
              <a:rPr sz="100" spc="-14" dirty="0">
                <a:solidFill>
                  <a:srgbClr val="FFFFFF"/>
                </a:solidFill>
                <a:latin typeface="Calibri"/>
                <a:cs typeface="Calibri"/>
              </a:rPr>
              <a:t>Tampoco</a:t>
            </a:r>
            <a:r>
              <a:rPr sz="100" spc="34" dirty="0">
                <a:solidFill>
                  <a:srgbClr val="FFFFFF"/>
                </a:solidFill>
                <a:latin typeface="Calibri"/>
                <a:cs typeface="Calibri"/>
              </a:rPr>
              <a:t> </a:t>
            </a:r>
            <a:r>
              <a:rPr sz="100" spc="-17" dirty="0">
                <a:solidFill>
                  <a:srgbClr val="FFFFFF"/>
                </a:solidFill>
                <a:latin typeface="Calibri"/>
                <a:cs typeface="Calibri"/>
              </a:rPr>
              <a:t>puede</a:t>
            </a:r>
            <a:endParaRPr sz="100">
              <a:latin typeface="Calibri"/>
              <a:cs typeface="Calibri"/>
            </a:endParaRPr>
          </a:p>
        </p:txBody>
      </p:sp>
      <p:sp>
        <p:nvSpPr>
          <p:cNvPr id="491" name="object 491"/>
          <p:cNvSpPr txBox="1"/>
          <p:nvPr/>
        </p:nvSpPr>
        <p:spPr>
          <a:xfrm rot="21420000">
            <a:off x="7234322" y="3289630"/>
            <a:ext cx="20514" cy="94082"/>
          </a:xfrm>
          <a:prstGeom prst="rect">
            <a:avLst/>
          </a:prstGeom>
        </p:spPr>
        <p:txBody>
          <a:bodyPr vert="horz" wrap="square" lIns="0" tIns="1732" rIns="0" bIns="0" rtlCol="0">
            <a:spAutoFit/>
          </a:bodyPr>
          <a:lstStyle/>
          <a:p>
            <a:pPr>
              <a:spcBef>
                <a:spcPts val="14"/>
              </a:spcBef>
            </a:pPr>
            <a:r>
              <a:rPr sz="100" spc="-10" dirty="0">
                <a:solidFill>
                  <a:srgbClr val="FFFFFF"/>
                </a:solidFill>
                <a:latin typeface="Calibri"/>
                <a:cs typeface="Calibri"/>
              </a:rPr>
              <a:t>cambiar</a:t>
            </a:r>
            <a:r>
              <a:rPr sz="100" spc="-3" dirty="0">
                <a:solidFill>
                  <a:srgbClr val="FFFFFF"/>
                </a:solidFill>
                <a:latin typeface="Calibri"/>
                <a:cs typeface="Calibri"/>
              </a:rPr>
              <a:t> </a:t>
            </a:r>
            <a:r>
              <a:rPr sz="100" spc="-10" dirty="0">
                <a:solidFill>
                  <a:srgbClr val="FFFFFF"/>
                </a:solidFill>
                <a:latin typeface="Calibri"/>
                <a:cs typeface="Calibri"/>
              </a:rPr>
              <a:t>su</a:t>
            </a:r>
            <a:r>
              <a:rPr sz="100" spc="-3" dirty="0">
                <a:solidFill>
                  <a:srgbClr val="FFFFFF"/>
                </a:solidFill>
                <a:latin typeface="Calibri"/>
                <a:cs typeface="Calibri"/>
              </a:rPr>
              <a:t> </a:t>
            </a:r>
            <a:r>
              <a:rPr sz="100" spc="-10" dirty="0">
                <a:solidFill>
                  <a:srgbClr val="FFFFFF"/>
                </a:solidFill>
                <a:latin typeface="Calibri"/>
                <a:cs typeface="Calibri"/>
              </a:rPr>
              <a:t>ADN</a:t>
            </a:r>
            <a:r>
              <a:rPr sz="100" spc="-3" dirty="0">
                <a:solidFill>
                  <a:srgbClr val="FFFFFF"/>
                </a:solidFill>
                <a:latin typeface="Calibri"/>
                <a:cs typeface="Calibri"/>
              </a:rPr>
              <a:t> </a:t>
            </a:r>
            <a:r>
              <a:rPr sz="100" spc="-10" dirty="0">
                <a:solidFill>
                  <a:srgbClr val="FFFFFF"/>
                </a:solidFill>
                <a:latin typeface="Calibri"/>
                <a:cs typeface="Calibri"/>
              </a:rPr>
              <a:t>de</a:t>
            </a:r>
            <a:endParaRPr sz="100">
              <a:latin typeface="Calibri"/>
              <a:cs typeface="Calibri"/>
            </a:endParaRPr>
          </a:p>
        </p:txBody>
      </p:sp>
      <p:sp>
        <p:nvSpPr>
          <p:cNvPr id="492" name="object 492"/>
          <p:cNvSpPr txBox="1"/>
          <p:nvPr/>
        </p:nvSpPr>
        <p:spPr>
          <a:xfrm rot="21420000">
            <a:off x="7234107" y="3306711"/>
            <a:ext cx="66725" cy="48353"/>
          </a:xfrm>
          <a:prstGeom prst="rect">
            <a:avLst/>
          </a:prstGeom>
        </p:spPr>
        <p:txBody>
          <a:bodyPr vert="horz" wrap="square" lIns="0" tIns="2165" rIns="0" bIns="0" rtlCol="0">
            <a:spAutoFit/>
          </a:bodyPr>
          <a:lstStyle/>
          <a:p>
            <a:pPr>
              <a:spcBef>
                <a:spcPts val="17"/>
              </a:spcBef>
            </a:pPr>
            <a:r>
              <a:rPr sz="100" spc="-7" dirty="0">
                <a:solidFill>
                  <a:srgbClr val="FFFFFF"/>
                </a:solidFill>
                <a:latin typeface="Calibri"/>
                <a:cs typeface="Calibri"/>
              </a:rPr>
              <a:t>causarle</a:t>
            </a:r>
            <a:r>
              <a:rPr sz="100" spc="-3" dirty="0">
                <a:solidFill>
                  <a:srgbClr val="FFFFFF"/>
                </a:solidFill>
                <a:latin typeface="Calibri"/>
                <a:cs typeface="Calibri"/>
              </a:rPr>
              <a:t> </a:t>
            </a:r>
            <a:r>
              <a:rPr sz="100" spc="-14" dirty="0">
                <a:solidFill>
                  <a:srgbClr val="FFFFFF"/>
                </a:solidFill>
                <a:latin typeface="Calibri"/>
                <a:cs typeface="Calibri"/>
              </a:rPr>
              <a:t>COVID-</a:t>
            </a:r>
            <a:r>
              <a:rPr sz="100" dirty="0">
                <a:solidFill>
                  <a:srgbClr val="FFFFFF"/>
                </a:solidFill>
                <a:latin typeface="Calibri"/>
                <a:cs typeface="Calibri"/>
              </a:rPr>
              <a:t>19.</a:t>
            </a:r>
            <a:r>
              <a:rPr sz="100" spc="256" dirty="0">
                <a:solidFill>
                  <a:srgbClr val="FFFFFF"/>
                </a:solidFill>
                <a:latin typeface="Calibri"/>
                <a:cs typeface="Calibri"/>
              </a:rPr>
              <a:t> </a:t>
            </a:r>
            <a:r>
              <a:rPr sz="100" spc="-14" dirty="0">
                <a:solidFill>
                  <a:srgbClr val="FFFFFF"/>
                </a:solidFill>
                <a:latin typeface="Calibri"/>
                <a:cs typeface="Calibri"/>
              </a:rPr>
              <a:t>funcionando.</a:t>
            </a:r>
            <a:endParaRPr sz="100">
              <a:latin typeface="Calibri"/>
              <a:cs typeface="Calibri"/>
            </a:endParaRPr>
          </a:p>
        </p:txBody>
      </p:sp>
      <p:sp>
        <p:nvSpPr>
          <p:cNvPr id="493" name="object 493"/>
          <p:cNvSpPr txBox="1"/>
          <p:nvPr/>
        </p:nvSpPr>
        <p:spPr>
          <a:xfrm rot="21420000">
            <a:off x="7234450" y="3307775"/>
            <a:ext cx="17940" cy="63304"/>
          </a:xfrm>
          <a:prstGeom prst="rect">
            <a:avLst/>
          </a:prstGeom>
        </p:spPr>
        <p:txBody>
          <a:bodyPr vert="horz" wrap="square" lIns="0" tIns="1732" rIns="0" bIns="0" rtlCol="0">
            <a:spAutoFit/>
          </a:bodyPr>
          <a:lstStyle/>
          <a:p>
            <a:pPr>
              <a:spcBef>
                <a:spcPts val="14"/>
              </a:spcBef>
            </a:pPr>
            <a:r>
              <a:rPr sz="100" spc="-14" dirty="0">
                <a:solidFill>
                  <a:srgbClr val="FFFFFF"/>
                </a:solidFill>
                <a:latin typeface="Calibri"/>
                <a:cs typeface="Calibri"/>
              </a:rPr>
              <a:t>ninguna</a:t>
            </a:r>
            <a:r>
              <a:rPr sz="100" spc="37" dirty="0">
                <a:solidFill>
                  <a:srgbClr val="FFFFFF"/>
                </a:solidFill>
                <a:latin typeface="Calibri"/>
                <a:cs typeface="Calibri"/>
              </a:rPr>
              <a:t> </a:t>
            </a:r>
            <a:r>
              <a:rPr sz="100" spc="-17" dirty="0">
                <a:solidFill>
                  <a:srgbClr val="FFFFFF"/>
                </a:solidFill>
                <a:latin typeface="Calibri"/>
                <a:cs typeface="Calibri"/>
              </a:rPr>
              <a:t>manera.</a:t>
            </a:r>
            <a:endParaRPr sz="100">
              <a:latin typeface="Calibri"/>
              <a:cs typeface="Calibri"/>
            </a:endParaRPr>
          </a:p>
        </p:txBody>
      </p:sp>
      <p:sp>
        <p:nvSpPr>
          <p:cNvPr id="494" name="object 494"/>
          <p:cNvSpPr txBox="1"/>
          <p:nvPr/>
        </p:nvSpPr>
        <p:spPr>
          <a:xfrm rot="21480000">
            <a:off x="7147949" y="3405906"/>
            <a:ext cx="37868" cy="256"/>
          </a:xfrm>
          <a:prstGeom prst="rect">
            <a:avLst/>
          </a:prstGeom>
        </p:spPr>
        <p:txBody>
          <a:bodyPr vert="horz" wrap="square" lIns="0" tIns="0" rIns="0" bIns="0" rtlCol="0">
            <a:spAutoFit/>
          </a:bodyPr>
          <a:lstStyle/>
          <a:p>
            <a:pPr>
              <a:lnSpc>
                <a:spcPts val="27"/>
              </a:lnSpc>
            </a:pPr>
            <a:r>
              <a:rPr sz="100" b="1" dirty="0">
                <a:solidFill>
                  <a:srgbClr val="006B96"/>
                </a:solidFill>
                <a:latin typeface="Calibri"/>
                <a:cs typeface="Calibri"/>
              </a:rPr>
              <a:t>¿SE </a:t>
            </a:r>
            <a:r>
              <a:rPr sz="100" b="1" spc="-7" dirty="0">
                <a:solidFill>
                  <a:srgbClr val="006B96"/>
                </a:solidFill>
                <a:latin typeface="Calibri"/>
                <a:cs typeface="Calibri"/>
              </a:rPr>
              <a:t>VA</a:t>
            </a:r>
            <a:r>
              <a:rPr sz="100" b="1" spc="3" dirty="0">
                <a:solidFill>
                  <a:srgbClr val="006B96"/>
                </a:solidFill>
                <a:latin typeface="Calibri"/>
                <a:cs typeface="Calibri"/>
              </a:rPr>
              <a:t> </a:t>
            </a:r>
            <a:r>
              <a:rPr sz="100" b="1" dirty="0">
                <a:solidFill>
                  <a:srgbClr val="006B96"/>
                </a:solidFill>
                <a:latin typeface="Calibri"/>
                <a:cs typeface="Calibri"/>
              </a:rPr>
              <a:t>A </a:t>
            </a:r>
            <a:r>
              <a:rPr sz="100" b="1" spc="-7" dirty="0">
                <a:solidFill>
                  <a:srgbClr val="006B96"/>
                </a:solidFill>
                <a:latin typeface="Calibri"/>
                <a:cs typeface="Calibri"/>
              </a:rPr>
              <a:t>VACUNAR?</a:t>
            </a:r>
            <a:endParaRPr sz="100">
              <a:latin typeface="Calibri"/>
              <a:cs typeface="Calibri"/>
            </a:endParaRPr>
          </a:p>
        </p:txBody>
      </p:sp>
      <p:sp>
        <p:nvSpPr>
          <p:cNvPr id="495" name="object 495"/>
          <p:cNvSpPr txBox="1"/>
          <p:nvPr/>
        </p:nvSpPr>
        <p:spPr>
          <a:xfrm rot="21480000">
            <a:off x="7148254" y="3377749"/>
            <a:ext cx="88390" cy="64179"/>
          </a:xfrm>
          <a:prstGeom prst="rect">
            <a:avLst/>
          </a:prstGeom>
        </p:spPr>
        <p:txBody>
          <a:bodyPr vert="horz" wrap="square" lIns="0" tIns="2598" rIns="0" bIns="0" rtlCol="0">
            <a:spAutoFit/>
          </a:bodyPr>
          <a:lstStyle/>
          <a:p>
            <a:pPr>
              <a:spcBef>
                <a:spcPts val="20"/>
              </a:spcBef>
            </a:pPr>
            <a:r>
              <a:rPr sz="100" spc="-7" dirty="0">
                <a:latin typeface="Calibri"/>
                <a:cs typeface="Calibri"/>
              </a:rPr>
              <a:t>Para</a:t>
            </a:r>
            <a:r>
              <a:rPr sz="100" spc="10" dirty="0">
                <a:latin typeface="Calibri"/>
                <a:cs typeface="Calibri"/>
              </a:rPr>
              <a:t> </a:t>
            </a:r>
            <a:r>
              <a:rPr sz="100" spc="-14" dirty="0">
                <a:latin typeface="Calibri"/>
                <a:cs typeface="Calibri"/>
              </a:rPr>
              <a:t>obtener</a:t>
            </a:r>
            <a:r>
              <a:rPr sz="100" spc="10" dirty="0">
                <a:latin typeface="Calibri"/>
                <a:cs typeface="Calibri"/>
              </a:rPr>
              <a:t> </a:t>
            </a:r>
            <a:r>
              <a:rPr sz="100" spc="-7" dirty="0">
                <a:latin typeface="Calibri"/>
                <a:cs typeface="Calibri"/>
              </a:rPr>
              <a:t>información</a:t>
            </a:r>
            <a:r>
              <a:rPr sz="100" spc="10" dirty="0">
                <a:latin typeface="Calibri"/>
                <a:cs typeface="Calibri"/>
              </a:rPr>
              <a:t> </a:t>
            </a:r>
            <a:r>
              <a:rPr sz="100" spc="-7" dirty="0">
                <a:latin typeface="Calibri"/>
                <a:cs typeface="Calibri"/>
              </a:rPr>
              <a:t>sobre</a:t>
            </a:r>
            <a:r>
              <a:rPr sz="100" spc="10" dirty="0">
                <a:latin typeface="Calibri"/>
                <a:cs typeface="Calibri"/>
              </a:rPr>
              <a:t> </a:t>
            </a:r>
            <a:r>
              <a:rPr sz="100" spc="-7" dirty="0">
                <a:latin typeface="Calibri"/>
                <a:cs typeface="Calibri"/>
              </a:rPr>
              <a:t>la</a:t>
            </a:r>
            <a:r>
              <a:rPr sz="100" spc="10" dirty="0">
                <a:latin typeface="Calibri"/>
                <a:cs typeface="Calibri"/>
              </a:rPr>
              <a:t> </a:t>
            </a:r>
            <a:r>
              <a:rPr sz="100" spc="-7" dirty="0">
                <a:latin typeface="Calibri"/>
                <a:cs typeface="Calibri"/>
              </a:rPr>
              <a:t>vacuna</a:t>
            </a:r>
            <a:r>
              <a:rPr sz="100" spc="10" dirty="0">
                <a:latin typeface="Calibri"/>
                <a:cs typeface="Calibri"/>
              </a:rPr>
              <a:t> </a:t>
            </a:r>
            <a:r>
              <a:rPr sz="100" spc="-7" dirty="0">
                <a:latin typeface="Calibri"/>
                <a:cs typeface="Calibri"/>
              </a:rPr>
              <a:t>contra</a:t>
            </a:r>
            <a:r>
              <a:rPr sz="100" spc="10" dirty="0">
                <a:latin typeface="Calibri"/>
                <a:cs typeface="Calibri"/>
              </a:rPr>
              <a:t> </a:t>
            </a:r>
            <a:r>
              <a:rPr sz="100" spc="-7" dirty="0">
                <a:latin typeface="Calibri"/>
                <a:cs typeface="Calibri"/>
              </a:rPr>
              <a:t>el</a:t>
            </a:r>
            <a:r>
              <a:rPr sz="100" spc="10" dirty="0">
                <a:latin typeface="Calibri"/>
                <a:cs typeface="Calibri"/>
              </a:rPr>
              <a:t> </a:t>
            </a:r>
            <a:r>
              <a:rPr sz="100" spc="-14" dirty="0">
                <a:latin typeface="Calibri"/>
                <a:cs typeface="Calibri"/>
              </a:rPr>
              <a:t>COVID-19,</a:t>
            </a:r>
            <a:r>
              <a:rPr sz="100" spc="10" dirty="0">
                <a:latin typeface="Calibri"/>
                <a:cs typeface="Calibri"/>
              </a:rPr>
              <a:t> </a:t>
            </a:r>
            <a:r>
              <a:rPr sz="100" spc="-7" dirty="0">
                <a:latin typeface="Calibri"/>
                <a:cs typeface="Calibri"/>
              </a:rPr>
              <a:t>visite</a:t>
            </a:r>
            <a:endParaRPr sz="100">
              <a:latin typeface="Calibri"/>
              <a:cs typeface="Calibri"/>
            </a:endParaRPr>
          </a:p>
        </p:txBody>
      </p:sp>
      <p:sp>
        <p:nvSpPr>
          <p:cNvPr id="496" name="object 496"/>
          <p:cNvSpPr txBox="1"/>
          <p:nvPr/>
        </p:nvSpPr>
        <p:spPr>
          <a:xfrm rot="21480000">
            <a:off x="7148451" y="3381125"/>
            <a:ext cx="96178" cy="64616"/>
          </a:xfrm>
          <a:prstGeom prst="rect">
            <a:avLst/>
          </a:prstGeom>
        </p:spPr>
        <p:txBody>
          <a:bodyPr vert="horz" wrap="square" lIns="0" tIns="3031" rIns="0" bIns="0" rtlCol="0">
            <a:spAutoFit/>
          </a:bodyPr>
          <a:lstStyle/>
          <a:p>
            <a:pPr>
              <a:spcBef>
                <a:spcPts val="24"/>
              </a:spcBef>
            </a:pPr>
            <a:r>
              <a:rPr sz="100" spc="-7" dirty="0">
                <a:latin typeface="Calibri"/>
                <a:cs typeface="Calibri"/>
              </a:rPr>
              <a:t>https://espanol.cdc.gov/coronavirus/2019-ncov/vaccines/index.html</a:t>
            </a:r>
            <a:endParaRPr sz="100">
              <a:latin typeface="Calibri"/>
              <a:cs typeface="Calibri"/>
            </a:endParaRPr>
          </a:p>
        </p:txBody>
      </p:sp>
      <p:sp>
        <p:nvSpPr>
          <p:cNvPr id="497" name="object 497"/>
          <p:cNvSpPr/>
          <p:nvPr/>
        </p:nvSpPr>
        <p:spPr>
          <a:xfrm>
            <a:off x="7128558" y="3178433"/>
            <a:ext cx="195695" cy="246784"/>
          </a:xfrm>
          <a:custGeom>
            <a:avLst/>
            <a:gdLst/>
            <a:ahLst/>
            <a:cxnLst/>
            <a:rect l="l" t="t" r="r" b="b"/>
            <a:pathLst>
              <a:path w="287020" h="361950">
                <a:moveTo>
                  <a:pt x="18199" y="361391"/>
                </a:moveTo>
                <a:lnTo>
                  <a:pt x="286588" y="347319"/>
                </a:lnTo>
                <a:lnTo>
                  <a:pt x="268389" y="0"/>
                </a:lnTo>
                <a:lnTo>
                  <a:pt x="0" y="14071"/>
                </a:lnTo>
                <a:lnTo>
                  <a:pt x="18199" y="361391"/>
                </a:lnTo>
              </a:path>
            </a:pathLst>
          </a:custGeom>
          <a:ln w="3175">
            <a:solidFill>
              <a:srgbClr val="000000"/>
            </a:solidFill>
          </a:ln>
        </p:spPr>
        <p:txBody>
          <a:bodyPr wrap="square" lIns="0" tIns="0" rIns="0" bIns="0" rtlCol="0"/>
          <a:lstStyle/>
          <a:p>
            <a:endParaRPr sz="1227"/>
          </a:p>
        </p:txBody>
      </p:sp>
      <p:sp>
        <p:nvSpPr>
          <p:cNvPr id="498" name="object 498"/>
          <p:cNvSpPr txBox="1"/>
          <p:nvPr/>
        </p:nvSpPr>
        <p:spPr>
          <a:xfrm rot="21480000">
            <a:off x="7141648" y="3442503"/>
            <a:ext cx="145491" cy="12824"/>
          </a:xfrm>
          <a:prstGeom prst="rect">
            <a:avLst/>
          </a:prstGeom>
        </p:spPr>
        <p:txBody>
          <a:bodyPr vert="horz" wrap="square" lIns="0" tIns="0" rIns="0" bIns="0" rtlCol="0">
            <a:spAutoFit/>
          </a:bodyPr>
          <a:lstStyle/>
          <a:p>
            <a:pPr>
              <a:lnSpc>
                <a:spcPts val="112"/>
              </a:lnSpc>
            </a:pPr>
            <a:r>
              <a:rPr sz="102" b="1" dirty="0">
                <a:solidFill>
                  <a:srgbClr val="C7497F"/>
                </a:solidFill>
                <a:latin typeface="Arial"/>
                <a:cs typeface="Arial"/>
              </a:rPr>
              <a:t>CDC</a:t>
            </a:r>
            <a:r>
              <a:rPr sz="102" b="1" spc="34" dirty="0">
                <a:solidFill>
                  <a:srgbClr val="C7497F"/>
                </a:solidFill>
                <a:latin typeface="Arial"/>
                <a:cs typeface="Arial"/>
              </a:rPr>
              <a:t> </a:t>
            </a:r>
            <a:r>
              <a:rPr sz="102" b="1" dirty="0">
                <a:solidFill>
                  <a:srgbClr val="C7497F"/>
                </a:solidFill>
                <a:latin typeface="Arial"/>
                <a:cs typeface="Arial"/>
              </a:rPr>
              <a:t>Poster—</a:t>
            </a:r>
            <a:r>
              <a:rPr sz="102" b="1" spc="-7" dirty="0">
                <a:latin typeface="Arial"/>
                <a:cs typeface="Arial"/>
              </a:rPr>
              <a:t>“Cómo</a:t>
            </a:r>
            <a:endParaRPr sz="102">
              <a:latin typeface="Arial"/>
              <a:cs typeface="Arial"/>
            </a:endParaRPr>
          </a:p>
        </p:txBody>
      </p:sp>
      <p:sp>
        <p:nvSpPr>
          <p:cNvPr id="499" name="object 499"/>
          <p:cNvSpPr txBox="1"/>
          <p:nvPr/>
        </p:nvSpPr>
        <p:spPr>
          <a:xfrm rot="21480000">
            <a:off x="7142622" y="3459502"/>
            <a:ext cx="170903" cy="12824"/>
          </a:xfrm>
          <a:prstGeom prst="rect">
            <a:avLst/>
          </a:prstGeom>
        </p:spPr>
        <p:txBody>
          <a:bodyPr vert="horz" wrap="square" lIns="0" tIns="0" rIns="0" bIns="0" rtlCol="0">
            <a:spAutoFit/>
          </a:bodyPr>
          <a:lstStyle/>
          <a:p>
            <a:pPr>
              <a:lnSpc>
                <a:spcPts val="112"/>
              </a:lnSpc>
            </a:pPr>
            <a:r>
              <a:rPr sz="102" b="1" dirty="0">
                <a:latin typeface="Arial"/>
                <a:cs typeface="Arial"/>
              </a:rPr>
              <a:t>Funcionan</a:t>
            </a:r>
            <a:r>
              <a:rPr sz="102" b="1" spc="37" dirty="0">
                <a:latin typeface="Arial"/>
                <a:cs typeface="Arial"/>
              </a:rPr>
              <a:t> </a:t>
            </a:r>
            <a:r>
              <a:rPr sz="102" b="1" dirty="0">
                <a:latin typeface="Arial"/>
                <a:cs typeface="Arial"/>
              </a:rPr>
              <a:t>Las</a:t>
            </a:r>
            <a:r>
              <a:rPr sz="102" b="1" spc="41" dirty="0">
                <a:latin typeface="Arial"/>
                <a:cs typeface="Arial"/>
              </a:rPr>
              <a:t> </a:t>
            </a:r>
            <a:r>
              <a:rPr sz="102" b="1" spc="-7" dirty="0">
                <a:latin typeface="Arial"/>
                <a:cs typeface="Arial"/>
              </a:rPr>
              <a:t>Vacunas</a:t>
            </a:r>
            <a:endParaRPr sz="102">
              <a:latin typeface="Arial"/>
              <a:cs typeface="Arial"/>
            </a:endParaRPr>
          </a:p>
        </p:txBody>
      </p:sp>
      <p:sp>
        <p:nvSpPr>
          <p:cNvPr id="500" name="object 500"/>
          <p:cNvSpPr txBox="1"/>
          <p:nvPr/>
        </p:nvSpPr>
        <p:spPr>
          <a:xfrm rot="21480000">
            <a:off x="7017053" y="3480479"/>
            <a:ext cx="290802" cy="12824"/>
          </a:xfrm>
          <a:prstGeom prst="rect">
            <a:avLst/>
          </a:prstGeom>
        </p:spPr>
        <p:txBody>
          <a:bodyPr vert="horz" wrap="square" lIns="0" tIns="0" rIns="0" bIns="0" rtlCol="0">
            <a:spAutoFit/>
          </a:bodyPr>
          <a:lstStyle/>
          <a:p>
            <a:pPr>
              <a:lnSpc>
                <a:spcPts val="102"/>
              </a:lnSpc>
            </a:pPr>
            <a:r>
              <a:rPr sz="102" spc="-14" dirty="0">
                <a:latin typeface="Lucida Sans Unicode"/>
                <a:cs typeface="Lucida Sans Unicode"/>
              </a:rPr>
              <a:t>8.5”x11”</a:t>
            </a:r>
            <a:r>
              <a:rPr sz="102" spc="-3" dirty="0">
                <a:latin typeface="Lucida Sans Unicode"/>
                <a:cs typeface="Lucida Sans Unicode"/>
              </a:rPr>
              <a:t> </a:t>
            </a:r>
            <a:r>
              <a:rPr sz="102" dirty="0">
                <a:latin typeface="Lucida Sans Unicode"/>
                <a:cs typeface="Lucida Sans Unicode"/>
              </a:rPr>
              <a:t>PDF</a:t>
            </a:r>
            <a:r>
              <a:rPr sz="102" spc="232" dirty="0">
                <a:latin typeface="Lucida Sans Unicode"/>
                <a:cs typeface="Lucida Sans Unicode"/>
              </a:rPr>
              <a:t>  </a:t>
            </a:r>
            <a:r>
              <a:rPr sz="102" b="1" dirty="0">
                <a:latin typeface="Arial"/>
                <a:cs typeface="Arial"/>
              </a:rPr>
              <a:t>Contr</a:t>
            </a:r>
            <a:r>
              <a:rPr sz="153" b="1" baseline="18518" dirty="0">
                <a:latin typeface="Arial"/>
                <a:cs typeface="Arial"/>
              </a:rPr>
              <a:t>a</a:t>
            </a:r>
            <a:r>
              <a:rPr sz="153" b="1" spc="10" baseline="18518" dirty="0">
                <a:latin typeface="Arial"/>
                <a:cs typeface="Arial"/>
              </a:rPr>
              <a:t> </a:t>
            </a:r>
            <a:r>
              <a:rPr sz="153" b="1" baseline="18518" dirty="0">
                <a:latin typeface="Arial"/>
                <a:cs typeface="Arial"/>
              </a:rPr>
              <a:t>El</a:t>
            </a:r>
            <a:r>
              <a:rPr sz="153" b="1" spc="5" baseline="18518" dirty="0">
                <a:latin typeface="Arial"/>
                <a:cs typeface="Arial"/>
              </a:rPr>
              <a:t> </a:t>
            </a:r>
            <a:r>
              <a:rPr sz="153" b="1" baseline="18518" dirty="0">
                <a:latin typeface="Arial"/>
                <a:cs typeface="Arial"/>
              </a:rPr>
              <a:t>COVID-19</a:t>
            </a:r>
            <a:r>
              <a:rPr sz="153" b="1" spc="5" baseline="18518" dirty="0">
                <a:latin typeface="Arial"/>
                <a:cs typeface="Arial"/>
              </a:rPr>
              <a:t> </a:t>
            </a:r>
            <a:r>
              <a:rPr sz="153" b="1" spc="-35" baseline="18518" dirty="0">
                <a:latin typeface="Arial"/>
                <a:cs typeface="Arial"/>
              </a:rPr>
              <a:t>de</a:t>
            </a:r>
            <a:endParaRPr sz="153" baseline="18518">
              <a:latin typeface="Arial"/>
              <a:cs typeface="Arial"/>
            </a:endParaRPr>
          </a:p>
        </p:txBody>
      </p:sp>
      <p:sp>
        <p:nvSpPr>
          <p:cNvPr id="501" name="object 501"/>
          <p:cNvSpPr txBox="1"/>
          <p:nvPr/>
        </p:nvSpPr>
        <p:spPr>
          <a:xfrm rot="21480000">
            <a:off x="6923739" y="3502177"/>
            <a:ext cx="336224" cy="12824"/>
          </a:xfrm>
          <a:prstGeom prst="rect">
            <a:avLst/>
          </a:prstGeom>
        </p:spPr>
        <p:txBody>
          <a:bodyPr vert="horz" wrap="square" lIns="0" tIns="0" rIns="0" bIns="0" rtlCol="0">
            <a:spAutoFit/>
          </a:bodyPr>
          <a:lstStyle/>
          <a:p>
            <a:pPr>
              <a:lnSpc>
                <a:spcPts val="92"/>
              </a:lnSpc>
            </a:pPr>
            <a:r>
              <a:rPr sz="102" dirty="0">
                <a:latin typeface="Lucida Sans Unicode"/>
                <a:cs typeface="Lucida Sans Unicode"/>
              </a:rPr>
              <a:t>Languages:</a:t>
            </a:r>
            <a:r>
              <a:rPr sz="102" spc="167" dirty="0">
                <a:latin typeface="Lucida Sans Unicode"/>
                <a:cs typeface="Lucida Sans Unicode"/>
              </a:rPr>
              <a:t> </a:t>
            </a:r>
            <a:r>
              <a:rPr sz="153" baseline="18518" dirty="0">
                <a:latin typeface="Lucida Sans Unicode"/>
                <a:cs typeface="Lucida Sans Unicode"/>
              </a:rPr>
              <a:t>English</a:t>
            </a:r>
            <a:r>
              <a:rPr sz="153" spc="414" baseline="18518" dirty="0">
                <a:latin typeface="Lucida Sans Unicode"/>
                <a:cs typeface="Lucida Sans Unicode"/>
              </a:rPr>
              <a:t>  </a:t>
            </a:r>
            <a:r>
              <a:rPr sz="102" b="1" dirty="0">
                <a:latin typeface="Arial"/>
                <a:cs typeface="Arial"/>
              </a:rPr>
              <a:t>ARNm</a:t>
            </a:r>
            <a:r>
              <a:rPr sz="102" b="1" spc="-3" dirty="0">
                <a:latin typeface="Arial"/>
                <a:cs typeface="Arial"/>
              </a:rPr>
              <a:t> </a:t>
            </a:r>
            <a:r>
              <a:rPr sz="102" b="1" spc="-7" dirty="0">
                <a:latin typeface="Arial"/>
                <a:cs typeface="Arial"/>
              </a:rPr>
              <a:t>(mRNA)”</a:t>
            </a:r>
            <a:endParaRPr sz="102">
              <a:latin typeface="Arial"/>
              <a:cs typeface="Arial"/>
            </a:endParaRPr>
          </a:p>
        </p:txBody>
      </p:sp>
      <p:sp>
        <p:nvSpPr>
          <p:cNvPr id="502" name="object 502"/>
          <p:cNvSpPr txBox="1"/>
          <p:nvPr/>
        </p:nvSpPr>
        <p:spPr>
          <a:xfrm rot="21480000">
            <a:off x="7145558" y="3512285"/>
            <a:ext cx="169782" cy="12824"/>
          </a:xfrm>
          <a:prstGeom prst="rect">
            <a:avLst/>
          </a:prstGeom>
        </p:spPr>
        <p:txBody>
          <a:bodyPr vert="horz" wrap="square" lIns="0" tIns="0" rIns="0" bIns="0" rtlCol="0">
            <a:spAutoFit/>
          </a:bodyPr>
          <a:lstStyle/>
          <a:p>
            <a:pPr>
              <a:lnSpc>
                <a:spcPts val="95"/>
              </a:lnSpc>
            </a:pPr>
            <a:r>
              <a:rPr sz="102" dirty="0">
                <a:latin typeface="Lucida Sans Unicode"/>
                <a:cs typeface="Lucida Sans Unicode"/>
              </a:rPr>
              <a:t>Format:</a:t>
            </a:r>
            <a:r>
              <a:rPr sz="102" spc="167" dirty="0">
                <a:latin typeface="Lucida Sans Unicode"/>
                <a:cs typeface="Lucida Sans Unicode"/>
              </a:rPr>
              <a:t>  </a:t>
            </a:r>
            <a:r>
              <a:rPr sz="102" spc="-14" dirty="0">
                <a:latin typeface="Lucida Sans Unicode"/>
                <a:cs typeface="Lucida Sans Unicode"/>
              </a:rPr>
              <a:t>8.5”x11”</a:t>
            </a:r>
            <a:r>
              <a:rPr sz="102" spc="-10" dirty="0">
                <a:latin typeface="Lucida Sans Unicode"/>
                <a:cs typeface="Lucida Sans Unicode"/>
              </a:rPr>
              <a:t> </a:t>
            </a:r>
            <a:r>
              <a:rPr sz="153" spc="-25" baseline="18518" dirty="0">
                <a:latin typeface="Lucida Sans Unicode"/>
                <a:cs typeface="Lucida Sans Unicode"/>
              </a:rPr>
              <a:t>PDF</a:t>
            </a:r>
            <a:endParaRPr sz="153" baseline="18518">
              <a:latin typeface="Lucida Sans Unicode"/>
              <a:cs typeface="Lucida Sans Unicode"/>
            </a:endParaRPr>
          </a:p>
        </p:txBody>
      </p:sp>
      <p:sp>
        <p:nvSpPr>
          <p:cNvPr id="503" name="object 503"/>
          <p:cNvSpPr txBox="1"/>
          <p:nvPr/>
        </p:nvSpPr>
        <p:spPr>
          <a:xfrm rot="21480000">
            <a:off x="7146323" y="3528239"/>
            <a:ext cx="140877" cy="12824"/>
          </a:xfrm>
          <a:prstGeom prst="rect">
            <a:avLst/>
          </a:prstGeom>
        </p:spPr>
        <p:txBody>
          <a:bodyPr vert="horz" wrap="square" lIns="0" tIns="0" rIns="0" bIns="0" rtlCol="0">
            <a:spAutoFit/>
          </a:bodyPr>
          <a:lstStyle/>
          <a:p>
            <a:pPr>
              <a:lnSpc>
                <a:spcPts val="95"/>
              </a:lnSpc>
            </a:pPr>
            <a:r>
              <a:rPr sz="102" dirty="0">
                <a:latin typeface="Lucida Sans Unicode"/>
                <a:cs typeface="Lucida Sans Unicode"/>
              </a:rPr>
              <a:t>Languages:</a:t>
            </a:r>
            <a:r>
              <a:rPr sz="102" spc="133" dirty="0">
                <a:latin typeface="Lucida Sans Unicode"/>
                <a:cs typeface="Lucida Sans Unicode"/>
              </a:rPr>
              <a:t> </a:t>
            </a:r>
            <a:r>
              <a:rPr sz="102" spc="-7" dirty="0">
                <a:latin typeface="Lucida Sans Unicode"/>
                <a:cs typeface="Lucida Sans Unicode"/>
              </a:rPr>
              <a:t>Spanish</a:t>
            </a:r>
            <a:endParaRPr sz="102">
              <a:latin typeface="Lucida Sans Unicode"/>
              <a:cs typeface="Lucida Sans Unicode"/>
            </a:endParaRPr>
          </a:p>
        </p:txBody>
      </p:sp>
      <p:grpSp>
        <p:nvGrpSpPr>
          <p:cNvPr id="504" name="object 504"/>
          <p:cNvGrpSpPr/>
          <p:nvPr/>
        </p:nvGrpSpPr>
        <p:grpSpPr>
          <a:xfrm>
            <a:off x="7353274" y="3166659"/>
            <a:ext cx="214745" cy="610033"/>
            <a:chOff x="5730201" y="4644432"/>
            <a:chExt cx="314960" cy="894715"/>
          </a:xfrm>
        </p:grpSpPr>
        <p:pic>
          <p:nvPicPr>
            <p:cNvPr id="505" name="object 505"/>
            <p:cNvPicPr/>
            <p:nvPr/>
          </p:nvPicPr>
          <p:blipFill>
            <a:blip r:embed="rId27" cstate="print"/>
            <a:stretch>
              <a:fillRect/>
            </a:stretch>
          </p:blipFill>
          <p:spPr>
            <a:xfrm>
              <a:off x="5758141" y="5177405"/>
              <a:ext cx="285961" cy="349545"/>
            </a:xfrm>
            <a:prstGeom prst="rect">
              <a:avLst/>
            </a:prstGeom>
          </p:spPr>
        </p:pic>
        <p:sp>
          <p:nvSpPr>
            <p:cNvPr id="506" name="object 506"/>
            <p:cNvSpPr/>
            <p:nvPr/>
          </p:nvSpPr>
          <p:spPr>
            <a:xfrm>
              <a:off x="5758137" y="5177404"/>
              <a:ext cx="287020" cy="361950"/>
            </a:xfrm>
            <a:custGeom>
              <a:avLst/>
              <a:gdLst/>
              <a:ahLst/>
              <a:cxnLst/>
              <a:rect l="l" t="t" r="r" b="b"/>
              <a:pathLst>
                <a:path w="287020" h="361950">
                  <a:moveTo>
                    <a:pt x="18199" y="361391"/>
                  </a:moveTo>
                  <a:lnTo>
                    <a:pt x="286588" y="347319"/>
                  </a:lnTo>
                  <a:lnTo>
                    <a:pt x="268389" y="0"/>
                  </a:lnTo>
                  <a:lnTo>
                    <a:pt x="0" y="14071"/>
                  </a:lnTo>
                  <a:lnTo>
                    <a:pt x="18199" y="361391"/>
                  </a:lnTo>
                </a:path>
              </a:pathLst>
            </a:custGeom>
            <a:ln w="3175">
              <a:solidFill>
                <a:srgbClr val="000000"/>
              </a:solidFill>
            </a:ln>
          </p:spPr>
          <p:txBody>
            <a:bodyPr wrap="square" lIns="0" tIns="0" rIns="0" bIns="0" rtlCol="0"/>
            <a:lstStyle/>
            <a:p>
              <a:endParaRPr sz="1227"/>
            </a:p>
          </p:txBody>
        </p:sp>
        <p:sp>
          <p:nvSpPr>
            <p:cNvPr id="507" name="object 507"/>
            <p:cNvSpPr/>
            <p:nvPr/>
          </p:nvSpPr>
          <p:spPr>
            <a:xfrm>
              <a:off x="5730201" y="4644432"/>
              <a:ext cx="273050" cy="95885"/>
            </a:xfrm>
            <a:custGeom>
              <a:avLst/>
              <a:gdLst/>
              <a:ahLst/>
              <a:cxnLst/>
              <a:rect l="l" t="t" r="r" b="b"/>
              <a:pathLst>
                <a:path w="273050" h="95885">
                  <a:moveTo>
                    <a:pt x="268389" y="0"/>
                  </a:moveTo>
                  <a:lnTo>
                    <a:pt x="0" y="14058"/>
                  </a:lnTo>
                  <a:lnTo>
                    <a:pt x="4279" y="95529"/>
                  </a:lnTo>
                  <a:lnTo>
                    <a:pt x="272656" y="81457"/>
                  </a:lnTo>
                  <a:lnTo>
                    <a:pt x="268389" y="0"/>
                  </a:lnTo>
                  <a:close/>
                </a:path>
              </a:pathLst>
            </a:custGeom>
            <a:solidFill>
              <a:srgbClr val="FAD980"/>
            </a:solidFill>
          </p:spPr>
          <p:txBody>
            <a:bodyPr wrap="square" lIns="0" tIns="0" rIns="0" bIns="0" rtlCol="0"/>
            <a:lstStyle/>
            <a:p>
              <a:endParaRPr sz="1227"/>
            </a:p>
          </p:txBody>
        </p:sp>
        <p:sp>
          <p:nvSpPr>
            <p:cNvPr id="508" name="object 508"/>
            <p:cNvSpPr/>
            <p:nvPr/>
          </p:nvSpPr>
          <p:spPr>
            <a:xfrm>
              <a:off x="5734819" y="4732966"/>
              <a:ext cx="273685" cy="273050"/>
            </a:xfrm>
            <a:custGeom>
              <a:avLst/>
              <a:gdLst/>
              <a:ahLst/>
              <a:cxnLst/>
              <a:rect l="l" t="t" r="r" b="b"/>
              <a:pathLst>
                <a:path w="273685" h="273050">
                  <a:moveTo>
                    <a:pt x="259854" y="0"/>
                  </a:moveTo>
                  <a:lnTo>
                    <a:pt x="0" y="13627"/>
                  </a:lnTo>
                  <a:lnTo>
                    <a:pt x="13589" y="272846"/>
                  </a:lnTo>
                  <a:lnTo>
                    <a:pt x="273456" y="259232"/>
                  </a:lnTo>
                  <a:lnTo>
                    <a:pt x="259854" y="0"/>
                  </a:lnTo>
                  <a:close/>
                </a:path>
              </a:pathLst>
            </a:custGeom>
            <a:solidFill>
              <a:srgbClr val="FFFFFF"/>
            </a:solidFill>
          </p:spPr>
          <p:txBody>
            <a:bodyPr wrap="square" lIns="0" tIns="0" rIns="0" bIns="0" rtlCol="0"/>
            <a:lstStyle/>
            <a:p>
              <a:endParaRPr sz="1227"/>
            </a:p>
          </p:txBody>
        </p:sp>
        <p:pic>
          <p:nvPicPr>
            <p:cNvPr id="509" name="object 509"/>
            <p:cNvPicPr/>
            <p:nvPr/>
          </p:nvPicPr>
          <p:blipFill>
            <a:blip r:embed="rId28" cstate="print"/>
            <a:stretch>
              <a:fillRect/>
            </a:stretch>
          </p:blipFill>
          <p:spPr>
            <a:xfrm>
              <a:off x="5730201" y="4644809"/>
              <a:ext cx="276237" cy="163486"/>
            </a:xfrm>
            <a:prstGeom prst="rect">
              <a:avLst/>
            </a:prstGeom>
          </p:spPr>
        </p:pic>
        <p:sp>
          <p:nvSpPr>
            <p:cNvPr id="510" name="object 510"/>
            <p:cNvSpPr/>
            <p:nvPr/>
          </p:nvSpPr>
          <p:spPr>
            <a:xfrm>
              <a:off x="5741517" y="4860252"/>
              <a:ext cx="272415" cy="84455"/>
            </a:xfrm>
            <a:custGeom>
              <a:avLst/>
              <a:gdLst/>
              <a:ahLst/>
              <a:cxnLst/>
              <a:rect l="l" t="t" r="r" b="b"/>
              <a:pathLst>
                <a:path w="272414" h="84454">
                  <a:moveTo>
                    <a:pt x="268376" y="0"/>
                  </a:moveTo>
                  <a:lnTo>
                    <a:pt x="0" y="14071"/>
                  </a:lnTo>
                  <a:lnTo>
                    <a:pt x="3682" y="84391"/>
                  </a:lnTo>
                  <a:lnTo>
                    <a:pt x="272072" y="70332"/>
                  </a:lnTo>
                  <a:lnTo>
                    <a:pt x="268376" y="0"/>
                  </a:lnTo>
                  <a:close/>
                </a:path>
              </a:pathLst>
            </a:custGeom>
            <a:solidFill>
              <a:srgbClr val="A4D5EE"/>
            </a:solidFill>
          </p:spPr>
          <p:txBody>
            <a:bodyPr wrap="square" lIns="0" tIns="0" rIns="0" bIns="0" rtlCol="0"/>
            <a:lstStyle/>
            <a:p>
              <a:endParaRPr sz="1227"/>
            </a:p>
          </p:txBody>
        </p:sp>
        <p:sp>
          <p:nvSpPr>
            <p:cNvPr id="511" name="object 511"/>
            <p:cNvSpPr/>
            <p:nvPr/>
          </p:nvSpPr>
          <p:spPr>
            <a:xfrm>
              <a:off x="5749518" y="4862849"/>
              <a:ext cx="256540" cy="80645"/>
            </a:xfrm>
            <a:custGeom>
              <a:avLst/>
              <a:gdLst/>
              <a:ahLst/>
              <a:cxnLst/>
              <a:rect l="l" t="t" r="r" b="b"/>
              <a:pathLst>
                <a:path w="256539" h="80645">
                  <a:moveTo>
                    <a:pt x="252768" y="0"/>
                  </a:moveTo>
                  <a:lnTo>
                    <a:pt x="0" y="13246"/>
                  </a:lnTo>
                  <a:lnTo>
                    <a:pt x="3530" y="80492"/>
                  </a:lnTo>
                  <a:lnTo>
                    <a:pt x="256286" y="67246"/>
                  </a:lnTo>
                  <a:lnTo>
                    <a:pt x="252768" y="0"/>
                  </a:lnTo>
                  <a:close/>
                </a:path>
              </a:pathLst>
            </a:custGeom>
            <a:solidFill>
              <a:srgbClr val="005899"/>
            </a:solidFill>
          </p:spPr>
          <p:txBody>
            <a:bodyPr wrap="square" lIns="0" tIns="0" rIns="0" bIns="0" rtlCol="0"/>
            <a:lstStyle/>
            <a:p>
              <a:endParaRPr sz="1227"/>
            </a:p>
          </p:txBody>
        </p:sp>
      </p:grpSp>
      <p:sp>
        <p:nvSpPr>
          <p:cNvPr id="512" name="object 512"/>
          <p:cNvSpPr txBox="1"/>
          <p:nvPr/>
        </p:nvSpPr>
        <p:spPr>
          <a:xfrm rot="21480000">
            <a:off x="7510232" y="3323189"/>
            <a:ext cx="26207" cy="64179"/>
          </a:xfrm>
          <a:prstGeom prst="rect">
            <a:avLst/>
          </a:prstGeom>
        </p:spPr>
        <p:txBody>
          <a:bodyPr vert="horz" wrap="square" lIns="0" tIns="2598" rIns="0" bIns="0" rtlCol="0">
            <a:spAutoFit/>
          </a:bodyPr>
          <a:lstStyle/>
          <a:p>
            <a:pPr>
              <a:spcBef>
                <a:spcPts val="20"/>
              </a:spcBef>
            </a:pPr>
            <a:r>
              <a:rPr sz="100" b="1" spc="-7" dirty="0">
                <a:solidFill>
                  <a:srgbClr val="FFFFFF"/>
                </a:solidFill>
                <a:latin typeface="Trebuchet MS"/>
                <a:cs typeface="Trebuchet MS"/>
              </a:rPr>
              <a:t>to</a:t>
            </a:r>
            <a:r>
              <a:rPr sz="100" b="1" spc="10" dirty="0">
                <a:solidFill>
                  <a:srgbClr val="FFFFFF"/>
                </a:solidFill>
                <a:latin typeface="Trebuchet MS"/>
                <a:cs typeface="Trebuchet MS"/>
              </a:rPr>
              <a:t> </a:t>
            </a:r>
            <a:r>
              <a:rPr sz="100" b="1" spc="-14" dirty="0">
                <a:solidFill>
                  <a:srgbClr val="FFFFFF"/>
                </a:solidFill>
                <a:latin typeface="Trebuchet MS"/>
                <a:cs typeface="Trebuchet MS"/>
              </a:rPr>
              <a:t>access</a:t>
            </a:r>
            <a:r>
              <a:rPr sz="100" b="1" spc="10" dirty="0">
                <a:solidFill>
                  <a:srgbClr val="FFFFFF"/>
                </a:solidFill>
                <a:latin typeface="Trebuchet MS"/>
                <a:cs typeface="Trebuchet MS"/>
              </a:rPr>
              <a:t> </a:t>
            </a:r>
            <a:r>
              <a:rPr sz="100" b="1" spc="-14" dirty="0">
                <a:solidFill>
                  <a:srgbClr val="FFFFFF"/>
                </a:solidFill>
                <a:latin typeface="Trebuchet MS"/>
                <a:cs typeface="Trebuchet MS"/>
              </a:rPr>
              <a:t>the</a:t>
            </a:r>
            <a:r>
              <a:rPr sz="100" b="1" spc="10" dirty="0">
                <a:solidFill>
                  <a:srgbClr val="FFFFFF"/>
                </a:solidFill>
                <a:latin typeface="Trebuchet MS"/>
                <a:cs typeface="Trebuchet MS"/>
              </a:rPr>
              <a:t> </a:t>
            </a:r>
            <a:r>
              <a:rPr sz="100" b="1" spc="-7" dirty="0">
                <a:solidFill>
                  <a:srgbClr val="FFFFFF"/>
                </a:solidFill>
                <a:latin typeface="Trebuchet MS"/>
                <a:cs typeface="Trebuchet MS"/>
              </a:rPr>
              <a:t>links</a:t>
            </a:r>
            <a:endParaRPr sz="100">
              <a:latin typeface="Trebuchet MS"/>
              <a:cs typeface="Trebuchet MS"/>
            </a:endParaRPr>
          </a:p>
        </p:txBody>
      </p:sp>
      <p:grpSp>
        <p:nvGrpSpPr>
          <p:cNvPr id="513" name="object 513"/>
          <p:cNvGrpSpPr/>
          <p:nvPr/>
        </p:nvGrpSpPr>
        <p:grpSpPr>
          <a:xfrm>
            <a:off x="7374684" y="3329272"/>
            <a:ext cx="38533" cy="38100"/>
            <a:chOff x="5761603" y="4882932"/>
            <a:chExt cx="56515" cy="55880"/>
          </a:xfrm>
        </p:grpSpPr>
        <p:sp>
          <p:nvSpPr>
            <p:cNvPr id="514" name="object 514"/>
            <p:cNvSpPr/>
            <p:nvPr/>
          </p:nvSpPr>
          <p:spPr>
            <a:xfrm>
              <a:off x="5761921" y="4883250"/>
              <a:ext cx="55880" cy="3175"/>
            </a:xfrm>
            <a:custGeom>
              <a:avLst/>
              <a:gdLst/>
              <a:ahLst/>
              <a:cxnLst/>
              <a:rect l="l" t="t" r="r" b="b"/>
              <a:pathLst>
                <a:path w="55879" h="3175">
                  <a:moveTo>
                    <a:pt x="0" y="2895"/>
                  </a:moveTo>
                  <a:lnTo>
                    <a:pt x="55295" y="0"/>
                  </a:lnTo>
                </a:path>
              </a:pathLst>
            </a:custGeom>
            <a:ln w="3175">
              <a:solidFill>
                <a:srgbClr val="A4D5EE"/>
              </a:solidFill>
            </a:ln>
          </p:spPr>
          <p:txBody>
            <a:bodyPr wrap="square" lIns="0" tIns="0" rIns="0" bIns="0" rtlCol="0"/>
            <a:lstStyle/>
            <a:p>
              <a:endParaRPr sz="1227"/>
            </a:p>
          </p:txBody>
        </p:sp>
        <p:sp>
          <p:nvSpPr>
            <p:cNvPr id="515" name="object 515"/>
            <p:cNvSpPr/>
            <p:nvPr/>
          </p:nvSpPr>
          <p:spPr>
            <a:xfrm>
              <a:off x="5763104" y="4906166"/>
              <a:ext cx="49530" cy="3175"/>
            </a:xfrm>
            <a:custGeom>
              <a:avLst/>
              <a:gdLst/>
              <a:ahLst/>
              <a:cxnLst/>
              <a:rect l="l" t="t" r="r" b="b"/>
              <a:pathLst>
                <a:path w="49529" h="3175">
                  <a:moveTo>
                    <a:pt x="0" y="2565"/>
                  </a:moveTo>
                  <a:lnTo>
                    <a:pt x="48996" y="0"/>
                  </a:lnTo>
                </a:path>
              </a:pathLst>
            </a:custGeom>
            <a:ln w="3175">
              <a:solidFill>
                <a:srgbClr val="A4D5EE"/>
              </a:solidFill>
            </a:ln>
          </p:spPr>
          <p:txBody>
            <a:bodyPr wrap="square" lIns="0" tIns="0" rIns="0" bIns="0" rtlCol="0"/>
            <a:lstStyle/>
            <a:p>
              <a:endParaRPr sz="1227"/>
            </a:p>
          </p:txBody>
        </p:sp>
        <p:sp>
          <p:nvSpPr>
            <p:cNvPr id="516" name="object 516"/>
            <p:cNvSpPr/>
            <p:nvPr/>
          </p:nvSpPr>
          <p:spPr>
            <a:xfrm>
              <a:off x="5764012" y="4923475"/>
              <a:ext cx="49530" cy="3175"/>
            </a:xfrm>
            <a:custGeom>
              <a:avLst/>
              <a:gdLst/>
              <a:ahLst/>
              <a:cxnLst/>
              <a:rect l="l" t="t" r="r" b="b"/>
              <a:pathLst>
                <a:path w="49529" h="3175">
                  <a:moveTo>
                    <a:pt x="0" y="2578"/>
                  </a:moveTo>
                  <a:lnTo>
                    <a:pt x="49237" y="0"/>
                  </a:lnTo>
                </a:path>
              </a:pathLst>
            </a:custGeom>
            <a:ln w="3175">
              <a:solidFill>
                <a:srgbClr val="A4D5EE"/>
              </a:solidFill>
            </a:ln>
          </p:spPr>
          <p:txBody>
            <a:bodyPr wrap="square" lIns="0" tIns="0" rIns="0" bIns="0" rtlCol="0"/>
            <a:lstStyle/>
            <a:p>
              <a:endParaRPr sz="1227"/>
            </a:p>
          </p:txBody>
        </p:sp>
        <p:sp>
          <p:nvSpPr>
            <p:cNvPr id="517" name="object 517"/>
            <p:cNvSpPr/>
            <p:nvPr/>
          </p:nvSpPr>
          <p:spPr>
            <a:xfrm>
              <a:off x="5764644" y="4936233"/>
              <a:ext cx="36195" cy="1905"/>
            </a:xfrm>
            <a:custGeom>
              <a:avLst/>
              <a:gdLst/>
              <a:ahLst/>
              <a:cxnLst/>
              <a:rect l="l" t="t" r="r" b="b"/>
              <a:pathLst>
                <a:path w="36195" h="1904">
                  <a:moveTo>
                    <a:pt x="0" y="1879"/>
                  </a:moveTo>
                  <a:lnTo>
                    <a:pt x="35788" y="0"/>
                  </a:lnTo>
                </a:path>
              </a:pathLst>
            </a:custGeom>
            <a:ln w="3175">
              <a:solidFill>
                <a:srgbClr val="A4D5EE"/>
              </a:solidFill>
            </a:ln>
          </p:spPr>
          <p:txBody>
            <a:bodyPr wrap="square" lIns="0" tIns="0" rIns="0" bIns="0" rtlCol="0"/>
            <a:lstStyle/>
            <a:p>
              <a:endParaRPr sz="1227"/>
            </a:p>
          </p:txBody>
        </p:sp>
      </p:grpSp>
      <p:sp>
        <p:nvSpPr>
          <p:cNvPr id="518" name="object 518"/>
          <p:cNvSpPr txBox="1"/>
          <p:nvPr/>
        </p:nvSpPr>
        <p:spPr>
          <a:xfrm rot="21480000">
            <a:off x="7375169" y="3305623"/>
            <a:ext cx="54230" cy="64179"/>
          </a:xfrm>
          <a:prstGeom prst="rect">
            <a:avLst/>
          </a:prstGeom>
        </p:spPr>
        <p:txBody>
          <a:bodyPr vert="horz" wrap="square" lIns="0" tIns="2598" rIns="0" bIns="0" rtlCol="0">
            <a:spAutoFit/>
          </a:bodyPr>
          <a:lstStyle/>
          <a:p>
            <a:pPr>
              <a:spcBef>
                <a:spcPts val="20"/>
              </a:spcBef>
            </a:pPr>
            <a:r>
              <a:rPr sz="100" spc="-7" dirty="0">
                <a:solidFill>
                  <a:srgbClr val="FFFFFF"/>
                </a:solidFill>
                <a:latin typeface="Trebuchet MS"/>
                <a:cs typeface="Trebuchet MS"/>
              </a:rPr>
              <a:t>Immunizations</a:t>
            </a:r>
            <a:r>
              <a:rPr sz="100" spc="7" dirty="0">
                <a:solidFill>
                  <a:srgbClr val="FFFFFF"/>
                </a:solidFill>
                <a:latin typeface="Trebuchet MS"/>
                <a:cs typeface="Trebuchet MS"/>
              </a:rPr>
              <a:t> </a:t>
            </a:r>
            <a:r>
              <a:rPr sz="100" spc="-7" dirty="0">
                <a:solidFill>
                  <a:srgbClr val="FFFFFF"/>
                </a:solidFill>
                <a:latin typeface="Trebuchet MS"/>
                <a:cs typeface="Trebuchet MS"/>
              </a:rPr>
              <a:t>and</a:t>
            </a:r>
            <a:r>
              <a:rPr sz="100" spc="7" dirty="0">
                <a:solidFill>
                  <a:srgbClr val="FFFFFF"/>
                </a:solidFill>
                <a:latin typeface="Trebuchet MS"/>
                <a:cs typeface="Trebuchet MS"/>
              </a:rPr>
              <a:t> </a:t>
            </a:r>
            <a:r>
              <a:rPr sz="100" spc="-7" dirty="0">
                <a:solidFill>
                  <a:srgbClr val="FFFFFF"/>
                </a:solidFill>
                <a:latin typeface="Trebuchet MS"/>
                <a:cs typeface="Trebuchet MS"/>
              </a:rPr>
              <a:t>Pain:</a:t>
            </a:r>
            <a:r>
              <a:rPr sz="100" spc="7" dirty="0">
                <a:solidFill>
                  <a:srgbClr val="FFFFFF"/>
                </a:solidFill>
                <a:latin typeface="Trebuchet MS"/>
                <a:cs typeface="Trebuchet MS"/>
              </a:rPr>
              <a:t> </a:t>
            </a:r>
            <a:r>
              <a:rPr sz="100" spc="-7" dirty="0">
                <a:solidFill>
                  <a:srgbClr val="FFFFFF"/>
                </a:solidFill>
                <a:latin typeface="Trebuchet MS"/>
                <a:cs typeface="Trebuchet MS"/>
              </a:rPr>
              <a:t>The</a:t>
            </a:r>
            <a:r>
              <a:rPr sz="100" spc="7" dirty="0">
                <a:solidFill>
                  <a:srgbClr val="FFFFFF"/>
                </a:solidFill>
                <a:latin typeface="Trebuchet MS"/>
                <a:cs typeface="Trebuchet MS"/>
              </a:rPr>
              <a:t> </a:t>
            </a:r>
            <a:r>
              <a:rPr sz="100" spc="-7" dirty="0">
                <a:solidFill>
                  <a:srgbClr val="FFFFFF"/>
                </a:solidFill>
                <a:latin typeface="Trebuchet MS"/>
                <a:cs typeface="Trebuchet MS"/>
              </a:rPr>
              <a:t>Coping</a:t>
            </a:r>
            <a:endParaRPr sz="100">
              <a:latin typeface="Trebuchet MS"/>
              <a:cs typeface="Trebuchet MS"/>
            </a:endParaRPr>
          </a:p>
        </p:txBody>
      </p:sp>
      <p:sp>
        <p:nvSpPr>
          <p:cNvPr id="519" name="object 519"/>
          <p:cNvSpPr txBox="1"/>
          <p:nvPr/>
        </p:nvSpPr>
        <p:spPr>
          <a:xfrm rot="21480000">
            <a:off x="7375964" y="3321330"/>
            <a:ext cx="40413" cy="64179"/>
          </a:xfrm>
          <a:prstGeom prst="rect">
            <a:avLst/>
          </a:prstGeom>
        </p:spPr>
        <p:txBody>
          <a:bodyPr vert="horz" wrap="square" lIns="0" tIns="2598" rIns="0" bIns="0" rtlCol="0">
            <a:spAutoFit/>
          </a:bodyPr>
          <a:lstStyle/>
          <a:p>
            <a:pPr>
              <a:spcBef>
                <a:spcPts val="20"/>
              </a:spcBef>
            </a:pPr>
            <a:r>
              <a:rPr sz="100" spc="-7" dirty="0">
                <a:solidFill>
                  <a:srgbClr val="FFFFFF"/>
                </a:solidFill>
                <a:latin typeface="Trebuchet MS"/>
                <a:cs typeface="Trebuchet MS"/>
              </a:rPr>
              <a:t>During</a:t>
            </a:r>
            <a:r>
              <a:rPr sz="100" spc="7" dirty="0">
                <a:solidFill>
                  <a:srgbClr val="FFFFFF"/>
                </a:solidFill>
                <a:latin typeface="Trebuchet MS"/>
                <a:cs typeface="Trebuchet MS"/>
              </a:rPr>
              <a:t> </a:t>
            </a:r>
            <a:r>
              <a:rPr sz="100" spc="-7" dirty="0">
                <a:solidFill>
                  <a:srgbClr val="FFFFFF"/>
                </a:solidFill>
                <a:latin typeface="Trebuchet MS"/>
                <a:cs typeface="Trebuchet MS"/>
              </a:rPr>
              <a:t>Medical</a:t>
            </a:r>
            <a:r>
              <a:rPr sz="100" spc="10" dirty="0">
                <a:solidFill>
                  <a:srgbClr val="FFFFFF"/>
                </a:solidFill>
                <a:latin typeface="Trebuchet MS"/>
                <a:cs typeface="Trebuchet MS"/>
              </a:rPr>
              <a:t> </a:t>
            </a:r>
            <a:r>
              <a:rPr sz="100" spc="-7" dirty="0">
                <a:solidFill>
                  <a:srgbClr val="FFFFFF"/>
                </a:solidFill>
                <a:latin typeface="Trebuchet MS"/>
                <a:cs typeface="Trebuchet MS"/>
              </a:rPr>
              <a:t>Procedures</a:t>
            </a:r>
            <a:endParaRPr sz="100">
              <a:latin typeface="Trebuchet MS"/>
              <a:cs typeface="Trebuchet MS"/>
            </a:endParaRPr>
          </a:p>
        </p:txBody>
      </p:sp>
      <p:sp>
        <p:nvSpPr>
          <p:cNvPr id="520" name="object 520"/>
          <p:cNvSpPr txBox="1"/>
          <p:nvPr/>
        </p:nvSpPr>
        <p:spPr>
          <a:xfrm rot="21420000">
            <a:off x="7376184" y="3325089"/>
            <a:ext cx="33906" cy="63741"/>
          </a:xfrm>
          <a:prstGeom prst="rect">
            <a:avLst/>
          </a:prstGeom>
        </p:spPr>
        <p:txBody>
          <a:bodyPr vert="horz" wrap="square" lIns="0" tIns="2165" rIns="0" bIns="0" rtlCol="0">
            <a:spAutoFit/>
          </a:bodyPr>
          <a:lstStyle/>
          <a:p>
            <a:pPr>
              <a:spcBef>
                <a:spcPts val="17"/>
              </a:spcBef>
            </a:pPr>
            <a:r>
              <a:rPr sz="100" spc="-14" dirty="0">
                <a:solidFill>
                  <a:srgbClr val="A4D5EE"/>
                </a:solidFill>
                <a:latin typeface="Trebuchet MS"/>
                <a:cs typeface="Trebuchet MS"/>
              </a:rPr>
              <a:t>rebrand.ly/DistractionAction</a:t>
            </a:r>
            <a:endParaRPr sz="100">
              <a:latin typeface="Trebuchet MS"/>
              <a:cs typeface="Trebuchet MS"/>
            </a:endParaRPr>
          </a:p>
        </p:txBody>
      </p:sp>
      <p:sp>
        <p:nvSpPr>
          <p:cNvPr id="521" name="object 521"/>
          <p:cNvSpPr txBox="1"/>
          <p:nvPr/>
        </p:nvSpPr>
        <p:spPr>
          <a:xfrm rot="21420000">
            <a:off x="7376595" y="3333552"/>
            <a:ext cx="24863" cy="63741"/>
          </a:xfrm>
          <a:prstGeom prst="rect">
            <a:avLst/>
          </a:prstGeom>
        </p:spPr>
        <p:txBody>
          <a:bodyPr vert="horz" wrap="square" lIns="0" tIns="2165" rIns="0" bIns="0" rtlCol="0">
            <a:spAutoFit/>
          </a:bodyPr>
          <a:lstStyle/>
          <a:p>
            <a:pPr>
              <a:spcBef>
                <a:spcPts val="17"/>
              </a:spcBef>
            </a:pPr>
            <a:r>
              <a:rPr sz="100" spc="-14" dirty="0">
                <a:solidFill>
                  <a:srgbClr val="A4D5EE"/>
                </a:solidFill>
                <a:latin typeface="Trebuchet MS"/>
                <a:cs typeface="Trebuchet MS"/>
              </a:rPr>
              <a:t>rebrand.ly/HELPkids</a:t>
            </a:r>
            <a:endParaRPr sz="100">
              <a:latin typeface="Trebuchet MS"/>
              <a:cs typeface="Trebuchet MS"/>
            </a:endParaRPr>
          </a:p>
        </p:txBody>
      </p:sp>
      <p:grpSp>
        <p:nvGrpSpPr>
          <p:cNvPr id="522" name="object 522"/>
          <p:cNvGrpSpPr/>
          <p:nvPr/>
        </p:nvGrpSpPr>
        <p:grpSpPr>
          <a:xfrm>
            <a:off x="7443073" y="3325844"/>
            <a:ext cx="47192" cy="38966"/>
            <a:chOff x="5861907" y="4877904"/>
            <a:chExt cx="69215" cy="57150"/>
          </a:xfrm>
        </p:grpSpPr>
        <p:sp>
          <p:nvSpPr>
            <p:cNvPr id="523" name="object 523"/>
            <p:cNvSpPr/>
            <p:nvPr/>
          </p:nvSpPr>
          <p:spPr>
            <a:xfrm>
              <a:off x="5862224" y="4878222"/>
              <a:ext cx="51435" cy="3175"/>
            </a:xfrm>
            <a:custGeom>
              <a:avLst/>
              <a:gdLst/>
              <a:ahLst/>
              <a:cxnLst/>
              <a:rect l="l" t="t" r="r" b="b"/>
              <a:pathLst>
                <a:path w="51435" h="3175">
                  <a:moveTo>
                    <a:pt x="0" y="2666"/>
                  </a:moveTo>
                  <a:lnTo>
                    <a:pt x="50812" y="0"/>
                  </a:lnTo>
                </a:path>
              </a:pathLst>
            </a:custGeom>
            <a:ln w="3175">
              <a:solidFill>
                <a:srgbClr val="A4D5EE"/>
              </a:solidFill>
            </a:ln>
          </p:spPr>
          <p:txBody>
            <a:bodyPr wrap="square" lIns="0" tIns="0" rIns="0" bIns="0" rtlCol="0"/>
            <a:lstStyle/>
            <a:p>
              <a:endParaRPr sz="1227"/>
            </a:p>
          </p:txBody>
        </p:sp>
        <p:sp>
          <p:nvSpPr>
            <p:cNvPr id="524" name="object 524"/>
            <p:cNvSpPr/>
            <p:nvPr/>
          </p:nvSpPr>
          <p:spPr>
            <a:xfrm>
              <a:off x="5862856" y="4889520"/>
              <a:ext cx="65405" cy="3810"/>
            </a:xfrm>
            <a:custGeom>
              <a:avLst/>
              <a:gdLst/>
              <a:ahLst/>
              <a:cxnLst/>
              <a:rect l="l" t="t" r="r" b="b"/>
              <a:pathLst>
                <a:path w="65404" h="3810">
                  <a:moveTo>
                    <a:pt x="0" y="3428"/>
                  </a:moveTo>
                  <a:lnTo>
                    <a:pt x="65379" y="0"/>
                  </a:lnTo>
                </a:path>
              </a:pathLst>
            </a:custGeom>
            <a:ln w="3175">
              <a:solidFill>
                <a:srgbClr val="A4D5EE"/>
              </a:solidFill>
            </a:ln>
          </p:spPr>
          <p:txBody>
            <a:bodyPr wrap="square" lIns="0" tIns="0" rIns="0" bIns="0" rtlCol="0"/>
            <a:lstStyle/>
            <a:p>
              <a:endParaRPr sz="1227"/>
            </a:p>
          </p:txBody>
        </p:sp>
        <p:sp>
          <p:nvSpPr>
            <p:cNvPr id="525" name="object 525"/>
            <p:cNvSpPr/>
            <p:nvPr/>
          </p:nvSpPr>
          <p:spPr>
            <a:xfrm>
              <a:off x="5863488" y="4902139"/>
              <a:ext cx="55244" cy="3175"/>
            </a:xfrm>
            <a:custGeom>
              <a:avLst/>
              <a:gdLst/>
              <a:ahLst/>
              <a:cxnLst/>
              <a:rect l="l" t="t" r="r" b="b"/>
              <a:pathLst>
                <a:path w="55245" h="3175">
                  <a:moveTo>
                    <a:pt x="0" y="2870"/>
                  </a:moveTo>
                  <a:lnTo>
                    <a:pt x="54736" y="0"/>
                  </a:lnTo>
                </a:path>
              </a:pathLst>
            </a:custGeom>
            <a:ln w="3175">
              <a:solidFill>
                <a:srgbClr val="A4D5EE"/>
              </a:solidFill>
            </a:ln>
          </p:spPr>
          <p:txBody>
            <a:bodyPr wrap="square" lIns="0" tIns="0" rIns="0" bIns="0" rtlCol="0"/>
            <a:lstStyle/>
            <a:p>
              <a:endParaRPr sz="1227"/>
            </a:p>
          </p:txBody>
        </p:sp>
        <p:sp>
          <p:nvSpPr>
            <p:cNvPr id="526" name="object 526"/>
            <p:cNvSpPr/>
            <p:nvPr/>
          </p:nvSpPr>
          <p:spPr>
            <a:xfrm>
              <a:off x="5864120" y="4913576"/>
              <a:ext cx="66675" cy="3810"/>
            </a:xfrm>
            <a:custGeom>
              <a:avLst/>
              <a:gdLst/>
              <a:ahLst/>
              <a:cxnLst/>
              <a:rect l="l" t="t" r="r" b="b"/>
              <a:pathLst>
                <a:path w="66675" h="3810">
                  <a:moveTo>
                    <a:pt x="0" y="3492"/>
                  </a:moveTo>
                  <a:lnTo>
                    <a:pt x="66548" y="0"/>
                  </a:lnTo>
                </a:path>
              </a:pathLst>
            </a:custGeom>
            <a:ln w="3175">
              <a:solidFill>
                <a:srgbClr val="A4D5EE"/>
              </a:solidFill>
            </a:ln>
          </p:spPr>
          <p:txBody>
            <a:bodyPr wrap="square" lIns="0" tIns="0" rIns="0" bIns="0" rtlCol="0"/>
            <a:lstStyle/>
            <a:p>
              <a:endParaRPr sz="1227"/>
            </a:p>
          </p:txBody>
        </p:sp>
        <p:sp>
          <p:nvSpPr>
            <p:cNvPr id="527" name="object 527"/>
            <p:cNvSpPr/>
            <p:nvPr/>
          </p:nvSpPr>
          <p:spPr>
            <a:xfrm>
              <a:off x="5865027" y="4931051"/>
              <a:ext cx="64135" cy="3810"/>
            </a:xfrm>
            <a:custGeom>
              <a:avLst/>
              <a:gdLst/>
              <a:ahLst/>
              <a:cxnLst/>
              <a:rect l="l" t="t" r="r" b="b"/>
              <a:pathLst>
                <a:path w="64135" h="3810">
                  <a:moveTo>
                    <a:pt x="0" y="3340"/>
                  </a:moveTo>
                  <a:lnTo>
                    <a:pt x="63817" y="0"/>
                  </a:lnTo>
                </a:path>
              </a:pathLst>
            </a:custGeom>
            <a:ln w="3175">
              <a:solidFill>
                <a:srgbClr val="A4D5EE"/>
              </a:solidFill>
            </a:ln>
          </p:spPr>
          <p:txBody>
            <a:bodyPr wrap="square" lIns="0" tIns="0" rIns="0" bIns="0" rtlCol="0"/>
            <a:lstStyle/>
            <a:p>
              <a:endParaRPr sz="1227"/>
            </a:p>
          </p:txBody>
        </p:sp>
      </p:grpSp>
      <p:sp>
        <p:nvSpPr>
          <p:cNvPr id="528" name="object 528"/>
          <p:cNvSpPr txBox="1"/>
          <p:nvPr/>
        </p:nvSpPr>
        <p:spPr>
          <a:xfrm rot="21420000">
            <a:off x="7443587" y="3302229"/>
            <a:ext cx="45129" cy="63741"/>
          </a:xfrm>
          <a:prstGeom prst="rect">
            <a:avLst/>
          </a:prstGeom>
        </p:spPr>
        <p:txBody>
          <a:bodyPr vert="horz" wrap="square" lIns="0" tIns="2165" rIns="0" bIns="0" rtlCol="0">
            <a:spAutoFit/>
          </a:bodyPr>
          <a:lstStyle/>
          <a:p>
            <a:pPr>
              <a:spcBef>
                <a:spcPts val="17"/>
              </a:spcBef>
            </a:pPr>
            <a:r>
              <a:rPr sz="100" spc="-14" dirty="0">
                <a:solidFill>
                  <a:srgbClr val="A4D5EE"/>
                </a:solidFill>
                <a:latin typeface="Trebuchet MS"/>
                <a:cs typeface="Trebuchet MS"/>
              </a:rPr>
              <a:t>rebrand.ly/VaccinePainKidsandTeens</a:t>
            </a:r>
            <a:endParaRPr sz="100">
              <a:latin typeface="Trebuchet MS"/>
              <a:cs typeface="Trebuchet MS"/>
            </a:endParaRPr>
          </a:p>
        </p:txBody>
      </p:sp>
      <p:sp>
        <p:nvSpPr>
          <p:cNvPr id="529" name="object 529"/>
          <p:cNvSpPr txBox="1"/>
          <p:nvPr/>
        </p:nvSpPr>
        <p:spPr>
          <a:xfrm rot="21420000">
            <a:off x="7375602" y="3312172"/>
            <a:ext cx="106117" cy="63741"/>
          </a:xfrm>
          <a:prstGeom prst="rect">
            <a:avLst/>
          </a:prstGeom>
        </p:spPr>
        <p:txBody>
          <a:bodyPr vert="horz" wrap="square" lIns="0" tIns="2165" rIns="0" bIns="0" rtlCol="0">
            <a:spAutoFit/>
          </a:bodyPr>
          <a:lstStyle/>
          <a:p>
            <a:pPr>
              <a:spcBef>
                <a:spcPts val="17"/>
              </a:spcBef>
            </a:pPr>
            <a:r>
              <a:rPr sz="100" spc="-7" dirty="0">
                <a:solidFill>
                  <a:srgbClr val="A4D5EE"/>
                </a:solidFill>
                <a:latin typeface="Trebuchet MS"/>
                <a:cs typeface="Trebuchet MS"/>
              </a:rPr>
              <a:t>rebrand.ly/CopingStrategies</a:t>
            </a:r>
            <a:r>
              <a:rPr sz="100" spc="262" dirty="0">
                <a:solidFill>
                  <a:srgbClr val="A4D5EE"/>
                </a:solidFill>
                <a:latin typeface="Trebuchet MS"/>
                <a:cs typeface="Trebuchet MS"/>
              </a:rPr>
              <a:t> </a:t>
            </a:r>
            <a:r>
              <a:rPr sz="100" spc="-14" dirty="0">
                <a:solidFill>
                  <a:srgbClr val="A4D5EE"/>
                </a:solidFill>
                <a:latin typeface="Trebuchet MS"/>
                <a:cs typeface="Trebuchet MS"/>
              </a:rPr>
              <a:t>rebrand.ly/ItDoesntHaveToHurt</a:t>
            </a:r>
            <a:endParaRPr sz="100">
              <a:latin typeface="Trebuchet MS"/>
              <a:cs typeface="Trebuchet MS"/>
            </a:endParaRPr>
          </a:p>
        </p:txBody>
      </p:sp>
      <p:sp>
        <p:nvSpPr>
          <p:cNvPr id="530" name="object 530"/>
          <p:cNvSpPr txBox="1"/>
          <p:nvPr/>
        </p:nvSpPr>
        <p:spPr>
          <a:xfrm rot="21480000">
            <a:off x="7371861" y="3292368"/>
            <a:ext cx="116949" cy="64616"/>
          </a:xfrm>
          <a:prstGeom prst="rect">
            <a:avLst/>
          </a:prstGeom>
        </p:spPr>
        <p:txBody>
          <a:bodyPr vert="horz" wrap="square" lIns="0" tIns="3031" rIns="0" bIns="0" rtlCol="0">
            <a:spAutoFit/>
          </a:bodyPr>
          <a:lstStyle/>
          <a:p>
            <a:pPr marL="2598" indent="-3031">
              <a:spcBef>
                <a:spcPts val="24"/>
              </a:spcBef>
              <a:buSzPts val="100"/>
              <a:buChar char="•"/>
              <a:tabLst>
                <a:tab pos="3031" algn="l"/>
              </a:tabLst>
            </a:pPr>
            <a:r>
              <a:rPr sz="100" spc="-14" dirty="0">
                <a:solidFill>
                  <a:srgbClr val="FFFFFF"/>
                </a:solidFill>
                <a:latin typeface="Trebuchet MS"/>
                <a:cs typeface="Trebuchet MS"/>
              </a:rPr>
              <a:t>Comfort</a:t>
            </a:r>
            <a:r>
              <a:rPr sz="100" dirty="0">
                <a:solidFill>
                  <a:srgbClr val="FFFFFF"/>
                </a:solidFill>
                <a:latin typeface="Trebuchet MS"/>
                <a:cs typeface="Trebuchet MS"/>
              </a:rPr>
              <a:t> </a:t>
            </a:r>
            <a:r>
              <a:rPr sz="100" spc="-7" dirty="0">
                <a:solidFill>
                  <a:srgbClr val="FFFFFF"/>
                </a:solidFill>
                <a:latin typeface="Trebuchet MS"/>
                <a:cs typeface="Trebuchet MS"/>
              </a:rPr>
              <a:t>Positioning</a:t>
            </a:r>
            <a:r>
              <a:rPr sz="100" dirty="0">
                <a:solidFill>
                  <a:srgbClr val="FFFFFF"/>
                </a:solidFill>
                <a:latin typeface="Trebuchet MS"/>
                <a:cs typeface="Trebuchet MS"/>
              </a:rPr>
              <a:t> </a:t>
            </a:r>
            <a:r>
              <a:rPr sz="100" spc="-7" dirty="0">
                <a:solidFill>
                  <a:srgbClr val="FFFFFF"/>
                </a:solidFill>
                <a:latin typeface="Trebuchet MS"/>
                <a:cs typeface="Trebuchet MS"/>
              </a:rPr>
              <a:t>for</a:t>
            </a:r>
            <a:r>
              <a:rPr sz="100" dirty="0">
                <a:solidFill>
                  <a:srgbClr val="FFFFFF"/>
                </a:solidFill>
                <a:latin typeface="Trebuchet MS"/>
                <a:cs typeface="Trebuchet MS"/>
              </a:rPr>
              <a:t> </a:t>
            </a:r>
            <a:r>
              <a:rPr sz="100" spc="-14" dirty="0">
                <a:solidFill>
                  <a:srgbClr val="FFFFFF"/>
                </a:solidFill>
                <a:latin typeface="Trebuchet MS"/>
                <a:cs typeface="Trebuchet MS"/>
              </a:rPr>
              <a:t>Pediatric</a:t>
            </a:r>
            <a:r>
              <a:rPr sz="100" dirty="0">
                <a:solidFill>
                  <a:srgbClr val="FFFFFF"/>
                </a:solidFill>
                <a:latin typeface="Trebuchet MS"/>
                <a:cs typeface="Trebuchet MS"/>
              </a:rPr>
              <a:t> </a:t>
            </a:r>
            <a:r>
              <a:rPr sz="100" spc="-7" dirty="0">
                <a:solidFill>
                  <a:srgbClr val="FFFFFF"/>
                </a:solidFill>
                <a:latin typeface="Trebuchet MS"/>
                <a:cs typeface="Trebuchet MS"/>
              </a:rPr>
              <a:t>Procedure</a:t>
            </a:r>
            <a:r>
              <a:rPr sz="100" spc="78" dirty="0">
                <a:solidFill>
                  <a:srgbClr val="FFFFFF"/>
                </a:solidFill>
                <a:latin typeface="Trebuchet MS"/>
                <a:cs typeface="Trebuchet MS"/>
              </a:rPr>
              <a:t> </a:t>
            </a:r>
            <a:r>
              <a:rPr sz="100" spc="-14" dirty="0">
                <a:solidFill>
                  <a:srgbClr val="FFFFFF"/>
                </a:solidFill>
                <a:latin typeface="Trebuchet MS"/>
                <a:cs typeface="Trebuchet MS"/>
              </a:rPr>
              <a:t>•</a:t>
            </a:r>
            <a:r>
              <a:rPr sz="100" spc="20" dirty="0">
                <a:solidFill>
                  <a:srgbClr val="FFFFFF"/>
                </a:solidFill>
                <a:latin typeface="Trebuchet MS"/>
                <a:cs typeface="Trebuchet MS"/>
              </a:rPr>
              <a:t> </a:t>
            </a:r>
            <a:r>
              <a:rPr sz="100" spc="-7" dirty="0">
                <a:solidFill>
                  <a:srgbClr val="FFFFFF"/>
                </a:solidFill>
                <a:latin typeface="Trebuchet MS"/>
                <a:cs typeface="Trebuchet MS"/>
              </a:rPr>
              <a:t>Reduce</a:t>
            </a:r>
            <a:r>
              <a:rPr sz="100" dirty="0">
                <a:solidFill>
                  <a:srgbClr val="FFFFFF"/>
                </a:solidFill>
                <a:latin typeface="Trebuchet MS"/>
                <a:cs typeface="Trebuchet MS"/>
              </a:rPr>
              <a:t> </a:t>
            </a:r>
            <a:r>
              <a:rPr sz="100" spc="-7" dirty="0">
                <a:solidFill>
                  <a:srgbClr val="FFFFFF"/>
                </a:solidFill>
                <a:latin typeface="Trebuchet MS"/>
                <a:cs typeface="Trebuchet MS"/>
              </a:rPr>
              <a:t>Vaccine</a:t>
            </a:r>
            <a:r>
              <a:rPr sz="100" spc="3" dirty="0">
                <a:solidFill>
                  <a:srgbClr val="FFFFFF"/>
                </a:solidFill>
                <a:latin typeface="Trebuchet MS"/>
                <a:cs typeface="Trebuchet MS"/>
              </a:rPr>
              <a:t> </a:t>
            </a:r>
            <a:r>
              <a:rPr sz="100" spc="-7" dirty="0">
                <a:solidFill>
                  <a:srgbClr val="FFFFFF"/>
                </a:solidFill>
                <a:latin typeface="Trebuchet MS"/>
                <a:cs typeface="Trebuchet MS"/>
              </a:rPr>
              <a:t>Pain</a:t>
            </a:r>
            <a:r>
              <a:rPr sz="100" dirty="0">
                <a:solidFill>
                  <a:srgbClr val="FFFFFF"/>
                </a:solidFill>
                <a:latin typeface="Trebuchet MS"/>
                <a:cs typeface="Trebuchet MS"/>
              </a:rPr>
              <a:t> </a:t>
            </a:r>
            <a:r>
              <a:rPr sz="100" spc="-7" dirty="0">
                <a:solidFill>
                  <a:srgbClr val="FFFFFF"/>
                </a:solidFill>
                <a:latin typeface="Trebuchet MS"/>
                <a:cs typeface="Trebuchet MS"/>
              </a:rPr>
              <a:t>in</a:t>
            </a:r>
            <a:r>
              <a:rPr sz="100" dirty="0">
                <a:solidFill>
                  <a:srgbClr val="FFFFFF"/>
                </a:solidFill>
                <a:latin typeface="Trebuchet MS"/>
                <a:cs typeface="Trebuchet MS"/>
              </a:rPr>
              <a:t> </a:t>
            </a:r>
            <a:r>
              <a:rPr sz="100" spc="-7" dirty="0">
                <a:solidFill>
                  <a:srgbClr val="FFFFFF"/>
                </a:solidFill>
                <a:latin typeface="Trebuchet MS"/>
                <a:cs typeface="Trebuchet MS"/>
              </a:rPr>
              <a:t>Infants</a:t>
            </a:r>
            <a:endParaRPr sz="100">
              <a:latin typeface="Trebuchet MS"/>
              <a:cs typeface="Trebuchet MS"/>
            </a:endParaRPr>
          </a:p>
        </p:txBody>
      </p:sp>
      <p:sp>
        <p:nvSpPr>
          <p:cNvPr id="531" name="object 531"/>
          <p:cNvSpPr txBox="1"/>
          <p:nvPr/>
        </p:nvSpPr>
        <p:spPr>
          <a:xfrm rot="21480000">
            <a:off x="7372289" y="3300326"/>
            <a:ext cx="129067" cy="64616"/>
          </a:xfrm>
          <a:prstGeom prst="rect">
            <a:avLst/>
          </a:prstGeom>
        </p:spPr>
        <p:txBody>
          <a:bodyPr vert="horz" wrap="square" lIns="0" tIns="3031" rIns="0" bIns="0" rtlCol="0">
            <a:spAutoFit/>
          </a:bodyPr>
          <a:lstStyle/>
          <a:p>
            <a:pPr marL="2598" indent="-3031">
              <a:spcBef>
                <a:spcPts val="24"/>
              </a:spcBef>
              <a:buSzPts val="100"/>
              <a:buChar char="•"/>
              <a:tabLst>
                <a:tab pos="3031" algn="l"/>
              </a:tabLst>
            </a:pPr>
            <a:r>
              <a:rPr sz="100" spc="-7" dirty="0">
                <a:solidFill>
                  <a:srgbClr val="FFFFFF"/>
                </a:solidFill>
                <a:latin typeface="Trebuchet MS"/>
                <a:cs typeface="Trebuchet MS"/>
              </a:rPr>
              <a:t>Coping Strategies</a:t>
            </a:r>
            <a:r>
              <a:rPr sz="100" spc="-3" dirty="0">
                <a:solidFill>
                  <a:srgbClr val="FFFFFF"/>
                </a:solidFill>
                <a:latin typeface="Trebuchet MS"/>
                <a:cs typeface="Trebuchet MS"/>
              </a:rPr>
              <a:t> </a:t>
            </a:r>
            <a:r>
              <a:rPr sz="100" spc="-7" dirty="0">
                <a:solidFill>
                  <a:srgbClr val="FFFFFF"/>
                </a:solidFill>
                <a:latin typeface="Trebuchet MS"/>
                <a:cs typeface="Trebuchet MS"/>
              </a:rPr>
              <a:t>for </a:t>
            </a:r>
            <a:r>
              <a:rPr sz="100" dirty="0">
                <a:solidFill>
                  <a:srgbClr val="FFFFFF"/>
                </a:solidFill>
                <a:latin typeface="Trebuchet MS"/>
                <a:cs typeface="Trebuchet MS"/>
              </a:rPr>
              <a:t>Childhood</a:t>
            </a:r>
            <a:r>
              <a:rPr sz="100" spc="211" dirty="0">
                <a:solidFill>
                  <a:srgbClr val="FFFFFF"/>
                </a:solidFill>
                <a:latin typeface="Trebuchet MS"/>
                <a:cs typeface="Trebuchet MS"/>
              </a:rPr>
              <a:t> </a:t>
            </a:r>
            <a:r>
              <a:rPr sz="100" spc="-14" dirty="0">
                <a:solidFill>
                  <a:srgbClr val="FFFFFF"/>
                </a:solidFill>
                <a:latin typeface="Trebuchet MS"/>
                <a:cs typeface="Trebuchet MS"/>
              </a:rPr>
              <a:t>•</a:t>
            </a:r>
            <a:r>
              <a:rPr sz="100" spc="7" dirty="0">
                <a:solidFill>
                  <a:srgbClr val="FFFFFF"/>
                </a:solidFill>
                <a:latin typeface="Trebuchet MS"/>
                <a:cs typeface="Trebuchet MS"/>
              </a:rPr>
              <a:t> </a:t>
            </a:r>
            <a:r>
              <a:rPr sz="100" spc="-7" dirty="0">
                <a:solidFill>
                  <a:srgbClr val="FFFFFF"/>
                </a:solidFill>
                <a:latin typeface="Trebuchet MS"/>
                <a:cs typeface="Trebuchet MS"/>
              </a:rPr>
              <a:t>Reduce</a:t>
            </a:r>
            <a:r>
              <a:rPr sz="100" spc="-3" dirty="0">
                <a:solidFill>
                  <a:srgbClr val="FFFFFF"/>
                </a:solidFill>
                <a:latin typeface="Trebuchet MS"/>
                <a:cs typeface="Trebuchet MS"/>
              </a:rPr>
              <a:t> </a:t>
            </a:r>
            <a:r>
              <a:rPr sz="100" spc="-7" dirty="0">
                <a:solidFill>
                  <a:srgbClr val="FFFFFF"/>
                </a:solidFill>
                <a:latin typeface="Trebuchet MS"/>
                <a:cs typeface="Trebuchet MS"/>
              </a:rPr>
              <a:t>Vaccine Pain</a:t>
            </a:r>
            <a:r>
              <a:rPr sz="100" spc="-3" dirty="0">
                <a:solidFill>
                  <a:srgbClr val="FFFFFF"/>
                </a:solidFill>
                <a:latin typeface="Trebuchet MS"/>
                <a:cs typeface="Trebuchet MS"/>
              </a:rPr>
              <a:t> </a:t>
            </a:r>
            <a:r>
              <a:rPr sz="100" spc="-7" dirty="0">
                <a:solidFill>
                  <a:srgbClr val="FFFFFF"/>
                </a:solidFill>
                <a:latin typeface="Trebuchet MS"/>
                <a:cs typeface="Trebuchet MS"/>
              </a:rPr>
              <a:t>in Kids</a:t>
            </a:r>
            <a:r>
              <a:rPr sz="100" spc="-3" dirty="0">
                <a:solidFill>
                  <a:srgbClr val="FFFFFF"/>
                </a:solidFill>
                <a:latin typeface="Trebuchet MS"/>
                <a:cs typeface="Trebuchet MS"/>
              </a:rPr>
              <a:t> </a:t>
            </a:r>
            <a:r>
              <a:rPr sz="100" spc="-7" dirty="0">
                <a:solidFill>
                  <a:srgbClr val="FFFFFF"/>
                </a:solidFill>
                <a:latin typeface="Trebuchet MS"/>
                <a:cs typeface="Trebuchet MS"/>
              </a:rPr>
              <a:t>and Teens</a:t>
            </a:r>
            <a:endParaRPr sz="100">
              <a:latin typeface="Trebuchet MS"/>
              <a:cs typeface="Trebuchet MS"/>
            </a:endParaRPr>
          </a:p>
        </p:txBody>
      </p:sp>
      <p:sp>
        <p:nvSpPr>
          <p:cNvPr id="532" name="object 532"/>
          <p:cNvSpPr txBox="1"/>
          <p:nvPr/>
        </p:nvSpPr>
        <p:spPr>
          <a:xfrm rot="21480000">
            <a:off x="7375364" y="3307906"/>
            <a:ext cx="126037" cy="64179"/>
          </a:xfrm>
          <a:prstGeom prst="rect">
            <a:avLst/>
          </a:prstGeom>
        </p:spPr>
        <p:txBody>
          <a:bodyPr vert="horz" wrap="square" lIns="0" tIns="2598" rIns="0" bIns="0" rtlCol="0">
            <a:spAutoFit/>
          </a:bodyPr>
          <a:lstStyle/>
          <a:p>
            <a:pPr>
              <a:spcBef>
                <a:spcPts val="20"/>
              </a:spcBef>
            </a:pPr>
            <a:r>
              <a:rPr sz="100" spc="-7" dirty="0">
                <a:solidFill>
                  <a:srgbClr val="FFFFFF"/>
                </a:solidFill>
                <a:latin typeface="Trebuchet MS"/>
                <a:cs typeface="Trebuchet MS"/>
              </a:rPr>
              <a:t>Toolbox, a Child Psych</a:t>
            </a:r>
            <a:r>
              <a:rPr sz="100" spc="-3" dirty="0">
                <a:solidFill>
                  <a:srgbClr val="FFFFFF"/>
                </a:solidFill>
                <a:latin typeface="Trebuchet MS"/>
                <a:cs typeface="Trebuchet MS"/>
              </a:rPr>
              <a:t> </a:t>
            </a:r>
            <a:r>
              <a:rPr sz="100" dirty="0">
                <a:solidFill>
                  <a:srgbClr val="FFFFFF"/>
                </a:solidFill>
                <a:latin typeface="Trebuchet MS"/>
                <a:cs typeface="Trebuchet MS"/>
              </a:rPr>
              <a:t>Podcast</a:t>
            </a:r>
            <a:r>
              <a:rPr sz="100" spc="191" dirty="0">
                <a:solidFill>
                  <a:srgbClr val="FFFFFF"/>
                </a:solidFill>
                <a:latin typeface="Trebuchet MS"/>
                <a:cs typeface="Trebuchet MS"/>
              </a:rPr>
              <a:t> </a:t>
            </a:r>
            <a:r>
              <a:rPr sz="100" spc="-14" dirty="0">
                <a:solidFill>
                  <a:srgbClr val="FFFFFF"/>
                </a:solidFill>
                <a:latin typeface="Trebuchet MS"/>
                <a:cs typeface="Trebuchet MS"/>
              </a:rPr>
              <a:t>•</a:t>
            </a:r>
            <a:r>
              <a:rPr sz="100" spc="3" dirty="0">
                <a:solidFill>
                  <a:srgbClr val="FFFFFF"/>
                </a:solidFill>
                <a:latin typeface="Trebuchet MS"/>
                <a:cs typeface="Trebuchet MS"/>
              </a:rPr>
              <a:t> </a:t>
            </a:r>
            <a:r>
              <a:rPr sz="100" spc="-7" dirty="0">
                <a:solidFill>
                  <a:srgbClr val="FFFFFF"/>
                </a:solidFill>
                <a:latin typeface="Trebuchet MS"/>
                <a:cs typeface="Trebuchet MS"/>
              </a:rPr>
              <a:t>It Doesn’t Have</a:t>
            </a:r>
            <a:r>
              <a:rPr sz="100" spc="-3" dirty="0">
                <a:solidFill>
                  <a:srgbClr val="FFFFFF"/>
                </a:solidFill>
                <a:latin typeface="Trebuchet MS"/>
                <a:cs typeface="Trebuchet MS"/>
              </a:rPr>
              <a:t> </a:t>
            </a:r>
            <a:r>
              <a:rPr sz="100" spc="-7" dirty="0">
                <a:solidFill>
                  <a:srgbClr val="FFFFFF"/>
                </a:solidFill>
                <a:latin typeface="Trebuchet MS"/>
                <a:cs typeface="Trebuchet MS"/>
              </a:rPr>
              <a:t>to Hurt Parent</a:t>
            </a:r>
            <a:r>
              <a:rPr sz="100" spc="-3" dirty="0">
                <a:solidFill>
                  <a:srgbClr val="FFFFFF"/>
                </a:solidFill>
                <a:latin typeface="Trebuchet MS"/>
                <a:cs typeface="Trebuchet MS"/>
              </a:rPr>
              <a:t> </a:t>
            </a:r>
            <a:r>
              <a:rPr sz="100" spc="-7" dirty="0">
                <a:solidFill>
                  <a:srgbClr val="FFFFFF"/>
                </a:solidFill>
                <a:latin typeface="Trebuchet MS"/>
                <a:cs typeface="Trebuchet MS"/>
              </a:rPr>
              <a:t>resource</a:t>
            </a:r>
            <a:endParaRPr sz="100">
              <a:latin typeface="Trebuchet MS"/>
              <a:cs typeface="Trebuchet MS"/>
            </a:endParaRPr>
          </a:p>
        </p:txBody>
      </p:sp>
      <p:sp>
        <p:nvSpPr>
          <p:cNvPr id="533" name="object 533"/>
          <p:cNvSpPr txBox="1"/>
          <p:nvPr/>
        </p:nvSpPr>
        <p:spPr>
          <a:xfrm rot="21480000">
            <a:off x="7373105" y="3316247"/>
            <a:ext cx="127336" cy="64179"/>
          </a:xfrm>
          <a:prstGeom prst="rect">
            <a:avLst/>
          </a:prstGeom>
        </p:spPr>
        <p:txBody>
          <a:bodyPr vert="horz" wrap="square" lIns="0" tIns="2598" rIns="0" bIns="0" rtlCol="0">
            <a:spAutoFit/>
          </a:bodyPr>
          <a:lstStyle/>
          <a:p>
            <a:pPr marL="2598" indent="-3031">
              <a:spcBef>
                <a:spcPts val="20"/>
              </a:spcBef>
              <a:buSzPts val="100"/>
              <a:buChar char="•"/>
              <a:tabLst>
                <a:tab pos="3031" algn="l"/>
              </a:tabLst>
            </a:pPr>
            <a:r>
              <a:rPr sz="100" spc="-7" dirty="0">
                <a:solidFill>
                  <a:srgbClr val="FFFFFF"/>
                </a:solidFill>
                <a:latin typeface="Trebuchet MS"/>
                <a:cs typeface="Trebuchet MS"/>
              </a:rPr>
              <a:t>Distraction in</a:t>
            </a:r>
            <a:r>
              <a:rPr sz="100" spc="-3" dirty="0">
                <a:solidFill>
                  <a:srgbClr val="FFFFFF"/>
                </a:solidFill>
                <a:latin typeface="Trebuchet MS"/>
                <a:cs typeface="Trebuchet MS"/>
              </a:rPr>
              <a:t> </a:t>
            </a:r>
            <a:r>
              <a:rPr sz="100" spc="-7" dirty="0">
                <a:solidFill>
                  <a:srgbClr val="FFFFFF"/>
                </a:solidFill>
                <a:latin typeface="Trebuchet MS"/>
                <a:cs typeface="Trebuchet MS"/>
              </a:rPr>
              <a:t>Action</a:t>
            </a:r>
            <a:r>
              <a:rPr sz="100" spc="-3" dirty="0">
                <a:solidFill>
                  <a:srgbClr val="FFFFFF"/>
                </a:solidFill>
                <a:latin typeface="Trebuchet MS"/>
                <a:cs typeface="Trebuchet MS"/>
              </a:rPr>
              <a:t> </a:t>
            </a:r>
            <a:r>
              <a:rPr sz="100" spc="-7" dirty="0">
                <a:solidFill>
                  <a:srgbClr val="FFFFFF"/>
                </a:solidFill>
                <a:latin typeface="Trebuchet MS"/>
                <a:cs typeface="Trebuchet MS"/>
              </a:rPr>
              <a:t>Helping</a:t>
            </a:r>
            <a:r>
              <a:rPr sz="100" spc="-3" dirty="0">
                <a:solidFill>
                  <a:srgbClr val="FFFFFF"/>
                </a:solidFill>
                <a:latin typeface="Trebuchet MS"/>
                <a:cs typeface="Trebuchet MS"/>
              </a:rPr>
              <a:t> </a:t>
            </a:r>
            <a:r>
              <a:rPr sz="100" spc="-7" dirty="0">
                <a:solidFill>
                  <a:srgbClr val="FFFFFF"/>
                </a:solidFill>
                <a:latin typeface="Trebuchet MS"/>
                <a:cs typeface="Trebuchet MS"/>
              </a:rPr>
              <a:t>Your</a:t>
            </a:r>
            <a:r>
              <a:rPr sz="100" spc="-3" dirty="0">
                <a:solidFill>
                  <a:srgbClr val="FFFFFF"/>
                </a:solidFill>
                <a:latin typeface="Trebuchet MS"/>
                <a:cs typeface="Trebuchet MS"/>
              </a:rPr>
              <a:t> </a:t>
            </a:r>
            <a:r>
              <a:rPr sz="100" dirty="0">
                <a:solidFill>
                  <a:srgbClr val="FFFFFF"/>
                </a:solidFill>
                <a:latin typeface="Trebuchet MS"/>
                <a:cs typeface="Trebuchet MS"/>
              </a:rPr>
              <a:t>Child</a:t>
            </a:r>
            <a:r>
              <a:rPr sz="100" spc="106" dirty="0">
                <a:solidFill>
                  <a:srgbClr val="FFFFFF"/>
                </a:solidFill>
                <a:latin typeface="Trebuchet MS"/>
                <a:cs typeface="Trebuchet MS"/>
              </a:rPr>
              <a:t> </a:t>
            </a:r>
            <a:r>
              <a:rPr sz="100" spc="-14" dirty="0">
                <a:solidFill>
                  <a:srgbClr val="FFFFFF"/>
                </a:solidFill>
                <a:latin typeface="Trebuchet MS"/>
                <a:cs typeface="Trebuchet MS"/>
              </a:rPr>
              <a:t>•</a:t>
            </a:r>
            <a:r>
              <a:rPr sz="100" spc="10" dirty="0">
                <a:solidFill>
                  <a:srgbClr val="FFFFFF"/>
                </a:solidFill>
                <a:latin typeface="Trebuchet MS"/>
                <a:cs typeface="Trebuchet MS"/>
              </a:rPr>
              <a:t> </a:t>
            </a:r>
            <a:r>
              <a:rPr sz="100" spc="-7" dirty="0">
                <a:solidFill>
                  <a:srgbClr val="FFFFFF"/>
                </a:solidFill>
                <a:latin typeface="Trebuchet MS"/>
                <a:cs typeface="Trebuchet MS"/>
              </a:rPr>
              <a:t>It</a:t>
            </a:r>
            <a:r>
              <a:rPr sz="100" spc="-3" dirty="0">
                <a:solidFill>
                  <a:srgbClr val="FFFFFF"/>
                </a:solidFill>
                <a:latin typeface="Trebuchet MS"/>
                <a:cs typeface="Trebuchet MS"/>
              </a:rPr>
              <a:t> </a:t>
            </a:r>
            <a:r>
              <a:rPr sz="100" spc="-7" dirty="0">
                <a:solidFill>
                  <a:srgbClr val="FFFFFF"/>
                </a:solidFill>
                <a:latin typeface="Trebuchet MS"/>
                <a:cs typeface="Trebuchet MS"/>
              </a:rPr>
              <a:t>Doesn’t</a:t>
            </a:r>
            <a:r>
              <a:rPr sz="100" spc="-3" dirty="0">
                <a:solidFill>
                  <a:srgbClr val="FFFFFF"/>
                </a:solidFill>
                <a:latin typeface="Trebuchet MS"/>
                <a:cs typeface="Trebuchet MS"/>
              </a:rPr>
              <a:t> </a:t>
            </a:r>
            <a:r>
              <a:rPr sz="100" spc="-7" dirty="0">
                <a:solidFill>
                  <a:srgbClr val="FFFFFF"/>
                </a:solidFill>
                <a:latin typeface="Trebuchet MS"/>
                <a:cs typeface="Trebuchet MS"/>
              </a:rPr>
              <a:t>Have</a:t>
            </a:r>
            <a:r>
              <a:rPr sz="100" spc="-3" dirty="0">
                <a:solidFill>
                  <a:srgbClr val="FFFFFF"/>
                </a:solidFill>
                <a:latin typeface="Trebuchet MS"/>
                <a:cs typeface="Trebuchet MS"/>
              </a:rPr>
              <a:t> </a:t>
            </a:r>
            <a:r>
              <a:rPr sz="100" spc="-7" dirty="0">
                <a:solidFill>
                  <a:srgbClr val="FFFFFF"/>
                </a:solidFill>
                <a:latin typeface="Trebuchet MS"/>
                <a:cs typeface="Trebuchet MS"/>
              </a:rPr>
              <a:t>to</a:t>
            </a:r>
            <a:r>
              <a:rPr sz="100" spc="-3" dirty="0">
                <a:solidFill>
                  <a:srgbClr val="FFFFFF"/>
                </a:solidFill>
                <a:latin typeface="Trebuchet MS"/>
                <a:cs typeface="Trebuchet MS"/>
              </a:rPr>
              <a:t> </a:t>
            </a:r>
            <a:r>
              <a:rPr sz="100" spc="-7" dirty="0">
                <a:solidFill>
                  <a:srgbClr val="FFFFFF"/>
                </a:solidFill>
                <a:latin typeface="Trebuchet MS"/>
                <a:cs typeface="Trebuchet MS"/>
              </a:rPr>
              <a:t>Hurt</a:t>
            </a:r>
            <a:r>
              <a:rPr sz="100" spc="-3" dirty="0">
                <a:solidFill>
                  <a:srgbClr val="FFFFFF"/>
                </a:solidFill>
                <a:latin typeface="Trebuchet MS"/>
                <a:cs typeface="Trebuchet MS"/>
              </a:rPr>
              <a:t> </a:t>
            </a:r>
            <a:r>
              <a:rPr sz="100" spc="-7" dirty="0">
                <a:solidFill>
                  <a:srgbClr val="FFFFFF"/>
                </a:solidFill>
                <a:latin typeface="Trebuchet MS"/>
                <a:cs typeface="Trebuchet MS"/>
              </a:rPr>
              <a:t>YouTube</a:t>
            </a:r>
            <a:r>
              <a:rPr sz="100" spc="-3" dirty="0">
                <a:solidFill>
                  <a:srgbClr val="FFFFFF"/>
                </a:solidFill>
                <a:latin typeface="Trebuchet MS"/>
                <a:cs typeface="Trebuchet MS"/>
              </a:rPr>
              <a:t> </a:t>
            </a:r>
            <a:r>
              <a:rPr sz="100" spc="-7" dirty="0">
                <a:solidFill>
                  <a:srgbClr val="FFFFFF"/>
                </a:solidFill>
                <a:latin typeface="Trebuchet MS"/>
                <a:cs typeface="Trebuchet MS"/>
              </a:rPr>
              <a:t>video</a:t>
            </a:r>
            <a:endParaRPr sz="100">
              <a:latin typeface="Trebuchet MS"/>
              <a:cs typeface="Trebuchet MS"/>
            </a:endParaRPr>
          </a:p>
        </p:txBody>
      </p:sp>
      <p:sp>
        <p:nvSpPr>
          <p:cNvPr id="534" name="object 534"/>
          <p:cNvSpPr txBox="1"/>
          <p:nvPr/>
        </p:nvSpPr>
        <p:spPr>
          <a:xfrm rot="21420000">
            <a:off x="7444448" y="3318653"/>
            <a:ext cx="45561" cy="63741"/>
          </a:xfrm>
          <a:prstGeom prst="rect">
            <a:avLst/>
          </a:prstGeom>
        </p:spPr>
        <p:txBody>
          <a:bodyPr vert="horz" wrap="square" lIns="0" tIns="2165" rIns="0" bIns="0" rtlCol="0">
            <a:spAutoFit/>
          </a:bodyPr>
          <a:lstStyle/>
          <a:p>
            <a:pPr>
              <a:spcBef>
                <a:spcPts val="17"/>
              </a:spcBef>
            </a:pPr>
            <a:r>
              <a:rPr sz="100" spc="-14" dirty="0">
                <a:solidFill>
                  <a:srgbClr val="A4D5EE"/>
                </a:solidFill>
                <a:latin typeface="Trebuchet MS"/>
                <a:cs typeface="Trebuchet MS"/>
              </a:rPr>
              <a:t>rebrand.ly/ItDoesntHaveToHurt_Video</a:t>
            </a:r>
            <a:endParaRPr sz="100">
              <a:latin typeface="Trebuchet MS"/>
              <a:cs typeface="Trebuchet MS"/>
            </a:endParaRPr>
          </a:p>
        </p:txBody>
      </p:sp>
      <p:sp>
        <p:nvSpPr>
          <p:cNvPr id="535" name="object 535"/>
          <p:cNvSpPr txBox="1"/>
          <p:nvPr/>
        </p:nvSpPr>
        <p:spPr>
          <a:xfrm rot="21480000">
            <a:off x="7452123" y="3353652"/>
            <a:ext cx="84064" cy="256"/>
          </a:xfrm>
          <a:prstGeom prst="rect">
            <a:avLst/>
          </a:prstGeom>
        </p:spPr>
        <p:txBody>
          <a:bodyPr vert="horz" wrap="square" lIns="0" tIns="0" rIns="0" bIns="0" rtlCol="0">
            <a:spAutoFit/>
          </a:bodyPr>
          <a:lstStyle/>
          <a:p>
            <a:pPr>
              <a:lnSpc>
                <a:spcPts val="27"/>
              </a:lnSpc>
            </a:pPr>
            <a:r>
              <a:rPr sz="100" spc="-7" dirty="0">
                <a:solidFill>
                  <a:srgbClr val="FFFFFF"/>
                </a:solidFill>
                <a:latin typeface="Trebuchet MS"/>
                <a:cs typeface="Trebuchet MS"/>
              </a:rPr>
              <a:t>You Can Help</a:t>
            </a:r>
            <a:r>
              <a:rPr sz="100" spc="-3" dirty="0">
                <a:solidFill>
                  <a:srgbClr val="FFFFFF"/>
                </a:solidFill>
                <a:latin typeface="Trebuchet MS"/>
                <a:cs typeface="Trebuchet MS"/>
              </a:rPr>
              <a:t> </a:t>
            </a:r>
            <a:r>
              <a:rPr sz="100" spc="-7" dirty="0">
                <a:solidFill>
                  <a:srgbClr val="FFFFFF"/>
                </a:solidFill>
                <a:latin typeface="Trebuchet MS"/>
                <a:cs typeface="Trebuchet MS"/>
              </a:rPr>
              <a:t>Reduce Your </a:t>
            </a:r>
            <a:r>
              <a:rPr sz="100" dirty="0">
                <a:solidFill>
                  <a:srgbClr val="FFFFFF"/>
                </a:solidFill>
                <a:latin typeface="Trebuchet MS"/>
                <a:cs typeface="Trebuchet MS"/>
              </a:rPr>
              <a:t>Kids’</a:t>
            </a:r>
            <a:r>
              <a:rPr sz="100" spc="102" dirty="0">
                <a:solidFill>
                  <a:srgbClr val="FFFFFF"/>
                </a:solidFill>
                <a:latin typeface="Trebuchet MS"/>
                <a:cs typeface="Trebuchet MS"/>
              </a:rPr>
              <a:t> </a:t>
            </a:r>
            <a:r>
              <a:rPr sz="100" b="1" spc="-7" dirty="0">
                <a:solidFill>
                  <a:srgbClr val="FFFFFF"/>
                </a:solidFill>
                <a:latin typeface="Trebuchet MS"/>
                <a:cs typeface="Trebuchet MS"/>
              </a:rPr>
              <a:t>Scan</a:t>
            </a:r>
            <a:r>
              <a:rPr sz="100" b="1" spc="-3" dirty="0">
                <a:solidFill>
                  <a:srgbClr val="FFFFFF"/>
                </a:solidFill>
                <a:latin typeface="Trebuchet MS"/>
                <a:cs typeface="Trebuchet MS"/>
              </a:rPr>
              <a:t> </a:t>
            </a:r>
            <a:r>
              <a:rPr sz="100" b="1" spc="-14" dirty="0">
                <a:solidFill>
                  <a:srgbClr val="FFFFFF"/>
                </a:solidFill>
                <a:latin typeface="Trebuchet MS"/>
                <a:cs typeface="Trebuchet MS"/>
              </a:rPr>
              <a:t>the</a:t>
            </a:r>
            <a:r>
              <a:rPr sz="100" b="1" spc="-7" dirty="0">
                <a:solidFill>
                  <a:srgbClr val="FFFFFF"/>
                </a:solidFill>
                <a:latin typeface="Trebuchet MS"/>
                <a:cs typeface="Trebuchet MS"/>
              </a:rPr>
              <a:t> </a:t>
            </a:r>
            <a:r>
              <a:rPr sz="100" b="1" spc="-10" baseline="55555" dirty="0">
                <a:solidFill>
                  <a:srgbClr val="FFFFFF"/>
                </a:solidFill>
                <a:latin typeface="Trebuchet MS"/>
                <a:cs typeface="Trebuchet MS"/>
              </a:rPr>
              <a:t>Qr</a:t>
            </a:r>
            <a:r>
              <a:rPr sz="100" b="1" spc="-5" baseline="55555" dirty="0">
                <a:solidFill>
                  <a:srgbClr val="FFFFFF"/>
                </a:solidFill>
                <a:latin typeface="Trebuchet MS"/>
                <a:cs typeface="Trebuchet MS"/>
              </a:rPr>
              <a:t> </a:t>
            </a:r>
            <a:r>
              <a:rPr sz="100" b="1" spc="-20" baseline="55555" dirty="0">
                <a:solidFill>
                  <a:srgbClr val="FFFFFF"/>
                </a:solidFill>
                <a:latin typeface="Trebuchet MS"/>
                <a:cs typeface="Trebuchet MS"/>
              </a:rPr>
              <a:t>Code</a:t>
            </a:r>
            <a:endParaRPr sz="100" baseline="55555">
              <a:latin typeface="Trebuchet MS"/>
              <a:cs typeface="Trebuchet MS"/>
            </a:endParaRPr>
          </a:p>
        </p:txBody>
      </p:sp>
      <p:sp>
        <p:nvSpPr>
          <p:cNvPr id="536" name="object 536"/>
          <p:cNvSpPr txBox="1"/>
          <p:nvPr/>
        </p:nvSpPr>
        <p:spPr>
          <a:xfrm rot="21480000">
            <a:off x="7444644" y="3327660"/>
            <a:ext cx="10953" cy="64179"/>
          </a:xfrm>
          <a:prstGeom prst="rect">
            <a:avLst/>
          </a:prstGeom>
        </p:spPr>
        <p:txBody>
          <a:bodyPr vert="horz" wrap="square" lIns="0" tIns="2598" rIns="0" bIns="0" rtlCol="0">
            <a:spAutoFit/>
          </a:bodyPr>
          <a:lstStyle/>
          <a:p>
            <a:pPr>
              <a:spcBef>
                <a:spcPts val="20"/>
              </a:spcBef>
            </a:pPr>
            <a:r>
              <a:rPr sz="100" spc="-17" dirty="0">
                <a:solidFill>
                  <a:srgbClr val="FFFFFF"/>
                </a:solidFill>
                <a:latin typeface="Trebuchet MS"/>
                <a:cs typeface="Trebuchet MS"/>
              </a:rPr>
              <a:t>Immun</a:t>
            </a:r>
            <a:endParaRPr sz="100">
              <a:latin typeface="Trebuchet MS"/>
              <a:cs typeface="Trebuchet MS"/>
            </a:endParaRPr>
          </a:p>
        </p:txBody>
      </p:sp>
      <p:sp>
        <p:nvSpPr>
          <p:cNvPr id="537" name="object 537"/>
          <p:cNvSpPr txBox="1"/>
          <p:nvPr/>
        </p:nvSpPr>
        <p:spPr>
          <a:xfrm rot="21480000">
            <a:off x="7441743" y="3331929"/>
            <a:ext cx="10135" cy="48790"/>
          </a:xfrm>
          <a:prstGeom prst="rect">
            <a:avLst/>
          </a:prstGeom>
        </p:spPr>
        <p:txBody>
          <a:bodyPr vert="horz" wrap="square" lIns="0" tIns="2598" rIns="0" bIns="0" rtlCol="0">
            <a:spAutoFit/>
          </a:bodyPr>
          <a:lstStyle/>
          <a:p>
            <a:pPr marL="2598" indent="-3031">
              <a:spcBef>
                <a:spcPts val="20"/>
              </a:spcBef>
              <a:buSzPts val="100"/>
              <a:buChar char="•"/>
              <a:tabLst>
                <a:tab pos="3031" algn="l"/>
              </a:tabLst>
            </a:pPr>
            <a:r>
              <a:rPr sz="100" spc="-20" dirty="0">
                <a:solidFill>
                  <a:srgbClr val="FFFFFF"/>
                </a:solidFill>
                <a:latin typeface="Trebuchet MS"/>
                <a:cs typeface="Trebuchet MS"/>
              </a:rPr>
              <a:t>How</a:t>
            </a:r>
            <a:endParaRPr sz="100">
              <a:latin typeface="Trebuchet MS"/>
              <a:cs typeface="Trebuchet MS"/>
            </a:endParaRPr>
          </a:p>
        </p:txBody>
      </p:sp>
      <p:sp>
        <p:nvSpPr>
          <p:cNvPr id="538" name="object 538"/>
          <p:cNvSpPr txBox="1"/>
          <p:nvPr/>
        </p:nvSpPr>
        <p:spPr>
          <a:xfrm rot="21480000">
            <a:off x="7373727" y="3336273"/>
            <a:ext cx="99207" cy="48790"/>
          </a:xfrm>
          <a:prstGeom prst="rect">
            <a:avLst/>
          </a:prstGeom>
        </p:spPr>
        <p:txBody>
          <a:bodyPr vert="horz" wrap="square" lIns="0" tIns="2598" rIns="0" bIns="0" rtlCol="0">
            <a:spAutoFit/>
          </a:bodyPr>
          <a:lstStyle/>
          <a:p>
            <a:pPr marL="2598" indent="-3031">
              <a:spcBef>
                <a:spcPts val="20"/>
              </a:spcBef>
              <a:buSzPts val="100"/>
              <a:buChar char="•"/>
              <a:tabLst>
                <a:tab pos="3031" algn="l"/>
              </a:tabLst>
            </a:pPr>
            <a:r>
              <a:rPr sz="100" spc="-7" dirty="0">
                <a:solidFill>
                  <a:srgbClr val="FFFFFF"/>
                </a:solidFill>
                <a:latin typeface="Trebuchet MS"/>
                <a:cs typeface="Trebuchet MS"/>
              </a:rPr>
              <a:t>HELP Eliminate Pain</a:t>
            </a:r>
            <a:r>
              <a:rPr sz="100" spc="-3" dirty="0">
                <a:solidFill>
                  <a:srgbClr val="FFFFFF"/>
                </a:solidFill>
                <a:latin typeface="Trebuchet MS"/>
                <a:cs typeface="Trebuchet MS"/>
              </a:rPr>
              <a:t> </a:t>
            </a:r>
            <a:r>
              <a:rPr sz="100" spc="-7" dirty="0">
                <a:solidFill>
                  <a:srgbClr val="FFFFFF"/>
                </a:solidFill>
                <a:latin typeface="Trebuchet MS"/>
                <a:cs typeface="Trebuchet MS"/>
              </a:rPr>
              <a:t>in Kids and</a:t>
            </a:r>
            <a:r>
              <a:rPr sz="100" spc="-3" dirty="0">
                <a:solidFill>
                  <a:srgbClr val="FFFFFF"/>
                </a:solidFill>
                <a:latin typeface="Trebuchet MS"/>
                <a:cs typeface="Trebuchet MS"/>
              </a:rPr>
              <a:t> </a:t>
            </a:r>
            <a:r>
              <a:rPr sz="100" dirty="0">
                <a:solidFill>
                  <a:srgbClr val="FFFFFF"/>
                </a:solidFill>
                <a:latin typeface="Trebuchet MS"/>
                <a:cs typeface="Trebuchet MS"/>
              </a:rPr>
              <a:t>Adults</a:t>
            </a:r>
            <a:r>
              <a:rPr sz="100" spc="211" dirty="0">
                <a:solidFill>
                  <a:srgbClr val="FFFFFF"/>
                </a:solidFill>
                <a:latin typeface="Trebuchet MS"/>
                <a:cs typeface="Trebuchet MS"/>
              </a:rPr>
              <a:t> </a:t>
            </a:r>
            <a:r>
              <a:rPr sz="100" spc="-7" dirty="0">
                <a:solidFill>
                  <a:srgbClr val="FFFFFF"/>
                </a:solidFill>
                <a:latin typeface="Trebuchet MS"/>
                <a:cs typeface="Trebuchet MS"/>
              </a:rPr>
              <a:t>ization </a:t>
            </a:r>
            <a:r>
              <a:rPr sz="100" spc="-14" dirty="0">
                <a:solidFill>
                  <a:srgbClr val="FFFFFF"/>
                </a:solidFill>
                <a:latin typeface="Trebuchet MS"/>
                <a:cs typeface="Trebuchet MS"/>
              </a:rPr>
              <a:t>Pain</a:t>
            </a:r>
            <a:endParaRPr sz="100">
              <a:latin typeface="Trebuchet MS"/>
              <a:cs typeface="Trebuchet MS"/>
            </a:endParaRPr>
          </a:p>
        </p:txBody>
      </p:sp>
      <p:sp>
        <p:nvSpPr>
          <p:cNvPr id="539" name="object 539"/>
          <p:cNvSpPr txBox="1"/>
          <p:nvPr/>
        </p:nvSpPr>
        <p:spPr>
          <a:xfrm rot="21420000">
            <a:off x="7445065" y="3322820"/>
            <a:ext cx="43833" cy="79130"/>
          </a:xfrm>
          <a:prstGeom prst="rect">
            <a:avLst/>
          </a:prstGeom>
        </p:spPr>
        <p:txBody>
          <a:bodyPr vert="horz" wrap="square" lIns="0" tIns="2165" rIns="0" bIns="0" rtlCol="0">
            <a:spAutoFit/>
          </a:bodyPr>
          <a:lstStyle/>
          <a:p>
            <a:pPr>
              <a:spcBef>
                <a:spcPts val="17"/>
              </a:spcBef>
            </a:pPr>
            <a:r>
              <a:rPr sz="100" spc="-14" dirty="0">
                <a:solidFill>
                  <a:srgbClr val="A4D5EE"/>
                </a:solidFill>
                <a:latin typeface="Trebuchet MS"/>
                <a:cs typeface="Trebuchet MS"/>
              </a:rPr>
              <a:t>reb</a:t>
            </a:r>
            <a:r>
              <a:rPr sz="100" spc="7" dirty="0">
                <a:solidFill>
                  <a:srgbClr val="A4D5EE"/>
                </a:solidFill>
                <a:latin typeface="Trebuchet MS"/>
                <a:cs typeface="Trebuchet MS"/>
              </a:rPr>
              <a:t> </a:t>
            </a:r>
            <a:r>
              <a:rPr sz="100" spc="-14" dirty="0">
                <a:solidFill>
                  <a:srgbClr val="A4D5EE"/>
                </a:solidFill>
                <a:latin typeface="Trebuchet MS"/>
                <a:cs typeface="Trebuchet MS"/>
              </a:rPr>
              <a:t>and.ly/ReduceImmunizationPain</a:t>
            </a:r>
            <a:endParaRPr sz="100">
              <a:latin typeface="Trebuchet MS"/>
              <a:cs typeface="Trebuchet MS"/>
            </a:endParaRPr>
          </a:p>
        </p:txBody>
      </p:sp>
      <p:sp>
        <p:nvSpPr>
          <p:cNvPr id="540" name="object 540"/>
          <p:cNvSpPr txBox="1"/>
          <p:nvPr/>
        </p:nvSpPr>
        <p:spPr>
          <a:xfrm rot="21420000">
            <a:off x="7374328" y="3362688"/>
            <a:ext cx="86618" cy="78693"/>
          </a:xfrm>
          <a:prstGeom prst="rect">
            <a:avLst/>
          </a:prstGeom>
        </p:spPr>
        <p:txBody>
          <a:bodyPr vert="horz" wrap="square" lIns="0" tIns="1732" rIns="0" bIns="0" rtlCol="0">
            <a:spAutoFit/>
          </a:bodyPr>
          <a:lstStyle/>
          <a:p>
            <a:pPr>
              <a:spcBef>
                <a:spcPts val="14"/>
              </a:spcBef>
            </a:pPr>
            <a:r>
              <a:rPr sz="100" spc="-14" dirty="0">
                <a:latin typeface="Trebuchet MS"/>
                <a:cs typeface="Trebuchet MS"/>
              </a:rPr>
              <a:t>Committee.</a:t>
            </a:r>
            <a:r>
              <a:rPr sz="100" spc="14" dirty="0">
                <a:latin typeface="Trebuchet MS"/>
                <a:cs typeface="Trebuchet MS"/>
              </a:rPr>
              <a:t> </a:t>
            </a:r>
            <a:r>
              <a:rPr sz="100" spc="-7" dirty="0">
                <a:latin typeface="Trebuchet MS"/>
                <a:cs typeface="Trebuchet MS"/>
              </a:rPr>
              <a:t>It</a:t>
            </a:r>
            <a:r>
              <a:rPr sz="100" spc="17" dirty="0">
                <a:latin typeface="Trebuchet MS"/>
                <a:cs typeface="Trebuchet MS"/>
              </a:rPr>
              <a:t> </a:t>
            </a:r>
            <a:r>
              <a:rPr sz="100" spc="-14" dirty="0">
                <a:latin typeface="Trebuchet MS"/>
                <a:cs typeface="Trebuchet MS"/>
              </a:rPr>
              <a:t>was</a:t>
            </a:r>
            <a:r>
              <a:rPr sz="100" spc="14" dirty="0">
                <a:latin typeface="Trebuchet MS"/>
                <a:cs typeface="Trebuchet MS"/>
              </a:rPr>
              <a:t> </a:t>
            </a:r>
            <a:r>
              <a:rPr sz="100" spc="-14" dirty="0">
                <a:latin typeface="Trebuchet MS"/>
                <a:cs typeface="Trebuchet MS"/>
              </a:rPr>
              <a:t>re-purposed</a:t>
            </a:r>
            <a:r>
              <a:rPr sz="100" spc="17" dirty="0">
                <a:latin typeface="Trebuchet MS"/>
                <a:cs typeface="Trebuchet MS"/>
              </a:rPr>
              <a:t> </a:t>
            </a:r>
            <a:r>
              <a:rPr sz="100" spc="-17" dirty="0">
                <a:latin typeface="Trebuchet MS"/>
                <a:cs typeface="Trebuchet MS"/>
              </a:rPr>
              <a:t>by</a:t>
            </a:r>
            <a:r>
              <a:rPr sz="100" spc="17" dirty="0">
                <a:latin typeface="Trebuchet MS"/>
                <a:cs typeface="Trebuchet MS"/>
              </a:rPr>
              <a:t> </a:t>
            </a:r>
            <a:r>
              <a:rPr sz="100" spc="-14" dirty="0">
                <a:latin typeface="Trebuchet MS"/>
                <a:cs typeface="Trebuchet MS"/>
              </a:rPr>
              <a:t>the</a:t>
            </a:r>
            <a:r>
              <a:rPr sz="100" spc="14" dirty="0">
                <a:latin typeface="Trebuchet MS"/>
                <a:cs typeface="Trebuchet MS"/>
              </a:rPr>
              <a:t> </a:t>
            </a:r>
            <a:r>
              <a:rPr sz="100" spc="-14" dirty="0">
                <a:latin typeface="Trebuchet MS"/>
                <a:cs typeface="Trebuchet MS"/>
              </a:rPr>
              <a:t>Chicago</a:t>
            </a:r>
            <a:r>
              <a:rPr sz="100" spc="17" dirty="0">
                <a:latin typeface="Trebuchet MS"/>
                <a:cs typeface="Trebuchet MS"/>
              </a:rPr>
              <a:t> </a:t>
            </a:r>
            <a:r>
              <a:rPr sz="100" spc="-14" dirty="0">
                <a:latin typeface="Trebuchet MS"/>
                <a:cs typeface="Trebuchet MS"/>
              </a:rPr>
              <a:t>Department</a:t>
            </a:r>
            <a:r>
              <a:rPr sz="100" spc="17" dirty="0">
                <a:latin typeface="Trebuchet MS"/>
                <a:cs typeface="Trebuchet MS"/>
              </a:rPr>
              <a:t> </a:t>
            </a:r>
            <a:r>
              <a:rPr sz="100" spc="-14" dirty="0">
                <a:latin typeface="Trebuchet MS"/>
                <a:cs typeface="Trebuchet MS"/>
              </a:rPr>
              <a:t>of</a:t>
            </a:r>
            <a:r>
              <a:rPr sz="100" spc="14" dirty="0">
                <a:latin typeface="Trebuchet MS"/>
                <a:cs typeface="Trebuchet MS"/>
              </a:rPr>
              <a:t> </a:t>
            </a:r>
            <a:r>
              <a:rPr sz="100" spc="-14" dirty="0">
                <a:latin typeface="Trebuchet MS"/>
                <a:cs typeface="Trebuchet MS"/>
              </a:rPr>
              <a:t>Public</a:t>
            </a:r>
            <a:r>
              <a:rPr sz="100" spc="17" dirty="0">
                <a:latin typeface="Trebuchet MS"/>
                <a:cs typeface="Trebuchet MS"/>
              </a:rPr>
              <a:t> </a:t>
            </a:r>
            <a:r>
              <a:rPr sz="100" spc="-14" dirty="0">
                <a:latin typeface="Trebuchet MS"/>
                <a:cs typeface="Trebuchet MS"/>
              </a:rPr>
              <a:t>Health</a:t>
            </a:r>
            <a:r>
              <a:rPr sz="100" spc="14" dirty="0">
                <a:latin typeface="Trebuchet MS"/>
                <a:cs typeface="Trebuchet MS"/>
              </a:rPr>
              <a:t> </a:t>
            </a:r>
            <a:r>
              <a:rPr sz="100" spc="-14" dirty="0">
                <a:latin typeface="Trebuchet MS"/>
                <a:cs typeface="Trebuchet MS"/>
              </a:rPr>
              <a:t>with</a:t>
            </a:r>
            <a:r>
              <a:rPr sz="100" spc="17" dirty="0">
                <a:latin typeface="Trebuchet MS"/>
                <a:cs typeface="Trebuchet MS"/>
              </a:rPr>
              <a:t> </a:t>
            </a:r>
            <a:r>
              <a:rPr sz="100" spc="-14" dirty="0">
                <a:latin typeface="Trebuchet MS"/>
                <a:cs typeface="Trebuchet MS"/>
              </a:rPr>
              <a:t>permission.</a:t>
            </a:r>
            <a:endParaRPr sz="100">
              <a:latin typeface="Trebuchet MS"/>
              <a:cs typeface="Trebuchet MS"/>
            </a:endParaRPr>
          </a:p>
        </p:txBody>
      </p:sp>
      <p:sp>
        <p:nvSpPr>
          <p:cNvPr id="541" name="object 541"/>
          <p:cNvSpPr/>
          <p:nvPr/>
        </p:nvSpPr>
        <p:spPr>
          <a:xfrm>
            <a:off x="7468621" y="3390179"/>
            <a:ext cx="866" cy="10824"/>
          </a:xfrm>
          <a:custGeom>
            <a:avLst/>
            <a:gdLst/>
            <a:ahLst/>
            <a:cxnLst/>
            <a:rect l="l" t="t" r="r" b="b"/>
            <a:pathLst>
              <a:path w="1270" h="15875">
                <a:moveTo>
                  <a:pt x="0" y="0"/>
                </a:moveTo>
                <a:lnTo>
                  <a:pt x="800" y="15303"/>
                </a:lnTo>
              </a:path>
            </a:pathLst>
          </a:custGeom>
          <a:ln w="3175">
            <a:solidFill>
              <a:srgbClr val="112E51"/>
            </a:solidFill>
          </a:ln>
        </p:spPr>
        <p:txBody>
          <a:bodyPr wrap="square" lIns="0" tIns="0" rIns="0" bIns="0" rtlCol="0"/>
          <a:lstStyle/>
          <a:p>
            <a:endParaRPr sz="1227"/>
          </a:p>
        </p:txBody>
      </p:sp>
      <p:sp>
        <p:nvSpPr>
          <p:cNvPr id="542" name="object 542"/>
          <p:cNvSpPr txBox="1"/>
          <p:nvPr/>
        </p:nvSpPr>
        <p:spPr>
          <a:xfrm rot="21420000">
            <a:off x="7373855" y="3352562"/>
            <a:ext cx="164969" cy="78693"/>
          </a:xfrm>
          <a:prstGeom prst="rect">
            <a:avLst/>
          </a:prstGeom>
        </p:spPr>
        <p:txBody>
          <a:bodyPr vert="horz" wrap="square" lIns="0" tIns="1732" rIns="0" bIns="0" rtlCol="0">
            <a:spAutoFit/>
          </a:bodyPr>
          <a:lstStyle/>
          <a:p>
            <a:pPr>
              <a:spcBef>
                <a:spcPts val="14"/>
              </a:spcBef>
            </a:pPr>
            <a:r>
              <a:rPr sz="100" spc="-14" dirty="0">
                <a:latin typeface="Trebuchet MS"/>
                <a:cs typeface="Trebuchet MS"/>
              </a:rPr>
              <a:t>These</a:t>
            </a:r>
            <a:r>
              <a:rPr sz="100" spc="3" dirty="0">
                <a:latin typeface="Trebuchet MS"/>
                <a:cs typeface="Trebuchet MS"/>
              </a:rPr>
              <a:t> </a:t>
            </a:r>
            <a:r>
              <a:rPr sz="100" spc="-14" dirty="0">
                <a:latin typeface="Trebuchet MS"/>
                <a:cs typeface="Trebuchet MS"/>
              </a:rPr>
              <a:t>tips</a:t>
            </a:r>
            <a:r>
              <a:rPr sz="100" spc="7" dirty="0">
                <a:latin typeface="Trebuchet MS"/>
                <a:cs typeface="Trebuchet MS"/>
              </a:rPr>
              <a:t> </a:t>
            </a:r>
            <a:r>
              <a:rPr sz="100" spc="-17" dirty="0">
                <a:latin typeface="Trebuchet MS"/>
                <a:cs typeface="Trebuchet MS"/>
              </a:rPr>
              <a:t>were</a:t>
            </a:r>
            <a:r>
              <a:rPr sz="100" spc="3" dirty="0">
                <a:latin typeface="Trebuchet MS"/>
                <a:cs typeface="Trebuchet MS"/>
              </a:rPr>
              <a:t> </a:t>
            </a:r>
            <a:r>
              <a:rPr sz="100" spc="-14" dirty="0">
                <a:latin typeface="Trebuchet MS"/>
                <a:cs typeface="Trebuchet MS"/>
              </a:rPr>
              <a:t>developed</a:t>
            </a:r>
            <a:r>
              <a:rPr sz="100" spc="7" dirty="0">
                <a:latin typeface="Trebuchet MS"/>
                <a:cs typeface="Trebuchet MS"/>
              </a:rPr>
              <a:t> </a:t>
            </a:r>
            <a:r>
              <a:rPr sz="100" spc="-17" dirty="0">
                <a:latin typeface="Trebuchet MS"/>
                <a:cs typeface="Trebuchet MS"/>
              </a:rPr>
              <a:t>by</a:t>
            </a:r>
            <a:r>
              <a:rPr sz="100" spc="3" dirty="0">
                <a:latin typeface="Trebuchet MS"/>
                <a:cs typeface="Trebuchet MS"/>
              </a:rPr>
              <a:t> </a:t>
            </a:r>
            <a:r>
              <a:rPr sz="100" spc="-14" dirty="0">
                <a:latin typeface="Trebuchet MS"/>
                <a:cs typeface="Trebuchet MS"/>
              </a:rPr>
              <a:t>a</a:t>
            </a:r>
            <a:r>
              <a:rPr sz="100" spc="7" dirty="0">
                <a:latin typeface="Trebuchet MS"/>
                <a:cs typeface="Trebuchet MS"/>
              </a:rPr>
              <a:t> </a:t>
            </a:r>
            <a:r>
              <a:rPr sz="100" spc="-14" dirty="0">
                <a:latin typeface="Trebuchet MS"/>
                <a:cs typeface="Trebuchet MS"/>
              </a:rPr>
              <a:t>multidisciplinary</a:t>
            </a:r>
            <a:r>
              <a:rPr sz="100" spc="3" dirty="0">
                <a:latin typeface="Trebuchet MS"/>
                <a:cs typeface="Trebuchet MS"/>
              </a:rPr>
              <a:t> </a:t>
            </a:r>
            <a:r>
              <a:rPr sz="100" spc="-17" dirty="0">
                <a:latin typeface="Trebuchet MS"/>
                <a:cs typeface="Trebuchet MS"/>
              </a:rPr>
              <a:t>team</a:t>
            </a:r>
            <a:r>
              <a:rPr sz="100" spc="7" dirty="0">
                <a:latin typeface="Trebuchet MS"/>
                <a:cs typeface="Trebuchet MS"/>
              </a:rPr>
              <a:t> </a:t>
            </a:r>
            <a:r>
              <a:rPr sz="100" spc="-14" dirty="0">
                <a:latin typeface="Trebuchet MS"/>
                <a:cs typeface="Trebuchet MS"/>
              </a:rPr>
              <a:t>of</a:t>
            </a:r>
            <a:r>
              <a:rPr sz="100" spc="3" dirty="0">
                <a:latin typeface="Trebuchet MS"/>
                <a:cs typeface="Trebuchet MS"/>
              </a:rPr>
              <a:t> </a:t>
            </a:r>
            <a:r>
              <a:rPr sz="100" spc="-14" dirty="0">
                <a:latin typeface="Trebuchet MS"/>
                <a:cs typeface="Trebuchet MS"/>
              </a:rPr>
              <a:t>health</a:t>
            </a:r>
            <a:r>
              <a:rPr sz="100" spc="7" dirty="0">
                <a:latin typeface="Trebuchet MS"/>
                <a:cs typeface="Trebuchet MS"/>
              </a:rPr>
              <a:t> </a:t>
            </a:r>
            <a:r>
              <a:rPr sz="100" spc="-14" dirty="0">
                <a:latin typeface="Trebuchet MS"/>
                <a:cs typeface="Trebuchet MS"/>
              </a:rPr>
              <a:t>care</a:t>
            </a:r>
            <a:r>
              <a:rPr sz="100" spc="3" dirty="0">
                <a:latin typeface="Trebuchet MS"/>
                <a:cs typeface="Trebuchet MS"/>
              </a:rPr>
              <a:t> </a:t>
            </a:r>
            <a:r>
              <a:rPr sz="100" spc="-14" dirty="0">
                <a:latin typeface="Trebuchet MS"/>
                <a:cs typeface="Trebuchet MS"/>
              </a:rPr>
              <a:t>professionals</a:t>
            </a:r>
            <a:r>
              <a:rPr sz="100" spc="7" dirty="0">
                <a:latin typeface="Trebuchet MS"/>
                <a:cs typeface="Trebuchet MS"/>
              </a:rPr>
              <a:t> </a:t>
            </a:r>
            <a:r>
              <a:rPr sz="100" spc="-14" dirty="0">
                <a:latin typeface="Trebuchet MS"/>
                <a:cs typeface="Trebuchet MS"/>
              </a:rPr>
              <a:t>with</a:t>
            </a:r>
            <a:r>
              <a:rPr sz="100" spc="3" dirty="0">
                <a:latin typeface="Trebuchet MS"/>
                <a:cs typeface="Trebuchet MS"/>
              </a:rPr>
              <a:t> </a:t>
            </a:r>
            <a:r>
              <a:rPr sz="100" spc="-7" dirty="0">
                <a:latin typeface="Trebuchet MS"/>
                <a:cs typeface="Trebuchet MS"/>
              </a:rPr>
              <a:t>expertise</a:t>
            </a:r>
            <a:r>
              <a:rPr sz="100" spc="313" dirty="0">
                <a:latin typeface="Trebuchet MS"/>
                <a:cs typeface="Trebuchet MS"/>
              </a:rPr>
              <a:t> </a:t>
            </a:r>
            <a:r>
              <a:rPr sz="100" spc="-14" dirty="0">
                <a:latin typeface="Trebuchet MS"/>
                <a:cs typeface="Trebuchet MS"/>
              </a:rPr>
              <a:t>The</a:t>
            </a:r>
            <a:r>
              <a:rPr sz="100" spc="7" dirty="0">
                <a:latin typeface="Trebuchet MS"/>
                <a:cs typeface="Trebuchet MS"/>
              </a:rPr>
              <a:t> </a:t>
            </a:r>
            <a:r>
              <a:rPr sz="100" spc="-14" dirty="0">
                <a:latin typeface="Trebuchet MS"/>
                <a:cs typeface="Trebuchet MS"/>
              </a:rPr>
              <a:t>information</a:t>
            </a:r>
            <a:r>
              <a:rPr sz="100" spc="3" dirty="0">
                <a:latin typeface="Trebuchet MS"/>
                <a:cs typeface="Trebuchet MS"/>
              </a:rPr>
              <a:t> </a:t>
            </a:r>
            <a:r>
              <a:rPr sz="100" spc="-14" dirty="0">
                <a:latin typeface="Trebuchet MS"/>
                <a:cs typeface="Trebuchet MS"/>
              </a:rPr>
              <a:t>contained</a:t>
            </a:r>
            <a:r>
              <a:rPr sz="100" spc="7" dirty="0">
                <a:latin typeface="Trebuchet MS"/>
                <a:cs typeface="Trebuchet MS"/>
              </a:rPr>
              <a:t> </a:t>
            </a:r>
            <a:r>
              <a:rPr sz="100" spc="-14" dirty="0">
                <a:latin typeface="Trebuchet MS"/>
                <a:cs typeface="Trebuchet MS"/>
              </a:rPr>
              <a:t>in</a:t>
            </a:r>
            <a:r>
              <a:rPr sz="100" spc="3" dirty="0">
                <a:latin typeface="Trebuchet MS"/>
                <a:cs typeface="Trebuchet MS"/>
              </a:rPr>
              <a:t> </a:t>
            </a:r>
            <a:r>
              <a:rPr sz="100" spc="-14" dirty="0">
                <a:latin typeface="Trebuchet MS"/>
                <a:cs typeface="Trebuchet MS"/>
              </a:rPr>
              <a:t>this</a:t>
            </a:r>
            <a:r>
              <a:rPr sz="100" spc="7" dirty="0">
                <a:latin typeface="Trebuchet MS"/>
                <a:cs typeface="Trebuchet MS"/>
              </a:rPr>
              <a:t> </a:t>
            </a:r>
            <a:r>
              <a:rPr sz="100" spc="-14" dirty="0">
                <a:latin typeface="Trebuchet MS"/>
                <a:cs typeface="Trebuchet MS"/>
              </a:rPr>
              <a:t>brochure</a:t>
            </a:r>
            <a:r>
              <a:rPr sz="100" spc="3" dirty="0">
                <a:latin typeface="Trebuchet MS"/>
                <a:cs typeface="Trebuchet MS"/>
              </a:rPr>
              <a:t> </a:t>
            </a:r>
            <a:r>
              <a:rPr sz="100" spc="-7" dirty="0">
                <a:latin typeface="Trebuchet MS"/>
                <a:cs typeface="Trebuchet MS"/>
              </a:rPr>
              <a:t>is</a:t>
            </a:r>
            <a:r>
              <a:rPr sz="100" spc="7" dirty="0">
                <a:latin typeface="Trebuchet MS"/>
                <a:cs typeface="Trebuchet MS"/>
              </a:rPr>
              <a:t> </a:t>
            </a:r>
            <a:r>
              <a:rPr sz="100" spc="-14" dirty="0">
                <a:latin typeface="Trebuchet MS"/>
                <a:cs typeface="Trebuchet MS"/>
              </a:rPr>
              <a:t>believed</a:t>
            </a:r>
            <a:r>
              <a:rPr sz="100" spc="3" dirty="0">
                <a:latin typeface="Trebuchet MS"/>
                <a:cs typeface="Trebuchet MS"/>
              </a:rPr>
              <a:t> </a:t>
            </a:r>
            <a:r>
              <a:rPr sz="100" spc="-17" dirty="0">
                <a:latin typeface="Trebuchet MS"/>
                <a:cs typeface="Trebuchet MS"/>
              </a:rPr>
              <a:t>to</a:t>
            </a:r>
            <a:r>
              <a:rPr sz="100" spc="7" dirty="0">
                <a:latin typeface="Trebuchet MS"/>
                <a:cs typeface="Trebuchet MS"/>
              </a:rPr>
              <a:t> </a:t>
            </a:r>
            <a:r>
              <a:rPr sz="100" spc="-14" dirty="0">
                <a:latin typeface="Trebuchet MS"/>
                <a:cs typeface="Trebuchet MS"/>
              </a:rPr>
              <a:t>be</a:t>
            </a:r>
            <a:r>
              <a:rPr sz="100" spc="3" dirty="0">
                <a:latin typeface="Trebuchet MS"/>
                <a:cs typeface="Trebuchet MS"/>
              </a:rPr>
              <a:t> </a:t>
            </a:r>
            <a:r>
              <a:rPr sz="100" spc="-7" dirty="0">
                <a:latin typeface="Trebuchet MS"/>
                <a:cs typeface="Trebuchet MS"/>
              </a:rPr>
              <a:t>accurate;</a:t>
            </a:r>
            <a:endParaRPr sz="100">
              <a:latin typeface="Trebuchet MS"/>
              <a:cs typeface="Trebuchet MS"/>
            </a:endParaRPr>
          </a:p>
        </p:txBody>
      </p:sp>
      <p:sp>
        <p:nvSpPr>
          <p:cNvPr id="543" name="object 543"/>
          <p:cNvSpPr txBox="1"/>
          <p:nvPr/>
        </p:nvSpPr>
        <p:spPr>
          <a:xfrm rot="21420000">
            <a:off x="7373996" y="3355254"/>
            <a:ext cx="164969" cy="78693"/>
          </a:xfrm>
          <a:prstGeom prst="rect">
            <a:avLst/>
          </a:prstGeom>
        </p:spPr>
        <p:txBody>
          <a:bodyPr vert="horz" wrap="square" lIns="0" tIns="1732" rIns="0" bIns="0" rtlCol="0">
            <a:spAutoFit/>
          </a:bodyPr>
          <a:lstStyle/>
          <a:p>
            <a:pPr>
              <a:spcBef>
                <a:spcPts val="14"/>
              </a:spcBef>
            </a:pPr>
            <a:r>
              <a:rPr sz="100" spc="-14" dirty="0">
                <a:latin typeface="Trebuchet MS"/>
                <a:cs typeface="Trebuchet MS"/>
              </a:rPr>
              <a:t>in</a:t>
            </a:r>
            <a:r>
              <a:rPr sz="100" spc="7" dirty="0">
                <a:latin typeface="Trebuchet MS"/>
                <a:cs typeface="Trebuchet MS"/>
              </a:rPr>
              <a:t> </a:t>
            </a:r>
            <a:r>
              <a:rPr sz="100" spc="-14" dirty="0">
                <a:latin typeface="Trebuchet MS"/>
                <a:cs typeface="Trebuchet MS"/>
              </a:rPr>
              <a:t>children’s</a:t>
            </a:r>
            <a:r>
              <a:rPr sz="100" spc="10" dirty="0">
                <a:latin typeface="Trebuchet MS"/>
                <a:cs typeface="Trebuchet MS"/>
              </a:rPr>
              <a:t> </a:t>
            </a:r>
            <a:r>
              <a:rPr sz="100" spc="-14" dirty="0">
                <a:latin typeface="Trebuchet MS"/>
                <a:cs typeface="Trebuchet MS"/>
              </a:rPr>
              <a:t>pain</a:t>
            </a:r>
            <a:r>
              <a:rPr sz="100" spc="10" dirty="0">
                <a:latin typeface="Trebuchet MS"/>
                <a:cs typeface="Trebuchet MS"/>
              </a:rPr>
              <a:t> </a:t>
            </a:r>
            <a:r>
              <a:rPr sz="100" spc="-14" dirty="0">
                <a:latin typeface="Trebuchet MS"/>
                <a:cs typeface="Trebuchet MS"/>
              </a:rPr>
              <a:t>management,</a:t>
            </a:r>
            <a:r>
              <a:rPr sz="100" spc="10" dirty="0">
                <a:latin typeface="Trebuchet MS"/>
                <a:cs typeface="Trebuchet MS"/>
              </a:rPr>
              <a:t> </a:t>
            </a:r>
            <a:r>
              <a:rPr sz="100" spc="-17" dirty="0">
                <a:latin typeface="Trebuchet MS"/>
                <a:cs typeface="Trebuchet MS"/>
              </a:rPr>
              <a:t>from</a:t>
            </a:r>
            <a:r>
              <a:rPr sz="100" spc="10" dirty="0">
                <a:latin typeface="Trebuchet MS"/>
                <a:cs typeface="Trebuchet MS"/>
              </a:rPr>
              <a:t> </a:t>
            </a:r>
            <a:r>
              <a:rPr sz="100" spc="-14" dirty="0">
                <a:latin typeface="Trebuchet MS"/>
                <a:cs typeface="Trebuchet MS"/>
              </a:rPr>
              <a:t>across</a:t>
            </a:r>
            <a:r>
              <a:rPr sz="100" spc="10" dirty="0">
                <a:latin typeface="Trebuchet MS"/>
                <a:cs typeface="Trebuchet MS"/>
              </a:rPr>
              <a:t> </a:t>
            </a:r>
            <a:r>
              <a:rPr sz="100" spc="-14" dirty="0">
                <a:latin typeface="Trebuchet MS"/>
                <a:cs typeface="Trebuchet MS"/>
              </a:rPr>
              <a:t>multiple</a:t>
            </a:r>
            <a:r>
              <a:rPr sz="100" spc="10" dirty="0">
                <a:latin typeface="Trebuchet MS"/>
                <a:cs typeface="Trebuchet MS"/>
              </a:rPr>
              <a:t> </a:t>
            </a:r>
            <a:r>
              <a:rPr sz="100" spc="-14" dirty="0">
                <a:latin typeface="Trebuchet MS"/>
                <a:cs typeface="Trebuchet MS"/>
              </a:rPr>
              <a:t>pediatric</a:t>
            </a:r>
            <a:r>
              <a:rPr sz="100" spc="10" dirty="0">
                <a:latin typeface="Trebuchet MS"/>
                <a:cs typeface="Trebuchet MS"/>
              </a:rPr>
              <a:t> </a:t>
            </a:r>
            <a:r>
              <a:rPr sz="100" spc="-14" dirty="0">
                <a:latin typeface="Trebuchet MS"/>
                <a:cs typeface="Trebuchet MS"/>
              </a:rPr>
              <a:t>organizations,</a:t>
            </a:r>
            <a:r>
              <a:rPr sz="100" spc="10" dirty="0">
                <a:latin typeface="Trebuchet MS"/>
                <a:cs typeface="Trebuchet MS"/>
              </a:rPr>
              <a:t> </a:t>
            </a:r>
            <a:r>
              <a:rPr sz="100" spc="-14" dirty="0">
                <a:latin typeface="Trebuchet MS"/>
                <a:cs typeface="Trebuchet MS"/>
              </a:rPr>
              <a:t>and</a:t>
            </a:r>
            <a:r>
              <a:rPr sz="100" spc="10" dirty="0">
                <a:latin typeface="Trebuchet MS"/>
                <a:cs typeface="Trebuchet MS"/>
              </a:rPr>
              <a:t> </a:t>
            </a:r>
            <a:r>
              <a:rPr sz="100" spc="-14" dirty="0">
                <a:latin typeface="Trebuchet MS"/>
                <a:cs typeface="Trebuchet MS"/>
              </a:rPr>
              <a:t>was</a:t>
            </a:r>
            <a:r>
              <a:rPr sz="100" spc="10" dirty="0">
                <a:latin typeface="Trebuchet MS"/>
                <a:cs typeface="Trebuchet MS"/>
              </a:rPr>
              <a:t> </a:t>
            </a:r>
            <a:r>
              <a:rPr sz="100" spc="-7" dirty="0">
                <a:latin typeface="Trebuchet MS"/>
                <a:cs typeface="Trebuchet MS"/>
              </a:rPr>
              <a:t>produced</a:t>
            </a:r>
            <a:r>
              <a:rPr sz="100" spc="201" dirty="0">
                <a:latin typeface="Trebuchet MS"/>
                <a:cs typeface="Trebuchet MS"/>
              </a:rPr>
              <a:t>  </a:t>
            </a:r>
            <a:r>
              <a:rPr sz="100" spc="-17" dirty="0">
                <a:latin typeface="Trebuchet MS"/>
                <a:cs typeface="Trebuchet MS"/>
              </a:rPr>
              <a:t>however,</a:t>
            </a:r>
            <a:r>
              <a:rPr sz="100" spc="-10" dirty="0">
                <a:latin typeface="Trebuchet MS"/>
                <a:cs typeface="Trebuchet MS"/>
              </a:rPr>
              <a:t> </a:t>
            </a:r>
            <a:r>
              <a:rPr sz="100" spc="-14" dirty="0">
                <a:latin typeface="Trebuchet MS"/>
                <a:cs typeface="Trebuchet MS"/>
              </a:rPr>
              <a:t>questions</a:t>
            </a:r>
            <a:r>
              <a:rPr sz="100" spc="-10" dirty="0">
                <a:latin typeface="Trebuchet MS"/>
                <a:cs typeface="Trebuchet MS"/>
              </a:rPr>
              <a:t> </a:t>
            </a:r>
            <a:r>
              <a:rPr sz="100" spc="-14" dirty="0">
                <a:latin typeface="Trebuchet MS"/>
                <a:cs typeface="Trebuchet MS"/>
              </a:rPr>
              <a:t>about</a:t>
            </a:r>
            <a:r>
              <a:rPr sz="100" spc="-10" dirty="0">
                <a:latin typeface="Trebuchet MS"/>
                <a:cs typeface="Trebuchet MS"/>
              </a:rPr>
              <a:t> </a:t>
            </a:r>
            <a:r>
              <a:rPr sz="100" spc="-14" dirty="0">
                <a:latin typeface="Trebuchet MS"/>
                <a:cs typeface="Trebuchet MS"/>
              </a:rPr>
              <a:t>your</a:t>
            </a:r>
            <a:r>
              <a:rPr sz="100" spc="-10" dirty="0">
                <a:latin typeface="Trebuchet MS"/>
                <a:cs typeface="Trebuchet MS"/>
              </a:rPr>
              <a:t> </a:t>
            </a:r>
            <a:r>
              <a:rPr sz="100" spc="-14" dirty="0">
                <a:latin typeface="Trebuchet MS"/>
                <a:cs typeface="Trebuchet MS"/>
              </a:rPr>
              <a:t>individual</a:t>
            </a:r>
            <a:r>
              <a:rPr sz="100" spc="-10" dirty="0">
                <a:latin typeface="Trebuchet MS"/>
                <a:cs typeface="Trebuchet MS"/>
              </a:rPr>
              <a:t> </a:t>
            </a:r>
            <a:r>
              <a:rPr sz="100" spc="-14" dirty="0">
                <a:latin typeface="Trebuchet MS"/>
                <a:cs typeface="Trebuchet MS"/>
              </a:rPr>
              <a:t>health</a:t>
            </a:r>
            <a:r>
              <a:rPr sz="100" spc="-10" dirty="0">
                <a:latin typeface="Trebuchet MS"/>
                <a:cs typeface="Trebuchet MS"/>
              </a:rPr>
              <a:t> </a:t>
            </a:r>
            <a:r>
              <a:rPr sz="100" spc="-14" dirty="0">
                <a:latin typeface="Trebuchet MS"/>
                <a:cs typeface="Trebuchet MS"/>
              </a:rPr>
              <a:t>concerns</a:t>
            </a:r>
            <a:r>
              <a:rPr sz="100" spc="-10" dirty="0">
                <a:latin typeface="Trebuchet MS"/>
                <a:cs typeface="Trebuchet MS"/>
              </a:rPr>
              <a:t> </a:t>
            </a:r>
            <a:r>
              <a:rPr sz="100" spc="-14" dirty="0">
                <a:latin typeface="Trebuchet MS"/>
                <a:cs typeface="Trebuchet MS"/>
              </a:rPr>
              <a:t>or</a:t>
            </a:r>
            <a:r>
              <a:rPr sz="100" spc="-10" dirty="0">
                <a:latin typeface="Trebuchet MS"/>
                <a:cs typeface="Trebuchet MS"/>
              </a:rPr>
              <a:t> </a:t>
            </a:r>
            <a:r>
              <a:rPr sz="100" spc="-7" dirty="0">
                <a:latin typeface="Trebuchet MS"/>
                <a:cs typeface="Trebuchet MS"/>
              </a:rPr>
              <a:t>treatments</a:t>
            </a:r>
            <a:endParaRPr sz="100">
              <a:latin typeface="Trebuchet MS"/>
              <a:cs typeface="Trebuchet MS"/>
            </a:endParaRPr>
          </a:p>
        </p:txBody>
      </p:sp>
      <p:sp>
        <p:nvSpPr>
          <p:cNvPr id="544" name="object 544"/>
          <p:cNvSpPr txBox="1"/>
          <p:nvPr/>
        </p:nvSpPr>
        <p:spPr>
          <a:xfrm rot="21420000">
            <a:off x="7374151" y="3358514"/>
            <a:ext cx="143324" cy="78693"/>
          </a:xfrm>
          <a:prstGeom prst="rect">
            <a:avLst/>
          </a:prstGeom>
        </p:spPr>
        <p:txBody>
          <a:bodyPr vert="horz" wrap="square" lIns="0" tIns="1732" rIns="0" bIns="0" rtlCol="0">
            <a:spAutoFit/>
          </a:bodyPr>
          <a:lstStyle/>
          <a:p>
            <a:pPr>
              <a:spcBef>
                <a:spcPts val="14"/>
              </a:spcBef>
            </a:pPr>
            <a:r>
              <a:rPr sz="100" spc="-17" dirty="0">
                <a:latin typeface="Trebuchet MS"/>
                <a:cs typeface="Trebuchet MS"/>
              </a:rPr>
              <a:t>by</a:t>
            </a:r>
            <a:r>
              <a:rPr sz="100" spc="3" dirty="0">
                <a:latin typeface="Trebuchet MS"/>
                <a:cs typeface="Trebuchet MS"/>
              </a:rPr>
              <a:t> </a:t>
            </a:r>
            <a:r>
              <a:rPr sz="100" spc="-14" dirty="0">
                <a:latin typeface="Trebuchet MS"/>
                <a:cs typeface="Trebuchet MS"/>
              </a:rPr>
              <a:t>the</a:t>
            </a:r>
            <a:r>
              <a:rPr sz="100" spc="3" dirty="0">
                <a:latin typeface="Trebuchet MS"/>
                <a:cs typeface="Trebuchet MS"/>
              </a:rPr>
              <a:t> </a:t>
            </a:r>
            <a:r>
              <a:rPr sz="100" spc="-14" dirty="0">
                <a:latin typeface="Trebuchet MS"/>
                <a:cs typeface="Trebuchet MS"/>
              </a:rPr>
              <a:t>Rush</a:t>
            </a:r>
            <a:r>
              <a:rPr sz="100" spc="3" dirty="0">
                <a:latin typeface="Trebuchet MS"/>
                <a:cs typeface="Trebuchet MS"/>
              </a:rPr>
              <a:t> </a:t>
            </a:r>
            <a:r>
              <a:rPr sz="100" spc="-14" dirty="0">
                <a:latin typeface="Trebuchet MS"/>
                <a:cs typeface="Trebuchet MS"/>
              </a:rPr>
              <a:t>University</a:t>
            </a:r>
            <a:r>
              <a:rPr sz="100" spc="3" dirty="0">
                <a:latin typeface="Trebuchet MS"/>
                <a:cs typeface="Trebuchet MS"/>
              </a:rPr>
              <a:t> </a:t>
            </a:r>
            <a:r>
              <a:rPr sz="100" spc="-14" dirty="0">
                <a:latin typeface="Trebuchet MS"/>
                <a:cs typeface="Trebuchet MS"/>
              </a:rPr>
              <a:t>Medical</a:t>
            </a:r>
            <a:r>
              <a:rPr sz="100" spc="3" dirty="0">
                <a:latin typeface="Trebuchet MS"/>
                <a:cs typeface="Trebuchet MS"/>
              </a:rPr>
              <a:t> </a:t>
            </a:r>
            <a:r>
              <a:rPr sz="100" spc="-14" dirty="0">
                <a:latin typeface="Trebuchet MS"/>
                <a:cs typeface="Trebuchet MS"/>
              </a:rPr>
              <a:t>Center</a:t>
            </a:r>
            <a:r>
              <a:rPr sz="100" spc="3" dirty="0">
                <a:latin typeface="Trebuchet MS"/>
                <a:cs typeface="Trebuchet MS"/>
              </a:rPr>
              <a:t> </a:t>
            </a:r>
            <a:r>
              <a:rPr sz="100" spc="-14" dirty="0">
                <a:latin typeface="Trebuchet MS"/>
                <a:cs typeface="Trebuchet MS"/>
              </a:rPr>
              <a:t>Patient</a:t>
            </a:r>
            <a:r>
              <a:rPr sz="100" spc="3" dirty="0">
                <a:latin typeface="Trebuchet MS"/>
                <a:cs typeface="Trebuchet MS"/>
              </a:rPr>
              <a:t> </a:t>
            </a:r>
            <a:r>
              <a:rPr sz="100" spc="-14" dirty="0">
                <a:latin typeface="Trebuchet MS"/>
                <a:cs typeface="Trebuchet MS"/>
              </a:rPr>
              <a:t>Education</a:t>
            </a:r>
            <a:r>
              <a:rPr sz="100" spc="3" dirty="0">
                <a:latin typeface="Trebuchet MS"/>
                <a:cs typeface="Trebuchet MS"/>
              </a:rPr>
              <a:t> </a:t>
            </a:r>
            <a:r>
              <a:rPr sz="100" spc="-14" dirty="0">
                <a:latin typeface="Trebuchet MS"/>
                <a:cs typeface="Trebuchet MS"/>
              </a:rPr>
              <a:t>Planning</a:t>
            </a:r>
            <a:r>
              <a:rPr sz="100" spc="7" dirty="0">
                <a:latin typeface="Trebuchet MS"/>
                <a:cs typeface="Trebuchet MS"/>
              </a:rPr>
              <a:t> </a:t>
            </a:r>
            <a:r>
              <a:rPr sz="100" spc="-14" dirty="0">
                <a:latin typeface="Trebuchet MS"/>
                <a:cs typeface="Trebuchet MS"/>
              </a:rPr>
              <a:t>and</a:t>
            </a:r>
            <a:r>
              <a:rPr sz="100" spc="3" dirty="0">
                <a:latin typeface="Trebuchet MS"/>
                <a:cs typeface="Trebuchet MS"/>
              </a:rPr>
              <a:t> </a:t>
            </a:r>
            <a:r>
              <a:rPr sz="100" spc="-14" dirty="0">
                <a:latin typeface="Trebuchet MS"/>
                <a:cs typeface="Trebuchet MS"/>
              </a:rPr>
              <a:t>Development</a:t>
            </a:r>
            <a:r>
              <a:rPr sz="100" spc="3" dirty="0">
                <a:latin typeface="Trebuchet MS"/>
                <a:cs typeface="Trebuchet MS"/>
              </a:rPr>
              <a:t> </a:t>
            </a:r>
            <a:r>
              <a:rPr sz="100" spc="-7" dirty="0">
                <a:latin typeface="Trebuchet MS"/>
                <a:cs typeface="Trebuchet MS"/>
              </a:rPr>
              <a:t>Oversight</a:t>
            </a:r>
            <a:r>
              <a:rPr sz="100" spc="283" dirty="0">
                <a:latin typeface="Trebuchet MS"/>
                <a:cs typeface="Trebuchet MS"/>
              </a:rPr>
              <a:t> </a:t>
            </a:r>
            <a:r>
              <a:rPr sz="100" spc="-14" dirty="0">
                <a:latin typeface="Trebuchet MS"/>
                <a:cs typeface="Trebuchet MS"/>
              </a:rPr>
              <a:t>should</a:t>
            </a:r>
            <a:r>
              <a:rPr sz="100" spc="3" dirty="0">
                <a:latin typeface="Trebuchet MS"/>
                <a:cs typeface="Trebuchet MS"/>
              </a:rPr>
              <a:t> </a:t>
            </a:r>
            <a:r>
              <a:rPr sz="100" spc="-14" dirty="0">
                <a:latin typeface="Trebuchet MS"/>
                <a:cs typeface="Trebuchet MS"/>
              </a:rPr>
              <a:t>be</a:t>
            </a:r>
            <a:r>
              <a:rPr sz="100" spc="3" dirty="0">
                <a:latin typeface="Trebuchet MS"/>
                <a:cs typeface="Trebuchet MS"/>
              </a:rPr>
              <a:t> </a:t>
            </a:r>
            <a:r>
              <a:rPr sz="100" spc="-14" dirty="0">
                <a:latin typeface="Trebuchet MS"/>
                <a:cs typeface="Trebuchet MS"/>
              </a:rPr>
              <a:t>referred</a:t>
            </a:r>
            <a:r>
              <a:rPr sz="100" spc="3" dirty="0">
                <a:latin typeface="Trebuchet MS"/>
                <a:cs typeface="Trebuchet MS"/>
              </a:rPr>
              <a:t> </a:t>
            </a:r>
            <a:r>
              <a:rPr sz="100" spc="-17" dirty="0">
                <a:latin typeface="Trebuchet MS"/>
                <a:cs typeface="Trebuchet MS"/>
              </a:rPr>
              <a:t>to</a:t>
            </a:r>
            <a:r>
              <a:rPr sz="100" spc="3" dirty="0">
                <a:latin typeface="Trebuchet MS"/>
                <a:cs typeface="Trebuchet MS"/>
              </a:rPr>
              <a:t> </a:t>
            </a:r>
            <a:r>
              <a:rPr sz="100" spc="-14" dirty="0">
                <a:latin typeface="Trebuchet MS"/>
                <a:cs typeface="Trebuchet MS"/>
              </a:rPr>
              <a:t>your</a:t>
            </a:r>
            <a:r>
              <a:rPr sz="100" spc="7" dirty="0">
                <a:latin typeface="Trebuchet MS"/>
                <a:cs typeface="Trebuchet MS"/>
              </a:rPr>
              <a:t> </a:t>
            </a:r>
            <a:r>
              <a:rPr sz="100" spc="-14" dirty="0">
                <a:latin typeface="Trebuchet MS"/>
                <a:cs typeface="Trebuchet MS"/>
              </a:rPr>
              <a:t>health</a:t>
            </a:r>
            <a:r>
              <a:rPr sz="100" spc="3" dirty="0">
                <a:latin typeface="Trebuchet MS"/>
                <a:cs typeface="Trebuchet MS"/>
              </a:rPr>
              <a:t> </a:t>
            </a:r>
            <a:r>
              <a:rPr sz="100" spc="-14" dirty="0">
                <a:latin typeface="Trebuchet MS"/>
                <a:cs typeface="Trebuchet MS"/>
              </a:rPr>
              <a:t>care</a:t>
            </a:r>
            <a:r>
              <a:rPr sz="100" spc="3" dirty="0">
                <a:latin typeface="Trebuchet MS"/>
                <a:cs typeface="Trebuchet MS"/>
              </a:rPr>
              <a:t> </a:t>
            </a:r>
            <a:r>
              <a:rPr sz="100" spc="-7" dirty="0">
                <a:latin typeface="Trebuchet MS"/>
                <a:cs typeface="Trebuchet MS"/>
              </a:rPr>
              <a:t>provider.</a:t>
            </a:r>
            <a:endParaRPr sz="100">
              <a:latin typeface="Trebuchet MS"/>
              <a:cs typeface="Trebuchet MS"/>
            </a:endParaRPr>
          </a:p>
        </p:txBody>
      </p:sp>
      <p:sp>
        <p:nvSpPr>
          <p:cNvPr id="545" name="object 545"/>
          <p:cNvSpPr/>
          <p:nvPr/>
        </p:nvSpPr>
        <p:spPr>
          <a:xfrm>
            <a:off x="7360669" y="3307752"/>
            <a:ext cx="183573" cy="17318"/>
          </a:xfrm>
          <a:custGeom>
            <a:avLst/>
            <a:gdLst/>
            <a:ahLst/>
            <a:cxnLst/>
            <a:rect l="l" t="t" r="r" b="b"/>
            <a:pathLst>
              <a:path w="269239" h="25400">
                <a:moveTo>
                  <a:pt x="268389" y="0"/>
                </a:moveTo>
                <a:lnTo>
                  <a:pt x="0" y="14071"/>
                </a:lnTo>
                <a:lnTo>
                  <a:pt x="571" y="24980"/>
                </a:lnTo>
                <a:lnTo>
                  <a:pt x="268960" y="10934"/>
                </a:lnTo>
                <a:lnTo>
                  <a:pt x="268389" y="0"/>
                </a:lnTo>
                <a:close/>
              </a:path>
            </a:pathLst>
          </a:custGeom>
          <a:solidFill>
            <a:srgbClr val="E3272C"/>
          </a:solidFill>
        </p:spPr>
        <p:txBody>
          <a:bodyPr wrap="square" lIns="0" tIns="0" rIns="0" bIns="0" rtlCol="0"/>
          <a:lstStyle/>
          <a:p>
            <a:endParaRPr sz="1227"/>
          </a:p>
        </p:txBody>
      </p:sp>
      <p:sp>
        <p:nvSpPr>
          <p:cNvPr id="546" name="object 546"/>
          <p:cNvSpPr txBox="1"/>
          <p:nvPr/>
        </p:nvSpPr>
        <p:spPr>
          <a:xfrm rot="21420000">
            <a:off x="7374279" y="3286496"/>
            <a:ext cx="123520" cy="61555"/>
          </a:xfrm>
          <a:prstGeom prst="rect">
            <a:avLst/>
          </a:prstGeom>
        </p:spPr>
        <p:txBody>
          <a:bodyPr vert="horz" wrap="square" lIns="0" tIns="0" rIns="0" bIns="0" rtlCol="0">
            <a:spAutoFit/>
          </a:bodyPr>
          <a:lstStyle/>
          <a:p>
            <a:pPr>
              <a:lnSpc>
                <a:spcPct val="100000"/>
              </a:lnSpc>
            </a:pPr>
            <a:r>
              <a:rPr sz="100" b="1" spc="-7" dirty="0">
                <a:solidFill>
                  <a:srgbClr val="FFFFFF"/>
                </a:solidFill>
                <a:latin typeface="Trebuchet MS"/>
                <a:cs typeface="Trebuchet MS"/>
              </a:rPr>
              <a:t>Looking</a:t>
            </a:r>
            <a:r>
              <a:rPr sz="100" b="1" spc="7" dirty="0">
                <a:solidFill>
                  <a:srgbClr val="FFFFFF"/>
                </a:solidFill>
                <a:latin typeface="Trebuchet MS"/>
                <a:cs typeface="Trebuchet MS"/>
              </a:rPr>
              <a:t> </a:t>
            </a:r>
            <a:r>
              <a:rPr sz="100" b="1" dirty="0">
                <a:solidFill>
                  <a:srgbClr val="FFFFFF"/>
                </a:solidFill>
                <a:latin typeface="Trebuchet MS"/>
                <a:cs typeface="Trebuchet MS"/>
              </a:rPr>
              <a:t>for</a:t>
            </a:r>
            <a:r>
              <a:rPr sz="100" b="1" spc="10" dirty="0">
                <a:solidFill>
                  <a:srgbClr val="FFFFFF"/>
                </a:solidFill>
                <a:latin typeface="Trebuchet MS"/>
                <a:cs typeface="Trebuchet MS"/>
              </a:rPr>
              <a:t> </a:t>
            </a:r>
            <a:r>
              <a:rPr sz="100" b="1" spc="-7" dirty="0">
                <a:solidFill>
                  <a:srgbClr val="FFFFFF"/>
                </a:solidFill>
                <a:latin typeface="Trebuchet MS"/>
                <a:cs typeface="Trebuchet MS"/>
              </a:rPr>
              <a:t>more</a:t>
            </a:r>
            <a:r>
              <a:rPr sz="100" b="1" spc="10" dirty="0">
                <a:solidFill>
                  <a:srgbClr val="FFFFFF"/>
                </a:solidFill>
                <a:latin typeface="Trebuchet MS"/>
                <a:cs typeface="Trebuchet MS"/>
              </a:rPr>
              <a:t> </a:t>
            </a:r>
            <a:r>
              <a:rPr sz="100" b="1" dirty="0">
                <a:solidFill>
                  <a:srgbClr val="FFFFFF"/>
                </a:solidFill>
                <a:latin typeface="Trebuchet MS"/>
                <a:cs typeface="Trebuchet MS"/>
              </a:rPr>
              <a:t>Information</a:t>
            </a:r>
            <a:r>
              <a:rPr sz="100" b="1" spc="10" dirty="0">
                <a:solidFill>
                  <a:srgbClr val="FFFFFF"/>
                </a:solidFill>
                <a:latin typeface="Trebuchet MS"/>
                <a:cs typeface="Trebuchet MS"/>
              </a:rPr>
              <a:t> </a:t>
            </a:r>
            <a:r>
              <a:rPr sz="100" b="1" dirty="0">
                <a:solidFill>
                  <a:srgbClr val="FFFFFF"/>
                </a:solidFill>
                <a:latin typeface="Trebuchet MS"/>
                <a:cs typeface="Trebuchet MS"/>
              </a:rPr>
              <a:t>on</a:t>
            </a:r>
            <a:r>
              <a:rPr sz="100" b="1" spc="10" dirty="0">
                <a:solidFill>
                  <a:srgbClr val="FFFFFF"/>
                </a:solidFill>
                <a:latin typeface="Trebuchet MS"/>
                <a:cs typeface="Trebuchet MS"/>
              </a:rPr>
              <a:t> </a:t>
            </a:r>
            <a:r>
              <a:rPr sz="100" b="1" dirty="0">
                <a:solidFill>
                  <a:srgbClr val="FFFFFF"/>
                </a:solidFill>
                <a:latin typeface="Trebuchet MS"/>
                <a:cs typeface="Trebuchet MS"/>
              </a:rPr>
              <a:t>vaccine</a:t>
            </a:r>
            <a:r>
              <a:rPr sz="100" b="1" spc="10" dirty="0">
                <a:solidFill>
                  <a:srgbClr val="FFFFFF"/>
                </a:solidFill>
                <a:latin typeface="Trebuchet MS"/>
                <a:cs typeface="Trebuchet MS"/>
              </a:rPr>
              <a:t> </a:t>
            </a:r>
            <a:r>
              <a:rPr sz="100" b="1" spc="-7" dirty="0">
                <a:solidFill>
                  <a:srgbClr val="FFFFFF"/>
                </a:solidFill>
                <a:latin typeface="Trebuchet MS"/>
                <a:cs typeface="Trebuchet MS"/>
              </a:rPr>
              <a:t>management?</a:t>
            </a:r>
            <a:endParaRPr sz="100">
              <a:latin typeface="Trebuchet MS"/>
              <a:cs typeface="Trebuchet MS"/>
            </a:endParaRPr>
          </a:p>
        </p:txBody>
      </p:sp>
      <p:sp>
        <p:nvSpPr>
          <p:cNvPr id="547" name="object 547"/>
          <p:cNvSpPr txBox="1"/>
          <p:nvPr/>
        </p:nvSpPr>
        <p:spPr>
          <a:xfrm rot="21420000">
            <a:off x="7374756" y="3296059"/>
            <a:ext cx="103520" cy="63741"/>
          </a:xfrm>
          <a:prstGeom prst="rect">
            <a:avLst/>
          </a:prstGeom>
        </p:spPr>
        <p:txBody>
          <a:bodyPr vert="horz" wrap="square" lIns="0" tIns="2165" rIns="0" bIns="0" rtlCol="0">
            <a:spAutoFit/>
          </a:bodyPr>
          <a:lstStyle/>
          <a:p>
            <a:pPr>
              <a:spcBef>
                <a:spcPts val="17"/>
              </a:spcBef>
            </a:pPr>
            <a:r>
              <a:rPr sz="100" spc="-7" dirty="0">
                <a:solidFill>
                  <a:srgbClr val="A4D5EE"/>
                </a:solidFill>
                <a:latin typeface="Trebuchet MS"/>
                <a:cs typeface="Trebuchet MS"/>
              </a:rPr>
              <a:t>rebrand.ly/ComfortingPositions</a:t>
            </a:r>
            <a:r>
              <a:rPr sz="100" spc="232" dirty="0">
                <a:solidFill>
                  <a:srgbClr val="A4D5EE"/>
                </a:solidFill>
                <a:latin typeface="Trebuchet MS"/>
                <a:cs typeface="Trebuchet MS"/>
              </a:rPr>
              <a:t> </a:t>
            </a:r>
            <a:r>
              <a:rPr sz="100" spc="-14" dirty="0">
                <a:solidFill>
                  <a:srgbClr val="A4D5EE"/>
                </a:solidFill>
                <a:latin typeface="Trebuchet MS"/>
                <a:cs typeface="Trebuchet MS"/>
              </a:rPr>
              <a:t>rebrand.ly/InfantVaccinePain</a:t>
            </a:r>
            <a:endParaRPr sz="100">
              <a:latin typeface="Trebuchet MS"/>
              <a:cs typeface="Trebuchet MS"/>
            </a:endParaRPr>
          </a:p>
        </p:txBody>
      </p:sp>
      <p:pic>
        <p:nvPicPr>
          <p:cNvPr id="548" name="object 548"/>
          <p:cNvPicPr/>
          <p:nvPr/>
        </p:nvPicPr>
        <p:blipFill>
          <a:blip r:embed="rId29" cstate="print"/>
          <a:stretch>
            <a:fillRect/>
          </a:stretch>
        </p:blipFill>
        <p:spPr>
          <a:xfrm>
            <a:off x="7356001" y="3218644"/>
            <a:ext cx="183408" cy="17664"/>
          </a:xfrm>
          <a:prstGeom prst="rect">
            <a:avLst/>
          </a:prstGeom>
        </p:spPr>
      </p:pic>
      <p:sp>
        <p:nvSpPr>
          <p:cNvPr id="549" name="object 549"/>
          <p:cNvSpPr txBox="1"/>
          <p:nvPr/>
        </p:nvSpPr>
        <p:spPr>
          <a:xfrm rot="21480000">
            <a:off x="7369589" y="3228428"/>
            <a:ext cx="136967" cy="1505"/>
          </a:xfrm>
          <a:prstGeom prst="rect">
            <a:avLst/>
          </a:prstGeom>
        </p:spPr>
        <p:txBody>
          <a:bodyPr vert="horz" wrap="square" lIns="0" tIns="1299" rIns="0" bIns="0" rtlCol="0">
            <a:spAutoFit/>
          </a:bodyPr>
          <a:lstStyle/>
          <a:p>
            <a:pPr>
              <a:lnSpc>
                <a:spcPts val="37"/>
              </a:lnSpc>
              <a:spcBef>
                <a:spcPts val="10"/>
              </a:spcBef>
            </a:pPr>
            <a:r>
              <a:rPr sz="100" b="1" dirty="0">
                <a:solidFill>
                  <a:srgbClr val="FFFFFF"/>
                </a:solidFill>
                <a:latin typeface="Trebuchet MS"/>
                <a:cs typeface="Trebuchet MS"/>
              </a:rPr>
              <a:t>HOW</a:t>
            </a:r>
            <a:r>
              <a:rPr sz="100" b="1" spc="3" dirty="0">
                <a:solidFill>
                  <a:srgbClr val="FFFFFF"/>
                </a:solidFill>
                <a:latin typeface="Trebuchet MS"/>
                <a:cs typeface="Trebuchet MS"/>
              </a:rPr>
              <a:t> </a:t>
            </a:r>
            <a:r>
              <a:rPr sz="100" b="1" dirty="0">
                <a:solidFill>
                  <a:srgbClr val="FFFFFF"/>
                </a:solidFill>
                <a:latin typeface="Trebuchet MS"/>
                <a:cs typeface="Trebuchet MS"/>
              </a:rPr>
              <a:t>TO</a:t>
            </a:r>
            <a:r>
              <a:rPr sz="100" b="1" spc="3" dirty="0">
                <a:solidFill>
                  <a:srgbClr val="FFFFFF"/>
                </a:solidFill>
                <a:latin typeface="Trebuchet MS"/>
                <a:cs typeface="Trebuchet MS"/>
              </a:rPr>
              <a:t> </a:t>
            </a:r>
            <a:r>
              <a:rPr sz="100" b="1" spc="-7" dirty="0">
                <a:solidFill>
                  <a:srgbClr val="FFFFFF"/>
                </a:solidFill>
                <a:latin typeface="Trebuchet MS"/>
                <a:cs typeface="Trebuchet MS"/>
              </a:rPr>
              <a:t>HOLD</a:t>
            </a:r>
            <a:r>
              <a:rPr sz="100" b="1" spc="3" dirty="0">
                <a:solidFill>
                  <a:srgbClr val="FFFFFF"/>
                </a:solidFill>
                <a:latin typeface="Trebuchet MS"/>
                <a:cs typeface="Trebuchet MS"/>
              </a:rPr>
              <a:t> </a:t>
            </a:r>
            <a:r>
              <a:rPr sz="100" b="1" dirty="0">
                <a:solidFill>
                  <a:srgbClr val="FFFFFF"/>
                </a:solidFill>
                <a:latin typeface="Trebuchet MS"/>
                <a:cs typeface="Trebuchet MS"/>
              </a:rPr>
              <a:t>YOUR</a:t>
            </a:r>
            <a:r>
              <a:rPr sz="100" b="1" spc="3" dirty="0">
                <a:solidFill>
                  <a:srgbClr val="FFFFFF"/>
                </a:solidFill>
                <a:latin typeface="Trebuchet MS"/>
                <a:cs typeface="Trebuchet MS"/>
              </a:rPr>
              <a:t> </a:t>
            </a:r>
            <a:r>
              <a:rPr sz="100" b="1" dirty="0">
                <a:solidFill>
                  <a:srgbClr val="FFFFFF"/>
                </a:solidFill>
                <a:latin typeface="Trebuchet MS"/>
                <a:cs typeface="Trebuchet MS"/>
              </a:rPr>
              <a:t>CHILD</a:t>
            </a:r>
            <a:r>
              <a:rPr sz="100" b="1" spc="7" dirty="0">
                <a:solidFill>
                  <a:srgbClr val="FFFFFF"/>
                </a:solidFill>
                <a:latin typeface="Trebuchet MS"/>
                <a:cs typeface="Trebuchet MS"/>
              </a:rPr>
              <a:t> </a:t>
            </a:r>
            <a:r>
              <a:rPr sz="100" b="1" dirty="0">
                <a:solidFill>
                  <a:srgbClr val="FFFFFF"/>
                </a:solidFill>
                <a:latin typeface="Trebuchet MS"/>
                <a:cs typeface="Trebuchet MS"/>
              </a:rPr>
              <a:t>WHILE</a:t>
            </a:r>
            <a:r>
              <a:rPr sz="100" b="1" spc="3" dirty="0">
                <a:solidFill>
                  <a:srgbClr val="FFFFFF"/>
                </a:solidFill>
                <a:latin typeface="Trebuchet MS"/>
                <a:cs typeface="Trebuchet MS"/>
              </a:rPr>
              <a:t> </a:t>
            </a:r>
            <a:r>
              <a:rPr sz="100" b="1" dirty="0">
                <a:solidFill>
                  <a:srgbClr val="FFFFFF"/>
                </a:solidFill>
                <a:latin typeface="Trebuchet MS"/>
                <a:cs typeface="Trebuchet MS"/>
              </a:rPr>
              <a:t>SITTING</a:t>
            </a:r>
            <a:r>
              <a:rPr sz="100" b="1" spc="3" dirty="0">
                <a:solidFill>
                  <a:srgbClr val="FFFFFF"/>
                </a:solidFill>
                <a:latin typeface="Trebuchet MS"/>
                <a:cs typeface="Trebuchet MS"/>
              </a:rPr>
              <a:t> </a:t>
            </a:r>
            <a:r>
              <a:rPr sz="100" b="1" dirty="0">
                <a:solidFill>
                  <a:srgbClr val="FFFFFF"/>
                </a:solidFill>
                <a:latin typeface="Trebuchet MS"/>
                <a:cs typeface="Trebuchet MS"/>
              </a:rPr>
              <a:t>UP</a:t>
            </a:r>
            <a:r>
              <a:rPr sz="100" b="1" spc="3" dirty="0">
                <a:solidFill>
                  <a:srgbClr val="FFFFFF"/>
                </a:solidFill>
                <a:latin typeface="Trebuchet MS"/>
                <a:cs typeface="Trebuchet MS"/>
              </a:rPr>
              <a:t> </a:t>
            </a:r>
            <a:r>
              <a:rPr sz="100" b="1" dirty="0">
                <a:solidFill>
                  <a:srgbClr val="FFFFFF"/>
                </a:solidFill>
                <a:latin typeface="Trebuchet MS"/>
                <a:cs typeface="Trebuchet MS"/>
              </a:rPr>
              <a:t>ON</a:t>
            </a:r>
            <a:r>
              <a:rPr sz="100" b="1" spc="3" dirty="0">
                <a:solidFill>
                  <a:srgbClr val="FFFFFF"/>
                </a:solidFill>
                <a:latin typeface="Trebuchet MS"/>
                <a:cs typeface="Trebuchet MS"/>
              </a:rPr>
              <a:t> </a:t>
            </a:r>
            <a:r>
              <a:rPr sz="100" b="1" dirty="0">
                <a:solidFill>
                  <a:srgbClr val="FFFFFF"/>
                </a:solidFill>
                <a:latin typeface="Trebuchet MS"/>
                <a:cs typeface="Trebuchet MS"/>
              </a:rPr>
              <a:t>YOUR</a:t>
            </a:r>
            <a:r>
              <a:rPr sz="100" b="1" spc="7" dirty="0">
                <a:solidFill>
                  <a:srgbClr val="FFFFFF"/>
                </a:solidFill>
                <a:latin typeface="Trebuchet MS"/>
                <a:cs typeface="Trebuchet MS"/>
              </a:rPr>
              <a:t> </a:t>
            </a:r>
            <a:r>
              <a:rPr sz="100" b="1" spc="-25" baseline="55555" dirty="0">
                <a:solidFill>
                  <a:srgbClr val="FFFFFF"/>
                </a:solidFill>
                <a:latin typeface="Trebuchet MS"/>
                <a:cs typeface="Trebuchet MS"/>
              </a:rPr>
              <a:t>LAP</a:t>
            </a:r>
            <a:endParaRPr sz="100" baseline="55555">
              <a:latin typeface="Trebuchet MS"/>
              <a:cs typeface="Trebuchet MS"/>
            </a:endParaRPr>
          </a:p>
        </p:txBody>
      </p:sp>
      <p:grpSp>
        <p:nvGrpSpPr>
          <p:cNvPr id="550" name="object 550"/>
          <p:cNvGrpSpPr/>
          <p:nvPr/>
        </p:nvGrpSpPr>
        <p:grpSpPr>
          <a:xfrm>
            <a:off x="7391822" y="3234787"/>
            <a:ext cx="29008" cy="32039"/>
            <a:chOff x="5786738" y="4744355"/>
            <a:chExt cx="42545" cy="46990"/>
          </a:xfrm>
        </p:grpSpPr>
        <p:pic>
          <p:nvPicPr>
            <p:cNvPr id="551" name="object 551"/>
            <p:cNvPicPr/>
            <p:nvPr/>
          </p:nvPicPr>
          <p:blipFill>
            <a:blip r:embed="rId30" cstate="print"/>
            <a:stretch>
              <a:fillRect/>
            </a:stretch>
          </p:blipFill>
          <p:spPr>
            <a:xfrm>
              <a:off x="5788393" y="4746002"/>
              <a:ext cx="39014" cy="43522"/>
            </a:xfrm>
            <a:prstGeom prst="rect">
              <a:avLst/>
            </a:prstGeom>
          </p:spPr>
        </p:pic>
        <p:sp>
          <p:nvSpPr>
            <p:cNvPr id="552" name="object 552"/>
            <p:cNvSpPr/>
            <p:nvPr/>
          </p:nvSpPr>
          <p:spPr>
            <a:xfrm>
              <a:off x="5787691" y="4745307"/>
              <a:ext cx="40640" cy="45085"/>
            </a:xfrm>
            <a:custGeom>
              <a:avLst/>
              <a:gdLst/>
              <a:ahLst/>
              <a:cxnLst/>
              <a:rect l="l" t="t" r="r" b="b"/>
              <a:pathLst>
                <a:path w="40639" h="45085">
                  <a:moveTo>
                    <a:pt x="38" y="2654"/>
                  </a:moveTo>
                  <a:lnTo>
                    <a:pt x="2222" y="44246"/>
                  </a:lnTo>
                  <a:lnTo>
                    <a:pt x="2247" y="44907"/>
                  </a:lnTo>
                  <a:lnTo>
                    <a:pt x="2908" y="44869"/>
                  </a:lnTo>
                  <a:lnTo>
                    <a:pt x="39750" y="42938"/>
                  </a:lnTo>
                  <a:lnTo>
                    <a:pt x="40411" y="42913"/>
                  </a:lnTo>
                  <a:lnTo>
                    <a:pt x="40373" y="42252"/>
                  </a:lnTo>
                  <a:lnTo>
                    <a:pt x="38188" y="660"/>
                  </a:lnTo>
                  <a:lnTo>
                    <a:pt x="38150" y="0"/>
                  </a:lnTo>
                  <a:lnTo>
                    <a:pt x="37503" y="25"/>
                  </a:lnTo>
                  <a:lnTo>
                    <a:pt x="660" y="1955"/>
                  </a:lnTo>
                  <a:lnTo>
                    <a:pt x="0" y="1993"/>
                  </a:lnTo>
                  <a:lnTo>
                    <a:pt x="38" y="2654"/>
                  </a:lnTo>
                </a:path>
              </a:pathLst>
            </a:custGeom>
            <a:ln w="3175">
              <a:solidFill>
                <a:srgbClr val="005899"/>
              </a:solidFill>
            </a:ln>
          </p:spPr>
          <p:txBody>
            <a:bodyPr wrap="square" lIns="0" tIns="0" rIns="0" bIns="0" rtlCol="0"/>
            <a:lstStyle/>
            <a:p>
              <a:endParaRPr sz="1227"/>
            </a:p>
          </p:txBody>
        </p:sp>
      </p:grpSp>
      <p:sp>
        <p:nvSpPr>
          <p:cNvPr id="553" name="object 553"/>
          <p:cNvSpPr txBox="1"/>
          <p:nvPr/>
        </p:nvSpPr>
        <p:spPr>
          <a:xfrm rot="21420000">
            <a:off x="7367036" y="3193302"/>
            <a:ext cx="19602" cy="94082"/>
          </a:xfrm>
          <a:prstGeom prst="rect">
            <a:avLst/>
          </a:prstGeom>
        </p:spPr>
        <p:txBody>
          <a:bodyPr vert="horz" wrap="square" lIns="0" tIns="1732" rIns="0" bIns="0" rtlCol="0">
            <a:spAutoFit/>
          </a:bodyPr>
          <a:lstStyle/>
          <a:p>
            <a:pPr>
              <a:spcBef>
                <a:spcPts val="14"/>
              </a:spcBef>
            </a:pPr>
            <a:r>
              <a:rPr sz="100" spc="-14" dirty="0">
                <a:solidFill>
                  <a:srgbClr val="005899"/>
                </a:solidFill>
                <a:latin typeface="Trebuchet MS"/>
                <a:cs typeface="Trebuchet MS"/>
              </a:rPr>
              <a:t>1.</a:t>
            </a:r>
            <a:r>
              <a:rPr sz="100" spc="20" dirty="0">
                <a:solidFill>
                  <a:srgbClr val="005899"/>
                </a:solidFill>
                <a:latin typeface="Trebuchet MS"/>
                <a:cs typeface="Trebuchet MS"/>
              </a:rPr>
              <a:t> </a:t>
            </a:r>
            <a:r>
              <a:rPr sz="100" spc="-14" dirty="0">
                <a:latin typeface="Trebuchet MS"/>
                <a:cs typeface="Trebuchet MS"/>
              </a:rPr>
              <a:t>Inside</a:t>
            </a:r>
            <a:r>
              <a:rPr sz="100" spc="7" dirty="0">
                <a:latin typeface="Trebuchet MS"/>
                <a:cs typeface="Trebuchet MS"/>
              </a:rPr>
              <a:t> </a:t>
            </a:r>
            <a:r>
              <a:rPr sz="100" spc="-17" dirty="0">
                <a:latin typeface="Trebuchet MS"/>
                <a:cs typeface="Trebuchet MS"/>
              </a:rPr>
              <a:t>arm</a:t>
            </a:r>
            <a:r>
              <a:rPr sz="100" spc="7" dirty="0">
                <a:latin typeface="Trebuchet MS"/>
                <a:cs typeface="Trebuchet MS"/>
              </a:rPr>
              <a:t> </a:t>
            </a:r>
            <a:r>
              <a:rPr sz="100" spc="-20" dirty="0">
                <a:latin typeface="Trebuchet MS"/>
                <a:cs typeface="Trebuchet MS"/>
              </a:rPr>
              <a:t>tucked</a:t>
            </a:r>
            <a:endParaRPr sz="100">
              <a:latin typeface="Trebuchet MS"/>
              <a:cs typeface="Trebuchet MS"/>
            </a:endParaRPr>
          </a:p>
        </p:txBody>
      </p:sp>
      <p:sp>
        <p:nvSpPr>
          <p:cNvPr id="554" name="object 554"/>
          <p:cNvSpPr txBox="1"/>
          <p:nvPr/>
        </p:nvSpPr>
        <p:spPr>
          <a:xfrm rot="21420000">
            <a:off x="7367365" y="3199341"/>
            <a:ext cx="23048" cy="94082"/>
          </a:xfrm>
          <a:prstGeom prst="rect">
            <a:avLst/>
          </a:prstGeom>
        </p:spPr>
        <p:txBody>
          <a:bodyPr vert="horz" wrap="square" lIns="0" tIns="1732" rIns="0" bIns="0" rtlCol="0">
            <a:spAutoFit/>
          </a:bodyPr>
          <a:lstStyle/>
          <a:p>
            <a:pPr>
              <a:spcBef>
                <a:spcPts val="14"/>
              </a:spcBef>
            </a:pPr>
            <a:r>
              <a:rPr sz="100" spc="-14" dirty="0">
                <a:solidFill>
                  <a:srgbClr val="005899"/>
                </a:solidFill>
                <a:latin typeface="Trebuchet MS"/>
                <a:cs typeface="Trebuchet MS"/>
              </a:rPr>
              <a:t>2.</a:t>
            </a:r>
            <a:r>
              <a:rPr sz="100" spc="24" dirty="0">
                <a:solidFill>
                  <a:srgbClr val="005899"/>
                </a:solidFill>
                <a:latin typeface="Trebuchet MS"/>
                <a:cs typeface="Trebuchet MS"/>
              </a:rPr>
              <a:t> </a:t>
            </a:r>
            <a:r>
              <a:rPr sz="100" spc="-14" dirty="0">
                <a:latin typeface="Trebuchet MS"/>
                <a:cs typeface="Trebuchet MS"/>
              </a:rPr>
              <a:t>Adult’s</a:t>
            </a:r>
            <a:r>
              <a:rPr sz="100" spc="7" dirty="0">
                <a:latin typeface="Trebuchet MS"/>
                <a:cs typeface="Trebuchet MS"/>
              </a:rPr>
              <a:t> </a:t>
            </a:r>
            <a:r>
              <a:rPr sz="100" spc="-14" dirty="0">
                <a:latin typeface="Trebuchet MS"/>
                <a:cs typeface="Trebuchet MS"/>
              </a:rPr>
              <a:t>hand</a:t>
            </a:r>
            <a:r>
              <a:rPr sz="100" spc="7" dirty="0">
                <a:latin typeface="Trebuchet MS"/>
                <a:cs typeface="Trebuchet MS"/>
              </a:rPr>
              <a:t> </a:t>
            </a:r>
            <a:r>
              <a:rPr sz="100" spc="-17" dirty="0">
                <a:latin typeface="Trebuchet MS"/>
                <a:cs typeface="Trebuchet MS"/>
              </a:rPr>
              <a:t>restrains</a:t>
            </a:r>
            <a:endParaRPr sz="100">
              <a:latin typeface="Trebuchet MS"/>
              <a:cs typeface="Trebuchet MS"/>
            </a:endParaRPr>
          </a:p>
        </p:txBody>
      </p:sp>
      <p:sp>
        <p:nvSpPr>
          <p:cNvPr id="555" name="object 555"/>
          <p:cNvSpPr txBox="1"/>
          <p:nvPr/>
        </p:nvSpPr>
        <p:spPr>
          <a:xfrm rot="21420000">
            <a:off x="7370619" y="3225639"/>
            <a:ext cx="17882" cy="63304"/>
          </a:xfrm>
          <a:prstGeom prst="rect">
            <a:avLst/>
          </a:prstGeom>
        </p:spPr>
        <p:txBody>
          <a:bodyPr vert="horz" wrap="square" lIns="0" tIns="1732" rIns="0" bIns="0" rtlCol="0">
            <a:spAutoFit/>
          </a:bodyPr>
          <a:lstStyle/>
          <a:p>
            <a:pPr>
              <a:spcBef>
                <a:spcPts val="14"/>
              </a:spcBef>
            </a:pPr>
            <a:r>
              <a:rPr sz="100" spc="-14" dirty="0">
                <a:latin typeface="Trebuchet MS"/>
                <a:cs typeface="Trebuchet MS"/>
              </a:rPr>
              <a:t>with</a:t>
            </a:r>
            <a:r>
              <a:rPr sz="100" spc="10" dirty="0">
                <a:latin typeface="Trebuchet MS"/>
                <a:cs typeface="Trebuchet MS"/>
              </a:rPr>
              <a:t> </a:t>
            </a:r>
            <a:r>
              <a:rPr sz="100" spc="-14" dirty="0">
                <a:latin typeface="Trebuchet MS"/>
                <a:cs typeface="Trebuchet MS"/>
              </a:rPr>
              <a:t>legs</a:t>
            </a:r>
            <a:r>
              <a:rPr sz="100" spc="10" dirty="0">
                <a:latin typeface="Trebuchet MS"/>
                <a:cs typeface="Trebuchet MS"/>
              </a:rPr>
              <a:t> </a:t>
            </a:r>
            <a:r>
              <a:rPr sz="100" spc="-17" dirty="0">
                <a:latin typeface="Trebuchet MS"/>
                <a:cs typeface="Trebuchet MS"/>
              </a:rPr>
              <a:t>straddled</a:t>
            </a:r>
            <a:endParaRPr sz="100">
              <a:latin typeface="Trebuchet MS"/>
              <a:cs typeface="Trebuchet MS"/>
            </a:endParaRPr>
          </a:p>
        </p:txBody>
      </p:sp>
      <p:sp>
        <p:nvSpPr>
          <p:cNvPr id="556" name="object 556"/>
          <p:cNvSpPr txBox="1"/>
          <p:nvPr/>
        </p:nvSpPr>
        <p:spPr>
          <a:xfrm rot="21420000">
            <a:off x="7370745" y="3220342"/>
            <a:ext cx="17882" cy="78693"/>
          </a:xfrm>
          <a:prstGeom prst="rect">
            <a:avLst/>
          </a:prstGeom>
        </p:spPr>
        <p:txBody>
          <a:bodyPr vert="horz" wrap="square" lIns="0" tIns="1732" rIns="0" bIns="0" rtlCol="0">
            <a:spAutoFit/>
          </a:bodyPr>
          <a:lstStyle/>
          <a:p>
            <a:pPr>
              <a:spcBef>
                <a:spcPts val="14"/>
              </a:spcBef>
            </a:pPr>
            <a:r>
              <a:rPr sz="100" spc="-17" dirty="0">
                <a:latin typeface="Trebuchet MS"/>
                <a:cs typeface="Trebuchet MS"/>
              </a:rPr>
              <a:t>over</a:t>
            </a:r>
            <a:r>
              <a:rPr sz="100" spc="14" dirty="0">
                <a:latin typeface="Trebuchet MS"/>
                <a:cs typeface="Trebuchet MS"/>
              </a:rPr>
              <a:t> </a:t>
            </a:r>
            <a:r>
              <a:rPr sz="100" spc="-14" dirty="0">
                <a:latin typeface="Trebuchet MS"/>
                <a:cs typeface="Trebuchet MS"/>
              </a:rPr>
              <a:t>the</a:t>
            </a:r>
            <a:r>
              <a:rPr sz="100" spc="14" dirty="0">
                <a:latin typeface="Trebuchet MS"/>
                <a:cs typeface="Trebuchet MS"/>
              </a:rPr>
              <a:t> </a:t>
            </a:r>
            <a:r>
              <a:rPr sz="100" spc="-14" dirty="0">
                <a:latin typeface="Trebuchet MS"/>
                <a:cs typeface="Trebuchet MS"/>
              </a:rPr>
              <a:t>adult’s</a:t>
            </a:r>
            <a:r>
              <a:rPr sz="100" spc="14" dirty="0">
                <a:latin typeface="Trebuchet MS"/>
                <a:cs typeface="Trebuchet MS"/>
              </a:rPr>
              <a:t> </a:t>
            </a:r>
            <a:r>
              <a:rPr sz="100" spc="-20" dirty="0">
                <a:latin typeface="Trebuchet MS"/>
                <a:cs typeface="Trebuchet MS"/>
              </a:rPr>
              <a:t>lap</a:t>
            </a:r>
            <a:endParaRPr sz="100">
              <a:latin typeface="Trebuchet MS"/>
              <a:cs typeface="Trebuchet MS"/>
            </a:endParaRPr>
          </a:p>
        </p:txBody>
      </p:sp>
      <p:grpSp>
        <p:nvGrpSpPr>
          <p:cNvPr id="557" name="object 557"/>
          <p:cNvGrpSpPr/>
          <p:nvPr/>
        </p:nvGrpSpPr>
        <p:grpSpPr>
          <a:xfrm>
            <a:off x="7364524" y="3231852"/>
            <a:ext cx="112568" cy="36368"/>
            <a:chOff x="5746701" y="4740049"/>
            <a:chExt cx="165100" cy="53340"/>
          </a:xfrm>
        </p:grpSpPr>
        <p:sp>
          <p:nvSpPr>
            <p:cNvPr id="558" name="object 558"/>
            <p:cNvSpPr/>
            <p:nvPr/>
          </p:nvSpPr>
          <p:spPr>
            <a:xfrm>
              <a:off x="5747654" y="4747304"/>
              <a:ext cx="42545" cy="45085"/>
            </a:xfrm>
            <a:custGeom>
              <a:avLst/>
              <a:gdLst/>
              <a:ahLst/>
              <a:cxnLst/>
              <a:rect l="l" t="t" r="r" b="b"/>
              <a:pathLst>
                <a:path w="42545" h="45085">
                  <a:moveTo>
                    <a:pt x="38" y="2755"/>
                  </a:moveTo>
                  <a:lnTo>
                    <a:pt x="2222" y="44348"/>
                  </a:lnTo>
                  <a:lnTo>
                    <a:pt x="2247" y="45008"/>
                  </a:lnTo>
                  <a:lnTo>
                    <a:pt x="2908" y="44970"/>
                  </a:lnTo>
                  <a:lnTo>
                    <a:pt x="41719" y="42938"/>
                  </a:lnTo>
                  <a:lnTo>
                    <a:pt x="42379" y="42913"/>
                  </a:lnTo>
                  <a:lnTo>
                    <a:pt x="42341" y="42252"/>
                  </a:lnTo>
                  <a:lnTo>
                    <a:pt x="40157" y="647"/>
                  </a:lnTo>
                  <a:lnTo>
                    <a:pt x="40131" y="0"/>
                  </a:lnTo>
                  <a:lnTo>
                    <a:pt x="39471" y="25"/>
                  </a:lnTo>
                  <a:lnTo>
                    <a:pt x="660" y="2057"/>
                  </a:lnTo>
                  <a:lnTo>
                    <a:pt x="0" y="2095"/>
                  </a:lnTo>
                  <a:lnTo>
                    <a:pt x="38" y="2755"/>
                  </a:lnTo>
                </a:path>
              </a:pathLst>
            </a:custGeom>
            <a:ln w="3175">
              <a:solidFill>
                <a:srgbClr val="005899"/>
              </a:solidFill>
            </a:ln>
          </p:spPr>
          <p:txBody>
            <a:bodyPr wrap="square" lIns="0" tIns="0" rIns="0" bIns="0" rtlCol="0"/>
            <a:lstStyle/>
            <a:p>
              <a:endParaRPr sz="1227"/>
            </a:p>
          </p:txBody>
        </p:sp>
        <p:pic>
          <p:nvPicPr>
            <p:cNvPr id="559" name="object 559"/>
            <p:cNvPicPr/>
            <p:nvPr/>
          </p:nvPicPr>
          <p:blipFill>
            <a:blip r:embed="rId31" cstate="print"/>
            <a:stretch>
              <a:fillRect/>
            </a:stretch>
          </p:blipFill>
          <p:spPr>
            <a:xfrm>
              <a:off x="5870549" y="4741684"/>
              <a:ext cx="39027" cy="43535"/>
            </a:xfrm>
            <a:prstGeom prst="rect">
              <a:avLst/>
            </a:prstGeom>
          </p:spPr>
        </p:pic>
        <p:sp>
          <p:nvSpPr>
            <p:cNvPr id="560" name="object 560"/>
            <p:cNvSpPr/>
            <p:nvPr/>
          </p:nvSpPr>
          <p:spPr>
            <a:xfrm>
              <a:off x="5869859" y="4741001"/>
              <a:ext cx="40640" cy="45085"/>
            </a:xfrm>
            <a:custGeom>
              <a:avLst/>
              <a:gdLst/>
              <a:ahLst/>
              <a:cxnLst/>
              <a:rect l="l" t="t" r="r" b="b"/>
              <a:pathLst>
                <a:path w="40639" h="45085">
                  <a:moveTo>
                    <a:pt x="38" y="2654"/>
                  </a:moveTo>
                  <a:lnTo>
                    <a:pt x="2222" y="44246"/>
                  </a:lnTo>
                  <a:lnTo>
                    <a:pt x="2247" y="44907"/>
                  </a:lnTo>
                  <a:lnTo>
                    <a:pt x="2908" y="44869"/>
                  </a:lnTo>
                  <a:lnTo>
                    <a:pt x="39750" y="42938"/>
                  </a:lnTo>
                  <a:lnTo>
                    <a:pt x="40411" y="42913"/>
                  </a:lnTo>
                  <a:lnTo>
                    <a:pt x="40373" y="42252"/>
                  </a:lnTo>
                  <a:lnTo>
                    <a:pt x="38188" y="660"/>
                  </a:lnTo>
                  <a:lnTo>
                    <a:pt x="38163" y="0"/>
                  </a:lnTo>
                  <a:lnTo>
                    <a:pt x="37503" y="25"/>
                  </a:lnTo>
                  <a:lnTo>
                    <a:pt x="660" y="1955"/>
                  </a:lnTo>
                  <a:lnTo>
                    <a:pt x="0" y="1993"/>
                  </a:lnTo>
                  <a:lnTo>
                    <a:pt x="38" y="2654"/>
                  </a:lnTo>
                </a:path>
              </a:pathLst>
            </a:custGeom>
            <a:ln w="3175">
              <a:solidFill>
                <a:srgbClr val="005899"/>
              </a:solidFill>
            </a:ln>
          </p:spPr>
          <p:txBody>
            <a:bodyPr wrap="square" lIns="0" tIns="0" rIns="0" bIns="0" rtlCol="0"/>
            <a:lstStyle/>
            <a:p>
              <a:endParaRPr sz="1227"/>
            </a:p>
          </p:txBody>
        </p:sp>
      </p:grpSp>
      <p:sp>
        <p:nvSpPr>
          <p:cNvPr id="561" name="object 561"/>
          <p:cNvSpPr txBox="1"/>
          <p:nvPr/>
        </p:nvSpPr>
        <p:spPr>
          <a:xfrm rot="21420000">
            <a:off x="7369859" y="3209471"/>
            <a:ext cx="75798" cy="63304"/>
          </a:xfrm>
          <a:prstGeom prst="rect">
            <a:avLst/>
          </a:prstGeom>
        </p:spPr>
        <p:txBody>
          <a:bodyPr vert="horz" wrap="square" lIns="0" tIns="1732" rIns="0" bIns="0" rtlCol="0">
            <a:spAutoFit/>
          </a:bodyPr>
          <a:lstStyle/>
          <a:p>
            <a:pPr>
              <a:spcBef>
                <a:spcPts val="14"/>
              </a:spcBef>
            </a:pPr>
            <a:r>
              <a:rPr sz="100" spc="-14" dirty="0">
                <a:latin typeface="Trebuchet MS"/>
                <a:cs typeface="Trebuchet MS"/>
              </a:rPr>
              <a:t>under</a:t>
            </a:r>
            <a:r>
              <a:rPr sz="100" spc="-7" dirty="0">
                <a:latin typeface="Trebuchet MS"/>
                <a:cs typeface="Trebuchet MS"/>
              </a:rPr>
              <a:t> </a:t>
            </a:r>
            <a:r>
              <a:rPr sz="100" spc="-14" dirty="0">
                <a:latin typeface="Trebuchet MS"/>
                <a:cs typeface="Trebuchet MS"/>
              </a:rPr>
              <a:t>adult’s</a:t>
            </a:r>
            <a:r>
              <a:rPr sz="100" spc="-7" dirty="0">
                <a:latin typeface="Trebuchet MS"/>
                <a:cs typeface="Trebuchet MS"/>
              </a:rPr>
              <a:t> </a:t>
            </a:r>
            <a:r>
              <a:rPr sz="100" dirty="0">
                <a:latin typeface="Trebuchet MS"/>
                <a:cs typeface="Trebuchet MS"/>
              </a:rPr>
              <a:t>armpit</a:t>
            </a:r>
            <a:r>
              <a:rPr sz="100" spc="310" dirty="0">
                <a:latin typeface="Trebuchet MS"/>
                <a:cs typeface="Trebuchet MS"/>
              </a:rPr>
              <a:t> </a:t>
            </a:r>
            <a:r>
              <a:rPr sz="100" spc="-14" dirty="0">
                <a:solidFill>
                  <a:srgbClr val="005899"/>
                </a:solidFill>
                <a:latin typeface="Trebuchet MS"/>
                <a:cs typeface="Trebuchet MS"/>
              </a:rPr>
              <a:t>1.</a:t>
            </a:r>
            <a:r>
              <a:rPr sz="100" spc="-3" dirty="0">
                <a:solidFill>
                  <a:srgbClr val="005899"/>
                </a:solidFill>
                <a:latin typeface="Trebuchet MS"/>
                <a:cs typeface="Trebuchet MS"/>
              </a:rPr>
              <a:t> </a:t>
            </a:r>
            <a:r>
              <a:rPr sz="100" spc="-14" dirty="0">
                <a:latin typeface="Trebuchet MS"/>
                <a:cs typeface="Trebuchet MS"/>
              </a:rPr>
              <a:t>Child</a:t>
            </a:r>
            <a:r>
              <a:rPr sz="100" spc="-7" dirty="0">
                <a:latin typeface="Trebuchet MS"/>
                <a:cs typeface="Trebuchet MS"/>
              </a:rPr>
              <a:t> sits </a:t>
            </a:r>
            <a:r>
              <a:rPr sz="100" spc="-14" dirty="0">
                <a:latin typeface="Trebuchet MS"/>
                <a:cs typeface="Trebuchet MS"/>
              </a:rPr>
              <a:t>on</a:t>
            </a:r>
            <a:r>
              <a:rPr sz="100" spc="-3" dirty="0">
                <a:latin typeface="Trebuchet MS"/>
                <a:cs typeface="Trebuchet MS"/>
              </a:rPr>
              <a:t> </a:t>
            </a:r>
            <a:r>
              <a:rPr sz="100" spc="-14" dirty="0">
                <a:latin typeface="Trebuchet MS"/>
                <a:cs typeface="Trebuchet MS"/>
              </a:rPr>
              <a:t>your</a:t>
            </a:r>
            <a:r>
              <a:rPr sz="100" spc="-7" dirty="0">
                <a:latin typeface="Trebuchet MS"/>
                <a:cs typeface="Trebuchet MS"/>
              </a:rPr>
              <a:t> </a:t>
            </a:r>
            <a:r>
              <a:rPr sz="100" spc="-20" dirty="0">
                <a:latin typeface="Trebuchet MS"/>
                <a:cs typeface="Trebuchet MS"/>
              </a:rPr>
              <a:t>lap</a:t>
            </a:r>
            <a:endParaRPr sz="100">
              <a:latin typeface="Trebuchet MS"/>
              <a:cs typeface="Trebuchet MS"/>
            </a:endParaRPr>
          </a:p>
        </p:txBody>
      </p:sp>
      <p:sp>
        <p:nvSpPr>
          <p:cNvPr id="562" name="object 562"/>
          <p:cNvSpPr txBox="1"/>
          <p:nvPr/>
        </p:nvSpPr>
        <p:spPr>
          <a:xfrm rot="21420000">
            <a:off x="7370309" y="3233495"/>
            <a:ext cx="71470" cy="32527"/>
          </a:xfrm>
          <a:prstGeom prst="rect">
            <a:avLst/>
          </a:prstGeom>
        </p:spPr>
        <p:txBody>
          <a:bodyPr vert="horz" wrap="square" lIns="0" tIns="1732" rIns="0" bIns="0" rtlCol="0">
            <a:spAutoFit/>
          </a:bodyPr>
          <a:lstStyle/>
          <a:p>
            <a:pPr>
              <a:spcBef>
                <a:spcPts val="14"/>
              </a:spcBef>
            </a:pPr>
            <a:r>
              <a:rPr sz="100" spc="-14" dirty="0">
                <a:latin typeface="Trebuchet MS"/>
                <a:cs typeface="Trebuchet MS"/>
              </a:rPr>
              <a:t>the</a:t>
            </a:r>
            <a:r>
              <a:rPr sz="100" spc="-7" dirty="0">
                <a:latin typeface="Trebuchet MS"/>
                <a:cs typeface="Trebuchet MS"/>
              </a:rPr>
              <a:t> </a:t>
            </a:r>
            <a:r>
              <a:rPr sz="100" spc="-14" dirty="0">
                <a:latin typeface="Trebuchet MS"/>
                <a:cs typeface="Trebuchet MS"/>
              </a:rPr>
              <a:t>child’s</a:t>
            </a:r>
            <a:r>
              <a:rPr sz="100" spc="-7" dirty="0">
                <a:latin typeface="Trebuchet MS"/>
                <a:cs typeface="Trebuchet MS"/>
              </a:rPr>
              <a:t> </a:t>
            </a:r>
            <a:r>
              <a:rPr sz="100" dirty="0">
                <a:latin typeface="Trebuchet MS"/>
                <a:cs typeface="Trebuchet MS"/>
              </a:rPr>
              <a:t>body</a:t>
            </a:r>
            <a:r>
              <a:rPr sz="100" spc="167" dirty="0">
                <a:latin typeface="Trebuchet MS"/>
                <a:cs typeface="Trebuchet MS"/>
              </a:rPr>
              <a:t>  </a:t>
            </a:r>
            <a:r>
              <a:rPr sz="100" spc="-14" dirty="0">
                <a:solidFill>
                  <a:srgbClr val="005899"/>
                </a:solidFill>
                <a:latin typeface="Trebuchet MS"/>
                <a:cs typeface="Trebuchet MS"/>
              </a:rPr>
              <a:t>2.</a:t>
            </a:r>
            <a:r>
              <a:rPr sz="100" dirty="0">
                <a:solidFill>
                  <a:srgbClr val="005899"/>
                </a:solidFill>
                <a:latin typeface="Trebuchet MS"/>
                <a:cs typeface="Trebuchet MS"/>
              </a:rPr>
              <a:t> </a:t>
            </a:r>
            <a:r>
              <a:rPr sz="100" spc="-14" dirty="0">
                <a:latin typeface="Trebuchet MS"/>
                <a:cs typeface="Trebuchet MS"/>
              </a:rPr>
              <a:t>Hold</a:t>
            </a:r>
            <a:r>
              <a:rPr sz="100" spc="-7" dirty="0">
                <a:latin typeface="Trebuchet MS"/>
                <a:cs typeface="Trebuchet MS"/>
              </a:rPr>
              <a:t> </a:t>
            </a:r>
            <a:r>
              <a:rPr sz="100" spc="-14" dirty="0">
                <a:latin typeface="Trebuchet MS"/>
                <a:cs typeface="Trebuchet MS"/>
              </a:rPr>
              <a:t>both</a:t>
            </a:r>
            <a:r>
              <a:rPr sz="100" spc="-7" dirty="0">
                <a:latin typeface="Trebuchet MS"/>
                <a:cs typeface="Trebuchet MS"/>
              </a:rPr>
              <a:t> </a:t>
            </a:r>
            <a:r>
              <a:rPr sz="100" spc="-14" dirty="0">
                <a:latin typeface="Trebuchet MS"/>
                <a:cs typeface="Trebuchet MS"/>
              </a:rPr>
              <a:t>of</a:t>
            </a:r>
            <a:r>
              <a:rPr sz="100" spc="-7" dirty="0">
                <a:latin typeface="Trebuchet MS"/>
                <a:cs typeface="Trebuchet MS"/>
              </a:rPr>
              <a:t> </a:t>
            </a:r>
            <a:r>
              <a:rPr sz="100" spc="-20" dirty="0">
                <a:latin typeface="Trebuchet MS"/>
                <a:cs typeface="Trebuchet MS"/>
              </a:rPr>
              <a:t>the</a:t>
            </a:r>
            <a:endParaRPr sz="100">
              <a:latin typeface="Trebuchet MS"/>
              <a:cs typeface="Trebuchet MS"/>
            </a:endParaRPr>
          </a:p>
        </p:txBody>
      </p:sp>
      <p:sp>
        <p:nvSpPr>
          <p:cNvPr id="563" name="object 563"/>
          <p:cNvSpPr txBox="1"/>
          <p:nvPr/>
        </p:nvSpPr>
        <p:spPr>
          <a:xfrm rot="21420000">
            <a:off x="7367793" y="3229178"/>
            <a:ext cx="77962" cy="47915"/>
          </a:xfrm>
          <a:prstGeom prst="rect">
            <a:avLst/>
          </a:prstGeom>
        </p:spPr>
        <p:txBody>
          <a:bodyPr vert="horz" wrap="square" lIns="0" tIns="1732" rIns="0" bIns="0" rtlCol="0">
            <a:spAutoFit/>
          </a:bodyPr>
          <a:lstStyle/>
          <a:p>
            <a:pPr>
              <a:spcBef>
                <a:spcPts val="14"/>
              </a:spcBef>
            </a:pPr>
            <a:r>
              <a:rPr sz="100" spc="-14" dirty="0">
                <a:solidFill>
                  <a:srgbClr val="005899"/>
                </a:solidFill>
                <a:latin typeface="Trebuchet MS"/>
                <a:cs typeface="Trebuchet MS"/>
              </a:rPr>
              <a:t>3.</a:t>
            </a:r>
            <a:r>
              <a:rPr sz="100" spc="-3" dirty="0">
                <a:solidFill>
                  <a:srgbClr val="005899"/>
                </a:solidFill>
                <a:latin typeface="Trebuchet MS"/>
                <a:cs typeface="Trebuchet MS"/>
              </a:rPr>
              <a:t> </a:t>
            </a:r>
            <a:r>
              <a:rPr sz="100" spc="-14" dirty="0">
                <a:latin typeface="Trebuchet MS"/>
                <a:cs typeface="Trebuchet MS"/>
              </a:rPr>
              <a:t>Child</a:t>
            </a:r>
            <a:r>
              <a:rPr sz="100" spc="-7" dirty="0">
                <a:latin typeface="Trebuchet MS"/>
                <a:cs typeface="Trebuchet MS"/>
              </a:rPr>
              <a:t> </a:t>
            </a:r>
            <a:r>
              <a:rPr sz="100" spc="-14" dirty="0">
                <a:latin typeface="Trebuchet MS"/>
                <a:cs typeface="Trebuchet MS"/>
              </a:rPr>
              <a:t>facing</a:t>
            </a:r>
            <a:r>
              <a:rPr sz="100" spc="-3" dirty="0">
                <a:latin typeface="Trebuchet MS"/>
                <a:cs typeface="Trebuchet MS"/>
              </a:rPr>
              <a:t> </a:t>
            </a:r>
            <a:r>
              <a:rPr sz="100" spc="-14" dirty="0">
                <a:latin typeface="Trebuchet MS"/>
                <a:cs typeface="Trebuchet MS"/>
              </a:rPr>
              <a:t>the</a:t>
            </a:r>
            <a:r>
              <a:rPr sz="100" spc="-7" dirty="0">
                <a:latin typeface="Trebuchet MS"/>
                <a:cs typeface="Trebuchet MS"/>
              </a:rPr>
              <a:t> </a:t>
            </a:r>
            <a:r>
              <a:rPr sz="100" dirty="0">
                <a:latin typeface="Trebuchet MS"/>
                <a:cs typeface="Trebuchet MS"/>
              </a:rPr>
              <a:t>adult</a:t>
            </a:r>
            <a:r>
              <a:rPr sz="100" spc="167" dirty="0">
                <a:latin typeface="Trebuchet MS"/>
                <a:cs typeface="Trebuchet MS"/>
              </a:rPr>
              <a:t>  </a:t>
            </a:r>
            <a:r>
              <a:rPr sz="100" spc="-14" dirty="0">
                <a:latin typeface="Trebuchet MS"/>
                <a:cs typeface="Trebuchet MS"/>
              </a:rPr>
              <a:t>child’s</a:t>
            </a:r>
            <a:r>
              <a:rPr sz="100" spc="-7" dirty="0">
                <a:latin typeface="Trebuchet MS"/>
                <a:cs typeface="Trebuchet MS"/>
              </a:rPr>
              <a:t> </a:t>
            </a:r>
            <a:r>
              <a:rPr sz="100" spc="-14" dirty="0">
                <a:latin typeface="Trebuchet MS"/>
                <a:cs typeface="Trebuchet MS"/>
              </a:rPr>
              <a:t>legs</a:t>
            </a:r>
            <a:r>
              <a:rPr sz="100" spc="-3" dirty="0">
                <a:latin typeface="Trebuchet MS"/>
                <a:cs typeface="Trebuchet MS"/>
              </a:rPr>
              <a:t> </a:t>
            </a:r>
            <a:r>
              <a:rPr sz="100" spc="-17" dirty="0">
                <a:latin typeface="Trebuchet MS"/>
                <a:cs typeface="Trebuchet MS"/>
              </a:rPr>
              <a:t>between</a:t>
            </a:r>
            <a:endParaRPr sz="100">
              <a:latin typeface="Trebuchet MS"/>
              <a:cs typeface="Trebuchet MS"/>
            </a:endParaRPr>
          </a:p>
        </p:txBody>
      </p:sp>
      <p:sp>
        <p:nvSpPr>
          <p:cNvPr id="564" name="object 564"/>
          <p:cNvSpPr txBox="1"/>
          <p:nvPr/>
        </p:nvSpPr>
        <p:spPr>
          <a:xfrm rot="21420000">
            <a:off x="7426569" y="3213851"/>
            <a:ext cx="10614" cy="78693"/>
          </a:xfrm>
          <a:prstGeom prst="rect">
            <a:avLst/>
          </a:prstGeom>
        </p:spPr>
        <p:txBody>
          <a:bodyPr vert="horz" wrap="square" lIns="0" tIns="1732" rIns="0" bIns="0" rtlCol="0">
            <a:spAutoFit/>
          </a:bodyPr>
          <a:lstStyle/>
          <a:p>
            <a:pPr>
              <a:spcBef>
                <a:spcPts val="14"/>
              </a:spcBef>
            </a:pPr>
            <a:r>
              <a:rPr sz="100" spc="-14" dirty="0">
                <a:latin typeface="Trebuchet MS"/>
                <a:cs typeface="Trebuchet MS"/>
              </a:rPr>
              <a:t>your</a:t>
            </a:r>
            <a:r>
              <a:rPr sz="100" spc="7" dirty="0">
                <a:latin typeface="Trebuchet MS"/>
                <a:cs typeface="Trebuchet MS"/>
              </a:rPr>
              <a:t> </a:t>
            </a:r>
            <a:r>
              <a:rPr sz="100" spc="-17" dirty="0">
                <a:latin typeface="Trebuchet MS"/>
                <a:cs typeface="Trebuchet MS"/>
              </a:rPr>
              <a:t>thighs</a:t>
            </a:r>
            <a:endParaRPr sz="100">
              <a:latin typeface="Trebuchet MS"/>
              <a:cs typeface="Trebuchet MS"/>
            </a:endParaRPr>
          </a:p>
        </p:txBody>
      </p:sp>
      <p:grpSp>
        <p:nvGrpSpPr>
          <p:cNvPr id="565" name="object 565"/>
          <p:cNvGrpSpPr/>
          <p:nvPr/>
        </p:nvGrpSpPr>
        <p:grpSpPr>
          <a:xfrm>
            <a:off x="7420586" y="3228911"/>
            <a:ext cx="112568" cy="36368"/>
            <a:chOff x="5828926" y="4735736"/>
            <a:chExt cx="165100" cy="53340"/>
          </a:xfrm>
        </p:grpSpPr>
        <p:sp>
          <p:nvSpPr>
            <p:cNvPr id="566" name="object 566"/>
            <p:cNvSpPr/>
            <p:nvPr/>
          </p:nvSpPr>
          <p:spPr>
            <a:xfrm>
              <a:off x="5829879" y="4742995"/>
              <a:ext cx="42545" cy="45085"/>
            </a:xfrm>
            <a:custGeom>
              <a:avLst/>
              <a:gdLst/>
              <a:ahLst/>
              <a:cxnLst/>
              <a:rect l="l" t="t" r="r" b="b"/>
              <a:pathLst>
                <a:path w="42545" h="45085">
                  <a:moveTo>
                    <a:pt x="38" y="2755"/>
                  </a:moveTo>
                  <a:lnTo>
                    <a:pt x="2222" y="44348"/>
                  </a:lnTo>
                  <a:lnTo>
                    <a:pt x="2247" y="45008"/>
                  </a:lnTo>
                  <a:lnTo>
                    <a:pt x="2908" y="44970"/>
                  </a:lnTo>
                  <a:lnTo>
                    <a:pt x="41719" y="42938"/>
                  </a:lnTo>
                  <a:lnTo>
                    <a:pt x="42379" y="42900"/>
                  </a:lnTo>
                  <a:lnTo>
                    <a:pt x="42341" y="42252"/>
                  </a:lnTo>
                  <a:lnTo>
                    <a:pt x="40157" y="647"/>
                  </a:lnTo>
                  <a:lnTo>
                    <a:pt x="40131" y="0"/>
                  </a:lnTo>
                  <a:lnTo>
                    <a:pt x="39471" y="25"/>
                  </a:lnTo>
                  <a:lnTo>
                    <a:pt x="660" y="2057"/>
                  </a:lnTo>
                  <a:lnTo>
                    <a:pt x="0" y="2095"/>
                  </a:lnTo>
                  <a:lnTo>
                    <a:pt x="38" y="2755"/>
                  </a:lnTo>
                </a:path>
              </a:pathLst>
            </a:custGeom>
            <a:ln w="3175">
              <a:solidFill>
                <a:srgbClr val="005899"/>
              </a:solidFill>
            </a:ln>
          </p:spPr>
          <p:txBody>
            <a:bodyPr wrap="square" lIns="0" tIns="0" rIns="0" bIns="0" rtlCol="0"/>
            <a:lstStyle/>
            <a:p>
              <a:endParaRPr sz="1227"/>
            </a:p>
          </p:txBody>
        </p:sp>
        <p:pic>
          <p:nvPicPr>
            <p:cNvPr id="567" name="object 567"/>
            <p:cNvPicPr/>
            <p:nvPr/>
          </p:nvPicPr>
          <p:blipFill>
            <a:blip r:embed="rId32" cstate="print"/>
            <a:stretch>
              <a:fillRect/>
            </a:stretch>
          </p:blipFill>
          <p:spPr>
            <a:xfrm>
              <a:off x="5952858" y="4737379"/>
              <a:ext cx="39027" cy="43522"/>
            </a:xfrm>
            <a:prstGeom prst="rect">
              <a:avLst/>
            </a:prstGeom>
          </p:spPr>
        </p:pic>
        <p:sp>
          <p:nvSpPr>
            <p:cNvPr id="568" name="object 568"/>
            <p:cNvSpPr/>
            <p:nvPr/>
          </p:nvSpPr>
          <p:spPr>
            <a:xfrm>
              <a:off x="5952165" y="4736688"/>
              <a:ext cx="40640" cy="45085"/>
            </a:xfrm>
            <a:custGeom>
              <a:avLst/>
              <a:gdLst/>
              <a:ahLst/>
              <a:cxnLst/>
              <a:rect l="l" t="t" r="r" b="b"/>
              <a:pathLst>
                <a:path w="40639" h="45085">
                  <a:moveTo>
                    <a:pt x="38" y="2654"/>
                  </a:moveTo>
                  <a:lnTo>
                    <a:pt x="2222" y="44246"/>
                  </a:lnTo>
                  <a:lnTo>
                    <a:pt x="2247" y="44907"/>
                  </a:lnTo>
                  <a:lnTo>
                    <a:pt x="2908" y="44869"/>
                  </a:lnTo>
                  <a:lnTo>
                    <a:pt x="39750" y="42938"/>
                  </a:lnTo>
                  <a:lnTo>
                    <a:pt x="40411" y="42913"/>
                  </a:lnTo>
                  <a:lnTo>
                    <a:pt x="40373" y="42252"/>
                  </a:lnTo>
                  <a:lnTo>
                    <a:pt x="38188" y="660"/>
                  </a:lnTo>
                  <a:lnTo>
                    <a:pt x="38150" y="0"/>
                  </a:lnTo>
                  <a:lnTo>
                    <a:pt x="37503" y="25"/>
                  </a:lnTo>
                  <a:lnTo>
                    <a:pt x="660" y="1955"/>
                  </a:lnTo>
                  <a:lnTo>
                    <a:pt x="0" y="1993"/>
                  </a:lnTo>
                  <a:lnTo>
                    <a:pt x="38" y="2654"/>
                  </a:lnTo>
                </a:path>
              </a:pathLst>
            </a:custGeom>
            <a:ln w="3175">
              <a:solidFill>
                <a:srgbClr val="005899"/>
              </a:solidFill>
            </a:ln>
          </p:spPr>
          <p:txBody>
            <a:bodyPr wrap="square" lIns="0" tIns="0" rIns="0" bIns="0" rtlCol="0"/>
            <a:lstStyle/>
            <a:p>
              <a:endParaRPr sz="1227"/>
            </a:p>
          </p:txBody>
        </p:sp>
      </p:grpSp>
      <p:sp>
        <p:nvSpPr>
          <p:cNvPr id="569" name="object 569"/>
          <p:cNvSpPr txBox="1"/>
          <p:nvPr/>
        </p:nvSpPr>
        <p:spPr>
          <a:xfrm rot="21420000">
            <a:off x="7479186" y="3188623"/>
            <a:ext cx="19602" cy="94082"/>
          </a:xfrm>
          <a:prstGeom prst="rect">
            <a:avLst/>
          </a:prstGeom>
        </p:spPr>
        <p:txBody>
          <a:bodyPr vert="horz" wrap="square" lIns="0" tIns="1732" rIns="0" bIns="0" rtlCol="0">
            <a:spAutoFit/>
          </a:bodyPr>
          <a:lstStyle/>
          <a:p>
            <a:pPr>
              <a:spcBef>
                <a:spcPts val="14"/>
              </a:spcBef>
            </a:pPr>
            <a:r>
              <a:rPr sz="100" spc="-14" dirty="0">
                <a:solidFill>
                  <a:srgbClr val="005899"/>
                </a:solidFill>
                <a:latin typeface="Trebuchet MS"/>
                <a:cs typeface="Trebuchet MS"/>
              </a:rPr>
              <a:t>1.</a:t>
            </a:r>
            <a:r>
              <a:rPr sz="100" spc="20" dirty="0">
                <a:solidFill>
                  <a:srgbClr val="005899"/>
                </a:solidFill>
                <a:latin typeface="Trebuchet MS"/>
                <a:cs typeface="Trebuchet MS"/>
              </a:rPr>
              <a:t> </a:t>
            </a:r>
            <a:r>
              <a:rPr sz="100" spc="-14" dirty="0">
                <a:latin typeface="Trebuchet MS"/>
                <a:cs typeface="Trebuchet MS"/>
              </a:rPr>
              <a:t>Inside</a:t>
            </a:r>
            <a:r>
              <a:rPr sz="100" spc="7" dirty="0">
                <a:latin typeface="Trebuchet MS"/>
                <a:cs typeface="Trebuchet MS"/>
              </a:rPr>
              <a:t> </a:t>
            </a:r>
            <a:r>
              <a:rPr sz="100" spc="-17" dirty="0">
                <a:latin typeface="Trebuchet MS"/>
                <a:cs typeface="Trebuchet MS"/>
              </a:rPr>
              <a:t>arm</a:t>
            </a:r>
            <a:r>
              <a:rPr sz="100" spc="7" dirty="0">
                <a:latin typeface="Trebuchet MS"/>
                <a:cs typeface="Trebuchet MS"/>
              </a:rPr>
              <a:t> </a:t>
            </a:r>
            <a:r>
              <a:rPr sz="100" spc="-20" dirty="0">
                <a:latin typeface="Trebuchet MS"/>
                <a:cs typeface="Trebuchet MS"/>
              </a:rPr>
              <a:t>tucked</a:t>
            </a:r>
            <a:endParaRPr sz="100">
              <a:latin typeface="Trebuchet MS"/>
              <a:cs typeface="Trebuchet MS"/>
            </a:endParaRPr>
          </a:p>
        </p:txBody>
      </p:sp>
      <p:sp>
        <p:nvSpPr>
          <p:cNvPr id="570" name="object 570"/>
          <p:cNvSpPr txBox="1"/>
          <p:nvPr/>
        </p:nvSpPr>
        <p:spPr>
          <a:xfrm rot="21420000">
            <a:off x="7426039" y="3195032"/>
            <a:ext cx="18742" cy="94082"/>
          </a:xfrm>
          <a:prstGeom prst="rect">
            <a:avLst/>
          </a:prstGeom>
        </p:spPr>
        <p:txBody>
          <a:bodyPr vert="horz" wrap="square" lIns="0" tIns="1732" rIns="0" bIns="0" rtlCol="0">
            <a:spAutoFit/>
          </a:bodyPr>
          <a:lstStyle/>
          <a:p>
            <a:pPr>
              <a:spcBef>
                <a:spcPts val="14"/>
              </a:spcBef>
            </a:pPr>
            <a:r>
              <a:rPr sz="100" spc="-10" dirty="0">
                <a:latin typeface="Trebuchet MS"/>
                <a:cs typeface="Trebuchet MS"/>
              </a:rPr>
              <a:t>or</a:t>
            </a:r>
            <a:r>
              <a:rPr sz="100" spc="-7" dirty="0">
                <a:latin typeface="Trebuchet MS"/>
                <a:cs typeface="Trebuchet MS"/>
              </a:rPr>
              <a:t> </a:t>
            </a:r>
            <a:r>
              <a:rPr sz="100" spc="-10" dirty="0">
                <a:latin typeface="Trebuchet MS"/>
                <a:cs typeface="Trebuchet MS"/>
              </a:rPr>
              <a:t>stands</a:t>
            </a:r>
            <a:r>
              <a:rPr sz="100" spc="-7" dirty="0">
                <a:latin typeface="Trebuchet MS"/>
                <a:cs typeface="Trebuchet MS"/>
              </a:rPr>
              <a:t> </a:t>
            </a:r>
            <a:r>
              <a:rPr sz="100" spc="-10" dirty="0">
                <a:latin typeface="Trebuchet MS"/>
                <a:cs typeface="Trebuchet MS"/>
              </a:rPr>
              <a:t>in</a:t>
            </a:r>
            <a:r>
              <a:rPr sz="100" spc="-7" dirty="0">
                <a:latin typeface="Trebuchet MS"/>
                <a:cs typeface="Trebuchet MS"/>
              </a:rPr>
              <a:t> </a:t>
            </a:r>
            <a:r>
              <a:rPr sz="100" spc="-10" dirty="0">
                <a:latin typeface="Trebuchet MS"/>
                <a:cs typeface="Trebuchet MS"/>
              </a:rPr>
              <a:t>front</a:t>
            </a:r>
            <a:r>
              <a:rPr sz="100" spc="-7" dirty="0">
                <a:latin typeface="Trebuchet MS"/>
                <a:cs typeface="Trebuchet MS"/>
              </a:rPr>
              <a:t> </a:t>
            </a:r>
            <a:r>
              <a:rPr sz="100" spc="-10" dirty="0">
                <a:latin typeface="Trebuchet MS"/>
                <a:cs typeface="Trebuchet MS"/>
              </a:rPr>
              <a:t>of</a:t>
            </a:r>
            <a:endParaRPr sz="100">
              <a:latin typeface="Trebuchet MS"/>
              <a:cs typeface="Trebuchet MS"/>
            </a:endParaRPr>
          </a:p>
        </p:txBody>
      </p:sp>
      <p:sp>
        <p:nvSpPr>
          <p:cNvPr id="571" name="object 571"/>
          <p:cNvSpPr txBox="1"/>
          <p:nvPr/>
        </p:nvSpPr>
        <p:spPr>
          <a:xfrm rot="21420000">
            <a:off x="7482001" y="3190897"/>
            <a:ext cx="18742" cy="94082"/>
          </a:xfrm>
          <a:prstGeom prst="rect">
            <a:avLst/>
          </a:prstGeom>
        </p:spPr>
        <p:txBody>
          <a:bodyPr vert="horz" wrap="square" lIns="0" tIns="1732" rIns="0" bIns="0" rtlCol="0">
            <a:spAutoFit/>
          </a:bodyPr>
          <a:lstStyle/>
          <a:p>
            <a:pPr>
              <a:spcBef>
                <a:spcPts val="14"/>
              </a:spcBef>
            </a:pPr>
            <a:r>
              <a:rPr sz="100" spc="-14" dirty="0">
                <a:latin typeface="Trebuchet MS"/>
                <a:cs typeface="Trebuchet MS"/>
              </a:rPr>
              <a:t>under</a:t>
            </a:r>
            <a:r>
              <a:rPr sz="100" spc="10" dirty="0">
                <a:latin typeface="Trebuchet MS"/>
                <a:cs typeface="Trebuchet MS"/>
              </a:rPr>
              <a:t> </a:t>
            </a:r>
            <a:r>
              <a:rPr sz="100" spc="-14" dirty="0">
                <a:latin typeface="Trebuchet MS"/>
                <a:cs typeface="Trebuchet MS"/>
              </a:rPr>
              <a:t>adult’s</a:t>
            </a:r>
            <a:r>
              <a:rPr sz="100" spc="20" dirty="0">
                <a:latin typeface="Trebuchet MS"/>
                <a:cs typeface="Trebuchet MS"/>
              </a:rPr>
              <a:t> </a:t>
            </a:r>
            <a:r>
              <a:rPr sz="100" spc="-20" dirty="0">
                <a:latin typeface="Trebuchet MS"/>
                <a:cs typeface="Trebuchet MS"/>
              </a:rPr>
              <a:t>armpit</a:t>
            </a:r>
            <a:endParaRPr sz="100">
              <a:latin typeface="Trebuchet MS"/>
              <a:cs typeface="Trebuchet MS"/>
            </a:endParaRPr>
          </a:p>
        </p:txBody>
      </p:sp>
      <p:sp>
        <p:nvSpPr>
          <p:cNvPr id="572" name="object 572"/>
          <p:cNvSpPr txBox="1"/>
          <p:nvPr/>
        </p:nvSpPr>
        <p:spPr>
          <a:xfrm rot="21420000">
            <a:off x="7426178" y="3219107"/>
            <a:ext cx="76231" cy="47915"/>
          </a:xfrm>
          <a:prstGeom prst="rect">
            <a:avLst/>
          </a:prstGeom>
        </p:spPr>
        <p:txBody>
          <a:bodyPr vert="horz" wrap="square" lIns="0" tIns="1732" rIns="0" bIns="0" rtlCol="0">
            <a:spAutoFit/>
          </a:bodyPr>
          <a:lstStyle/>
          <a:p>
            <a:pPr>
              <a:spcBef>
                <a:spcPts val="14"/>
              </a:spcBef>
            </a:pPr>
            <a:r>
              <a:rPr sz="100" spc="-17" dirty="0">
                <a:latin typeface="Trebuchet MS"/>
                <a:cs typeface="Trebuchet MS"/>
              </a:rPr>
              <a:t>you</a:t>
            </a:r>
            <a:r>
              <a:rPr sz="100" spc="-7" dirty="0">
                <a:latin typeface="Trebuchet MS"/>
                <a:cs typeface="Trebuchet MS"/>
              </a:rPr>
              <a:t> </a:t>
            </a:r>
            <a:r>
              <a:rPr sz="100" spc="-14" dirty="0">
                <a:latin typeface="Trebuchet MS"/>
                <a:cs typeface="Trebuchet MS"/>
              </a:rPr>
              <a:t>as</a:t>
            </a:r>
            <a:r>
              <a:rPr sz="100" spc="-7" dirty="0">
                <a:latin typeface="Trebuchet MS"/>
                <a:cs typeface="Trebuchet MS"/>
              </a:rPr>
              <a:t> </a:t>
            </a:r>
            <a:r>
              <a:rPr sz="100" spc="-17" dirty="0">
                <a:latin typeface="Trebuchet MS"/>
                <a:cs typeface="Trebuchet MS"/>
              </a:rPr>
              <a:t>you</a:t>
            </a:r>
            <a:r>
              <a:rPr sz="100" spc="-7" dirty="0">
                <a:latin typeface="Trebuchet MS"/>
                <a:cs typeface="Trebuchet MS"/>
              </a:rPr>
              <a:t> </a:t>
            </a:r>
            <a:r>
              <a:rPr sz="100" dirty="0">
                <a:latin typeface="Trebuchet MS"/>
                <a:cs typeface="Trebuchet MS"/>
              </a:rPr>
              <a:t>sit</a:t>
            </a:r>
            <a:r>
              <a:rPr sz="100" spc="191" dirty="0">
                <a:latin typeface="Trebuchet MS"/>
                <a:cs typeface="Trebuchet MS"/>
              </a:rPr>
              <a:t>  </a:t>
            </a:r>
            <a:r>
              <a:rPr sz="100" spc="-14" dirty="0">
                <a:solidFill>
                  <a:srgbClr val="005899"/>
                </a:solidFill>
                <a:latin typeface="Trebuchet MS"/>
                <a:cs typeface="Trebuchet MS"/>
              </a:rPr>
              <a:t>2.</a:t>
            </a:r>
            <a:r>
              <a:rPr sz="100" spc="-3" dirty="0">
                <a:solidFill>
                  <a:srgbClr val="005899"/>
                </a:solidFill>
                <a:latin typeface="Trebuchet MS"/>
                <a:cs typeface="Trebuchet MS"/>
              </a:rPr>
              <a:t> </a:t>
            </a:r>
            <a:r>
              <a:rPr sz="100" spc="-14" dirty="0">
                <a:latin typeface="Trebuchet MS"/>
                <a:cs typeface="Trebuchet MS"/>
              </a:rPr>
              <a:t>Adult’s</a:t>
            </a:r>
            <a:r>
              <a:rPr sz="100" spc="-3" dirty="0">
                <a:latin typeface="Trebuchet MS"/>
                <a:cs typeface="Trebuchet MS"/>
              </a:rPr>
              <a:t> </a:t>
            </a:r>
            <a:r>
              <a:rPr sz="100" spc="-14" dirty="0">
                <a:latin typeface="Trebuchet MS"/>
                <a:cs typeface="Trebuchet MS"/>
              </a:rPr>
              <a:t>hand</a:t>
            </a:r>
            <a:r>
              <a:rPr sz="100" spc="-7" dirty="0">
                <a:latin typeface="Trebuchet MS"/>
                <a:cs typeface="Trebuchet MS"/>
              </a:rPr>
              <a:t> </a:t>
            </a:r>
            <a:r>
              <a:rPr sz="100" spc="-14" dirty="0">
                <a:latin typeface="Trebuchet MS"/>
                <a:cs typeface="Trebuchet MS"/>
              </a:rPr>
              <a:t>restrains</a:t>
            </a:r>
            <a:endParaRPr sz="100">
              <a:latin typeface="Trebuchet MS"/>
              <a:cs typeface="Trebuchet MS"/>
            </a:endParaRPr>
          </a:p>
        </p:txBody>
      </p:sp>
      <p:sp>
        <p:nvSpPr>
          <p:cNvPr id="573" name="object 573"/>
          <p:cNvSpPr txBox="1"/>
          <p:nvPr/>
        </p:nvSpPr>
        <p:spPr>
          <a:xfrm rot="21420000">
            <a:off x="7370196" y="3230427"/>
            <a:ext cx="131636" cy="32527"/>
          </a:xfrm>
          <a:prstGeom prst="rect">
            <a:avLst/>
          </a:prstGeom>
        </p:spPr>
        <p:txBody>
          <a:bodyPr vert="horz" wrap="square" lIns="0" tIns="1732" rIns="0" bIns="0" rtlCol="0">
            <a:spAutoFit/>
          </a:bodyPr>
          <a:lstStyle/>
          <a:p>
            <a:pPr>
              <a:spcBef>
                <a:spcPts val="14"/>
              </a:spcBef>
            </a:pPr>
            <a:r>
              <a:rPr sz="100" spc="-10" dirty="0">
                <a:latin typeface="Trebuchet MS"/>
                <a:cs typeface="Trebuchet MS"/>
              </a:rPr>
              <a:t>outside</a:t>
            </a:r>
            <a:r>
              <a:rPr sz="100" spc="-7" dirty="0">
                <a:latin typeface="Trebuchet MS"/>
                <a:cs typeface="Trebuchet MS"/>
              </a:rPr>
              <a:t> </a:t>
            </a:r>
            <a:r>
              <a:rPr sz="100" spc="-10" dirty="0">
                <a:latin typeface="Trebuchet MS"/>
                <a:cs typeface="Trebuchet MS"/>
              </a:rPr>
              <a:t>arm</a:t>
            </a:r>
            <a:r>
              <a:rPr sz="100" spc="-7" dirty="0">
                <a:latin typeface="Trebuchet MS"/>
                <a:cs typeface="Trebuchet MS"/>
              </a:rPr>
              <a:t> </a:t>
            </a:r>
            <a:r>
              <a:rPr sz="100" spc="-10" dirty="0">
                <a:latin typeface="Trebuchet MS"/>
                <a:cs typeface="Trebuchet MS"/>
              </a:rPr>
              <a:t>close</a:t>
            </a:r>
            <a:r>
              <a:rPr sz="100" spc="-7" dirty="0">
                <a:latin typeface="Trebuchet MS"/>
                <a:cs typeface="Trebuchet MS"/>
              </a:rPr>
              <a:t> </a:t>
            </a:r>
            <a:r>
              <a:rPr sz="100" spc="-14" dirty="0">
                <a:latin typeface="Trebuchet MS"/>
                <a:cs typeface="Trebuchet MS"/>
              </a:rPr>
              <a:t>to</a:t>
            </a:r>
            <a:r>
              <a:rPr sz="100" spc="719" dirty="0">
                <a:latin typeface="Trebuchet MS"/>
                <a:cs typeface="Trebuchet MS"/>
              </a:rPr>
              <a:t> </a:t>
            </a:r>
            <a:r>
              <a:rPr sz="100" spc="-10" dirty="0">
                <a:latin typeface="Trebuchet MS"/>
                <a:cs typeface="Trebuchet MS"/>
              </a:rPr>
              <a:t>outside</a:t>
            </a:r>
            <a:r>
              <a:rPr sz="100" spc="-7" dirty="0">
                <a:latin typeface="Trebuchet MS"/>
                <a:cs typeface="Trebuchet MS"/>
              </a:rPr>
              <a:t> </a:t>
            </a:r>
            <a:r>
              <a:rPr sz="100" spc="-14" dirty="0">
                <a:latin typeface="Trebuchet MS"/>
                <a:cs typeface="Trebuchet MS"/>
              </a:rPr>
              <a:t>arm</a:t>
            </a:r>
            <a:r>
              <a:rPr sz="100" spc="-7" dirty="0">
                <a:latin typeface="Trebuchet MS"/>
                <a:cs typeface="Trebuchet MS"/>
              </a:rPr>
              <a:t> </a:t>
            </a:r>
            <a:r>
              <a:rPr sz="100" spc="-10" dirty="0">
                <a:latin typeface="Trebuchet MS"/>
                <a:cs typeface="Trebuchet MS"/>
              </a:rPr>
              <a:t>close</a:t>
            </a:r>
            <a:r>
              <a:rPr sz="100" spc="-7" dirty="0">
                <a:latin typeface="Trebuchet MS"/>
                <a:cs typeface="Trebuchet MS"/>
              </a:rPr>
              <a:t> </a:t>
            </a:r>
            <a:r>
              <a:rPr sz="100" spc="-14" dirty="0">
                <a:latin typeface="Trebuchet MS"/>
                <a:cs typeface="Trebuchet MS"/>
              </a:rPr>
              <a:t>to</a:t>
            </a:r>
            <a:endParaRPr sz="100">
              <a:latin typeface="Trebuchet MS"/>
              <a:cs typeface="Trebuchet MS"/>
            </a:endParaRPr>
          </a:p>
        </p:txBody>
      </p:sp>
      <p:sp>
        <p:nvSpPr>
          <p:cNvPr id="574" name="object 574"/>
          <p:cNvSpPr txBox="1"/>
          <p:nvPr/>
        </p:nvSpPr>
        <p:spPr>
          <a:xfrm rot="21420000">
            <a:off x="7482433" y="3207221"/>
            <a:ext cx="14879" cy="78693"/>
          </a:xfrm>
          <a:prstGeom prst="rect">
            <a:avLst/>
          </a:prstGeom>
        </p:spPr>
        <p:txBody>
          <a:bodyPr vert="horz" wrap="square" lIns="0" tIns="1732" rIns="0" bIns="0" rtlCol="0">
            <a:spAutoFit/>
          </a:bodyPr>
          <a:lstStyle/>
          <a:p>
            <a:pPr>
              <a:spcBef>
                <a:spcPts val="14"/>
              </a:spcBef>
            </a:pPr>
            <a:r>
              <a:rPr sz="100" spc="-14" dirty="0">
                <a:latin typeface="Trebuchet MS"/>
                <a:cs typeface="Trebuchet MS"/>
              </a:rPr>
              <a:t>the</a:t>
            </a:r>
            <a:r>
              <a:rPr sz="100" spc="14" dirty="0">
                <a:latin typeface="Trebuchet MS"/>
                <a:cs typeface="Trebuchet MS"/>
              </a:rPr>
              <a:t> </a:t>
            </a:r>
            <a:r>
              <a:rPr sz="100" spc="-14" dirty="0">
                <a:latin typeface="Trebuchet MS"/>
                <a:cs typeface="Trebuchet MS"/>
              </a:rPr>
              <a:t>child’s</a:t>
            </a:r>
            <a:r>
              <a:rPr sz="100" spc="14" dirty="0">
                <a:latin typeface="Trebuchet MS"/>
                <a:cs typeface="Trebuchet MS"/>
              </a:rPr>
              <a:t> </a:t>
            </a:r>
            <a:r>
              <a:rPr sz="100" spc="-20" dirty="0">
                <a:latin typeface="Trebuchet MS"/>
                <a:cs typeface="Trebuchet MS"/>
              </a:rPr>
              <a:t>body</a:t>
            </a:r>
            <a:endParaRPr sz="100">
              <a:latin typeface="Trebuchet MS"/>
              <a:cs typeface="Trebuchet MS"/>
            </a:endParaRPr>
          </a:p>
        </p:txBody>
      </p:sp>
      <p:sp>
        <p:nvSpPr>
          <p:cNvPr id="575" name="object 575"/>
          <p:cNvSpPr txBox="1"/>
          <p:nvPr/>
        </p:nvSpPr>
        <p:spPr>
          <a:xfrm rot="21420000">
            <a:off x="7479949" y="3211012"/>
            <a:ext cx="17882" cy="78693"/>
          </a:xfrm>
          <a:prstGeom prst="rect">
            <a:avLst/>
          </a:prstGeom>
        </p:spPr>
        <p:txBody>
          <a:bodyPr vert="horz" wrap="square" lIns="0" tIns="1732" rIns="0" bIns="0" rtlCol="0">
            <a:spAutoFit/>
          </a:bodyPr>
          <a:lstStyle/>
          <a:p>
            <a:pPr>
              <a:spcBef>
                <a:spcPts val="14"/>
              </a:spcBef>
            </a:pPr>
            <a:r>
              <a:rPr sz="100" spc="-14" dirty="0">
                <a:solidFill>
                  <a:srgbClr val="005899"/>
                </a:solidFill>
                <a:latin typeface="Trebuchet MS"/>
                <a:cs typeface="Trebuchet MS"/>
              </a:rPr>
              <a:t>3.</a:t>
            </a:r>
            <a:r>
              <a:rPr sz="100" spc="14" dirty="0">
                <a:solidFill>
                  <a:srgbClr val="005899"/>
                </a:solidFill>
                <a:latin typeface="Trebuchet MS"/>
                <a:cs typeface="Trebuchet MS"/>
              </a:rPr>
              <a:t> </a:t>
            </a:r>
            <a:r>
              <a:rPr sz="100" spc="-14" dirty="0">
                <a:latin typeface="Trebuchet MS"/>
                <a:cs typeface="Trebuchet MS"/>
              </a:rPr>
              <a:t>Child</a:t>
            </a:r>
            <a:r>
              <a:rPr sz="100" spc="3" dirty="0">
                <a:latin typeface="Trebuchet MS"/>
                <a:cs typeface="Trebuchet MS"/>
              </a:rPr>
              <a:t> </a:t>
            </a:r>
            <a:r>
              <a:rPr sz="100" spc="-17" dirty="0">
                <a:latin typeface="Trebuchet MS"/>
                <a:cs typeface="Trebuchet MS"/>
              </a:rPr>
              <a:t>positioned</a:t>
            </a:r>
            <a:endParaRPr sz="100">
              <a:latin typeface="Trebuchet MS"/>
              <a:cs typeface="Trebuchet MS"/>
            </a:endParaRPr>
          </a:p>
        </p:txBody>
      </p:sp>
      <p:sp>
        <p:nvSpPr>
          <p:cNvPr id="576" name="object 576"/>
          <p:cNvSpPr txBox="1"/>
          <p:nvPr/>
        </p:nvSpPr>
        <p:spPr>
          <a:xfrm rot="21420000">
            <a:off x="7424110" y="3231162"/>
            <a:ext cx="74067" cy="47915"/>
          </a:xfrm>
          <a:prstGeom prst="rect">
            <a:avLst/>
          </a:prstGeom>
        </p:spPr>
        <p:txBody>
          <a:bodyPr vert="horz" wrap="square" lIns="0" tIns="1732" rIns="0" bIns="0" rtlCol="0">
            <a:spAutoFit/>
          </a:bodyPr>
          <a:lstStyle/>
          <a:p>
            <a:pPr>
              <a:spcBef>
                <a:spcPts val="14"/>
              </a:spcBef>
            </a:pPr>
            <a:r>
              <a:rPr sz="100" spc="-14" dirty="0">
                <a:solidFill>
                  <a:srgbClr val="005899"/>
                </a:solidFill>
                <a:latin typeface="Trebuchet MS"/>
                <a:cs typeface="Trebuchet MS"/>
              </a:rPr>
              <a:t>3.</a:t>
            </a:r>
            <a:r>
              <a:rPr sz="100" spc="-3" dirty="0">
                <a:solidFill>
                  <a:srgbClr val="005899"/>
                </a:solidFill>
                <a:latin typeface="Trebuchet MS"/>
                <a:cs typeface="Trebuchet MS"/>
              </a:rPr>
              <a:t> </a:t>
            </a:r>
            <a:r>
              <a:rPr sz="100" spc="-14" dirty="0">
                <a:latin typeface="Trebuchet MS"/>
                <a:cs typeface="Trebuchet MS"/>
              </a:rPr>
              <a:t>Hug</a:t>
            </a:r>
            <a:r>
              <a:rPr sz="100" spc="-7" dirty="0">
                <a:latin typeface="Trebuchet MS"/>
                <a:cs typeface="Trebuchet MS"/>
              </a:rPr>
              <a:t> </a:t>
            </a:r>
            <a:r>
              <a:rPr sz="100" spc="-14" dirty="0">
                <a:latin typeface="Trebuchet MS"/>
                <a:cs typeface="Trebuchet MS"/>
              </a:rPr>
              <a:t>your</a:t>
            </a:r>
            <a:r>
              <a:rPr sz="100" spc="-7" dirty="0">
                <a:latin typeface="Trebuchet MS"/>
                <a:cs typeface="Trebuchet MS"/>
              </a:rPr>
              <a:t> </a:t>
            </a:r>
            <a:r>
              <a:rPr sz="100" spc="-14" dirty="0">
                <a:latin typeface="Trebuchet MS"/>
                <a:cs typeface="Trebuchet MS"/>
              </a:rPr>
              <a:t>child</a:t>
            </a:r>
            <a:r>
              <a:rPr sz="100" spc="-7" dirty="0">
                <a:latin typeface="Trebuchet MS"/>
                <a:cs typeface="Trebuchet MS"/>
              </a:rPr>
              <a:t> </a:t>
            </a:r>
            <a:r>
              <a:rPr sz="100" dirty="0">
                <a:latin typeface="Trebuchet MS"/>
                <a:cs typeface="Trebuchet MS"/>
              </a:rPr>
              <a:t>during</a:t>
            </a:r>
            <a:r>
              <a:rPr sz="100" spc="320" dirty="0">
                <a:latin typeface="Trebuchet MS"/>
                <a:cs typeface="Trebuchet MS"/>
              </a:rPr>
              <a:t> </a:t>
            </a:r>
            <a:r>
              <a:rPr sz="100" spc="-14" dirty="0">
                <a:latin typeface="Trebuchet MS"/>
                <a:cs typeface="Trebuchet MS"/>
              </a:rPr>
              <a:t>sideways</a:t>
            </a:r>
            <a:r>
              <a:rPr sz="100" spc="-7" dirty="0">
                <a:latin typeface="Trebuchet MS"/>
                <a:cs typeface="Trebuchet MS"/>
              </a:rPr>
              <a:t> </a:t>
            </a:r>
            <a:r>
              <a:rPr sz="100" spc="-14" dirty="0">
                <a:latin typeface="Trebuchet MS"/>
                <a:cs typeface="Trebuchet MS"/>
              </a:rPr>
              <a:t>on</a:t>
            </a:r>
            <a:r>
              <a:rPr sz="100" spc="-7" dirty="0">
                <a:latin typeface="Trebuchet MS"/>
                <a:cs typeface="Trebuchet MS"/>
              </a:rPr>
              <a:t> </a:t>
            </a:r>
            <a:r>
              <a:rPr sz="100" spc="-17" dirty="0">
                <a:latin typeface="Trebuchet MS"/>
                <a:cs typeface="Trebuchet MS"/>
              </a:rPr>
              <a:t>lap</a:t>
            </a:r>
            <a:endParaRPr sz="100">
              <a:latin typeface="Trebuchet MS"/>
              <a:cs typeface="Trebuchet MS"/>
            </a:endParaRPr>
          </a:p>
        </p:txBody>
      </p:sp>
      <p:sp>
        <p:nvSpPr>
          <p:cNvPr id="577" name="object 577"/>
          <p:cNvSpPr txBox="1"/>
          <p:nvPr/>
        </p:nvSpPr>
        <p:spPr>
          <a:xfrm rot="21420000">
            <a:off x="7370877" y="3222650"/>
            <a:ext cx="20894" cy="78693"/>
          </a:xfrm>
          <a:prstGeom prst="rect">
            <a:avLst/>
          </a:prstGeom>
        </p:spPr>
        <p:txBody>
          <a:bodyPr vert="horz" wrap="square" lIns="0" tIns="1732" rIns="0" bIns="0" rtlCol="0">
            <a:spAutoFit/>
          </a:bodyPr>
          <a:lstStyle/>
          <a:p>
            <a:pPr>
              <a:spcBef>
                <a:spcPts val="14"/>
              </a:spcBef>
            </a:pPr>
            <a:r>
              <a:rPr sz="100" spc="-10" dirty="0">
                <a:latin typeface="Trebuchet MS"/>
                <a:cs typeface="Trebuchet MS"/>
              </a:rPr>
              <a:t>with</a:t>
            </a:r>
            <a:r>
              <a:rPr sz="100" spc="-7" dirty="0">
                <a:latin typeface="Trebuchet MS"/>
                <a:cs typeface="Trebuchet MS"/>
              </a:rPr>
              <a:t> </a:t>
            </a:r>
            <a:r>
              <a:rPr sz="100" spc="-10" dirty="0">
                <a:latin typeface="Trebuchet MS"/>
                <a:cs typeface="Trebuchet MS"/>
              </a:rPr>
              <a:t>adult</a:t>
            </a:r>
            <a:r>
              <a:rPr sz="100" spc="-7" dirty="0">
                <a:latin typeface="Trebuchet MS"/>
                <a:cs typeface="Trebuchet MS"/>
              </a:rPr>
              <a:t> </a:t>
            </a:r>
            <a:r>
              <a:rPr sz="100" spc="-10" dirty="0">
                <a:latin typeface="Trebuchet MS"/>
                <a:cs typeface="Trebuchet MS"/>
              </a:rPr>
              <a:t>hugging</a:t>
            </a:r>
            <a:r>
              <a:rPr sz="100" spc="-7" dirty="0">
                <a:latin typeface="Trebuchet MS"/>
                <a:cs typeface="Trebuchet MS"/>
              </a:rPr>
              <a:t> </a:t>
            </a:r>
            <a:r>
              <a:rPr sz="100" spc="-10" dirty="0">
                <a:latin typeface="Trebuchet MS"/>
                <a:cs typeface="Trebuchet MS"/>
              </a:rPr>
              <a:t>the</a:t>
            </a:r>
            <a:endParaRPr sz="100">
              <a:latin typeface="Trebuchet MS"/>
              <a:cs typeface="Trebuchet MS"/>
            </a:endParaRPr>
          </a:p>
        </p:txBody>
      </p:sp>
      <p:sp>
        <p:nvSpPr>
          <p:cNvPr id="578" name="object 578"/>
          <p:cNvSpPr txBox="1"/>
          <p:nvPr/>
        </p:nvSpPr>
        <p:spPr>
          <a:xfrm rot="21420000">
            <a:off x="7426927" y="3241065"/>
            <a:ext cx="75365" cy="32527"/>
          </a:xfrm>
          <a:prstGeom prst="rect">
            <a:avLst/>
          </a:prstGeom>
        </p:spPr>
        <p:txBody>
          <a:bodyPr vert="horz" wrap="square" lIns="0" tIns="1732" rIns="0" bIns="0" rtlCol="0">
            <a:spAutoFit/>
          </a:bodyPr>
          <a:lstStyle/>
          <a:p>
            <a:pPr>
              <a:spcBef>
                <a:spcPts val="14"/>
              </a:spcBef>
            </a:pPr>
            <a:r>
              <a:rPr sz="100" spc="-14" dirty="0">
                <a:latin typeface="Trebuchet MS"/>
                <a:cs typeface="Trebuchet MS"/>
              </a:rPr>
              <a:t>the</a:t>
            </a:r>
            <a:r>
              <a:rPr sz="100" spc="-7" dirty="0">
                <a:latin typeface="Trebuchet MS"/>
                <a:cs typeface="Trebuchet MS"/>
              </a:rPr>
              <a:t> </a:t>
            </a:r>
            <a:r>
              <a:rPr sz="100" dirty="0">
                <a:latin typeface="Trebuchet MS"/>
                <a:cs typeface="Trebuchet MS"/>
              </a:rPr>
              <a:t>injection</a:t>
            </a:r>
            <a:r>
              <a:rPr sz="100" spc="164" dirty="0">
                <a:latin typeface="Trebuchet MS"/>
                <a:cs typeface="Trebuchet MS"/>
              </a:rPr>
              <a:t>  </a:t>
            </a:r>
            <a:r>
              <a:rPr sz="100" spc="-14" dirty="0">
                <a:latin typeface="Trebuchet MS"/>
                <a:cs typeface="Trebuchet MS"/>
              </a:rPr>
              <a:t>with</a:t>
            </a:r>
            <a:r>
              <a:rPr sz="100" spc="-3" dirty="0">
                <a:latin typeface="Trebuchet MS"/>
                <a:cs typeface="Trebuchet MS"/>
              </a:rPr>
              <a:t> </a:t>
            </a:r>
            <a:r>
              <a:rPr sz="100" spc="-14" dirty="0">
                <a:latin typeface="Trebuchet MS"/>
                <a:cs typeface="Trebuchet MS"/>
              </a:rPr>
              <a:t>child’s</a:t>
            </a:r>
            <a:r>
              <a:rPr sz="100" spc="-7" dirty="0">
                <a:latin typeface="Trebuchet MS"/>
                <a:cs typeface="Trebuchet MS"/>
              </a:rPr>
              <a:t> </a:t>
            </a:r>
            <a:r>
              <a:rPr sz="100" spc="-14" dirty="0">
                <a:latin typeface="Trebuchet MS"/>
                <a:cs typeface="Trebuchet MS"/>
              </a:rPr>
              <a:t>legs</a:t>
            </a:r>
            <a:r>
              <a:rPr sz="100" spc="-7" dirty="0">
                <a:latin typeface="Trebuchet MS"/>
                <a:cs typeface="Trebuchet MS"/>
              </a:rPr>
              <a:t> </a:t>
            </a:r>
            <a:r>
              <a:rPr sz="100" spc="-20" dirty="0">
                <a:latin typeface="Trebuchet MS"/>
                <a:cs typeface="Trebuchet MS"/>
              </a:rPr>
              <a:t>held</a:t>
            </a:r>
            <a:endParaRPr sz="100">
              <a:latin typeface="Trebuchet MS"/>
              <a:cs typeface="Trebuchet MS"/>
            </a:endParaRPr>
          </a:p>
        </p:txBody>
      </p:sp>
      <p:sp>
        <p:nvSpPr>
          <p:cNvPr id="579" name="object 579"/>
          <p:cNvSpPr txBox="1"/>
          <p:nvPr/>
        </p:nvSpPr>
        <p:spPr>
          <a:xfrm rot="21420000">
            <a:off x="7370996" y="3232814"/>
            <a:ext cx="17882" cy="63304"/>
          </a:xfrm>
          <a:prstGeom prst="rect">
            <a:avLst/>
          </a:prstGeom>
        </p:spPr>
        <p:txBody>
          <a:bodyPr vert="horz" wrap="square" lIns="0" tIns="1732" rIns="0" bIns="0" rtlCol="0">
            <a:spAutoFit/>
          </a:bodyPr>
          <a:lstStyle/>
          <a:p>
            <a:pPr>
              <a:spcBef>
                <a:spcPts val="14"/>
              </a:spcBef>
            </a:pPr>
            <a:r>
              <a:rPr sz="100" spc="-14" dirty="0">
                <a:latin typeface="Trebuchet MS"/>
                <a:cs typeface="Trebuchet MS"/>
              </a:rPr>
              <a:t>child</a:t>
            </a:r>
            <a:r>
              <a:rPr sz="100" spc="10" dirty="0">
                <a:latin typeface="Trebuchet MS"/>
                <a:cs typeface="Trebuchet MS"/>
              </a:rPr>
              <a:t> </a:t>
            </a:r>
            <a:r>
              <a:rPr sz="100" spc="-14" dirty="0">
                <a:latin typeface="Trebuchet MS"/>
                <a:cs typeface="Trebuchet MS"/>
              </a:rPr>
              <a:t>on</a:t>
            </a:r>
            <a:r>
              <a:rPr sz="100" spc="10" dirty="0">
                <a:latin typeface="Trebuchet MS"/>
                <a:cs typeface="Trebuchet MS"/>
              </a:rPr>
              <a:t> </a:t>
            </a:r>
            <a:r>
              <a:rPr sz="100" spc="-14" dirty="0">
                <a:latin typeface="Trebuchet MS"/>
                <a:cs typeface="Trebuchet MS"/>
              </a:rPr>
              <a:t>their</a:t>
            </a:r>
            <a:r>
              <a:rPr sz="100" spc="10" dirty="0">
                <a:latin typeface="Trebuchet MS"/>
                <a:cs typeface="Trebuchet MS"/>
              </a:rPr>
              <a:t> </a:t>
            </a:r>
            <a:r>
              <a:rPr sz="100" spc="-20" dirty="0">
                <a:latin typeface="Trebuchet MS"/>
                <a:cs typeface="Trebuchet MS"/>
              </a:rPr>
              <a:t>chest</a:t>
            </a:r>
            <a:endParaRPr sz="100">
              <a:latin typeface="Trebuchet MS"/>
              <a:cs typeface="Trebuchet MS"/>
            </a:endParaRPr>
          </a:p>
        </p:txBody>
      </p:sp>
      <p:sp>
        <p:nvSpPr>
          <p:cNvPr id="580" name="object 580"/>
          <p:cNvSpPr txBox="1"/>
          <p:nvPr/>
        </p:nvSpPr>
        <p:spPr>
          <a:xfrm rot="21420000">
            <a:off x="7483021" y="3210322"/>
            <a:ext cx="19172" cy="94082"/>
          </a:xfrm>
          <a:prstGeom prst="rect">
            <a:avLst/>
          </a:prstGeom>
        </p:spPr>
        <p:txBody>
          <a:bodyPr vert="horz" wrap="square" lIns="0" tIns="1732" rIns="0" bIns="0" rtlCol="0">
            <a:spAutoFit/>
          </a:bodyPr>
          <a:lstStyle/>
          <a:p>
            <a:pPr>
              <a:spcBef>
                <a:spcPts val="14"/>
              </a:spcBef>
            </a:pPr>
            <a:r>
              <a:rPr sz="100" spc="-14" dirty="0">
                <a:latin typeface="Trebuchet MS"/>
                <a:cs typeface="Trebuchet MS"/>
              </a:rPr>
              <a:t>between</a:t>
            </a:r>
            <a:r>
              <a:rPr sz="100" spc="20" dirty="0">
                <a:latin typeface="Trebuchet MS"/>
                <a:cs typeface="Trebuchet MS"/>
              </a:rPr>
              <a:t> </a:t>
            </a:r>
            <a:r>
              <a:rPr sz="100" spc="-14" dirty="0">
                <a:latin typeface="Trebuchet MS"/>
                <a:cs typeface="Trebuchet MS"/>
              </a:rPr>
              <a:t>adult’s</a:t>
            </a:r>
            <a:r>
              <a:rPr sz="100" spc="20" dirty="0">
                <a:latin typeface="Trebuchet MS"/>
                <a:cs typeface="Trebuchet MS"/>
              </a:rPr>
              <a:t> </a:t>
            </a:r>
            <a:r>
              <a:rPr sz="100" spc="-20" dirty="0">
                <a:latin typeface="Trebuchet MS"/>
                <a:cs typeface="Trebuchet MS"/>
              </a:rPr>
              <a:t>legs</a:t>
            </a:r>
            <a:endParaRPr sz="100">
              <a:latin typeface="Trebuchet MS"/>
              <a:cs typeface="Trebuchet MS"/>
            </a:endParaRPr>
          </a:p>
        </p:txBody>
      </p:sp>
      <p:grpSp>
        <p:nvGrpSpPr>
          <p:cNvPr id="581" name="object 581"/>
          <p:cNvGrpSpPr/>
          <p:nvPr/>
        </p:nvGrpSpPr>
        <p:grpSpPr>
          <a:xfrm>
            <a:off x="7476610" y="3230275"/>
            <a:ext cx="58882" cy="117331"/>
            <a:chOff x="5911095" y="4737737"/>
            <a:chExt cx="86360" cy="172085"/>
          </a:xfrm>
        </p:grpSpPr>
        <p:sp>
          <p:nvSpPr>
            <p:cNvPr id="582" name="object 582"/>
            <p:cNvSpPr/>
            <p:nvPr/>
          </p:nvSpPr>
          <p:spPr>
            <a:xfrm>
              <a:off x="5912048" y="4738690"/>
              <a:ext cx="42545" cy="45085"/>
            </a:xfrm>
            <a:custGeom>
              <a:avLst/>
              <a:gdLst/>
              <a:ahLst/>
              <a:cxnLst/>
              <a:rect l="l" t="t" r="r" b="b"/>
              <a:pathLst>
                <a:path w="42545" h="45085">
                  <a:moveTo>
                    <a:pt x="38" y="2755"/>
                  </a:moveTo>
                  <a:lnTo>
                    <a:pt x="2222" y="44348"/>
                  </a:lnTo>
                  <a:lnTo>
                    <a:pt x="2247" y="45008"/>
                  </a:lnTo>
                  <a:lnTo>
                    <a:pt x="2908" y="44970"/>
                  </a:lnTo>
                  <a:lnTo>
                    <a:pt x="41719" y="42938"/>
                  </a:lnTo>
                  <a:lnTo>
                    <a:pt x="42379" y="42900"/>
                  </a:lnTo>
                  <a:lnTo>
                    <a:pt x="42341" y="42252"/>
                  </a:lnTo>
                  <a:lnTo>
                    <a:pt x="40157" y="647"/>
                  </a:lnTo>
                  <a:lnTo>
                    <a:pt x="40131" y="0"/>
                  </a:lnTo>
                  <a:lnTo>
                    <a:pt x="39471" y="25"/>
                  </a:lnTo>
                  <a:lnTo>
                    <a:pt x="660" y="2057"/>
                  </a:lnTo>
                  <a:lnTo>
                    <a:pt x="0" y="2095"/>
                  </a:lnTo>
                  <a:lnTo>
                    <a:pt x="38" y="2755"/>
                  </a:lnTo>
                </a:path>
              </a:pathLst>
            </a:custGeom>
            <a:ln w="3175">
              <a:solidFill>
                <a:srgbClr val="005899"/>
              </a:solidFill>
            </a:ln>
          </p:spPr>
          <p:txBody>
            <a:bodyPr wrap="square" lIns="0" tIns="0" rIns="0" bIns="0" rtlCol="0"/>
            <a:lstStyle/>
            <a:p>
              <a:endParaRPr sz="1227"/>
            </a:p>
          </p:txBody>
        </p:sp>
        <p:sp>
          <p:nvSpPr>
            <p:cNvPr id="583" name="object 583"/>
            <p:cNvSpPr/>
            <p:nvPr/>
          </p:nvSpPr>
          <p:spPr>
            <a:xfrm>
              <a:off x="5958504" y="4871126"/>
              <a:ext cx="38735" cy="38735"/>
            </a:xfrm>
            <a:custGeom>
              <a:avLst/>
              <a:gdLst/>
              <a:ahLst/>
              <a:cxnLst/>
              <a:rect l="l" t="t" r="r" b="b"/>
              <a:pathLst>
                <a:path w="38735" h="38735">
                  <a:moveTo>
                    <a:pt x="36601" y="0"/>
                  </a:moveTo>
                  <a:lnTo>
                    <a:pt x="0" y="1904"/>
                  </a:lnTo>
                  <a:lnTo>
                    <a:pt x="1917" y="38506"/>
                  </a:lnTo>
                  <a:lnTo>
                    <a:pt x="38519" y="36588"/>
                  </a:lnTo>
                  <a:lnTo>
                    <a:pt x="36601" y="0"/>
                  </a:lnTo>
                  <a:close/>
                </a:path>
              </a:pathLst>
            </a:custGeom>
            <a:solidFill>
              <a:srgbClr val="FFFFFF"/>
            </a:solidFill>
          </p:spPr>
          <p:txBody>
            <a:bodyPr wrap="square" lIns="0" tIns="0" rIns="0" bIns="0" rtlCol="0"/>
            <a:lstStyle/>
            <a:p>
              <a:endParaRPr sz="1227"/>
            </a:p>
          </p:txBody>
        </p:sp>
        <p:sp>
          <p:nvSpPr>
            <p:cNvPr id="584" name="object 584"/>
            <p:cNvSpPr/>
            <p:nvPr/>
          </p:nvSpPr>
          <p:spPr>
            <a:xfrm>
              <a:off x="5967755" y="4873370"/>
              <a:ext cx="19050" cy="7620"/>
            </a:xfrm>
            <a:custGeom>
              <a:avLst/>
              <a:gdLst/>
              <a:ahLst/>
              <a:cxnLst/>
              <a:rect l="l" t="t" r="r" b="b"/>
              <a:pathLst>
                <a:path w="19050" h="7620">
                  <a:moveTo>
                    <a:pt x="990" y="7188"/>
                  </a:moveTo>
                  <a:lnTo>
                    <a:pt x="939" y="6299"/>
                  </a:lnTo>
                  <a:lnTo>
                    <a:pt x="889" y="5397"/>
                  </a:lnTo>
                  <a:lnTo>
                    <a:pt x="0" y="5448"/>
                  </a:lnTo>
                  <a:lnTo>
                    <a:pt x="50" y="6337"/>
                  </a:lnTo>
                  <a:lnTo>
                    <a:pt x="101" y="7226"/>
                  </a:lnTo>
                  <a:lnTo>
                    <a:pt x="990" y="7188"/>
                  </a:lnTo>
                  <a:close/>
                </a:path>
                <a:path w="19050" h="7620">
                  <a:moveTo>
                    <a:pt x="2501" y="1739"/>
                  </a:moveTo>
                  <a:lnTo>
                    <a:pt x="2451" y="838"/>
                  </a:lnTo>
                  <a:lnTo>
                    <a:pt x="1549" y="889"/>
                  </a:lnTo>
                  <a:lnTo>
                    <a:pt x="1600" y="1778"/>
                  </a:lnTo>
                  <a:lnTo>
                    <a:pt x="2501" y="1739"/>
                  </a:lnTo>
                  <a:close/>
                </a:path>
                <a:path w="19050" h="7620">
                  <a:moveTo>
                    <a:pt x="2628" y="4419"/>
                  </a:moveTo>
                  <a:lnTo>
                    <a:pt x="2578" y="3517"/>
                  </a:lnTo>
                  <a:lnTo>
                    <a:pt x="1701" y="3581"/>
                  </a:lnTo>
                  <a:lnTo>
                    <a:pt x="1651" y="2667"/>
                  </a:lnTo>
                  <a:lnTo>
                    <a:pt x="762" y="2730"/>
                  </a:lnTo>
                  <a:lnTo>
                    <a:pt x="800" y="3619"/>
                  </a:lnTo>
                  <a:lnTo>
                    <a:pt x="850" y="4508"/>
                  </a:lnTo>
                  <a:lnTo>
                    <a:pt x="1739" y="4470"/>
                  </a:lnTo>
                  <a:lnTo>
                    <a:pt x="2628" y="4419"/>
                  </a:lnTo>
                  <a:close/>
                </a:path>
                <a:path w="19050" h="7620">
                  <a:moveTo>
                    <a:pt x="2768" y="7099"/>
                  </a:moveTo>
                  <a:lnTo>
                    <a:pt x="2717" y="6223"/>
                  </a:lnTo>
                  <a:lnTo>
                    <a:pt x="2679" y="5308"/>
                  </a:lnTo>
                  <a:lnTo>
                    <a:pt x="1790" y="5359"/>
                  </a:lnTo>
                  <a:lnTo>
                    <a:pt x="1828" y="6248"/>
                  </a:lnTo>
                  <a:lnTo>
                    <a:pt x="1879" y="7137"/>
                  </a:lnTo>
                  <a:lnTo>
                    <a:pt x="2768" y="7099"/>
                  </a:lnTo>
                  <a:close/>
                </a:path>
                <a:path w="19050" h="7620">
                  <a:moveTo>
                    <a:pt x="4279" y="1651"/>
                  </a:moveTo>
                  <a:lnTo>
                    <a:pt x="4229" y="749"/>
                  </a:lnTo>
                  <a:lnTo>
                    <a:pt x="3340" y="800"/>
                  </a:lnTo>
                  <a:lnTo>
                    <a:pt x="3390" y="1689"/>
                  </a:lnTo>
                  <a:lnTo>
                    <a:pt x="4279" y="1651"/>
                  </a:lnTo>
                  <a:close/>
                </a:path>
                <a:path w="19050" h="7620">
                  <a:moveTo>
                    <a:pt x="4368" y="3429"/>
                  </a:moveTo>
                  <a:lnTo>
                    <a:pt x="4318" y="2527"/>
                  </a:lnTo>
                  <a:lnTo>
                    <a:pt x="3429" y="2578"/>
                  </a:lnTo>
                  <a:lnTo>
                    <a:pt x="3479" y="3467"/>
                  </a:lnTo>
                  <a:lnTo>
                    <a:pt x="4368" y="3429"/>
                  </a:lnTo>
                  <a:close/>
                </a:path>
                <a:path w="19050" h="7620">
                  <a:moveTo>
                    <a:pt x="4457" y="5232"/>
                  </a:moveTo>
                  <a:lnTo>
                    <a:pt x="4406" y="4318"/>
                  </a:lnTo>
                  <a:lnTo>
                    <a:pt x="3530" y="4368"/>
                  </a:lnTo>
                  <a:lnTo>
                    <a:pt x="3479" y="3467"/>
                  </a:lnTo>
                  <a:lnTo>
                    <a:pt x="2590" y="3517"/>
                  </a:lnTo>
                  <a:lnTo>
                    <a:pt x="2628" y="4406"/>
                  </a:lnTo>
                  <a:lnTo>
                    <a:pt x="2679" y="5308"/>
                  </a:lnTo>
                  <a:lnTo>
                    <a:pt x="3568" y="5270"/>
                  </a:lnTo>
                  <a:lnTo>
                    <a:pt x="4457" y="5232"/>
                  </a:lnTo>
                  <a:close/>
                </a:path>
                <a:path w="19050" h="7620">
                  <a:moveTo>
                    <a:pt x="4572" y="7010"/>
                  </a:moveTo>
                  <a:lnTo>
                    <a:pt x="4508" y="6096"/>
                  </a:lnTo>
                  <a:lnTo>
                    <a:pt x="3619" y="6159"/>
                  </a:lnTo>
                  <a:lnTo>
                    <a:pt x="3670" y="7048"/>
                  </a:lnTo>
                  <a:lnTo>
                    <a:pt x="4572" y="7010"/>
                  </a:lnTo>
                  <a:close/>
                </a:path>
                <a:path w="19050" h="7620">
                  <a:moveTo>
                    <a:pt x="6057" y="1562"/>
                  </a:moveTo>
                  <a:lnTo>
                    <a:pt x="6007" y="660"/>
                  </a:lnTo>
                  <a:lnTo>
                    <a:pt x="5118" y="711"/>
                  </a:lnTo>
                  <a:lnTo>
                    <a:pt x="5156" y="1600"/>
                  </a:lnTo>
                  <a:lnTo>
                    <a:pt x="4279" y="1638"/>
                  </a:lnTo>
                  <a:lnTo>
                    <a:pt x="4318" y="2527"/>
                  </a:lnTo>
                  <a:lnTo>
                    <a:pt x="5219" y="2489"/>
                  </a:lnTo>
                  <a:lnTo>
                    <a:pt x="5168" y="1600"/>
                  </a:lnTo>
                  <a:lnTo>
                    <a:pt x="6057" y="1562"/>
                  </a:lnTo>
                  <a:close/>
                </a:path>
                <a:path w="19050" h="7620">
                  <a:moveTo>
                    <a:pt x="6248" y="5118"/>
                  </a:moveTo>
                  <a:lnTo>
                    <a:pt x="6197" y="4229"/>
                  </a:lnTo>
                  <a:lnTo>
                    <a:pt x="6146" y="3352"/>
                  </a:lnTo>
                  <a:lnTo>
                    <a:pt x="6108" y="2438"/>
                  </a:lnTo>
                  <a:lnTo>
                    <a:pt x="5219" y="2489"/>
                  </a:lnTo>
                  <a:lnTo>
                    <a:pt x="5257" y="3378"/>
                  </a:lnTo>
                  <a:lnTo>
                    <a:pt x="5308" y="4267"/>
                  </a:lnTo>
                  <a:lnTo>
                    <a:pt x="5359" y="5156"/>
                  </a:lnTo>
                  <a:lnTo>
                    <a:pt x="6248" y="5118"/>
                  </a:lnTo>
                  <a:close/>
                </a:path>
                <a:path w="19050" h="7620">
                  <a:moveTo>
                    <a:pt x="6350" y="6908"/>
                  </a:moveTo>
                  <a:lnTo>
                    <a:pt x="6299" y="6007"/>
                  </a:lnTo>
                  <a:lnTo>
                    <a:pt x="5397" y="6057"/>
                  </a:lnTo>
                  <a:lnTo>
                    <a:pt x="5448" y="6959"/>
                  </a:lnTo>
                  <a:lnTo>
                    <a:pt x="6350" y="6908"/>
                  </a:lnTo>
                  <a:close/>
                </a:path>
                <a:path w="19050" h="7620">
                  <a:moveTo>
                    <a:pt x="9715" y="3162"/>
                  </a:moveTo>
                  <a:lnTo>
                    <a:pt x="9664" y="2273"/>
                  </a:lnTo>
                  <a:lnTo>
                    <a:pt x="9626" y="1358"/>
                  </a:lnTo>
                  <a:lnTo>
                    <a:pt x="9626" y="2273"/>
                  </a:lnTo>
                  <a:lnTo>
                    <a:pt x="8788" y="2311"/>
                  </a:lnTo>
                  <a:lnTo>
                    <a:pt x="9626" y="2273"/>
                  </a:lnTo>
                  <a:lnTo>
                    <a:pt x="9626" y="1358"/>
                  </a:lnTo>
                  <a:lnTo>
                    <a:pt x="8737" y="1409"/>
                  </a:lnTo>
                  <a:lnTo>
                    <a:pt x="7848" y="1460"/>
                  </a:lnTo>
                  <a:lnTo>
                    <a:pt x="7886" y="2349"/>
                  </a:lnTo>
                  <a:lnTo>
                    <a:pt x="7835" y="1473"/>
                  </a:lnTo>
                  <a:lnTo>
                    <a:pt x="7797" y="558"/>
                  </a:lnTo>
                  <a:lnTo>
                    <a:pt x="6908" y="609"/>
                  </a:lnTo>
                  <a:lnTo>
                    <a:pt x="6946" y="1498"/>
                  </a:lnTo>
                  <a:lnTo>
                    <a:pt x="7797" y="1473"/>
                  </a:lnTo>
                  <a:lnTo>
                    <a:pt x="6946" y="1511"/>
                  </a:lnTo>
                  <a:lnTo>
                    <a:pt x="6057" y="1549"/>
                  </a:lnTo>
                  <a:lnTo>
                    <a:pt x="6108" y="2438"/>
                  </a:lnTo>
                  <a:lnTo>
                    <a:pt x="6997" y="2400"/>
                  </a:lnTo>
                  <a:lnTo>
                    <a:pt x="7048" y="3289"/>
                  </a:lnTo>
                  <a:lnTo>
                    <a:pt x="7086" y="4178"/>
                  </a:lnTo>
                  <a:lnTo>
                    <a:pt x="7137" y="5067"/>
                  </a:lnTo>
                  <a:lnTo>
                    <a:pt x="7188" y="5956"/>
                  </a:lnTo>
                  <a:lnTo>
                    <a:pt x="8039" y="5930"/>
                  </a:lnTo>
                  <a:lnTo>
                    <a:pt x="7188" y="5969"/>
                  </a:lnTo>
                  <a:lnTo>
                    <a:pt x="7239" y="6858"/>
                  </a:lnTo>
                  <a:lnTo>
                    <a:pt x="8128" y="6819"/>
                  </a:lnTo>
                  <a:lnTo>
                    <a:pt x="8077" y="5930"/>
                  </a:lnTo>
                  <a:lnTo>
                    <a:pt x="8978" y="5880"/>
                  </a:lnTo>
                  <a:lnTo>
                    <a:pt x="8928" y="4978"/>
                  </a:lnTo>
                  <a:lnTo>
                    <a:pt x="8039" y="5029"/>
                  </a:lnTo>
                  <a:lnTo>
                    <a:pt x="7988" y="4152"/>
                  </a:lnTo>
                  <a:lnTo>
                    <a:pt x="7950" y="3251"/>
                  </a:lnTo>
                  <a:lnTo>
                    <a:pt x="8826" y="3200"/>
                  </a:lnTo>
                  <a:lnTo>
                    <a:pt x="9715" y="3162"/>
                  </a:lnTo>
                  <a:close/>
                </a:path>
                <a:path w="19050" h="7620">
                  <a:moveTo>
                    <a:pt x="10756" y="5791"/>
                  </a:moveTo>
                  <a:lnTo>
                    <a:pt x="10706" y="4889"/>
                  </a:lnTo>
                  <a:lnTo>
                    <a:pt x="9817" y="4940"/>
                  </a:lnTo>
                  <a:lnTo>
                    <a:pt x="9766" y="4038"/>
                  </a:lnTo>
                  <a:lnTo>
                    <a:pt x="8877" y="4089"/>
                  </a:lnTo>
                  <a:lnTo>
                    <a:pt x="8928" y="4978"/>
                  </a:lnTo>
                  <a:lnTo>
                    <a:pt x="8978" y="5867"/>
                  </a:lnTo>
                  <a:lnTo>
                    <a:pt x="9029" y="6756"/>
                  </a:lnTo>
                  <a:lnTo>
                    <a:pt x="9918" y="6718"/>
                  </a:lnTo>
                  <a:lnTo>
                    <a:pt x="9867" y="5829"/>
                  </a:lnTo>
                  <a:lnTo>
                    <a:pt x="10756" y="5791"/>
                  </a:lnTo>
                  <a:close/>
                </a:path>
                <a:path w="19050" h="7620">
                  <a:moveTo>
                    <a:pt x="11696" y="6629"/>
                  </a:moveTo>
                  <a:lnTo>
                    <a:pt x="11645" y="5727"/>
                  </a:lnTo>
                  <a:lnTo>
                    <a:pt x="10756" y="5778"/>
                  </a:lnTo>
                  <a:lnTo>
                    <a:pt x="10807" y="6667"/>
                  </a:lnTo>
                  <a:lnTo>
                    <a:pt x="11696" y="6629"/>
                  </a:lnTo>
                  <a:close/>
                </a:path>
                <a:path w="19050" h="7620">
                  <a:moveTo>
                    <a:pt x="12357" y="2133"/>
                  </a:moveTo>
                  <a:lnTo>
                    <a:pt x="12306" y="1219"/>
                  </a:lnTo>
                  <a:lnTo>
                    <a:pt x="11417" y="1270"/>
                  </a:lnTo>
                  <a:lnTo>
                    <a:pt x="11455" y="2171"/>
                  </a:lnTo>
                  <a:lnTo>
                    <a:pt x="10566" y="2209"/>
                  </a:lnTo>
                  <a:lnTo>
                    <a:pt x="9677" y="2260"/>
                  </a:lnTo>
                  <a:lnTo>
                    <a:pt x="9715" y="3149"/>
                  </a:lnTo>
                  <a:lnTo>
                    <a:pt x="9766" y="4038"/>
                  </a:lnTo>
                  <a:lnTo>
                    <a:pt x="10668" y="4000"/>
                  </a:lnTo>
                  <a:lnTo>
                    <a:pt x="10617" y="3124"/>
                  </a:lnTo>
                  <a:lnTo>
                    <a:pt x="11518" y="3060"/>
                  </a:lnTo>
                  <a:lnTo>
                    <a:pt x="11468" y="2171"/>
                  </a:lnTo>
                  <a:lnTo>
                    <a:pt x="12357" y="2133"/>
                  </a:lnTo>
                  <a:close/>
                </a:path>
                <a:path w="19050" h="7620">
                  <a:moveTo>
                    <a:pt x="12496" y="4800"/>
                  </a:moveTo>
                  <a:lnTo>
                    <a:pt x="12446" y="3898"/>
                  </a:lnTo>
                  <a:lnTo>
                    <a:pt x="11557" y="3949"/>
                  </a:lnTo>
                  <a:lnTo>
                    <a:pt x="11607" y="4838"/>
                  </a:lnTo>
                  <a:lnTo>
                    <a:pt x="12496" y="4800"/>
                  </a:lnTo>
                  <a:close/>
                </a:path>
                <a:path w="19050" h="7620">
                  <a:moveTo>
                    <a:pt x="13208" y="1181"/>
                  </a:moveTo>
                  <a:lnTo>
                    <a:pt x="13144" y="279"/>
                  </a:lnTo>
                  <a:lnTo>
                    <a:pt x="12255" y="330"/>
                  </a:lnTo>
                  <a:lnTo>
                    <a:pt x="12306" y="1219"/>
                  </a:lnTo>
                  <a:lnTo>
                    <a:pt x="13208" y="1181"/>
                  </a:lnTo>
                  <a:close/>
                </a:path>
                <a:path w="19050" h="7620">
                  <a:moveTo>
                    <a:pt x="13296" y="2959"/>
                  </a:moveTo>
                  <a:lnTo>
                    <a:pt x="13246" y="2057"/>
                  </a:lnTo>
                  <a:lnTo>
                    <a:pt x="12357" y="2108"/>
                  </a:lnTo>
                  <a:lnTo>
                    <a:pt x="12407" y="2997"/>
                  </a:lnTo>
                  <a:lnTo>
                    <a:pt x="13296" y="2959"/>
                  </a:lnTo>
                  <a:close/>
                </a:path>
                <a:path w="19050" h="7620">
                  <a:moveTo>
                    <a:pt x="13474" y="6540"/>
                  </a:moveTo>
                  <a:lnTo>
                    <a:pt x="13423" y="5638"/>
                  </a:lnTo>
                  <a:lnTo>
                    <a:pt x="12534" y="5689"/>
                  </a:lnTo>
                  <a:lnTo>
                    <a:pt x="12585" y="6578"/>
                  </a:lnTo>
                  <a:lnTo>
                    <a:pt x="13474" y="6540"/>
                  </a:lnTo>
                  <a:close/>
                </a:path>
                <a:path w="19050" h="7620">
                  <a:moveTo>
                    <a:pt x="14274" y="4711"/>
                  </a:moveTo>
                  <a:lnTo>
                    <a:pt x="14224" y="3797"/>
                  </a:lnTo>
                  <a:lnTo>
                    <a:pt x="13335" y="3848"/>
                  </a:lnTo>
                  <a:lnTo>
                    <a:pt x="13296" y="2959"/>
                  </a:lnTo>
                  <a:lnTo>
                    <a:pt x="12407" y="3009"/>
                  </a:lnTo>
                  <a:lnTo>
                    <a:pt x="12446" y="3898"/>
                  </a:lnTo>
                  <a:lnTo>
                    <a:pt x="13335" y="3873"/>
                  </a:lnTo>
                  <a:lnTo>
                    <a:pt x="13385" y="4749"/>
                  </a:lnTo>
                  <a:lnTo>
                    <a:pt x="14274" y="4711"/>
                  </a:lnTo>
                  <a:close/>
                </a:path>
                <a:path w="19050" h="7620">
                  <a:moveTo>
                    <a:pt x="15265" y="6451"/>
                  </a:moveTo>
                  <a:lnTo>
                    <a:pt x="15214" y="5549"/>
                  </a:lnTo>
                  <a:lnTo>
                    <a:pt x="15163" y="4648"/>
                  </a:lnTo>
                  <a:lnTo>
                    <a:pt x="14274" y="4699"/>
                  </a:lnTo>
                  <a:lnTo>
                    <a:pt x="14325" y="5588"/>
                  </a:lnTo>
                  <a:lnTo>
                    <a:pt x="14376" y="6489"/>
                  </a:lnTo>
                  <a:lnTo>
                    <a:pt x="15265" y="6451"/>
                  </a:lnTo>
                  <a:close/>
                </a:path>
                <a:path w="19050" h="7620">
                  <a:moveTo>
                    <a:pt x="17056" y="6350"/>
                  </a:moveTo>
                  <a:lnTo>
                    <a:pt x="16992" y="5448"/>
                  </a:lnTo>
                  <a:lnTo>
                    <a:pt x="16103" y="5499"/>
                  </a:lnTo>
                  <a:lnTo>
                    <a:pt x="16154" y="6388"/>
                  </a:lnTo>
                  <a:lnTo>
                    <a:pt x="17056" y="6350"/>
                  </a:lnTo>
                  <a:close/>
                </a:path>
                <a:path w="19050" h="7620">
                  <a:moveTo>
                    <a:pt x="18554" y="901"/>
                  </a:moveTo>
                  <a:lnTo>
                    <a:pt x="18503" y="0"/>
                  </a:lnTo>
                  <a:lnTo>
                    <a:pt x="17614" y="50"/>
                  </a:lnTo>
                  <a:lnTo>
                    <a:pt x="16725" y="101"/>
                  </a:lnTo>
                  <a:lnTo>
                    <a:pt x="16764" y="990"/>
                  </a:lnTo>
                  <a:lnTo>
                    <a:pt x="16814" y="1879"/>
                  </a:lnTo>
                  <a:lnTo>
                    <a:pt x="17703" y="1841"/>
                  </a:lnTo>
                  <a:lnTo>
                    <a:pt x="17653" y="965"/>
                  </a:lnTo>
                  <a:lnTo>
                    <a:pt x="18554" y="901"/>
                  </a:lnTo>
                  <a:close/>
                </a:path>
                <a:path w="19050" h="7620">
                  <a:moveTo>
                    <a:pt x="18643" y="2692"/>
                  </a:moveTo>
                  <a:lnTo>
                    <a:pt x="18592" y="1790"/>
                  </a:lnTo>
                  <a:lnTo>
                    <a:pt x="17703" y="1841"/>
                  </a:lnTo>
                  <a:lnTo>
                    <a:pt x="17754" y="2730"/>
                  </a:lnTo>
                  <a:lnTo>
                    <a:pt x="18643" y="2692"/>
                  </a:lnTo>
                  <a:close/>
                </a:path>
                <a:path w="19050" h="7620">
                  <a:moveTo>
                    <a:pt x="18796" y="5359"/>
                  </a:moveTo>
                  <a:lnTo>
                    <a:pt x="18732" y="4470"/>
                  </a:lnTo>
                  <a:lnTo>
                    <a:pt x="18681" y="3568"/>
                  </a:lnTo>
                  <a:lnTo>
                    <a:pt x="17792" y="3619"/>
                  </a:lnTo>
                  <a:lnTo>
                    <a:pt x="17754" y="2730"/>
                  </a:lnTo>
                  <a:lnTo>
                    <a:pt x="16865" y="2781"/>
                  </a:lnTo>
                  <a:lnTo>
                    <a:pt x="16891" y="3670"/>
                  </a:lnTo>
                  <a:lnTo>
                    <a:pt x="16852" y="2794"/>
                  </a:lnTo>
                  <a:lnTo>
                    <a:pt x="16814" y="1892"/>
                  </a:lnTo>
                  <a:lnTo>
                    <a:pt x="16764" y="990"/>
                  </a:lnTo>
                  <a:lnTo>
                    <a:pt x="15875" y="1041"/>
                  </a:lnTo>
                  <a:lnTo>
                    <a:pt x="15824" y="139"/>
                  </a:lnTo>
                  <a:lnTo>
                    <a:pt x="14935" y="190"/>
                  </a:lnTo>
                  <a:lnTo>
                    <a:pt x="14986" y="1079"/>
                  </a:lnTo>
                  <a:lnTo>
                    <a:pt x="14097" y="1130"/>
                  </a:lnTo>
                  <a:lnTo>
                    <a:pt x="13208" y="1181"/>
                  </a:lnTo>
                  <a:lnTo>
                    <a:pt x="13246" y="2057"/>
                  </a:lnTo>
                  <a:lnTo>
                    <a:pt x="14135" y="2044"/>
                  </a:lnTo>
                  <a:lnTo>
                    <a:pt x="14185" y="2908"/>
                  </a:lnTo>
                  <a:lnTo>
                    <a:pt x="15074" y="2870"/>
                  </a:lnTo>
                  <a:lnTo>
                    <a:pt x="15024" y="1993"/>
                  </a:lnTo>
                  <a:lnTo>
                    <a:pt x="15925" y="1930"/>
                  </a:lnTo>
                  <a:lnTo>
                    <a:pt x="15963" y="2819"/>
                  </a:lnTo>
                  <a:lnTo>
                    <a:pt x="16014" y="3708"/>
                  </a:lnTo>
                  <a:lnTo>
                    <a:pt x="15125" y="3759"/>
                  </a:lnTo>
                  <a:lnTo>
                    <a:pt x="15163" y="4648"/>
                  </a:lnTo>
                  <a:lnTo>
                    <a:pt x="15214" y="5537"/>
                  </a:lnTo>
                  <a:lnTo>
                    <a:pt x="16103" y="5499"/>
                  </a:lnTo>
                  <a:lnTo>
                    <a:pt x="16052" y="4622"/>
                  </a:lnTo>
                  <a:lnTo>
                    <a:pt x="16954" y="4559"/>
                  </a:lnTo>
                  <a:lnTo>
                    <a:pt x="16992" y="5448"/>
                  </a:lnTo>
                  <a:lnTo>
                    <a:pt x="17907" y="5410"/>
                  </a:lnTo>
                  <a:lnTo>
                    <a:pt x="18796" y="5359"/>
                  </a:lnTo>
                  <a:close/>
                </a:path>
              </a:pathLst>
            </a:custGeom>
            <a:solidFill>
              <a:srgbClr val="BE4645"/>
            </a:solidFill>
          </p:spPr>
          <p:txBody>
            <a:bodyPr wrap="square" lIns="0" tIns="0" rIns="0" bIns="0" rtlCol="0"/>
            <a:lstStyle/>
            <a:p>
              <a:endParaRPr sz="1227"/>
            </a:p>
          </p:txBody>
        </p:sp>
        <p:sp>
          <p:nvSpPr>
            <p:cNvPr id="585" name="object 585"/>
            <p:cNvSpPr/>
            <p:nvPr/>
          </p:nvSpPr>
          <p:spPr>
            <a:xfrm>
              <a:off x="5983859" y="4878730"/>
              <a:ext cx="3175" cy="1270"/>
            </a:xfrm>
            <a:custGeom>
              <a:avLst/>
              <a:gdLst/>
              <a:ahLst/>
              <a:cxnLst/>
              <a:rect l="l" t="t" r="r" b="b"/>
              <a:pathLst>
                <a:path w="3175" h="1270">
                  <a:moveTo>
                    <a:pt x="952" y="990"/>
                  </a:moveTo>
                  <a:lnTo>
                    <a:pt x="889" y="88"/>
                  </a:lnTo>
                  <a:lnTo>
                    <a:pt x="0" y="139"/>
                  </a:lnTo>
                  <a:lnTo>
                    <a:pt x="50" y="1028"/>
                  </a:lnTo>
                  <a:lnTo>
                    <a:pt x="952" y="990"/>
                  </a:lnTo>
                  <a:close/>
                </a:path>
                <a:path w="3175" h="1270">
                  <a:moveTo>
                    <a:pt x="2743" y="901"/>
                  </a:moveTo>
                  <a:lnTo>
                    <a:pt x="2692" y="0"/>
                  </a:lnTo>
                  <a:lnTo>
                    <a:pt x="1790" y="50"/>
                  </a:lnTo>
                  <a:lnTo>
                    <a:pt x="1841" y="939"/>
                  </a:lnTo>
                  <a:lnTo>
                    <a:pt x="2743" y="901"/>
                  </a:lnTo>
                  <a:close/>
                </a:path>
              </a:pathLst>
            </a:custGeom>
            <a:solidFill>
              <a:srgbClr val="BE4645"/>
            </a:solidFill>
          </p:spPr>
          <p:txBody>
            <a:bodyPr wrap="square" lIns="0" tIns="0" rIns="0" bIns="0" rtlCol="0"/>
            <a:lstStyle/>
            <a:p>
              <a:endParaRPr sz="1227"/>
            </a:p>
          </p:txBody>
        </p:sp>
        <p:sp>
          <p:nvSpPr>
            <p:cNvPr id="586" name="object 586"/>
            <p:cNvSpPr/>
            <p:nvPr/>
          </p:nvSpPr>
          <p:spPr>
            <a:xfrm>
              <a:off x="5960745" y="4879708"/>
              <a:ext cx="33655" cy="6350"/>
            </a:xfrm>
            <a:custGeom>
              <a:avLst/>
              <a:gdLst/>
              <a:ahLst/>
              <a:cxnLst/>
              <a:rect l="l" t="t" r="r" b="b"/>
              <a:pathLst>
                <a:path w="33654" h="6350">
                  <a:moveTo>
                    <a:pt x="952" y="3009"/>
                  </a:moveTo>
                  <a:lnTo>
                    <a:pt x="889" y="2108"/>
                  </a:lnTo>
                  <a:lnTo>
                    <a:pt x="0" y="2159"/>
                  </a:lnTo>
                  <a:lnTo>
                    <a:pt x="63" y="3048"/>
                  </a:lnTo>
                  <a:lnTo>
                    <a:pt x="952" y="3009"/>
                  </a:lnTo>
                  <a:close/>
                </a:path>
                <a:path w="33654" h="6350">
                  <a:moveTo>
                    <a:pt x="1892" y="3860"/>
                  </a:moveTo>
                  <a:lnTo>
                    <a:pt x="1841" y="2959"/>
                  </a:lnTo>
                  <a:lnTo>
                    <a:pt x="952" y="3009"/>
                  </a:lnTo>
                  <a:lnTo>
                    <a:pt x="1003" y="3898"/>
                  </a:lnTo>
                  <a:lnTo>
                    <a:pt x="1892" y="3860"/>
                  </a:lnTo>
                  <a:close/>
                </a:path>
                <a:path w="33654" h="6350">
                  <a:moveTo>
                    <a:pt x="1981" y="5638"/>
                  </a:moveTo>
                  <a:lnTo>
                    <a:pt x="1930" y="4737"/>
                  </a:lnTo>
                  <a:lnTo>
                    <a:pt x="1041" y="4787"/>
                  </a:lnTo>
                  <a:lnTo>
                    <a:pt x="1003" y="3911"/>
                  </a:lnTo>
                  <a:lnTo>
                    <a:pt x="952" y="3009"/>
                  </a:lnTo>
                  <a:lnTo>
                    <a:pt x="63" y="3060"/>
                  </a:lnTo>
                  <a:lnTo>
                    <a:pt x="114" y="3949"/>
                  </a:lnTo>
                  <a:lnTo>
                    <a:pt x="152" y="4838"/>
                  </a:lnTo>
                  <a:lnTo>
                    <a:pt x="203" y="5727"/>
                  </a:lnTo>
                  <a:lnTo>
                    <a:pt x="1092" y="5689"/>
                  </a:lnTo>
                  <a:lnTo>
                    <a:pt x="1041" y="4813"/>
                  </a:lnTo>
                  <a:lnTo>
                    <a:pt x="1092" y="5676"/>
                  </a:lnTo>
                  <a:lnTo>
                    <a:pt x="1981" y="5638"/>
                  </a:lnTo>
                  <a:close/>
                </a:path>
                <a:path w="33654" h="6350">
                  <a:moveTo>
                    <a:pt x="2781" y="3810"/>
                  </a:moveTo>
                  <a:lnTo>
                    <a:pt x="2730" y="2908"/>
                  </a:lnTo>
                  <a:lnTo>
                    <a:pt x="1841" y="2959"/>
                  </a:lnTo>
                  <a:lnTo>
                    <a:pt x="1892" y="3848"/>
                  </a:lnTo>
                  <a:lnTo>
                    <a:pt x="2781" y="3810"/>
                  </a:lnTo>
                  <a:close/>
                </a:path>
                <a:path w="33654" h="6350">
                  <a:moveTo>
                    <a:pt x="3632" y="2882"/>
                  </a:moveTo>
                  <a:lnTo>
                    <a:pt x="3581" y="1968"/>
                  </a:lnTo>
                  <a:lnTo>
                    <a:pt x="2692" y="2019"/>
                  </a:lnTo>
                  <a:lnTo>
                    <a:pt x="2730" y="2908"/>
                  </a:lnTo>
                  <a:lnTo>
                    <a:pt x="3632" y="2882"/>
                  </a:lnTo>
                  <a:close/>
                </a:path>
                <a:path w="33654" h="6350">
                  <a:moveTo>
                    <a:pt x="4660" y="5511"/>
                  </a:moveTo>
                  <a:lnTo>
                    <a:pt x="4610" y="4610"/>
                  </a:lnTo>
                  <a:lnTo>
                    <a:pt x="3721" y="4660"/>
                  </a:lnTo>
                  <a:lnTo>
                    <a:pt x="2832" y="4699"/>
                  </a:lnTo>
                  <a:lnTo>
                    <a:pt x="2781" y="3810"/>
                  </a:lnTo>
                  <a:lnTo>
                    <a:pt x="1892" y="3860"/>
                  </a:lnTo>
                  <a:lnTo>
                    <a:pt x="1930" y="4737"/>
                  </a:lnTo>
                  <a:lnTo>
                    <a:pt x="1981" y="5638"/>
                  </a:lnTo>
                  <a:lnTo>
                    <a:pt x="2882" y="5600"/>
                  </a:lnTo>
                  <a:lnTo>
                    <a:pt x="2832" y="4711"/>
                  </a:lnTo>
                  <a:lnTo>
                    <a:pt x="2882" y="5588"/>
                  </a:lnTo>
                  <a:lnTo>
                    <a:pt x="3771" y="5549"/>
                  </a:lnTo>
                  <a:lnTo>
                    <a:pt x="4660" y="5511"/>
                  </a:lnTo>
                  <a:close/>
                </a:path>
                <a:path w="33654" h="6350">
                  <a:moveTo>
                    <a:pt x="6311" y="2730"/>
                  </a:moveTo>
                  <a:lnTo>
                    <a:pt x="6261" y="1828"/>
                  </a:lnTo>
                  <a:lnTo>
                    <a:pt x="5372" y="1879"/>
                  </a:lnTo>
                  <a:lnTo>
                    <a:pt x="5422" y="2768"/>
                  </a:lnTo>
                  <a:lnTo>
                    <a:pt x="6311" y="2730"/>
                  </a:lnTo>
                  <a:close/>
                </a:path>
                <a:path w="33654" h="6350">
                  <a:moveTo>
                    <a:pt x="8140" y="3530"/>
                  </a:moveTo>
                  <a:lnTo>
                    <a:pt x="8089" y="2641"/>
                  </a:lnTo>
                  <a:lnTo>
                    <a:pt x="8039" y="1739"/>
                  </a:lnTo>
                  <a:lnTo>
                    <a:pt x="7150" y="1790"/>
                  </a:lnTo>
                  <a:lnTo>
                    <a:pt x="7200" y="2679"/>
                  </a:lnTo>
                  <a:lnTo>
                    <a:pt x="7239" y="3568"/>
                  </a:lnTo>
                  <a:lnTo>
                    <a:pt x="8140" y="3530"/>
                  </a:lnTo>
                  <a:close/>
                </a:path>
                <a:path w="33654" h="6350">
                  <a:moveTo>
                    <a:pt x="8940" y="1701"/>
                  </a:moveTo>
                  <a:lnTo>
                    <a:pt x="8890" y="800"/>
                  </a:lnTo>
                  <a:lnTo>
                    <a:pt x="8001" y="850"/>
                  </a:lnTo>
                  <a:lnTo>
                    <a:pt x="8039" y="1739"/>
                  </a:lnTo>
                  <a:lnTo>
                    <a:pt x="8940" y="1701"/>
                  </a:lnTo>
                  <a:close/>
                </a:path>
                <a:path w="33654" h="6350">
                  <a:moveTo>
                    <a:pt x="9131" y="5270"/>
                  </a:moveTo>
                  <a:lnTo>
                    <a:pt x="9080" y="4368"/>
                  </a:lnTo>
                  <a:lnTo>
                    <a:pt x="8178" y="4419"/>
                  </a:lnTo>
                  <a:lnTo>
                    <a:pt x="7289" y="4457"/>
                  </a:lnTo>
                  <a:lnTo>
                    <a:pt x="7239" y="3568"/>
                  </a:lnTo>
                  <a:lnTo>
                    <a:pt x="6350" y="3619"/>
                  </a:lnTo>
                  <a:lnTo>
                    <a:pt x="5461" y="3657"/>
                  </a:lnTo>
                  <a:lnTo>
                    <a:pt x="5410" y="2781"/>
                  </a:lnTo>
                  <a:lnTo>
                    <a:pt x="5359" y="1879"/>
                  </a:lnTo>
                  <a:lnTo>
                    <a:pt x="4470" y="1930"/>
                  </a:lnTo>
                  <a:lnTo>
                    <a:pt x="4508" y="2832"/>
                  </a:lnTo>
                  <a:lnTo>
                    <a:pt x="3632" y="2870"/>
                  </a:lnTo>
                  <a:lnTo>
                    <a:pt x="3683" y="3759"/>
                  </a:lnTo>
                  <a:lnTo>
                    <a:pt x="4572" y="3721"/>
                  </a:lnTo>
                  <a:lnTo>
                    <a:pt x="4610" y="4610"/>
                  </a:lnTo>
                  <a:lnTo>
                    <a:pt x="5511" y="4572"/>
                  </a:lnTo>
                  <a:lnTo>
                    <a:pt x="5461" y="3670"/>
                  </a:lnTo>
                  <a:lnTo>
                    <a:pt x="5511" y="4559"/>
                  </a:lnTo>
                  <a:lnTo>
                    <a:pt x="6400" y="4508"/>
                  </a:lnTo>
                  <a:lnTo>
                    <a:pt x="6451" y="5410"/>
                  </a:lnTo>
                  <a:lnTo>
                    <a:pt x="7340" y="5359"/>
                  </a:lnTo>
                  <a:lnTo>
                    <a:pt x="7289" y="4470"/>
                  </a:lnTo>
                  <a:lnTo>
                    <a:pt x="7340" y="5346"/>
                  </a:lnTo>
                  <a:lnTo>
                    <a:pt x="8242" y="5308"/>
                  </a:lnTo>
                  <a:lnTo>
                    <a:pt x="9131" y="5270"/>
                  </a:lnTo>
                  <a:close/>
                </a:path>
                <a:path w="33654" h="6350">
                  <a:moveTo>
                    <a:pt x="9829" y="1651"/>
                  </a:moveTo>
                  <a:lnTo>
                    <a:pt x="9779" y="749"/>
                  </a:lnTo>
                  <a:lnTo>
                    <a:pt x="8890" y="800"/>
                  </a:lnTo>
                  <a:lnTo>
                    <a:pt x="8940" y="1689"/>
                  </a:lnTo>
                  <a:lnTo>
                    <a:pt x="9829" y="1651"/>
                  </a:lnTo>
                  <a:close/>
                </a:path>
                <a:path w="33654" h="6350">
                  <a:moveTo>
                    <a:pt x="11760" y="4241"/>
                  </a:moveTo>
                  <a:lnTo>
                    <a:pt x="11709" y="3340"/>
                  </a:lnTo>
                  <a:lnTo>
                    <a:pt x="10820" y="3390"/>
                  </a:lnTo>
                  <a:lnTo>
                    <a:pt x="10858" y="4279"/>
                  </a:lnTo>
                  <a:lnTo>
                    <a:pt x="10820" y="3632"/>
                  </a:lnTo>
                  <a:lnTo>
                    <a:pt x="10820" y="4292"/>
                  </a:lnTo>
                  <a:lnTo>
                    <a:pt x="9982" y="4330"/>
                  </a:lnTo>
                  <a:lnTo>
                    <a:pt x="10820" y="4292"/>
                  </a:lnTo>
                  <a:lnTo>
                    <a:pt x="10820" y="3632"/>
                  </a:lnTo>
                  <a:lnTo>
                    <a:pt x="10807" y="3403"/>
                  </a:lnTo>
                  <a:lnTo>
                    <a:pt x="10756" y="2514"/>
                  </a:lnTo>
                  <a:lnTo>
                    <a:pt x="10718" y="1600"/>
                  </a:lnTo>
                  <a:lnTo>
                    <a:pt x="9829" y="1651"/>
                  </a:lnTo>
                  <a:lnTo>
                    <a:pt x="9867" y="2540"/>
                  </a:lnTo>
                  <a:lnTo>
                    <a:pt x="8978" y="2590"/>
                  </a:lnTo>
                  <a:lnTo>
                    <a:pt x="9029" y="3479"/>
                  </a:lnTo>
                  <a:lnTo>
                    <a:pt x="9080" y="4368"/>
                  </a:lnTo>
                  <a:lnTo>
                    <a:pt x="9969" y="4343"/>
                  </a:lnTo>
                  <a:lnTo>
                    <a:pt x="10020" y="5219"/>
                  </a:lnTo>
                  <a:lnTo>
                    <a:pt x="10909" y="5181"/>
                  </a:lnTo>
                  <a:lnTo>
                    <a:pt x="10858" y="4292"/>
                  </a:lnTo>
                  <a:lnTo>
                    <a:pt x="11760" y="4241"/>
                  </a:lnTo>
                  <a:close/>
                </a:path>
                <a:path w="33654" h="6350">
                  <a:moveTo>
                    <a:pt x="12598" y="3302"/>
                  </a:moveTo>
                  <a:lnTo>
                    <a:pt x="12547" y="2400"/>
                  </a:lnTo>
                  <a:lnTo>
                    <a:pt x="11658" y="2451"/>
                  </a:lnTo>
                  <a:lnTo>
                    <a:pt x="11709" y="3340"/>
                  </a:lnTo>
                  <a:lnTo>
                    <a:pt x="12598" y="3302"/>
                  </a:lnTo>
                  <a:close/>
                </a:path>
                <a:path w="33654" h="6350">
                  <a:moveTo>
                    <a:pt x="13449" y="2362"/>
                  </a:moveTo>
                  <a:lnTo>
                    <a:pt x="13398" y="1447"/>
                  </a:lnTo>
                  <a:lnTo>
                    <a:pt x="12496" y="1498"/>
                  </a:lnTo>
                  <a:lnTo>
                    <a:pt x="12547" y="2400"/>
                  </a:lnTo>
                  <a:lnTo>
                    <a:pt x="13449" y="2362"/>
                  </a:lnTo>
                  <a:close/>
                </a:path>
                <a:path w="33654" h="6350">
                  <a:moveTo>
                    <a:pt x="13589" y="5041"/>
                  </a:moveTo>
                  <a:lnTo>
                    <a:pt x="13538" y="4152"/>
                  </a:lnTo>
                  <a:lnTo>
                    <a:pt x="13487" y="3251"/>
                  </a:lnTo>
                  <a:lnTo>
                    <a:pt x="12598" y="3302"/>
                  </a:lnTo>
                  <a:lnTo>
                    <a:pt x="12636" y="4191"/>
                  </a:lnTo>
                  <a:lnTo>
                    <a:pt x="11760" y="4229"/>
                  </a:lnTo>
                  <a:lnTo>
                    <a:pt x="11811" y="5118"/>
                  </a:lnTo>
                  <a:lnTo>
                    <a:pt x="12700" y="5080"/>
                  </a:lnTo>
                  <a:lnTo>
                    <a:pt x="13589" y="5041"/>
                  </a:lnTo>
                  <a:close/>
                </a:path>
                <a:path w="33654" h="6350">
                  <a:moveTo>
                    <a:pt x="14389" y="3213"/>
                  </a:moveTo>
                  <a:lnTo>
                    <a:pt x="14338" y="2311"/>
                  </a:lnTo>
                  <a:lnTo>
                    <a:pt x="13449" y="2362"/>
                  </a:lnTo>
                  <a:lnTo>
                    <a:pt x="13487" y="3251"/>
                  </a:lnTo>
                  <a:lnTo>
                    <a:pt x="14389" y="3213"/>
                  </a:lnTo>
                  <a:close/>
                </a:path>
                <a:path w="33654" h="6350">
                  <a:moveTo>
                    <a:pt x="16078" y="1320"/>
                  </a:moveTo>
                  <a:lnTo>
                    <a:pt x="16027" y="419"/>
                  </a:lnTo>
                  <a:lnTo>
                    <a:pt x="15138" y="469"/>
                  </a:lnTo>
                  <a:lnTo>
                    <a:pt x="14249" y="520"/>
                  </a:lnTo>
                  <a:lnTo>
                    <a:pt x="14287" y="1409"/>
                  </a:lnTo>
                  <a:lnTo>
                    <a:pt x="14338" y="2311"/>
                  </a:lnTo>
                  <a:lnTo>
                    <a:pt x="15227" y="2260"/>
                  </a:lnTo>
                  <a:lnTo>
                    <a:pt x="15176" y="1384"/>
                  </a:lnTo>
                  <a:lnTo>
                    <a:pt x="16078" y="1320"/>
                  </a:lnTo>
                  <a:close/>
                </a:path>
                <a:path w="33654" h="6350">
                  <a:moveTo>
                    <a:pt x="16217" y="4000"/>
                  </a:moveTo>
                  <a:lnTo>
                    <a:pt x="16167" y="3098"/>
                  </a:lnTo>
                  <a:lnTo>
                    <a:pt x="15278" y="3149"/>
                  </a:lnTo>
                  <a:lnTo>
                    <a:pt x="15328" y="4051"/>
                  </a:lnTo>
                  <a:lnTo>
                    <a:pt x="16217" y="4000"/>
                  </a:lnTo>
                  <a:close/>
                </a:path>
                <a:path w="33654" h="6350">
                  <a:moveTo>
                    <a:pt x="17995" y="3911"/>
                  </a:moveTo>
                  <a:lnTo>
                    <a:pt x="17945" y="3009"/>
                  </a:lnTo>
                  <a:lnTo>
                    <a:pt x="17056" y="3060"/>
                  </a:lnTo>
                  <a:lnTo>
                    <a:pt x="17106" y="3949"/>
                  </a:lnTo>
                  <a:lnTo>
                    <a:pt x="17995" y="3911"/>
                  </a:lnTo>
                  <a:close/>
                </a:path>
                <a:path w="33654" h="6350">
                  <a:moveTo>
                    <a:pt x="19685" y="2032"/>
                  </a:moveTo>
                  <a:lnTo>
                    <a:pt x="19634" y="1155"/>
                  </a:lnTo>
                  <a:lnTo>
                    <a:pt x="19596" y="241"/>
                  </a:lnTo>
                  <a:lnTo>
                    <a:pt x="18707" y="292"/>
                  </a:lnTo>
                  <a:lnTo>
                    <a:pt x="17818" y="330"/>
                  </a:lnTo>
                  <a:lnTo>
                    <a:pt x="17856" y="1219"/>
                  </a:lnTo>
                  <a:lnTo>
                    <a:pt x="18707" y="1193"/>
                  </a:lnTo>
                  <a:lnTo>
                    <a:pt x="17856" y="1231"/>
                  </a:lnTo>
                  <a:lnTo>
                    <a:pt x="17805" y="330"/>
                  </a:lnTo>
                  <a:lnTo>
                    <a:pt x="16916" y="381"/>
                  </a:lnTo>
                  <a:lnTo>
                    <a:pt x="16967" y="1270"/>
                  </a:lnTo>
                  <a:lnTo>
                    <a:pt x="17018" y="2159"/>
                  </a:lnTo>
                  <a:lnTo>
                    <a:pt x="17907" y="2120"/>
                  </a:lnTo>
                  <a:lnTo>
                    <a:pt x="17945" y="3009"/>
                  </a:lnTo>
                  <a:lnTo>
                    <a:pt x="18846" y="2971"/>
                  </a:lnTo>
                  <a:lnTo>
                    <a:pt x="18796" y="2082"/>
                  </a:lnTo>
                  <a:lnTo>
                    <a:pt x="18745" y="1193"/>
                  </a:lnTo>
                  <a:lnTo>
                    <a:pt x="18796" y="2070"/>
                  </a:lnTo>
                  <a:lnTo>
                    <a:pt x="19685" y="2032"/>
                  </a:lnTo>
                  <a:close/>
                </a:path>
                <a:path w="33654" h="6350">
                  <a:moveTo>
                    <a:pt x="20675" y="3771"/>
                  </a:moveTo>
                  <a:lnTo>
                    <a:pt x="20624" y="2870"/>
                  </a:lnTo>
                  <a:lnTo>
                    <a:pt x="19735" y="2921"/>
                  </a:lnTo>
                  <a:lnTo>
                    <a:pt x="18846" y="2959"/>
                  </a:lnTo>
                  <a:lnTo>
                    <a:pt x="18897" y="3848"/>
                  </a:lnTo>
                  <a:lnTo>
                    <a:pt x="19799" y="3810"/>
                  </a:lnTo>
                  <a:lnTo>
                    <a:pt x="20675" y="3771"/>
                  </a:lnTo>
                  <a:close/>
                </a:path>
                <a:path w="33654" h="6350">
                  <a:moveTo>
                    <a:pt x="23317" y="2743"/>
                  </a:moveTo>
                  <a:lnTo>
                    <a:pt x="23266" y="1841"/>
                  </a:lnTo>
                  <a:lnTo>
                    <a:pt x="22377" y="1892"/>
                  </a:lnTo>
                  <a:lnTo>
                    <a:pt x="22313" y="1003"/>
                  </a:lnTo>
                  <a:lnTo>
                    <a:pt x="22263" y="101"/>
                  </a:lnTo>
                  <a:lnTo>
                    <a:pt x="21374" y="152"/>
                  </a:lnTo>
                  <a:lnTo>
                    <a:pt x="21424" y="1041"/>
                  </a:lnTo>
                  <a:lnTo>
                    <a:pt x="21475" y="1930"/>
                  </a:lnTo>
                  <a:lnTo>
                    <a:pt x="21539" y="2819"/>
                  </a:lnTo>
                  <a:lnTo>
                    <a:pt x="22428" y="2781"/>
                  </a:lnTo>
                  <a:lnTo>
                    <a:pt x="23317" y="2743"/>
                  </a:lnTo>
                  <a:close/>
                </a:path>
                <a:path w="33654" h="6350">
                  <a:moveTo>
                    <a:pt x="24155" y="1803"/>
                  </a:moveTo>
                  <a:lnTo>
                    <a:pt x="24104" y="914"/>
                  </a:lnTo>
                  <a:lnTo>
                    <a:pt x="24066" y="0"/>
                  </a:lnTo>
                  <a:lnTo>
                    <a:pt x="23164" y="50"/>
                  </a:lnTo>
                  <a:lnTo>
                    <a:pt x="23215" y="939"/>
                  </a:lnTo>
                  <a:lnTo>
                    <a:pt x="23266" y="1841"/>
                  </a:lnTo>
                  <a:lnTo>
                    <a:pt x="24155" y="1803"/>
                  </a:lnTo>
                  <a:close/>
                </a:path>
                <a:path w="33654" h="6350">
                  <a:moveTo>
                    <a:pt x="25057" y="1752"/>
                  </a:moveTo>
                  <a:lnTo>
                    <a:pt x="25006" y="850"/>
                  </a:lnTo>
                  <a:lnTo>
                    <a:pt x="24117" y="901"/>
                  </a:lnTo>
                  <a:lnTo>
                    <a:pt x="24155" y="1803"/>
                  </a:lnTo>
                  <a:lnTo>
                    <a:pt x="25057" y="1752"/>
                  </a:lnTo>
                  <a:close/>
                </a:path>
                <a:path w="33654" h="6350">
                  <a:moveTo>
                    <a:pt x="26835" y="1651"/>
                  </a:moveTo>
                  <a:lnTo>
                    <a:pt x="26784" y="749"/>
                  </a:lnTo>
                  <a:lnTo>
                    <a:pt x="25895" y="800"/>
                  </a:lnTo>
                  <a:lnTo>
                    <a:pt x="25946" y="1689"/>
                  </a:lnTo>
                  <a:lnTo>
                    <a:pt x="26835" y="1651"/>
                  </a:lnTo>
                  <a:close/>
                </a:path>
                <a:path w="33654" h="6350">
                  <a:moveTo>
                    <a:pt x="26924" y="3441"/>
                  </a:moveTo>
                  <a:lnTo>
                    <a:pt x="26873" y="2540"/>
                  </a:lnTo>
                  <a:lnTo>
                    <a:pt x="25984" y="2590"/>
                  </a:lnTo>
                  <a:lnTo>
                    <a:pt x="25095" y="2628"/>
                  </a:lnTo>
                  <a:lnTo>
                    <a:pt x="25146" y="3530"/>
                  </a:lnTo>
                  <a:lnTo>
                    <a:pt x="26035" y="3479"/>
                  </a:lnTo>
                  <a:lnTo>
                    <a:pt x="26924" y="3441"/>
                  </a:lnTo>
                  <a:close/>
                </a:path>
                <a:path w="33654" h="6350">
                  <a:moveTo>
                    <a:pt x="27813" y="3390"/>
                  </a:moveTo>
                  <a:lnTo>
                    <a:pt x="27762" y="2514"/>
                  </a:lnTo>
                  <a:lnTo>
                    <a:pt x="27724" y="1600"/>
                  </a:lnTo>
                  <a:lnTo>
                    <a:pt x="26835" y="1651"/>
                  </a:lnTo>
                  <a:lnTo>
                    <a:pt x="26873" y="2540"/>
                  </a:lnTo>
                  <a:lnTo>
                    <a:pt x="26924" y="3429"/>
                  </a:lnTo>
                  <a:lnTo>
                    <a:pt x="27813" y="3390"/>
                  </a:lnTo>
                  <a:close/>
                </a:path>
                <a:path w="33654" h="6350">
                  <a:moveTo>
                    <a:pt x="28613" y="1562"/>
                  </a:moveTo>
                  <a:lnTo>
                    <a:pt x="28562" y="660"/>
                  </a:lnTo>
                  <a:lnTo>
                    <a:pt x="27673" y="711"/>
                  </a:lnTo>
                  <a:lnTo>
                    <a:pt x="27724" y="1600"/>
                  </a:lnTo>
                  <a:lnTo>
                    <a:pt x="28613" y="1562"/>
                  </a:lnTo>
                  <a:close/>
                </a:path>
                <a:path w="33654" h="6350">
                  <a:moveTo>
                    <a:pt x="32283" y="3162"/>
                  </a:moveTo>
                  <a:lnTo>
                    <a:pt x="32219" y="2260"/>
                  </a:lnTo>
                  <a:lnTo>
                    <a:pt x="31330" y="2311"/>
                  </a:lnTo>
                  <a:lnTo>
                    <a:pt x="30454" y="2362"/>
                  </a:lnTo>
                  <a:lnTo>
                    <a:pt x="30403" y="1460"/>
                  </a:lnTo>
                  <a:lnTo>
                    <a:pt x="29502" y="1511"/>
                  </a:lnTo>
                  <a:lnTo>
                    <a:pt x="29552" y="2400"/>
                  </a:lnTo>
                  <a:lnTo>
                    <a:pt x="30441" y="2374"/>
                  </a:lnTo>
                  <a:lnTo>
                    <a:pt x="30492" y="3251"/>
                  </a:lnTo>
                  <a:lnTo>
                    <a:pt x="31394" y="3213"/>
                  </a:lnTo>
                  <a:lnTo>
                    <a:pt x="32283" y="3162"/>
                  </a:lnTo>
                  <a:close/>
                </a:path>
                <a:path w="33654" h="6350">
                  <a:moveTo>
                    <a:pt x="33172" y="3124"/>
                  </a:moveTo>
                  <a:lnTo>
                    <a:pt x="33121" y="2235"/>
                  </a:lnTo>
                  <a:lnTo>
                    <a:pt x="33083" y="1320"/>
                  </a:lnTo>
                  <a:lnTo>
                    <a:pt x="32194" y="1371"/>
                  </a:lnTo>
                  <a:lnTo>
                    <a:pt x="32245" y="2260"/>
                  </a:lnTo>
                  <a:lnTo>
                    <a:pt x="33083" y="2235"/>
                  </a:lnTo>
                  <a:lnTo>
                    <a:pt x="32232" y="2273"/>
                  </a:lnTo>
                  <a:lnTo>
                    <a:pt x="32283" y="3162"/>
                  </a:lnTo>
                  <a:lnTo>
                    <a:pt x="33172" y="3124"/>
                  </a:lnTo>
                  <a:close/>
                </a:path>
              </a:pathLst>
            </a:custGeom>
            <a:solidFill>
              <a:srgbClr val="F3BB46"/>
            </a:solidFill>
          </p:spPr>
          <p:txBody>
            <a:bodyPr wrap="square" lIns="0" tIns="0" rIns="0" bIns="0" rtlCol="0"/>
            <a:lstStyle/>
            <a:p>
              <a:endParaRPr sz="1227"/>
            </a:p>
          </p:txBody>
        </p:sp>
        <p:sp>
          <p:nvSpPr>
            <p:cNvPr id="587" name="object 587"/>
            <p:cNvSpPr/>
            <p:nvPr/>
          </p:nvSpPr>
          <p:spPr>
            <a:xfrm>
              <a:off x="5960986" y="4882959"/>
              <a:ext cx="33655" cy="6350"/>
            </a:xfrm>
            <a:custGeom>
              <a:avLst/>
              <a:gdLst/>
              <a:ahLst/>
              <a:cxnLst/>
              <a:rect l="l" t="t" r="r" b="b"/>
              <a:pathLst>
                <a:path w="33654" h="6350">
                  <a:moveTo>
                    <a:pt x="939" y="4216"/>
                  </a:moveTo>
                  <a:lnTo>
                    <a:pt x="889" y="3314"/>
                  </a:lnTo>
                  <a:lnTo>
                    <a:pt x="0" y="3365"/>
                  </a:lnTo>
                  <a:lnTo>
                    <a:pt x="50" y="4254"/>
                  </a:lnTo>
                  <a:lnTo>
                    <a:pt x="939" y="4216"/>
                  </a:lnTo>
                  <a:close/>
                </a:path>
                <a:path w="33654" h="6350">
                  <a:moveTo>
                    <a:pt x="1879" y="5067"/>
                  </a:moveTo>
                  <a:lnTo>
                    <a:pt x="1828" y="4165"/>
                  </a:lnTo>
                  <a:lnTo>
                    <a:pt x="939" y="4216"/>
                  </a:lnTo>
                  <a:lnTo>
                    <a:pt x="990" y="5105"/>
                  </a:lnTo>
                  <a:lnTo>
                    <a:pt x="1879" y="5067"/>
                  </a:lnTo>
                  <a:close/>
                </a:path>
                <a:path w="33654" h="6350">
                  <a:moveTo>
                    <a:pt x="3568" y="3187"/>
                  </a:moveTo>
                  <a:lnTo>
                    <a:pt x="3517" y="2286"/>
                  </a:lnTo>
                  <a:lnTo>
                    <a:pt x="2628" y="2336"/>
                  </a:lnTo>
                  <a:lnTo>
                    <a:pt x="2679" y="3225"/>
                  </a:lnTo>
                  <a:lnTo>
                    <a:pt x="3568" y="3187"/>
                  </a:lnTo>
                  <a:close/>
                </a:path>
                <a:path w="33654" h="6350">
                  <a:moveTo>
                    <a:pt x="3683" y="4978"/>
                  </a:moveTo>
                  <a:lnTo>
                    <a:pt x="3619" y="4089"/>
                  </a:lnTo>
                  <a:lnTo>
                    <a:pt x="3568" y="3187"/>
                  </a:lnTo>
                  <a:lnTo>
                    <a:pt x="2679" y="3238"/>
                  </a:lnTo>
                  <a:lnTo>
                    <a:pt x="2628" y="2336"/>
                  </a:lnTo>
                  <a:lnTo>
                    <a:pt x="1739" y="2387"/>
                  </a:lnTo>
                  <a:lnTo>
                    <a:pt x="1790" y="3276"/>
                  </a:lnTo>
                  <a:lnTo>
                    <a:pt x="1828" y="4165"/>
                  </a:lnTo>
                  <a:lnTo>
                    <a:pt x="1879" y="5054"/>
                  </a:lnTo>
                  <a:lnTo>
                    <a:pt x="2768" y="5016"/>
                  </a:lnTo>
                  <a:lnTo>
                    <a:pt x="2717" y="4140"/>
                  </a:lnTo>
                  <a:lnTo>
                    <a:pt x="2768" y="5016"/>
                  </a:lnTo>
                  <a:lnTo>
                    <a:pt x="3683" y="4978"/>
                  </a:lnTo>
                  <a:close/>
                </a:path>
                <a:path w="33654" h="6350">
                  <a:moveTo>
                    <a:pt x="5410" y="3987"/>
                  </a:moveTo>
                  <a:lnTo>
                    <a:pt x="5346" y="3086"/>
                  </a:lnTo>
                  <a:lnTo>
                    <a:pt x="4457" y="3136"/>
                  </a:lnTo>
                  <a:lnTo>
                    <a:pt x="4508" y="4025"/>
                  </a:lnTo>
                  <a:lnTo>
                    <a:pt x="5410" y="3987"/>
                  </a:lnTo>
                  <a:close/>
                </a:path>
                <a:path w="33654" h="6350">
                  <a:moveTo>
                    <a:pt x="5511" y="5778"/>
                  </a:moveTo>
                  <a:lnTo>
                    <a:pt x="5461" y="4876"/>
                  </a:lnTo>
                  <a:lnTo>
                    <a:pt x="4559" y="4927"/>
                  </a:lnTo>
                  <a:lnTo>
                    <a:pt x="4610" y="5816"/>
                  </a:lnTo>
                  <a:lnTo>
                    <a:pt x="5511" y="5778"/>
                  </a:lnTo>
                  <a:close/>
                </a:path>
                <a:path w="33654" h="6350">
                  <a:moveTo>
                    <a:pt x="6261" y="3060"/>
                  </a:moveTo>
                  <a:lnTo>
                    <a:pt x="6197" y="2159"/>
                  </a:lnTo>
                  <a:lnTo>
                    <a:pt x="5308" y="2209"/>
                  </a:lnTo>
                  <a:lnTo>
                    <a:pt x="5346" y="3086"/>
                  </a:lnTo>
                  <a:lnTo>
                    <a:pt x="6261" y="3060"/>
                  </a:lnTo>
                  <a:close/>
                </a:path>
                <a:path w="33654" h="6350">
                  <a:moveTo>
                    <a:pt x="6350" y="4838"/>
                  </a:moveTo>
                  <a:lnTo>
                    <a:pt x="6299" y="3937"/>
                  </a:lnTo>
                  <a:lnTo>
                    <a:pt x="5410" y="3987"/>
                  </a:lnTo>
                  <a:lnTo>
                    <a:pt x="5461" y="4876"/>
                  </a:lnTo>
                  <a:lnTo>
                    <a:pt x="6350" y="4838"/>
                  </a:lnTo>
                  <a:close/>
                </a:path>
                <a:path w="33654" h="6350">
                  <a:moveTo>
                    <a:pt x="8039" y="2959"/>
                  </a:moveTo>
                  <a:lnTo>
                    <a:pt x="7988" y="2057"/>
                  </a:lnTo>
                  <a:lnTo>
                    <a:pt x="7086" y="2108"/>
                  </a:lnTo>
                  <a:lnTo>
                    <a:pt x="7137" y="3009"/>
                  </a:lnTo>
                  <a:lnTo>
                    <a:pt x="8039" y="2959"/>
                  </a:lnTo>
                  <a:close/>
                </a:path>
                <a:path w="33654" h="6350">
                  <a:moveTo>
                    <a:pt x="8178" y="5638"/>
                  </a:moveTo>
                  <a:lnTo>
                    <a:pt x="8128" y="4737"/>
                  </a:lnTo>
                  <a:lnTo>
                    <a:pt x="7239" y="4787"/>
                  </a:lnTo>
                  <a:lnTo>
                    <a:pt x="7289" y="5676"/>
                  </a:lnTo>
                  <a:lnTo>
                    <a:pt x="8178" y="5638"/>
                  </a:lnTo>
                  <a:close/>
                </a:path>
                <a:path w="33654" h="6350">
                  <a:moveTo>
                    <a:pt x="10807" y="4597"/>
                  </a:moveTo>
                  <a:lnTo>
                    <a:pt x="10756" y="3708"/>
                  </a:lnTo>
                  <a:lnTo>
                    <a:pt x="10706" y="2832"/>
                  </a:lnTo>
                  <a:lnTo>
                    <a:pt x="10668" y="1917"/>
                  </a:lnTo>
                  <a:lnTo>
                    <a:pt x="9779" y="1968"/>
                  </a:lnTo>
                  <a:lnTo>
                    <a:pt x="8890" y="2006"/>
                  </a:lnTo>
                  <a:lnTo>
                    <a:pt x="8940" y="2895"/>
                  </a:lnTo>
                  <a:lnTo>
                    <a:pt x="9817" y="2870"/>
                  </a:lnTo>
                  <a:lnTo>
                    <a:pt x="9867" y="3746"/>
                  </a:lnTo>
                  <a:lnTo>
                    <a:pt x="8978" y="3797"/>
                  </a:lnTo>
                  <a:lnTo>
                    <a:pt x="8928" y="2908"/>
                  </a:lnTo>
                  <a:lnTo>
                    <a:pt x="8039" y="2959"/>
                  </a:lnTo>
                  <a:lnTo>
                    <a:pt x="8089" y="3848"/>
                  </a:lnTo>
                  <a:lnTo>
                    <a:pt x="8128" y="4737"/>
                  </a:lnTo>
                  <a:lnTo>
                    <a:pt x="8178" y="5626"/>
                  </a:lnTo>
                  <a:lnTo>
                    <a:pt x="9067" y="5588"/>
                  </a:lnTo>
                  <a:lnTo>
                    <a:pt x="9956" y="5549"/>
                  </a:lnTo>
                  <a:lnTo>
                    <a:pt x="9906" y="4673"/>
                  </a:lnTo>
                  <a:lnTo>
                    <a:pt x="10807" y="4597"/>
                  </a:lnTo>
                  <a:close/>
                </a:path>
                <a:path w="33654" h="6350">
                  <a:moveTo>
                    <a:pt x="12547" y="3619"/>
                  </a:moveTo>
                  <a:lnTo>
                    <a:pt x="12496" y="2717"/>
                  </a:lnTo>
                  <a:lnTo>
                    <a:pt x="11607" y="2768"/>
                  </a:lnTo>
                  <a:lnTo>
                    <a:pt x="11658" y="3657"/>
                  </a:lnTo>
                  <a:lnTo>
                    <a:pt x="12547" y="3619"/>
                  </a:lnTo>
                  <a:close/>
                </a:path>
                <a:path w="33654" h="6350">
                  <a:moveTo>
                    <a:pt x="13347" y="1790"/>
                  </a:moveTo>
                  <a:lnTo>
                    <a:pt x="13296" y="889"/>
                  </a:lnTo>
                  <a:lnTo>
                    <a:pt x="12407" y="939"/>
                  </a:lnTo>
                  <a:lnTo>
                    <a:pt x="12458" y="1828"/>
                  </a:lnTo>
                  <a:lnTo>
                    <a:pt x="13347" y="1790"/>
                  </a:lnTo>
                  <a:close/>
                </a:path>
                <a:path w="33654" h="6350">
                  <a:moveTo>
                    <a:pt x="14414" y="5308"/>
                  </a:moveTo>
                  <a:lnTo>
                    <a:pt x="14363" y="4406"/>
                  </a:lnTo>
                  <a:lnTo>
                    <a:pt x="13487" y="4457"/>
                  </a:lnTo>
                  <a:lnTo>
                    <a:pt x="13436" y="3568"/>
                  </a:lnTo>
                  <a:lnTo>
                    <a:pt x="14325" y="3530"/>
                  </a:lnTo>
                  <a:lnTo>
                    <a:pt x="14274" y="2628"/>
                  </a:lnTo>
                  <a:lnTo>
                    <a:pt x="13385" y="2679"/>
                  </a:lnTo>
                  <a:lnTo>
                    <a:pt x="12496" y="2717"/>
                  </a:lnTo>
                  <a:lnTo>
                    <a:pt x="12547" y="3606"/>
                  </a:lnTo>
                  <a:lnTo>
                    <a:pt x="12598" y="4495"/>
                  </a:lnTo>
                  <a:lnTo>
                    <a:pt x="13474" y="4470"/>
                  </a:lnTo>
                  <a:lnTo>
                    <a:pt x="13525" y="5346"/>
                  </a:lnTo>
                  <a:lnTo>
                    <a:pt x="14414" y="5308"/>
                  </a:lnTo>
                  <a:close/>
                </a:path>
                <a:path w="33654" h="6350">
                  <a:moveTo>
                    <a:pt x="15125" y="1701"/>
                  </a:moveTo>
                  <a:lnTo>
                    <a:pt x="15074" y="800"/>
                  </a:lnTo>
                  <a:lnTo>
                    <a:pt x="14185" y="850"/>
                  </a:lnTo>
                  <a:lnTo>
                    <a:pt x="13296" y="889"/>
                  </a:lnTo>
                  <a:lnTo>
                    <a:pt x="13347" y="1778"/>
                  </a:lnTo>
                  <a:lnTo>
                    <a:pt x="14236" y="1739"/>
                  </a:lnTo>
                  <a:lnTo>
                    <a:pt x="15125" y="1701"/>
                  </a:lnTo>
                  <a:close/>
                </a:path>
                <a:path w="33654" h="6350">
                  <a:moveTo>
                    <a:pt x="16167" y="4330"/>
                  </a:moveTo>
                  <a:lnTo>
                    <a:pt x="16103" y="3429"/>
                  </a:lnTo>
                  <a:lnTo>
                    <a:pt x="15214" y="3479"/>
                  </a:lnTo>
                  <a:lnTo>
                    <a:pt x="15265" y="4368"/>
                  </a:lnTo>
                  <a:lnTo>
                    <a:pt x="16167" y="4330"/>
                  </a:lnTo>
                  <a:close/>
                </a:path>
                <a:path w="33654" h="6350">
                  <a:moveTo>
                    <a:pt x="21513" y="4038"/>
                  </a:moveTo>
                  <a:lnTo>
                    <a:pt x="21463" y="3136"/>
                  </a:lnTo>
                  <a:lnTo>
                    <a:pt x="20586" y="3187"/>
                  </a:lnTo>
                  <a:lnTo>
                    <a:pt x="20535" y="2286"/>
                  </a:lnTo>
                  <a:lnTo>
                    <a:pt x="19646" y="2336"/>
                  </a:lnTo>
                  <a:lnTo>
                    <a:pt x="19685" y="3225"/>
                  </a:lnTo>
                  <a:lnTo>
                    <a:pt x="20535" y="3200"/>
                  </a:lnTo>
                  <a:lnTo>
                    <a:pt x="19685" y="3238"/>
                  </a:lnTo>
                  <a:lnTo>
                    <a:pt x="19634" y="2362"/>
                  </a:lnTo>
                  <a:lnTo>
                    <a:pt x="19596" y="1460"/>
                  </a:lnTo>
                  <a:lnTo>
                    <a:pt x="20485" y="1409"/>
                  </a:lnTo>
                  <a:lnTo>
                    <a:pt x="20421" y="508"/>
                  </a:lnTo>
                  <a:lnTo>
                    <a:pt x="19545" y="558"/>
                  </a:lnTo>
                  <a:lnTo>
                    <a:pt x="18656" y="609"/>
                  </a:lnTo>
                  <a:lnTo>
                    <a:pt x="17754" y="647"/>
                  </a:lnTo>
                  <a:lnTo>
                    <a:pt x="16865" y="698"/>
                  </a:lnTo>
                  <a:lnTo>
                    <a:pt x="15976" y="736"/>
                  </a:lnTo>
                  <a:lnTo>
                    <a:pt x="16014" y="1638"/>
                  </a:lnTo>
                  <a:lnTo>
                    <a:pt x="16903" y="1600"/>
                  </a:lnTo>
                  <a:lnTo>
                    <a:pt x="16954" y="2489"/>
                  </a:lnTo>
                  <a:lnTo>
                    <a:pt x="16903" y="1600"/>
                  </a:lnTo>
                  <a:lnTo>
                    <a:pt x="16014" y="1651"/>
                  </a:lnTo>
                  <a:lnTo>
                    <a:pt x="15125" y="1689"/>
                  </a:lnTo>
                  <a:lnTo>
                    <a:pt x="15176" y="2578"/>
                  </a:lnTo>
                  <a:lnTo>
                    <a:pt x="16065" y="2540"/>
                  </a:lnTo>
                  <a:lnTo>
                    <a:pt x="16103" y="3429"/>
                  </a:lnTo>
                  <a:lnTo>
                    <a:pt x="17005" y="3390"/>
                  </a:lnTo>
                  <a:lnTo>
                    <a:pt x="16954" y="2501"/>
                  </a:lnTo>
                  <a:lnTo>
                    <a:pt x="17005" y="3378"/>
                  </a:lnTo>
                  <a:lnTo>
                    <a:pt x="17907" y="3340"/>
                  </a:lnTo>
                  <a:lnTo>
                    <a:pt x="17843" y="2438"/>
                  </a:lnTo>
                  <a:lnTo>
                    <a:pt x="17792" y="1562"/>
                  </a:lnTo>
                  <a:lnTo>
                    <a:pt x="17843" y="2438"/>
                  </a:lnTo>
                  <a:lnTo>
                    <a:pt x="18745" y="2400"/>
                  </a:lnTo>
                  <a:lnTo>
                    <a:pt x="18796" y="3289"/>
                  </a:lnTo>
                  <a:lnTo>
                    <a:pt x="18846" y="4178"/>
                  </a:lnTo>
                  <a:lnTo>
                    <a:pt x="19735" y="4140"/>
                  </a:lnTo>
                  <a:lnTo>
                    <a:pt x="20624" y="4089"/>
                  </a:lnTo>
                  <a:lnTo>
                    <a:pt x="20574" y="3200"/>
                  </a:lnTo>
                  <a:lnTo>
                    <a:pt x="20624" y="4076"/>
                  </a:lnTo>
                  <a:lnTo>
                    <a:pt x="21513" y="4038"/>
                  </a:lnTo>
                  <a:close/>
                </a:path>
                <a:path w="33654" h="6350">
                  <a:moveTo>
                    <a:pt x="22313" y="2209"/>
                  </a:moveTo>
                  <a:lnTo>
                    <a:pt x="22263" y="1308"/>
                  </a:lnTo>
                  <a:lnTo>
                    <a:pt x="21386" y="1358"/>
                  </a:lnTo>
                  <a:lnTo>
                    <a:pt x="21336" y="457"/>
                  </a:lnTo>
                  <a:lnTo>
                    <a:pt x="20434" y="508"/>
                  </a:lnTo>
                  <a:lnTo>
                    <a:pt x="20497" y="1397"/>
                  </a:lnTo>
                  <a:lnTo>
                    <a:pt x="21374" y="1371"/>
                  </a:lnTo>
                  <a:lnTo>
                    <a:pt x="21424" y="2247"/>
                  </a:lnTo>
                  <a:lnTo>
                    <a:pt x="22313" y="2209"/>
                  </a:lnTo>
                  <a:close/>
                </a:path>
                <a:path w="33654" h="6350">
                  <a:moveTo>
                    <a:pt x="23215" y="2159"/>
                  </a:moveTo>
                  <a:lnTo>
                    <a:pt x="23164" y="1270"/>
                  </a:lnTo>
                  <a:lnTo>
                    <a:pt x="23114" y="368"/>
                  </a:lnTo>
                  <a:lnTo>
                    <a:pt x="22225" y="419"/>
                  </a:lnTo>
                  <a:lnTo>
                    <a:pt x="22263" y="1308"/>
                  </a:lnTo>
                  <a:lnTo>
                    <a:pt x="22326" y="2197"/>
                  </a:lnTo>
                  <a:lnTo>
                    <a:pt x="23215" y="2159"/>
                  </a:lnTo>
                  <a:close/>
                </a:path>
                <a:path w="33654" h="6350">
                  <a:moveTo>
                    <a:pt x="25882" y="2032"/>
                  </a:moveTo>
                  <a:lnTo>
                    <a:pt x="25831" y="1117"/>
                  </a:lnTo>
                  <a:lnTo>
                    <a:pt x="24942" y="1181"/>
                  </a:lnTo>
                  <a:lnTo>
                    <a:pt x="24892" y="266"/>
                  </a:lnTo>
                  <a:lnTo>
                    <a:pt x="24003" y="330"/>
                  </a:lnTo>
                  <a:lnTo>
                    <a:pt x="24053" y="1219"/>
                  </a:lnTo>
                  <a:lnTo>
                    <a:pt x="24104" y="2108"/>
                  </a:lnTo>
                  <a:lnTo>
                    <a:pt x="24993" y="2070"/>
                  </a:lnTo>
                  <a:lnTo>
                    <a:pt x="25882" y="2032"/>
                  </a:lnTo>
                  <a:close/>
                </a:path>
                <a:path w="33654" h="6350">
                  <a:moveTo>
                    <a:pt x="29552" y="3632"/>
                  </a:moveTo>
                  <a:lnTo>
                    <a:pt x="29502" y="2717"/>
                  </a:lnTo>
                  <a:lnTo>
                    <a:pt x="28613" y="2768"/>
                  </a:lnTo>
                  <a:lnTo>
                    <a:pt x="28562" y="1879"/>
                  </a:lnTo>
                  <a:lnTo>
                    <a:pt x="27660" y="1930"/>
                  </a:lnTo>
                  <a:lnTo>
                    <a:pt x="27622" y="1028"/>
                  </a:lnTo>
                  <a:lnTo>
                    <a:pt x="26733" y="1079"/>
                  </a:lnTo>
                  <a:lnTo>
                    <a:pt x="26758" y="1981"/>
                  </a:lnTo>
                  <a:lnTo>
                    <a:pt x="26720" y="1066"/>
                  </a:lnTo>
                  <a:lnTo>
                    <a:pt x="25831" y="1117"/>
                  </a:lnTo>
                  <a:lnTo>
                    <a:pt x="25882" y="2019"/>
                  </a:lnTo>
                  <a:lnTo>
                    <a:pt x="25933" y="2908"/>
                  </a:lnTo>
                  <a:lnTo>
                    <a:pt x="25984" y="3797"/>
                  </a:lnTo>
                  <a:lnTo>
                    <a:pt x="26885" y="3759"/>
                  </a:lnTo>
                  <a:lnTo>
                    <a:pt x="26835" y="2870"/>
                  </a:lnTo>
                  <a:lnTo>
                    <a:pt x="27711" y="2844"/>
                  </a:lnTo>
                  <a:lnTo>
                    <a:pt x="27762" y="3708"/>
                  </a:lnTo>
                  <a:lnTo>
                    <a:pt x="28663" y="3670"/>
                  </a:lnTo>
                  <a:lnTo>
                    <a:pt x="29552" y="3632"/>
                  </a:lnTo>
                  <a:close/>
                </a:path>
                <a:path w="33654" h="6350">
                  <a:moveTo>
                    <a:pt x="30353" y="1790"/>
                  </a:moveTo>
                  <a:lnTo>
                    <a:pt x="30302" y="914"/>
                  </a:lnTo>
                  <a:lnTo>
                    <a:pt x="30264" y="0"/>
                  </a:lnTo>
                  <a:lnTo>
                    <a:pt x="29362" y="50"/>
                  </a:lnTo>
                  <a:lnTo>
                    <a:pt x="29400" y="939"/>
                  </a:lnTo>
                  <a:lnTo>
                    <a:pt x="29451" y="1828"/>
                  </a:lnTo>
                  <a:lnTo>
                    <a:pt x="30353" y="1790"/>
                  </a:lnTo>
                  <a:close/>
                </a:path>
                <a:path w="33654" h="6350">
                  <a:moveTo>
                    <a:pt x="32131" y="1701"/>
                  </a:moveTo>
                  <a:lnTo>
                    <a:pt x="32080" y="800"/>
                  </a:lnTo>
                  <a:lnTo>
                    <a:pt x="31191" y="850"/>
                  </a:lnTo>
                  <a:lnTo>
                    <a:pt x="31229" y="1739"/>
                  </a:lnTo>
                  <a:lnTo>
                    <a:pt x="30353" y="1778"/>
                  </a:lnTo>
                  <a:lnTo>
                    <a:pt x="30403" y="2667"/>
                  </a:lnTo>
                  <a:lnTo>
                    <a:pt x="31242" y="2641"/>
                  </a:lnTo>
                  <a:lnTo>
                    <a:pt x="30391" y="2679"/>
                  </a:lnTo>
                  <a:lnTo>
                    <a:pt x="30441" y="3568"/>
                  </a:lnTo>
                  <a:lnTo>
                    <a:pt x="31330" y="3530"/>
                  </a:lnTo>
                  <a:lnTo>
                    <a:pt x="31280" y="2641"/>
                  </a:lnTo>
                  <a:lnTo>
                    <a:pt x="31242" y="1739"/>
                  </a:lnTo>
                  <a:lnTo>
                    <a:pt x="32131" y="1701"/>
                  </a:lnTo>
                  <a:close/>
                </a:path>
                <a:path w="33654" h="6350">
                  <a:moveTo>
                    <a:pt x="33032" y="1651"/>
                  </a:moveTo>
                  <a:lnTo>
                    <a:pt x="32981" y="749"/>
                  </a:lnTo>
                  <a:lnTo>
                    <a:pt x="32092" y="800"/>
                  </a:lnTo>
                  <a:lnTo>
                    <a:pt x="32143" y="1689"/>
                  </a:lnTo>
                  <a:lnTo>
                    <a:pt x="33032" y="1651"/>
                  </a:lnTo>
                  <a:close/>
                </a:path>
                <a:path w="33654" h="6350">
                  <a:moveTo>
                    <a:pt x="33121" y="3429"/>
                  </a:moveTo>
                  <a:lnTo>
                    <a:pt x="33070" y="2527"/>
                  </a:lnTo>
                  <a:lnTo>
                    <a:pt x="32181" y="2578"/>
                  </a:lnTo>
                  <a:lnTo>
                    <a:pt x="32232" y="3467"/>
                  </a:lnTo>
                  <a:lnTo>
                    <a:pt x="33121" y="3429"/>
                  </a:lnTo>
                  <a:close/>
                </a:path>
              </a:pathLst>
            </a:custGeom>
            <a:solidFill>
              <a:srgbClr val="F3BB46"/>
            </a:solidFill>
          </p:spPr>
          <p:txBody>
            <a:bodyPr wrap="square" lIns="0" tIns="0" rIns="0" bIns="0" rtlCol="0"/>
            <a:lstStyle/>
            <a:p>
              <a:endParaRPr sz="1227"/>
            </a:p>
          </p:txBody>
        </p:sp>
        <p:sp>
          <p:nvSpPr>
            <p:cNvPr id="588" name="object 588"/>
            <p:cNvSpPr/>
            <p:nvPr/>
          </p:nvSpPr>
          <p:spPr>
            <a:xfrm>
              <a:off x="5961126" y="4886578"/>
              <a:ext cx="33655" cy="6350"/>
            </a:xfrm>
            <a:custGeom>
              <a:avLst/>
              <a:gdLst/>
              <a:ahLst/>
              <a:cxnLst/>
              <a:rect l="l" t="t" r="r" b="b"/>
              <a:pathLst>
                <a:path w="33654" h="6350">
                  <a:moveTo>
                    <a:pt x="939" y="3289"/>
                  </a:moveTo>
                  <a:lnTo>
                    <a:pt x="889" y="2374"/>
                  </a:lnTo>
                  <a:lnTo>
                    <a:pt x="0" y="2425"/>
                  </a:lnTo>
                  <a:lnTo>
                    <a:pt x="50" y="3327"/>
                  </a:lnTo>
                  <a:lnTo>
                    <a:pt x="939" y="3289"/>
                  </a:lnTo>
                  <a:close/>
                </a:path>
                <a:path w="33654" h="6350">
                  <a:moveTo>
                    <a:pt x="1041" y="5067"/>
                  </a:moveTo>
                  <a:lnTo>
                    <a:pt x="977" y="4165"/>
                  </a:lnTo>
                  <a:lnTo>
                    <a:pt x="88" y="4216"/>
                  </a:lnTo>
                  <a:lnTo>
                    <a:pt x="139" y="5105"/>
                  </a:lnTo>
                  <a:lnTo>
                    <a:pt x="1041" y="5067"/>
                  </a:lnTo>
                  <a:close/>
                </a:path>
                <a:path w="33654" h="6350">
                  <a:moveTo>
                    <a:pt x="1092" y="5969"/>
                  </a:moveTo>
                  <a:lnTo>
                    <a:pt x="1041" y="5067"/>
                  </a:lnTo>
                  <a:lnTo>
                    <a:pt x="139" y="5118"/>
                  </a:lnTo>
                  <a:lnTo>
                    <a:pt x="203" y="6007"/>
                  </a:lnTo>
                  <a:lnTo>
                    <a:pt x="1092" y="5969"/>
                  </a:lnTo>
                  <a:close/>
                </a:path>
                <a:path w="33654" h="6350">
                  <a:moveTo>
                    <a:pt x="1841" y="3225"/>
                  </a:moveTo>
                  <a:lnTo>
                    <a:pt x="1778" y="2324"/>
                  </a:lnTo>
                  <a:lnTo>
                    <a:pt x="889" y="2374"/>
                  </a:lnTo>
                  <a:lnTo>
                    <a:pt x="939" y="3276"/>
                  </a:lnTo>
                  <a:lnTo>
                    <a:pt x="1841" y="3225"/>
                  </a:lnTo>
                  <a:close/>
                </a:path>
                <a:path w="33654" h="6350">
                  <a:moveTo>
                    <a:pt x="1981" y="5918"/>
                  </a:moveTo>
                  <a:lnTo>
                    <a:pt x="1930" y="5016"/>
                  </a:lnTo>
                  <a:lnTo>
                    <a:pt x="1041" y="5067"/>
                  </a:lnTo>
                  <a:lnTo>
                    <a:pt x="1092" y="5956"/>
                  </a:lnTo>
                  <a:lnTo>
                    <a:pt x="1981" y="5918"/>
                  </a:lnTo>
                  <a:close/>
                </a:path>
                <a:path w="33654" h="6350">
                  <a:moveTo>
                    <a:pt x="3670" y="4025"/>
                  </a:moveTo>
                  <a:lnTo>
                    <a:pt x="3619" y="3124"/>
                  </a:lnTo>
                  <a:lnTo>
                    <a:pt x="2717" y="3175"/>
                  </a:lnTo>
                  <a:lnTo>
                    <a:pt x="2679" y="2286"/>
                  </a:lnTo>
                  <a:lnTo>
                    <a:pt x="1790" y="2336"/>
                  </a:lnTo>
                  <a:lnTo>
                    <a:pt x="1841" y="3225"/>
                  </a:lnTo>
                  <a:lnTo>
                    <a:pt x="2717" y="3200"/>
                  </a:lnTo>
                  <a:lnTo>
                    <a:pt x="2781" y="4064"/>
                  </a:lnTo>
                  <a:lnTo>
                    <a:pt x="3670" y="4025"/>
                  </a:lnTo>
                  <a:close/>
                </a:path>
                <a:path w="33654" h="6350">
                  <a:moveTo>
                    <a:pt x="3759" y="5816"/>
                  </a:moveTo>
                  <a:lnTo>
                    <a:pt x="3708" y="4953"/>
                  </a:lnTo>
                  <a:lnTo>
                    <a:pt x="3670" y="4025"/>
                  </a:lnTo>
                  <a:lnTo>
                    <a:pt x="2781" y="4076"/>
                  </a:lnTo>
                  <a:lnTo>
                    <a:pt x="1879" y="4127"/>
                  </a:lnTo>
                  <a:lnTo>
                    <a:pt x="1930" y="5016"/>
                  </a:lnTo>
                  <a:lnTo>
                    <a:pt x="1981" y="5905"/>
                  </a:lnTo>
                  <a:lnTo>
                    <a:pt x="2870" y="5867"/>
                  </a:lnTo>
                  <a:lnTo>
                    <a:pt x="3759" y="5816"/>
                  </a:lnTo>
                  <a:close/>
                </a:path>
                <a:path w="33654" h="6350">
                  <a:moveTo>
                    <a:pt x="4521" y="3098"/>
                  </a:moveTo>
                  <a:lnTo>
                    <a:pt x="4470" y="2197"/>
                  </a:lnTo>
                  <a:lnTo>
                    <a:pt x="3581" y="2247"/>
                  </a:lnTo>
                  <a:lnTo>
                    <a:pt x="3619" y="3124"/>
                  </a:lnTo>
                  <a:lnTo>
                    <a:pt x="4521" y="3098"/>
                  </a:lnTo>
                  <a:close/>
                </a:path>
                <a:path w="33654" h="6350">
                  <a:moveTo>
                    <a:pt x="6299" y="2997"/>
                  </a:moveTo>
                  <a:lnTo>
                    <a:pt x="6248" y="2095"/>
                  </a:lnTo>
                  <a:lnTo>
                    <a:pt x="5359" y="2146"/>
                  </a:lnTo>
                  <a:lnTo>
                    <a:pt x="5410" y="3035"/>
                  </a:lnTo>
                  <a:lnTo>
                    <a:pt x="6299" y="2997"/>
                  </a:lnTo>
                  <a:close/>
                </a:path>
                <a:path w="33654" h="6350">
                  <a:moveTo>
                    <a:pt x="6388" y="4787"/>
                  </a:moveTo>
                  <a:lnTo>
                    <a:pt x="6337" y="3886"/>
                  </a:lnTo>
                  <a:lnTo>
                    <a:pt x="5461" y="3937"/>
                  </a:lnTo>
                  <a:lnTo>
                    <a:pt x="5410" y="3035"/>
                  </a:lnTo>
                  <a:lnTo>
                    <a:pt x="4521" y="3086"/>
                  </a:lnTo>
                  <a:lnTo>
                    <a:pt x="4559" y="3975"/>
                  </a:lnTo>
                  <a:lnTo>
                    <a:pt x="4610" y="4876"/>
                  </a:lnTo>
                  <a:lnTo>
                    <a:pt x="5499" y="4826"/>
                  </a:lnTo>
                  <a:lnTo>
                    <a:pt x="6388" y="4787"/>
                  </a:lnTo>
                  <a:close/>
                </a:path>
                <a:path w="33654" h="6350">
                  <a:moveTo>
                    <a:pt x="8178" y="4699"/>
                  </a:moveTo>
                  <a:lnTo>
                    <a:pt x="8128" y="3797"/>
                  </a:lnTo>
                  <a:lnTo>
                    <a:pt x="7239" y="3848"/>
                  </a:lnTo>
                  <a:lnTo>
                    <a:pt x="7289" y="4737"/>
                  </a:lnTo>
                  <a:lnTo>
                    <a:pt x="8178" y="4699"/>
                  </a:lnTo>
                  <a:close/>
                </a:path>
                <a:path w="33654" h="6350">
                  <a:moveTo>
                    <a:pt x="8978" y="2870"/>
                  </a:moveTo>
                  <a:lnTo>
                    <a:pt x="8928" y="1968"/>
                  </a:lnTo>
                  <a:lnTo>
                    <a:pt x="8039" y="2019"/>
                  </a:lnTo>
                  <a:lnTo>
                    <a:pt x="8089" y="2908"/>
                  </a:lnTo>
                  <a:lnTo>
                    <a:pt x="8978" y="2870"/>
                  </a:lnTo>
                  <a:close/>
                </a:path>
                <a:path w="33654" h="6350">
                  <a:moveTo>
                    <a:pt x="9067" y="4648"/>
                  </a:moveTo>
                  <a:lnTo>
                    <a:pt x="9017" y="3746"/>
                  </a:lnTo>
                  <a:lnTo>
                    <a:pt x="8128" y="3797"/>
                  </a:lnTo>
                  <a:lnTo>
                    <a:pt x="8178" y="4686"/>
                  </a:lnTo>
                  <a:lnTo>
                    <a:pt x="9067" y="4648"/>
                  </a:lnTo>
                  <a:close/>
                </a:path>
                <a:path w="33654" h="6350">
                  <a:moveTo>
                    <a:pt x="9969" y="4597"/>
                  </a:moveTo>
                  <a:lnTo>
                    <a:pt x="9906" y="3695"/>
                  </a:lnTo>
                  <a:lnTo>
                    <a:pt x="9017" y="3746"/>
                  </a:lnTo>
                  <a:lnTo>
                    <a:pt x="9067" y="4635"/>
                  </a:lnTo>
                  <a:lnTo>
                    <a:pt x="9969" y="4597"/>
                  </a:lnTo>
                  <a:close/>
                </a:path>
                <a:path w="33654" h="6350">
                  <a:moveTo>
                    <a:pt x="10807" y="3670"/>
                  </a:moveTo>
                  <a:lnTo>
                    <a:pt x="10756" y="2781"/>
                  </a:lnTo>
                  <a:lnTo>
                    <a:pt x="10706" y="1866"/>
                  </a:lnTo>
                  <a:lnTo>
                    <a:pt x="9817" y="1917"/>
                  </a:lnTo>
                  <a:lnTo>
                    <a:pt x="9867" y="2819"/>
                  </a:lnTo>
                  <a:lnTo>
                    <a:pt x="9906" y="3695"/>
                  </a:lnTo>
                  <a:lnTo>
                    <a:pt x="10807" y="3670"/>
                  </a:lnTo>
                  <a:close/>
                </a:path>
                <a:path w="33654" h="6350">
                  <a:moveTo>
                    <a:pt x="13538" y="4419"/>
                  </a:moveTo>
                  <a:lnTo>
                    <a:pt x="13487" y="3505"/>
                  </a:lnTo>
                  <a:lnTo>
                    <a:pt x="12585" y="3556"/>
                  </a:lnTo>
                  <a:lnTo>
                    <a:pt x="12534" y="2679"/>
                  </a:lnTo>
                  <a:lnTo>
                    <a:pt x="13449" y="2628"/>
                  </a:lnTo>
                  <a:lnTo>
                    <a:pt x="13385" y="1727"/>
                  </a:lnTo>
                  <a:lnTo>
                    <a:pt x="12496" y="1778"/>
                  </a:lnTo>
                  <a:lnTo>
                    <a:pt x="11607" y="1816"/>
                  </a:lnTo>
                  <a:lnTo>
                    <a:pt x="11658" y="2705"/>
                  </a:lnTo>
                  <a:lnTo>
                    <a:pt x="12496" y="2679"/>
                  </a:lnTo>
                  <a:lnTo>
                    <a:pt x="11645" y="2717"/>
                  </a:lnTo>
                  <a:lnTo>
                    <a:pt x="11684" y="3619"/>
                  </a:lnTo>
                  <a:lnTo>
                    <a:pt x="10807" y="3657"/>
                  </a:lnTo>
                  <a:lnTo>
                    <a:pt x="10858" y="4546"/>
                  </a:lnTo>
                  <a:lnTo>
                    <a:pt x="11760" y="4508"/>
                  </a:lnTo>
                  <a:lnTo>
                    <a:pt x="11709" y="3619"/>
                  </a:lnTo>
                  <a:lnTo>
                    <a:pt x="12585" y="3581"/>
                  </a:lnTo>
                  <a:lnTo>
                    <a:pt x="12636" y="4457"/>
                  </a:lnTo>
                  <a:lnTo>
                    <a:pt x="13538" y="4419"/>
                  </a:lnTo>
                  <a:close/>
                </a:path>
                <a:path w="33654" h="6350">
                  <a:moveTo>
                    <a:pt x="14274" y="1689"/>
                  </a:moveTo>
                  <a:lnTo>
                    <a:pt x="14224" y="787"/>
                  </a:lnTo>
                  <a:lnTo>
                    <a:pt x="13335" y="838"/>
                  </a:lnTo>
                  <a:lnTo>
                    <a:pt x="13385" y="1727"/>
                  </a:lnTo>
                  <a:lnTo>
                    <a:pt x="14274" y="1689"/>
                  </a:lnTo>
                  <a:close/>
                </a:path>
                <a:path w="33654" h="6350">
                  <a:moveTo>
                    <a:pt x="15278" y="3429"/>
                  </a:moveTo>
                  <a:lnTo>
                    <a:pt x="15227" y="2540"/>
                  </a:lnTo>
                  <a:lnTo>
                    <a:pt x="15176" y="1638"/>
                  </a:lnTo>
                  <a:lnTo>
                    <a:pt x="14274" y="1689"/>
                  </a:lnTo>
                  <a:lnTo>
                    <a:pt x="14325" y="2578"/>
                  </a:lnTo>
                  <a:lnTo>
                    <a:pt x="14389" y="3467"/>
                  </a:lnTo>
                  <a:lnTo>
                    <a:pt x="15278" y="3429"/>
                  </a:lnTo>
                  <a:close/>
                </a:path>
                <a:path w="33654" h="6350">
                  <a:moveTo>
                    <a:pt x="16078" y="1600"/>
                  </a:moveTo>
                  <a:lnTo>
                    <a:pt x="16027" y="698"/>
                  </a:lnTo>
                  <a:lnTo>
                    <a:pt x="15125" y="749"/>
                  </a:lnTo>
                  <a:lnTo>
                    <a:pt x="15176" y="1638"/>
                  </a:lnTo>
                  <a:lnTo>
                    <a:pt x="16078" y="1600"/>
                  </a:lnTo>
                  <a:close/>
                </a:path>
                <a:path w="33654" h="6350">
                  <a:moveTo>
                    <a:pt x="17106" y="4229"/>
                  </a:moveTo>
                  <a:lnTo>
                    <a:pt x="17056" y="3340"/>
                  </a:lnTo>
                  <a:lnTo>
                    <a:pt x="17005" y="2438"/>
                  </a:lnTo>
                  <a:lnTo>
                    <a:pt x="16116" y="2489"/>
                  </a:lnTo>
                  <a:lnTo>
                    <a:pt x="16167" y="3378"/>
                  </a:lnTo>
                  <a:lnTo>
                    <a:pt x="16217" y="4267"/>
                  </a:lnTo>
                  <a:lnTo>
                    <a:pt x="17106" y="4229"/>
                  </a:lnTo>
                  <a:close/>
                </a:path>
                <a:path w="33654" h="6350">
                  <a:moveTo>
                    <a:pt x="17945" y="3289"/>
                  </a:moveTo>
                  <a:lnTo>
                    <a:pt x="17894" y="2413"/>
                  </a:lnTo>
                  <a:lnTo>
                    <a:pt x="17856" y="1511"/>
                  </a:lnTo>
                  <a:lnTo>
                    <a:pt x="17805" y="609"/>
                  </a:lnTo>
                  <a:lnTo>
                    <a:pt x="16916" y="660"/>
                  </a:lnTo>
                  <a:lnTo>
                    <a:pt x="16027" y="698"/>
                  </a:lnTo>
                  <a:lnTo>
                    <a:pt x="16078" y="1587"/>
                  </a:lnTo>
                  <a:lnTo>
                    <a:pt x="16967" y="1549"/>
                  </a:lnTo>
                  <a:lnTo>
                    <a:pt x="17005" y="2438"/>
                  </a:lnTo>
                  <a:lnTo>
                    <a:pt x="17056" y="3327"/>
                  </a:lnTo>
                  <a:lnTo>
                    <a:pt x="17945" y="3289"/>
                  </a:lnTo>
                  <a:close/>
                </a:path>
                <a:path w="33654" h="6350">
                  <a:moveTo>
                    <a:pt x="18745" y="1460"/>
                  </a:moveTo>
                  <a:lnTo>
                    <a:pt x="18694" y="558"/>
                  </a:lnTo>
                  <a:lnTo>
                    <a:pt x="17805" y="609"/>
                  </a:lnTo>
                  <a:lnTo>
                    <a:pt x="17856" y="1498"/>
                  </a:lnTo>
                  <a:lnTo>
                    <a:pt x="18745" y="1460"/>
                  </a:lnTo>
                  <a:close/>
                </a:path>
                <a:path w="33654" h="6350">
                  <a:moveTo>
                    <a:pt x="19773" y="4089"/>
                  </a:moveTo>
                  <a:lnTo>
                    <a:pt x="19723" y="3213"/>
                  </a:lnTo>
                  <a:lnTo>
                    <a:pt x="19685" y="2298"/>
                  </a:lnTo>
                  <a:lnTo>
                    <a:pt x="18796" y="2349"/>
                  </a:lnTo>
                  <a:lnTo>
                    <a:pt x="18834" y="3238"/>
                  </a:lnTo>
                  <a:lnTo>
                    <a:pt x="18884" y="4127"/>
                  </a:lnTo>
                  <a:lnTo>
                    <a:pt x="19773" y="4089"/>
                  </a:lnTo>
                  <a:close/>
                </a:path>
                <a:path w="33654" h="6350">
                  <a:moveTo>
                    <a:pt x="20574" y="2260"/>
                  </a:moveTo>
                  <a:lnTo>
                    <a:pt x="20523" y="1346"/>
                  </a:lnTo>
                  <a:lnTo>
                    <a:pt x="19634" y="1397"/>
                  </a:lnTo>
                  <a:lnTo>
                    <a:pt x="19596" y="508"/>
                  </a:lnTo>
                  <a:lnTo>
                    <a:pt x="18707" y="558"/>
                  </a:lnTo>
                  <a:lnTo>
                    <a:pt x="18757" y="1447"/>
                  </a:lnTo>
                  <a:lnTo>
                    <a:pt x="19634" y="1422"/>
                  </a:lnTo>
                  <a:lnTo>
                    <a:pt x="19685" y="2298"/>
                  </a:lnTo>
                  <a:lnTo>
                    <a:pt x="20574" y="2260"/>
                  </a:lnTo>
                  <a:close/>
                </a:path>
                <a:path w="33654" h="6350">
                  <a:moveTo>
                    <a:pt x="20675" y="4038"/>
                  </a:moveTo>
                  <a:lnTo>
                    <a:pt x="20624" y="3136"/>
                  </a:lnTo>
                  <a:lnTo>
                    <a:pt x="19735" y="3187"/>
                  </a:lnTo>
                  <a:lnTo>
                    <a:pt x="19786" y="4076"/>
                  </a:lnTo>
                  <a:lnTo>
                    <a:pt x="20675" y="4038"/>
                  </a:lnTo>
                  <a:close/>
                </a:path>
                <a:path w="33654" h="6350">
                  <a:moveTo>
                    <a:pt x="22466" y="3949"/>
                  </a:moveTo>
                  <a:lnTo>
                    <a:pt x="22402" y="3048"/>
                  </a:lnTo>
                  <a:lnTo>
                    <a:pt x="22352" y="2146"/>
                  </a:lnTo>
                  <a:lnTo>
                    <a:pt x="21475" y="2197"/>
                  </a:lnTo>
                  <a:lnTo>
                    <a:pt x="21424" y="1308"/>
                  </a:lnTo>
                  <a:lnTo>
                    <a:pt x="22313" y="1270"/>
                  </a:lnTo>
                  <a:lnTo>
                    <a:pt x="22263" y="368"/>
                  </a:lnTo>
                  <a:lnTo>
                    <a:pt x="21374" y="419"/>
                  </a:lnTo>
                  <a:lnTo>
                    <a:pt x="20485" y="457"/>
                  </a:lnTo>
                  <a:lnTo>
                    <a:pt x="20523" y="1346"/>
                  </a:lnTo>
                  <a:lnTo>
                    <a:pt x="20586" y="2247"/>
                  </a:lnTo>
                  <a:lnTo>
                    <a:pt x="21463" y="2209"/>
                  </a:lnTo>
                  <a:lnTo>
                    <a:pt x="21513" y="3098"/>
                  </a:lnTo>
                  <a:lnTo>
                    <a:pt x="21564" y="3987"/>
                  </a:lnTo>
                  <a:lnTo>
                    <a:pt x="22466" y="3949"/>
                  </a:lnTo>
                  <a:close/>
                </a:path>
                <a:path w="33654" h="6350">
                  <a:moveTo>
                    <a:pt x="23202" y="1219"/>
                  </a:moveTo>
                  <a:lnTo>
                    <a:pt x="23152" y="317"/>
                  </a:lnTo>
                  <a:lnTo>
                    <a:pt x="22263" y="368"/>
                  </a:lnTo>
                  <a:lnTo>
                    <a:pt x="22313" y="1257"/>
                  </a:lnTo>
                  <a:lnTo>
                    <a:pt x="23202" y="1219"/>
                  </a:lnTo>
                  <a:close/>
                </a:path>
                <a:path w="33654" h="6350">
                  <a:moveTo>
                    <a:pt x="24104" y="1168"/>
                  </a:moveTo>
                  <a:lnTo>
                    <a:pt x="24053" y="266"/>
                  </a:lnTo>
                  <a:lnTo>
                    <a:pt x="23164" y="317"/>
                  </a:lnTo>
                  <a:lnTo>
                    <a:pt x="23215" y="1206"/>
                  </a:lnTo>
                  <a:lnTo>
                    <a:pt x="24104" y="1168"/>
                  </a:lnTo>
                  <a:close/>
                </a:path>
                <a:path w="33654" h="6350">
                  <a:moveTo>
                    <a:pt x="28613" y="1841"/>
                  </a:moveTo>
                  <a:lnTo>
                    <a:pt x="28562" y="939"/>
                  </a:lnTo>
                  <a:lnTo>
                    <a:pt x="27673" y="990"/>
                  </a:lnTo>
                  <a:lnTo>
                    <a:pt x="26784" y="1028"/>
                  </a:lnTo>
                  <a:lnTo>
                    <a:pt x="26733" y="139"/>
                  </a:lnTo>
                  <a:lnTo>
                    <a:pt x="25831" y="190"/>
                  </a:lnTo>
                  <a:lnTo>
                    <a:pt x="24942" y="228"/>
                  </a:lnTo>
                  <a:lnTo>
                    <a:pt x="24993" y="1117"/>
                  </a:lnTo>
                  <a:lnTo>
                    <a:pt x="25044" y="2006"/>
                  </a:lnTo>
                  <a:lnTo>
                    <a:pt x="25895" y="1981"/>
                  </a:lnTo>
                  <a:lnTo>
                    <a:pt x="25031" y="2019"/>
                  </a:lnTo>
                  <a:lnTo>
                    <a:pt x="25095" y="2908"/>
                  </a:lnTo>
                  <a:lnTo>
                    <a:pt x="25146" y="3797"/>
                  </a:lnTo>
                  <a:lnTo>
                    <a:pt x="26035" y="3759"/>
                  </a:lnTo>
                  <a:lnTo>
                    <a:pt x="25984" y="2870"/>
                  </a:lnTo>
                  <a:lnTo>
                    <a:pt x="26035" y="3746"/>
                  </a:lnTo>
                  <a:lnTo>
                    <a:pt x="26924" y="3708"/>
                  </a:lnTo>
                  <a:lnTo>
                    <a:pt x="26873" y="2806"/>
                  </a:lnTo>
                  <a:lnTo>
                    <a:pt x="25984" y="2857"/>
                  </a:lnTo>
                  <a:lnTo>
                    <a:pt x="25933" y="1981"/>
                  </a:lnTo>
                  <a:lnTo>
                    <a:pt x="26835" y="1930"/>
                  </a:lnTo>
                  <a:lnTo>
                    <a:pt x="26784" y="1041"/>
                  </a:lnTo>
                  <a:lnTo>
                    <a:pt x="26835" y="1917"/>
                  </a:lnTo>
                  <a:lnTo>
                    <a:pt x="27724" y="1879"/>
                  </a:lnTo>
                  <a:lnTo>
                    <a:pt x="28613" y="1841"/>
                  </a:lnTo>
                  <a:close/>
                </a:path>
                <a:path w="33654" h="6350">
                  <a:moveTo>
                    <a:pt x="28702" y="3619"/>
                  </a:moveTo>
                  <a:lnTo>
                    <a:pt x="28651" y="2717"/>
                  </a:lnTo>
                  <a:lnTo>
                    <a:pt x="27762" y="2768"/>
                  </a:lnTo>
                  <a:lnTo>
                    <a:pt x="27813" y="3657"/>
                  </a:lnTo>
                  <a:lnTo>
                    <a:pt x="28702" y="3619"/>
                  </a:lnTo>
                  <a:close/>
                </a:path>
                <a:path w="33654" h="6350">
                  <a:moveTo>
                    <a:pt x="33172" y="3378"/>
                  </a:moveTo>
                  <a:lnTo>
                    <a:pt x="33108" y="2501"/>
                  </a:lnTo>
                  <a:lnTo>
                    <a:pt x="33070" y="1600"/>
                  </a:lnTo>
                  <a:lnTo>
                    <a:pt x="33020" y="698"/>
                  </a:lnTo>
                  <a:lnTo>
                    <a:pt x="32131" y="749"/>
                  </a:lnTo>
                  <a:lnTo>
                    <a:pt x="32169" y="1638"/>
                  </a:lnTo>
                  <a:lnTo>
                    <a:pt x="32219" y="2527"/>
                  </a:lnTo>
                  <a:lnTo>
                    <a:pt x="32169" y="1638"/>
                  </a:lnTo>
                  <a:lnTo>
                    <a:pt x="31292" y="1689"/>
                  </a:lnTo>
                  <a:lnTo>
                    <a:pt x="31242" y="787"/>
                  </a:lnTo>
                  <a:lnTo>
                    <a:pt x="30353" y="838"/>
                  </a:lnTo>
                  <a:lnTo>
                    <a:pt x="30378" y="1739"/>
                  </a:lnTo>
                  <a:lnTo>
                    <a:pt x="30340" y="838"/>
                  </a:lnTo>
                  <a:lnTo>
                    <a:pt x="29451" y="889"/>
                  </a:lnTo>
                  <a:lnTo>
                    <a:pt x="29413" y="0"/>
                  </a:lnTo>
                  <a:lnTo>
                    <a:pt x="28524" y="50"/>
                  </a:lnTo>
                  <a:lnTo>
                    <a:pt x="28562" y="939"/>
                  </a:lnTo>
                  <a:lnTo>
                    <a:pt x="28613" y="1828"/>
                  </a:lnTo>
                  <a:lnTo>
                    <a:pt x="28651" y="2717"/>
                  </a:lnTo>
                  <a:lnTo>
                    <a:pt x="29552" y="2679"/>
                  </a:lnTo>
                  <a:lnTo>
                    <a:pt x="30441" y="2641"/>
                  </a:lnTo>
                  <a:lnTo>
                    <a:pt x="30391" y="1739"/>
                  </a:lnTo>
                  <a:lnTo>
                    <a:pt x="31280" y="1701"/>
                  </a:lnTo>
                  <a:lnTo>
                    <a:pt x="31330" y="2578"/>
                  </a:lnTo>
                  <a:lnTo>
                    <a:pt x="31381" y="3479"/>
                  </a:lnTo>
                  <a:lnTo>
                    <a:pt x="32270" y="3429"/>
                  </a:lnTo>
                  <a:lnTo>
                    <a:pt x="33172" y="3378"/>
                  </a:lnTo>
                  <a:close/>
                </a:path>
              </a:pathLst>
            </a:custGeom>
            <a:solidFill>
              <a:srgbClr val="F3BB46"/>
            </a:solidFill>
          </p:spPr>
          <p:txBody>
            <a:bodyPr wrap="square" lIns="0" tIns="0" rIns="0" bIns="0" rtlCol="0"/>
            <a:lstStyle/>
            <a:p>
              <a:endParaRPr sz="1227"/>
            </a:p>
          </p:txBody>
        </p:sp>
        <p:sp>
          <p:nvSpPr>
            <p:cNvPr id="589" name="object 589"/>
            <p:cNvSpPr/>
            <p:nvPr/>
          </p:nvSpPr>
          <p:spPr>
            <a:xfrm>
              <a:off x="5961367" y="4890007"/>
              <a:ext cx="32384" cy="5715"/>
            </a:xfrm>
            <a:custGeom>
              <a:avLst/>
              <a:gdLst/>
              <a:ahLst/>
              <a:cxnLst/>
              <a:rect l="l" t="t" r="r" b="b"/>
              <a:pathLst>
                <a:path w="32385" h="5714">
                  <a:moveTo>
                    <a:pt x="1879" y="5168"/>
                  </a:moveTo>
                  <a:lnTo>
                    <a:pt x="1828" y="4267"/>
                  </a:lnTo>
                  <a:lnTo>
                    <a:pt x="939" y="4318"/>
                  </a:lnTo>
                  <a:lnTo>
                    <a:pt x="889" y="3416"/>
                  </a:lnTo>
                  <a:lnTo>
                    <a:pt x="0" y="3467"/>
                  </a:lnTo>
                  <a:lnTo>
                    <a:pt x="50" y="4356"/>
                  </a:lnTo>
                  <a:lnTo>
                    <a:pt x="101" y="5245"/>
                  </a:lnTo>
                  <a:lnTo>
                    <a:pt x="990" y="5207"/>
                  </a:lnTo>
                  <a:lnTo>
                    <a:pt x="1879" y="5168"/>
                  </a:lnTo>
                  <a:close/>
                </a:path>
                <a:path w="32385" h="5714">
                  <a:moveTo>
                    <a:pt x="2679" y="3340"/>
                  </a:moveTo>
                  <a:lnTo>
                    <a:pt x="2628" y="2438"/>
                  </a:lnTo>
                  <a:lnTo>
                    <a:pt x="1739" y="2489"/>
                  </a:lnTo>
                  <a:lnTo>
                    <a:pt x="1790" y="3378"/>
                  </a:lnTo>
                  <a:lnTo>
                    <a:pt x="2679" y="3340"/>
                  </a:lnTo>
                  <a:close/>
                </a:path>
                <a:path w="32385" h="5714">
                  <a:moveTo>
                    <a:pt x="2768" y="5118"/>
                  </a:moveTo>
                  <a:lnTo>
                    <a:pt x="2717" y="4216"/>
                  </a:lnTo>
                  <a:lnTo>
                    <a:pt x="1828" y="4267"/>
                  </a:lnTo>
                  <a:lnTo>
                    <a:pt x="1879" y="5156"/>
                  </a:lnTo>
                  <a:lnTo>
                    <a:pt x="2768" y="5118"/>
                  </a:lnTo>
                  <a:close/>
                </a:path>
                <a:path w="32385" h="5714">
                  <a:moveTo>
                    <a:pt x="5308" y="2298"/>
                  </a:moveTo>
                  <a:lnTo>
                    <a:pt x="5257" y="1397"/>
                  </a:lnTo>
                  <a:lnTo>
                    <a:pt x="4368" y="1447"/>
                  </a:lnTo>
                  <a:lnTo>
                    <a:pt x="4419" y="2336"/>
                  </a:lnTo>
                  <a:lnTo>
                    <a:pt x="5308" y="2298"/>
                  </a:lnTo>
                  <a:close/>
                </a:path>
                <a:path w="32385" h="5714">
                  <a:moveTo>
                    <a:pt x="5397" y="4089"/>
                  </a:moveTo>
                  <a:lnTo>
                    <a:pt x="5346" y="3175"/>
                  </a:lnTo>
                  <a:lnTo>
                    <a:pt x="4457" y="3225"/>
                  </a:lnTo>
                  <a:lnTo>
                    <a:pt x="3568" y="3276"/>
                  </a:lnTo>
                  <a:lnTo>
                    <a:pt x="3517" y="2387"/>
                  </a:lnTo>
                  <a:lnTo>
                    <a:pt x="3467" y="1485"/>
                  </a:lnTo>
                  <a:lnTo>
                    <a:pt x="2578" y="1536"/>
                  </a:lnTo>
                  <a:lnTo>
                    <a:pt x="2628" y="2438"/>
                  </a:lnTo>
                  <a:lnTo>
                    <a:pt x="2679" y="3327"/>
                  </a:lnTo>
                  <a:lnTo>
                    <a:pt x="2717" y="4216"/>
                  </a:lnTo>
                  <a:lnTo>
                    <a:pt x="2768" y="5105"/>
                  </a:lnTo>
                  <a:lnTo>
                    <a:pt x="3657" y="5067"/>
                  </a:lnTo>
                  <a:lnTo>
                    <a:pt x="4546" y="5029"/>
                  </a:lnTo>
                  <a:lnTo>
                    <a:pt x="4495" y="4152"/>
                  </a:lnTo>
                  <a:lnTo>
                    <a:pt x="5397" y="4089"/>
                  </a:lnTo>
                  <a:close/>
                </a:path>
                <a:path w="32385" h="5714">
                  <a:moveTo>
                    <a:pt x="6337" y="4927"/>
                  </a:moveTo>
                  <a:lnTo>
                    <a:pt x="6286" y="4025"/>
                  </a:lnTo>
                  <a:lnTo>
                    <a:pt x="5397" y="4076"/>
                  </a:lnTo>
                  <a:lnTo>
                    <a:pt x="5448" y="4965"/>
                  </a:lnTo>
                  <a:lnTo>
                    <a:pt x="6337" y="4927"/>
                  </a:lnTo>
                  <a:close/>
                </a:path>
                <a:path w="32385" h="5714">
                  <a:moveTo>
                    <a:pt x="7086" y="2197"/>
                  </a:moveTo>
                  <a:lnTo>
                    <a:pt x="7035" y="1295"/>
                  </a:lnTo>
                  <a:lnTo>
                    <a:pt x="6146" y="1346"/>
                  </a:lnTo>
                  <a:lnTo>
                    <a:pt x="6197" y="2235"/>
                  </a:lnTo>
                  <a:lnTo>
                    <a:pt x="7086" y="2197"/>
                  </a:lnTo>
                  <a:close/>
                </a:path>
                <a:path w="32385" h="5714">
                  <a:moveTo>
                    <a:pt x="7137" y="3098"/>
                  </a:moveTo>
                  <a:lnTo>
                    <a:pt x="7086" y="2197"/>
                  </a:lnTo>
                  <a:lnTo>
                    <a:pt x="6197" y="2247"/>
                  </a:lnTo>
                  <a:lnTo>
                    <a:pt x="5308" y="2286"/>
                  </a:lnTo>
                  <a:lnTo>
                    <a:pt x="5346" y="3175"/>
                  </a:lnTo>
                  <a:lnTo>
                    <a:pt x="6248" y="3136"/>
                  </a:lnTo>
                  <a:lnTo>
                    <a:pt x="7137" y="3098"/>
                  </a:lnTo>
                  <a:close/>
                </a:path>
                <a:path w="32385" h="5714">
                  <a:moveTo>
                    <a:pt x="9017" y="4787"/>
                  </a:moveTo>
                  <a:lnTo>
                    <a:pt x="8953" y="3886"/>
                  </a:lnTo>
                  <a:lnTo>
                    <a:pt x="8077" y="3937"/>
                  </a:lnTo>
                  <a:lnTo>
                    <a:pt x="8026" y="3048"/>
                  </a:lnTo>
                  <a:lnTo>
                    <a:pt x="7975" y="2146"/>
                  </a:lnTo>
                  <a:lnTo>
                    <a:pt x="7086" y="2197"/>
                  </a:lnTo>
                  <a:lnTo>
                    <a:pt x="7137" y="3086"/>
                  </a:lnTo>
                  <a:lnTo>
                    <a:pt x="7175" y="3975"/>
                  </a:lnTo>
                  <a:lnTo>
                    <a:pt x="7226" y="4864"/>
                  </a:lnTo>
                  <a:lnTo>
                    <a:pt x="8128" y="4826"/>
                  </a:lnTo>
                  <a:lnTo>
                    <a:pt x="9017" y="4787"/>
                  </a:lnTo>
                  <a:close/>
                </a:path>
                <a:path w="32385" h="5714">
                  <a:moveTo>
                    <a:pt x="16014" y="1739"/>
                  </a:moveTo>
                  <a:lnTo>
                    <a:pt x="15963" y="838"/>
                  </a:lnTo>
                  <a:lnTo>
                    <a:pt x="15074" y="889"/>
                  </a:lnTo>
                  <a:lnTo>
                    <a:pt x="14185" y="927"/>
                  </a:lnTo>
                  <a:lnTo>
                    <a:pt x="13296" y="977"/>
                  </a:lnTo>
                  <a:lnTo>
                    <a:pt x="13335" y="1854"/>
                  </a:lnTo>
                  <a:lnTo>
                    <a:pt x="12446" y="1917"/>
                  </a:lnTo>
                  <a:lnTo>
                    <a:pt x="12395" y="1016"/>
                  </a:lnTo>
                  <a:lnTo>
                    <a:pt x="11506" y="1079"/>
                  </a:lnTo>
                  <a:lnTo>
                    <a:pt x="11557" y="1968"/>
                  </a:lnTo>
                  <a:lnTo>
                    <a:pt x="11595" y="2857"/>
                  </a:lnTo>
                  <a:lnTo>
                    <a:pt x="11645" y="3746"/>
                  </a:lnTo>
                  <a:lnTo>
                    <a:pt x="11595" y="2857"/>
                  </a:lnTo>
                  <a:lnTo>
                    <a:pt x="10718" y="2908"/>
                  </a:lnTo>
                  <a:lnTo>
                    <a:pt x="10655" y="2006"/>
                  </a:lnTo>
                  <a:lnTo>
                    <a:pt x="9766" y="2057"/>
                  </a:lnTo>
                  <a:lnTo>
                    <a:pt x="9715" y="1168"/>
                  </a:lnTo>
                  <a:lnTo>
                    <a:pt x="8826" y="1219"/>
                  </a:lnTo>
                  <a:lnTo>
                    <a:pt x="8864" y="2108"/>
                  </a:lnTo>
                  <a:lnTo>
                    <a:pt x="8915" y="2997"/>
                  </a:lnTo>
                  <a:lnTo>
                    <a:pt x="9804" y="2971"/>
                  </a:lnTo>
                  <a:lnTo>
                    <a:pt x="9867" y="3835"/>
                  </a:lnTo>
                  <a:lnTo>
                    <a:pt x="10756" y="3797"/>
                  </a:lnTo>
                  <a:lnTo>
                    <a:pt x="10807" y="4686"/>
                  </a:lnTo>
                  <a:lnTo>
                    <a:pt x="11696" y="4648"/>
                  </a:lnTo>
                  <a:lnTo>
                    <a:pt x="11645" y="3759"/>
                  </a:lnTo>
                  <a:lnTo>
                    <a:pt x="11696" y="4635"/>
                  </a:lnTo>
                  <a:lnTo>
                    <a:pt x="12585" y="4597"/>
                  </a:lnTo>
                  <a:lnTo>
                    <a:pt x="13474" y="4559"/>
                  </a:lnTo>
                  <a:lnTo>
                    <a:pt x="13423" y="3657"/>
                  </a:lnTo>
                  <a:lnTo>
                    <a:pt x="12547" y="3708"/>
                  </a:lnTo>
                  <a:lnTo>
                    <a:pt x="12496" y="2819"/>
                  </a:lnTo>
                  <a:lnTo>
                    <a:pt x="12446" y="1930"/>
                  </a:lnTo>
                  <a:lnTo>
                    <a:pt x="12496" y="2806"/>
                  </a:lnTo>
                  <a:lnTo>
                    <a:pt x="13385" y="2768"/>
                  </a:lnTo>
                  <a:lnTo>
                    <a:pt x="14274" y="2717"/>
                  </a:lnTo>
                  <a:lnTo>
                    <a:pt x="14224" y="1841"/>
                  </a:lnTo>
                  <a:lnTo>
                    <a:pt x="15125" y="1778"/>
                  </a:lnTo>
                  <a:lnTo>
                    <a:pt x="16014" y="1739"/>
                  </a:lnTo>
                  <a:close/>
                </a:path>
                <a:path w="32385" h="5714">
                  <a:moveTo>
                    <a:pt x="16103" y="3517"/>
                  </a:moveTo>
                  <a:lnTo>
                    <a:pt x="16052" y="2616"/>
                  </a:lnTo>
                  <a:lnTo>
                    <a:pt x="15163" y="2667"/>
                  </a:lnTo>
                  <a:lnTo>
                    <a:pt x="15214" y="3568"/>
                  </a:lnTo>
                  <a:lnTo>
                    <a:pt x="16103" y="3517"/>
                  </a:lnTo>
                  <a:close/>
                </a:path>
                <a:path w="32385" h="5714">
                  <a:moveTo>
                    <a:pt x="17932" y="4318"/>
                  </a:moveTo>
                  <a:lnTo>
                    <a:pt x="17881" y="3416"/>
                  </a:lnTo>
                  <a:lnTo>
                    <a:pt x="17005" y="3467"/>
                  </a:lnTo>
                  <a:lnTo>
                    <a:pt x="16954" y="2578"/>
                  </a:lnTo>
                  <a:lnTo>
                    <a:pt x="17843" y="2540"/>
                  </a:lnTo>
                  <a:lnTo>
                    <a:pt x="17792" y="1638"/>
                  </a:lnTo>
                  <a:lnTo>
                    <a:pt x="16903" y="1689"/>
                  </a:lnTo>
                  <a:lnTo>
                    <a:pt x="16852" y="787"/>
                  </a:lnTo>
                  <a:lnTo>
                    <a:pt x="15963" y="838"/>
                  </a:lnTo>
                  <a:lnTo>
                    <a:pt x="16014" y="1727"/>
                  </a:lnTo>
                  <a:lnTo>
                    <a:pt x="16052" y="2616"/>
                  </a:lnTo>
                  <a:lnTo>
                    <a:pt x="16116" y="3505"/>
                  </a:lnTo>
                  <a:lnTo>
                    <a:pt x="16992" y="3479"/>
                  </a:lnTo>
                  <a:lnTo>
                    <a:pt x="17043" y="4356"/>
                  </a:lnTo>
                  <a:lnTo>
                    <a:pt x="17932" y="4318"/>
                  </a:lnTo>
                  <a:close/>
                </a:path>
                <a:path w="32385" h="5714">
                  <a:moveTo>
                    <a:pt x="19735" y="4229"/>
                  </a:moveTo>
                  <a:lnTo>
                    <a:pt x="19685" y="3327"/>
                  </a:lnTo>
                  <a:lnTo>
                    <a:pt x="18796" y="3378"/>
                  </a:lnTo>
                  <a:lnTo>
                    <a:pt x="18732" y="2489"/>
                  </a:lnTo>
                  <a:lnTo>
                    <a:pt x="18681" y="1587"/>
                  </a:lnTo>
                  <a:lnTo>
                    <a:pt x="17792" y="1638"/>
                  </a:lnTo>
                  <a:lnTo>
                    <a:pt x="17843" y="2527"/>
                  </a:lnTo>
                  <a:lnTo>
                    <a:pt x="17881" y="3416"/>
                  </a:lnTo>
                  <a:lnTo>
                    <a:pt x="17945" y="4305"/>
                  </a:lnTo>
                  <a:lnTo>
                    <a:pt x="18846" y="4267"/>
                  </a:lnTo>
                  <a:lnTo>
                    <a:pt x="19735" y="4229"/>
                  </a:lnTo>
                  <a:close/>
                </a:path>
                <a:path w="32385" h="5714">
                  <a:moveTo>
                    <a:pt x="20561" y="3289"/>
                  </a:moveTo>
                  <a:lnTo>
                    <a:pt x="20510" y="2387"/>
                  </a:lnTo>
                  <a:lnTo>
                    <a:pt x="19634" y="2438"/>
                  </a:lnTo>
                  <a:lnTo>
                    <a:pt x="19583" y="1549"/>
                  </a:lnTo>
                  <a:lnTo>
                    <a:pt x="19532" y="647"/>
                  </a:lnTo>
                  <a:lnTo>
                    <a:pt x="18643" y="698"/>
                  </a:lnTo>
                  <a:lnTo>
                    <a:pt x="18681" y="1587"/>
                  </a:lnTo>
                  <a:lnTo>
                    <a:pt x="18732" y="2476"/>
                  </a:lnTo>
                  <a:lnTo>
                    <a:pt x="19621" y="2451"/>
                  </a:lnTo>
                  <a:lnTo>
                    <a:pt x="19672" y="3327"/>
                  </a:lnTo>
                  <a:lnTo>
                    <a:pt x="20561" y="3289"/>
                  </a:lnTo>
                  <a:close/>
                </a:path>
                <a:path w="32385" h="5714">
                  <a:moveTo>
                    <a:pt x="23202" y="2247"/>
                  </a:moveTo>
                  <a:lnTo>
                    <a:pt x="23152" y="1346"/>
                  </a:lnTo>
                  <a:lnTo>
                    <a:pt x="22275" y="1409"/>
                  </a:lnTo>
                  <a:lnTo>
                    <a:pt x="22212" y="508"/>
                  </a:lnTo>
                  <a:lnTo>
                    <a:pt x="21323" y="558"/>
                  </a:lnTo>
                  <a:lnTo>
                    <a:pt x="21374" y="1447"/>
                  </a:lnTo>
                  <a:lnTo>
                    <a:pt x="22225" y="1422"/>
                  </a:lnTo>
                  <a:lnTo>
                    <a:pt x="21374" y="1460"/>
                  </a:lnTo>
                  <a:lnTo>
                    <a:pt x="21424" y="2349"/>
                  </a:lnTo>
                  <a:lnTo>
                    <a:pt x="21475" y="3238"/>
                  </a:lnTo>
                  <a:lnTo>
                    <a:pt x="22364" y="3200"/>
                  </a:lnTo>
                  <a:lnTo>
                    <a:pt x="22313" y="2311"/>
                  </a:lnTo>
                  <a:lnTo>
                    <a:pt x="23202" y="2247"/>
                  </a:lnTo>
                  <a:close/>
                </a:path>
                <a:path w="32385" h="5714">
                  <a:moveTo>
                    <a:pt x="24091" y="2197"/>
                  </a:moveTo>
                  <a:lnTo>
                    <a:pt x="24041" y="1295"/>
                  </a:lnTo>
                  <a:lnTo>
                    <a:pt x="23152" y="1346"/>
                  </a:lnTo>
                  <a:lnTo>
                    <a:pt x="23202" y="2235"/>
                  </a:lnTo>
                  <a:lnTo>
                    <a:pt x="24091" y="2197"/>
                  </a:lnTo>
                  <a:close/>
                </a:path>
                <a:path w="32385" h="5714">
                  <a:moveTo>
                    <a:pt x="25920" y="2997"/>
                  </a:moveTo>
                  <a:lnTo>
                    <a:pt x="25869" y="2120"/>
                  </a:lnTo>
                  <a:lnTo>
                    <a:pt x="25831" y="1206"/>
                  </a:lnTo>
                  <a:lnTo>
                    <a:pt x="24942" y="1257"/>
                  </a:lnTo>
                  <a:lnTo>
                    <a:pt x="24980" y="2146"/>
                  </a:lnTo>
                  <a:lnTo>
                    <a:pt x="25031" y="3048"/>
                  </a:lnTo>
                  <a:lnTo>
                    <a:pt x="25920" y="2997"/>
                  </a:lnTo>
                  <a:close/>
                </a:path>
                <a:path w="32385" h="5714">
                  <a:moveTo>
                    <a:pt x="26822" y="2959"/>
                  </a:moveTo>
                  <a:lnTo>
                    <a:pt x="26771" y="2057"/>
                  </a:lnTo>
                  <a:lnTo>
                    <a:pt x="25882" y="2108"/>
                  </a:lnTo>
                  <a:lnTo>
                    <a:pt x="25920" y="2997"/>
                  </a:lnTo>
                  <a:lnTo>
                    <a:pt x="26822" y="2959"/>
                  </a:lnTo>
                  <a:close/>
                </a:path>
                <a:path w="32385" h="5714">
                  <a:moveTo>
                    <a:pt x="28600" y="2870"/>
                  </a:moveTo>
                  <a:lnTo>
                    <a:pt x="28549" y="1968"/>
                  </a:lnTo>
                  <a:lnTo>
                    <a:pt x="27660" y="2019"/>
                  </a:lnTo>
                  <a:lnTo>
                    <a:pt x="27609" y="1143"/>
                  </a:lnTo>
                  <a:lnTo>
                    <a:pt x="28511" y="1079"/>
                  </a:lnTo>
                  <a:lnTo>
                    <a:pt x="28460" y="177"/>
                  </a:lnTo>
                  <a:lnTo>
                    <a:pt x="27571" y="228"/>
                  </a:lnTo>
                  <a:lnTo>
                    <a:pt x="26682" y="279"/>
                  </a:lnTo>
                  <a:lnTo>
                    <a:pt x="26720" y="1168"/>
                  </a:lnTo>
                  <a:lnTo>
                    <a:pt x="26771" y="2057"/>
                  </a:lnTo>
                  <a:lnTo>
                    <a:pt x="26822" y="2946"/>
                  </a:lnTo>
                  <a:lnTo>
                    <a:pt x="27711" y="2908"/>
                  </a:lnTo>
                  <a:lnTo>
                    <a:pt x="28600" y="2870"/>
                  </a:lnTo>
                  <a:close/>
                </a:path>
                <a:path w="32385" h="5714">
                  <a:moveTo>
                    <a:pt x="31178" y="939"/>
                  </a:moveTo>
                  <a:lnTo>
                    <a:pt x="31127" y="38"/>
                  </a:lnTo>
                  <a:lnTo>
                    <a:pt x="30238" y="88"/>
                  </a:lnTo>
                  <a:lnTo>
                    <a:pt x="30289" y="977"/>
                  </a:lnTo>
                  <a:lnTo>
                    <a:pt x="31178" y="939"/>
                  </a:lnTo>
                  <a:close/>
                </a:path>
                <a:path w="32385" h="5714">
                  <a:moveTo>
                    <a:pt x="31229" y="1841"/>
                  </a:moveTo>
                  <a:lnTo>
                    <a:pt x="31178" y="939"/>
                  </a:lnTo>
                  <a:lnTo>
                    <a:pt x="30302" y="990"/>
                  </a:lnTo>
                  <a:lnTo>
                    <a:pt x="29400" y="1028"/>
                  </a:lnTo>
                  <a:lnTo>
                    <a:pt x="28511" y="1079"/>
                  </a:lnTo>
                  <a:lnTo>
                    <a:pt x="28549" y="1968"/>
                  </a:lnTo>
                  <a:lnTo>
                    <a:pt x="29438" y="1943"/>
                  </a:lnTo>
                  <a:lnTo>
                    <a:pt x="29489" y="2806"/>
                  </a:lnTo>
                  <a:lnTo>
                    <a:pt x="30391" y="2768"/>
                  </a:lnTo>
                  <a:lnTo>
                    <a:pt x="30340" y="1892"/>
                  </a:lnTo>
                  <a:lnTo>
                    <a:pt x="31229" y="1841"/>
                  </a:lnTo>
                  <a:close/>
                </a:path>
                <a:path w="32385" h="5714">
                  <a:moveTo>
                    <a:pt x="32181" y="2679"/>
                  </a:moveTo>
                  <a:lnTo>
                    <a:pt x="32118" y="1790"/>
                  </a:lnTo>
                  <a:lnTo>
                    <a:pt x="32067" y="914"/>
                  </a:lnTo>
                  <a:lnTo>
                    <a:pt x="32029" y="0"/>
                  </a:lnTo>
                  <a:lnTo>
                    <a:pt x="31140" y="50"/>
                  </a:lnTo>
                  <a:lnTo>
                    <a:pt x="31178" y="939"/>
                  </a:lnTo>
                  <a:lnTo>
                    <a:pt x="31229" y="1828"/>
                  </a:lnTo>
                  <a:lnTo>
                    <a:pt x="31280" y="2717"/>
                  </a:lnTo>
                  <a:lnTo>
                    <a:pt x="32181" y="2679"/>
                  </a:lnTo>
                  <a:close/>
                </a:path>
              </a:pathLst>
            </a:custGeom>
            <a:solidFill>
              <a:srgbClr val="F3BB46"/>
            </a:solidFill>
          </p:spPr>
          <p:txBody>
            <a:bodyPr wrap="square" lIns="0" tIns="0" rIns="0" bIns="0" rtlCol="0"/>
            <a:lstStyle/>
            <a:p>
              <a:endParaRPr sz="1227"/>
            </a:p>
          </p:txBody>
        </p:sp>
        <p:sp>
          <p:nvSpPr>
            <p:cNvPr id="590" name="object 590"/>
            <p:cNvSpPr/>
            <p:nvPr/>
          </p:nvSpPr>
          <p:spPr>
            <a:xfrm>
              <a:off x="5961507" y="4892636"/>
              <a:ext cx="33655" cy="6350"/>
            </a:xfrm>
            <a:custGeom>
              <a:avLst/>
              <a:gdLst/>
              <a:ahLst/>
              <a:cxnLst/>
              <a:rect l="l" t="t" r="r" b="b"/>
              <a:pathLst>
                <a:path w="33654" h="6350">
                  <a:moveTo>
                    <a:pt x="939" y="4368"/>
                  </a:moveTo>
                  <a:lnTo>
                    <a:pt x="889" y="3467"/>
                  </a:lnTo>
                  <a:lnTo>
                    <a:pt x="0" y="3517"/>
                  </a:lnTo>
                  <a:lnTo>
                    <a:pt x="50" y="4406"/>
                  </a:lnTo>
                  <a:lnTo>
                    <a:pt x="939" y="4368"/>
                  </a:lnTo>
                  <a:close/>
                </a:path>
                <a:path w="33654" h="6350">
                  <a:moveTo>
                    <a:pt x="1028" y="6146"/>
                  </a:moveTo>
                  <a:lnTo>
                    <a:pt x="977" y="5245"/>
                  </a:lnTo>
                  <a:lnTo>
                    <a:pt x="88" y="5295"/>
                  </a:lnTo>
                  <a:lnTo>
                    <a:pt x="139" y="6184"/>
                  </a:lnTo>
                  <a:lnTo>
                    <a:pt x="1028" y="6146"/>
                  </a:lnTo>
                  <a:close/>
                </a:path>
                <a:path w="33654" h="6350">
                  <a:moveTo>
                    <a:pt x="1778" y="3429"/>
                  </a:moveTo>
                  <a:lnTo>
                    <a:pt x="1727" y="2527"/>
                  </a:lnTo>
                  <a:lnTo>
                    <a:pt x="838" y="2578"/>
                  </a:lnTo>
                  <a:lnTo>
                    <a:pt x="889" y="3467"/>
                  </a:lnTo>
                  <a:lnTo>
                    <a:pt x="1778" y="3429"/>
                  </a:lnTo>
                  <a:close/>
                </a:path>
                <a:path w="33654" h="6350">
                  <a:moveTo>
                    <a:pt x="2806" y="6057"/>
                  </a:moveTo>
                  <a:lnTo>
                    <a:pt x="2755" y="5181"/>
                  </a:lnTo>
                  <a:lnTo>
                    <a:pt x="2717" y="4267"/>
                  </a:lnTo>
                  <a:lnTo>
                    <a:pt x="1828" y="4318"/>
                  </a:lnTo>
                  <a:lnTo>
                    <a:pt x="1866" y="5207"/>
                  </a:lnTo>
                  <a:lnTo>
                    <a:pt x="1917" y="6096"/>
                  </a:lnTo>
                  <a:lnTo>
                    <a:pt x="2806" y="6057"/>
                  </a:lnTo>
                  <a:close/>
                </a:path>
                <a:path w="33654" h="6350">
                  <a:moveTo>
                    <a:pt x="3606" y="4229"/>
                  </a:moveTo>
                  <a:lnTo>
                    <a:pt x="3556" y="3352"/>
                  </a:lnTo>
                  <a:lnTo>
                    <a:pt x="3517" y="2438"/>
                  </a:lnTo>
                  <a:lnTo>
                    <a:pt x="2628" y="2489"/>
                  </a:lnTo>
                  <a:lnTo>
                    <a:pt x="1739" y="2527"/>
                  </a:lnTo>
                  <a:lnTo>
                    <a:pt x="1790" y="3416"/>
                  </a:lnTo>
                  <a:lnTo>
                    <a:pt x="2667" y="3390"/>
                  </a:lnTo>
                  <a:lnTo>
                    <a:pt x="2717" y="4267"/>
                  </a:lnTo>
                  <a:lnTo>
                    <a:pt x="3606" y="4229"/>
                  </a:lnTo>
                  <a:close/>
                </a:path>
                <a:path w="33654" h="6350">
                  <a:moveTo>
                    <a:pt x="5346" y="3238"/>
                  </a:moveTo>
                  <a:lnTo>
                    <a:pt x="5295" y="2336"/>
                  </a:lnTo>
                  <a:lnTo>
                    <a:pt x="4406" y="2387"/>
                  </a:lnTo>
                  <a:lnTo>
                    <a:pt x="4457" y="3276"/>
                  </a:lnTo>
                  <a:lnTo>
                    <a:pt x="5346" y="3238"/>
                  </a:lnTo>
                  <a:close/>
                </a:path>
                <a:path w="33654" h="6350">
                  <a:moveTo>
                    <a:pt x="5499" y="5918"/>
                  </a:moveTo>
                  <a:lnTo>
                    <a:pt x="5448" y="5016"/>
                  </a:lnTo>
                  <a:lnTo>
                    <a:pt x="4559" y="5067"/>
                  </a:lnTo>
                  <a:lnTo>
                    <a:pt x="4495" y="4191"/>
                  </a:lnTo>
                  <a:lnTo>
                    <a:pt x="5410" y="4140"/>
                  </a:lnTo>
                  <a:lnTo>
                    <a:pt x="5346" y="3238"/>
                  </a:lnTo>
                  <a:lnTo>
                    <a:pt x="4457" y="3289"/>
                  </a:lnTo>
                  <a:lnTo>
                    <a:pt x="3568" y="3327"/>
                  </a:lnTo>
                  <a:lnTo>
                    <a:pt x="3606" y="4216"/>
                  </a:lnTo>
                  <a:lnTo>
                    <a:pt x="3657" y="5105"/>
                  </a:lnTo>
                  <a:lnTo>
                    <a:pt x="4546" y="5080"/>
                  </a:lnTo>
                  <a:lnTo>
                    <a:pt x="3670" y="5118"/>
                  </a:lnTo>
                  <a:lnTo>
                    <a:pt x="2768" y="5156"/>
                  </a:lnTo>
                  <a:lnTo>
                    <a:pt x="2819" y="6045"/>
                  </a:lnTo>
                  <a:lnTo>
                    <a:pt x="3721" y="6007"/>
                  </a:lnTo>
                  <a:lnTo>
                    <a:pt x="4610" y="5969"/>
                  </a:lnTo>
                  <a:lnTo>
                    <a:pt x="5499" y="5918"/>
                  </a:lnTo>
                  <a:close/>
                </a:path>
                <a:path w="33654" h="6350">
                  <a:moveTo>
                    <a:pt x="6299" y="4089"/>
                  </a:moveTo>
                  <a:lnTo>
                    <a:pt x="6235" y="3187"/>
                  </a:lnTo>
                  <a:lnTo>
                    <a:pt x="5346" y="3238"/>
                  </a:lnTo>
                  <a:lnTo>
                    <a:pt x="5410" y="4127"/>
                  </a:lnTo>
                  <a:lnTo>
                    <a:pt x="6299" y="4089"/>
                  </a:lnTo>
                  <a:close/>
                </a:path>
                <a:path w="33654" h="6350">
                  <a:moveTo>
                    <a:pt x="8128" y="4889"/>
                  </a:moveTo>
                  <a:lnTo>
                    <a:pt x="8077" y="3987"/>
                  </a:lnTo>
                  <a:lnTo>
                    <a:pt x="8026" y="3111"/>
                  </a:lnTo>
                  <a:lnTo>
                    <a:pt x="7988" y="2197"/>
                  </a:lnTo>
                  <a:lnTo>
                    <a:pt x="7086" y="2247"/>
                  </a:lnTo>
                  <a:lnTo>
                    <a:pt x="7124" y="3149"/>
                  </a:lnTo>
                  <a:lnTo>
                    <a:pt x="7162" y="4038"/>
                  </a:lnTo>
                  <a:lnTo>
                    <a:pt x="6299" y="4076"/>
                  </a:lnTo>
                  <a:lnTo>
                    <a:pt x="6337" y="4965"/>
                  </a:lnTo>
                  <a:lnTo>
                    <a:pt x="5448" y="5016"/>
                  </a:lnTo>
                  <a:lnTo>
                    <a:pt x="5499" y="5905"/>
                  </a:lnTo>
                  <a:lnTo>
                    <a:pt x="6388" y="5867"/>
                  </a:lnTo>
                  <a:lnTo>
                    <a:pt x="7277" y="5829"/>
                  </a:lnTo>
                  <a:lnTo>
                    <a:pt x="7226" y="4953"/>
                  </a:lnTo>
                  <a:lnTo>
                    <a:pt x="8128" y="4889"/>
                  </a:lnTo>
                  <a:close/>
                </a:path>
                <a:path w="33654" h="6350">
                  <a:moveTo>
                    <a:pt x="9067" y="5727"/>
                  </a:moveTo>
                  <a:lnTo>
                    <a:pt x="9017" y="4838"/>
                  </a:lnTo>
                  <a:lnTo>
                    <a:pt x="8128" y="4889"/>
                  </a:lnTo>
                  <a:lnTo>
                    <a:pt x="8178" y="5778"/>
                  </a:lnTo>
                  <a:lnTo>
                    <a:pt x="9067" y="5727"/>
                  </a:lnTo>
                  <a:close/>
                </a:path>
                <a:path w="33654" h="6350">
                  <a:moveTo>
                    <a:pt x="9867" y="3898"/>
                  </a:moveTo>
                  <a:lnTo>
                    <a:pt x="9817" y="2997"/>
                  </a:lnTo>
                  <a:lnTo>
                    <a:pt x="8928" y="3048"/>
                  </a:lnTo>
                  <a:lnTo>
                    <a:pt x="8877" y="2146"/>
                  </a:lnTo>
                  <a:lnTo>
                    <a:pt x="7988" y="2197"/>
                  </a:lnTo>
                  <a:lnTo>
                    <a:pt x="8039" y="3086"/>
                  </a:lnTo>
                  <a:lnTo>
                    <a:pt x="8077" y="3975"/>
                  </a:lnTo>
                  <a:lnTo>
                    <a:pt x="8978" y="3937"/>
                  </a:lnTo>
                  <a:lnTo>
                    <a:pt x="9867" y="3898"/>
                  </a:lnTo>
                  <a:close/>
                </a:path>
                <a:path w="33654" h="6350">
                  <a:moveTo>
                    <a:pt x="10706" y="2959"/>
                  </a:moveTo>
                  <a:lnTo>
                    <a:pt x="10655" y="2057"/>
                  </a:lnTo>
                  <a:lnTo>
                    <a:pt x="9766" y="2108"/>
                  </a:lnTo>
                  <a:lnTo>
                    <a:pt x="9817" y="2997"/>
                  </a:lnTo>
                  <a:lnTo>
                    <a:pt x="10706" y="2959"/>
                  </a:lnTo>
                  <a:close/>
                </a:path>
                <a:path w="33654" h="6350">
                  <a:moveTo>
                    <a:pt x="10807" y="4737"/>
                  </a:moveTo>
                  <a:lnTo>
                    <a:pt x="10756" y="3835"/>
                  </a:lnTo>
                  <a:lnTo>
                    <a:pt x="9867" y="3886"/>
                  </a:lnTo>
                  <a:lnTo>
                    <a:pt x="9918" y="4775"/>
                  </a:lnTo>
                  <a:lnTo>
                    <a:pt x="10807" y="4737"/>
                  </a:lnTo>
                  <a:close/>
                </a:path>
                <a:path w="33654" h="6350">
                  <a:moveTo>
                    <a:pt x="12496" y="2870"/>
                  </a:moveTo>
                  <a:lnTo>
                    <a:pt x="12446" y="1968"/>
                  </a:lnTo>
                  <a:lnTo>
                    <a:pt x="11557" y="2019"/>
                  </a:lnTo>
                  <a:lnTo>
                    <a:pt x="11607" y="2908"/>
                  </a:lnTo>
                  <a:lnTo>
                    <a:pt x="12496" y="2870"/>
                  </a:lnTo>
                  <a:close/>
                </a:path>
                <a:path w="33654" h="6350">
                  <a:moveTo>
                    <a:pt x="13436" y="3708"/>
                  </a:moveTo>
                  <a:lnTo>
                    <a:pt x="13385" y="2819"/>
                  </a:lnTo>
                  <a:lnTo>
                    <a:pt x="13335" y="1917"/>
                  </a:lnTo>
                  <a:lnTo>
                    <a:pt x="12446" y="1968"/>
                  </a:lnTo>
                  <a:lnTo>
                    <a:pt x="12496" y="2857"/>
                  </a:lnTo>
                  <a:lnTo>
                    <a:pt x="12547" y="3746"/>
                  </a:lnTo>
                  <a:lnTo>
                    <a:pt x="13436" y="3708"/>
                  </a:lnTo>
                  <a:close/>
                </a:path>
                <a:path w="33654" h="6350">
                  <a:moveTo>
                    <a:pt x="13525" y="5499"/>
                  </a:moveTo>
                  <a:lnTo>
                    <a:pt x="13474" y="4597"/>
                  </a:lnTo>
                  <a:lnTo>
                    <a:pt x="12585" y="4648"/>
                  </a:lnTo>
                  <a:lnTo>
                    <a:pt x="12636" y="5537"/>
                  </a:lnTo>
                  <a:lnTo>
                    <a:pt x="13525" y="5499"/>
                  </a:lnTo>
                  <a:close/>
                </a:path>
                <a:path w="33654" h="6350">
                  <a:moveTo>
                    <a:pt x="17005" y="3530"/>
                  </a:moveTo>
                  <a:lnTo>
                    <a:pt x="16941" y="2641"/>
                  </a:lnTo>
                  <a:lnTo>
                    <a:pt x="16903" y="1727"/>
                  </a:lnTo>
                  <a:lnTo>
                    <a:pt x="16014" y="1790"/>
                  </a:lnTo>
                  <a:lnTo>
                    <a:pt x="16052" y="2667"/>
                  </a:lnTo>
                  <a:lnTo>
                    <a:pt x="15659" y="2692"/>
                  </a:lnTo>
                  <a:lnTo>
                    <a:pt x="15659" y="3594"/>
                  </a:lnTo>
                  <a:lnTo>
                    <a:pt x="15227" y="3619"/>
                  </a:lnTo>
                  <a:lnTo>
                    <a:pt x="15659" y="3594"/>
                  </a:lnTo>
                  <a:lnTo>
                    <a:pt x="15659" y="2692"/>
                  </a:lnTo>
                  <a:lnTo>
                    <a:pt x="15176" y="2717"/>
                  </a:lnTo>
                  <a:lnTo>
                    <a:pt x="15113" y="1828"/>
                  </a:lnTo>
                  <a:lnTo>
                    <a:pt x="14224" y="1879"/>
                  </a:lnTo>
                  <a:lnTo>
                    <a:pt x="14274" y="2768"/>
                  </a:lnTo>
                  <a:lnTo>
                    <a:pt x="14325" y="3657"/>
                  </a:lnTo>
                  <a:lnTo>
                    <a:pt x="15214" y="3632"/>
                  </a:lnTo>
                  <a:lnTo>
                    <a:pt x="15265" y="4508"/>
                  </a:lnTo>
                  <a:lnTo>
                    <a:pt x="16167" y="4470"/>
                  </a:lnTo>
                  <a:lnTo>
                    <a:pt x="16103" y="3568"/>
                  </a:lnTo>
                  <a:lnTo>
                    <a:pt x="17005" y="3530"/>
                  </a:lnTo>
                  <a:close/>
                </a:path>
                <a:path w="33654" h="6350">
                  <a:moveTo>
                    <a:pt x="18834" y="4318"/>
                  </a:moveTo>
                  <a:lnTo>
                    <a:pt x="18783" y="3416"/>
                  </a:lnTo>
                  <a:lnTo>
                    <a:pt x="17907" y="3467"/>
                  </a:lnTo>
                  <a:lnTo>
                    <a:pt x="17843" y="2565"/>
                  </a:lnTo>
                  <a:lnTo>
                    <a:pt x="16954" y="2616"/>
                  </a:lnTo>
                  <a:lnTo>
                    <a:pt x="17005" y="3517"/>
                  </a:lnTo>
                  <a:lnTo>
                    <a:pt x="17894" y="3479"/>
                  </a:lnTo>
                  <a:lnTo>
                    <a:pt x="17945" y="4368"/>
                  </a:lnTo>
                  <a:lnTo>
                    <a:pt x="18834" y="4318"/>
                  </a:lnTo>
                  <a:close/>
                </a:path>
                <a:path w="33654" h="6350">
                  <a:moveTo>
                    <a:pt x="20485" y="1549"/>
                  </a:moveTo>
                  <a:lnTo>
                    <a:pt x="20421" y="647"/>
                  </a:lnTo>
                  <a:lnTo>
                    <a:pt x="19545" y="698"/>
                  </a:lnTo>
                  <a:lnTo>
                    <a:pt x="18656" y="749"/>
                  </a:lnTo>
                  <a:lnTo>
                    <a:pt x="18694" y="1638"/>
                  </a:lnTo>
                  <a:lnTo>
                    <a:pt x="18745" y="2527"/>
                  </a:lnTo>
                  <a:lnTo>
                    <a:pt x="18783" y="3416"/>
                  </a:lnTo>
                  <a:lnTo>
                    <a:pt x="18834" y="4305"/>
                  </a:lnTo>
                  <a:lnTo>
                    <a:pt x="19723" y="4267"/>
                  </a:lnTo>
                  <a:lnTo>
                    <a:pt x="19672" y="3390"/>
                  </a:lnTo>
                  <a:lnTo>
                    <a:pt x="19634" y="2489"/>
                  </a:lnTo>
                  <a:lnTo>
                    <a:pt x="19583" y="1612"/>
                  </a:lnTo>
                  <a:lnTo>
                    <a:pt x="20485" y="1549"/>
                  </a:lnTo>
                  <a:close/>
                </a:path>
                <a:path w="33654" h="6350">
                  <a:moveTo>
                    <a:pt x="22402" y="4140"/>
                  </a:moveTo>
                  <a:lnTo>
                    <a:pt x="22352" y="3238"/>
                  </a:lnTo>
                  <a:lnTo>
                    <a:pt x="21463" y="3289"/>
                  </a:lnTo>
                  <a:lnTo>
                    <a:pt x="21513" y="4178"/>
                  </a:lnTo>
                  <a:lnTo>
                    <a:pt x="22402" y="4140"/>
                  </a:lnTo>
                  <a:close/>
                </a:path>
                <a:path w="33654" h="6350">
                  <a:moveTo>
                    <a:pt x="23152" y="1409"/>
                  </a:moveTo>
                  <a:lnTo>
                    <a:pt x="23101" y="508"/>
                  </a:lnTo>
                  <a:lnTo>
                    <a:pt x="22212" y="558"/>
                  </a:lnTo>
                  <a:lnTo>
                    <a:pt x="22263" y="1447"/>
                  </a:lnTo>
                  <a:lnTo>
                    <a:pt x="23152" y="1409"/>
                  </a:lnTo>
                  <a:close/>
                </a:path>
                <a:path w="33654" h="6350">
                  <a:moveTo>
                    <a:pt x="23202" y="2311"/>
                  </a:moveTo>
                  <a:lnTo>
                    <a:pt x="23152" y="1409"/>
                  </a:lnTo>
                  <a:lnTo>
                    <a:pt x="22263" y="1460"/>
                  </a:lnTo>
                  <a:lnTo>
                    <a:pt x="21374" y="1498"/>
                  </a:lnTo>
                  <a:lnTo>
                    <a:pt x="20485" y="1549"/>
                  </a:lnTo>
                  <a:lnTo>
                    <a:pt x="20523" y="2438"/>
                  </a:lnTo>
                  <a:lnTo>
                    <a:pt x="20574" y="3327"/>
                  </a:lnTo>
                  <a:lnTo>
                    <a:pt x="21463" y="3289"/>
                  </a:lnTo>
                  <a:lnTo>
                    <a:pt x="21412" y="2413"/>
                  </a:lnTo>
                  <a:lnTo>
                    <a:pt x="21463" y="3276"/>
                  </a:lnTo>
                  <a:lnTo>
                    <a:pt x="22352" y="3238"/>
                  </a:lnTo>
                  <a:lnTo>
                    <a:pt x="22301" y="2362"/>
                  </a:lnTo>
                  <a:lnTo>
                    <a:pt x="23202" y="2311"/>
                  </a:lnTo>
                  <a:close/>
                </a:path>
                <a:path w="33654" h="6350">
                  <a:moveTo>
                    <a:pt x="24091" y="2260"/>
                  </a:moveTo>
                  <a:lnTo>
                    <a:pt x="24041" y="1384"/>
                  </a:lnTo>
                  <a:lnTo>
                    <a:pt x="24003" y="469"/>
                  </a:lnTo>
                  <a:lnTo>
                    <a:pt x="23114" y="520"/>
                  </a:lnTo>
                  <a:lnTo>
                    <a:pt x="23152" y="1409"/>
                  </a:lnTo>
                  <a:lnTo>
                    <a:pt x="23202" y="2298"/>
                  </a:lnTo>
                  <a:lnTo>
                    <a:pt x="24091" y="2260"/>
                  </a:lnTo>
                  <a:close/>
                </a:path>
                <a:path w="33654" h="6350">
                  <a:moveTo>
                    <a:pt x="24180" y="4038"/>
                  </a:moveTo>
                  <a:lnTo>
                    <a:pt x="24130" y="3136"/>
                  </a:lnTo>
                  <a:lnTo>
                    <a:pt x="23241" y="3187"/>
                  </a:lnTo>
                  <a:lnTo>
                    <a:pt x="23291" y="4076"/>
                  </a:lnTo>
                  <a:lnTo>
                    <a:pt x="24180" y="4038"/>
                  </a:lnTo>
                  <a:close/>
                </a:path>
                <a:path w="33654" h="6350">
                  <a:moveTo>
                    <a:pt x="25031" y="3111"/>
                  </a:moveTo>
                  <a:lnTo>
                    <a:pt x="24980" y="2209"/>
                  </a:lnTo>
                  <a:lnTo>
                    <a:pt x="24091" y="2260"/>
                  </a:lnTo>
                  <a:lnTo>
                    <a:pt x="24130" y="3136"/>
                  </a:lnTo>
                  <a:lnTo>
                    <a:pt x="25031" y="3111"/>
                  </a:lnTo>
                  <a:close/>
                </a:path>
                <a:path w="33654" h="6350">
                  <a:moveTo>
                    <a:pt x="26720" y="1219"/>
                  </a:moveTo>
                  <a:lnTo>
                    <a:pt x="26670" y="317"/>
                  </a:lnTo>
                  <a:lnTo>
                    <a:pt x="25781" y="368"/>
                  </a:lnTo>
                  <a:lnTo>
                    <a:pt x="25831" y="1257"/>
                  </a:lnTo>
                  <a:lnTo>
                    <a:pt x="26720" y="1219"/>
                  </a:lnTo>
                  <a:close/>
                </a:path>
                <a:path w="33654" h="6350">
                  <a:moveTo>
                    <a:pt x="26822" y="3009"/>
                  </a:moveTo>
                  <a:lnTo>
                    <a:pt x="26758" y="2108"/>
                  </a:lnTo>
                  <a:lnTo>
                    <a:pt x="25869" y="2159"/>
                  </a:lnTo>
                  <a:lnTo>
                    <a:pt x="25831" y="1270"/>
                  </a:lnTo>
                  <a:lnTo>
                    <a:pt x="24942" y="1320"/>
                  </a:lnTo>
                  <a:lnTo>
                    <a:pt x="24980" y="2209"/>
                  </a:lnTo>
                  <a:lnTo>
                    <a:pt x="25869" y="2184"/>
                  </a:lnTo>
                  <a:lnTo>
                    <a:pt x="25920" y="3048"/>
                  </a:lnTo>
                  <a:lnTo>
                    <a:pt x="26822" y="3009"/>
                  </a:lnTo>
                  <a:close/>
                </a:path>
                <a:path w="33654" h="6350">
                  <a:moveTo>
                    <a:pt x="27609" y="1168"/>
                  </a:moveTo>
                  <a:lnTo>
                    <a:pt x="27559" y="266"/>
                  </a:lnTo>
                  <a:lnTo>
                    <a:pt x="26670" y="317"/>
                  </a:lnTo>
                  <a:lnTo>
                    <a:pt x="26720" y="1206"/>
                  </a:lnTo>
                  <a:lnTo>
                    <a:pt x="27609" y="1168"/>
                  </a:lnTo>
                  <a:close/>
                </a:path>
                <a:path w="33654" h="6350">
                  <a:moveTo>
                    <a:pt x="28651" y="3797"/>
                  </a:moveTo>
                  <a:lnTo>
                    <a:pt x="28600" y="2895"/>
                  </a:lnTo>
                  <a:lnTo>
                    <a:pt x="27711" y="2946"/>
                  </a:lnTo>
                  <a:lnTo>
                    <a:pt x="27673" y="2070"/>
                  </a:lnTo>
                  <a:lnTo>
                    <a:pt x="27609" y="1168"/>
                  </a:lnTo>
                  <a:lnTo>
                    <a:pt x="26720" y="1219"/>
                  </a:lnTo>
                  <a:lnTo>
                    <a:pt x="26758" y="2108"/>
                  </a:lnTo>
                  <a:lnTo>
                    <a:pt x="26822" y="3009"/>
                  </a:lnTo>
                  <a:lnTo>
                    <a:pt x="27698" y="2971"/>
                  </a:lnTo>
                  <a:lnTo>
                    <a:pt x="27749" y="3848"/>
                  </a:lnTo>
                  <a:lnTo>
                    <a:pt x="28651" y="3797"/>
                  </a:lnTo>
                  <a:close/>
                </a:path>
                <a:path w="33654" h="6350">
                  <a:moveTo>
                    <a:pt x="30391" y="2819"/>
                  </a:moveTo>
                  <a:lnTo>
                    <a:pt x="30340" y="1917"/>
                  </a:lnTo>
                  <a:lnTo>
                    <a:pt x="29451" y="1968"/>
                  </a:lnTo>
                  <a:lnTo>
                    <a:pt x="29502" y="2857"/>
                  </a:lnTo>
                  <a:lnTo>
                    <a:pt x="30391" y="2819"/>
                  </a:lnTo>
                  <a:close/>
                </a:path>
                <a:path w="33654" h="6350">
                  <a:moveTo>
                    <a:pt x="31330" y="3670"/>
                  </a:moveTo>
                  <a:lnTo>
                    <a:pt x="31280" y="2768"/>
                  </a:lnTo>
                  <a:lnTo>
                    <a:pt x="30391" y="2819"/>
                  </a:lnTo>
                  <a:lnTo>
                    <a:pt x="30441" y="3708"/>
                  </a:lnTo>
                  <a:lnTo>
                    <a:pt x="31330" y="3670"/>
                  </a:lnTo>
                  <a:close/>
                </a:path>
                <a:path w="33654" h="6350">
                  <a:moveTo>
                    <a:pt x="32080" y="939"/>
                  </a:moveTo>
                  <a:lnTo>
                    <a:pt x="32029" y="38"/>
                  </a:lnTo>
                  <a:lnTo>
                    <a:pt x="31140" y="88"/>
                  </a:lnTo>
                  <a:lnTo>
                    <a:pt x="31191" y="977"/>
                  </a:lnTo>
                  <a:lnTo>
                    <a:pt x="32080" y="939"/>
                  </a:lnTo>
                  <a:close/>
                </a:path>
                <a:path w="33654" h="6350">
                  <a:moveTo>
                    <a:pt x="32981" y="901"/>
                  </a:moveTo>
                  <a:lnTo>
                    <a:pt x="32931" y="0"/>
                  </a:lnTo>
                  <a:lnTo>
                    <a:pt x="32042" y="50"/>
                  </a:lnTo>
                  <a:lnTo>
                    <a:pt x="32080" y="939"/>
                  </a:lnTo>
                  <a:lnTo>
                    <a:pt x="32981" y="901"/>
                  </a:lnTo>
                  <a:close/>
                </a:path>
                <a:path w="33654" h="6350">
                  <a:moveTo>
                    <a:pt x="33108" y="3568"/>
                  </a:moveTo>
                  <a:lnTo>
                    <a:pt x="33058" y="2692"/>
                  </a:lnTo>
                  <a:lnTo>
                    <a:pt x="33020" y="1778"/>
                  </a:lnTo>
                  <a:lnTo>
                    <a:pt x="32131" y="1828"/>
                  </a:lnTo>
                  <a:lnTo>
                    <a:pt x="31242" y="1879"/>
                  </a:lnTo>
                  <a:lnTo>
                    <a:pt x="31280" y="2768"/>
                  </a:lnTo>
                  <a:lnTo>
                    <a:pt x="31330" y="3657"/>
                  </a:lnTo>
                  <a:lnTo>
                    <a:pt x="32219" y="3619"/>
                  </a:lnTo>
                  <a:lnTo>
                    <a:pt x="32169" y="2743"/>
                  </a:lnTo>
                  <a:lnTo>
                    <a:pt x="32219" y="3606"/>
                  </a:lnTo>
                  <a:lnTo>
                    <a:pt x="33108" y="3568"/>
                  </a:lnTo>
                  <a:close/>
                </a:path>
              </a:pathLst>
            </a:custGeom>
            <a:solidFill>
              <a:srgbClr val="F3BB46"/>
            </a:solidFill>
          </p:spPr>
          <p:txBody>
            <a:bodyPr wrap="square" lIns="0" tIns="0" rIns="0" bIns="0" rtlCol="0"/>
            <a:lstStyle/>
            <a:p>
              <a:endParaRPr sz="1227"/>
            </a:p>
          </p:txBody>
        </p:sp>
        <p:sp>
          <p:nvSpPr>
            <p:cNvPr id="591" name="object 591"/>
            <p:cNvSpPr/>
            <p:nvPr/>
          </p:nvSpPr>
          <p:spPr>
            <a:xfrm>
              <a:off x="5961685" y="4896205"/>
              <a:ext cx="33655" cy="4445"/>
            </a:xfrm>
            <a:custGeom>
              <a:avLst/>
              <a:gdLst/>
              <a:ahLst/>
              <a:cxnLst/>
              <a:rect l="l" t="t" r="r" b="b"/>
              <a:pathLst>
                <a:path w="33654" h="4445">
                  <a:moveTo>
                    <a:pt x="2679" y="3378"/>
                  </a:moveTo>
                  <a:lnTo>
                    <a:pt x="2628" y="2476"/>
                  </a:lnTo>
                  <a:lnTo>
                    <a:pt x="1752" y="2527"/>
                  </a:lnTo>
                  <a:lnTo>
                    <a:pt x="850" y="2578"/>
                  </a:lnTo>
                  <a:lnTo>
                    <a:pt x="889" y="3454"/>
                  </a:lnTo>
                  <a:lnTo>
                    <a:pt x="0" y="3505"/>
                  </a:lnTo>
                  <a:lnTo>
                    <a:pt x="50" y="4406"/>
                  </a:lnTo>
                  <a:lnTo>
                    <a:pt x="939" y="4356"/>
                  </a:lnTo>
                  <a:lnTo>
                    <a:pt x="1841" y="4318"/>
                  </a:lnTo>
                  <a:lnTo>
                    <a:pt x="1790" y="3441"/>
                  </a:lnTo>
                  <a:lnTo>
                    <a:pt x="2679" y="3378"/>
                  </a:lnTo>
                  <a:close/>
                </a:path>
                <a:path w="33654" h="4445">
                  <a:moveTo>
                    <a:pt x="3581" y="3327"/>
                  </a:moveTo>
                  <a:lnTo>
                    <a:pt x="3530" y="2425"/>
                  </a:lnTo>
                  <a:lnTo>
                    <a:pt x="2628" y="2476"/>
                  </a:lnTo>
                  <a:lnTo>
                    <a:pt x="2679" y="3365"/>
                  </a:lnTo>
                  <a:lnTo>
                    <a:pt x="3581" y="3327"/>
                  </a:lnTo>
                  <a:close/>
                </a:path>
                <a:path w="33654" h="4445">
                  <a:moveTo>
                    <a:pt x="3632" y="4229"/>
                  </a:moveTo>
                  <a:lnTo>
                    <a:pt x="3581" y="3327"/>
                  </a:lnTo>
                  <a:lnTo>
                    <a:pt x="2679" y="3378"/>
                  </a:lnTo>
                  <a:lnTo>
                    <a:pt x="2743" y="4267"/>
                  </a:lnTo>
                  <a:lnTo>
                    <a:pt x="3632" y="4229"/>
                  </a:lnTo>
                  <a:close/>
                </a:path>
                <a:path w="33654" h="4445">
                  <a:moveTo>
                    <a:pt x="6299" y="4089"/>
                  </a:moveTo>
                  <a:lnTo>
                    <a:pt x="6248" y="3187"/>
                  </a:lnTo>
                  <a:lnTo>
                    <a:pt x="5372" y="3238"/>
                  </a:lnTo>
                  <a:lnTo>
                    <a:pt x="5321" y="2336"/>
                  </a:lnTo>
                  <a:lnTo>
                    <a:pt x="4419" y="2387"/>
                  </a:lnTo>
                  <a:lnTo>
                    <a:pt x="4470" y="3276"/>
                  </a:lnTo>
                  <a:lnTo>
                    <a:pt x="4521" y="4165"/>
                  </a:lnTo>
                  <a:lnTo>
                    <a:pt x="5410" y="4127"/>
                  </a:lnTo>
                  <a:lnTo>
                    <a:pt x="6299" y="4089"/>
                  </a:lnTo>
                  <a:close/>
                </a:path>
                <a:path w="33654" h="4445">
                  <a:moveTo>
                    <a:pt x="7200" y="4038"/>
                  </a:moveTo>
                  <a:lnTo>
                    <a:pt x="7150" y="3149"/>
                  </a:lnTo>
                  <a:lnTo>
                    <a:pt x="7099" y="2247"/>
                  </a:lnTo>
                  <a:lnTo>
                    <a:pt x="6210" y="2298"/>
                  </a:lnTo>
                  <a:lnTo>
                    <a:pt x="6248" y="3187"/>
                  </a:lnTo>
                  <a:lnTo>
                    <a:pt x="6311" y="4076"/>
                  </a:lnTo>
                  <a:lnTo>
                    <a:pt x="7200" y="4038"/>
                  </a:lnTo>
                  <a:close/>
                </a:path>
                <a:path w="33654" h="4445">
                  <a:moveTo>
                    <a:pt x="10718" y="2971"/>
                  </a:moveTo>
                  <a:lnTo>
                    <a:pt x="10668" y="2057"/>
                  </a:lnTo>
                  <a:lnTo>
                    <a:pt x="9779" y="2108"/>
                  </a:lnTo>
                  <a:lnTo>
                    <a:pt x="8890" y="2146"/>
                  </a:lnTo>
                  <a:lnTo>
                    <a:pt x="8928" y="3048"/>
                  </a:lnTo>
                  <a:lnTo>
                    <a:pt x="8877" y="2159"/>
                  </a:lnTo>
                  <a:lnTo>
                    <a:pt x="7988" y="2209"/>
                  </a:lnTo>
                  <a:lnTo>
                    <a:pt x="7099" y="2247"/>
                  </a:lnTo>
                  <a:lnTo>
                    <a:pt x="7150" y="3136"/>
                  </a:lnTo>
                  <a:lnTo>
                    <a:pt x="8039" y="3098"/>
                  </a:lnTo>
                  <a:lnTo>
                    <a:pt x="8089" y="3987"/>
                  </a:lnTo>
                  <a:lnTo>
                    <a:pt x="8978" y="3949"/>
                  </a:lnTo>
                  <a:lnTo>
                    <a:pt x="8928" y="3060"/>
                  </a:lnTo>
                  <a:lnTo>
                    <a:pt x="8978" y="3937"/>
                  </a:lnTo>
                  <a:lnTo>
                    <a:pt x="9867" y="3898"/>
                  </a:lnTo>
                  <a:lnTo>
                    <a:pt x="9817" y="3022"/>
                  </a:lnTo>
                  <a:lnTo>
                    <a:pt x="10718" y="2971"/>
                  </a:lnTo>
                  <a:close/>
                </a:path>
                <a:path w="33654" h="4445">
                  <a:moveTo>
                    <a:pt x="13449" y="3708"/>
                  </a:moveTo>
                  <a:lnTo>
                    <a:pt x="13398" y="2819"/>
                  </a:lnTo>
                  <a:lnTo>
                    <a:pt x="13335" y="1943"/>
                  </a:lnTo>
                  <a:lnTo>
                    <a:pt x="13296" y="1028"/>
                  </a:lnTo>
                  <a:lnTo>
                    <a:pt x="12407" y="1079"/>
                  </a:lnTo>
                  <a:lnTo>
                    <a:pt x="12446" y="1955"/>
                  </a:lnTo>
                  <a:lnTo>
                    <a:pt x="11557" y="2006"/>
                  </a:lnTo>
                  <a:lnTo>
                    <a:pt x="11607" y="2895"/>
                  </a:lnTo>
                  <a:lnTo>
                    <a:pt x="12496" y="2857"/>
                  </a:lnTo>
                  <a:lnTo>
                    <a:pt x="12547" y="3746"/>
                  </a:lnTo>
                  <a:lnTo>
                    <a:pt x="13449" y="3708"/>
                  </a:lnTo>
                  <a:close/>
                </a:path>
                <a:path w="33654" h="4445">
                  <a:moveTo>
                    <a:pt x="16078" y="2679"/>
                  </a:moveTo>
                  <a:lnTo>
                    <a:pt x="16027" y="1790"/>
                  </a:lnTo>
                  <a:lnTo>
                    <a:pt x="15976" y="889"/>
                  </a:lnTo>
                  <a:lnTo>
                    <a:pt x="15087" y="939"/>
                  </a:lnTo>
                  <a:lnTo>
                    <a:pt x="14185" y="977"/>
                  </a:lnTo>
                  <a:lnTo>
                    <a:pt x="14236" y="1866"/>
                  </a:lnTo>
                  <a:lnTo>
                    <a:pt x="15138" y="1828"/>
                  </a:lnTo>
                  <a:lnTo>
                    <a:pt x="14249" y="1879"/>
                  </a:lnTo>
                  <a:lnTo>
                    <a:pt x="13347" y="1917"/>
                  </a:lnTo>
                  <a:lnTo>
                    <a:pt x="13398" y="2806"/>
                  </a:lnTo>
                  <a:lnTo>
                    <a:pt x="14287" y="2781"/>
                  </a:lnTo>
                  <a:lnTo>
                    <a:pt x="14338" y="3657"/>
                  </a:lnTo>
                  <a:lnTo>
                    <a:pt x="15227" y="3619"/>
                  </a:lnTo>
                  <a:lnTo>
                    <a:pt x="15176" y="2743"/>
                  </a:lnTo>
                  <a:lnTo>
                    <a:pt x="16078" y="2679"/>
                  </a:lnTo>
                  <a:close/>
                </a:path>
                <a:path w="33654" h="4445">
                  <a:moveTo>
                    <a:pt x="18707" y="1638"/>
                  </a:moveTo>
                  <a:lnTo>
                    <a:pt x="18656" y="736"/>
                  </a:lnTo>
                  <a:lnTo>
                    <a:pt x="17767" y="800"/>
                  </a:lnTo>
                  <a:lnTo>
                    <a:pt x="17805" y="1689"/>
                  </a:lnTo>
                  <a:lnTo>
                    <a:pt x="18707" y="1638"/>
                  </a:lnTo>
                  <a:close/>
                </a:path>
                <a:path w="33654" h="4445">
                  <a:moveTo>
                    <a:pt x="20574" y="3327"/>
                  </a:moveTo>
                  <a:lnTo>
                    <a:pt x="20523" y="2463"/>
                  </a:lnTo>
                  <a:lnTo>
                    <a:pt x="20485" y="1536"/>
                  </a:lnTo>
                  <a:lnTo>
                    <a:pt x="19596" y="1587"/>
                  </a:lnTo>
                  <a:lnTo>
                    <a:pt x="18707" y="1638"/>
                  </a:lnTo>
                  <a:lnTo>
                    <a:pt x="18745" y="2527"/>
                  </a:lnTo>
                  <a:lnTo>
                    <a:pt x="17856" y="2578"/>
                  </a:lnTo>
                  <a:lnTo>
                    <a:pt x="17805" y="1689"/>
                  </a:lnTo>
                  <a:lnTo>
                    <a:pt x="16916" y="1739"/>
                  </a:lnTo>
                  <a:lnTo>
                    <a:pt x="16967" y="2628"/>
                  </a:lnTo>
                  <a:lnTo>
                    <a:pt x="17018" y="3517"/>
                  </a:lnTo>
                  <a:lnTo>
                    <a:pt x="17907" y="3479"/>
                  </a:lnTo>
                  <a:lnTo>
                    <a:pt x="17856" y="2590"/>
                  </a:lnTo>
                  <a:lnTo>
                    <a:pt x="17907" y="3467"/>
                  </a:lnTo>
                  <a:lnTo>
                    <a:pt x="18796" y="3429"/>
                  </a:lnTo>
                  <a:lnTo>
                    <a:pt x="19685" y="3390"/>
                  </a:lnTo>
                  <a:lnTo>
                    <a:pt x="19634" y="2514"/>
                  </a:lnTo>
                  <a:lnTo>
                    <a:pt x="19685" y="3378"/>
                  </a:lnTo>
                  <a:lnTo>
                    <a:pt x="20574" y="3327"/>
                  </a:lnTo>
                  <a:close/>
                </a:path>
                <a:path w="33654" h="4445">
                  <a:moveTo>
                    <a:pt x="21374" y="1498"/>
                  </a:moveTo>
                  <a:lnTo>
                    <a:pt x="21323" y="596"/>
                  </a:lnTo>
                  <a:lnTo>
                    <a:pt x="20434" y="647"/>
                  </a:lnTo>
                  <a:lnTo>
                    <a:pt x="20485" y="1536"/>
                  </a:lnTo>
                  <a:lnTo>
                    <a:pt x="21374" y="1498"/>
                  </a:lnTo>
                  <a:close/>
                </a:path>
                <a:path w="33654" h="4445">
                  <a:moveTo>
                    <a:pt x="23202" y="2298"/>
                  </a:moveTo>
                  <a:lnTo>
                    <a:pt x="23152" y="1397"/>
                  </a:lnTo>
                  <a:lnTo>
                    <a:pt x="22263" y="1447"/>
                  </a:lnTo>
                  <a:lnTo>
                    <a:pt x="22225" y="558"/>
                  </a:lnTo>
                  <a:lnTo>
                    <a:pt x="21336" y="609"/>
                  </a:lnTo>
                  <a:lnTo>
                    <a:pt x="21374" y="1498"/>
                  </a:lnTo>
                  <a:lnTo>
                    <a:pt x="21424" y="2387"/>
                  </a:lnTo>
                  <a:lnTo>
                    <a:pt x="21475" y="3276"/>
                  </a:lnTo>
                  <a:lnTo>
                    <a:pt x="22364" y="3238"/>
                  </a:lnTo>
                  <a:lnTo>
                    <a:pt x="22313" y="2349"/>
                  </a:lnTo>
                  <a:lnTo>
                    <a:pt x="22263" y="1473"/>
                  </a:lnTo>
                  <a:lnTo>
                    <a:pt x="22313" y="2336"/>
                  </a:lnTo>
                  <a:lnTo>
                    <a:pt x="23202" y="2298"/>
                  </a:lnTo>
                  <a:close/>
                </a:path>
                <a:path w="33654" h="4445">
                  <a:moveTo>
                    <a:pt x="25946" y="3060"/>
                  </a:moveTo>
                  <a:lnTo>
                    <a:pt x="25895" y="2159"/>
                  </a:lnTo>
                  <a:lnTo>
                    <a:pt x="25006" y="2209"/>
                  </a:lnTo>
                  <a:lnTo>
                    <a:pt x="24955" y="1308"/>
                  </a:lnTo>
                  <a:lnTo>
                    <a:pt x="24053" y="1358"/>
                  </a:lnTo>
                  <a:lnTo>
                    <a:pt x="24003" y="469"/>
                  </a:lnTo>
                  <a:lnTo>
                    <a:pt x="23114" y="520"/>
                  </a:lnTo>
                  <a:lnTo>
                    <a:pt x="23152" y="1397"/>
                  </a:lnTo>
                  <a:lnTo>
                    <a:pt x="23202" y="2298"/>
                  </a:lnTo>
                  <a:lnTo>
                    <a:pt x="23253" y="3187"/>
                  </a:lnTo>
                  <a:lnTo>
                    <a:pt x="24155" y="3149"/>
                  </a:lnTo>
                  <a:lnTo>
                    <a:pt x="25044" y="3098"/>
                  </a:lnTo>
                  <a:lnTo>
                    <a:pt x="25946" y="3060"/>
                  </a:lnTo>
                  <a:close/>
                </a:path>
                <a:path w="33654" h="4445">
                  <a:moveTo>
                    <a:pt x="27673" y="2070"/>
                  </a:moveTo>
                  <a:lnTo>
                    <a:pt x="27622" y="1193"/>
                  </a:lnTo>
                  <a:lnTo>
                    <a:pt x="27584" y="279"/>
                  </a:lnTo>
                  <a:lnTo>
                    <a:pt x="26695" y="330"/>
                  </a:lnTo>
                  <a:lnTo>
                    <a:pt x="25793" y="381"/>
                  </a:lnTo>
                  <a:lnTo>
                    <a:pt x="25844" y="1270"/>
                  </a:lnTo>
                  <a:lnTo>
                    <a:pt x="26733" y="1244"/>
                  </a:lnTo>
                  <a:lnTo>
                    <a:pt x="26784" y="2108"/>
                  </a:lnTo>
                  <a:lnTo>
                    <a:pt x="27673" y="2070"/>
                  </a:lnTo>
                  <a:close/>
                </a:path>
                <a:path w="33654" h="4445">
                  <a:moveTo>
                    <a:pt x="27724" y="2971"/>
                  </a:moveTo>
                  <a:lnTo>
                    <a:pt x="27673" y="2070"/>
                  </a:lnTo>
                  <a:lnTo>
                    <a:pt x="26784" y="2120"/>
                  </a:lnTo>
                  <a:lnTo>
                    <a:pt x="25895" y="2159"/>
                  </a:lnTo>
                  <a:lnTo>
                    <a:pt x="25946" y="3048"/>
                  </a:lnTo>
                  <a:lnTo>
                    <a:pt x="26835" y="3009"/>
                  </a:lnTo>
                  <a:lnTo>
                    <a:pt x="27724" y="2971"/>
                  </a:lnTo>
                  <a:close/>
                </a:path>
                <a:path w="33654" h="4445">
                  <a:moveTo>
                    <a:pt x="29502" y="2870"/>
                  </a:moveTo>
                  <a:lnTo>
                    <a:pt x="29451" y="1993"/>
                  </a:lnTo>
                  <a:lnTo>
                    <a:pt x="29413" y="1066"/>
                  </a:lnTo>
                  <a:lnTo>
                    <a:pt x="28524" y="1117"/>
                  </a:lnTo>
                  <a:lnTo>
                    <a:pt x="27635" y="1181"/>
                  </a:lnTo>
                  <a:lnTo>
                    <a:pt x="27673" y="2070"/>
                  </a:lnTo>
                  <a:lnTo>
                    <a:pt x="27724" y="2959"/>
                  </a:lnTo>
                  <a:lnTo>
                    <a:pt x="28613" y="2921"/>
                  </a:lnTo>
                  <a:lnTo>
                    <a:pt x="28562" y="2044"/>
                  </a:lnTo>
                  <a:lnTo>
                    <a:pt x="28613" y="2908"/>
                  </a:lnTo>
                  <a:lnTo>
                    <a:pt x="29502" y="2870"/>
                  </a:lnTo>
                  <a:close/>
                </a:path>
                <a:path w="33654" h="4445">
                  <a:moveTo>
                    <a:pt x="30403" y="2819"/>
                  </a:moveTo>
                  <a:lnTo>
                    <a:pt x="30353" y="1917"/>
                  </a:lnTo>
                  <a:lnTo>
                    <a:pt x="29464" y="1968"/>
                  </a:lnTo>
                  <a:lnTo>
                    <a:pt x="29502" y="2870"/>
                  </a:lnTo>
                  <a:lnTo>
                    <a:pt x="30403" y="2819"/>
                  </a:lnTo>
                  <a:close/>
                </a:path>
                <a:path w="33654" h="4445">
                  <a:moveTo>
                    <a:pt x="32131" y="1828"/>
                  </a:moveTo>
                  <a:lnTo>
                    <a:pt x="32080" y="927"/>
                  </a:lnTo>
                  <a:lnTo>
                    <a:pt x="31191" y="977"/>
                  </a:lnTo>
                  <a:lnTo>
                    <a:pt x="31153" y="88"/>
                  </a:lnTo>
                  <a:lnTo>
                    <a:pt x="30264" y="139"/>
                  </a:lnTo>
                  <a:lnTo>
                    <a:pt x="30314" y="1028"/>
                  </a:lnTo>
                  <a:lnTo>
                    <a:pt x="31191" y="1003"/>
                  </a:lnTo>
                  <a:lnTo>
                    <a:pt x="31242" y="1866"/>
                  </a:lnTo>
                  <a:lnTo>
                    <a:pt x="32131" y="1828"/>
                  </a:lnTo>
                  <a:close/>
                </a:path>
                <a:path w="33654" h="4445">
                  <a:moveTo>
                    <a:pt x="32181" y="2730"/>
                  </a:moveTo>
                  <a:lnTo>
                    <a:pt x="32131" y="1828"/>
                  </a:lnTo>
                  <a:lnTo>
                    <a:pt x="31242" y="1879"/>
                  </a:lnTo>
                  <a:lnTo>
                    <a:pt x="31292" y="2768"/>
                  </a:lnTo>
                  <a:lnTo>
                    <a:pt x="32181" y="2730"/>
                  </a:lnTo>
                  <a:close/>
                </a:path>
                <a:path w="33654" h="4445">
                  <a:moveTo>
                    <a:pt x="32981" y="901"/>
                  </a:moveTo>
                  <a:lnTo>
                    <a:pt x="32931" y="0"/>
                  </a:lnTo>
                  <a:lnTo>
                    <a:pt x="32042" y="50"/>
                  </a:lnTo>
                  <a:lnTo>
                    <a:pt x="32080" y="927"/>
                  </a:lnTo>
                  <a:lnTo>
                    <a:pt x="32981" y="901"/>
                  </a:lnTo>
                  <a:close/>
                </a:path>
                <a:path w="33654" h="4445">
                  <a:moveTo>
                    <a:pt x="33083" y="2679"/>
                  </a:moveTo>
                  <a:lnTo>
                    <a:pt x="33020" y="1778"/>
                  </a:lnTo>
                  <a:lnTo>
                    <a:pt x="32131" y="1828"/>
                  </a:lnTo>
                  <a:lnTo>
                    <a:pt x="32181" y="2717"/>
                  </a:lnTo>
                  <a:lnTo>
                    <a:pt x="33083" y="2679"/>
                  </a:lnTo>
                  <a:close/>
                </a:path>
              </a:pathLst>
            </a:custGeom>
            <a:solidFill>
              <a:srgbClr val="F3BB46"/>
            </a:solidFill>
          </p:spPr>
          <p:txBody>
            <a:bodyPr wrap="square" lIns="0" tIns="0" rIns="0" bIns="0" rtlCol="0"/>
            <a:lstStyle/>
            <a:p>
              <a:endParaRPr sz="1227"/>
            </a:p>
          </p:txBody>
        </p:sp>
        <p:sp>
          <p:nvSpPr>
            <p:cNvPr id="592" name="object 592"/>
            <p:cNvSpPr/>
            <p:nvPr/>
          </p:nvSpPr>
          <p:spPr>
            <a:xfrm>
              <a:off x="5968873" y="4898872"/>
              <a:ext cx="26034" cy="6350"/>
            </a:xfrm>
            <a:custGeom>
              <a:avLst/>
              <a:gdLst/>
              <a:ahLst/>
              <a:cxnLst/>
              <a:rect l="l" t="t" r="r" b="b"/>
              <a:pathLst>
                <a:path w="26035" h="6350">
                  <a:moveTo>
                    <a:pt x="939" y="2222"/>
                  </a:moveTo>
                  <a:lnTo>
                    <a:pt x="889" y="1320"/>
                  </a:lnTo>
                  <a:lnTo>
                    <a:pt x="0" y="1371"/>
                  </a:lnTo>
                  <a:lnTo>
                    <a:pt x="50" y="2260"/>
                  </a:lnTo>
                  <a:lnTo>
                    <a:pt x="939" y="2222"/>
                  </a:lnTo>
                  <a:close/>
                </a:path>
                <a:path w="26035" h="6350">
                  <a:moveTo>
                    <a:pt x="1041" y="4000"/>
                  </a:moveTo>
                  <a:lnTo>
                    <a:pt x="990" y="3098"/>
                  </a:lnTo>
                  <a:lnTo>
                    <a:pt x="101" y="3149"/>
                  </a:lnTo>
                  <a:lnTo>
                    <a:pt x="152" y="4038"/>
                  </a:lnTo>
                  <a:lnTo>
                    <a:pt x="1041" y="4000"/>
                  </a:lnTo>
                  <a:close/>
                </a:path>
                <a:path w="26035" h="6350">
                  <a:moveTo>
                    <a:pt x="2032" y="5740"/>
                  </a:moveTo>
                  <a:lnTo>
                    <a:pt x="1981" y="4838"/>
                  </a:lnTo>
                  <a:lnTo>
                    <a:pt x="1079" y="4889"/>
                  </a:lnTo>
                  <a:lnTo>
                    <a:pt x="190" y="4940"/>
                  </a:lnTo>
                  <a:lnTo>
                    <a:pt x="241" y="5842"/>
                  </a:lnTo>
                  <a:lnTo>
                    <a:pt x="1143" y="5791"/>
                  </a:lnTo>
                  <a:lnTo>
                    <a:pt x="2032" y="5740"/>
                  </a:lnTo>
                  <a:close/>
                </a:path>
                <a:path w="26035" h="6350">
                  <a:moveTo>
                    <a:pt x="2921" y="5689"/>
                  </a:moveTo>
                  <a:lnTo>
                    <a:pt x="2870" y="4787"/>
                  </a:lnTo>
                  <a:lnTo>
                    <a:pt x="1981" y="4838"/>
                  </a:lnTo>
                  <a:lnTo>
                    <a:pt x="2032" y="5727"/>
                  </a:lnTo>
                  <a:lnTo>
                    <a:pt x="2921" y="5689"/>
                  </a:lnTo>
                  <a:close/>
                </a:path>
                <a:path w="26035" h="6350">
                  <a:moveTo>
                    <a:pt x="3771" y="4762"/>
                  </a:moveTo>
                  <a:lnTo>
                    <a:pt x="3721" y="3860"/>
                  </a:lnTo>
                  <a:lnTo>
                    <a:pt x="2832" y="3911"/>
                  </a:lnTo>
                  <a:lnTo>
                    <a:pt x="3721" y="3860"/>
                  </a:lnTo>
                  <a:lnTo>
                    <a:pt x="3657" y="2959"/>
                  </a:lnTo>
                  <a:lnTo>
                    <a:pt x="2781" y="3009"/>
                  </a:lnTo>
                  <a:lnTo>
                    <a:pt x="2730" y="2146"/>
                  </a:lnTo>
                  <a:lnTo>
                    <a:pt x="2679" y="1231"/>
                  </a:lnTo>
                  <a:lnTo>
                    <a:pt x="1790" y="1282"/>
                  </a:lnTo>
                  <a:lnTo>
                    <a:pt x="901" y="1320"/>
                  </a:lnTo>
                  <a:lnTo>
                    <a:pt x="939" y="2209"/>
                  </a:lnTo>
                  <a:lnTo>
                    <a:pt x="990" y="3098"/>
                  </a:lnTo>
                  <a:lnTo>
                    <a:pt x="1879" y="3060"/>
                  </a:lnTo>
                  <a:lnTo>
                    <a:pt x="1930" y="3949"/>
                  </a:lnTo>
                  <a:lnTo>
                    <a:pt x="2819" y="3924"/>
                  </a:lnTo>
                  <a:lnTo>
                    <a:pt x="2870" y="4787"/>
                  </a:lnTo>
                  <a:lnTo>
                    <a:pt x="3771" y="4762"/>
                  </a:lnTo>
                  <a:close/>
                </a:path>
                <a:path w="26035" h="6350">
                  <a:moveTo>
                    <a:pt x="5600" y="5562"/>
                  </a:moveTo>
                  <a:lnTo>
                    <a:pt x="5549" y="4660"/>
                  </a:lnTo>
                  <a:lnTo>
                    <a:pt x="4660" y="4711"/>
                  </a:lnTo>
                  <a:lnTo>
                    <a:pt x="4711" y="5600"/>
                  </a:lnTo>
                  <a:lnTo>
                    <a:pt x="5600" y="5562"/>
                  </a:lnTo>
                  <a:close/>
                </a:path>
                <a:path w="26035" h="6350">
                  <a:moveTo>
                    <a:pt x="6438" y="4622"/>
                  </a:moveTo>
                  <a:lnTo>
                    <a:pt x="6388" y="3721"/>
                  </a:lnTo>
                  <a:lnTo>
                    <a:pt x="5499" y="3771"/>
                  </a:lnTo>
                  <a:lnTo>
                    <a:pt x="5448" y="2895"/>
                  </a:lnTo>
                  <a:lnTo>
                    <a:pt x="5410" y="1981"/>
                  </a:lnTo>
                  <a:lnTo>
                    <a:pt x="6311" y="1930"/>
                  </a:lnTo>
                  <a:lnTo>
                    <a:pt x="6261" y="1028"/>
                  </a:lnTo>
                  <a:lnTo>
                    <a:pt x="5359" y="1079"/>
                  </a:lnTo>
                  <a:lnTo>
                    <a:pt x="4470" y="1130"/>
                  </a:lnTo>
                  <a:lnTo>
                    <a:pt x="4521" y="2032"/>
                  </a:lnTo>
                  <a:lnTo>
                    <a:pt x="4559" y="2908"/>
                  </a:lnTo>
                  <a:lnTo>
                    <a:pt x="4610" y="3810"/>
                  </a:lnTo>
                  <a:lnTo>
                    <a:pt x="4660" y="4699"/>
                  </a:lnTo>
                  <a:lnTo>
                    <a:pt x="5549" y="4660"/>
                  </a:lnTo>
                  <a:lnTo>
                    <a:pt x="6438" y="4622"/>
                  </a:lnTo>
                  <a:close/>
                </a:path>
                <a:path w="26035" h="6350">
                  <a:moveTo>
                    <a:pt x="8978" y="1790"/>
                  </a:moveTo>
                  <a:lnTo>
                    <a:pt x="8928" y="889"/>
                  </a:lnTo>
                  <a:lnTo>
                    <a:pt x="8039" y="939"/>
                  </a:lnTo>
                  <a:lnTo>
                    <a:pt x="8089" y="1828"/>
                  </a:lnTo>
                  <a:lnTo>
                    <a:pt x="8978" y="1790"/>
                  </a:lnTo>
                  <a:close/>
                </a:path>
                <a:path w="26035" h="6350">
                  <a:moveTo>
                    <a:pt x="9156" y="5372"/>
                  </a:moveTo>
                  <a:lnTo>
                    <a:pt x="9105" y="4457"/>
                  </a:lnTo>
                  <a:lnTo>
                    <a:pt x="8216" y="4508"/>
                  </a:lnTo>
                  <a:lnTo>
                    <a:pt x="8178" y="3619"/>
                  </a:lnTo>
                  <a:lnTo>
                    <a:pt x="7289" y="3670"/>
                  </a:lnTo>
                  <a:lnTo>
                    <a:pt x="7340" y="4559"/>
                  </a:lnTo>
                  <a:lnTo>
                    <a:pt x="7747" y="4546"/>
                  </a:lnTo>
                  <a:lnTo>
                    <a:pt x="7327" y="4572"/>
                  </a:lnTo>
                  <a:lnTo>
                    <a:pt x="7378" y="5461"/>
                  </a:lnTo>
                  <a:lnTo>
                    <a:pt x="8267" y="5422"/>
                  </a:lnTo>
                  <a:lnTo>
                    <a:pt x="8216" y="4533"/>
                  </a:lnTo>
                  <a:lnTo>
                    <a:pt x="8267" y="5410"/>
                  </a:lnTo>
                  <a:lnTo>
                    <a:pt x="9156" y="5372"/>
                  </a:lnTo>
                  <a:close/>
                </a:path>
                <a:path w="26035" h="6350">
                  <a:moveTo>
                    <a:pt x="9956" y="3530"/>
                  </a:moveTo>
                  <a:lnTo>
                    <a:pt x="9906" y="2628"/>
                  </a:lnTo>
                  <a:lnTo>
                    <a:pt x="9017" y="2679"/>
                  </a:lnTo>
                  <a:lnTo>
                    <a:pt x="8978" y="1790"/>
                  </a:lnTo>
                  <a:lnTo>
                    <a:pt x="8089" y="1841"/>
                  </a:lnTo>
                  <a:lnTo>
                    <a:pt x="8128" y="2730"/>
                  </a:lnTo>
                  <a:lnTo>
                    <a:pt x="8178" y="3619"/>
                  </a:lnTo>
                  <a:lnTo>
                    <a:pt x="9067" y="3581"/>
                  </a:lnTo>
                  <a:lnTo>
                    <a:pt x="9017" y="2705"/>
                  </a:lnTo>
                  <a:lnTo>
                    <a:pt x="9067" y="3568"/>
                  </a:lnTo>
                  <a:lnTo>
                    <a:pt x="9956" y="3530"/>
                  </a:lnTo>
                  <a:close/>
                </a:path>
                <a:path w="26035" h="6350">
                  <a:moveTo>
                    <a:pt x="12547" y="1612"/>
                  </a:moveTo>
                  <a:lnTo>
                    <a:pt x="12496" y="711"/>
                  </a:lnTo>
                  <a:lnTo>
                    <a:pt x="11607" y="762"/>
                  </a:lnTo>
                  <a:lnTo>
                    <a:pt x="11658" y="1651"/>
                  </a:lnTo>
                  <a:lnTo>
                    <a:pt x="12547" y="1612"/>
                  </a:lnTo>
                  <a:close/>
                </a:path>
                <a:path w="26035" h="6350">
                  <a:moveTo>
                    <a:pt x="13627" y="5130"/>
                  </a:moveTo>
                  <a:lnTo>
                    <a:pt x="13563" y="4229"/>
                  </a:lnTo>
                  <a:lnTo>
                    <a:pt x="12687" y="4279"/>
                  </a:lnTo>
                  <a:lnTo>
                    <a:pt x="12649" y="3390"/>
                  </a:lnTo>
                  <a:lnTo>
                    <a:pt x="11747" y="3441"/>
                  </a:lnTo>
                  <a:lnTo>
                    <a:pt x="11785" y="4330"/>
                  </a:lnTo>
                  <a:lnTo>
                    <a:pt x="11734" y="3454"/>
                  </a:lnTo>
                  <a:lnTo>
                    <a:pt x="12649" y="3390"/>
                  </a:lnTo>
                  <a:lnTo>
                    <a:pt x="12585" y="2489"/>
                  </a:lnTo>
                  <a:lnTo>
                    <a:pt x="11696" y="2540"/>
                  </a:lnTo>
                  <a:lnTo>
                    <a:pt x="10807" y="2590"/>
                  </a:lnTo>
                  <a:lnTo>
                    <a:pt x="10845" y="3479"/>
                  </a:lnTo>
                  <a:lnTo>
                    <a:pt x="10896" y="4368"/>
                  </a:lnTo>
                  <a:lnTo>
                    <a:pt x="10947" y="5257"/>
                  </a:lnTo>
                  <a:lnTo>
                    <a:pt x="11849" y="5219"/>
                  </a:lnTo>
                  <a:lnTo>
                    <a:pt x="11798" y="4330"/>
                  </a:lnTo>
                  <a:lnTo>
                    <a:pt x="12674" y="4305"/>
                  </a:lnTo>
                  <a:lnTo>
                    <a:pt x="12738" y="5168"/>
                  </a:lnTo>
                  <a:lnTo>
                    <a:pt x="13627" y="5130"/>
                  </a:lnTo>
                  <a:close/>
                </a:path>
                <a:path w="26035" h="6350">
                  <a:moveTo>
                    <a:pt x="14528" y="5092"/>
                  </a:moveTo>
                  <a:lnTo>
                    <a:pt x="14478" y="4191"/>
                  </a:lnTo>
                  <a:lnTo>
                    <a:pt x="13576" y="4241"/>
                  </a:lnTo>
                  <a:lnTo>
                    <a:pt x="13627" y="5130"/>
                  </a:lnTo>
                  <a:lnTo>
                    <a:pt x="14528" y="5092"/>
                  </a:lnTo>
                  <a:close/>
                </a:path>
                <a:path w="26035" h="6350">
                  <a:moveTo>
                    <a:pt x="15417" y="5041"/>
                  </a:moveTo>
                  <a:lnTo>
                    <a:pt x="15367" y="4152"/>
                  </a:lnTo>
                  <a:lnTo>
                    <a:pt x="15316" y="3251"/>
                  </a:lnTo>
                  <a:lnTo>
                    <a:pt x="14427" y="3302"/>
                  </a:lnTo>
                  <a:lnTo>
                    <a:pt x="13525" y="3340"/>
                  </a:lnTo>
                  <a:lnTo>
                    <a:pt x="13563" y="4229"/>
                  </a:lnTo>
                  <a:lnTo>
                    <a:pt x="14478" y="4191"/>
                  </a:lnTo>
                  <a:lnTo>
                    <a:pt x="14528" y="5080"/>
                  </a:lnTo>
                  <a:lnTo>
                    <a:pt x="15417" y="5041"/>
                  </a:lnTo>
                  <a:close/>
                </a:path>
                <a:path w="26035" h="6350">
                  <a:moveTo>
                    <a:pt x="16167" y="2311"/>
                  </a:moveTo>
                  <a:lnTo>
                    <a:pt x="16116" y="1409"/>
                  </a:lnTo>
                  <a:lnTo>
                    <a:pt x="15227" y="1460"/>
                  </a:lnTo>
                  <a:lnTo>
                    <a:pt x="15163" y="558"/>
                  </a:lnTo>
                  <a:lnTo>
                    <a:pt x="14274" y="609"/>
                  </a:lnTo>
                  <a:lnTo>
                    <a:pt x="13385" y="660"/>
                  </a:lnTo>
                  <a:lnTo>
                    <a:pt x="13436" y="1562"/>
                  </a:lnTo>
                  <a:lnTo>
                    <a:pt x="14325" y="1511"/>
                  </a:lnTo>
                  <a:lnTo>
                    <a:pt x="15214" y="1473"/>
                  </a:lnTo>
                  <a:lnTo>
                    <a:pt x="15265" y="2362"/>
                  </a:lnTo>
                  <a:lnTo>
                    <a:pt x="16167" y="2311"/>
                  </a:lnTo>
                  <a:close/>
                </a:path>
                <a:path w="26035" h="6350">
                  <a:moveTo>
                    <a:pt x="17195" y="4953"/>
                  </a:moveTo>
                  <a:lnTo>
                    <a:pt x="17145" y="4064"/>
                  </a:lnTo>
                  <a:lnTo>
                    <a:pt x="17106" y="3162"/>
                  </a:lnTo>
                  <a:lnTo>
                    <a:pt x="17056" y="2260"/>
                  </a:lnTo>
                  <a:lnTo>
                    <a:pt x="16167" y="2311"/>
                  </a:lnTo>
                  <a:lnTo>
                    <a:pt x="16217" y="3213"/>
                  </a:lnTo>
                  <a:lnTo>
                    <a:pt x="16256" y="4102"/>
                  </a:lnTo>
                  <a:lnTo>
                    <a:pt x="16306" y="4991"/>
                  </a:lnTo>
                  <a:lnTo>
                    <a:pt x="17195" y="4953"/>
                  </a:lnTo>
                  <a:close/>
                </a:path>
                <a:path w="26035" h="6350">
                  <a:moveTo>
                    <a:pt x="18884" y="3060"/>
                  </a:moveTo>
                  <a:lnTo>
                    <a:pt x="18834" y="2184"/>
                  </a:lnTo>
                  <a:lnTo>
                    <a:pt x="18796" y="1282"/>
                  </a:lnTo>
                  <a:lnTo>
                    <a:pt x="18745" y="381"/>
                  </a:lnTo>
                  <a:lnTo>
                    <a:pt x="17856" y="431"/>
                  </a:lnTo>
                  <a:lnTo>
                    <a:pt x="17907" y="1320"/>
                  </a:lnTo>
                  <a:lnTo>
                    <a:pt x="17856" y="431"/>
                  </a:lnTo>
                  <a:lnTo>
                    <a:pt x="16967" y="482"/>
                  </a:lnTo>
                  <a:lnTo>
                    <a:pt x="16065" y="520"/>
                  </a:lnTo>
                  <a:lnTo>
                    <a:pt x="16116" y="1409"/>
                  </a:lnTo>
                  <a:lnTo>
                    <a:pt x="17018" y="1371"/>
                  </a:lnTo>
                  <a:lnTo>
                    <a:pt x="17056" y="2260"/>
                  </a:lnTo>
                  <a:lnTo>
                    <a:pt x="17106" y="3149"/>
                  </a:lnTo>
                  <a:lnTo>
                    <a:pt x="17995" y="3111"/>
                  </a:lnTo>
                  <a:lnTo>
                    <a:pt x="17945" y="2235"/>
                  </a:lnTo>
                  <a:lnTo>
                    <a:pt x="17995" y="3098"/>
                  </a:lnTo>
                  <a:lnTo>
                    <a:pt x="18884" y="3060"/>
                  </a:lnTo>
                  <a:close/>
                </a:path>
                <a:path w="26035" h="6350">
                  <a:moveTo>
                    <a:pt x="18986" y="4864"/>
                  </a:moveTo>
                  <a:lnTo>
                    <a:pt x="18935" y="3962"/>
                  </a:lnTo>
                  <a:lnTo>
                    <a:pt x="18884" y="3060"/>
                  </a:lnTo>
                  <a:lnTo>
                    <a:pt x="17995" y="3111"/>
                  </a:lnTo>
                  <a:lnTo>
                    <a:pt x="18046" y="4000"/>
                  </a:lnTo>
                  <a:lnTo>
                    <a:pt x="18097" y="4902"/>
                  </a:lnTo>
                  <a:lnTo>
                    <a:pt x="18986" y="4864"/>
                  </a:lnTo>
                  <a:close/>
                </a:path>
                <a:path w="26035" h="6350">
                  <a:moveTo>
                    <a:pt x="19824" y="3911"/>
                  </a:moveTo>
                  <a:lnTo>
                    <a:pt x="19773" y="3009"/>
                  </a:lnTo>
                  <a:lnTo>
                    <a:pt x="18884" y="3060"/>
                  </a:lnTo>
                  <a:lnTo>
                    <a:pt x="18935" y="3949"/>
                  </a:lnTo>
                  <a:lnTo>
                    <a:pt x="19824" y="3911"/>
                  </a:lnTo>
                  <a:close/>
                </a:path>
                <a:path w="26035" h="6350">
                  <a:moveTo>
                    <a:pt x="20624" y="2082"/>
                  </a:moveTo>
                  <a:lnTo>
                    <a:pt x="20574" y="1181"/>
                  </a:lnTo>
                  <a:lnTo>
                    <a:pt x="19685" y="1231"/>
                  </a:lnTo>
                  <a:lnTo>
                    <a:pt x="19735" y="2120"/>
                  </a:lnTo>
                  <a:lnTo>
                    <a:pt x="20624" y="2082"/>
                  </a:lnTo>
                  <a:close/>
                </a:path>
                <a:path w="26035" h="6350">
                  <a:moveTo>
                    <a:pt x="20713" y="3860"/>
                  </a:moveTo>
                  <a:lnTo>
                    <a:pt x="20662" y="2959"/>
                  </a:lnTo>
                  <a:lnTo>
                    <a:pt x="19773" y="3009"/>
                  </a:lnTo>
                  <a:lnTo>
                    <a:pt x="19824" y="3898"/>
                  </a:lnTo>
                  <a:lnTo>
                    <a:pt x="20713" y="3860"/>
                  </a:lnTo>
                  <a:close/>
                </a:path>
                <a:path w="26035" h="6350">
                  <a:moveTo>
                    <a:pt x="25082" y="1854"/>
                  </a:moveTo>
                  <a:lnTo>
                    <a:pt x="25031" y="952"/>
                  </a:lnTo>
                  <a:lnTo>
                    <a:pt x="24142" y="1003"/>
                  </a:lnTo>
                  <a:lnTo>
                    <a:pt x="24180" y="1892"/>
                  </a:lnTo>
                  <a:lnTo>
                    <a:pt x="23317" y="1943"/>
                  </a:lnTo>
                  <a:lnTo>
                    <a:pt x="23253" y="1054"/>
                  </a:lnTo>
                  <a:lnTo>
                    <a:pt x="23202" y="139"/>
                  </a:lnTo>
                  <a:lnTo>
                    <a:pt x="22313" y="203"/>
                  </a:lnTo>
                  <a:lnTo>
                    <a:pt x="22364" y="1092"/>
                  </a:lnTo>
                  <a:lnTo>
                    <a:pt x="22313" y="203"/>
                  </a:lnTo>
                  <a:lnTo>
                    <a:pt x="21424" y="254"/>
                  </a:lnTo>
                  <a:lnTo>
                    <a:pt x="21475" y="1143"/>
                  </a:lnTo>
                  <a:lnTo>
                    <a:pt x="21513" y="2032"/>
                  </a:lnTo>
                  <a:lnTo>
                    <a:pt x="21564" y="2921"/>
                  </a:lnTo>
                  <a:lnTo>
                    <a:pt x="20675" y="2971"/>
                  </a:lnTo>
                  <a:lnTo>
                    <a:pt x="20713" y="3860"/>
                  </a:lnTo>
                  <a:lnTo>
                    <a:pt x="20764" y="4749"/>
                  </a:lnTo>
                  <a:lnTo>
                    <a:pt x="21666" y="4711"/>
                  </a:lnTo>
                  <a:lnTo>
                    <a:pt x="22555" y="4660"/>
                  </a:lnTo>
                  <a:lnTo>
                    <a:pt x="22491" y="3784"/>
                  </a:lnTo>
                  <a:lnTo>
                    <a:pt x="23406" y="3733"/>
                  </a:lnTo>
                  <a:lnTo>
                    <a:pt x="23355" y="2832"/>
                  </a:lnTo>
                  <a:lnTo>
                    <a:pt x="22453" y="2882"/>
                  </a:lnTo>
                  <a:lnTo>
                    <a:pt x="22402" y="2006"/>
                  </a:lnTo>
                  <a:lnTo>
                    <a:pt x="22453" y="2870"/>
                  </a:lnTo>
                  <a:lnTo>
                    <a:pt x="23355" y="2832"/>
                  </a:lnTo>
                  <a:lnTo>
                    <a:pt x="24244" y="2794"/>
                  </a:lnTo>
                  <a:lnTo>
                    <a:pt x="24193" y="1892"/>
                  </a:lnTo>
                  <a:lnTo>
                    <a:pt x="25082" y="1854"/>
                  </a:lnTo>
                  <a:close/>
                </a:path>
                <a:path w="26035" h="6350">
                  <a:moveTo>
                    <a:pt x="26035" y="2705"/>
                  </a:moveTo>
                  <a:lnTo>
                    <a:pt x="25984" y="1790"/>
                  </a:lnTo>
                  <a:lnTo>
                    <a:pt x="25933" y="914"/>
                  </a:lnTo>
                  <a:lnTo>
                    <a:pt x="25895" y="0"/>
                  </a:lnTo>
                  <a:lnTo>
                    <a:pt x="24993" y="50"/>
                  </a:lnTo>
                  <a:lnTo>
                    <a:pt x="25044" y="939"/>
                  </a:lnTo>
                  <a:lnTo>
                    <a:pt x="25095" y="1841"/>
                  </a:lnTo>
                  <a:lnTo>
                    <a:pt x="25146" y="2743"/>
                  </a:lnTo>
                  <a:lnTo>
                    <a:pt x="26035" y="2705"/>
                  </a:lnTo>
                  <a:close/>
                </a:path>
              </a:pathLst>
            </a:custGeom>
            <a:solidFill>
              <a:srgbClr val="47844A"/>
            </a:solidFill>
          </p:spPr>
          <p:txBody>
            <a:bodyPr wrap="square" lIns="0" tIns="0" rIns="0" bIns="0" rtlCol="0"/>
            <a:lstStyle/>
            <a:p>
              <a:endParaRPr sz="1227"/>
            </a:p>
          </p:txBody>
        </p:sp>
        <p:sp>
          <p:nvSpPr>
            <p:cNvPr id="593" name="object 593"/>
            <p:cNvSpPr/>
            <p:nvPr/>
          </p:nvSpPr>
          <p:spPr>
            <a:xfrm>
              <a:off x="5969203" y="4902631"/>
              <a:ext cx="26034" cy="5080"/>
            </a:xfrm>
            <a:custGeom>
              <a:avLst/>
              <a:gdLst/>
              <a:ahLst/>
              <a:cxnLst/>
              <a:rect l="l" t="t" r="r" b="b"/>
              <a:pathLst>
                <a:path w="26035" h="5079">
                  <a:moveTo>
                    <a:pt x="1739" y="2870"/>
                  </a:moveTo>
                  <a:lnTo>
                    <a:pt x="1689" y="1968"/>
                  </a:lnTo>
                  <a:lnTo>
                    <a:pt x="800" y="2019"/>
                  </a:lnTo>
                  <a:lnTo>
                    <a:pt x="850" y="2908"/>
                  </a:lnTo>
                  <a:lnTo>
                    <a:pt x="1739" y="2870"/>
                  </a:lnTo>
                  <a:close/>
                </a:path>
                <a:path w="26035" h="5079">
                  <a:moveTo>
                    <a:pt x="1841" y="4660"/>
                  </a:moveTo>
                  <a:lnTo>
                    <a:pt x="1790" y="3759"/>
                  </a:lnTo>
                  <a:lnTo>
                    <a:pt x="901" y="3810"/>
                  </a:lnTo>
                  <a:lnTo>
                    <a:pt x="0" y="3848"/>
                  </a:lnTo>
                  <a:lnTo>
                    <a:pt x="63" y="4737"/>
                  </a:lnTo>
                  <a:lnTo>
                    <a:pt x="952" y="4699"/>
                  </a:lnTo>
                  <a:lnTo>
                    <a:pt x="1841" y="4660"/>
                  </a:lnTo>
                  <a:close/>
                </a:path>
                <a:path w="26035" h="5079">
                  <a:moveTo>
                    <a:pt x="2730" y="4610"/>
                  </a:moveTo>
                  <a:lnTo>
                    <a:pt x="2679" y="3708"/>
                  </a:lnTo>
                  <a:lnTo>
                    <a:pt x="1790" y="3759"/>
                  </a:lnTo>
                  <a:lnTo>
                    <a:pt x="1841" y="4648"/>
                  </a:lnTo>
                  <a:lnTo>
                    <a:pt x="2730" y="4610"/>
                  </a:lnTo>
                  <a:close/>
                </a:path>
                <a:path w="26035" h="5079">
                  <a:moveTo>
                    <a:pt x="3619" y="4559"/>
                  </a:moveTo>
                  <a:lnTo>
                    <a:pt x="3568" y="3670"/>
                  </a:lnTo>
                  <a:lnTo>
                    <a:pt x="3517" y="2768"/>
                  </a:lnTo>
                  <a:lnTo>
                    <a:pt x="2628" y="2819"/>
                  </a:lnTo>
                  <a:lnTo>
                    <a:pt x="2679" y="3708"/>
                  </a:lnTo>
                  <a:lnTo>
                    <a:pt x="2730" y="4597"/>
                  </a:lnTo>
                  <a:lnTo>
                    <a:pt x="3619" y="4559"/>
                  </a:lnTo>
                  <a:close/>
                </a:path>
                <a:path w="26035" h="5079">
                  <a:moveTo>
                    <a:pt x="5308" y="2692"/>
                  </a:moveTo>
                  <a:lnTo>
                    <a:pt x="5257" y="1790"/>
                  </a:lnTo>
                  <a:lnTo>
                    <a:pt x="4368" y="1841"/>
                  </a:lnTo>
                  <a:lnTo>
                    <a:pt x="3479" y="1879"/>
                  </a:lnTo>
                  <a:lnTo>
                    <a:pt x="3517" y="2768"/>
                  </a:lnTo>
                  <a:lnTo>
                    <a:pt x="4419" y="2730"/>
                  </a:lnTo>
                  <a:lnTo>
                    <a:pt x="5308" y="2692"/>
                  </a:lnTo>
                  <a:close/>
                </a:path>
                <a:path w="26035" h="5079">
                  <a:moveTo>
                    <a:pt x="6197" y="2641"/>
                  </a:moveTo>
                  <a:lnTo>
                    <a:pt x="6146" y="1739"/>
                  </a:lnTo>
                  <a:lnTo>
                    <a:pt x="5257" y="1790"/>
                  </a:lnTo>
                  <a:lnTo>
                    <a:pt x="5308" y="2679"/>
                  </a:lnTo>
                  <a:lnTo>
                    <a:pt x="6197" y="2641"/>
                  </a:lnTo>
                  <a:close/>
                </a:path>
                <a:path w="26035" h="5079">
                  <a:moveTo>
                    <a:pt x="7137" y="3492"/>
                  </a:moveTo>
                  <a:lnTo>
                    <a:pt x="7086" y="2590"/>
                  </a:lnTo>
                  <a:lnTo>
                    <a:pt x="6197" y="2641"/>
                  </a:lnTo>
                  <a:lnTo>
                    <a:pt x="6248" y="3530"/>
                  </a:lnTo>
                  <a:lnTo>
                    <a:pt x="7137" y="3492"/>
                  </a:lnTo>
                  <a:close/>
                </a:path>
                <a:path w="26035" h="5079">
                  <a:moveTo>
                    <a:pt x="8978" y="4292"/>
                  </a:moveTo>
                  <a:lnTo>
                    <a:pt x="8915" y="3390"/>
                  </a:lnTo>
                  <a:lnTo>
                    <a:pt x="8039" y="3441"/>
                  </a:lnTo>
                  <a:lnTo>
                    <a:pt x="7988" y="2565"/>
                  </a:lnTo>
                  <a:lnTo>
                    <a:pt x="7937" y="1638"/>
                  </a:lnTo>
                  <a:lnTo>
                    <a:pt x="7048" y="1701"/>
                  </a:lnTo>
                  <a:lnTo>
                    <a:pt x="7086" y="2590"/>
                  </a:lnTo>
                  <a:lnTo>
                    <a:pt x="7137" y="3479"/>
                  </a:lnTo>
                  <a:lnTo>
                    <a:pt x="7188" y="4368"/>
                  </a:lnTo>
                  <a:lnTo>
                    <a:pt x="8089" y="4330"/>
                  </a:lnTo>
                  <a:lnTo>
                    <a:pt x="8978" y="4292"/>
                  </a:lnTo>
                  <a:close/>
                </a:path>
                <a:path w="26035" h="5079">
                  <a:moveTo>
                    <a:pt x="10718" y="3302"/>
                  </a:moveTo>
                  <a:lnTo>
                    <a:pt x="10655" y="2400"/>
                  </a:lnTo>
                  <a:lnTo>
                    <a:pt x="10604" y="1498"/>
                  </a:lnTo>
                  <a:lnTo>
                    <a:pt x="9715" y="1549"/>
                  </a:lnTo>
                  <a:lnTo>
                    <a:pt x="9766" y="2438"/>
                  </a:lnTo>
                  <a:lnTo>
                    <a:pt x="9829" y="3340"/>
                  </a:lnTo>
                  <a:lnTo>
                    <a:pt x="10718" y="3302"/>
                  </a:lnTo>
                  <a:close/>
                </a:path>
                <a:path w="26035" h="5079">
                  <a:moveTo>
                    <a:pt x="11658" y="4140"/>
                  </a:moveTo>
                  <a:lnTo>
                    <a:pt x="11607" y="3238"/>
                  </a:lnTo>
                  <a:lnTo>
                    <a:pt x="10718" y="3289"/>
                  </a:lnTo>
                  <a:lnTo>
                    <a:pt x="10769" y="4178"/>
                  </a:lnTo>
                  <a:lnTo>
                    <a:pt x="11658" y="4140"/>
                  </a:lnTo>
                  <a:close/>
                </a:path>
                <a:path w="26035" h="5079">
                  <a:moveTo>
                    <a:pt x="13347" y="2260"/>
                  </a:moveTo>
                  <a:lnTo>
                    <a:pt x="13296" y="1358"/>
                  </a:lnTo>
                  <a:lnTo>
                    <a:pt x="12407" y="1409"/>
                  </a:lnTo>
                  <a:lnTo>
                    <a:pt x="12446" y="2298"/>
                  </a:lnTo>
                  <a:lnTo>
                    <a:pt x="13347" y="2260"/>
                  </a:lnTo>
                  <a:close/>
                </a:path>
                <a:path w="26035" h="5079">
                  <a:moveTo>
                    <a:pt x="13398" y="3162"/>
                  </a:moveTo>
                  <a:lnTo>
                    <a:pt x="13347" y="2260"/>
                  </a:lnTo>
                  <a:lnTo>
                    <a:pt x="12458" y="2311"/>
                  </a:lnTo>
                  <a:lnTo>
                    <a:pt x="12484" y="3200"/>
                  </a:lnTo>
                  <a:lnTo>
                    <a:pt x="12446" y="2298"/>
                  </a:lnTo>
                  <a:lnTo>
                    <a:pt x="11557" y="2349"/>
                  </a:lnTo>
                  <a:lnTo>
                    <a:pt x="11607" y="3238"/>
                  </a:lnTo>
                  <a:lnTo>
                    <a:pt x="11658" y="4127"/>
                  </a:lnTo>
                  <a:lnTo>
                    <a:pt x="12547" y="4089"/>
                  </a:lnTo>
                  <a:lnTo>
                    <a:pt x="12496" y="3200"/>
                  </a:lnTo>
                  <a:lnTo>
                    <a:pt x="13398" y="3162"/>
                  </a:lnTo>
                  <a:close/>
                </a:path>
                <a:path w="26035" h="5079">
                  <a:moveTo>
                    <a:pt x="15227" y="3962"/>
                  </a:moveTo>
                  <a:lnTo>
                    <a:pt x="15176" y="3060"/>
                  </a:lnTo>
                  <a:lnTo>
                    <a:pt x="14287" y="3111"/>
                  </a:lnTo>
                  <a:lnTo>
                    <a:pt x="14338" y="4000"/>
                  </a:lnTo>
                  <a:lnTo>
                    <a:pt x="15227" y="3962"/>
                  </a:lnTo>
                  <a:close/>
                </a:path>
                <a:path w="26035" h="5079">
                  <a:moveTo>
                    <a:pt x="16116" y="3911"/>
                  </a:moveTo>
                  <a:lnTo>
                    <a:pt x="16065" y="3022"/>
                  </a:lnTo>
                  <a:lnTo>
                    <a:pt x="16014" y="2120"/>
                  </a:lnTo>
                  <a:lnTo>
                    <a:pt x="15125" y="2171"/>
                  </a:lnTo>
                  <a:lnTo>
                    <a:pt x="14236" y="2209"/>
                  </a:lnTo>
                  <a:lnTo>
                    <a:pt x="14287" y="3098"/>
                  </a:lnTo>
                  <a:lnTo>
                    <a:pt x="15176" y="3060"/>
                  </a:lnTo>
                  <a:lnTo>
                    <a:pt x="15227" y="3949"/>
                  </a:lnTo>
                  <a:lnTo>
                    <a:pt x="16116" y="3911"/>
                  </a:lnTo>
                  <a:close/>
                </a:path>
                <a:path w="26035" h="5079">
                  <a:moveTo>
                    <a:pt x="16954" y="2971"/>
                  </a:moveTo>
                  <a:lnTo>
                    <a:pt x="16903" y="2070"/>
                  </a:lnTo>
                  <a:lnTo>
                    <a:pt x="16014" y="2120"/>
                  </a:lnTo>
                  <a:lnTo>
                    <a:pt x="16065" y="3009"/>
                  </a:lnTo>
                  <a:lnTo>
                    <a:pt x="16954" y="2971"/>
                  </a:lnTo>
                  <a:close/>
                </a:path>
                <a:path w="26035" h="5079">
                  <a:moveTo>
                    <a:pt x="19583" y="1930"/>
                  </a:moveTo>
                  <a:lnTo>
                    <a:pt x="19532" y="1028"/>
                  </a:lnTo>
                  <a:lnTo>
                    <a:pt x="18643" y="1079"/>
                  </a:lnTo>
                  <a:lnTo>
                    <a:pt x="18694" y="1968"/>
                  </a:lnTo>
                  <a:lnTo>
                    <a:pt x="19583" y="1930"/>
                  </a:lnTo>
                  <a:close/>
                </a:path>
                <a:path w="26035" h="5079">
                  <a:moveTo>
                    <a:pt x="19697" y="3721"/>
                  </a:moveTo>
                  <a:lnTo>
                    <a:pt x="19646" y="2832"/>
                  </a:lnTo>
                  <a:lnTo>
                    <a:pt x="19583" y="1930"/>
                  </a:lnTo>
                  <a:lnTo>
                    <a:pt x="18694" y="1981"/>
                  </a:lnTo>
                  <a:lnTo>
                    <a:pt x="17805" y="2032"/>
                  </a:lnTo>
                  <a:lnTo>
                    <a:pt x="16916" y="2082"/>
                  </a:lnTo>
                  <a:lnTo>
                    <a:pt x="16954" y="2971"/>
                  </a:lnTo>
                  <a:lnTo>
                    <a:pt x="17005" y="3860"/>
                  </a:lnTo>
                  <a:lnTo>
                    <a:pt x="17907" y="3822"/>
                  </a:lnTo>
                  <a:lnTo>
                    <a:pt x="18783" y="3771"/>
                  </a:lnTo>
                  <a:lnTo>
                    <a:pt x="18732" y="2895"/>
                  </a:lnTo>
                  <a:lnTo>
                    <a:pt x="18783" y="3771"/>
                  </a:lnTo>
                  <a:lnTo>
                    <a:pt x="19697" y="3721"/>
                  </a:lnTo>
                  <a:close/>
                </a:path>
                <a:path w="26035" h="5079">
                  <a:moveTo>
                    <a:pt x="22225" y="901"/>
                  </a:moveTo>
                  <a:lnTo>
                    <a:pt x="22161" y="0"/>
                  </a:lnTo>
                  <a:lnTo>
                    <a:pt x="21272" y="50"/>
                  </a:lnTo>
                  <a:lnTo>
                    <a:pt x="21323" y="939"/>
                  </a:lnTo>
                  <a:lnTo>
                    <a:pt x="22225" y="901"/>
                  </a:lnTo>
                  <a:close/>
                </a:path>
                <a:path w="26035" h="5079">
                  <a:moveTo>
                    <a:pt x="22275" y="1803"/>
                  </a:moveTo>
                  <a:lnTo>
                    <a:pt x="22225" y="901"/>
                  </a:lnTo>
                  <a:lnTo>
                    <a:pt x="21336" y="952"/>
                  </a:lnTo>
                  <a:lnTo>
                    <a:pt x="20434" y="990"/>
                  </a:lnTo>
                  <a:lnTo>
                    <a:pt x="20472" y="1879"/>
                  </a:lnTo>
                  <a:lnTo>
                    <a:pt x="20523" y="2781"/>
                  </a:lnTo>
                  <a:lnTo>
                    <a:pt x="21424" y="2730"/>
                  </a:lnTo>
                  <a:lnTo>
                    <a:pt x="21374" y="1854"/>
                  </a:lnTo>
                  <a:lnTo>
                    <a:pt x="22275" y="1803"/>
                  </a:lnTo>
                  <a:close/>
                </a:path>
                <a:path w="26035" h="5079">
                  <a:moveTo>
                    <a:pt x="24942" y="1663"/>
                  </a:moveTo>
                  <a:lnTo>
                    <a:pt x="24892" y="762"/>
                  </a:lnTo>
                  <a:lnTo>
                    <a:pt x="24003" y="812"/>
                  </a:lnTo>
                  <a:lnTo>
                    <a:pt x="23114" y="850"/>
                  </a:lnTo>
                  <a:lnTo>
                    <a:pt x="23164" y="1739"/>
                  </a:lnTo>
                  <a:lnTo>
                    <a:pt x="24053" y="1701"/>
                  </a:lnTo>
                  <a:lnTo>
                    <a:pt x="24942" y="1663"/>
                  </a:lnTo>
                  <a:close/>
                </a:path>
                <a:path w="26035" h="5079">
                  <a:moveTo>
                    <a:pt x="25844" y="1612"/>
                  </a:moveTo>
                  <a:lnTo>
                    <a:pt x="25793" y="711"/>
                  </a:lnTo>
                  <a:lnTo>
                    <a:pt x="24904" y="762"/>
                  </a:lnTo>
                  <a:lnTo>
                    <a:pt x="24955" y="1651"/>
                  </a:lnTo>
                  <a:lnTo>
                    <a:pt x="25844" y="1612"/>
                  </a:lnTo>
                  <a:close/>
                </a:path>
                <a:path w="26035" h="5079">
                  <a:moveTo>
                    <a:pt x="25933" y="3403"/>
                  </a:moveTo>
                  <a:lnTo>
                    <a:pt x="25882" y="2501"/>
                  </a:lnTo>
                  <a:lnTo>
                    <a:pt x="24993" y="2552"/>
                  </a:lnTo>
                  <a:lnTo>
                    <a:pt x="24104" y="2590"/>
                  </a:lnTo>
                  <a:lnTo>
                    <a:pt x="24155" y="3479"/>
                  </a:lnTo>
                  <a:lnTo>
                    <a:pt x="25044" y="3441"/>
                  </a:lnTo>
                  <a:lnTo>
                    <a:pt x="25933" y="3403"/>
                  </a:lnTo>
                  <a:close/>
                </a:path>
              </a:pathLst>
            </a:custGeom>
            <a:solidFill>
              <a:srgbClr val="47844A"/>
            </a:solidFill>
          </p:spPr>
          <p:txBody>
            <a:bodyPr wrap="square" lIns="0" tIns="0" rIns="0" bIns="0" rtlCol="0"/>
            <a:lstStyle/>
            <a:p>
              <a:endParaRPr sz="1227"/>
            </a:p>
          </p:txBody>
        </p:sp>
        <p:sp>
          <p:nvSpPr>
            <p:cNvPr id="594" name="object 594"/>
            <p:cNvSpPr/>
            <p:nvPr/>
          </p:nvSpPr>
          <p:spPr>
            <a:xfrm>
              <a:off x="5960385" y="4874398"/>
              <a:ext cx="6985" cy="6985"/>
            </a:xfrm>
            <a:custGeom>
              <a:avLst/>
              <a:gdLst/>
              <a:ahLst/>
              <a:cxnLst/>
              <a:rect l="l" t="t" r="r" b="b"/>
              <a:pathLst>
                <a:path w="6985" h="6985">
                  <a:moveTo>
                    <a:pt x="6248" y="0"/>
                  </a:moveTo>
                  <a:lnTo>
                    <a:pt x="0" y="330"/>
                  </a:lnTo>
                  <a:lnTo>
                    <a:pt x="330" y="6578"/>
                  </a:lnTo>
                  <a:lnTo>
                    <a:pt x="6578" y="6248"/>
                  </a:lnTo>
                  <a:lnTo>
                    <a:pt x="6543" y="5588"/>
                  </a:lnTo>
                  <a:lnTo>
                    <a:pt x="1219" y="5588"/>
                  </a:lnTo>
                  <a:lnTo>
                    <a:pt x="990" y="1219"/>
                  </a:lnTo>
                  <a:lnTo>
                    <a:pt x="5372" y="990"/>
                  </a:lnTo>
                  <a:lnTo>
                    <a:pt x="6300" y="990"/>
                  </a:lnTo>
                  <a:lnTo>
                    <a:pt x="6248" y="0"/>
                  </a:lnTo>
                  <a:close/>
                </a:path>
                <a:path w="6985" h="6985">
                  <a:moveTo>
                    <a:pt x="6300" y="990"/>
                  </a:moveTo>
                  <a:lnTo>
                    <a:pt x="5372" y="990"/>
                  </a:lnTo>
                  <a:lnTo>
                    <a:pt x="5600" y="5359"/>
                  </a:lnTo>
                  <a:lnTo>
                    <a:pt x="1219" y="5588"/>
                  </a:lnTo>
                  <a:lnTo>
                    <a:pt x="6543" y="5588"/>
                  </a:lnTo>
                  <a:lnTo>
                    <a:pt x="6300" y="990"/>
                  </a:lnTo>
                  <a:close/>
                </a:path>
              </a:pathLst>
            </a:custGeom>
            <a:solidFill>
              <a:srgbClr val="F3BB46"/>
            </a:solidFill>
          </p:spPr>
          <p:txBody>
            <a:bodyPr wrap="square" lIns="0" tIns="0" rIns="0" bIns="0" rtlCol="0"/>
            <a:lstStyle/>
            <a:p>
              <a:endParaRPr sz="1227"/>
            </a:p>
          </p:txBody>
        </p:sp>
        <p:sp>
          <p:nvSpPr>
            <p:cNvPr id="595" name="object 595"/>
            <p:cNvSpPr/>
            <p:nvPr/>
          </p:nvSpPr>
          <p:spPr>
            <a:xfrm>
              <a:off x="5987166" y="4872992"/>
              <a:ext cx="6985" cy="6985"/>
            </a:xfrm>
            <a:custGeom>
              <a:avLst/>
              <a:gdLst/>
              <a:ahLst/>
              <a:cxnLst/>
              <a:rect l="l" t="t" r="r" b="b"/>
              <a:pathLst>
                <a:path w="6985" h="6985">
                  <a:moveTo>
                    <a:pt x="6248" y="0"/>
                  </a:moveTo>
                  <a:lnTo>
                    <a:pt x="0" y="342"/>
                  </a:lnTo>
                  <a:lnTo>
                    <a:pt x="330" y="6578"/>
                  </a:lnTo>
                  <a:lnTo>
                    <a:pt x="6565" y="6248"/>
                  </a:lnTo>
                  <a:lnTo>
                    <a:pt x="6532" y="5600"/>
                  </a:lnTo>
                  <a:lnTo>
                    <a:pt x="1219" y="5600"/>
                  </a:lnTo>
                  <a:lnTo>
                    <a:pt x="990" y="1219"/>
                  </a:lnTo>
                  <a:lnTo>
                    <a:pt x="5359" y="990"/>
                  </a:lnTo>
                  <a:lnTo>
                    <a:pt x="6298" y="990"/>
                  </a:lnTo>
                  <a:lnTo>
                    <a:pt x="6248" y="0"/>
                  </a:lnTo>
                  <a:close/>
                </a:path>
                <a:path w="6985" h="6985">
                  <a:moveTo>
                    <a:pt x="6298" y="990"/>
                  </a:moveTo>
                  <a:lnTo>
                    <a:pt x="5359" y="990"/>
                  </a:lnTo>
                  <a:lnTo>
                    <a:pt x="5588" y="5372"/>
                  </a:lnTo>
                  <a:lnTo>
                    <a:pt x="1219" y="5600"/>
                  </a:lnTo>
                  <a:lnTo>
                    <a:pt x="6532" y="5600"/>
                  </a:lnTo>
                  <a:lnTo>
                    <a:pt x="6298" y="990"/>
                  </a:lnTo>
                  <a:close/>
                </a:path>
              </a:pathLst>
            </a:custGeom>
            <a:solidFill>
              <a:srgbClr val="3C91CE"/>
            </a:solidFill>
          </p:spPr>
          <p:txBody>
            <a:bodyPr wrap="square" lIns="0" tIns="0" rIns="0" bIns="0" rtlCol="0"/>
            <a:lstStyle/>
            <a:p>
              <a:endParaRPr sz="1227"/>
            </a:p>
          </p:txBody>
        </p:sp>
        <p:sp>
          <p:nvSpPr>
            <p:cNvPr id="596" name="object 596"/>
            <p:cNvSpPr/>
            <p:nvPr/>
          </p:nvSpPr>
          <p:spPr>
            <a:xfrm>
              <a:off x="5961778" y="4901167"/>
              <a:ext cx="6985" cy="6985"/>
            </a:xfrm>
            <a:custGeom>
              <a:avLst/>
              <a:gdLst/>
              <a:ahLst/>
              <a:cxnLst/>
              <a:rect l="l" t="t" r="r" b="b"/>
              <a:pathLst>
                <a:path w="6985" h="6985">
                  <a:moveTo>
                    <a:pt x="6261" y="0"/>
                  </a:moveTo>
                  <a:lnTo>
                    <a:pt x="0" y="330"/>
                  </a:lnTo>
                  <a:lnTo>
                    <a:pt x="342" y="6578"/>
                  </a:lnTo>
                  <a:lnTo>
                    <a:pt x="6591" y="6261"/>
                  </a:lnTo>
                  <a:lnTo>
                    <a:pt x="6555" y="5588"/>
                  </a:lnTo>
                  <a:lnTo>
                    <a:pt x="1231" y="5588"/>
                  </a:lnTo>
                  <a:lnTo>
                    <a:pt x="1003" y="1231"/>
                  </a:lnTo>
                  <a:lnTo>
                    <a:pt x="5372" y="1003"/>
                  </a:lnTo>
                  <a:lnTo>
                    <a:pt x="6314" y="1003"/>
                  </a:lnTo>
                  <a:lnTo>
                    <a:pt x="6261" y="0"/>
                  </a:lnTo>
                  <a:close/>
                </a:path>
                <a:path w="6985" h="6985">
                  <a:moveTo>
                    <a:pt x="6314" y="1003"/>
                  </a:moveTo>
                  <a:lnTo>
                    <a:pt x="5372" y="1003"/>
                  </a:lnTo>
                  <a:lnTo>
                    <a:pt x="5600" y="5372"/>
                  </a:lnTo>
                  <a:lnTo>
                    <a:pt x="1231" y="5588"/>
                  </a:lnTo>
                  <a:lnTo>
                    <a:pt x="6555" y="5588"/>
                  </a:lnTo>
                  <a:lnTo>
                    <a:pt x="6314" y="1003"/>
                  </a:lnTo>
                  <a:close/>
                </a:path>
              </a:pathLst>
            </a:custGeom>
            <a:solidFill>
              <a:srgbClr val="2E76B8"/>
            </a:solidFill>
          </p:spPr>
          <p:txBody>
            <a:bodyPr wrap="square" lIns="0" tIns="0" rIns="0" bIns="0" rtlCol="0"/>
            <a:lstStyle/>
            <a:p>
              <a:endParaRPr sz="1227"/>
            </a:p>
          </p:txBody>
        </p:sp>
        <p:sp>
          <p:nvSpPr>
            <p:cNvPr id="597" name="object 597"/>
            <p:cNvSpPr/>
            <p:nvPr/>
          </p:nvSpPr>
          <p:spPr>
            <a:xfrm>
              <a:off x="5962265" y="4876275"/>
              <a:ext cx="3175" cy="3175"/>
            </a:xfrm>
            <a:custGeom>
              <a:avLst/>
              <a:gdLst/>
              <a:ahLst/>
              <a:cxnLst/>
              <a:rect l="l" t="t" r="r" b="b"/>
              <a:pathLst>
                <a:path w="3175" h="3175">
                  <a:moveTo>
                    <a:pt x="2679" y="0"/>
                  </a:moveTo>
                  <a:lnTo>
                    <a:pt x="0" y="139"/>
                  </a:lnTo>
                  <a:lnTo>
                    <a:pt x="139" y="2819"/>
                  </a:lnTo>
                  <a:lnTo>
                    <a:pt x="2806" y="2679"/>
                  </a:lnTo>
                  <a:lnTo>
                    <a:pt x="2679" y="0"/>
                  </a:lnTo>
                  <a:close/>
                </a:path>
              </a:pathLst>
            </a:custGeom>
            <a:solidFill>
              <a:srgbClr val="F3BB46"/>
            </a:solidFill>
          </p:spPr>
          <p:txBody>
            <a:bodyPr wrap="square" lIns="0" tIns="0" rIns="0" bIns="0" rtlCol="0"/>
            <a:lstStyle/>
            <a:p>
              <a:endParaRPr sz="1227"/>
            </a:p>
          </p:txBody>
        </p:sp>
        <p:sp>
          <p:nvSpPr>
            <p:cNvPr id="598" name="object 598"/>
            <p:cNvSpPr/>
            <p:nvPr/>
          </p:nvSpPr>
          <p:spPr>
            <a:xfrm>
              <a:off x="5989045" y="4874869"/>
              <a:ext cx="3175" cy="3175"/>
            </a:xfrm>
            <a:custGeom>
              <a:avLst/>
              <a:gdLst/>
              <a:ahLst/>
              <a:cxnLst/>
              <a:rect l="l" t="t" r="r" b="b"/>
              <a:pathLst>
                <a:path w="3175" h="3175">
                  <a:moveTo>
                    <a:pt x="2679" y="0"/>
                  </a:moveTo>
                  <a:lnTo>
                    <a:pt x="0" y="139"/>
                  </a:lnTo>
                  <a:lnTo>
                    <a:pt x="139" y="2819"/>
                  </a:lnTo>
                  <a:lnTo>
                    <a:pt x="2806" y="2679"/>
                  </a:lnTo>
                  <a:lnTo>
                    <a:pt x="2679" y="0"/>
                  </a:lnTo>
                  <a:close/>
                </a:path>
              </a:pathLst>
            </a:custGeom>
            <a:solidFill>
              <a:srgbClr val="3C91CE"/>
            </a:solidFill>
          </p:spPr>
          <p:txBody>
            <a:bodyPr wrap="square" lIns="0" tIns="0" rIns="0" bIns="0" rtlCol="0"/>
            <a:lstStyle/>
            <a:p>
              <a:endParaRPr sz="1227"/>
            </a:p>
          </p:txBody>
        </p:sp>
      </p:grpSp>
      <p:sp>
        <p:nvSpPr>
          <p:cNvPr id="599" name="object 599"/>
          <p:cNvSpPr txBox="1"/>
          <p:nvPr/>
        </p:nvSpPr>
        <p:spPr>
          <a:xfrm rot="21420000">
            <a:off x="7445063" y="3174479"/>
            <a:ext cx="76081" cy="15710"/>
          </a:xfrm>
          <a:prstGeom prst="rect">
            <a:avLst/>
          </a:prstGeom>
        </p:spPr>
        <p:txBody>
          <a:bodyPr vert="horz" wrap="square" lIns="0" tIns="0" rIns="0" bIns="0" rtlCol="0">
            <a:spAutoFit/>
          </a:bodyPr>
          <a:lstStyle/>
          <a:p>
            <a:pPr>
              <a:lnSpc>
                <a:spcPct val="100000"/>
              </a:lnSpc>
            </a:pPr>
            <a:r>
              <a:rPr sz="102" b="1" spc="-7" dirty="0">
                <a:solidFill>
                  <a:srgbClr val="005899"/>
                </a:solidFill>
                <a:latin typeface="Arial Narrow"/>
                <a:cs typeface="Arial Narrow"/>
              </a:rPr>
              <a:t>TIPS</a:t>
            </a:r>
            <a:r>
              <a:rPr sz="102" b="1" spc="7" dirty="0">
                <a:solidFill>
                  <a:srgbClr val="005899"/>
                </a:solidFill>
                <a:latin typeface="Arial Narrow"/>
                <a:cs typeface="Arial Narrow"/>
              </a:rPr>
              <a:t> </a:t>
            </a:r>
            <a:r>
              <a:rPr sz="102" b="1" dirty="0">
                <a:solidFill>
                  <a:srgbClr val="005899"/>
                </a:solidFill>
                <a:latin typeface="Arial Narrow"/>
                <a:cs typeface="Arial Narrow"/>
              </a:rPr>
              <a:t>&amp;</a:t>
            </a:r>
            <a:r>
              <a:rPr sz="102" b="1" spc="17" dirty="0">
                <a:solidFill>
                  <a:srgbClr val="005899"/>
                </a:solidFill>
                <a:latin typeface="Arial Narrow"/>
                <a:cs typeface="Arial Narrow"/>
              </a:rPr>
              <a:t> </a:t>
            </a:r>
            <a:r>
              <a:rPr sz="102" b="1" spc="-14" dirty="0">
                <a:solidFill>
                  <a:srgbClr val="005899"/>
                </a:solidFill>
                <a:latin typeface="Arial Narrow"/>
                <a:cs typeface="Arial Narrow"/>
              </a:rPr>
              <a:t>TRICKS</a:t>
            </a:r>
            <a:endParaRPr sz="102">
              <a:latin typeface="Arial Narrow"/>
              <a:cs typeface="Arial Narrow"/>
            </a:endParaRPr>
          </a:p>
        </p:txBody>
      </p:sp>
      <p:sp>
        <p:nvSpPr>
          <p:cNvPr id="600" name="object 600"/>
          <p:cNvSpPr txBox="1"/>
          <p:nvPr/>
        </p:nvSpPr>
        <p:spPr>
          <a:xfrm rot="21480000">
            <a:off x="7446595" y="3169040"/>
            <a:ext cx="74013" cy="48353"/>
          </a:xfrm>
          <a:prstGeom prst="rect">
            <a:avLst/>
          </a:prstGeom>
        </p:spPr>
        <p:txBody>
          <a:bodyPr vert="horz" wrap="square" lIns="0" tIns="2165" rIns="0" bIns="0" rtlCol="0">
            <a:spAutoFit/>
          </a:bodyPr>
          <a:lstStyle/>
          <a:p>
            <a:pPr>
              <a:spcBef>
                <a:spcPts val="17"/>
              </a:spcBef>
            </a:pPr>
            <a:r>
              <a:rPr sz="100" b="1" dirty="0">
                <a:solidFill>
                  <a:srgbClr val="005899"/>
                </a:solidFill>
                <a:latin typeface="Arial Narrow"/>
                <a:cs typeface="Arial Narrow"/>
              </a:rPr>
              <a:t>TO</a:t>
            </a:r>
            <a:r>
              <a:rPr sz="100" b="1" spc="10" dirty="0">
                <a:solidFill>
                  <a:srgbClr val="005899"/>
                </a:solidFill>
                <a:latin typeface="Arial Narrow"/>
                <a:cs typeface="Arial Narrow"/>
              </a:rPr>
              <a:t> </a:t>
            </a:r>
            <a:r>
              <a:rPr sz="100" b="1" dirty="0">
                <a:solidFill>
                  <a:srgbClr val="005899"/>
                </a:solidFill>
                <a:latin typeface="Arial Narrow"/>
                <a:cs typeface="Arial Narrow"/>
              </a:rPr>
              <a:t>HELP</a:t>
            </a:r>
            <a:r>
              <a:rPr sz="100" b="1" spc="14" dirty="0">
                <a:solidFill>
                  <a:srgbClr val="005899"/>
                </a:solidFill>
                <a:latin typeface="Arial Narrow"/>
                <a:cs typeface="Arial Narrow"/>
              </a:rPr>
              <a:t> </a:t>
            </a:r>
            <a:r>
              <a:rPr sz="100" b="1" dirty="0">
                <a:solidFill>
                  <a:srgbClr val="005899"/>
                </a:solidFill>
                <a:latin typeface="Arial Narrow"/>
                <a:cs typeface="Arial Narrow"/>
              </a:rPr>
              <a:t>YOU</a:t>
            </a:r>
            <a:r>
              <a:rPr sz="100" b="1" spc="14" dirty="0">
                <a:solidFill>
                  <a:srgbClr val="005899"/>
                </a:solidFill>
                <a:latin typeface="Arial Narrow"/>
                <a:cs typeface="Arial Narrow"/>
              </a:rPr>
              <a:t> </a:t>
            </a:r>
            <a:r>
              <a:rPr sz="100" b="1" dirty="0">
                <a:solidFill>
                  <a:srgbClr val="005899"/>
                </a:solidFill>
                <a:latin typeface="Arial Narrow"/>
                <a:cs typeface="Arial Narrow"/>
              </a:rPr>
              <a:t>AND</a:t>
            </a:r>
            <a:r>
              <a:rPr sz="100" b="1" spc="14" dirty="0">
                <a:solidFill>
                  <a:srgbClr val="005899"/>
                </a:solidFill>
                <a:latin typeface="Arial Narrow"/>
                <a:cs typeface="Arial Narrow"/>
              </a:rPr>
              <a:t> </a:t>
            </a:r>
            <a:r>
              <a:rPr sz="100" b="1" dirty="0">
                <a:solidFill>
                  <a:srgbClr val="005899"/>
                </a:solidFill>
                <a:latin typeface="Arial Narrow"/>
                <a:cs typeface="Arial Narrow"/>
              </a:rPr>
              <a:t>YOUR</a:t>
            </a:r>
            <a:r>
              <a:rPr sz="100" b="1" spc="10" dirty="0">
                <a:solidFill>
                  <a:srgbClr val="005899"/>
                </a:solidFill>
                <a:latin typeface="Arial Narrow"/>
                <a:cs typeface="Arial Narrow"/>
              </a:rPr>
              <a:t> </a:t>
            </a:r>
            <a:r>
              <a:rPr sz="100" b="1" spc="-14" dirty="0">
                <a:solidFill>
                  <a:srgbClr val="005899"/>
                </a:solidFill>
                <a:latin typeface="Arial Narrow"/>
                <a:cs typeface="Arial Narrow"/>
              </a:rPr>
              <a:t>CHILD</a:t>
            </a:r>
            <a:endParaRPr sz="100">
              <a:latin typeface="Arial Narrow"/>
              <a:cs typeface="Arial Narrow"/>
            </a:endParaRPr>
          </a:p>
        </p:txBody>
      </p:sp>
      <p:sp>
        <p:nvSpPr>
          <p:cNvPr id="601" name="object 601"/>
          <p:cNvSpPr txBox="1"/>
          <p:nvPr/>
        </p:nvSpPr>
        <p:spPr>
          <a:xfrm rot="21480000">
            <a:off x="7446528" y="3169136"/>
            <a:ext cx="74875" cy="63741"/>
          </a:xfrm>
          <a:prstGeom prst="rect">
            <a:avLst/>
          </a:prstGeom>
        </p:spPr>
        <p:txBody>
          <a:bodyPr vert="horz" wrap="square" lIns="0" tIns="2165" rIns="0" bIns="0" rtlCol="0">
            <a:spAutoFit/>
          </a:bodyPr>
          <a:lstStyle/>
          <a:p>
            <a:pPr>
              <a:spcBef>
                <a:spcPts val="17"/>
              </a:spcBef>
            </a:pPr>
            <a:r>
              <a:rPr sz="100" b="1" dirty="0">
                <a:solidFill>
                  <a:srgbClr val="FFFFFF"/>
                </a:solidFill>
                <a:latin typeface="Arial Narrow"/>
                <a:cs typeface="Arial Narrow"/>
              </a:rPr>
              <a:t>GET</a:t>
            </a:r>
            <a:r>
              <a:rPr sz="100" b="1" spc="7" dirty="0">
                <a:solidFill>
                  <a:srgbClr val="FFFFFF"/>
                </a:solidFill>
                <a:latin typeface="Arial Narrow"/>
                <a:cs typeface="Arial Narrow"/>
              </a:rPr>
              <a:t> </a:t>
            </a:r>
            <a:r>
              <a:rPr sz="100" b="1" dirty="0">
                <a:solidFill>
                  <a:srgbClr val="FFFFFF"/>
                </a:solidFill>
                <a:latin typeface="Arial Narrow"/>
                <a:cs typeface="Arial Narrow"/>
              </a:rPr>
              <a:t>THROUGH</a:t>
            </a:r>
            <a:r>
              <a:rPr sz="100" b="1" spc="10" dirty="0">
                <a:solidFill>
                  <a:srgbClr val="FFFFFF"/>
                </a:solidFill>
                <a:latin typeface="Arial Narrow"/>
                <a:cs typeface="Arial Narrow"/>
              </a:rPr>
              <a:t> </a:t>
            </a:r>
            <a:r>
              <a:rPr sz="100" b="1" dirty="0">
                <a:solidFill>
                  <a:srgbClr val="FFFFFF"/>
                </a:solidFill>
                <a:latin typeface="Arial Narrow"/>
                <a:cs typeface="Arial Narrow"/>
              </a:rPr>
              <a:t>THE</a:t>
            </a:r>
            <a:r>
              <a:rPr sz="100" b="1" spc="7" dirty="0">
                <a:solidFill>
                  <a:srgbClr val="FFFFFF"/>
                </a:solidFill>
                <a:latin typeface="Arial Narrow"/>
                <a:cs typeface="Arial Narrow"/>
              </a:rPr>
              <a:t> </a:t>
            </a:r>
            <a:r>
              <a:rPr sz="100" b="1" spc="-7" dirty="0">
                <a:solidFill>
                  <a:srgbClr val="FFFFFF"/>
                </a:solidFill>
                <a:latin typeface="Arial Narrow"/>
                <a:cs typeface="Arial Narrow"/>
              </a:rPr>
              <a:t>NEEDLESTICK</a:t>
            </a:r>
            <a:endParaRPr sz="100">
              <a:latin typeface="Arial Narrow"/>
              <a:cs typeface="Arial Narrow"/>
            </a:endParaRPr>
          </a:p>
        </p:txBody>
      </p:sp>
      <p:grpSp>
        <p:nvGrpSpPr>
          <p:cNvPr id="602" name="object 602"/>
          <p:cNvGrpSpPr/>
          <p:nvPr/>
        </p:nvGrpSpPr>
        <p:grpSpPr>
          <a:xfrm>
            <a:off x="7447414" y="3203977"/>
            <a:ext cx="74035" cy="16885"/>
            <a:chOff x="5868273" y="4699165"/>
            <a:chExt cx="108585" cy="24765"/>
          </a:xfrm>
        </p:grpSpPr>
        <p:sp>
          <p:nvSpPr>
            <p:cNvPr id="603" name="object 603"/>
            <p:cNvSpPr/>
            <p:nvPr/>
          </p:nvSpPr>
          <p:spPr>
            <a:xfrm>
              <a:off x="5868644" y="4718392"/>
              <a:ext cx="15875" cy="5080"/>
            </a:xfrm>
            <a:custGeom>
              <a:avLst/>
              <a:gdLst/>
              <a:ahLst/>
              <a:cxnLst/>
              <a:rect l="l" t="t" r="r" b="b"/>
              <a:pathLst>
                <a:path w="15875" h="5079">
                  <a:moveTo>
                    <a:pt x="1943" y="4089"/>
                  </a:moveTo>
                  <a:lnTo>
                    <a:pt x="1930" y="3962"/>
                  </a:lnTo>
                  <a:lnTo>
                    <a:pt x="1930" y="3721"/>
                  </a:lnTo>
                  <a:lnTo>
                    <a:pt x="1905" y="3479"/>
                  </a:lnTo>
                  <a:lnTo>
                    <a:pt x="1333" y="3403"/>
                  </a:lnTo>
                  <a:lnTo>
                    <a:pt x="1358" y="3657"/>
                  </a:lnTo>
                  <a:lnTo>
                    <a:pt x="1358" y="3810"/>
                  </a:lnTo>
                  <a:lnTo>
                    <a:pt x="1371" y="3962"/>
                  </a:lnTo>
                  <a:lnTo>
                    <a:pt x="1371" y="4089"/>
                  </a:lnTo>
                  <a:lnTo>
                    <a:pt x="1384" y="4216"/>
                  </a:lnTo>
                  <a:lnTo>
                    <a:pt x="1384" y="4419"/>
                  </a:lnTo>
                  <a:lnTo>
                    <a:pt x="838" y="4546"/>
                  </a:lnTo>
                  <a:lnTo>
                    <a:pt x="711" y="4254"/>
                  </a:lnTo>
                  <a:lnTo>
                    <a:pt x="685" y="3810"/>
                  </a:lnTo>
                  <a:lnTo>
                    <a:pt x="647" y="3352"/>
                  </a:lnTo>
                  <a:lnTo>
                    <a:pt x="596" y="2413"/>
                  </a:lnTo>
                  <a:lnTo>
                    <a:pt x="571" y="1308"/>
                  </a:lnTo>
                  <a:lnTo>
                    <a:pt x="1092" y="1181"/>
                  </a:lnTo>
                  <a:lnTo>
                    <a:pt x="1219" y="1473"/>
                  </a:lnTo>
                  <a:lnTo>
                    <a:pt x="1231" y="1727"/>
                  </a:lnTo>
                  <a:lnTo>
                    <a:pt x="1231" y="1866"/>
                  </a:lnTo>
                  <a:lnTo>
                    <a:pt x="1244" y="2019"/>
                  </a:lnTo>
                  <a:lnTo>
                    <a:pt x="1244" y="2146"/>
                  </a:lnTo>
                  <a:lnTo>
                    <a:pt x="1816" y="2235"/>
                  </a:lnTo>
                  <a:lnTo>
                    <a:pt x="1816" y="2032"/>
                  </a:lnTo>
                  <a:lnTo>
                    <a:pt x="1803" y="1892"/>
                  </a:lnTo>
                  <a:lnTo>
                    <a:pt x="1803" y="1752"/>
                  </a:lnTo>
                  <a:lnTo>
                    <a:pt x="1790" y="1549"/>
                  </a:lnTo>
                  <a:lnTo>
                    <a:pt x="1765" y="1231"/>
                  </a:lnTo>
                  <a:lnTo>
                    <a:pt x="1676" y="1016"/>
                  </a:lnTo>
                  <a:lnTo>
                    <a:pt x="1384" y="762"/>
                  </a:lnTo>
                  <a:lnTo>
                    <a:pt x="1168" y="711"/>
                  </a:lnTo>
                  <a:lnTo>
                    <a:pt x="546" y="736"/>
                  </a:lnTo>
                  <a:lnTo>
                    <a:pt x="317" y="825"/>
                  </a:lnTo>
                  <a:lnTo>
                    <a:pt x="63" y="1143"/>
                  </a:lnTo>
                  <a:lnTo>
                    <a:pt x="0" y="1358"/>
                  </a:lnTo>
                  <a:lnTo>
                    <a:pt x="88" y="3352"/>
                  </a:lnTo>
                  <a:lnTo>
                    <a:pt x="114" y="3644"/>
                  </a:lnTo>
                  <a:lnTo>
                    <a:pt x="165" y="4495"/>
                  </a:lnTo>
                  <a:lnTo>
                    <a:pt x="254" y="4711"/>
                  </a:lnTo>
                  <a:lnTo>
                    <a:pt x="533" y="4965"/>
                  </a:lnTo>
                  <a:lnTo>
                    <a:pt x="762" y="5016"/>
                  </a:lnTo>
                  <a:lnTo>
                    <a:pt x="1079" y="5003"/>
                  </a:lnTo>
                  <a:lnTo>
                    <a:pt x="1397" y="4991"/>
                  </a:lnTo>
                  <a:lnTo>
                    <a:pt x="1612" y="4902"/>
                  </a:lnTo>
                  <a:lnTo>
                    <a:pt x="1892" y="4622"/>
                  </a:lnTo>
                  <a:lnTo>
                    <a:pt x="1943" y="4394"/>
                  </a:lnTo>
                  <a:lnTo>
                    <a:pt x="1943" y="4089"/>
                  </a:lnTo>
                  <a:close/>
                </a:path>
                <a:path w="15875" h="5079">
                  <a:moveTo>
                    <a:pt x="4343" y="4787"/>
                  </a:moveTo>
                  <a:lnTo>
                    <a:pt x="4127" y="596"/>
                  </a:lnTo>
                  <a:lnTo>
                    <a:pt x="3556" y="622"/>
                  </a:lnTo>
                  <a:lnTo>
                    <a:pt x="3657" y="2438"/>
                  </a:lnTo>
                  <a:lnTo>
                    <a:pt x="3048" y="2476"/>
                  </a:lnTo>
                  <a:lnTo>
                    <a:pt x="2959" y="660"/>
                  </a:lnTo>
                  <a:lnTo>
                    <a:pt x="2387" y="685"/>
                  </a:lnTo>
                  <a:lnTo>
                    <a:pt x="2603" y="4876"/>
                  </a:lnTo>
                  <a:lnTo>
                    <a:pt x="3175" y="4851"/>
                  </a:lnTo>
                  <a:lnTo>
                    <a:pt x="3073" y="2971"/>
                  </a:lnTo>
                  <a:lnTo>
                    <a:pt x="3683" y="2946"/>
                  </a:lnTo>
                  <a:lnTo>
                    <a:pt x="3784" y="4813"/>
                  </a:lnTo>
                  <a:lnTo>
                    <a:pt x="4343" y="4787"/>
                  </a:lnTo>
                  <a:close/>
                </a:path>
                <a:path w="15875" h="5079">
                  <a:moveTo>
                    <a:pt x="5689" y="4724"/>
                  </a:moveTo>
                  <a:lnTo>
                    <a:pt x="5473" y="533"/>
                  </a:lnTo>
                  <a:lnTo>
                    <a:pt x="4902" y="558"/>
                  </a:lnTo>
                  <a:lnTo>
                    <a:pt x="5118" y="4749"/>
                  </a:lnTo>
                  <a:lnTo>
                    <a:pt x="5689" y="4724"/>
                  </a:lnTo>
                  <a:close/>
                </a:path>
                <a:path w="15875" h="5079">
                  <a:moveTo>
                    <a:pt x="8191" y="3759"/>
                  </a:moveTo>
                  <a:lnTo>
                    <a:pt x="8178" y="3632"/>
                  </a:lnTo>
                  <a:lnTo>
                    <a:pt x="8178" y="3390"/>
                  </a:lnTo>
                  <a:lnTo>
                    <a:pt x="8153" y="3149"/>
                  </a:lnTo>
                  <a:lnTo>
                    <a:pt x="7581" y="3073"/>
                  </a:lnTo>
                  <a:lnTo>
                    <a:pt x="7607" y="3327"/>
                  </a:lnTo>
                  <a:lnTo>
                    <a:pt x="7607" y="3479"/>
                  </a:lnTo>
                  <a:lnTo>
                    <a:pt x="7620" y="3632"/>
                  </a:lnTo>
                  <a:lnTo>
                    <a:pt x="7620" y="3759"/>
                  </a:lnTo>
                  <a:lnTo>
                    <a:pt x="7632" y="3886"/>
                  </a:lnTo>
                  <a:lnTo>
                    <a:pt x="7632" y="4089"/>
                  </a:lnTo>
                  <a:lnTo>
                    <a:pt x="7086" y="4216"/>
                  </a:lnTo>
                  <a:lnTo>
                    <a:pt x="6959" y="3924"/>
                  </a:lnTo>
                  <a:lnTo>
                    <a:pt x="6934" y="3479"/>
                  </a:lnTo>
                  <a:lnTo>
                    <a:pt x="6896" y="3022"/>
                  </a:lnTo>
                  <a:lnTo>
                    <a:pt x="6845" y="2082"/>
                  </a:lnTo>
                  <a:lnTo>
                    <a:pt x="6819" y="977"/>
                  </a:lnTo>
                  <a:lnTo>
                    <a:pt x="7340" y="850"/>
                  </a:lnTo>
                  <a:lnTo>
                    <a:pt x="7467" y="1143"/>
                  </a:lnTo>
                  <a:lnTo>
                    <a:pt x="7480" y="1397"/>
                  </a:lnTo>
                  <a:lnTo>
                    <a:pt x="7480" y="1536"/>
                  </a:lnTo>
                  <a:lnTo>
                    <a:pt x="7493" y="1689"/>
                  </a:lnTo>
                  <a:lnTo>
                    <a:pt x="7493" y="1816"/>
                  </a:lnTo>
                  <a:lnTo>
                    <a:pt x="8064" y="1905"/>
                  </a:lnTo>
                  <a:lnTo>
                    <a:pt x="8064" y="1701"/>
                  </a:lnTo>
                  <a:lnTo>
                    <a:pt x="8051" y="1562"/>
                  </a:lnTo>
                  <a:lnTo>
                    <a:pt x="8051" y="1422"/>
                  </a:lnTo>
                  <a:lnTo>
                    <a:pt x="8039" y="1219"/>
                  </a:lnTo>
                  <a:lnTo>
                    <a:pt x="8013" y="901"/>
                  </a:lnTo>
                  <a:lnTo>
                    <a:pt x="7924" y="685"/>
                  </a:lnTo>
                  <a:lnTo>
                    <a:pt x="7632" y="431"/>
                  </a:lnTo>
                  <a:lnTo>
                    <a:pt x="7416" y="381"/>
                  </a:lnTo>
                  <a:lnTo>
                    <a:pt x="6794" y="406"/>
                  </a:lnTo>
                  <a:lnTo>
                    <a:pt x="6565" y="495"/>
                  </a:lnTo>
                  <a:lnTo>
                    <a:pt x="6311" y="812"/>
                  </a:lnTo>
                  <a:lnTo>
                    <a:pt x="6248" y="1028"/>
                  </a:lnTo>
                  <a:lnTo>
                    <a:pt x="6337" y="3022"/>
                  </a:lnTo>
                  <a:lnTo>
                    <a:pt x="6362" y="3314"/>
                  </a:lnTo>
                  <a:lnTo>
                    <a:pt x="6413" y="4165"/>
                  </a:lnTo>
                  <a:lnTo>
                    <a:pt x="6502" y="4381"/>
                  </a:lnTo>
                  <a:lnTo>
                    <a:pt x="6781" y="4635"/>
                  </a:lnTo>
                  <a:lnTo>
                    <a:pt x="7010" y="4686"/>
                  </a:lnTo>
                  <a:lnTo>
                    <a:pt x="7327" y="4673"/>
                  </a:lnTo>
                  <a:lnTo>
                    <a:pt x="7645" y="4660"/>
                  </a:lnTo>
                  <a:lnTo>
                    <a:pt x="7861" y="4572"/>
                  </a:lnTo>
                  <a:lnTo>
                    <a:pt x="8140" y="4292"/>
                  </a:lnTo>
                  <a:lnTo>
                    <a:pt x="8191" y="4064"/>
                  </a:lnTo>
                  <a:lnTo>
                    <a:pt x="8191" y="3759"/>
                  </a:lnTo>
                  <a:close/>
                </a:path>
                <a:path w="15875" h="5079">
                  <a:moveTo>
                    <a:pt x="10693" y="4457"/>
                  </a:moveTo>
                  <a:lnTo>
                    <a:pt x="10515" y="3441"/>
                  </a:lnTo>
                  <a:lnTo>
                    <a:pt x="10426" y="2971"/>
                  </a:lnTo>
                  <a:lnTo>
                    <a:pt x="10045" y="812"/>
                  </a:lnTo>
                  <a:lnTo>
                    <a:pt x="9956" y="292"/>
                  </a:lnTo>
                  <a:lnTo>
                    <a:pt x="9880" y="2946"/>
                  </a:lnTo>
                  <a:lnTo>
                    <a:pt x="9372" y="2971"/>
                  </a:lnTo>
                  <a:lnTo>
                    <a:pt x="9436" y="825"/>
                  </a:lnTo>
                  <a:lnTo>
                    <a:pt x="9588" y="812"/>
                  </a:lnTo>
                  <a:lnTo>
                    <a:pt x="9740" y="2044"/>
                  </a:lnTo>
                  <a:lnTo>
                    <a:pt x="9880" y="2946"/>
                  </a:lnTo>
                  <a:lnTo>
                    <a:pt x="9880" y="304"/>
                  </a:lnTo>
                  <a:lnTo>
                    <a:pt x="9017" y="342"/>
                  </a:lnTo>
                  <a:lnTo>
                    <a:pt x="8724" y="4559"/>
                  </a:lnTo>
                  <a:lnTo>
                    <a:pt x="9309" y="4533"/>
                  </a:lnTo>
                  <a:lnTo>
                    <a:pt x="9347" y="3479"/>
                  </a:lnTo>
                  <a:lnTo>
                    <a:pt x="9956" y="3441"/>
                  </a:lnTo>
                  <a:lnTo>
                    <a:pt x="10121" y="4483"/>
                  </a:lnTo>
                  <a:lnTo>
                    <a:pt x="10693" y="4457"/>
                  </a:lnTo>
                  <a:close/>
                </a:path>
                <a:path w="15875" h="5079">
                  <a:moveTo>
                    <a:pt x="13017" y="3302"/>
                  </a:moveTo>
                  <a:lnTo>
                    <a:pt x="13004" y="3111"/>
                  </a:lnTo>
                  <a:lnTo>
                    <a:pt x="13004" y="2921"/>
                  </a:lnTo>
                  <a:lnTo>
                    <a:pt x="12966" y="2425"/>
                  </a:lnTo>
                  <a:lnTo>
                    <a:pt x="12090" y="2463"/>
                  </a:lnTo>
                  <a:lnTo>
                    <a:pt x="12115" y="2971"/>
                  </a:lnTo>
                  <a:lnTo>
                    <a:pt x="12433" y="2946"/>
                  </a:lnTo>
                  <a:lnTo>
                    <a:pt x="12458" y="3162"/>
                  </a:lnTo>
                  <a:lnTo>
                    <a:pt x="12458" y="3289"/>
                  </a:lnTo>
                  <a:lnTo>
                    <a:pt x="12471" y="3416"/>
                  </a:lnTo>
                  <a:lnTo>
                    <a:pt x="12471" y="3835"/>
                  </a:lnTo>
                  <a:lnTo>
                    <a:pt x="11925" y="3962"/>
                  </a:lnTo>
                  <a:lnTo>
                    <a:pt x="11722" y="2781"/>
                  </a:lnTo>
                  <a:lnTo>
                    <a:pt x="11709" y="2298"/>
                  </a:lnTo>
                  <a:lnTo>
                    <a:pt x="11658" y="1371"/>
                  </a:lnTo>
                  <a:lnTo>
                    <a:pt x="11658" y="723"/>
                  </a:lnTo>
                  <a:lnTo>
                    <a:pt x="12166" y="596"/>
                  </a:lnTo>
                  <a:lnTo>
                    <a:pt x="12293" y="901"/>
                  </a:lnTo>
                  <a:lnTo>
                    <a:pt x="12331" y="1295"/>
                  </a:lnTo>
                  <a:lnTo>
                    <a:pt x="12331" y="1435"/>
                  </a:lnTo>
                  <a:lnTo>
                    <a:pt x="12344" y="1562"/>
                  </a:lnTo>
                  <a:lnTo>
                    <a:pt x="12331" y="1689"/>
                  </a:lnTo>
                  <a:lnTo>
                    <a:pt x="12903" y="1651"/>
                  </a:lnTo>
                  <a:lnTo>
                    <a:pt x="12903" y="1422"/>
                  </a:lnTo>
                  <a:lnTo>
                    <a:pt x="12890" y="1193"/>
                  </a:lnTo>
                  <a:lnTo>
                    <a:pt x="12827" y="660"/>
                  </a:lnTo>
                  <a:lnTo>
                    <a:pt x="12750" y="431"/>
                  </a:lnTo>
                  <a:lnTo>
                    <a:pt x="12598" y="317"/>
                  </a:lnTo>
                  <a:lnTo>
                    <a:pt x="12458" y="190"/>
                  </a:lnTo>
                  <a:lnTo>
                    <a:pt x="12242" y="127"/>
                  </a:lnTo>
                  <a:lnTo>
                    <a:pt x="11938" y="152"/>
                  </a:lnTo>
                  <a:lnTo>
                    <a:pt x="11633" y="165"/>
                  </a:lnTo>
                  <a:lnTo>
                    <a:pt x="11404" y="241"/>
                  </a:lnTo>
                  <a:lnTo>
                    <a:pt x="11150" y="533"/>
                  </a:lnTo>
                  <a:lnTo>
                    <a:pt x="11087" y="762"/>
                  </a:lnTo>
                  <a:lnTo>
                    <a:pt x="11099" y="1092"/>
                  </a:lnTo>
                  <a:lnTo>
                    <a:pt x="11099" y="1346"/>
                  </a:lnTo>
                  <a:lnTo>
                    <a:pt x="11163" y="2781"/>
                  </a:lnTo>
                  <a:lnTo>
                    <a:pt x="11188" y="3060"/>
                  </a:lnTo>
                  <a:lnTo>
                    <a:pt x="11201" y="3340"/>
                  </a:lnTo>
                  <a:lnTo>
                    <a:pt x="11252" y="3911"/>
                  </a:lnTo>
                  <a:lnTo>
                    <a:pt x="11341" y="4127"/>
                  </a:lnTo>
                  <a:lnTo>
                    <a:pt x="11620" y="4381"/>
                  </a:lnTo>
                  <a:lnTo>
                    <a:pt x="11849" y="4432"/>
                  </a:lnTo>
                  <a:lnTo>
                    <a:pt x="12166" y="4419"/>
                  </a:lnTo>
                  <a:lnTo>
                    <a:pt x="13017" y="3810"/>
                  </a:lnTo>
                  <a:lnTo>
                    <a:pt x="13017" y="3302"/>
                  </a:lnTo>
                  <a:close/>
                </a:path>
                <a:path w="15875" h="5079">
                  <a:moveTo>
                    <a:pt x="15455" y="3835"/>
                  </a:moveTo>
                  <a:lnTo>
                    <a:pt x="14833" y="25"/>
                  </a:lnTo>
                  <a:lnTo>
                    <a:pt x="14833" y="3810"/>
                  </a:lnTo>
                  <a:lnTo>
                    <a:pt x="14401" y="3835"/>
                  </a:lnTo>
                  <a:lnTo>
                    <a:pt x="14287" y="3695"/>
                  </a:lnTo>
                  <a:lnTo>
                    <a:pt x="14173" y="1689"/>
                  </a:lnTo>
                  <a:lnTo>
                    <a:pt x="14224" y="495"/>
                  </a:lnTo>
                  <a:lnTo>
                    <a:pt x="14655" y="469"/>
                  </a:lnTo>
                  <a:lnTo>
                    <a:pt x="14833" y="3810"/>
                  </a:lnTo>
                  <a:lnTo>
                    <a:pt x="14833" y="25"/>
                  </a:lnTo>
                  <a:lnTo>
                    <a:pt x="13589" y="1689"/>
                  </a:lnTo>
                  <a:lnTo>
                    <a:pt x="13690" y="3378"/>
                  </a:lnTo>
                  <a:lnTo>
                    <a:pt x="13804" y="4000"/>
                  </a:lnTo>
                  <a:lnTo>
                    <a:pt x="14097" y="4254"/>
                  </a:lnTo>
                  <a:lnTo>
                    <a:pt x="14325" y="4305"/>
                  </a:lnTo>
                  <a:lnTo>
                    <a:pt x="14960" y="4279"/>
                  </a:lnTo>
                  <a:lnTo>
                    <a:pt x="15176" y="4203"/>
                  </a:lnTo>
                  <a:lnTo>
                    <a:pt x="15354" y="4000"/>
                  </a:lnTo>
                  <a:lnTo>
                    <a:pt x="15455" y="3835"/>
                  </a:lnTo>
                  <a:close/>
                </a:path>
              </a:pathLst>
            </a:custGeom>
            <a:solidFill>
              <a:srgbClr val="FFFFFF">
                <a:alpha val="59999"/>
              </a:srgbClr>
            </a:solidFill>
          </p:spPr>
          <p:txBody>
            <a:bodyPr wrap="square" lIns="0" tIns="0" rIns="0" bIns="0" rtlCol="0"/>
            <a:lstStyle/>
            <a:p>
              <a:endParaRPr sz="1227"/>
            </a:p>
          </p:txBody>
        </p:sp>
        <p:sp>
          <p:nvSpPr>
            <p:cNvPr id="604" name="object 604"/>
            <p:cNvSpPr/>
            <p:nvPr/>
          </p:nvSpPr>
          <p:spPr>
            <a:xfrm>
              <a:off x="5868263" y="4711534"/>
              <a:ext cx="20955" cy="11430"/>
            </a:xfrm>
            <a:custGeom>
              <a:avLst/>
              <a:gdLst/>
              <a:ahLst/>
              <a:cxnLst/>
              <a:rect l="l" t="t" r="r" b="b"/>
              <a:pathLst>
                <a:path w="20954" h="11429">
                  <a:moveTo>
                    <a:pt x="2590" y="4152"/>
                  </a:moveTo>
                  <a:lnTo>
                    <a:pt x="2514" y="1676"/>
                  </a:lnTo>
                  <a:lnTo>
                    <a:pt x="2387" y="1384"/>
                  </a:lnTo>
                  <a:lnTo>
                    <a:pt x="1955" y="1028"/>
                  </a:lnTo>
                  <a:lnTo>
                    <a:pt x="1778" y="990"/>
                  </a:lnTo>
                  <a:lnTo>
                    <a:pt x="1778" y="4000"/>
                  </a:lnTo>
                  <a:lnTo>
                    <a:pt x="990" y="4152"/>
                  </a:lnTo>
                  <a:lnTo>
                    <a:pt x="863" y="1714"/>
                  </a:lnTo>
                  <a:lnTo>
                    <a:pt x="1536" y="1676"/>
                  </a:lnTo>
                  <a:lnTo>
                    <a:pt x="1701" y="1828"/>
                  </a:lnTo>
                  <a:lnTo>
                    <a:pt x="1778" y="4000"/>
                  </a:lnTo>
                  <a:lnTo>
                    <a:pt x="1778" y="990"/>
                  </a:lnTo>
                  <a:lnTo>
                    <a:pt x="1638" y="952"/>
                  </a:lnTo>
                  <a:lnTo>
                    <a:pt x="0" y="1041"/>
                  </a:lnTo>
                  <a:lnTo>
                    <a:pt x="317" y="7035"/>
                  </a:lnTo>
                  <a:lnTo>
                    <a:pt x="1130" y="6997"/>
                  </a:lnTo>
                  <a:lnTo>
                    <a:pt x="1028" y="4876"/>
                  </a:lnTo>
                  <a:lnTo>
                    <a:pt x="1828" y="4826"/>
                  </a:lnTo>
                  <a:lnTo>
                    <a:pt x="2159" y="4724"/>
                  </a:lnTo>
                  <a:lnTo>
                    <a:pt x="2540" y="4318"/>
                  </a:lnTo>
                  <a:lnTo>
                    <a:pt x="2590" y="4152"/>
                  </a:lnTo>
                  <a:close/>
                </a:path>
                <a:path w="20954" h="11429">
                  <a:moveTo>
                    <a:pt x="5918" y="6743"/>
                  </a:moveTo>
                  <a:lnTo>
                    <a:pt x="5194" y="4660"/>
                  </a:lnTo>
                  <a:lnTo>
                    <a:pt x="5143" y="4495"/>
                  </a:lnTo>
                  <a:lnTo>
                    <a:pt x="5486" y="4305"/>
                  </a:lnTo>
                  <a:lnTo>
                    <a:pt x="5638" y="3962"/>
                  </a:lnTo>
                  <a:lnTo>
                    <a:pt x="5524" y="1524"/>
                  </a:lnTo>
                  <a:lnTo>
                    <a:pt x="5410" y="1231"/>
                  </a:lnTo>
                  <a:lnTo>
                    <a:pt x="4978" y="876"/>
                  </a:lnTo>
                  <a:lnTo>
                    <a:pt x="4838" y="850"/>
                  </a:lnTo>
                  <a:lnTo>
                    <a:pt x="4838" y="3771"/>
                  </a:lnTo>
                  <a:lnTo>
                    <a:pt x="4686" y="3924"/>
                  </a:lnTo>
                  <a:lnTo>
                    <a:pt x="4000" y="3962"/>
                  </a:lnTo>
                  <a:lnTo>
                    <a:pt x="3886" y="1562"/>
                  </a:lnTo>
                  <a:lnTo>
                    <a:pt x="4559" y="1524"/>
                  </a:lnTo>
                  <a:lnTo>
                    <a:pt x="4724" y="1676"/>
                  </a:lnTo>
                  <a:lnTo>
                    <a:pt x="4838" y="3771"/>
                  </a:lnTo>
                  <a:lnTo>
                    <a:pt x="4838" y="850"/>
                  </a:lnTo>
                  <a:lnTo>
                    <a:pt x="4648" y="800"/>
                  </a:lnTo>
                  <a:lnTo>
                    <a:pt x="3022" y="889"/>
                  </a:lnTo>
                  <a:lnTo>
                    <a:pt x="3340" y="6883"/>
                  </a:lnTo>
                  <a:lnTo>
                    <a:pt x="4152" y="6845"/>
                  </a:lnTo>
                  <a:lnTo>
                    <a:pt x="4038" y="4686"/>
                  </a:lnTo>
                  <a:lnTo>
                    <a:pt x="4394" y="4660"/>
                  </a:lnTo>
                  <a:lnTo>
                    <a:pt x="5054" y="6794"/>
                  </a:lnTo>
                  <a:lnTo>
                    <a:pt x="5918" y="6743"/>
                  </a:lnTo>
                  <a:close/>
                </a:path>
                <a:path w="20954" h="11429">
                  <a:moveTo>
                    <a:pt x="8801" y="6070"/>
                  </a:moveTo>
                  <a:lnTo>
                    <a:pt x="8763" y="2984"/>
                  </a:lnTo>
                  <a:lnTo>
                    <a:pt x="8636" y="1320"/>
                  </a:lnTo>
                  <a:lnTo>
                    <a:pt x="8509" y="1016"/>
                  </a:lnTo>
                  <a:lnTo>
                    <a:pt x="8102" y="660"/>
                  </a:lnTo>
                  <a:lnTo>
                    <a:pt x="8013" y="5930"/>
                  </a:lnTo>
                  <a:lnTo>
                    <a:pt x="7302" y="6070"/>
                  </a:lnTo>
                  <a:lnTo>
                    <a:pt x="7086" y="5410"/>
                  </a:lnTo>
                  <a:lnTo>
                    <a:pt x="6985" y="3898"/>
                  </a:lnTo>
                  <a:lnTo>
                    <a:pt x="7048" y="1282"/>
                  </a:lnTo>
                  <a:lnTo>
                    <a:pt x="7658" y="1257"/>
                  </a:lnTo>
                  <a:lnTo>
                    <a:pt x="7823" y="1384"/>
                  </a:lnTo>
                  <a:lnTo>
                    <a:pt x="7937" y="2984"/>
                  </a:lnTo>
                  <a:lnTo>
                    <a:pt x="8013" y="5930"/>
                  </a:lnTo>
                  <a:lnTo>
                    <a:pt x="8013" y="647"/>
                  </a:lnTo>
                  <a:lnTo>
                    <a:pt x="7772" y="584"/>
                  </a:lnTo>
                  <a:lnTo>
                    <a:pt x="6870" y="622"/>
                  </a:lnTo>
                  <a:lnTo>
                    <a:pt x="6553" y="736"/>
                  </a:lnTo>
                  <a:lnTo>
                    <a:pt x="6299" y="1016"/>
                  </a:lnTo>
                  <a:lnTo>
                    <a:pt x="6210" y="4343"/>
                  </a:lnTo>
                  <a:lnTo>
                    <a:pt x="6324" y="5854"/>
                  </a:lnTo>
                  <a:lnTo>
                    <a:pt x="6451" y="6299"/>
                  </a:lnTo>
                  <a:lnTo>
                    <a:pt x="6870" y="6667"/>
                  </a:lnTo>
                  <a:lnTo>
                    <a:pt x="7200" y="6743"/>
                  </a:lnTo>
                  <a:lnTo>
                    <a:pt x="8089" y="6692"/>
                  </a:lnTo>
                  <a:lnTo>
                    <a:pt x="8407" y="6578"/>
                  </a:lnTo>
                  <a:lnTo>
                    <a:pt x="8775" y="6184"/>
                  </a:lnTo>
                  <a:close/>
                </a:path>
                <a:path w="20954" h="11429">
                  <a:moveTo>
                    <a:pt x="11544" y="1168"/>
                  </a:moveTo>
                  <a:lnTo>
                    <a:pt x="11506" y="444"/>
                  </a:lnTo>
                  <a:lnTo>
                    <a:pt x="8966" y="584"/>
                  </a:lnTo>
                  <a:lnTo>
                    <a:pt x="9004" y="1295"/>
                  </a:lnTo>
                  <a:lnTo>
                    <a:pt x="9867" y="1257"/>
                  </a:lnTo>
                  <a:lnTo>
                    <a:pt x="10147" y="6527"/>
                  </a:lnTo>
                  <a:lnTo>
                    <a:pt x="10960" y="6489"/>
                  </a:lnTo>
                  <a:lnTo>
                    <a:pt x="10680" y="1206"/>
                  </a:lnTo>
                  <a:lnTo>
                    <a:pt x="11544" y="1168"/>
                  </a:lnTo>
                  <a:close/>
                </a:path>
                <a:path w="20954" h="11429">
                  <a:moveTo>
                    <a:pt x="14351" y="6299"/>
                  </a:moveTo>
                  <a:lnTo>
                    <a:pt x="14312" y="5588"/>
                  </a:lnTo>
                  <a:lnTo>
                    <a:pt x="12979" y="5651"/>
                  </a:lnTo>
                  <a:lnTo>
                    <a:pt x="12877" y="3695"/>
                  </a:lnTo>
                  <a:lnTo>
                    <a:pt x="14135" y="3632"/>
                  </a:lnTo>
                  <a:lnTo>
                    <a:pt x="14097" y="2908"/>
                  </a:lnTo>
                  <a:lnTo>
                    <a:pt x="12839" y="2971"/>
                  </a:lnTo>
                  <a:lnTo>
                    <a:pt x="12750" y="1092"/>
                  </a:lnTo>
                  <a:lnTo>
                    <a:pt x="14071" y="1028"/>
                  </a:lnTo>
                  <a:lnTo>
                    <a:pt x="14033" y="304"/>
                  </a:lnTo>
                  <a:lnTo>
                    <a:pt x="11887" y="419"/>
                  </a:lnTo>
                  <a:lnTo>
                    <a:pt x="12204" y="6413"/>
                  </a:lnTo>
                  <a:lnTo>
                    <a:pt x="14351" y="6299"/>
                  </a:lnTo>
                  <a:close/>
                </a:path>
                <a:path w="20954" h="11429">
                  <a:moveTo>
                    <a:pt x="17360" y="5422"/>
                  </a:moveTo>
                  <a:lnTo>
                    <a:pt x="17348" y="4800"/>
                  </a:lnTo>
                  <a:lnTo>
                    <a:pt x="17322" y="4457"/>
                  </a:lnTo>
                  <a:lnTo>
                    <a:pt x="17322" y="4279"/>
                  </a:lnTo>
                  <a:lnTo>
                    <a:pt x="17297" y="3949"/>
                  </a:lnTo>
                  <a:lnTo>
                    <a:pt x="16484" y="3987"/>
                  </a:lnTo>
                  <a:lnTo>
                    <a:pt x="16535" y="4978"/>
                  </a:lnTo>
                  <a:lnTo>
                    <a:pt x="16560" y="5448"/>
                  </a:lnTo>
                  <a:lnTo>
                    <a:pt x="16395" y="5600"/>
                  </a:lnTo>
                  <a:lnTo>
                    <a:pt x="16078" y="5613"/>
                  </a:lnTo>
                  <a:lnTo>
                    <a:pt x="15786" y="5638"/>
                  </a:lnTo>
                  <a:lnTo>
                    <a:pt x="15621" y="5499"/>
                  </a:lnTo>
                  <a:lnTo>
                    <a:pt x="15544" y="4572"/>
                  </a:lnTo>
                  <a:lnTo>
                    <a:pt x="15430" y="2578"/>
                  </a:lnTo>
                  <a:lnTo>
                    <a:pt x="15379" y="1003"/>
                  </a:lnTo>
                  <a:lnTo>
                    <a:pt x="15532" y="850"/>
                  </a:lnTo>
                  <a:lnTo>
                    <a:pt x="15824" y="825"/>
                  </a:lnTo>
                  <a:lnTo>
                    <a:pt x="16129" y="812"/>
                  </a:lnTo>
                  <a:lnTo>
                    <a:pt x="16294" y="952"/>
                  </a:lnTo>
                  <a:lnTo>
                    <a:pt x="16357" y="2197"/>
                  </a:lnTo>
                  <a:lnTo>
                    <a:pt x="16370" y="2362"/>
                  </a:lnTo>
                  <a:lnTo>
                    <a:pt x="17183" y="2324"/>
                  </a:lnTo>
                  <a:lnTo>
                    <a:pt x="17170" y="2184"/>
                  </a:lnTo>
                  <a:lnTo>
                    <a:pt x="17145" y="1473"/>
                  </a:lnTo>
                  <a:lnTo>
                    <a:pt x="17094" y="901"/>
                  </a:lnTo>
                  <a:lnTo>
                    <a:pt x="16967" y="584"/>
                  </a:lnTo>
                  <a:lnTo>
                    <a:pt x="16560" y="215"/>
                  </a:lnTo>
                  <a:lnTo>
                    <a:pt x="16230" y="139"/>
                  </a:lnTo>
                  <a:lnTo>
                    <a:pt x="15354" y="190"/>
                  </a:lnTo>
                  <a:lnTo>
                    <a:pt x="15036" y="317"/>
                  </a:lnTo>
                  <a:lnTo>
                    <a:pt x="14655" y="762"/>
                  </a:lnTo>
                  <a:lnTo>
                    <a:pt x="14566" y="1079"/>
                  </a:lnTo>
                  <a:lnTo>
                    <a:pt x="14592" y="1460"/>
                  </a:lnTo>
                  <a:lnTo>
                    <a:pt x="14643" y="2654"/>
                  </a:lnTo>
                  <a:lnTo>
                    <a:pt x="15659" y="6311"/>
                  </a:lnTo>
                  <a:lnTo>
                    <a:pt x="16116" y="6286"/>
                  </a:lnTo>
                  <a:lnTo>
                    <a:pt x="16560" y="6261"/>
                  </a:lnTo>
                  <a:lnTo>
                    <a:pt x="16891" y="6146"/>
                  </a:lnTo>
                  <a:lnTo>
                    <a:pt x="17272" y="5740"/>
                  </a:lnTo>
                  <a:lnTo>
                    <a:pt x="17360" y="5422"/>
                  </a:lnTo>
                  <a:close/>
                </a:path>
                <a:path w="20954" h="11429">
                  <a:moveTo>
                    <a:pt x="19900" y="723"/>
                  </a:moveTo>
                  <a:lnTo>
                    <a:pt x="19862" y="0"/>
                  </a:lnTo>
                  <a:lnTo>
                    <a:pt x="17322" y="139"/>
                  </a:lnTo>
                  <a:lnTo>
                    <a:pt x="17360" y="850"/>
                  </a:lnTo>
                  <a:lnTo>
                    <a:pt x="18224" y="812"/>
                  </a:lnTo>
                  <a:lnTo>
                    <a:pt x="18503" y="6083"/>
                  </a:lnTo>
                  <a:lnTo>
                    <a:pt x="19316" y="6045"/>
                  </a:lnTo>
                  <a:lnTo>
                    <a:pt x="19037" y="762"/>
                  </a:lnTo>
                  <a:lnTo>
                    <a:pt x="19900" y="723"/>
                  </a:lnTo>
                  <a:close/>
                </a:path>
                <a:path w="20954" h="11429">
                  <a:moveTo>
                    <a:pt x="20332" y="9740"/>
                  </a:moveTo>
                  <a:lnTo>
                    <a:pt x="19227" y="8750"/>
                  </a:lnTo>
                  <a:lnTo>
                    <a:pt x="20218" y="7645"/>
                  </a:lnTo>
                  <a:lnTo>
                    <a:pt x="18808" y="8102"/>
                  </a:lnTo>
                  <a:lnTo>
                    <a:pt x="18351" y="6692"/>
                  </a:lnTo>
                  <a:lnTo>
                    <a:pt x="18046" y="8140"/>
                  </a:lnTo>
                  <a:lnTo>
                    <a:pt x="16586" y="7835"/>
                  </a:lnTo>
                  <a:lnTo>
                    <a:pt x="17691" y="8826"/>
                  </a:lnTo>
                  <a:lnTo>
                    <a:pt x="16700" y="9931"/>
                  </a:lnTo>
                  <a:lnTo>
                    <a:pt x="18110" y="9474"/>
                  </a:lnTo>
                  <a:lnTo>
                    <a:pt x="18567" y="10883"/>
                  </a:lnTo>
                  <a:lnTo>
                    <a:pt x="18884" y="9436"/>
                  </a:lnTo>
                  <a:lnTo>
                    <a:pt x="20332" y="9740"/>
                  </a:lnTo>
                  <a:close/>
                </a:path>
              </a:pathLst>
            </a:custGeom>
            <a:solidFill>
              <a:srgbClr val="981B1E">
                <a:alpha val="59999"/>
              </a:srgbClr>
            </a:solidFill>
          </p:spPr>
          <p:txBody>
            <a:bodyPr wrap="square" lIns="0" tIns="0" rIns="0" bIns="0" rtlCol="0"/>
            <a:lstStyle/>
            <a:p>
              <a:endParaRPr sz="1227"/>
            </a:p>
          </p:txBody>
        </p:sp>
        <p:sp>
          <p:nvSpPr>
            <p:cNvPr id="605" name="object 605"/>
            <p:cNvSpPr/>
            <p:nvPr/>
          </p:nvSpPr>
          <p:spPr>
            <a:xfrm>
              <a:off x="5890653" y="4717236"/>
              <a:ext cx="15875" cy="5080"/>
            </a:xfrm>
            <a:custGeom>
              <a:avLst/>
              <a:gdLst/>
              <a:ahLst/>
              <a:cxnLst/>
              <a:rect l="l" t="t" r="r" b="b"/>
              <a:pathLst>
                <a:path w="15875" h="5079">
                  <a:moveTo>
                    <a:pt x="1943" y="4089"/>
                  </a:moveTo>
                  <a:lnTo>
                    <a:pt x="1930" y="3962"/>
                  </a:lnTo>
                  <a:lnTo>
                    <a:pt x="1930" y="3721"/>
                  </a:lnTo>
                  <a:lnTo>
                    <a:pt x="1905" y="3479"/>
                  </a:lnTo>
                  <a:lnTo>
                    <a:pt x="1333" y="3403"/>
                  </a:lnTo>
                  <a:lnTo>
                    <a:pt x="1358" y="3657"/>
                  </a:lnTo>
                  <a:lnTo>
                    <a:pt x="1358" y="3810"/>
                  </a:lnTo>
                  <a:lnTo>
                    <a:pt x="1371" y="3962"/>
                  </a:lnTo>
                  <a:lnTo>
                    <a:pt x="1371" y="4089"/>
                  </a:lnTo>
                  <a:lnTo>
                    <a:pt x="1384" y="4216"/>
                  </a:lnTo>
                  <a:lnTo>
                    <a:pt x="1384" y="4419"/>
                  </a:lnTo>
                  <a:lnTo>
                    <a:pt x="850" y="4546"/>
                  </a:lnTo>
                  <a:lnTo>
                    <a:pt x="711" y="4254"/>
                  </a:lnTo>
                  <a:lnTo>
                    <a:pt x="685" y="3810"/>
                  </a:lnTo>
                  <a:lnTo>
                    <a:pt x="647" y="3352"/>
                  </a:lnTo>
                  <a:lnTo>
                    <a:pt x="596" y="2413"/>
                  </a:lnTo>
                  <a:lnTo>
                    <a:pt x="571" y="1308"/>
                  </a:lnTo>
                  <a:lnTo>
                    <a:pt x="1092" y="1181"/>
                  </a:lnTo>
                  <a:lnTo>
                    <a:pt x="1219" y="1473"/>
                  </a:lnTo>
                  <a:lnTo>
                    <a:pt x="1231" y="1727"/>
                  </a:lnTo>
                  <a:lnTo>
                    <a:pt x="1231" y="1866"/>
                  </a:lnTo>
                  <a:lnTo>
                    <a:pt x="1244" y="2019"/>
                  </a:lnTo>
                  <a:lnTo>
                    <a:pt x="1244" y="2146"/>
                  </a:lnTo>
                  <a:lnTo>
                    <a:pt x="1816" y="2235"/>
                  </a:lnTo>
                  <a:lnTo>
                    <a:pt x="1816" y="2019"/>
                  </a:lnTo>
                  <a:lnTo>
                    <a:pt x="1803" y="1892"/>
                  </a:lnTo>
                  <a:lnTo>
                    <a:pt x="1803" y="1752"/>
                  </a:lnTo>
                  <a:lnTo>
                    <a:pt x="1790" y="1549"/>
                  </a:lnTo>
                  <a:lnTo>
                    <a:pt x="1765" y="1231"/>
                  </a:lnTo>
                  <a:lnTo>
                    <a:pt x="1676" y="1016"/>
                  </a:lnTo>
                  <a:lnTo>
                    <a:pt x="1384" y="762"/>
                  </a:lnTo>
                  <a:lnTo>
                    <a:pt x="1168" y="711"/>
                  </a:lnTo>
                  <a:lnTo>
                    <a:pt x="546" y="736"/>
                  </a:lnTo>
                  <a:lnTo>
                    <a:pt x="317" y="825"/>
                  </a:lnTo>
                  <a:lnTo>
                    <a:pt x="63" y="1143"/>
                  </a:lnTo>
                  <a:lnTo>
                    <a:pt x="0" y="1358"/>
                  </a:lnTo>
                  <a:lnTo>
                    <a:pt x="88" y="3352"/>
                  </a:lnTo>
                  <a:lnTo>
                    <a:pt x="114" y="3644"/>
                  </a:lnTo>
                  <a:lnTo>
                    <a:pt x="165" y="4495"/>
                  </a:lnTo>
                  <a:lnTo>
                    <a:pt x="254" y="4711"/>
                  </a:lnTo>
                  <a:lnTo>
                    <a:pt x="533" y="4965"/>
                  </a:lnTo>
                  <a:lnTo>
                    <a:pt x="762" y="5016"/>
                  </a:lnTo>
                  <a:lnTo>
                    <a:pt x="1079" y="5003"/>
                  </a:lnTo>
                  <a:lnTo>
                    <a:pt x="1397" y="4991"/>
                  </a:lnTo>
                  <a:lnTo>
                    <a:pt x="1612" y="4902"/>
                  </a:lnTo>
                  <a:lnTo>
                    <a:pt x="1892" y="4622"/>
                  </a:lnTo>
                  <a:lnTo>
                    <a:pt x="1943" y="4394"/>
                  </a:lnTo>
                  <a:lnTo>
                    <a:pt x="1943" y="4089"/>
                  </a:lnTo>
                  <a:close/>
                </a:path>
                <a:path w="15875" h="5079">
                  <a:moveTo>
                    <a:pt x="4330" y="4787"/>
                  </a:moveTo>
                  <a:lnTo>
                    <a:pt x="4114" y="596"/>
                  </a:lnTo>
                  <a:lnTo>
                    <a:pt x="3543" y="622"/>
                  </a:lnTo>
                  <a:lnTo>
                    <a:pt x="3644" y="2438"/>
                  </a:lnTo>
                  <a:lnTo>
                    <a:pt x="3035" y="2476"/>
                  </a:lnTo>
                  <a:lnTo>
                    <a:pt x="2946" y="660"/>
                  </a:lnTo>
                  <a:lnTo>
                    <a:pt x="2374" y="685"/>
                  </a:lnTo>
                  <a:lnTo>
                    <a:pt x="2590" y="4876"/>
                  </a:lnTo>
                  <a:lnTo>
                    <a:pt x="3162" y="4851"/>
                  </a:lnTo>
                  <a:lnTo>
                    <a:pt x="3060" y="2984"/>
                  </a:lnTo>
                  <a:lnTo>
                    <a:pt x="3670" y="2946"/>
                  </a:lnTo>
                  <a:lnTo>
                    <a:pt x="3771" y="4813"/>
                  </a:lnTo>
                  <a:lnTo>
                    <a:pt x="4330" y="4787"/>
                  </a:lnTo>
                  <a:close/>
                </a:path>
                <a:path w="15875" h="5079">
                  <a:moveTo>
                    <a:pt x="5676" y="4724"/>
                  </a:moveTo>
                  <a:lnTo>
                    <a:pt x="5461" y="533"/>
                  </a:lnTo>
                  <a:lnTo>
                    <a:pt x="4889" y="558"/>
                  </a:lnTo>
                  <a:lnTo>
                    <a:pt x="5105" y="4749"/>
                  </a:lnTo>
                  <a:lnTo>
                    <a:pt x="5676" y="4724"/>
                  </a:lnTo>
                  <a:close/>
                </a:path>
                <a:path w="15875" h="5079">
                  <a:moveTo>
                    <a:pt x="8178" y="3771"/>
                  </a:moveTo>
                  <a:lnTo>
                    <a:pt x="8166" y="3644"/>
                  </a:lnTo>
                  <a:lnTo>
                    <a:pt x="8166" y="3403"/>
                  </a:lnTo>
                  <a:lnTo>
                    <a:pt x="8140" y="3162"/>
                  </a:lnTo>
                  <a:lnTo>
                    <a:pt x="7569" y="3086"/>
                  </a:lnTo>
                  <a:lnTo>
                    <a:pt x="7594" y="3340"/>
                  </a:lnTo>
                  <a:lnTo>
                    <a:pt x="7594" y="3492"/>
                  </a:lnTo>
                  <a:lnTo>
                    <a:pt x="7607" y="3644"/>
                  </a:lnTo>
                  <a:lnTo>
                    <a:pt x="7607" y="3771"/>
                  </a:lnTo>
                  <a:lnTo>
                    <a:pt x="7620" y="3898"/>
                  </a:lnTo>
                  <a:lnTo>
                    <a:pt x="7620" y="4102"/>
                  </a:lnTo>
                  <a:lnTo>
                    <a:pt x="7086" y="4229"/>
                  </a:lnTo>
                  <a:lnTo>
                    <a:pt x="6946" y="3937"/>
                  </a:lnTo>
                  <a:lnTo>
                    <a:pt x="6921" y="3492"/>
                  </a:lnTo>
                  <a:lnTo>
                    <a:pt x="6883" y="3035"/>
                  </a:lnTo>
                  <a:lnTo>
                    <a:pt x="6832" y="2095"/>
                  </a:lnTo>
                  <a:lnTo>
                    <a:pt x="6807" y="990"/>
                  </a:lnTo>
                  <a:lnTo>
                    <a:pt x="7327" y="863"/>
                  </a:lnTo>
                  <a:lnTo>
                    <a:pt x="7454" y="1155"/>
                  </a:lnTo>
                  <a:lnTo>
                    <a:pt x="7467" y="1409"/>
                  </a:lnTo>
                  <a:lnTo>
                    <a:pt x="7467" y="1549"/>
                  </a:lnTo>
                  <a:lnTo>
                    <a:pt x="7480" y="1701"/>
                  </a:lnTo>
                  <a:lnTo>
                    <a:pt x="7480" y="1828"/>
                  </a:lnTo>
                  <a:lnTo>
                    <a:pt x="8051" y="1917"/>
                  </a:lnTo>
                  <a:lnTo>
                    <a:pt x="8051" y="1701"/>
                  </a:lnTo>
                  <a:lnTo>
                    <a:pt x="8039" y="1574"/>
                  </a:lnTo>
                  <a:lnTo>
                    <a:pt x="8039" y="1435"/>
                  </a:lnTo>
                  <a:lnTo>
                    <a:pt x="8026" y="1231"/>
                  </a:lnTo>
                  <a:lnTo>
                    <a:pt x="8001" y="914"/>
                  </a:lnTo>
                  <a:lnTo>
                    <a:pt x="7912" y="698"/>
                  </a:lnTo>
                  <a:lnTo>
                    <a:pt x="7620" y="444"/>
                  </a:lnTo>
                  <a:lnTo>
                    <a:pt x="7404" y="393"/>
                  </a:lnTo>
                  <a:lnTo>
                    <a:pt x="6781" y="419"/>
                  </a:lnTo>
                  <a:lnTo>
                    <a:pt x="6553" y="508"/>
                  </a:lnTo>
                  <a:lnTo>
                    <a:pt x="6299" y="825"/>
                  </a:lnTo>
                  <a:lnTo>
                    <a:pt x="6235" y="1041"/>
                  </a:lnTo>
                  <a:lnTo>
                    <a:pt x="6324" y="3035"/>
                  </a:lnTo>
                  <a:lnTo>
                    <a:pt x="6350" y="3327"/>
                  </a:lnTo>
                  <a:lnTo>
                    <a:pt x="6400" y="4178"/>
                  </a:lnTo>
                  <a:lnTo>
                    <a:pt x="6489" y="4394"/>
                  </a:lnTo>
                  <a:lnTo>
                    <a:pt x="6769" y="4648"/>
                  </a:lnTo>
                  <a:lnTo>
                    <a:pt x="6997" y="4699"/>
                  </a:lnTo>
                  <a:lnTo>
                    <a:pt x="7315" y="4686"/>
                  </a:lnTo>
                  <a:lnTo>
                    <a:pt x="7632" y="4673"/>
                  </a:lnTo>
                  <a:lnTo>
                    <a:pt x="7861" y="4584"/>
                  </a:lnTo>
                  <a:lnTo>
                    <a:pt x="7988" y="4445"/>
                  </a:lnTo>
                  <a:lnTo>
                    <a:pt x="8128" y="4305"/>
                  </a:lnTo>
                  <a:lnTo>
                    <a:pt x="8178" y="4076"/>
                  </a:lnTo>
                  <a:lnTo>
                    <a:pt x="8178" y="3771"/>
                  </a:lnTo>
                  <a:close/>
                </a:path>
                <a:path w="15875" h="5079">
                  <a:moveTo>
                    <a:pt x="10680" y="4457"/>
                  </a:moveTo>
                  <a:lnTo>
                    <a:pt x="10502" y="3441"/>
                  </a:lnTo>
                  <a:lnTo>
                    <a:pt x="10426" y="2971"/>
                  </a:lnTo>
                  <a:lnTo>
                    <a:pt x="10045" y="812"/>
                  </a:lnTo>
                  <a:lnTo>
                    <a:pt x="9944" y="292"/>
                  </a:lnTo>
                  <a:lnTo>
                    <a:pt x="9867" y="2946"/>
                  </a:lnTo>
                  <a:lnTo>
                    <a:pt x="9359" y="2971"/>
                  </a:lnTo>
                  <a:lnTo>
                    <a:pt x="9436" y="825"/>
                  </a:lnTo>
                  <a:lnTo>
                    <a:pt x="9575" y="812"/>
                  </a:lnTo>
                  <a:lnTo>
                    <a:pt x="9728" y="2044"/>
                  </a:lnTo>
                  <a:lnTo>
                    <a:pt x="9867" y="2946"/>
                  </a:lnTo>
                  <a:lnTo>
                    <a:pt x="9867" y="304"/>
                  </a:lnTo>
                  <a:lnTo>
                    <a:pt x="9004" y="342"/>
                  </a:lnTo>
                  <a:lnTo>
                    <a:pt x="8712" y="4559"/>
                  </a:lnTo>
                  <a:lnTo>
                    <a:pt x="9296" y="4533"/>
                  </a:lnTo>
                  <a:lnTo>
                    <a:pt x="9334" y="3479"/>
                  </a:lnTo>
                  <a:lnTo>
                    <a:pt x="9944" y="3441"/>
                  </a:lnTo>
                  <a:lnTo>
                    <a:pt x="10109" y="4483"/>
                  </a:lnTo>
                  <a:lnTo>
                    <a:pt x="10680" y="4457"/>
                  </a:lnTo>
                  <a:close/>
                </a:path>
                <a:path w="15875" h="5079">
                  <a:moveTo>
                    <a:pt x="13004" y="3302"/>
                  </a:moveTo>
                  <a:lnTo>
                    <a:pt x="12992" y="3111"/>
                  </a:lnTo>
                  <a:lnTo>
                    <a:pt x="12992" y="2921"/>
                  </a:lnTo>
                  <a:lnTo>
                    <a:pt x="12954" y="2425"/>
                  </a:lnTo>
                  <a:lnTo>
                    <a:pt x="12077" y="2463"/>
                  </a:lnTo>
                  <a:lnTo>
                    <a:pt x="12103" y="2971"/>
                  </a:lnTo>
                  <a:lnTo>
                    <a:pt x="12420" y="2946"/>
                  </a:lnTo>
                  <a:lnTo>
                    <a:pt x="12446" y="3162"/>
                  </a:lnTo>
                  <a:lnTo>
                    <a:pt x="12446" y="3289"/>
                  </a:lnTo>
                  <a:lnTo>
                    <a:pt x="12458" y="3416"/>
                  </a:lnTo>
                  <a:lnTo>
                    <a:pt x="12458" y="3835"/>
                  </a:lnTo>
                  <a:lnTo>
                    <a:pt x="11912" y="3962"/>
                  </a:lnTo>
                  <a:lnTo>
                    <a:pt x="11709" y="2781"/>
                  </a:lnTo>
                  <a:lnTo>
                    <a:pt x="11696" y="2298"/>
                  </a:lnTo>
                  <a:lnTo>
                    <a:pt x="11645" y="1358"/>
                  </a:lnTo>
                  <a:lnTo>
                    <a:pt x="11645" y="723"/>
                  </a:lnTo>
                  <a:lnTo>
                    <a:pt x="12153" y="596"/>
                  </a:lnTo>
                  <a:lnTo>
                    <a:pt x="12319" y="1295"/>
                  </a:lnTo>
                  <a:lnTo>
                    <a:pt x="12319" y="1435"/>
                  </a:lnTo>
                  <a:lnTo>
                    <a:pt x="12331" y="1562"/>
                  </a:lnTo>
                  <a:lnTo>
                    <a:pt x="12319" y="1689"/>
                  </a:lnTo>
                  <a:lnTo>
                    <a:pt x="12890" y="1651"/>
                  </a:lnTo>
                  <a:lnTo>
                    <a:pt x="12890" y="1422"/>
                  </a:lnTo>
                  <a:lnTo>
                    <a:pt x="12230" y="127"/>
                  </a:lnTo>
                  <a:lnTo>
                    <a:pt x="11925" y="139"/>
                  </a:lnTo>
                  <a:lnTo>
                    <a:pt x="11620" y="165"/>
                  </a:lnTo>
                  <a:lnTo>
                    <a:pt x="11391" y="241"/>
                  </a:lnTo>
                  <a:lnTo>
                    <a:pt x="11137" y="533"/>
                  </a:lnTo>
                  <a:lnTo>
                    <a:pt x="11074" y="762"/>
                  </a:lnTo>
                  <a:lnTo>
                    <a:pt x="11087" y="1092"/>
                  </a:lnTo>
                  <a:lnTo>
                    <a:pt x="11087" y="1346"/>
                  </a:lnTo>
                  <a:lnTo>
                    <a:pt x="11137" y="2489"/>
                  </a:lnTo>
                  <a:lnTo>
                    <a:pt x="11163" y="2781"/>
                  </a:lnTo>
                  <a:lnTo>
                    <a:pt x="11188" y="3340"/>
                  </a:lnTo>
                  <a:lnTo>
                    <a:pt x="11239" y="3911"/>
                  </a:lnTo>
                  <a:lnTo>
                    <a:pt x="11328" y="4127"/>
                  </a:lnTo>
                  <a:lnTo>
                    <a:pt x="11607" y="4381"/>
                  </a:lnTo>
                  <a:lnTo>
                    <a:pt x="11836" y="4432"/>
                  </a:lnTo>
                  <a:lnTo>
                    <a:pt x="12153" y="4419"/>
                  </a:lnTo>
                  <a:lnTo>
                    <a:pt x="13004" y="3810"/>
                  </a:lnTo>
                  <a:lnTo>
                    <a:pt x="13004" y="3302"/>
                  </a:lnTo>
                  <a:close/>
                </a:path>
                <a:path w="15875" h="5079">
                  <a:moveTo>
                    <a:pt x="15443" y="3835"/>
                  </a:moveTo>
                  <a:lnTo>
                    <a:pt x="14820" y="25"/>
                  </a:lnTo>
                  <a:lnTo>
                    <a:pt x="14820" y="3810"/>
                  </a:lnTo>
                  <a:lnTo>
                    <a:pt x="14389" y="3835"/>
                  </a:lnTo>
                  <a:lnTo>
                    <a:pt x="14274" y="3695"/>
                  </a:lnTo>
                  <a:lnTo>
                    <a:pt x="14173" y="1689"/>
                  </a:lnTo>
                  <a:lnTo>
                    <a:pt x="14211" y="495"/>
                  </a:lnTo>
                  <a:lnTo>
                    <a:pt x="14643" y="469"/>
                  </a:lnTo>
                  <a:lnTo>
                    <a:pt x="14820" y="3810"/>
                  </a:lnTo>
                  <a:lnTo>
                    <a:pt x="14820" y="25"/>
                  </a:lnTo>
                  <a:lnTo>
                    <a:pt x="13589" y="1689"/>
                  </a:lnTo>
                  <a:lnTo>
                    <a:pt x="13690" y="3378"/>
                  </a:lnTo>
                  <a:lnTo>
                    <a:pt x="13792" y="4000"/>
                  </a:lnTo>
                  <a:lnTo>
                    <a:pt x="14084" y="4254"/>
                  </a:lnTo>
                  <a:lnTo>
                    <a:pt x="14312" y="4305"/>
                  </a:lnTo>
                  <a:lnTo>
                    <a:pt x="14947" y="4279"/>
                  </a:lnTo>
                  <a:lnTo>
                    <a:pt x="15163" y="4203"/>
                  </a:lnTo>
                  <a:lnTo>
                    <a:pt x="15354" y="4000"/>
                  </a:lnTo>
                  <a:lnTo>
                    <a:pt x="15443" y="3835"/>
                  </a:lnTo>
                  <a:close/>
                </a:path>
              </a:pathLst>
            </a:custGeom>
            <a:solidFill>
              <a:srgbClr val="FFFFFF">
                <a:alpha val="59999"/>
              </a:srgbClr>
            </a:solidFill>
          </p:spPr>
          <p:txBody>
            <a:bodyPr wrap="square" lIns="0" tIns="0" rIns="0" bIns="0" rtlCol="0"/>
            <a:lstStyle/>
            <a:p>
              <a:endParaRPr sz="1227"/>
            </a:p>
          </p:txBody>
        </p:sp>
        <p:sp>
          <p:nvSpPr>
            <p:cNvPr id="606" name="object 606"/>
            <p:cNvSpPr/>
            <p:nvPr/>
          </p:nvSpPr>
          <p:spPr>
            <a:xfrm>
              <a:off x="5890272" y="4710391"/>
              <a:ext cx="20320" cy="11430"/>
            </a:xfrm>
            <a:custGeom>
              <a:avLst/>
              <a:gdLst/>
              <a:ahLst/>
              <a:cxnLst/>
              <a:rect l="l" t="t" r="r" b="b"/>
              <a:pathLst>
                <a:path w="20320" h="11429">
                  <a:moveTo>
                    <a:pt x="2578" y="4152"/>
                  </a:moveTo>
                  <a:lnTo>
                    <a:pt x="2501" y="1676"/>
                  </a:lnTo>
                  <a:lnTo>
                    <a:pt x="2387" y="1384"/>
                  </a:lnTo>
                  <a:lnTo>
                    <a:pt x="1955" y="1028"/>
                  </a:lnTo>
                  <a:lnTo>
                    <a:pt x="1778" y="990"/>
                  </a:lnTo>
                  <a:lnTo>
                    <a:pt x="1778" y="4000"/>
                  </a:lnTo>
                  <a:lnTo>
                    <a:pt x="990" y="4152"/>
                  </a:lnTo>
                  <a:lnTo>
                    <a:pt x="863" y="1714"/>
                  </a:lnTo>
                  <a:lnTo>
                    <a:pt x="1536" y="1676"/>
                  </a:lnTo>
                  <a:lnTo>
                    <a:pt x="1701" y="1828"/>
                  </a:lnTo>
                  <a:lnTo>
                    <a:pt x="1778" y="4000"/>
                  </a:lnTo>
                  <a:lnTo>
                    <a:pt x="1778" y="990"/>
                  </a:lnTo>
                  <a:lnTo>
                    <a:pt x="1638" y="952"/>
                  </a:lnTo>
                  <a:lnTo>
                    <a:pt x="0" y="1041"/>
                  </a:lnTo>
                  <a:lnTo>
                    <a:pt x="317" y="7035"/>
                  </a:lnTo>
                  <a:lnTo>
                    <a:pt x="1130" y="6997"/>
                  </a:lnTo>
                  <a:lnTo>
                    <a:pt x="1028" y="4876"/>
                  </a:lnTo>
                  <a:lnTo>
                    <a:pt x="1828" y="4826"/>
                  </a:lnTo>
                  <a:lnTo>
                    <a:pt x="2159" y="4724"/>
                  </a:lnTo>
                  <a:lnTo>
                    <a:pt x="2540" y="4318"/>
                  </a:lnTo>
                  <a:lnTo>
                    <a:pt x="2578" y="4152"/>
                  </a:lnTo>
                  <a:close/>
                </a:path>
                <a:path w="20320" h="11429">
                  <a:moveTo>
                    <a:pt x="5905" y="6731"/>
                  </a:moveTo>
                  <a:lnTo>
                    <a:pt x="5181" y="4648"/>
                  </a:lnTo>
                  <a:lnTo>
                    <a:pt x="5130" y="4483"/>
                  </a:lnTo>
                  <a:lnTo>
                    <a:pt x="5473" y="4292"/>
                  </a:lnTo>
                  <a:lnTo>
                    <a:pt x="5626" y="3949"/>
                  </a:lnTo>
                  <a:lnTo>
                    <a:pt x="5511" y="1511"/>
                  </a:lnTo>
                  <a:lnTo>
                    <a:pt x="5397" y="1219"/>
                  </a:lnTo>
                  <a:lnTo>
                    <a:pt x="4965" y="863"/>
                  </a:lnTo>
                  <a:lnTo>
                    <a:pt x="4826" y="838"/>
                  </a:lnTo>
                  <a:lnTo>
                    <a:pt x="4826" y="3759"/>
                  </a:lnTo>
                  <a:lnTo>
                    <a:pt x="4673" y="3911"/>
                  </a:lnTo>
                  <a:lnTo>
                    <a:pt x="3987" y="3949"/>
                  </a:lnTo>
                  <a:lnTo>
                    <a:pt x="3873" y="1549"/>
                  </a:lnTo>
                  <a:lnTo>
                    <a:pt x="4546" y="1511"/>
                  </a:lnTo>
                  <a:lnTo>
                    <a:pt x="4711" y="1663"/>
                  </a:lnTo>
                  <a:lnTo>
                    <a:pt x="4826" y="3759"/>
                  </a:lnTo>
                  <a:lnTo>
                    <a:pt x="4826" y="838"/>
                  </a:lnTo>
                  <a:lnTo>
                    <a:pt x="4648" y="787"/>
                  </a:lnTo>
                  <a:lnTo>
                    <a:pt x="3009" y="876"/>
                  </a:lnTo>
                  <a:lnTo>
                    <a:pt x="3327" y="6870"/>
                  </a:lnTo>
                  <a:lnTo>
                    <a:pt x="4140" y="6832"/>
                  </a:lnTo>
                  <a:lnTo>
                    <a:pt x="4025" y="4673"/>
                  </a:lnTo>
                  <a:lnTo>
                    <a:pt x="4381" y="4648"/>
                  </a:lnTo>
                  <a:lnTo>
                    <a:pt x="5041" y="6781"/>
                  </a:lnTo>
                  <a:lnTo>
                    <a:pt x="5905" y="6731"/>
                  </a:lnTo>
                  <a:close/>
                </a:path>
                <a:path w="20320" h="11429">
                  <a:moveTo>
                    <a:pt x="8788" y="6057"/>
                  </a:moveTo>
                  <a:lnTo>
                    <a:pt x="8750" y="2971"/>
                  </a:lnTo>
                  <a:lnTo>
                    <a:pt x="8623" y="1320"/>
                  </a:lnTo>
                  <a:lnTo>
                    <a:pt x="8496" y="1003"/>
                  </a:lnTo>
                  <a:lnTo>
                    <a:pt x="8089" y="647"/>
                  </a:lnTo>
                  <a:lnTo>
                    <a:pt x="8001" y="5918"/>
                  </a:lnTo>
                  <a:lnTo>
                    <a:pt x="7289" y="6057"/>
                  </a:lnTo>
                  <a:lnTo>
                    <a:pt x="7086" y="5397"/>
                  </a:lnTo>
                  <a:lnTo>
                    <a:pt x="6972" y="3886"/>
                  </a:lnTo>
                  <a:lnTo>
                    <a:pt x="7035" y="1270"/>
                  </a:lnTo>
                  <a:lnTo>
                    <a:pt x="7645" y="1244"/>
                  </a:lnTo>
                  <a:lnTo>
                    <a:pt x="7810" y="1371"/>
                  </a:lnTo>
                  <a:lnTo>
                    <a:pt x="7924" y="2971"/>
                  </a:lnTo>
                  <a:lnTo>
                    <a:pt x="8001" y="5918"/>
                  </a:lnTo>
                  <a:lnTo>
                    <a:pt x="8001" y="635"/>
                  </a:lnTo>
                  <a:lnTo>
                    <a:pt x="7759" y="571"/>
                  </a:lnTo>
                  <a:lnTo>
                    <a:pt x="6858" y="609"/>
                  </a:lnTo>
                  <a:lnTo>
                    <a:pt x="6540" y="723"/>
                  </a:lnTo>
                  <a:lnTo>
                    <a:pt x="6286" y="1003"/>
                  </a:lnTo>
                  <a:lnTo>
                    <a:pt x="6197" y="4330"/>
                  </a:lnTo>
                  <a:lnTo>
                    <a:pt x="6311" y="5842"/>
                  </a:lnTo>
                  <a:lnTo>
                    <a:pt x="6438" y="6286"/>
                  </a:lnTo>
                  <a:lnTo>
                    <a:pt x="6858" y="6654"/>
                  </a:lnTo>
                  <a:lnTo>
                    <a:pt x="7188" y="6731"/>
                  </a:lnTo>
                  <a:lnTo>
                    <a:pt x="8077" y="6680"/>
                  </a:lnTo>
                  <a:lnTo>
                    <a:pt x="8394" y="6565"/>
                  </a:lnTo>
                  <a:lnTo>
                    <a:pt x="8763" y="6172"/>
                  </a:lnTo>
                  <a:close/>
                </a:path>
                <a:path w="20320" h="11429">
                  <a:moveTo>
                    <a:pt x="11531" y="1155"/>
                  </a:moveTo>
                  <a:lnTo>
                    <a:pt x="11493" y="431"/>
                  </a:lnTo>
                  <a:lnTo>
                    <a:pt x="8953" y="571"/>
                  </a:lnTo>
                  <a:lnTo>
                    <a:pt x="8991" y="1282"/>
                  </a:lnTo>
                  <a:lnTo>
                    <a:pt x="9855" y="1244"/>
                  </a:lnTo>
                  <a:lnTo>
                    <a:pt x="10134" y="6515"/>
                  </a:lnTo>
                  <a:lnTo>
                    <a:pt x="10947" y="6477"/>
                  </a:lnTo>
                  <a:lnTo>
                    <a:pt x="10668" y="1193"/>
                  </a:lnTo>
                  <a:lnTo>
                    <a:pt x="11531" y="1155"/>
                  </a:lnTo>
                  <a:close/>
                </a:path>
                <a:path w="20320" h="11429">
                  <a:moveTo>
                    <a:pt x="14351" y="6299"/>
                  </a:moveTo>
                  <a:lnTo>
                    <a:pt x="14312" y="5588"/>
                  </a:lnTo>
                  <a:lnTo>
                    <a:pt x="12979" y="5651"/>
                  </a:lnTo>
                  <a:lnTo>
                    <a:pt x="12877" y="3695"/>
                  </a:lnTo>
                  <a:lnTo>
                    <a:pt x="14135" y="3632"/>
                  </a:lnTo>
                  <a:lnTo>
                    <a:pt x="14097" y="2908"/>
                  </a:lnTo>
                  <a:lnTo>
                    <a:pt x="12839" y="2971"/>
                  </a:lnTo>
                  <a:lnTo>
                    <a:pt x="12750" y="1092"/>
                  </a:lnTo>
                  <a:lnTo>
                    <a:pt x="14071" y="1028"/>
                  </a:lnTo>
                  <a:lnTo>
                    <a:pt x="14033" y="304"/>
                  </a:lnTo>
                  <a:lnTo>
                    <a:pt x="11887" y="419"/>
                  </a:lnTo>
                  <a:lnTo>
                    <a:pt x="12204" y="6413"/>
                  </a:lnTo>
                  <a:lnTo>
                    <a:pt x="14351" y="6299"/>
                  </a:lnTo>
                  <a:close/>
                </a:path>
                <a:path w="20320" h="11429">
                  <a:moveTo>
                    <a:pt x="17348" y="5410"/>
                  </a:moveTo>
                  <a:lnTo>
                    <a:pt x="17335" y="4787"/>
                  </a:lnTo>
                  <a:lnTo>
                    <a:pt x="17310" y="4445"/>
                  </a:lnTo>
                  <a:lnTo>
                    <a:pt x="17310" y="4267"/>
                  </a:lnTo>
                  <a:lnTo>
                    <a:pt x="17284" y="3937"/>
                  </a:lnTo>
                  <a:lnTo>
                    <a:pt x="16471" y="3975"/>
                  </a:lnTo>
                  <a:lnTo>
                    <a:pt x="16522" y="4965"/>
                  </a:lnTo>
                  <a:lnTo>
                    <a:pt x="16548" y="5435"/>
                  </a:lnTo>
                  <a:lnTo>
                    <a:pt x="16383" y="5588"/>
                  </a:lnTo>
                  <a:lnTo>
                    <a:pt x="16065" y="5600"/>
                  </a:lnTo>
                  <a:lnTo>
                    <a:pt x="15773" y="5626"/>
                  </a:lnTo>
                  <a:lnTo>
                    <a:pt x="15608" y="5486"/>
                  </a:lnTo>
                  <a:lnTo>
                    <a:pt x="15532" y="4559"/>
                  </a:lnTo>
                  <a:lnTo>
                    <a:pt x="15417" y="2565"/>
                  </a:lnTo>
                  <a:lnTo>
                    <a:pt x="15367" y="977"/>
                  </a:lnTo>
                  <a:lnTo>
                    <a:pt x="15519" y="838"/>
                  </a:lnTo>
                  <a:lnTo>
                    <a:pt x="15811" y="812"/>
                  </a:lnTo>
                  <a:lnTo>
                    <a:pt x="16116" y="800"/>
                  </a:lnTo>
                  <a:lnTo>
                    <a:pt x="16281" y="939"/>
                  </a:lnTo>
                  <a:lnTo>
                    <a:pt x="16344" y="2184"/>
                  </a:lnTo>
                  <a:lnTo>
                    <a:pt x="16357" y="2349"/>
                  </a:lnTo>
                  <a:lnTo>
                    <a:pt x="17170" y="2311"/>
                  </a:lnTo>
                  <a:lnTo>
                    <a:pt x="17157" y="2171"/>
                  </a:lnTo>
                  <a:lnTo>
                    <a:pt x="17132" y="1460"/>
                  </a:lnTo>
                  <a:lnTo>
                    <a:pt x="17081" y="889"/>
                  </a:lnTo>
                  <a:lnTo>
                    <a:pt x="16954" y="571"/>
                  </a:lnTo>
                  <a:lnTo>
                    <a:pt x="16548" y="203"/>
                  </a:lnTo>
                  <a:lnTo>
                    <a:pt x="16217" y="127"/>
                  </a:lnTo>
                  <a:lnTo>
                    <a:pt x="15341" y="177"/>
                  </a:lnTo>
                  <a:lnTo>
                    <a:pt x="15024" y="304"/>
                  </a:lnTo>
                  <a:lnTo>
                    <a:pt x="14643" y="749"/>
                  </a:lnTo>
                  <a:lnTo>
                    <a:pt x="14554" y="1066"/>
                  </a:lnTo>
                  <a:lnTo>
                    <a:pt x="14579" y="1447"/>
                  </a:lnTo>
                  <a:lnTo>
                    <a:pt x="14630" y="2641"/>
                  </a:lnTo>
                  <a:lnTo>
                    <a:pt x="15646" y="6299"/>
                  </a:lnTo>
                  <a:lnTo>
                    <a:pt x="16103" y="6273"/>
                  </a:lnTo>
                  <a:lnTo>
                    <a:pt x="16548" y="6248"/>
                  </a:lnTo>
                  <a:lnTo>
                    <a:pt x="16878" y="6134"/>
                  </a:lnTo>
                  <a:lnTo>
                    <a:pt x="17259" y="5727"/>
                  </a:lnTo>
                  <a:lnTo>
                    <a:pt x="17348" y="5410"/>
                  </a:lnTo>
                  <a:close/>
                </a:path>
                <a:path w="20320" h="11429">
                  <a:moveTo>
                    <a:pt x="19888" y="723"/>
                  </a:moveTo>
                  <a:lnTo>
                    <a:pt x="19850" y="0"/>
                  </a:lnTo>
                  <a:lnTo>
                    <a:pt x="17310" y="139"/>
                  </a:lnTo>
                  <a:lnTo>
                    <a:pt x="17348" y="850"/>
                  </a:lnTo>
                  <a:lnTo>
                    <a:pt x="18211" y="812"/>
                  </a:lnTo>
                  <a:lnTo>
                    <a:pt x="18491" y="6083"/>
                  </a:lnTo>
                  <a:lnTo>
                    <a:pt x="19304" y="6045"/>
                  </a:lnTo>
                  <a:lnTo>
                    <a:pt x="19024" y="762"/>
                  </a:lnTo>
                  <a:lnTo>
                    <a:pt x="19888" y="723"/>
                  </a:lnTo>
                  <a:close/>
                </a:path>
                <a:path w="20320" h="11429">
                  <a:moveTo>
                    <a:pt x="20320" y="9728"/>
                  </a:moveTo>
                  <a:lnTo>
                    <a:pt x="19215" y="8737"/>
                  </a:lnTo>
                  <a:lnTo>
                    <a:pt x="20205" y="7632"/>
                  </a:lnTo>
                  <a:lnTo>
                    <a:pt x="18796" y="8089"/>
                  </a:lnTo>
                  <a:lnTo>
                    <a:pt x="18338" y="6680"/>
                  </a:lnTo>
                  <a:lnTo>
                    <a:pt x="18034" y="8128"/>
                  </a:lnTo>
                  <a:lnTo>
                    <a:pt x="16573" y="7823"/>
                  </a:lnTo>
                  <a:lnTo>
                    <a:pt x="17678" y="8813"/>
                  </a:lnTo>
                  <a:lnTo>
                    <a:pt x="16687" y="9918"/>
                  </a:lnTo>
                  <a:lnTo>
                    <a:pt x="18097" y="9461"/>
                  </a:lnTo>
                  <a:lnTo>
                    <a:pt x="18554" y="10871"/>
                  </a:lnTo>
                  <a:lnTo>
                    <a:pt x="18872" y="9423"/>
                  </a:lnTo>
                  <a:lnTo>
                    <a:pt x="20320" y="9728"/>
                  </a:lnTo>
                  <a:close/>
                </a:path>
              </a:pathLst>
            </a:custGeom>
            <a:solidFill>
              <a:srgbClr val="981B1E">
                <a:alpha val="59999"/>
              </a:srgbClr>
            </a:solidFill>
          </p:spPr>
          <p:txBody>
            <a:bodyPr wrap="square" lIns="0" tIns="0" rIns="0" bIns="0" rtlCol="0"/>
            <a:lstStyle/>
            <a:p>
              <a:endParaRPr sz="1227"/>
            </a:p>
          </p:txBody>
        </p:sp>
        <p:sp>
          <p:nvSpPr>
            <p:cNvPr id="607" name="object 607"/>
            <p:cNvSpPr/>
            <p:nvPr/>
          </p:nvSpPr>
          <p:spPr>
            <a:xfrm>
              <a:off x="5912650" y="4716081"/>
              <a:ext cx="15875" cy="5080"/>
            </a:xfrm>
            <a:custGeom>
              <a:avLst/>
              <a:gdLst/>
              <a:ahLst/>
              <a:cxnLst/>
              <a:rect l="l" t="t" r="r" b="b"/>
              <a:pathLst>
                <a:path w="15875" h="5079">
                  <a:moveTo>
                    <a:pt x="1943" y="4102"/>
                  </a:moveTo>
                  <a:lnTo>
                    <a:pt x="1930" y="3975"/>
                  </a:lnTo>
                  <a:lnTo>
                    <a:pt x="1930" y="3733"/>
                  </a:lnTo>
                  <a:lnTo>
                    <a:pt x="1905" y="3492"/>
                  </a:lnTo>
                  <a:lnTo>
                    <a:pt x="1333" y="3416"/>
                  </a:lnTo>
                  <a:lnTo>
                    <a:pt x="1358" y="3670"/>
                  </a:lnTo>
                  <a:lnTo>
                    <a:pt x="1358" y="3822"/>
                  </a:lnTo>
                  <a:lnTo>
                    <a:pt x="1371" y="3975"/>
                  </a:lnTo>
                  <a:lnTo>
                    <a:pt x="1371" y="4102"/>
                  </a:lnTo>
                  <a:lnTo>
                    <a:pt x="1384" y="4229"/>
                  </a:lnTo>
                  <a:lnTo>
                    <a:pt x="1384" y="4432"/>
                  </a:lnTo>
                  <a:lnTo>
                    <a:pt x="850" y="4559"/>
                  </a:lnTo>
                  <a:lnTo>
                    <a:pt x="711" y="4267"/>
                  </a:lnTo>
                  <a:lnTo>
                    <a:pt x="685" y="3822"/>
                  </a:lnTo>
                  <a:lnTo>
                    <a:pt x="647" y="3365"/>
                  </a:lnTo>
                  <a:lnTo>
                    <a:pt x="596" y="2425"/>
                  </a:lnTo>
                  <a:lnTo>
                    <a:pt x="571" y="1320"/>
                  </a:lnTo>
                  <a:lnTo>
                    <a:pt x="1092" y="1193"/>
                  </a:lnTo>
                  <a:lnTo>
                    <a:pt x="1219" y="1485"/>
                  </a:lnTo>
                  <a:lnTo>
                    <a:pt x="1231" y="1739"/>
                  </a:lnTo>
                  <a:lnTo>
                    <a:pt x="1231" y="1879"/>
                  </a:lnTo>
                  <a:lnTo>
                    <a:pt x="1244" y="2032"/>
                  </a:lnTo>
                  <a:lnTo>
                    <a:pt x="1244" y="2159"/>
                  </a:lnTo>
                  <a:lnTo>
                    <a:pt x="1816" y="2247"/>
                  </a:lnTo>
                  <a:lnTo>
                    <a:pt x="1816" y="2032"/>
                  </a:lnTo>
                  <a:lnTo>
                    <a:pt x="1803" y="1905"/>
                  </a:lnTo>
                  <a:lnTo>
                    <a:pt x="1803" y="1765"/>
                  </a:lnTo>
                  <a:lnTo>
                    <a:pt x="1790" y="1562"/>
                  </a:lnTo>
                  <a:lnTo>
                    <a:pt x="1765" y="1244"/>
                  </a:lnTo>
                  <a:lnTo>
                    <a:pt x="1676" y="1028"/>
                  </a:lnTo>
                  <a:lnTo>
                    <a:pt x="1384" y="774"/>
                  </a:lnTo>
                  <a:lnTo>
                    <a:pt x="1168" y="723"/>
                  </a:lnTo>
                  <a:lnTo>
                    <a:pt x="546" y="749"/>
                  </a:lnTo>
                  <a:lnTo>
                    <a:pt x="317" y="838"/>
                  </a:lnTo>
                  <a:lnTo>
                    <a:pt x="63" y="1155"/>
                  </a:lnTo>
                  <a:lnTo>
                    <a:pt x="0" y="1371"/>
                  </a:lnTo>
                  <a:lnTo>
                    <a:pt x="88" y="3365"/>
                  </a:lnTo>
                  <a:lnTo>
                    <a:pt x="114" y="3657"/>
                  </a:lnTo>
                  <a:lnTo>
                    <a:pt x="165" y="4508"/>
                  </a:lnTo>
                  <a:lnTo>
                    <a:pt x="254" y="4724"/>
                  </a:lnTo>
                  <a:lnTo>
                    <a:pt x="533" y="4978"/>
                  </a:lnTo>
                  <a:lnTo>
                    <a:pt x="762" y="5029"/>
                  </a:lnTo>
                  <a:lnTo>
                    <a:pt x="1079" y="5016"/>
                  </a:lnTo>
                  <a:lnTo>
                    <a:pt x="1397" y="5003"/>
                  </a:lnTo>
                  <a:lnTo>
                    <a:pt x="1625" y="4914"/>
                  </a:lnTo>
                  <a:lnTo>
                    <a:pt x="1752" y="4775"/>
                  </a:lnTo>
                  <a:lnTo>
                    <a:pt x="1892" y="4635"/>
                  </a:lnTo>
                  <a:lnTo>
                    <a:pt x="1943" y="4406"/>
                  </a:lnTo>
                  <a:lnTo>
                    <a:pt x="1943" y="4102"/>
                  </a:lnTo>
                  <a:close/>
                </a:path>
                <a:path w="15875" h="5079">
                  <a:moveTo>
                    <a:pt x="4343" y="4800"/>
                  </a:moveTo>
                  <a:lnTo>
                    <a:pt x="4127" y="609"/>
                  </a:lnTo>
                  <a:lnTo>
                    <a:pt x="3556" y="635"/>
                  </a:lnTo>
                  <a:lnTo>
                    <a:pt x="3657" y="2451"/>
                  </a:lnTo>
                  <a:lnTo>
                    <a:pt x="3048" y="2489"/>
                  </a:lnTo>
                  <a:lnTo>
                    <a:pt x="2959" y="673"/>
                  </a:lnTo>
                  <a:lnTo>
                    <a:pt x="2387" y="698"/>
                  </a:lnTo>
                  <a:lnTo>
                    <a:pt x="2603" y="4889"/>
                  </a:lnTo>
                  <a:lnTo>
                    <a:pt x="3175" y="4864"/>
                  </a:lnTo>
                  <a:lnTo>
                    <a:pt x="3073" y="2984"/>
                  </a:lnTo>
                  <a:lnTo>
                    <a:pt x="3683" y="2959"/>
                  </a:lnTo>
                  <a:lnTo>
                    <a:pt x="3784" y="4826"/>
                  </a:lnTo>
                  <a:lnTo>
                    <a:pt x="4343" y="4800"/>
                  </a:lnTo>
                  <a:close/>
                </a:path>
                <a:path w="15875" h="5079">
                  <a:moveTo>
                    <a:pt x="5676" y="4724"/>
                  </a:moveTo>
                  <a:lnTo>
                    <a:pt x="5461" y="533"/>
                  </a:lnTo>
                  <a:lnTo>
                    <a:pt x="4889" y="558"/>
                  </a:lnTo>
                  <a:lnTo>
                    <a:pt x="5105" y="4749"/>
                  </a:lnTo>
                  <a:lnTo>
                    <a:pt x="5676" y="4724"/>
                  </a:lnTo>
                  <a:close/>
                </a:path>
                <a:path w="15875" h="5079">
                  <a:moveTo>
                    <a:pt x="8191" y="4076"/>
                  </a:moveTo>
                  <a:lnTo>
                    <a:pt x="8178" y="3771"/>
                  </a:lnTo>
                  <a:lnTo>
                    <a:pt x="8166" y="3644"/>
                  </a:lnTo>
                  <a:lnTo>
                    <a:pt x="8166" y="3403"/>
                  </a:lnTo>
                  <a:lnTo>
                    <a:pt x="8140" y="3162"/>
                  </a:lnTo>
                  <a:lnTo>
                    <a:pt x="7569" y="3086"/>
                  </a:lnTo>
                  <a:lnTo>
                    <a:pt x="7594" y="3340"/>
                  </a:lnTo>
                  <a:lnTo>
                    <a:pt x="7594" y="3492"/>
                  </a:lnTo>
                  <a:lnTo>
                    <a:pt x="7607" y="3644"/>
                  </a:lnTo>
                  <a:lnTo>
                    <a:pt x="7607" y="3771"/>
                  </a:lnTo>
                  <a:lnTo>
                    <a:pt x="7620" y="3898"/>
                  </a:lnTo>
                  <a:lnTo>
                    <a:pt x="7620" y="4102"/>
                  </a:lnTo>
                  <a:lnTo>
                    <a:pt x="7086" y="4229"/>
                  </a:lnTo>
                  <a:lnTo>
                    <a:pt x="6946" y="3937"/>
                  </a:lnTo>
                  <a:lnTo>
                    <a:pt x="6921" y="3492"/>
                  </a:lnTo>
                  <a:lnTo>
                    <a:pt x="6883" y="3035"/>
                  </a:lnTo>
                  <a:lnTo>
                    <a:pt x="6832" y="2095"/>
                  </a:lnTo>
                  <a:lnTo>
                    <a:pt x="6807" y="990"/>
                  </a:lnTo>
                  <a:lnTo>
                    <a:pt x="7327" y="863"/>
                  </a:lnTo>
                  <a:lnTo>
                    <a:pt x="7454" y="1155"/>
                  </a:lnTo>
                  <a:lnTo>
                    <a:pt x="7467" y="1409"/>
                  </a:lnTo>
                  <a:lnTo>
                    <a:pt x="7467" y="1549"/>
                  </a:lnTo>
                  <a:lnTo>
                    <a:pt x="7480" y="1701"/>
                  </a:lnTo>
                  <a:lnTo>
                    <a:pt x="7480" y="1828"/>
                  </a:lnTo>
                  <a:lnTo>
                    <a:pt x="8051" y="1917"/>
                  </a:lnTo>
                  <a:lnTo>
                    <a:pt x="8051" y="1701"/>
                  </a:lnTo>
                  <a:lnTo>
                    <a:pt x="8039" y="1574"/>
                  </a:lnTo>
                  <a:lnTo>
                    <a:pt x="8039" y="1435"/>
                  </a:lnTo>
                  <a:lnTo>
                    <a:pt x="8026" y="1231"/>
                  </a:lnTo>
                  <a:lnTo>
                    <a:pt x="8001" y="914"/>
                  </a:lnTo>
                  <a:lnTo>
                    <a:pt x="7912" y="698"/>
                  </a:lnTo>
                  <a:lnTo>
                    <a:pt x="7620" y="444"/>
                  </a:lnTo>
                  <a:lnTo>
                    <a:pt x="7404" y="393"/>
                  </a:lnTo>
                  <a:lnTo>
                    <a:pt x="6781" y="419"/>
                  </a:lnTo>
                  <a:lnTo>
                    <a:pt x="6553" y="508"/>
                  </a:lnTo>
                  <a:lnTo>
                    <a:pt x="6299" y="825"/>
                  </a:lnTo>
                  <a:lnTo>
                    <a:pt x="6235" y="1041"/>
                  </a:lnTo>
                  <a:lnTo>
                    <a:pt x="6324" y="3035"/>
                  </a:lnTo>
                  <a:lnTo>
                    <a:pt x="6350" y="3327"/>
                  </a:lnTo>
                  <a:lnTo>
                    <a:pt x="6400" y="4178"/>
                  </a:lnTo>
                  <a:lnTo>
                    <a:pt x="6489" y="4394"/>
                  </a:lnTo>
                  <a:lnTo>
                    <a:pt x="6769" y="4648"/>
                  </a:lnTo>
                  <a:lnTo>
                    <a:pt x="6997" y="4699"/>
                  </a:lnTo>
                  <a:lnTo>
                    <a:pt x="7315" y="4686"/>
                  </a:lnTo>
                  <a:lnTo>
                    <a:pt x="7632" y="4673"/>
                  </a:lnTo>
                  <a:lnTo>
                    <a:pt x="7848" y="4584"/>
                  </a:lnTo>
                  <a:lnTo>
                    <a:pt x="8128" y="4305"/>
                  </a:lnTo>
                  <a:lnTo>
                    <a:pt x="8191" y="4076"/>
                  </a:lnTo>
                  <a:close/>
                </a:path>
                <a:path w="15875" h="5079">
                  <a:moveTo>
                    <a:pt x="10693" y="4457"/>
                  </a:moveTo>
                  <a:lnTo>
                    <a:pt x="10502" y="3441"/>
                  </a:lnTo>
                  <a:lnTo>
                    <a:pt x="10426" y="2971"/>
                  </a:lnTo>
                  <a:lnTo>
                    <a:pt x="10045" y="812"/>
                  </a:lnTo>
                  <a:lnTo>
                    <a:pt x="9956" y="292"/>
                  </a:lnTo>
                  <a:lnTo>
                    <a:pt x="9880" y="2946"/>
                  </a:lnTo>
                  <a:lnTo>
                    <a:pt x="9372" y="2971"/>
                  </a:lnTo>
                  <a:lnTo>
                    <a:pt x="9448" y="825"/>
                  </a:lnTo>
                  <a:lnTo>
                    <a:pt x="9588" y="812"/>
                  </a:lnTo>
                  <a:lnTo>
                    <a:pt x="9740" y="2044"/>
                  </a:lnTo>
                  <a:lnTo>
                    <a:pt x="9880" y="2946"/>
                  </a:lnTo>
                  <a:lnTo>
                    <a:pt x="9880" y="304"/>
                  </a:lnTo>
                  <a:lnTo>
                    <a:pt x="9017" y="342"/>
                  </a:lnTo>
                  <a:lnTo>
                    <a:pt x="8724" y="4559"/>
                  </a:lnTo>
                  <a:lnTo>
                    <a:pt x="9309" y="4533"/>
                  </a:lnTo>
                  <a:lnTo>
                    <a:pt x="9347" y="3479"/>
                  </a:lnTo>
                  <a:lnTo>
                    <a:pt x="9956" y="3441"/>
                  </a:lnTo>
                  <a:lnTo>
                    <a:pt x="10121" y="4483"/>
                  </a:lnTo>
                  <a:lnTo>
                    <a:pt x="10693" y="4457"/>
                  </a:lnTo>
                  <a:close/>
                </a:path>
                <a:path w="15875" h="5079">
                  <a:moveTo>
                    <a:pt x="13017" y="3314"/>
                  </a:moveTo>
                  <a:lnTo>
                    <a:pt x="13004" y="3124"/>
                  </a:lnTo>
                  <a:lnTo>
                    <a:pt x="13004" y="2933"/>
                  </a:lnTo>
                  <a:lnTo>
                    <a:pt x="12966" y="2438"/>
                  </a:lnTo>
                  <a:lnTo>
                    <a:pt x="12090" y="2476"/>
                  </a:lnTo>
                  <a:lnTo>
                    <a:pt x="12115" y="2984"/>
                  </a:lnTo>
                  <a:lnTo>
                    <a:pt x="12433" y="2959"/>
                  </a:lnTo>
                  <a:lnTo>
                    <a:pt x="12458" y="3175"/>
                  </a:lnTo>
                  <a:lnTo>
                    <a:pt x="12458" y="3302"/>
                  </a:lnTo>
                  <a:lnTo>
                    <a:pt x="12471" y="3429"/>
                  </a:lnTo>
                  <a:lnTo>
                    <a:pt x="12471" y="3848"/>
                  </a:lnTo>
                  <a:lnTo>
                    <a:pt x="11925" y="3975"/>
                  </a:lnTo>
                  <a:lnTo>
                    <a:pt x="11722" y="2794"/>
                  </a:lnTo>
                  <a:lnTo>
                    <a:pt x="11709" y="2311"/>
                  </a:lnTo>
                  <a:lnTo>
                    <a:pt x="11658" y="1371"/>
                  </a:lnTo>
                  <a:lnTo>
                    <a:pt x="11658" y="736"/>
                  </a:lnTo>
                  <a:lnTo>
                    <a:pt x="12166" y="609"/>
                  </a:lnTo>
                  <a:lnTo>
                    <a:pt x="12293" y="914"/>
                  </a:lnTo>
                  <a:lnTo>
                    <a:pt x="12331" y="1308"/>
                  </a:lnTo>
                  <a:lnTo>
                    <a:pt x="12331" y="1447"/>
                  </a:lnTo>
                  <a:lnTo>
                    <a:pt x="12344" y="1574"/>
                  </a:lnTo>
                  <a:lnTo>
                    <a:pt x="12331" y="1701"/>
                  </a:lnTo>
                  <a:lnTo>
                    <a:pt x="12903" y="1663"/>
                  </a:lnTo>
                  <a:lnTo>
                    <a:pt x="12903" y="1435"/>
                  </a:lnTo>
                  <a:lnTo>
                    <a:pt x="12242" y="139"/>
                  </a:lnTo>
                  <a:lnTo>
                    <a:pt x="11938" y="152"/>
                  </a:lnTo>
                  <a:lnTo>
                    <a:pt x="11633" y="177"/>
                  </a:lnTo>
                  <a:lnTo>
                    <a:pt x="11404" y="254"/>
                  </a:lnTo>
                  <a:lnTo>
                    <a:pt x="11150" y="546"/>
                  </a:lnTo>
                  <a:lnTo>
                    <a:pt x="11087" y="774"/>
                  </a:lnTo>
                  <a:lnTo>
                    <a:pt x="11099" y="1104"/>
                  </a:lnTo>
                  <a:lnTo>
                    <a:pt x="11099" y="1358"/>
                  </a:lnTo>
                  <a:lnTo>
                    <a:pt x="11163" y="2794"/>
                  </a:lnTo>
                  <a:lnTo>
                    <a:pt x="11188" y="3073"/>
                  </a:lnTo>
                  <a:lnTo>
                    <a:pt x="11201" y="3352"/>
                  </a:lnTo>
                  <a:lnTo>
                    <a:pt x="11252" y="3924"/>
                  </a:lnTo>
                  <a:lnTo>
                    <a:pt x="11341" y="4140"/>
                  </a:lnTo>
                  <a:lnTo>
                    <a:pt x="11620" y="4394"/>
                  </a:lnTo>
                  <a:lnTo>
                    <a:pt x="11849" y="4445"/>
                  </a:lnTo>
                  <a:lnTo>
                    <a:pt x="12166" y="4432"/>
                  </a:lnTo>
                  <a:lnTo>
                    <a:pt x="13017" y="3822"/>
                  </a:lnTo>
                  <a:lnTo>
                    <a:pt x="13017" y="3314"/>
                  </a:lnTo>
                  <a:close/>
                </a:path>
                <a:path w="15875" h="5079">
                  <a:moveTo>
                    <a:pt x="15455" y="3835"/>
                  </a:moveTo>
                  <a:lnTo>
                    <a:pt x="14820" y="25"/>
                  </a:lnTo>
                  <a:lnTo>
                    <a:pt x="14820" y="3810"/>
                  </a:lnTo>
                  <a:lnTo>
                    <a:pt x="14389" y="3835"/>
                  </a:lnTo>
                  <a:lnTo>
                    <a:pt x="14274" y="3695"/>
                  </a:lnTo>
                  <a:lnTo>
                    <a:pt x="14173" y="1689"/>
                  </a:lnTo>
                  <a:lnTo>
                    <a:pt x="14211" y="495"/>
                  </a:lnTo>
                  <a:lnTo>
                    <a:pt x="14643" y="469"/>
                  </a:lnTo>
                  <a:lnTo>
                    <a:pt x="14820" y="3810"/>
                  </a:lnTo>
                  <a:lnTo>
                    <a:pt x="14820" y="25"/>
                  </a:lnTo>
                  <a:lnTo>
                    <a:pt x="13589" y="1689"/>
                  </a:lnTo>
                  <a:lnTo>
                    <a:pt x="13690" y="3378"/>
                  </a:lnTo>
                  <a:lnTo>
                    <a:pt x="13792" y="4000"/>
                  </a:lnTo>
                  <a:lnTo>
                    <a:pt x="14084" y="4254"/>
                  </a:lnTo>
                  <a:lnTo>
                    <a:pt x="14312" y="4305"/>
                  </a:lnTo>
                  <a:lnTo>
                    <a:pt x="14947" y="4279"/>
                  </a:lnTo>
                  <a:lnTo>
                    <a:pt x="15163" y="4203"/>
                  </a:lnTo>
                  <a:lnTo>
                    <a:pt x="15354" y="4000"/>
                  </a:lnTo>
                  <a:lnTo>
                    <a:pt x="15455" y="3835"/>
                  </a:lnTo>
                  <a:close/>
                </a:path>
              </a:pathLst>
            </a:custGeom>
            <a:solidFill>
              <a:srgbClr val="FFFFFF">
                <a:alpha val="59999"/>
              </a:srgbClr>
            </a:solidFill>
          </p:spPr>
          <p:txBody>
            <a:bodyPr wrap="square" lIns="0" tIns="0" rIns="0" bIns="0" rtlCol="0"/>
            <a:lstStyle/>
            <a:p>
              <a:endParaRPr sz="1227"/>
            </a:p>
          </p:txBody>
        </p:sp>
        <p:sp>
          <p:nvSpPr>
            <p:cNvPr id="608" name="object 608"/>
            <p:cNvSpPr/>
            <p:nvPr/>
          </p:nvSpPr>
          <p:spPr>
            <a:xfrm>
              <a:off x="5912269" y="4709235"/>
              <a:ext cx="20955" cy="11430"/>
            </a:xfrm>
            <a:custGeom>
              <a:avLst/>
              <a:gdLst/>
              <a:ahLst/>
              <a:cxnLst/>
              <a:rect l="l" t="t" r="r" b="b"/>
              <a:pathLst>
                <a:path w="20954" h="11429">
                  <a:moveTo>
                    <a:pt x="2578" y="4152"/>
                  </a:moveTo>
                  <a:lnTo>
                    <a:pt x="2501" y="1676"/>
                  </a:lnTo>
                  <a:lnTo>
                    <a:pt x="2387" y="1384"/>
                  </a:lnTo>
                  <a:lnTo>
                    <a:pt x="1955" y="1028"/>
                  </a:lnTo>
                  <a:lnTo>
                    <a:pt x="1778" y="990"/>
                  </a:lnTo>
                  <a:lnTo>
                    <a:pt x="1778" y="4000"/>
                  </a:lnTo>
                  <a:lnTo>
                    <a:pt x="990" y="4152"/>
                  </a:lnTo>
                  <a:lnTo>
                    <a:pt x="863" y="1714"/>
                  </a:lnTo>
                  <a:lnTo>
                    <a:pt x="1536" y="1676"/>
                  </a:lnTo>
                  <a:lnTo>
                    <a:pt x="1701" y="1828"/>
                  </a:lnTo>
                  <a:lnTo>
                    <a:pt x="1778" y="4000"/>
                  </a:lnTo>
                  <a:lnTo>
                    <a:pt x="1778" y="990"/>
                  </a:lnTo>
                  <a:lnTo>
                    <a:pt x="1625" y="952"/>
                  </a:lnTo>
                  <a:lnTo>
                    <a:pt x="0" y="1041"/>
                  </a:lnTo>
                  <a:lnTo>
                    <a:pt x="317" y="7035"/>
                  </a:lnTo>
                  <a:lnTo>
                    <a:pt x="1130" y="6997"/>
                  </a:lnTo>
                  <a:lnTo>
                    <a:pt x="1028" y="4876"/>
                  </a:lnTo>
                  <a:lnTo>
                    <a:pt x="1828" y="4826"/>
                  </a:lnTo>
                  <a:lnTo>
                    <a:pt x="2159" y="4724"/>
                  </a:lnTo>
                  <a:lnTo>
                    <a:pt x="2540" y="4318"/>
                  </a:lnTo>
                  <a:lnTo>
                    <a:pt x="2578" y="4152"/>
                  </a:lnTo>
                  <a:close/>
                </a:path>
                <a:path w="20954" h="11429">
                  <a:moveTo>
                    <a:pt x="5905" y="6731"/>
                  </a:moveTo>
                  <a:lnTo>
                    <a:pt x="5181" y="4648"/>
                  </a:lnTo>
                  <a:lnTo>
                    <a:pt x="5130" y="4483"/>
                  </a:lnTo>
                  <a:lnTo>
                    <a:pt x="5473" y="4292"/>
                  </a:lnTo>
                  <a:lnTo>
                    <a:pt x="5626" y="3949"/>
                  </a:lnTo>
                  <a:lnTo>
                    <a:pt x="5511" y="1511"/>
                  </a:lnTo>
                  <a:lnTo>
                    <a:pt x="5397" y="1219"/>
                  </a:lnTo>
                  <a:lnTo>
                    <a:pt x="4965" y="863"/>
                  </a:lnTo>
                  <a:lnTo>
                    <a:pt x="4826" y="838"/>
                  </a:lnTo>
                  <a:lnTo>
                    <a:pt x="4826" y="3759"/>
                  </a:lnTo>
                  <a:lnTo>
                    <a:pt x="4673" y="3911"/>
                  </a:lnTo>
                  <a:lnTo>
                    <a:pt x="3987" y="3949"/>
                  </a:lnTo>
                  <a:lnTo>
                    <a:pt x="3873" y="1549"/>
                  </a:lnTo>
                  <a:lnTo>
                    <a:pt x="4546" y="1511"/>
                  </a:lnTo>
                  <a:lnTo>
                    <a:pt x="4711" y="1663"/>
                  </a:lnTo>
                  <a:lnTo>
                    <a:pt x="4826" y="3759"/>
                  </a:lnTo>
                  <a:lnTo>
                    <a:pt x="4826" y="838"/>
                  </a:lnTo>
                  <a:lnTo>
                    <a:pt x="4648" y="787"/>
                  </a:lnTo>
                  <a:lnTo>
                    <a:pt x="3009" y="876"/>
                  </a:lnTo>
                  <a:lnTo>
                    <a:pt x="3327" y="6870"/>
                  </a:lnTo>
                  <a:lnTo>
                    <a:pt x="4140" y="6832"/>
                  </a:lnTo>
                  <a:lnTo>
                    <a:pt x="4025" y="4673"/>
                  </a:lnTo>
                  <a:lnTo>
                    <a:pt x="4381" y="4648"/>
                  </a:lnTo>
                  <a:lnTo>
                    <a:pt x="5041" y="6781"/>
                  </a:lnTo>
                  <a:lnTo>
                    <a:pt x="5905" y="6731"/>
                  </a:lnTo>
                  <a:close/>
                </a:path>
                <a:path w="20954" h="11429">
                  <a:moveTo>
                    <a:pt x="8801" y="6057"/>
                  </a:moveTo>
                  <a:lnTo>
                    <a:pt x="8001" y="635"/>
                  </a:lnTo>
                  <a:lnTo>
                    <a:pt x="8001" y="5918"/>
                  </a:lnTo>
                  <a:lnTo>
                    <a:pt x="7289" y="6057"/>
                  </a:lnTo>
                  <a:lnTo>
                    <a:pt x="7086" y="5397"/>
                  </a:lnTo>
                  <a:lnTo>
                    <a:pt x="6972" y="3886"/>
                  </a:lnTo>
                  <a:lnTo>
                    <a:pt x="7035" y="1270"/>
                  </a:lnTo>
                  <a:lnTo>
                    <a:pt x="7645" y="1244"/>
                  </a:lnTo>
                  <a:lnTo>
                    <a:pt x="7810" y="1371"/>
                  </a:lnTo>
                  <a:lnTo>
                    <a:pt x="7937" y="2971"/>
                  </a:lnTo>
                  <a:lnTo>
                    <a:pt x="8001" y="5918"/>
                  </a:lnTo>
                  <a:lnTo>
                    <a:pt x="8001" y="635"/>
                  </a:lnTo>
                  <a:lnTo>
                    <a:pt x="7759" y="571"/>
                  </a:lnTo>
                  <a:lnTo>
                    <a:pt x="6858" y="609"/>
                  </a:lnTo>
                  <a:lnTo>
                    <a:pt x="6540" y="723"/>
                  </a:lnTo>
                  <a:lnTo>
                    <a:pt x="6286" y="1003"/>
                  </a:lnTo>
                  <a:lnTo>
                    <a:pt x="6197" y="4330"/>
                  </a:lnTo>
                  <a:lnTo>
                    <a:pt x="6311" y="5842"/>
                  </a:lnTo>
                  <a:lnTo>
                    <a:pt x="6438" y="6286"/>
                  </a:lnTo>
                  <a:lnTo>
                    <a:pt x="6858" y="6654"/>
                  </a:lnTo>
                  <a:lnTo>
                    <a:pt x="7188" y="6731"/>
                  </a:lnTo>
                  <a:lnTo>
                    <a:pt x="8077" y="6680"/>
                  </a:lnTo>
                  <a:lnTo>
                    <a:pt x="8394" y="6565"/>
                  </a:lnTo>
                  <a:lnTo>
                    <a:pt x="8775" y="6172"/>
                  </a:lnTo>
                  <a:close/>
                </a:path>
                <a:path w="20954" h="11429">
                  <a:moveTo>
                    <a:pt x="11531" y="1155"/>
                  </a:moveTo>
                  <a:lnTo>
                    <a:pt x="11493" y="431"/>
                  </a:lnTo>
                  <a:lnTo>
                    <a:pt x="8953" y="571"/>
                  </a:lnTo>
                  <a:lnTo>
                    <a:pt x="8991" y="1282"/>
                  </a:lnTo>
                  <a:lnTo>
                    <a:pt x="9855" y="1244"/>
                  </a:lnTo>
                  <a:lnTo>
                    <a:pt x="10134" y="6515"/>
                  </a:lnTo>
                  <a:lnTo>
                    <a:pt x="10947" y="6477"/>
                  </a:lnTo>
                  <a:lnTo>
                    <a:pt x="10668" y="1193"/>
                  </a:lnTo>
                  <a:lnTo>
                    <a:pt x="11531" y="1155"/>
                  </a:lnTo>
                  <a:close/>
                </a:path>
                <a:path w="20954" h="11429">
                  <a:moveTo>
                    <a:pt x="14351" y="6299"/>
                  </a:moveTo>
                  <a:lnTo>
                    <a:pt x="14312" y="5588"/>
                  </a:lnTo>
                  <a:lnTo>
                    <a:pt x="12979" y="5651"/>
                  </a:lnTo>
                  <a:lnTo>
                    <a:pt x="12877" y="3695"/>
                  </a:lnTo>
                  <a:lnTo>
                    <a:pt x="14135" y="3632"/>
                  </a:lnTo>
                  <a:lnTo>
                    <a:pt x="14097" y="2908"/>
                  </a:lnTo>
                  <a:lnTo>
                    <a:pt x="12839" y="2971"/>
                  </a:lnTo>
                  <a:lnTo>
                    <a:pt x="12750" y="1092"/>
                  </a:lnTo>
                  <a:lnTo>
                    <a:pt x="14071" y="1028"/>
                  </a:lnTo>
                  <a:lnTo>
                    <a:pt x="14033" y="304"/>
                  </a:lnTo>
                  <a:lnTo>
                    <a:pt x="11887" y="419"/>
                  </a:lnTo>
                  <a:lnTo>
                    <a:pt x="12204" y="6413"/>
                  </a:lnTo>
                  <a:lnTo>
                    <a:pt x="14351" y="6299"/>
                  </a:lnTo>
                  <a:close/>
                </a:path>
                <a:path w="20954" h="11429">
                  <a:moveTo>
                    <a:pt x="17348" y="5410"/>
                  </a:moveTo>
                  <a:lnTo>
                    <a:pt x="17335" y="4787"/>
                  </a:lnTo>
                  <a:lnTo>
                    <a:pt x="17310" y="4445"/>
                  </a:lnTo>
                  <a:lnTo>
                    <a:pt x="17310" y="4267"/>
                  </a:lnTo>
                  <a:lnTo>
                    <a:pt x="17284" y="3937"/>
                  </a:lnTo>
                  <a:lnTo>
                    <a:pt x="16471" y="3975"/>
                  </a:lnTo>
                  <a:lnTo>
                    <a:pt x="16522" y="4965"/>
                  </a:lnTo>
                  <a:lnTo>
                    <a:pt x="16548" y="5435"/>
                  </a:lnTo>
                  <a:lnTo>
                    <a:pt x="16383" y="5588"/>
                  </a:lnTo>
                  <a:lnTo>
                    <a:pt x="16065" y="5600"/>
                  </a:lnTo>
                  <a:lnTo>
                    <a:pt x="15773" y="5626"/>
                  </a:lnTo>
                  <a:lnTo>
                    <a:pt x="15608" y="5486"/>
                  </a:lnTo>
                  <a:lnTo>
                    <a:pt x="15532" y="4559"/>
                  </a:lnTo>
                  <a:lnTo>
                    <a:pt x="15417" y="2565"/>
                  </a:lnTo>
                  <a:lnTo>
                    <a:pt x="15367" y="977"/>
                  </a:lnTo>
                  <a:lnTo>
                    <a:pt x="15519" y="838"/>
                  </a:lnTo>
                  <a:lnTo>
                    <a:pt x="15811" y="812"/>
                  </a:lnTo>
                  <a:lnTo>
                    <a:pt x="16116" y="800"/>
                  </a:lnTo>
                  <a:lnTo>
                    <a:pt x="16281" y="939"/>
                  </a:lnTo>
                  <a:lnTo>
                    <a:pt x="16344" y="2184"/>
                  </a:lnTo>
                  <a:lnTo>
                    <a:pt x="16357" y="2349"/>
                  </a:lnTo>
                  <a:lnTo>
                    <a:pt x="17170" y="2311"/>
                  </a:lnTo>
                  <a:lnTo>
                    <a:pt x="17157" y="2171"/>
                  </a:lnTo>
                  <a:lnTo>
                    <a:pt x="17132" y="1460"/>
                  </a:lnTo>
                  <a:lnTo>
                    <a:pt x="17081" y="889"/>
                  </a:lnTo>
                  <a:lnTo>
                    <a:pt x="16954" y="571"/>
                  </a:lnTo>
                  <a:lnTo>
                    <a:pt x="16548" y="203"/>
                  </a:lnTo>
                  <a:lnTo>
                    <a:pt x="16217" y="127"/>
                  </a:lnTo>
                  <a:lnTo>
                    <a:pt x="15341" y="177"/>
                  </a:lnTo>
                  <a:lnTo>
                    <a:pt x="15024" y="304"/>
                  </a:lnTo>
                  <a:lnTo>
                    <a:pt x="14643" y="749"/>
                  </a:lnTo>
                  <a:lnTo>
                    <a:pt x="14554" y="1066"/>
                  </a:lnTo>
                  <a:lnTo>
                    <a:pt x="14579" y="1447"/>
                  </a:lnTo>
                  <a:lnTo>
                    <a:pt x="14630" y="2641"/>
                  </a:lnTo>
                  <a:lnTo>
                    <a:pt x="15646" y="6299"/>
                  </a:lnTo>
                  <a:lnTo>
                    <a:pt x="16103" y="6273"/>
                  </a:lnTo>
                  <a:lnTo>
                    <a:pt x="16548" y="6248"/>
                  </a:lnTo>
                  <a:lnTo>
                    <a:pt x="16878" y="6134"/>
                  </a:lnTo>
                  <a:lnTo>
                    <a:pt x="17259" y="5727"/>
                  </a:lnTo>
                  <a:lnTo>
                    <a:pt x="17348" y="5410"/>
                  </a:lnTo>
                  <a:close/>
                </a:path>
                <a:path w="20954" h="11429">
                  <a:moveTo>
                    <a:pt x="19888" y="723"/>
                  </a:moveTo>
                  <a:lnTo>
                    <a:pt x="19850" y="0"/>
                  </a:lnTo>
                  <a:lnTo>
                    <a:pt x="17310" y="139"/>
                  </a:lnTo>
                  <a:lnTo>
                    <a:pt x="17348" y="850"/>
                  </a:lnTo>
                  <a:lnTo>
                    <a:pt x="18211" y="812"/>
                  </a:lnTo>
                  <a:lnTo>
                    <a:pt x="18491" y="6083"/>
                  </a:lnTo>
                  <a:lnTo>
                    <a:pt x="19304" y="6045"/>
                  </a:lnTo>
                  <a:lnTo>
                    <a:pt x="19024" y="762"/>
                  </a:lnTo>
                  <a:lnTo>
                    <a:pt x="19888" y="723"/>
                  </a:lnTo>
                  <a:close/>
                </a:path>
                <a:path w="20954" h="11429">
                  <a:moveTo>
                    <a:pt x="20332" y="9728"/>
                  </a:moveTo>
                  <a:lnTo>
                    <a:pt x="19227" y="8737"/>
                  </a:lnTo>
                  <a:lnTo>
                    <a:pt x="20218" y="7632"/>
                  </a:lnTo>
                  <a:lnTo>
                    <a:pt x="18808" y="8089"/>
                  </a:lnTo>
                  <a:lnTo>
                    <a:pt x="18351" y="6680"/>
                  </a:lnTo>
                  <a:lnTo>
                    <a:pt x="18046" y="8128"/>
                  </a:lnTo>
                  <a:lnTo>
                    <a:pt x="16586" y="7823"/>
                  </a:lnTo>
                  <a:lnTo>
                    <a:pt x="17691" y="8813"/>
                  </a:lnTo>
                  <a:lnTo>
                    <a:pt x="16700" y="9918"/>
                  </a:lnTo>
                  <a:lnTo>
                    <a:pt x="18110" y="9461"/>
                  </a:lnTo>
                  <a:lnTo>
                    <a:pt x="18567" y="10871"/>
                  </a:lnTo>
                  <a:lnTo>
                    <a:pt x="18884" y="9423"/>
                  </a:lnTo>
                  <a:lnTo>
                    <a:pt x="20332" y="9728"/>
                  </a:lnTo>
                  <a:close/>
                </a:path>
              </a:pathLst>
            </a:custGeom>
            <a:solidFill>
              <a:srgbClr val="981B1E">
                <a:alpha val="59999"/>
              </a:srgbClr>
            </a:solidFill>
          </p:spPr>
          <p:txBody>
            <a:bodyPr wrap="square" lIns="0" tIns="0" rIns="0" bIns="0" rtlCol="0"/>
            <a:lstStyle/>
            <a:p>
              <a:endParaRPr sz="1227"/>
            </a:p>
          </p:txBody>
        </p:sp>
        <p:sp>
          <p:nvSpPr>
            <p:cNvPr id="609" name="object 609"/>
            <p:cNvSpPr/>
            <p:nvPr/>
          </p:nvSpPr>
          <p:spPr>
            <a:xfrm>
              <a:off x="5934748" y="4714925"/>
              <a:ext cx="15875" cy="5080"/>
            </a:xfrm>
            <a:custGeom>
              <a:avLst/>
              <a:gdLst/>
              <a:ahLst/>
              <a:cxnLst/>
              <a:rect l="l" t="t" r="r" b="b"/>
              <a:pathLst>
                <a:path w="15875" h="5079">
                  <a:moveTo>
                    <a:pt x="1943" y="4089"/>
                  </a:moveTo>
                  <a:lnTo>
                    <a:pt x="1930" y="3962"/>
                  </a:lnTo>
                  <a:lnTo>
                    <a:pt x="1930" y="3721"/>
                  </a:lnTo>
                  <a:lnTo>
                    <a:pt x="1905" y="3479"/>
                  </a:lnTo>
                  <a:lnTo>
                    <a:pt x="1333" y="3403"/>
                  </a:lnTo>
                  <a:lnTo>
                    <a:pt x="1358" y="3657"/>
                  </a:lnTo>
                  <a:lnTo>
                    <a:pt x="1358" y="3810"/>
                  </a:lnTo>
                  <a:lnTo>
                    <a:pt x="1371" y="3962"/>
                  </a:lnTo>
                  <a:lnTo>
                    <a:pt x="1371" y="4089"/>
                  </a:lnTo>
                  <a:lnTo>
                    <a:pt x="1384" y="4216"/>
                  </a:lnTo>
                  <a:lnTo>
                    <a:pt x="1384" y="4419"/>
                  </a:lnTo>
                  <a:lnTo>
                    <a:pt x="838" y="4546"/>
                  </a:lnTo>
                  <a:lnTo>
                    <a:pt x="711" y="4254"/>
                  </a:lnTo>
                  <a:lnTo>
                    <a:pt x="685" y="3810"/>
                  </a:lnTo>
                  <a:lnTo>
                    <a:pt x="647" y="3352"/>
                  </a:lnTo>
                  <a:lnTo>
                    <a:pt x="596" y="2413"/>
                  </a:lnTo>
                  <a:lnTo>
                    <a:pt x="571" y="1308"/>
                  </a:lnTo>
                  <a:lnTo>
                    <a:pt x="1092" y="1181"/>
                  </a:lnTo>
                  <a:lnTo>
                    <a:pt x="1219" y="1473"/>
                  </a:lnTo>
                  <a:lnTo>
                    <a:pt x="1231" y="1727"/>
                  </a:lnTo>
                  <a:lnTo>
                    <a:pt x="1231" y="1866"/>
                  </a:lnTo>
                  <a:lnTo>
                    <a:pt x="1244" y="2019"/>
                  </a:lnTo>
                  <a:lnTo>
                    <a:pt x="1244" y="2146"/>
                  </a:lnTo>
                  <a:lnTo>
                    <a:pt x="1816" y="2235"/>
                  </a:lnTo>
                  <a:lnTo>
                    <a:pt x="1816" y="2019"/>
                  </a:lnTo>
                  <a:lnTo>
                    <a:pt x="1803" y="1892"/>
                  </a:lnTo>
                  <a:lnTo>
                    <a:pt x="1803" y="1752"/>
                  </a:lnTo>
                  <a:lnTo>
                    <a:pt x="1790" y="1549"/>
                  </a:lnTo>
                  <a:lnTo>
                    <a:pt x="1765" y="1231"/>
                  </a:lnTo>
                  <a:lnTo>
                    <a:pt x="1676" y="1016"/>
                  </a:lnTo>
                  <a:lnTo>
                    <a:pt x="1384" y="762"/>
                  </a:lnTo>
                  <a:lnTo>
                    <a:pt x="1168" y="711"/>
                  </a:lnTo>
                  <a:lnTo>
                    <a:pt x="546" y="736"/>
                  </a:lnTo>
                  <a:lnTo>
                    <a:pt x="317" y="825"/>
                  </a:lnTo>
                  <a:lnTo>
                    <a:pt x="63" y="1143"/>
                  </a:lnTo>
                  <a:lnTo>
                    <a:pt x="0" y="1358"/>
                  </a:lnTo>
                  <a:lnTo>
                    <a:pt x="25" y="1892"/>
                  </a:lnTo>
                  <a:lnTo>
                    <a:pt x="25" y="2171"/>
                  </a:lnTo>
                  <a:lnTo>
                    <a:pt x="50" y="2476"/>
                  </a:lnTo>
                  <a:lnTo>
                    <a:pt x="88" y="3352"/>
                  </a:lnTo>
                  <a:lnTo>
                    <a:pt x="114" y="3644"/>
                  </a:lnTo>
                  <a:lnTo>
                    <a:pt x="165" y="4495"/>
                  </a:lnTo>
                  <a:lnTo>
                    <a:pt x="254" y="4711"/>
                  </a:lnTo>
                  <a:lnTo>
                    <a:pt x="533" y="4965"/>
                  </a:lnTo>
                  <a:lnTo>
                    <a:pt x="762" y="5016"/>
                  </a:lnTo>
                  <a:lnTo>
                    <a:pt x="1079" y="5003"/>
                  </a:lnTo>
                  <a:lnTo>
                    <a:pt x="1397" y="4991"/>
                  </a:lnTo>
                  <a:lnTo>
                    <a:pt x="1612" y="4902"/>
                  </a:lnTo>
                  <a:lnTo>
                    <a:pt x="1892" y="4622"/>
                  </a:lnTo>
                  <a:lnTo>
                    <a:pt x="1943" y="4394"/>
                  </a:lnTo>
                  <a:lnTo>
                    <a:pt x="1943" y="4089"/>
                  </a:lnTo>
                  <a:close/>
                </a:path>
                <a:path w="15875" h="5079">
                  <a:moveTo>
                    <a:pt x="4343" y="4800"/>
                  </a:moveTo>
                  <a:lnTo>
                    <a:pt x="4127" y="609"/>
                  </a:lnTo>
                  <a:lnTo>
                    <a:pt x="3556" y="635"/>
                  </a:lnTo>
                  <a:lnTo>
                    <a:pt x="3657" y="2451"/>
                  </a:lnTo>
                  <a:lnTo>
                    <a:pt x="3048" y="2489"/>
                  </a:lnTo>
                  <a:lnTo>
                    <a:pt x="2959" y="673"/>
                  </a:lnTo>
                  <a:lnTo>
                    <a:pt x="2387" y="698"/>
                  </a:lnTo>
                  <a:lnTo>
                    <a:pt x="2603" y="4889"/>
                  </a:lnTo>
                  <a:lnTo>
                    <a:pt x="3175" y="4864"/>
                  </a:lnTo>
                  <a:lnTo>
                    <a:pt x="3073" y="2984"/>
                  </a:lnTo>
                  <a:lnTo>
                    <a:pt x="3683" y="2959"/>
                  </a:lnTo>
                  <a:lnTo>
                    <a:pt x="3784" y="4826"/>
                  </a:lnTo>
                  <a:lnTo>
                    <a:pt x="4343" y="4800"/>
                  </a:lnTo>
                  <a:close/>
                </a:path>
                <a:path w="15875" h="5079">
                  <a:moveTo>
                    <a:pt x="5676" y="4724"/>
                  </a:moveTo>
                  <a:lnTo>
                    <a:pt x="5461" y="533"/>
                  </a:lnTo>
                  <a:lnTo>
                    <a:pt x="4889" y="558"/>
                  </a:lnTo>
                  <a:lnTo>
                    <a:pt x="5105" y="4749"/>
                  </a:lnTo>
                  <a:lnTo>
                    <a:pt x="5676" y="4724"/>
                  </a:lnTo>
                  <a:close/>
                </a:path>
                <a:path w="15875" h="5079">
                  <a:moveTo>
                    <a:pt x="8191" y="4076"/>
                  </a:moveTo>
                  <a:lnTo>
                    <a:pt x="8178" y="3771"/>
                  </a:lnTo>
                  <a:lnTo>
                    <a:pt x="8166" y="3644"/>
                  </a:lnTo>
                  <a:lnTo>
                    <a:pt x="8166" y="3403"/>
                  </a:lnTo>
                  <a:lnTo>
                    <a:pt x="8140" y="3162"/>
                  </a:lnTo>
                  <a:lnTo>
                    <a:pt x="7569" y="3086"/>
                  </a:lnTo>
                  <a:lnTo>
                    <a:pt x="7594" y="3340"/>
                  </a:lnTo>
                  <a:lnTo>
                    <a:pt x="7594" y="3492"/>
                  </a:lnTo>
                  <a:lnTo>
                    <a:pt x="7607" y="3644"/>
                  </a:lnTo>
                  <a:lnTo>
                    <a:pt x="7607" y="3771"/>
                  </a:lnTo>
                  <a:lnTo>
                    <a:pt x="7620" y="3898"/>
                  </a:lnTo>
                  <a:lnTo>
                    <a:pt x="7620" y="4102"/>
                  </a:lnTo>
                  <a:lnTo>
                    <a:pt x="7086" y="4229"/>
                  </a:lnTo>
                  <a:lnTo>
                    <a:pt x="6946" y="3937"/>
                  </a:lnTo>
                  <a:lnTo>
                    <a:pt x="6921" y="3492"/>
                  </a:lnTo>
                  <a:lnTo>
                    <a:pt x="6883" y="3035"/>
                  </a:lnTo>
                  <a:lnTo>
                    <a:pt x="6832" y="2095"/>
                  </a:lnTo>
                  <a:lnTo>
                    <a:pt x="6807" y="990"/>
                  </a:lnTo>
                  <a:lnTo>
                    <a:pt x="7327" y="863"/>
                  </a:lnTo>
                  <a:lnTo>
                    <a:pt x="7454" y="1155"/>
                  </a:lnTo>
                  <a:lnTo>
                    <a:pt x="7467" y="1409"/>
                  </a:lnTo>
                  <a:lnTo>
                    <a:pt x="7467" y="1549"/>
                  </a:lnTo>
                  <a:lnTo>
                    <a:pt x="7480" y="1701"/>
                  </a:lnTo>
                  <a:lnTo>
                    <a:pt x="7480" y="1828"/>
                  </a:lnTo>
                  <a:lnTo>
                    <a:pt x="8051" y="1917"/>
                  </a:lnTo>
                  <a:lnTo>
                    <a:pt x="8051" y="1701"/>
                  </a:lnTo>
                  <a:lnTo>
                    <a:pt x="8039" y="1574"/>
                  </a:lnTo>
                  <a:lnTo>
                    <a:pt x="8039" y="1435"/>
                  </a:lnTo>
                  <a:lnTo>
                    <a:pt x="8026" y="1231"/>
                  </a:lnTo>
                  <a:lnTo>
                    <a:pt x="8001" y="914"/>
                  </a:lnTo>
                  <a:lnTo>
                    <a:pt x="7912" y="698"/>
                  </a:lnTo>
                  <a:lnTo>
                    <a:pt x="7620" y="444"/>
                  </a:lnTo>
                  <a:lnTo>
                    <a:pt x="7404" y="393"/>
                  </a:lnTo>
                  <a:lnTo>
                    <a:pt x="6781" y="419"/>
                  </a:lnTo>
                  <a:lnTo>
                    <a:pt x="6553" y="508"/>
                  </a:lnTo>
                  <a:lnTo>
                    <a:pt x="6299" y="825"/>
                  </a:lnTo>
                  <a:lnTo>
                    <a:pt x="6235" y="1041"/>
                  </a:lnTo>
                  <a:lnTo>
                    <a:pt x="6324" y="3035"/>
                  </a:lnTo>
                  <a:lnTo>
                    <a:pt x="6350" y="3327"/>
                  </a:lnTo>
                  <a:lnTo>
                    <a:pt x="6400" y="4178"/>
                  </a:lnTo>
                  <a:lnTo>
                    <a:pt x="6489" y="4394"/>
                  </a:lnTo>
                  <a:lnTo>
                    <a:pt x="6769" y="4648"/>
                  </a:lnTo>
                  <a:lnTo>
                    <a:pt x="6997" y="4699"/>
                  </a:lnTo>
                  <a:lnTo>
                    <a:pt x="7315" y="4686"/>
                  </a:lnTo>
                  <a:lnTo>
                    <a:pt x="7632" y="4673"/>
                  </a:lnTo>
                  <a:lnTo>
                    <a:pt x="7861" y="4584"/>
                  </a:lnTo>
                  <a:lnTo>
                    <a:pt x="7988" y="4445"/>
                  </a:lnTo>
                  <a:lnTo>
                    <a:pt x="8128" y="4305"/>
                  </a:lnTo>
                  <a:lnTo>
                    <a:pt x="8191" y="4076"/>
                  </a:lnTo>
                  <a:close/>
                </a:path>
                <a:path w="15875" h="5079">
                  <a:moveTo>
                    <a:pt x="10693" y="4457"/>
                  </a:moveTo>
                  <a:lnTo>
                    <a:pt x="10502" y="3441"/>
                  </a:lnTo>
                  <a:lnTo>
                    <a:pt x="10426" y="2971"/>
                  </a:lnTo>
                  <a:lnTo>
                    <a:pt x="10045" y="812"/>
                  </a:lnTo>
                  <a:lnTo>
                    <a:pt x="9956" y="292"/>
                  </a:lnTo>
                  <a:lnTo>
                    <a:pt x="9880" y="2946"/>
                  </a:lnTo>
                  <a:lnTo>
                    <a:pt x="9372" y="2971"/>
                  </a:lnTo>
                  <a:lnTo>
                    <a:pt x="9448" y="825"/>
                  </a:lnTo>
                  <a:lnTo>
                    <a:pt x="9588" y="812"/>
                  </a:lnTo>
                  <a:lnTo>
                    <a:pt x="9740" y="2044"/>
                  </a:lnTo>
                  <a:lnTo>
                    <a:pt x="9880" y="2946"/>
                  </a:lnTo>
                  <a:lnTo>
                    <a:pt x="9880" y="304"/>
                  </a:lnTo>
                  <a:lnTo>
                    <a:pt x="9017" y="342"/>
                  </a:lnTo>
                  <a:lnTo>
                    <a:pt x="8724" y="4559"/>
                  </a:lnTo>
                  <a:lnTo>
                    <a:pt x="9309" y="4533"/>
                  </a:lnTo>
                  <a:lnTo>
                    <a:pt x="9347" y="3479"/>
                  </a:lnTo>
                  <a:lnTo>
                    <a:pt x="9956" y="3441"/>
                  </a:lnTo>
                  <a:lnTo>
                    <a:pt x="10121" y="4483"/>
                  </a:lnTo>
                  <a:lnTo>
                    <a:pt x="10693" y="4457"/>
                  </a:lnTo>
                  <a:close/>
                </a:path>
                <a:path w="15875" h="5079">
                  <a:moveTo>
                    <a:pt x="13017" y="3302"/>
                  </a:moveTo>
                  <a:lnTo>
                    <a:pt x="13004" y="3111"/>
                  </a:lnTo>
                  <a:lnTo>
                    <a:pt x="13004" y="2921"/>
                  </a:lnTo>
                  <a:lnTo>
                    <a:pt x="12966" y="2425"/>
                  </a:lnTo>
                  <a:lnTo>
                    <a:pt x="12090" y="2463"/>
                  </a:lnTo>
                  <a:lnTo>
                    <a:pt x="12115" y="2971"/>
                  </a:lnTo>
                  <a:lnTo>
                    <a:pt x="12433" y="2946"/>
                  </a:lnTo>
                  <a:lnTo>
                    <a:pt x="12458" y="3162"/>
                  </a:lnTo>
                  <a:lnTo>
                    <a:pt x="12458" y="3289"/>
                  </a:lnTo>
                  <a:lnTo>
                    <a:pt x="12471" y="3416"/>
                  </a:lnTo>
                  <a:lnTo>
                    <a:pt x="12471" y="3835"/>
                  </a:lnTo>
                  <a:lnTo>
                    <a:pt x="11925" y="3962"/>
                  </a:lnTo>
                  <a:lnTo>
                    <a:pt x="11722" y="2781"/>
                  </a:lnTo>
                  <a:lnTo>
                    <a:pt x="11709" y="2298"/>
                  </a:lnTo>
                  <a:lnTo>
                    <a:pt x="11658" y="1371"/>
                  </a:lnTo>
                  <a:lnTo>
                    <a:pt x="11658" y="723"/>
                  </a:lnTo>
                  <a:lnTo>
                    <a:pt x="12166" y="596"/>
                  </a:lnTo>
                  <a:lnTo>
                    <a:pt x="12293" y="901"/>
                  </a:lnTo>
                  <a:lnTo>
                    <a:pt x="12331" y="1295"/>
                  </a:lnTo>
                  <a:lnTo>
                    <a:pt x="12331" y="1435"/>
                  </a:lnTo>
                  <a:lnTo>
                    <a:pt x="12344" y="1562"/>
                  </a:lnTo>
                  <a:lnTo>
                    <a:pt x="12331" y="1689"/>
                  </a:lnTo>
                  <a:lnTo>
                    <a:pt x="12903" y="1651"/>
                  </a:lnTo>
                  <a:lnTo>
                    <a:pt x="12903" y="1422"/>
                  </a:lnTo>
                  <a:lnTo>
                    <a:pt x="12890" y="1193"/>
                  </a:lnTo>
                  <a:lnTo>
                    <a:pt x="12827" y="660"/>
                  </a:lnTo>
                  <a:lnTo>
                    <a:pt x="12750" y="431"/>
                  </a:lnTo>
                  <a:lnTo>
                    <a:pt x="12598" y="317"/>
                  </a:lnTo>
                  <a:lnTo>
                    <a:pt x="12458" y="190"/>
                  </a:lnTo>
                  <a:lnTo>
                    <a:pt x="12242" y="127"/>
                  </a:lnTo>
                  <a:lnTo>
                    <a:pt x="11938" y="152"/>
                  </a:lnTo>
                  <a:lnTo>
                    <a:pt x="11633" y="165"/>
                  </a:lnTo>
                  <a:lnTo>
                    <a:pt x="11404" y="241"/>
                  </a:lnTo>
                  <a:lnTo>
                    <a:pt x="11150" y="533"/>
                  </a:lnTo>
                  <a:lnTo>
                    <a:pt x="11087" y="762"/>
                  </a:lnTo>
                  <a:lnTo>
                    <a:pt x="11099" y="1092"/>
                  </a:lnTo>
                  <a:lnTo>
                    <a:pt x="11099" y="1346"/>
                  </a:lnTo>
                  <a:lnTo>
                    <a:pt x="11163" y="2781"/>
                  </a:lnTo>
                  <a:lnTo>
                    <a:pt x="11188" y="3060"/>
                  </a:lnTo>
                  <a:lnTo>
                    <a:pt x="11201" y="3340"/>
                  </a:lnTo>
                  <a:lnTo>
                    <a:pt x="11252" y="3911"/>
                  </a:lnTo>
                  <a:lnTo>
                    <a:pt x="11341" y="4127"/>
                  </a:lnTo>
                  <a:lnTo>
                    <a:pt x="11620" y="4381"/>
                  </a:lnTo>
                  <a:lnTo>
                    <a:pt x="11849" y="4432"/>
                  </a:lnTo>
                  <a:lnTo>
                    <a:pt x="12166" y="4419"/>
                  </a:lnTo>
                  <a:lnTo>
                    <a:pt x="13017" y="3810"/>
                  </a:lnTo>
                  <a:lnTo>
                    <a:pt x="13017" y="3302"/>
                  </a:lnTo>
                  <a:close/>
                </a:path>
                <a:path w="15875" h="5079">
                  <a:moveTo>
                    <a:pt x="15455" y="3835"/>
                  </a:moveTo>
                  <a:lnTo>
                    <a:pt x="14820" y="25"/>
                  </a:lnTo>
                  <a:lnTo>
                    <a:pt x="14820" y="3810"/>
                  </a:lnTo>
                  <a:lnTo>
                    <a:pt x="14389" y="3835"/>
                  </a:lnTo>
                  <a:lnTo>
                    <a:pt x="14274" y="3695"/>
                  </a:lnTo>
                  <a:lnTo>
                    <a:pt x="14173" y="1689"/>
                  </a:lnTo>
                  <a:lnTo>
                    <a:pt x="14211" y="495"/>
                  </a:lnTo>
                  <a:lnTo>
                    <a:pt x="14643" y="469"/>
                  </a:lnTo>
                  <a:lnTo>
                    <a:pt x="14820" y="3810"/>
                  </a:lnTo>
                  <a:lnTo>
                    <a:pt x="14820" y="25"/>
                  </a:lnTo>
                  <a:lnTo>
                    <a:pt x="13589" y="1689"/>
                  </a:lnTo>
                  <a:lnTo>
                    <a:pt x="13690" y="3378"/>
                  </a:lnTo>
                  <a:lnTo>
                    <a:pt x="13792" y="4000"/>
                  </a:lnTo>
                  <a:lnTo>
                    <a:pt x="14084" y="4254"/>
                  </a:lnTo>
                  <a:lnTo>
                    <a:pt x="14312" y="4305"/>
                  </a:lnTo>
                  <a:lnTo>
                    <a:pt x="14947" y="4279"/>
                  </a:lnTo>
                  <a:lnTo>
                    <a:pt x="15163" y="4203"/>
                  </a:lnTo>
                  <a:lnTo>
                    <a:pt x="15354" y="4000"/>
                  </a:lnTo>
                  <a:lnTo>
                    <a:pt x="15455" y="3835"/>
                  </a:lnTo>
                  <a:close/>
                </a:path>
              </a:pathLst>
            </a:custGeom>
            <a:solidFill>
              <a:srgbClr val="FFFFFF">
                <a:alpha val="59999"/>
              </a:srgbClr>
            </a:solidFill>
          </p:spPr>
          <p:txBody>
            <a:bodyPr wrap="square" lIns="0" tIns="0" rIns="0" bIns="0" rtlCol="0"/>
            <a:lstStyle/>
            <a:p>
              <a:endParaRPr sz="1227"/>
            </a:p>
          </p:txBody>
        </p:sp>
        <p:sp>
          <p:nvSpPr>
            <p:cNvPr id="610" name="object 610"/>
            <p:cNvSpPr/>
            <p:nvPr/>
          </p:nvSpPr>
          <p:spPr>
            <a:xfrm>
              <a:off x="5934367" y="4708080"/>
              <a:ext cx="20955" cy="11430"/>
            </a:xfrm>
            <a:custGeom>
              <a:avLst/>
              <a:gdLst/>
              <a:ahLst/>
              <a:cxnLst/>
              <a:rect l="l" t="t" r="r" b="b"/>
              <a:pathLst>
                <a:path w="20954" h="11429">
                  <a:moveTo>
                    <a:pt x="2590" y="4152"/>
                  </a:moveTo>
                  <a:lnTo>
                    <a:pt x="2501" y="1676"/>
                  </a:lnTo>
                  <a:lnTo>
                    <a:pt x="2387" y="1384"/>
                  </a:lnTo>
                  <a:lnTo>
                    <a:pt x="1955" y="1028"/>
                  </a:lnTo>
                  <a:lnTo>
                    <a:pt x="1778" y="990"/>
                  </a:lnTo>
                  <a:lnTo>
                    <a:pt x="1778" y="4000"/>
                  </a:lnTo>
                  <a:lnTo>
                    <a:pt x="990" y="4152"/>
                  </a:lnTo>
                  <a:lnTo>
                    <a:pt x="863" y="1714"/>
                  </a:lnTo>
                  <a:lnTo>
                    <a:pt x="1536" y="1676"/>
                  </a:lnTo>
                  <a:lnTo>
                    <a:pt x="1701" y="1828"/>
                  </a:lnTo>
                  <a:lnTo>
                    <a:pt x="1778" y="4000"/>
                  </a:lnTo>
                  <a:lnTo>
                    <a:pt x="1778" y="990"/>
                  </a:lnTo>
                  <a:lnTo>
                    <a:pt x="1638" y="952"/>
                  </a:lnTo>
                  <a:lnTo>
                    <a:pt x="0" y="1041"/>
                  </a:lnTo>
                  <a:lnTo>
                    <a:pt x="317" y="7035"/>
                  </a:lnTo>
                  <a:lnTo>
                    <a:pt x="1130" y="6997"/>
                  </a:lnTo>
                  <a:lnTo>
                    <a:pt x="1028" y="4876"/>
                  </a:lnTo>
                  <a:lnTo>
                    <a:pt x="1828" y="4826"/>
                  </a:lnTo>
                  <a:lnTo>
                    <a:pt x="2159" y="4724"/>
                  </a:lnTo>
                  <a:lnTo>
                    <a:pt x="2540" y="4318"/>
                  </a:lnTo>
                  <a:lnTo>
                    <a:pt x="2590" y="4152"/>
                  </a:lnTo>
                  <a:close/>
                </a:path>
                <a:path w="20954" h="11429">
                  <a:moveTo>
                    <a:pt x="5905" y="6731"/>
                  </a:moveTo>
                  <a:lnTo>
                    <a:pt x="5194" y="4648"/>
                  </a:lnTo>
                  <a:lnTo>
                    <a:pt x="5130" y="4483"/>
                  </a:lnTo>
                  <a:lnTo>
                    <a:pt x="5473" y="4292"/>
                  </a:lnTo>
                  <a:lnTo>
                    <a:pt x="5626" y="3949"/>
                  </a:lnTo>
                  <a:lnTo>
                    <a:pt x="5511" y="1511"/>
                  </a:lnTo>
                  <a:lnTo>
                    <a:pt x="5397" y="1231"/>
                  </a:lnTo>
                  <a:lnTo>
                    <a:pt x="4965" y="863"/>
                  </a:lnTo>
                  <a:lnTo>
                    <a:pt x="4826" y="838"/>
                  </a:lnTo>
                  <a:lnTo>
                    <a:pt x="4826" y="3759"/>
                  </a:lnTo>
                  <a:lnTo>
                    <a:pt x="4673" y="3911"/>
                  </a:lnTo>
                  <a:lnTo>
                    <a:pt x="3987" y="3949"/>
                  </a:lnTo>
                  <a:lnTo>
                    <a:pt x="3873" y="1549"/>
                  </a:lnTo>
                  <a:lnTo>
                    <a:pt x="4546" y="1511"/>
                  </a:lnTo>
                  <a:lnTo>
                    <a:pt x="4711" y="1663"/>
                  </a:lnTo>
                  <a:lnTo>
                    <a:pt x="4826" y="3759"/>
                  </a:lnTo>
                  <a:lnTo>
                    <a:pt x="4826" y="838"/>
                  </a:lnTo>
                  <a:lnTo>
                    <a:pt x="4635" y="787"/>
                  </a:lnTo>
                  <a:lnTo>
                    <a:pt x="3009" y="876"/>
                  </a:lnTo>
                  <a:lnTo>
                    <a:pt x="3327" y="6870"/>
                  </a:lnTo>
                  <a:lnTo>
                    <a:pt x="4140" y="6832"/>
                  </a:lnTo>
                  <a:lnTo>
                    <a:pt x="4025" y="4673"/>
                  </a:lnTo>
                  <a:lnTo>
                    <a:pt x="4381" y="4648"/>
                  </a:lnTo>
                  <a:lnTo>
                    <a:pt x="5041" y="6781"/>
                  </a:lnTo>
                  <a:lnTo>
                    <a:pt x="5905" y="6731"/>
                  </a:lnTo>
                  <a:close/>
                </a:path>
                <a:path w="20954" h="11429">
                  <a:moveTo>
                    <a:pt x="8801" y="6057"/>
                  </a:moveTo>
                  <a:lnTo>
                    <a:pt x="8001" y="635"/>
                  </a:lnTo>
                  <a:lnTo>
                    <a:pt x="8001" y="5918"/>
                  </a:lnTo>
                  <a:lnTo>
                    <a:pt x="7289" y="6057"/>
                  </a:lnTo>
                  <a:lnTo>
                    <a:pt x="7086" y="5397"/>
                  </a:lnTo>
                  <a:lnTo>
                    <a:pt x="6972" y="3886"/>
                  </a:lnTo>
                  <a:lnTo>
                    <a:pt x="7035" y="1270"/>
                  </a:lnTo>
                  <a:lnTo>
                    <a:pt x="7645" y="1244"/>
                  </a:lnTo>
                  <a:lnTo>
                    <a:pt x="7810" y="1371"/>
                  </a:lnTo>
                  <a:lnTo>
                    <a:pt x="7937" y="2971"/>
                  </a:lnTo>
                  <a:lnTo>
                    <a:pt x="8001" y="5918"/>
                  </a:lnTo>
                  <a:lnTo>
                    <a:pt x="8001" y="635"/>
                  </a:lnTo>
                  <a:lnTo>
                    <a:pt x="7759" y="571"/>
                  </a:lnTo>
                  <a:lnTo>
                    <a:pt x="6858" y="609"/>
                  </a:lnTo>
                  <a:lnTo>
                    <a:pt x="6540" y="723"/>
                  </a:lnTo>
                  <a:lnTo>
                    <a:pt x="6286" y="1003"/>
                  </a:lnTo>
                  <a:lnTo>
                    <a:pt x="6197" y="4330"/>
                  </a:lnTo>
                  <a:lnTo>
                    <a:pt x="6311" y="5842"/>
                  </a:lnTo>
                  <a:lnTo>
                    <a:pt x="6438" y="6286"/>
                  </a:lnTo>
                  <a:lnTo>
                    <a:pt x="6858" y="6654"/>
                  </a:lnTo>
                  <a:lnTo>
                    <a:pt x="7188" y="6731"/>
                  </a:lnTo>
                  <a:lnTo>
                    <a:pt x="8077" y="6680"/>
                  </a:lnTo>
                  <a:lnTo>
                    <a:pt x="8394" y="6565"/>
                  </a:lnTo>
                  <a:lnTo>
                    <a:pt x="8775" y="6172"/>
                  </a:lnTo>
                  <a:close/>
                </a:path>
                <a:path w="20954" h="11429">
                  <a:moveTo>
                    <a:pt x="11544" y="1155"/>
                  </a:moveTo>
                  <a:lnTo>
                    <a:pt x="11506" y="431"/>
                  </a:lnTo>
                  <a:lnTo>
                    <a:pt x="8966" y="571"/>
                  </a:lnTo>
                  <a:lnTo>
                    <a:pt x="9004" y="1282"/>
                  </a:lnTo>
                  <a:lnTo>
                    <a:pt x="9867" y="1244"/>
                  </a:lnTo>
                  <a:lnTo>
                    <a:pt x="10147" y="6515"/>
                  </a:lnTo>
                  <a:lnTo>
                    <a:pt x="10960" y="6477"/>
                  </a:lnTo>
                  <a:lnTo>
                    <a:pt x="10680" y="1193"/>
                  </a:lnTo>
                  <a:lnTo>
                    <a:pt x="11544" y="1155"/>
                  </a:lnTo>
                  <a:close/>
                </a:path>
                <a:path w="20954" h="11429">
                  <a:moveTo>
                    <a:pt x="14351" y="6299"/>
                  </a:moveTo>
                  <a:lnTo>
                    <a:pt x="14312" y="5588"/>
                  </a:lnTo>
                  <a:lnTo>
                    <a:pt x="12979" y="5651"/>
                  </a:lnTo>
                  <a:lnTo>
                    <a:pt x="12877" y="3695"/>
                  </a:lnTo>
                  <a:lnTo>
                    <a:pt x="14135" y="3632"/>
                  </a:lnTo>
                  <a:lnTo>
                    <a:pt x="14097" y="2908"/>
                  </a:lnTo>
                  <a:lnTo>
                    <a:pt x="12839" y="2971"/>
                  </a:lnTo>
                  <a:lnTo>
                    <a:pt x="12750" y="1092"/>
                  </a:lnTo>
                  <a:lnTo>
                    <a:pt x="14071" y="1028"/>
                  </a:lnTo>
                  <a:lnTo>
                    <a:pt x="14033" y="304"/>
                  </a:lnTo>
                  <a:lnTo>
                    <a:pt x="11887" y="419"/>
                  </a:lnTo>
                  <a:lnTo>
                    <a:pt x="12204" y="6413"/>
                  </a:lnTo>
                  <a:lnTo>
                    <a:pt x="14351" y="6299"/>
                  </a:lnTo>
                  <a:close/>
                </a:path>
                <a:path w="20954" h="11429">
                  <a:moveTo>
                    <a:pt x="17360" y="5410"/>
                  </a:moveTo>
                  <a:lnTo>
                    <a:pt x="17348" y="4787"/>
                  </a:lnTo>
                  <a:lnTo>
                    <a:pt x="17322" y="4445"/>
                  </a:lnTo>
                  <a:lnTo>
                    <a:pt x="17322" y="4267"/>
                  </a:lnTo>
                  <a:lnTo>
                    <a:pt x="17297" y="3937"/>
                  </a:lnTo>
                  <a:lnTo>
                    <a:pt x="16484" y="3975"/>
                  </a:lnTo>
                  <a:lnTo>
                    <a:pt x="16535" y="4965"/>
                  </a:lnTo>
                  <a:lnTo>
                    <a:pt x="16560" y="5435"/>
                  </a:lnTo>
                  <a:lnTo>
                    <a:pt x="16395" y="5588"/>
                  </a:lnTo>
                  <a:lnTo>
                    <a:pt x="16078" y="5600"/>
                  </a:lnTo>
                  <a:lnTo>
                    <a:pt x="15786" y="5626"/>
                  </a:lnTo>
                  <a:lnTo>
                    <a:pt x="15621" y="5486"/>
                  </a:lnTo>
                  <a:lnTo>
                    <a:pt x="15544" y="4559"/>
                  </a:lnTo>
                  <a:lnTo>
                    <a:pt x="15430" y="2565"/>
                  </a:lnTo>
                  <a:lnTo>
                    <a:pt x="15379" y="977"/>
                  </a:lnTo>
                  <a:lnTo>
                    <a:pt x="15532" y="838"/>
                  </a:lnTo>
                  <a:lnTo>
                    <a:pt x="15824" y="812"/>
                  </a:lnTo>
                  <a:lnTo>
                    <a:pt x="16129" y="800"/>
                  </a:lnTo>
                  <a:lnTo>
                    <a:pt x="16294" y="939"/>
                  </a:lnTo>
                  <a:lnTo>
                    <a:pt x="16357" y="2184"/>
                  </a:lnTo>
                  <a:lnTo>
                    <a:pt x="16370" y="2349"/>
                  </a:lnTo>
                  <a:lnTo>
                    <a:pt x="17183" y="2311"/>
                  </a:lnTo>
                  <a:lnTo>
                    <a:pt x="17170" y="2171"/>
                  </a:lnTo>
                  <a:lnTo>
                    <a:pt x="17145" y="1460"/>
                  </a:lnTo>
                  <a:lnTo>
                    <a:pt x="17094" y="889"/>
                  </a:lnTo>
                  <a:lnTo>
                    <a:pt x="16967" y="571"/>
                  </a:lnTo>
                  <a:lnTo>
                    <a:pt x="16560" y="203"/>
                  </a:lnTo>
                  <a:lnTo>
                    <a:pt x="16230" y="127"/>
                  </a:lnTo>
                  <a:lnTo>
                    <a:pt x="15354" y="177"/>
                  </a:lnTo>
                  <a:lnTo>
                    <a:pt x="15036" y="304"/>
                  </a:lnTo>
                  <a:lnTo>
                    <a:pt x="14655" y="749"/>
                  </a:lnTo>
                  <a:lnTo>
                    <a:pt x="14566" y="1066"/>
                  </a:lnTo>
                  <a:lnTo>
                    <a:pt x="14592" y="1447"/>
                  </a:lnTo>
                  <a:lnTo>
                    <a:pt x="14643" y="2641"/>
                  </a:lnTo>
                  <a:lnTo>
                    <a:pt x="15659" y="6299"/>
                  </a:lnTo>
                  <a:lnTo>
                    <a:pt x="16116" y="6273"/>
                  </a:lnTo>
                  <a:lnTo>
                    <a:pt x="16560" y="6248"/>
                  </a:lnTo>
                  <a:lnTo>
                    <a:pt x="16891" y="6134"/>
                  </a:lnTo>
                  <a:lnTo>
                    <a:pt x="17272" y="5727"/>
                  </a:lnTo>
                  <a:lnTo>
                    <a:pt x="17360" y="5410"/>
                  </a:lnTo>
                  <a:close/>
                </a:path>
                <a:path w="20954" h="11429">
                  <a:moveTo>
                    <a:pt x="19900" y="723"/>
                  </a:moveTo>
                  <a:lnTo>
                    <a:pt x="19862" y="0"/>
                  </a:lnTo>
                  <a:lnTo>
                    <a:pt x="17322" y="139"/>
                  </a:lnTo>
                  <a:lnTo>
                    <a:pt x="17360" y="850"/>
                  </a:lnTo>
                  <a:lnTo>
                    <a:pt x="18224" y="812"/>
                  </a:lnTo>
                  <a:lnTo>
                    <a:pt x="18503" y="6083"/>
                  </a:lnTo>
                  <a:lnTo>
                    <a:pt x="19316" y="6045"/>
                  </a:lnTo>
                  <a:lnTo>
                    <a:pt x="19037" y="762"/>
                  </a:lnTo>
                  <a:lnTo>
                    <a:pt x="19900" y="723"/>
                  </a:lnTo>
                  <a:close/>
                </a:path>
                <a:path w="20954" h="11429">
                  <a:moveTo>
                    <a:pt x="20332" y="9728"/>
                  </a:moveTo>
                  <a:lnTo>
                    <a:pt x="19227" y="8737"/>
                  </a:lnTo>
                  <a:lnTo>
                    <a:pt x="20218" y="7632"/>
                  </a:lnTo>
                  <a:lnTo>
                    <a:pt x="18808" y="8089"/>
                  </a:lnTo>
                  <a:lnTo>
                    <a:pt x="18351" y="6680"/>
                  </a:lnTo>
                  <a:lnTo>
                    <a:pt x="18046" y="8128"/>
                  </a:lnTo>
                  <a:lnTo>
                    <a:pt x="16586" y="7823"/>
                  </a:lnTo>
                  <a:lnTo>
                    <a:pt x="17691" y="8813"/>
                  </a:lnTo>
                  <a:lnTo>
                    <a:pt x="16700" y="9918"/>
                  </a:lnTo>
                  <a:lnTo>
                    <a:pt x="18110" y="9461"/>
                  </a:lnTo>
                  <a:lnTo>
                    <a:pt x="18567" y="10871"/>
                  </a:lnTo>
                  <a:lnTo>
                    <a:pt x="18884" y="9423"/>
                  </a:lnTo>
                  <a:lnTo>
                    <a:pt x="20332" y="9728"/>
                  </a:lnTo>
                  <a:close/>
                </a:path>
              </a:pathLst>
            </a:custGeom>
            <a:solidFill>
              <a:srgbClr val="981B1E">
                <a:alpha val="59999"/>
              </a:srgbClr>
            </a:solidFill>
          </p:spPr>
          <p:txBody>
            <a:bodyPr wrap="square" lIns="0" tIns="0" rIns="0" bIns="0" rtlCol="0"/>
            <a:lstStyle/>
            <a:p>
              <a:endParaRPr sz="1227"/>
            </a:p>
          </p:txBody>
        </p:sp>
        <p:sp>
          <p:nvSpPr>
            <p:cNvPr id="611" name="object 611"/>
            <p:cNvSpPr/>
            <p:nvPr/>
          </p:nvSpPr>
          <p:spPr>
            <a:xfrm>
              <a:off x="5956744" y="4713769"/>
              <a:ext cx="15875" cy="5080"/>
            </a:xfrm>
            <a:custGeom>
              <a:avLst/>
              <a:gdLst/>
              <a:ahLst/>
              <a:cxnLst/>
              <a:rect l="l" t="t" r="r" b="b"/>
              <a:pathLst>
                <a:path w="15875" h="5079">
                  <a:moveTo>
                    <a:pt x="1943" y="4102"/>
                  </a:moveTo>
                  <a:lnTo>
                    <a:pt x="1930" y="3975"/>
                  </a:lnTo>
                  <a:lnTo>
                    <a:pt x="1930" y="3733"/>
                  </a:lnTo>
                  <a:lnTo>
                    <a:pt x="1905" y="3492"/>
                  </a:lnTo>
                  <a:lnTo>
                    <a:pt x="1333" y="3416"/>
                  </a:lnTo>
                  <a:lnTo>
                    <a:pt x="1358" y="3670"/>
                  </a:lnTo>
                  <a:lnTo>
                    <a:pt x="1358" y="3822"/>
                  </a:lnTo>
                  <a:lnTo>
                    <a:pt x="1371" y="3975"/>
                  </a:lnTo>
                  <a:lnTo>
                    <a:pt x="1371" y="4102"/>
                  </a:lnTo>
                  <a:lnTo>
                    <a:pt x="1384" y="4229"/>
                  </a:lnTo>
                  <a:lnTo>
                    <a:pt x="1384" y="4432"/>
                  </a:lnTo>
                  <a:lnTo>
                    <a:pt x="850" y="4559"/>
                  </a:lnTo>
                  <a:lnTo>
                    <a:pt x="711" y="4267"/>
                  </a:lnTo>
                  <a:lnTo>
                    <a:pt x="685" y="3822"/>
                  </a:lnTo>
                  <a:lnTo>
                    <a:pt x="647" y="3365"/>
                  </a:lnTo>
                  <a:lnTo>
                    <a:pt x="596" y="2425"/>
                  </a:lnTo>
                  <a:lnTo>
                    <a:pt x="571" y="1320"/>
                  </a:lnTo>
                  <a:lnTo>
                    <a:pt x="1092" y="1193"/>
                  </a:lnTo>
                  <a:lnTo>
                    <a:pt x="1219" y="1485"/>
                  </a:lnTo>
                  <a:lnTo>
                    <a:pt x="1244" y="1879"/>
                  </a:lnTo>
                  <a:lnTo>
                    <a:pt x="1244" y="2159"/>
                  </a:lnTo>
                  <a:lnTo>
                    <a:pt x="1816" y="2247"/>
                  </a:lnTo>
                  <a:lnTo>
                    <a:pt x="1816" y="2032"/>
                  </a:lnTo>
                  <a:lnTo>
                    <a:pt x="1803" y="1905"/>
                  </a:lnTo>
                  <a:lnTo>
                    <a:pt x="1803" y="1765"/>
                  </a:lnTo>
                  <a:lnTo>
                    <a:pt x="1790" y="1562"/>
                  </a:lnTo>
                  <a:lnTo>
                    <a:pt x="1765" y="1244"/>
                  </a:lnTo>
                  <a:lnTo>
                    <a:pt x="1676" y="1028"/>
                  </a:lnTo>
                  <a:lnTo>
                    <a:pt x="1384" y="774"/>
                  </a:lnTo>
                  <a:lnTo>
                    <a:pt x="1155" y="723"/>
                  </a:lnTo>
                  <a:lnTo>
                    <a:pt x="546" y="749"/>
                  </a:lnTo>
                  <a:lnTo>
                    <a:pt x="317" y="838"/>
                  </a:lnTo>
                  <a:lnTo>
                    <a:pt x="63" y="1155"/>
                  </a:lnTo>
                  <a:lnTo>
                    <a:pt x="0" y="1371"/>
                  </a:lnTo>
                  <a:lnTo>
                    <a:pt x="25" y="1905"/>
                  </a:lnTo>
                  <a:lnTo>
                    <a:pt x="25" y="2184"/>
                  </a:lnTo>
                  <a:lnTo>
                    <a:pt x="50" y="2489"/>
                  </a:lnTo>
                  <a:lnTo>
                    <a:pt x="88" y="3365"/>
                  </a:lnTo>
                  <a:lnTo>
                    <a:pt x="114" y="3657"/>
                  </a:lnTo>
                  <a:lnTo>
                    <a:pt x="165" y="4508"/>
                  </a:lnTo>
                  <a:lnTo>
                    <a:pt x="254" y="4724"/>
                  </a:lnTo>
                  <a:lnTo>
                    <a:pt x="533" y="4978"/>
                  </a:lnTo>
                  <a:lnTo>
                    <a:pt x="762" y="5029"/>
                  </a:lnTo>
                  <a:lnTo>
                    <a:pt x="1079" y="5016"/>
                  </a:lnTo>
                  <a:lnTo>
                    <a:pt x="1397" y="5003"/>
                  </a:lnTo>
                  <a:lnTo>
                    <a:pt x="1612" y="4914"/>
                  </a:lnTo>
                  <a:lnTo>
                    <a:pt x="1892" y="4635"/>
                  </a:lnTo>
                  <a:lnTo>
                    <a:pt x="1943" y="4406"/>
                  </a:lnTo>
                  <a:lnTo>
                    <a:pt x="1943" y="4102"/>
                  </a:lnTo>
                  <a:close/>
                </a:path>
                <a:path w="15875" h="5079">
                  <a:moveTo>
                    <a:pt x="4343" y="4800"/>
                  </a:moveTo>
                  <a:lnTo>
                    <a:pt x="4127" y="609"/>
                  </a:lnTo>
                  <a:lnTo>
                    <a:pt x="3556" y="635"/>
                  </a:lnTo>
                  <a:lnTo>
                    <a:pt x="3657" y="2451"/>
                  </a:lnTo>
                  <a:lnTo>
                    <a:pt x="3048" y="2489"/>
                  </a:lnTo>
                  <a:lnTo>
                    <a:pt x="2959" y="673"/>
                  </a:lnTo>
                  <a:lnTo>
                    <a:pt x="2387" y="698"/>
                  </a:lnTo>
                  <a:lnTo>
                    <a:pt x="2603" y="4889"/>
                  </a:lnTo>
                  <a:lnTo>
                    <a:pt x="3175" y="4864"/>
                  </a:lnTo>
                  <a:lnTo>
                    <a:pt x="3073" y="2984"/>
                  </a:lnTo>
                  <a:lnTo>
                    <a:pt x="3683" y="2959"/>
                  </a:lnTo>
                  <a:lnTo>
                    <a:pt x="3784" y="4826"/>
                  </a:lnTo>
                  <a:lnTo>
                    <a:pt x="4343" y="4800"/>
                  </a:lnTo>
                  <a:close/>
                </a:path>
                <a:path w="15875" h="5079">
                  <a:moveTo>
                    <a:pt x="5689" y="4724"/>
                  </a:moveTo>
                  <a:lnTo>
                    <a:pt x="5473" y="533"/>
                  </a:lnTo>
                  <a:lnTo>
                    <a:pt x="4902" y="558"/>
                  </a:lnTo>
                  <a:lnTo>
                    <a:pt x="5118" y="4749"/>
                  </a:lnTo>
                  <a:lnTo>
                    <a:pt x="5689" y="4724"/>
                  </a:lnTo>
                  <a:close/>
                </a:path>
                <a:path w="15875" h="5079">
                  <a:moveTo>
                    <a:pt x="8191" y="3771"/>
                  </a:moveTo>
                  <a:lnTo>
                    <a:pt x="8178" y="3644"/>
                  </a:lnTo>
                  <a:lnTo>
                    <a:pt x="8178" y="3403"/>
                  </a:lnTo>
                  <a:lnTo>
                    <a:pt x="8153" y="3162"/>
                  </a:lnTo>
                  <a:lnTo>
                    <a:pt x="7581" y="3086"/>
                  </a:lnTo>
                  <a:lnTo>
                    <a:pt x="7607" y="3340"/>
                  </a:lnTo>
                  <a:lnTo>
                    <a:pt x="7607" y="3492"/>
                  </a:lnTo>
                  <a:lnTo>
                    <a:pt x="7620" y="3644"/>
                  </a:lnTo>
                  <a:lnTo>
                    <a:pt x="7620" y="3771"/>
                  </a:lnTo>
                  <a:lnTo>
                    <a:pt x="7632" y="3898"/>
                  </a:lnTo>
                  <a:lnTo>
                    <a:pt x="7632" y="4102"/>
                  </a:lnTo>
                  <a:lnTo>
                    <a:pt x="7099" y="4229"/>
                  </a:lnTo>
                  <a:lnTo>
                    <a:pt x="6959" y="3937"/>
                  </a:lnTo>
                  <a:lnTo>
                    <a:pt x="6934" y="3492"/>
                  </a:lnTo>
                  <a:lnTo>
                    <a:pt x="6896" y="3035"/>
                  </a:lnTo>
                  <a:lnTo>
                    <a:pt x="6845" y="2095"/>
                  </a:lnTo>
                  <a:lnTo>
                    <a:pt x="6819" y="990"/>
                  </a:lnTo>
                  <a:lnTo>
                    <a:pt x="7340" y="863"/>
                  </a:lnTo>
                  <a:lnTo>
                    <a:pt x="7467" y="1155"/>
                  </a:lnTo>
                  <a:lnTo>
                    <a:pt x="7480" y="1409"/>
                  </a:lnTo>
                  <a:lnTo>
                    <a:pt x="7480" y="1549"/>
                  </a:lnTo>
                  <a:lnTo>
                    <a:pt x="7493" y="1701"/>
                  </a:lnTo>
                  <a:lnTo>
                    <a:pt x="7493" y="1828"/>
                  </a:lnTo>
                  <a:lnTo>
                    <a:pt x="8064" y="1917"/>
                  </a:lnTo>
                  <a:lnTo>
                    <a:pt x="8064" y="1701"/>
                  </a:lnTo>
                  <a:lnTo>
                    <a:pt x="8051" y="1574"/>
                  </a:lnTo>
                  <a:lnTo>
                    <a:pt x="8051" y="1435"/>
                  </a:lnTo>
                  <a:lnTo>
                    <a:pt x="8039" y="1231"/>
                  </a:lnTo>
                  <a:lnTo>
                    <a:pt x="8013" y="914"/>
                  </a:lnTo>
                  <a:lnTo>
                    <a:pt x="7924" y="698"/>
                  </a:lnTo>
                  <a:lnTo>
                    <a:pt x="7632" y="444"/>
                  </a:lnTo>
                  <a:lnTo>
                    <a:pt x="7416" y="393"/>
                  </a:lnTo>
                  <a:lnTo>
                    <a:pt x="6794" y="419"/>
                  </a:lnTo>
                  <a:lnTo>
                    <a:pt x="6565" y="508"/>
                  </a:lnTo>
                  <a:lnTo>
                    <a:pt x="6311" y="825"/>
                  </a:lnTo>
                  <a:lnTo>
                    <a:pt x="6248" y="1041"/>
                  </a:lnTo>
                  <a:lnTo>
                    <a:pt x="6337" y="3035"/>
                  </a:lnTo>
                  <a:lnTo>
                    <a:pt x="6362" y="3327"/>
                  </a:lnTo>
                  <a:lnTo>
                    <a:pt x="6413" y="4178"/>
                  </a:lnTo>
                  <a:lnTo>
                    <a:pt x="6502" y="4394"/>
                  </a:lnTo>
                  <a:lnTo>
                    <a:pt x="6781" y="4648"/>
                  </a:lnTo>
                  <a:lnTo>
                    <a:pt x="7010" y="4699"/>
                  </a:lnTo>
                  <a:lnTo>
                    <a:pt x="7327" y="4686"/>
                  </a:lnTo>
                  <a:lnTo>
                    <a:pt x="7645" y="4673"/>
                  </a:lnTo>
                  <a:lnTo>
                    <a:pt x="7874" y="4584"/>
                  </a:lnTo>
                  <a:lnTo>
                    <a:pt x="8001" y="4445"/>
                  </a:lnTo>
                  <a:lnTo>
                    <a:pt x="8140" y="4305"/>
                  </a:lnTo>
                  <a:lnTo>
                    <a:pt x="8191" y="4076"/>
                  </a:lnTo>
                  <a:lnTo>
                    <a:pt x="8191" y="3771"/>
                  </a:lnTo>
                  <a:close/>
                </a:path>
                <a:path w="15875" h="5079">
                  <a:moveTo>
                    <a:pt x="10693" y="4457"/>
                  </a:moveTo>
                  <a:lnTo>
                    <a:pt x="10515" y="3441"/>
                  </a:lnTo>
                  <a:lnTo>
                    <a:pt x="10426" y="2971"/>
                  </a:lnTo>
                  <a:lnTo>
                    <a:pt x="10045" y="812"/>
                  </a:lnTo>
                  <a:lnTo>
                    <a:pt x="9956" y="292"/>
                  </a:lnTo>
                  <a:lnTo>
                    <a:pt x="9880" y="2946"/>
                  </a:lnTo>
                  <a:lnTo>
                    <a:pt x="9372" y="2971"/>
                  </a:lnTo>
                  <a:lnTo>
                    <a:pt x="9448" y="825"/>
                  </a:lnTo>
                  <a:lnTo>
                    <a:pt x="9588" y="812"/>
                  </a:lnTo>
                  <a:lnTo>
                    <a:pt x="9740" y="2044"/>
                  </a:lnTo>
                  <a:lnTo>
                    <a:pt x="9880" y="2946"/>
                  </a:lnTo>
                  <a:lnTo>
                    <a:pt x="9880" y="304"/>
                  </a:lnTo>
                  <a:lnTo>
                    <a:pt x="9017" y="342"/>
                  </a:lnTo>
                  <a:lnTo>
                    <a:pt x="8724" y="4559"/>
                  </a:lnTo>
                  <a:lnTo>
                    <a:pt x="9309" y="4533"/>
                  </a:lnTo>
                  <a:lnTo>
                    <a:pt x="9347" y="3479"/>
                  </a:lnTo>
                  <a:lnTo>
                    <a:pt x="9956" y="3441"/>
                  </a:lnTo>
                  <a:lnTo>
                    <a:pt x="10121" y="4483"/>
                  </a:lnTo>
                  <a:lnTo>
                    <a:pt x="10693" y="4457"/>
                  </a:lnTo>
                  <a:close/>
                </a:path>
                <a:path w="15875" h="5079">
                  <a:moveTo>
                    <a:pt x="13017" y="3314"/>
                  </a:moveTo>
                  <a:lnTo>
                    <a:pt x="13004" y="3124"/>
                  </a:lnTo>
                  <a:lnTo>
                    <a:pt x="13004" y="2933"/>
                  </a:lnTo>
                  <a:lnTo>
                    <a:pt x="12966" y="2438"/>
                  </a:lnTo>
                  <a:lnTo>
                    <a:pt x="12090" y="2476"/>
                  </a:lnTo>
                  <a:lnTo>
                    <a:pt x="12115" y="2984"/>
                  </a:lnTo>
                  <a:lnTo>
                    <a:pt x="12433" y="2959"/>
                  </a:lnTo>
                  <a:lnTo>
                    <a:pt x="12458" y="3175"/>
                  </a:lnTo>
                  <a:lnTo>
                    <a:pt x="12458" y="3302"/>
                  </a:lnTo>
                  <a:lnTo>
                    <a:pt x="12471" y="3429"/>
                  </a:lnTo>
                  <a:lnTo>
                    <a:pt x="12471" y="3848"/>
                  </a:lnTo>
                  <a:lnTo>
                    <a:pt x="11925" y="3975"/>
                  </a:lnTo>
                  <a:lnTo>
                    <a:pt x="11722" y="2794"/>
                  </a:lnTo>
                  <a:lnTo>
                    <a:pt x="11709" y="2311"/>
                  </a:lnTo>
                  <a:lnTo>
                    <a:pt x="11658" y="1371"/>
                  </a:lnTo>
                  <a:lnTo>
                    <a:pt x="11658" y="736"/>
                  </a:lnTo>
                  <a:lnTo>
                    <a:pt x="12166" y="609"/>
                  </a:lnTo>
                  <a:lnTo>
                    <a:pt x="12331" y="1308"/>
                  </a:lnTo>
                  <a:lnTo>
                    <a:pt x="12331" y="1447"/>
                  </a:lnTo>
                  <a:lnTo>
                    <a:pt x="12344" y="1574"/>
                  </a:lnTo>
                  <a:lnTo>
                    <a:pt x="12331" y="1701"/>
                  </a:lnTo>
                  <a:lnTo>
                    <a:pt x="12903" y="1663"/>
                  </a:lnTo>
                  <a:lnTo>
                    <a:pt x="12903" y="1435"/>
                  </a:lnTo>
                  <a:lnTo>
                    <a:pt x="12242" y="139"/>
                  </a:lnTo>
                  <a:lnTo>
                    <a:pt x="11938" y="152"/>
                  </a:lnTo>
                  <a:lnTo>
                    <a:pt x="11633" y="177"/>
                  </a:lnTo>
                  <a:lnTo>
                    <a:pt x="11404" y="254"/>
                  </a:lnTo>
                  <a:lnTo>
                    <a:pt x="11150" y="546"/>
                  </a:lnTo>
                  <a:lnTo>
                    <a:pt x="11087" y="774"/>
                  </a:lnTo>
                  <a:lnTo>
                    <a:pt x="11099" y="1104"/>
                  </a:lnTo>
                  <a:lnTo>
                    <a:pt x="11099" y="1358"/>
                  </a:lnTo>
                  <a:lnTo>
                    <a:pt x="11163" y="2794"/>
                  </a:lnTo>
                  <a:lnTo>
                    <a:pt x="11188" y="3073"/>
                  </a:lnTo>
                  <a:lnTo>
                    <a:pt x="11201" y="3352"/>
                  </a:lnTo>
                  <a:lnTo>
                    <a:pt x="11252" y="3924"/>
                  </a:lnTo>
                  <a:lnTo>
                    <a:pt x="11341" y="4140"/>
                  </a:lnTo>
                  <a:lnTo>
                    <a:pt x="11620" y="4394"/>
                  </a:lnTo>
                  <a:lnTo>
                    <a:pt x="11849" y="4445"/>
                  </a:lnTo>
                  <a:lnTo>
                    <a:pt x="12166" y="4432"/>
                  </a:lnTo>
                  <a:lnTo>
                    <a:pt x="13017" y="3822"/>
                  </a:lnTo>
                  <a:lnTo>
                    <a:pt x="13017" y="3314"/>
                  </a:lnTo>
                  <a:close/>
                </a:path>
                <a:path w="15875" h="5079">
                  <a:moveTo>
                    <a:pt x="15455" y="3835"/>
                  </a:moveTo>
                  <a:lnTo>
                    <a:pt x="14833" y="25"/>
                  </a:lnTo>
                  <a:lnTo>
                    <a:pt x="14833" y="3810"/>
                  </a:lnTo>
                  <a:lnTo>
                    <a:pt x="14401" y="3835"/>
                  </a:lnTo>
                  <a:lnTo>
                    <a:pt x="14274" y="3695"/>
                  </a:lnTo>
                  <a:lnTo>
                    <a:pt x="14173" y="1689"/>
                  </a:lnTo>
                  <a:lnTo>
                    <a:pt x="14224" y="495"/>
                  </a:lnTo>
                  <a:lnTo>
                    <a:pt x="14655" y="469"/>
                  </a:lnTo>
                  <a:lnTo>
                    <a:pt x="14833" y="3810"/>
                  </a:lnTo>
                  <a:lnTo>
                    <a:pt x="14833" y="25"/>
                  </a:lnTo>
                  <a:lnTo>
                    <a:pt x="13589" y="1689"/>
                  </a:lnTo>
                  <a:lnTo>
                    <a:pt x="13690" y="3378"/>
                  </a:lnTo>
                  <a:lnTo>
                    <a:pt x="13804" y="4000"/>
                  </a:lnTo>
                  <a:lnTo>
                    <a:pt x="14097" y="4254"/>
                  </a:lnTo>
                  <a:lnTo>
                    <a:pt x="14325" y="4305"/>
                  </a:lnTo>
                  <a:lnTo>
                    <a:pt x="14960" y="4279"/>
                  </a:lnTo>
                  <a:lnTo>
                    <a:pt x="15176" y="4203"/>
                  </a:lnTo>
                  <a:lnTo>
                    <a:pt x="15354" y="4000"/>
                  </a:lnTo>
                  <a:lnTo>
                    <a:pt x="15455" y="3835"/>
                  </a:lnTo>
                  <a:close/>
                </a:path>
              </a:pathLst>
            </a:custGeom>
            <a:solidFill>
              <a:srgbClr val="FFFFFF">
                <a:alpha val="59999"/>
              </a:srgbClr>
            </a:solidFill>
          </p:spPr>
          <p:txBody>
            <a:bodyPr wrap="square" lIns="0" tIns="0" rIns="0" bIns="0" rtlCol="0"/>
            <a:lstStyle/>
            <a:p>
              <a:endParaRPr sz="1227"/>
            </a:p>
          </p:txBody>
        </p:sp>
        <p:sp>
          <p:nvSpPr>
            <p:cNvPr id="612" name="object 612"/>
            <p:cNvSpPr/>
            <p:nvPr/>
          </p:nvSpPr>
          <p:spPr>
            <a:xfrm>
              <a:off x="5956363" y="4706924"/>
              <a:ext cx="20955" cy="11430"/>
            </a:xfrm>
            <a:custGeom>
              <a:avLst/>
              <a:gdLst/>
              <a:ahLst/>
              <a:cxnLst/>
              <a:rect l="l" t="t" r="r" b="b"/>
              <a:pathLst>
                <a:path w="20954" h="11429">
                  <a:moveTo>
                    <a:pt x="2590" y="4152"/>
                  </a:moveTo>
                  <a:lnTo>
                    <a:pt x="2501" y="1676"/>
                  </a:lnTo>
                  <a:lnTo>
                    <a:pt x="2387" y="1397"/>
                  </a:lnTo>
                  <a:lnTo>
                    <a:pt x="1955" y="1028"/>
                  </a:lnTo>
                  <a:lnTo>
                    <a:pt x="1778" y="990"/>
                  </a:lnTo>
                  <a:lnTo>
                    <a:pt x="1778" y="4000"/>
                  </a:lnTo>
                  <a:lnTo>
                    <a:pt x="990" y="4152"/>
                  </a:lnTo>
                  <a:lnTo>
                    <a:pt x="863" y="1714"/>
                  </a:lnTo>
                  <a:lnTo>
                    <a:pt x="1536" y="1676"/>
                  </a:lnTo>
                  <a:lnTo>
                    <a:pt x="1701" y="1828"/>
                  </a:lnTo>
                  <a:lnTo>
                    <a:pt x="1778" y="4000"/>
                  </a:lnTo>
                  <a:lnTo>
                    <a:pt x="1778" y="990"/>
                  </a:lnTo>
                  <a:lnTo>
                    <a:pt x="1638" y="952"/>
                  </a:lnTo>
                  <a:lnTo>
                    <a:pt x="0" y="1041"/>
                  </a:lnTo>
                  <a:lnTo>
                    <a:pt x="317" y="7035"/>
                  </a:lnTo>
                  <a:lnTo>
                    <a:pt x="1130" y="6997"/>
                  </a:lnTo>
                  <a:lnTo>
                    <a:pt x="1028" y="4876"/>
                  </a:lnTo>
                  <a:lnTo>
                    <a:pt x="1828" y="4826"/>
                  </a:lnTo>
                  <a:lnTo>
                    <a:pt x="2159" y="4724"/>
                  </a:lnTo>
                  <a:lnTo>
                    <a:pt x="2540" y="4318"/>
                  </a:lnTo>
                  <a:lnTo>
                    <a:pt x="2590" y="4152"/>
                  </a:lnTo>
                  <a:close/>
                </a:path>
                <a:path w="20954" h="11429">
                  <a:moveTo>
                    <a:pt x="5905" y="6731"/>
                  </a:moveTo>
                  <a:lnTo>
                    <a:pt x="5194" y="4648"/>
                  </a:lnTo>
                  <a:lnTo>
                    <a:pt x="5130" y="4483"/>
                  </a:lnTo>
                  <a:lnTo>
                    <a:pt x="5473" y="4292"/>
                  </a:lnTo>
                  <a:lnTo>
                    <a:pt x="5626" y="3949"/>
                  </a:lnTo>
                  <a:lnTo>
                    <a:pt x="5524" y="1511"/>
                  </a:lnTo>
                  <a:lnTo>
                    <a:pt x="5397" y="1219"/>
                  </a:lnTo>
                  <a:lnTo>
                    <a:pt x="4965" y="863"/>
                  </a:lnTo>
                  <a:lnTo>
                    <a:pt x="4826" y="838"/>
                  </a:lnTo>
                  <a:lnTo>
                    <a:pt x="4826" y="3759"/>
                  </a:lnTo>
                  <a:lnTo>
                    <a:pt x="4673" y="3911"/>
                  </a:lnTo>
                  <a:lnTo>
                    <a:pt x="3987" y="3949"/>
                  </a:lnTo>
                  <a:lnTo>
                    <a:pt x="3873" y="1549"/>
                  </a:lnTo>
                  <a:lnTo>
                    <a:pt x="4546" y="1511"/>
                  </a:lnTo>
                  <a:lnTo>
                    <a:pt x="4711" y="1663"/>
                  </a:lnTo>
                  <a:lnTo>
                    <a:pt x="4826" y="3759"/>
                  </a:lnTo>
                  <a:lnTo>
                    <a:pt x="4826" y="838"/>
                  </a:lnTo>
                  <a:lnTo>
                    <a:pt x="4635" y="787"/>
                  </a:lnTo>
                  <a:lnTo>
                    <a:pt x="3009" y="876"/>
                  </a:lnTo>
                  <a:lnTo>
                    <a:pt x="3327" y="6870"/>
                  </a:lnTo>
                  <a:lnTo>
                    <a:pt x="4140" y="6832"/>
                  </a:lnTo>
                  <a:lnTo>
                    <a:pt x="4025" y="4673"/>
                  </a:lnTo>
                  <a:lnTo>
                    <a:pt x="4381" y="4648"/>
                  </a:lnTo>
                  <a:lnTo>
                    <a:pt x="5041" y="6781"/>
                  </a:lnTo>
                  <a:lnTo>
                    <a:pt x="5905" y="6731"/>
                  </a:lnTo>
                  <a:close/>
                </a:path>
                <a:path w="20954" h="11429">
                  <a:moveTo>
                    <a:pt x="8801" y="6057"/>
                  </a:moveTo>
                  <a:lnTo>
                    <a:pt x="8001" y="635"/>
                  </a:lnTo>
                  <a:lnTo>
                    <a:pt x="8001" y="5918"/>
                  </a:lnTo>
                  <a:lnTo>
                    <a:pt x="7289" y="6057"/>
                  </a:lnTo>
                  <a:lnTo>
                    <a:pt x="7086" y="5397"/>
                  </a:lnTo>
                  <a:lnTo>
                    <a:pt x="6972" y="3886"/>
                  </a:lnTo>
                  <a:lnTo>
                    <a:pt x="7035" y="1270"/>
                  </a:lnTo>
                  <a:lnTo>
                    <a:pt x="7645" y="1244"/>
                  </a:lnTo>
                  <a:lnTo>
                    <a:pt x="7810" y="1371"/>
                  </a:lnTo>
                  <a:lnTo>
                    <a:pt x="7937" y="2971"/>
                  </a:lnTo>
                  <a:lnTo>
                    <a:pt x="8001" y="5918"/>
                  </a:lnTo>
                  <a:lnTo>
                    <a:pt x="8001" y="635"/>
                  </a:lnTo>
                  <a:lnTo>
                    <a:pt x="7759" y="571"/>
                  </a:lnTo>
                  <a:lnTo>
                    <a:pt x="6858" y="609"/>
                  </a:lnTo>
                  <a:lnTo>
                    <a:pt x="6540" y="723"/>
                  </a:lnTo>
                  <a:lnTo>
                    <a:pt x="6286" y="1003"/>
                  </a:lnTo>
                  <a:lnTo>
                    <a:pt x="6197" y="4330"/>
                  </a:lnTo>
                  <a:lnTo>
                    <a:pt x="6311" y="5842"/>
                  </a:lnTo>
                  <a:lnTo>
                    <a:pt x="6438" y="6286"/>
                  </a:lnTo>
                  <a:lnTo>
                    <a:pt x="6858" y="6654"/>
                  </a:lnTo>
                  <a:lnTo>
                    <a:pt x="7188" y="6731"/>
                  </a:lnTo>
                  <a:lnTo>
                    <a:pt x="8077" y="6680"/>
                  </a:lnTo>
                  <a:lnTo>
                    <a:pt x="8394" y="6565"/>
                  </a:lnTo>
                  <a:lnTo>
                    <a:pt x="8775" y="6172"/>
                  </a:lnTo>
                  <a:close/>
                </a:path>
                <a:path w="20954" h="11429">
                  <a:moveTo>
                    <a:pt x="11544" y="1155"/>
                  </a:moveTo>
                  <a:lnTo>
                    <a:pt x="11506" y="431"/>
                  </a:lnTo>
                  <a:lnTo>
                    <a:pt x="8966" y="571"/>
                  </a:lnTo>
                  <a:lnTo>
                    <a:pt x="9004" y="1282"/>
                  </a:lnTo>
                  <a:lnTo>
                    <a:pt x="9867" y="1244"/>
                  </a:lnTo>
                  <a:lnTo>
                    <a:pt x="10147" y="6515"/>
                  </a:lnTo>
                  <a:lnTo>
                    <a:pt x="10960" y="6477"/>
                  </a:lnTo>
                  <a:lnTo>
                    <a:pt x="10680" y="1193"/>
                  </a:lnTo>
                  <a:lnTo>
                    <a:pt x="11544" y="1155"/>
                  </a:lnTo>
                  <a:close/>
                </a:path>
                <a:path w="20954" h="11429">
                  <a:moveTo>
                    <a:pt x="14351" y="6299"/>
                  </a:moveTo>
                  <a:lnTo>
                    <a:pt x="14312" y="5588"/>
                  </a:lnTo>
                  <a:lnTo>
                    <a:pt x="12979" y="5651"/>
                  </a:lnTo>
                  <a:lnTo>
                    <a:pt x="12877" y="3695"/>
                  </a:lnTo>
                  <a:lnTo>
                    <a:pt x="14135" y="3632"/>
                  </a:lnTo>
                  <a:lnTo>
                    <a:pt x="14097" y="2908"/>
                  </a:lnTo>
                  <a:lnTo>
                    <a:pt x="12839" y="2971"/>
                  </a:lnTo>
                  <a:lnTo>
                    <a:pt x="12750" y="1092"/>
                  </a:lnTo>
                  <a:lnTo>
                    <a:pt x="14071" y="1028"/>
                  </a:lnTo>
                  <a:lnTo>
                    <a:pt x="14033" y="304"/>
                  </a:lnTo>
                  <a:lnTo>
                    <a:pt x="11887" y="419"/>
                  </a:lnTo>
                  <a:lnTo>
                    <a:pt x="12204" y="6413"/>
                  </a:lnTo>
                  <a:lnTo>
                    <a:pt x="14351" y="6299"/>
                  </a:lnTo>
                  <a:close/>
                </a:path>
                <a:path w="20954" h="11429">
                  <a:moveTo>
                    <a:pt x="17360" y="5410"/>
                  </a:moveTo>
                  <a:lnTo>
                    <a:pt x="17348" y="4787"/>
                  </a:lnTo>
                  <a:lnTo>
                    <a:pt x="17322" y="4445"/>
                  </a:lnTo>
                  <a:lnTo>
                    <a:pt x="17322" y="4267"/>
                  </a:lnTo>
                  <a:lnTo>
                    <a:pt x="17297" y="3937"/>
                  </a:lnTo>
                  <a:lnTo>
                    <a:pt x="16484" y="3975"/>
                  </a:lnTo>
                  <a:lnTo>
                    <a:pt x="16535" y="4965"/>
                  </a:lnTo>
                  <a:lnTo>
                    <a:pt x="16560" y="5435"/>
                  </a:lnTo>
                  <a:lnTo>
                    <a:pt x="16395" y="5588"/>
                  </a:lnTo>
                  <a:lnTo>
                    <a:pt x="16078" y="5600"/>
                  </a:lnTo>
                  <a:lnTo>
                    <a:pt x="15786" y="5626"/>
                  </a:lnTo>
                  <a:lnTo>
                    <a:pt x="15621" y="5486"/>
                  </a:lnTo>
                  <a:lnTo>
                    <a:pt x="15544" y="4559"/>
                  </a:lnTo>
                  <a:lnTo>
                    <a:pt x="15430" y="2565"/>
                  </a:lnTo>
                  <a:lnTo>
                    <a:pt x="15379" y="977"/>
                  </a:lnTo>
                  <a:lnTo>
                    <a:pt x="15532" y="838"/>
                  </a:lnTo>
                  <a:lnTo>
                    <a:pt x="16129" y="800"/>
                  </a:lnTo>
                  <a:lnTo>
                    <a:pt x="16294" y="939"/>
                  </a:lnTo>
                  <a:lnTo>
                    <a:pt x="16357" y="2184"/>
                  </a:lnTo>
                  <a:lnTo>
                    <a:pt x="16370" y="2349"/>
                  </a:lnTo>
                  <a:lnTo>
                    <a:pt x="17183" y="2311"/>
                  </a:lnTo>
                  <a:lnTo>
                    <a:pt x="17170" y="2171"/>
                  </a:lnTo>
                  <a:lnTo>
                    <a:pt x="17145" y="1460"/>
                  </a:lnTo>
                  <a:lnTo>
                    <a:pt x="17094" y="889"/>
                  </a:lnTo>
                  <a:lnTo>
                    <a:pt x="16967" y="571"/>
                  </a:lnTo>
                  <a:lnTo>
                    <a:pt x="16560" y="203"/>
                  </a:lnTo>
                  <a:lnTo>
                    <a:pt x="16230" y="127"/>
                  </a:lnTo>
                  <a:lnTo>
                    <a:pt x="15354" y="177"/>
                  </a:lnTo>
                  <a:lnTo>
                    <a:pt x="15036" y="304"/>
                  </a:lnTo>
                  <a:lnTo>
                    <a:pt x="14655" y="749"/>
                  </a:lnTo>
                  <a:lnTo>
                    <a:pt x="14566" y="1066"/>
                  </a:lnTo>
                  <a:lnTo>
                    <a:pt x="14592" y="1447"/>
                  </a:lnTo>
                  <a:lnTo>
                    <a:pt x="14643" y="2641"/>
                  </a:lnTo>
                  <a:lnTo>
                    <a:pt x="15659" y="6299"/>
                  </a:lnTo>
                  <a:lnTo>
                    <a:pt x="16116" y="6273"/>
                  </a:lnTo>
                  <a:lnTo>
                    <a:pt x="16560" y="6248"/>
                  </a:lnTo>
                  <a:lnTo>
                    <a:pt x="16891" y="6134"/>
                  </a:lnTo>
                  <a:lnTo>
                    <a:pt x="17272" y="5727"/>
                  </a:lnTo>
                  <a:lnTo>
                    <a:pt x="17360" y="5410"/>
                  </a:lnTo>
                  <a:close/>
                </a:path>
                <a:path w="20954" h="11429">
                  <a:moveTo>
                    <a:pt x="19900" y="723"/>
                  </a:moveTo>
                  <a:lnTo>
                    <a:pt x="19862" y="0"/>
                  </a:lnTo>
                  <a:lnTo>
                    <a:pt x="17322" y="139"/>
                  </a:lnTo>
                  <a:lnTo>
                    <a:pt x="17360" y="850"/>
                  </a:lnTo>
                  <a:lnTo>
                    <a:pt x="18224" y="812"/>
                  </a:lnTo>
                  <a:lnTo>
                    <a:pt x="18503" y="6083"/>
                  </a:lnTo>
                  <a:lnTo>
                    <a:pt x="19316" y="6045"/>
                  </a:lnTo>
                  <a:lnTo>
                    <a:pt x="19037" y="762"/>
                  </a:lnTo>
                  <a:lnTo>
                    <a:pt x="19900" y="723"/>
                  </a:lnTo>
                  <a:close/>
                </a:path>
                <a:path w="20954" h="11429">
                  <a:moveTo>
                    <a:pt x="20332" y="9728"/>
                  </a:moveTo>
                  <a:lnTo>
                    <a:pt x="19227" y="8737"/>
                  </a:lnTo>
                  <a:lnTo>
                    <a:pt x="20218" y="7632"/>
                  </a:lnTo>
                  <a:lnTo>
                    <a:pt x="18808" y="8089"/>
                  </a:lnTo>
                  <a:lnTo>
                    <a:pt x="18351" y="6680"/>
                  </a:lnTo>
                  <a:lnTo>
                    <a:pt x="18046" y="8128"/>
                  </a:lnTo>
                  <a:lnTo>
                    <a:pt x="16586" y="7823"/>
                  </a:lnTo>
                  <a:lnTo>
                    <a:pt x="17691" y="8813"/>
                  </a:lnTo>
                  <a:lnTo>
                    <a:pt x="16700" y="9918"/>
                  </a:lnTo>
                  <a:lnTo>
                    <a:pt x="18110" y="9461"/>
                  </a:lnTo>
                  <a:lnTo>
                    <a:pt x="18567" y="10871"/>
                  </a:lnTo>
                  <a:lnTo>
                    <a:pt x="18884" y="9423"/>
                  </a:lnTo>
                  <a:lnTo>
                    <a:pt x="20332" y="9728"/>
                  </a:lnTo>
                  <a:close/>
                </a:path>
              </a:pathLst>
            </a:custGeom>
            <a:solidFill>
              <a:srgbClr val="981B1E">
                <a:alpha val="59999"/>
              </a:srgbClr>
            </a:solidFill>
          </p:spPr>
          <p:txBody>
            <a:bodyPr wrap="square" lIns="0" tIns="0" rIns="0" bIns="0" rtlCol="0"/>
            <a:lstStyle/>
            <a:p>
              <a:endParaRPr sz="1227"/>
            </a:p>
          </p:txBody>
        </p:sp>
        <p:sp>
          <p:nvSpPr>
            <p:cNvPr id="613" name="object 613"/>
            <p:cNvSpPr/>
            <p:nvPr/>
          </p:nvSpPr>
          <p:spPr>
            <a:xfrm>
              <a:off x="5917162" y="4699165"/>
              <a:ext cx="8890" cy="9525"/>
            </a:xfrm>
            <a:custGeom>
              <a:avLst/>
              <a:gdLst/>
              <a:ahLst/>
              <a:cxnLst/>
              <a:rect l="l" t="t" r="r" b="b"/>
              <a:pathLst>
                <a:path w="8889" h="9525">
                  <a:moveTo>
                    <a:pt x="4038" y="0"/>
                  </a:moveTo>
                  <a:lnTo>
                    <a:pt x="3314" y="3251"/>
                  </a:lnTo>
                  <a:lnTo>
                    <a:pt x="0" y="2565"/>
                  </a:lnTo>
                  <a:lnTo>
                    <a:pt x="2514" y="4775"/>
                  </a:lnTo>
                  <a:lnTo>
                    <a:pt x="254" y="7238"/>
                  </a:lnTo>
                  <a:lnTo>
                    <a:pt x="3479" y="6210"/>
                  </a:lnTo>
                  <a:lnTo>
                    <a:pt x="4521" y="9359"/>
                  </a:lnTo>
                  <a:lnTo>
                    <a:pt x="5232" y="6121"/>
                  </a:lnTo>
                  <a:lnTo>
                    <a:pt x="8547" y="6807"/>
                  </a:lnTo>
                  <a:lnTo>
                    <a:pt x="6032" y="4584"/>
                  </a:lnTo>
                  <a:lnTo>
                    <a:pt x="8305" y="2133"/>
                  </a:lnTo>
                  <a:lnTo>
                    <a:pt x="5080" y="3162"/>
                  </a:lnTo>
                  <a:lnTo>
                    <a:pt x="4038" y="0"/>
                  </a:lnTo>
                  <a:close/>
                </a:path>
              </a:pathLst>
            </a:custGeom>
            <a:solidFill>
              <a:srgbClr val="E3272C"/>
            </a:solidFill>
          </p:spPr>
          <p:txBody>
            <a:bodyPr wrap="square" lIns="0" tIns="0" rIns="0" bIns="0" rtlCol="0"/>
            <a:lstStyle/>
            <a:p>
              <a:endParaRPr sz="1227"/>
            </a:p>
          </p:txBody>
        </p:sp>
      </p:grpSp>
      <p:sp>
        <p:nvSpPr>
          <p:cNvPr id="614" name="object 614"/>
          <p:cNvSpPr txBox="1"/>
          <p:nvPr/>
        </p:nvSpPr>
        <p:spPr>
          <a:xfrm rot="21420000">
            <a:off x="7375213" y="3251617"/>
            <a:ext cx="73664" cy="63741"/>
          </a:xfrm>
          <a:prstGeom prst="rect">
            <a:avLst/>
          </a:prstGeom>
        </p:spPr>
        <p:txBody>
          <a:bodyPr vert="horz" wrap="square" lIns="0" tIns="2165" rIns="0" bIns="0" rtlCol="0">
            <a:spAutoFit/>
          </a:bodyPr>
          <a:lstStyle/>
          <a:p>
            <a:pPr marL="2598" indent="-3031">
              <a:spcBef>
                <a:spcPts val="17"/>
              </a:spcBef>
              <a:buClr>
                <a:srgbClr val="0092D1"/>
              </a:buClr>
              <a:buSzPts val="100"/>
              <a:buFont typeface="Trebuchet MS"/>
              <a:buChar char="•"/>
              <a:tabLst>
                <a:tab pos="3031" algn="l"/>
              </a:tabLst>
            </a:pPr>
            <a:r>
              <a:rPr sz="100" i="1" spc="-14" dirty="0">
                <a:latin typeface="Trebuchet MS"/>
                <a:cs typeface="Trebuchet MS"/>
              </a:rPr>
              <a:t>“You</a:t>
            </a:r>
            <a:r>
              <a:rPr sz="100" i="1" dirty="0">
                <a:latin typeface="Trebuchet MS"/>
                <a:cs typeface="Trebuchet MS"/>
              </a:rPr>
              <a:t> </a:t>
            </a:r>
            <a:r>
              <a:rPr sz="100" i="1" spc="-7" dirty="0">
                <a:latin typeface="Trebuchet MS"/>
                <a:cs typeface="Trebuchet MS"/>
              </a:rPr>
              <a:t>did</a:t>
            </a:r>
            <a:r>
              <a:rPr sz="100" i="1" spc="3" dirty="0">
                <a:latin typeface="Trebuchet MS"/>
                <a:cs typeface="Trebuchet MS"/>
              </a:rPr>
              <a:t> </a:t>
            </a:r>
            <a:r>
              <a:rPr sz="100" i="1" spc="-7" dirty="0">
                <a:latin typeface="Trebuchet MS"/>
                <a:cs typeface="Trebuchet MS"/>
              </a:rPr>
              <a:t>it.</a:t>
            </a:r>
            <a:r>
              <a:rPr sz="100" i="1" spc="3" dirty="0">
                <a:latin typeface="Trebuchet MS"/>
                <a:cs typeface="Trebuchet MS"/>
              </a:rPr>
              <a:t> </a:t>
            </a:r>
            <a:r>
              <a:rPr sz="100" i="1" spc="-7" dirty="0">
                <a:latin typeface="Trebuchet MS"/>
                <a:cs typeface="Trebuchet MS"/>
              </a:rPr>
              <a:t>I</a:t>
            </a:r>
            <a:r>
              <a:rPr sz="100" i="1" spc="3" dirty="0">
                <a:latin typeface="Trebuchet MS"/>
                <a:cs typeface="Trebuchet MS"/>
              </a:rPr>
              <a:t> </a:t>
            </a:r>
            <a:r>
              <a:rPr sz="100" i="1" spc="-7" dirty="0">
                <a:latin typeface="Trebuchet MS"/>
                <a:cs typeface="Trebuchet MS"/>
              </a:rPr>
              <a:t>know</a:t>
            </a:r>
            <a:r>
              <a:rPr sz="100" i="1" spc="3" dirty="0">
                <a:latin typeface="Trebuchet MS"/>
                <a:cs typeface="Trebuchet MS"/>
              </a:rPr>
              <a:t> </a:t>
            </a:r>
            <a:r>
              <a:rPr sz="100" i="1" spc="-14" dirty="0">
                <a:latin typeface="Trebuchet MS"/>
                <a:cs typeface="Trebuchet MS"/>
              </a:rPr>
              <a:t>you</a:t>
            </a:r>
            <a:r>
              <a:rPr sz="100" i="1" spc="3" dirty="0">
                <a:latin typeface="Trebuchet MS"/>
                <a:cs typeface="Trebuchet MS"/>
              </a:rPr>
              <a:t> </a:t>
            </a:r>
            <a:r>
              <a:rPr sz="100" i="1" spc="-14" dirty="0">
                <a:latin typeface="Trebuchet MS"/>
                <a:cs typeface="Trebuchet MS"/>
              </a:rPr>
              <a:t>were</a:t>
            </a:r>
            <a:r>
              <a:rPr sz="100" i="1" spc="3" dirty="0">
                <a:latin typeface="Trebuchet MS"/>
                <a:cs typeface="Trebuchet MS"/>
              </a:rPr>
              <a:t> </a:t>
            </a:r>
            <a:r>
              <a:rPr sz="100" i="1" spc="-7" dirty="0">
                <a:latin typeface="Trebuchet MS"/>
                <a:cs typeface="Trebuchet MS"/>
              </a:rPr>
              <a:t>really</a:t>
            </a:r>
            <a:r>
              <a:rPr sz="100" i="1" spc="3" dirty="0">
                <a:latin typeface="Trebuchet MS"/>
                <a:cs typeface="Trebuchet MS"/>
              </a:rPr>
              <a:t> </a:t>
            </a:r>
            <a:r>
              <a:rPr sz="100" i="1" spc="-7" dirty="0">
                <a:latin typeface="Trebuchet MS"/>
                <a:cs typeface="Trebuchet MS"/>
              </a:rPr>
              <a:t>nervous</a:t>
            </a:r>
            <a:r>
              <a:rPr sz="100" i="1" spc="3" dirty="0">
                <a:latin typeface="Trebuchet MS"/>
                <a:cs typeface="Trebuchet MS"/>
              </a:rPr>
              <a:t> </a:t>
            </a:r>
            <a:r>
              <a:rPr sz="100" i="1" spc="-7" dirty="0">
                <a:latin typeface="Trebuchet MS"/>
                <a:cs typeface="Trebuchet MS"/>
              </a:rPr>
              <a:t>about</a:t>
            </a:r>
            <a:r>
              <a:rPr sz="100" i="1" spc="3" dirty="0">
                <a:latin typeface="Trebuchet MS"/>
                <a:cs typeface="Trebuchet MS"/>
              </a:rPr>
              <a:t> </a:t>
            </a:r>
            <a:r>
              <a:rPr sz="100" i="1" spc="-7" dirty="0">
                <a:latin typeface="Trebuchet MS"/>
                <a:cs typeface="Trebuchet MS"/>
              </a:rPr>
              <a:t>that.”</a:t>
            </a:r>
            <a:endParaRPr sz="100">
              <a:latin typeface="Trebuchet MS"/>
              <a:cs typeface="Trebuchet MS"/>
            </a:endParaRPr>
          </a:p>
        </p:txBody>
      </p:sp>
      <p:sp>
        <p:nvSpPr>
          <p:cNvPr id="615" name="object 615"/>
          <p:cNvSpPr txBox="1"/>
          <p:nvPr/>
        </p:nvSpPr>
        <p:spPr>
          <a:xfrm rot="21420000">
            <a:off x="7375416" y="3247398"/>
            <a:ext cx="95298" cy="79130"/>
          </a:xfrm>
          <a:prstGeom prst="rect">
            <a:avLst/>
          </a:prstGeom>
        </p:spPr>
        <p:txBody>
          <a:bodyPr vert="horz" wrap="square" lIns="0" tIns="2165" rIns="0" bIns="0" rtlCol="0">
            <a:spAutoFit/>
          </a:bodyPr>
          <a:lstStyle/>
          <a:p>
            <a:pPr marL="2598" indent="-3031">
              <a:spcBef>
                <a:spcPts val="17"/>
              </a:spcBef>
              <a:buClr>
                <a:srgbClr val="0092D1"/>
              </a:buClr>
              <a:buSzPts val="100"/>
              <a:buFont typeface="Trebuchet MS"/>
              <a:buChar char="•"/>
              <a:tabLst>
                <a:tab pos="3031" algn="l"/>
              </a:tabLst>
            </a:pPr>
            <a:r>
              <a:rPr sz="100" i="1" spc="-14" dirty="0">
                <a:latin typeface="Trebuchet MS"/>
                <a:cs typeface="Trebuchet MS"/>
              </a:rPr>
              <a:t>“I’m</a:t>
            </a:r>
            <a:r>
              <a:rPr sz="100" i="1" dirty="0">
                <a:latin typeface="Trebuchet MS"/>
                <a:cs typeface="Trebuchet MS"/>
              </a:rPr>
              <a:t> </a:t>
            </a:r>
            <a:r>
              <a:rPr sz="100" i="1" spc="-7" dirty="0">
                <a:latin typeface="Trebuchet MS"/>
                <a:cs typeface="Trebuchet MS"/>
              </a:rPr>
              <a:t>so</a:t>
            </a:r>
            <a:r>
              <a:rPr sz="100" i="1" dirty="0">
                <a:latin typeface="Trebuchet MS"/>
                <a:cs typeface="Trebuchet MS"/>
              </a:rPr>
              <a:t> </a:t>
            </a:r>
            <a:r>
              <a:rPr sz="100" i="1" spc="-7" dirty="0">
                <a:latin typeface="Trebuchet MS"/>
                <a:cs typeface="Trebuchet MS"/>
              </a:rPr>
              <a:t>proud</a:t>
            </a:r>
            <a:r>
              <a:rPr sz="100" i="1" dirty="0">
                <a:latin typeface="Trebuchet MS"/>
                <a:cs typeface="Trebuchet MS"/>
              </a:rPr>
              <a:t> </a:t>
            </a:r>
            <a:r>
              <a:rPr sz="100" i="1" spc="-7" dirty="0">
                <a:latin typeface="Trebuchet MS"/>
                <a:cs typeface="Trebuchet MS"/>
              </a:rPr>
              <a:t>of</a:t>
            </a:r>
            <a:r>
              <a:rPr sz="100" i="1" dirty="0">
                <a:latin typeface="Trebuchet MS"/>
                <a:cs typeface="Trebuchet MS"/>
              </a:rPr>
              <a:t> </a:t>
            </a:r>
            <a:r>
              <a:rPr sz="100" i="1" spc="-14" dirty="0">
                <a:latin typeface="Trebuchet MS"/>
                <a:cs typeface="Trebuchet MS"/>
              </a:rPr>
              <a:t>you</a:t>
            </a:r>
            <a:r>
              <a:rPr sz="100" i="1" dirty="0">
                <a:latin typeface="Trebuchet MS"/>
                <a:cs typeface="Trebuchet MS"/>
              </a:rPr>
              <a:t> </a:t>
            </a:r>
            <a:r>
              <a:rPr sz="100" i="1" spc="-7" dirty="0">
                <a:latin typeface="Trebuchet MS"/>
                <a:cs typeface="Trebuchet MS"/>
              </a:rPr>
              <a:t>for</a:t>
            </a:r>
            <a:r>
              <a:rPr sz="100" i="1" dirty="0">
                <a:latin typeface="Trebuchet MS"/>
                <a:cs typeface="Trebuchet MS"/>
              </a:rPr>
              <a:t> </a:t>
            </a:r>
            <a:r>
              <a:rPr sz="100" i="1" spc="-7" dirty="0">
                <a:latin typeface="Trebuchet MS"/>
                <a:cs typeface="Trebuchet MS"/>
              </a:rPr>
              <a:t>telling</a:t>
            </a:r>
            <a:r>
              <a:rPr sz="100" i="1" spc="3" dirty="0">
                <a:latin typeface="Trebuchet MS"/>
                <a:cs typeface="Trebuchet MS"/>
              </a:rPr>
              <a:t> </a:t>
            </a:r>
            <a:r>
              <a:rPr sz="100" i="1" spc="-7" dirty="0">
                <a:latin typeface="Trebuchet MS"/>
                <a:cs typeface="Trebuchet MS"/>
              </a:rPr>
              <a:t>us</a:t>
            </a:r>
            <a:r>
              <a:rPr sz="100" i="1" dirty="0">
                <a:latin typeface="Trebuchet MS"/>
                <a:cs typeface="Trebuchet MS"/>
              </a:rPr>
              <a:t> </a:t>
            </a:r>
            <a:r>
              <a:rPr sz="100" i="1" spc="-7" dirty="0">
                <a:latin typeface="Trebuchet MS"/>
                <a:cs typeface="Trebuchet MS"/>
              </a:rPr>
              <a:t>how</a:t>
            </a:r>
            <a:r>
              <a:rPr sz="100" i="1" dirty="0">
                <a:latin typeface="Trebuchet MS"/>
                <a:cs typeface="Trebuchet MS"/>
              </a:rPr>
              <a:t> </a:t>
            </a:r>
            <a:r>
              <a:rPr sz="100" i="1" spc="-14" dirty="0">
                <a:latin typeface="Trebuchet MS"/>
                <a:cs typeface="Trebuchet MS"/>
              </a:rPr>
              <a:t>you</a:t>
            </a:r>
            <a:r>
              <a:rPr sz="100" i="1" dirty="0">
                <a:latin typeface="Trebuchet MS"/>
                <a:cs typeface="Trebuchet MS"/>
              </a:rPr>
              <a:t> </a:t>
            </a:r>
            <a:r>
              <a:rPr sz="100" i="1" spc="-7" dirty="0">
                <a:latin typeface="Trebuchet MS"/>
                <a:cs typeface="Trebuchet MS"/>
              </a:rPr>
              <a:t>feel</a:t>
            </a:r>
            <a:r>
              <a:rPr sz="100" i="1" dirty="0">
                <a:latin typeface="Trebuchet MS"/>
                <a:cs typeface="Trebuchet MS"/>
              </a:rPr>
              <a:t> </a:t>
            </a:r>
            <a:r>
              <a:rPr sz="100" i="1" spc="-7" dirty="0">
                <a:latin typeface="Trebuchet MS"/>
                <a:cs typeface="Trebuchet MS"/>
              </a:rPr>
              <a:t>and</a:t>
            </a:r>
            <a:r>
              <a:rPr sz="100" i="1" dirty="0">
                <a:latin typeface="Trebuchet MS"/>
                <a:cs typeface="Trebuchet MS"/>
              </a:rPr>
              <a:t> </a:t>
            </a:r>
            <a:r>
              <a:rPr sz="100" i="1" spc="-7" dirty="0">
                <a:latin typeface="Trebuchet MS"/>
                <a:cs typeface="Trebuchet MS"/>
              </a:rPr>
              <a:t>for</a:t>
            </a:r>
            <a:r>
              <a:rPr sz="100" i="1" dirty="0">
                <a:latin typeface="Trebuchet MS"/>
                <a:cs typeface="Trebuchet MS"/>
              </a:rPr>
              <a:t> </a:t>
            </a:r>
            <a:r>
              <a:rPr sz="100" i="1" spc="-7" dirty="0">
                <a:latin typeface="Trebuchet MS"/>
                <a:cs typeface="Trebuchet MS"/>
              </a:rPr>
              <a:t>holding</a:t>
            </a:r>
            <a:r>
              <a:rPr sz="100" i="1" spc="3" dirty="0">
                <a:latin typeface="Trebuchet MS"/>
                <a:cs typeface="Trebuchet MS"/>
              </a:rPr>
              <a:t> </a:t>
            </a:r>
            <a:r>
              <a:rPr sz="100" i="1" spc="-7" dirty="0">
                <a:latin typeface="Trebuchet MS"/>
                <a:cs typeface="Trebuchet MS"/>
              </a:rPr>
              <a:t>so</a:t>
            </a:r>
            <a:r>
              <a:rPr sz="100" i="1" dirty="0">
                <a:latin typeface="Trebuchet MS"/>
                <a:cs typeface="Trebuchet MS"/>
              </a:rPr>
              <a:t> </a:t>
            </a:r>
            <a:r>
              <a:rPr sz="100" i="1" spc="-7" dirty="0">
                <a:latin typeface="Trebuchet MS"/>
                <a:cs typeface="Trebuchet MS"/>
              </a:rPr>
              <a:t>still.”</a:t>
            </a:r>
            <a:endParaRPr sz="100">
              <a:latin typeface="Trebuchet MS"/>
              <a:cs typeface="Trebuchet MS"/>
            </a:endParaRPr>
          </a:p>
        </p:txBody>
      </p:sp>
      <p:sp>
        <p:nvSpPr>
          <p:cNvPr id="616" name="object 616"/>
          <p:cNvSpPr txBox="1"/>
          <p:nvPr/>
        </p:nvSpPr>
        <p:spPr>
          <a:xfrm rot="21480000">
            <a:off x="7376125" y="3268970"/>
            <a:ext cx="98760" cy="64179"/>
          </a:xfrm>
          <a:prstGeom prst="rect">
            <a:avLst/>
          </a:prstGeom>
        </p:spPr>
        <p:txBody>
          <a:bodyPr vert="horz" wrap="square" lIns="0" tIns="2598" rIns="0" bIns="0" rtlCol="0">
            <a:spAutoFit/>
          </a:bodyPr>
          <a:lstStyle/>
          <a:p>
            <a:pPr marL="2598" indent="-3031">
              <a:spcBef>
                <a:spcPts val="20"/>
              </a:spcBef>
              <a:buClr>
                <a:srgbClr val="0092D1"/>
              </a:buClr>
              <a:buSzPts val="100"/>
              <a:buFont typeface="Trebuchet MS"/>
              <a:buChar char="•"/>
              <a:tabLst>
                <a:tab pos="3031" algn="l"/>
              </a:tabLst>
            </a:pPr>
            <a:r>
              <a:rPr sz="100" spc="-14" dirty="0">
                <a:latin typeface="Trebuchet MS"/>
                <a:cs typeface="Trebuchet MS"/>
              </a:rPr>
              <a:t>Place</a:t>
            </a:r>
            <a:r>
              <a:rPr sz="100" spc="7" dirty="0">
                <a:latin typeface="Trebuchet MS"/>
                <a:cs typeface="Trebuchet MS"/>
              </a:rPr>
              <a:t> </a:t>
            </a:r>
            <a:r>
              <a:rPr sz="100" spc="-7" dirty="0">
                <a:latin typeface="Trebuchet MS"/>
                <a:cs typeface="Trebuchet MS"/>
              </a:rPr>
              <a:t>a</a:t>
            </a:r>
            <a:r>
              <a:rPr sz="100" spc="10" dirty="0">
                <a:latin typeface="Trebuchet MS"/>
                <a:cs typeface="Trebuchet MS"/>
              </a:rPr>
              <a:t> </a:t>
            </a:r>
            <a:r>
              <a:rPr sz="100" spc="-7" dirty="0">
                <a:latin typeface="Trebuchet MS"/>
                <a:cs typeface="Trebuchet MS"/>
              </a:rPr>
              <a:t>clean,</a:t>
            </a:r>
            <a:r>
              <a:rPr sz="100" spc="10" dirty="0">
                <a:latin typeface="Trebuchet MS"/>
                <a:cs typeface="Trebuchet MS"/>
              </a:rPr>
              <a:t> </a:t>
            </a:r>
            <a:r>
              <a:rPr sz="100" spc="-7" dirty="0">
                <a:latin typeface="Trebuchet MS"/>
                <a:cs typeface="Trebuchet MS"/>
              </a:rPr>
              <a:t>cool</a:t>
            </a:r>
            <a:r>
              <a:rPr sz="100" spc="10" dirty="0">
                <a:latin typeface="Trebuchet MS"/>
                <a:cs typeface="Trebuchet MS"/>
              </a:rPr>
              <a:t> </a:t>
            </a:r>
            <a:r>
              <a:rPr sz="100" spc="-14" dirty="0">
                <a:latin typeface="Trebuchet MS"/>
                <a:cs typeface="Trebuchet MS"/>
              </a:rPr>
              <a:t>washcloth</a:t>
            </a:r>
            <a:r>
              <a:rPr sz="100" spc="7" dirty="0">
                <a:latin typeface="Trebuchet MS"/>
                <a:cs typeface="Trebuchet MS"/>
              </a:rPr>
              <a:t> </a:t>
            </a:r>
            <a:r>
              <a:rPr sz="100" spc="-7" dirty="0">
                <a:latin typeface="Trebuchet MS"/>
                <a:cs typeface="Trebuchet MS"/>
              </a:rPr>
              <a:t>on</a:t>
            </a:r>
            <a:r>
              <a:rPr sz="100" spc="10" dirty="0">
                <a:latin typeface="Trebuchet MS"/>
                <a:cs typeface="Trebuchet MS"/>
              </a:rPr>
              <a:t> </a:t>
            </a:r>
            <a:r>
              <a:rPr sz="100" spc="-7" dirty="0">
                <a:latin typeface="Trebuchet MS"/>
                <a:cs typeface="Trebuchet MS"/>
              </a:rPr>
              <a:t>their</a:t>
            </a:r>
            <a:r>
              <a:rPr sz="100" spc="10" dirty="0">
                <a:latin typeface="Trebuchet MS"/>
                <a:cs typeface="Trebuchet MS"/>
              </a:rPr>
              <a:t> </a:t>
            </a:r>
            <a:r>
              <a:rPr sz="100" spc="-14" dirty="0">
                <a:latin typeface="Trebuchet MS"/>
                <a:cs typeface="Trebuchet MS"/>
              </a:rPr>
              <a:t>arm.</a:t>
            </a:r>
            <a:r>
              <a:rPr sz="100" spc="10" dirty="0">
                <a:latin typeface="Trebuchet MS"/>
                <a:cs typeface="Trebuchet MS"/>
              </a:rPr>
              <a:t> </a:t>
            </a:r>
            <a:r>
              <a:rPr sz="100" spc="-14" dirty="0">
                <a:latin typeface="Trebuchet MS"/>
                <a:cs typeface="Trebuchet MS"/>
              </a:rPr>
              <a:t>Keep</a:t>
            </a:r>
            <a:r>
              <a:rPr sz="100" spc="10" dirty="0">
                <a:latin typeface="Trebuchet MS"/>
                <a:cs typeface="Trebuchet MS"/>
              </a:rPr>
              <a:t> </a:t>
            </a:r>
            <a:r>
              <a:rPr sz="100" spc="-7" dirty="0">
                <a:latin typeface="Trebuchet MS"/>
                <a:cs typeface="Trebuchet MS"/>
              </a:rPr>
              <a:t>moving</a:t>
            </a:r>
            <a:r>
              <a:rPr sz="100" spc="7" dirty="0">
                <a:latin typeface="Trebuchet MS"/>
                <a:cs typeface="Trebuchet MS"/>
              </a:rPr>
              <a:t> </a:t>
            </a:r>
            <a:r>
              <a:rPr sz="100" spc="-7" dirty="0">
                <a:latin typeface="Trebuchet MS"/>
                <a:cs typeface="Trebuchet MS"/>
              </a:rPr>
              <a:t>or</a:t>
            </a:r>
            <a:r>
              <a:rPr sz="100" spc="10" dirty="0">
                <a:latin typeface="Trebuchet MS"/>
                <a:cs typeface="Trebuchet MS"/>
              </a:rPr>
              <a:t> </a:t>
            </a:r>
            <a:r>
              <a:rPr sz="100" spc="-14" dirty="0">
                <a:latin typeface="Trebuchet MS"/>
                <a:cs typeface="Trebuchet MS"/>
              </a:rPr>
              <a:t>exercise</a:t>
            </a:r>
            <a:r>
              <a:rPr sz="100" spc="10" dirty="0">
                <a:latin typeface="Trebuchet MS"/>
                <a:cs typeface="Trebuchet MS"/>
              </a:rPr>
              <a:t> </a:t>
            </a:r>
            <a:r>
              <a:rPr sz="100" spc="-14" dirty="0">
                <a:latin typeface="Trebuchet MS"/>
                <a:cs typeface="Trebuchet MS"/>
              </a:rPr>
              <a:t>the</a:t>
            </a:r>
            <a:r>
              <a:rPr sz="100" spc="10" dirty="0">
                <a:latin typeface="Trebuchet MS"/>
                <a:cs typeface="Trebuchet MS"/>
              </a:rPr>
              <a:t> </a:t>
            </a:r>
            <a:r>
              <a:rPr sz="100" spc="-14" dirty="0">
                <a:latin typeface="Trebuchet MS"/>
                <a:cs typeface="Trebuchet MS"/>
              </a:rPr>
              <a:t>arm.</a:t>
            </a:r>
            <a:endParaRPr sz="100">
              <a:latin typeface="Trebuchet MS"/>
              <a:cs typeface="Trebuchet MS"/>
            </a:endParaRPr>
          </a:p>
        </p:txBody>
      </p:sp>
      <p:sp>
        <p:nvSpPr>
          <p:cNvPr id="617" name="object 617"/>
          <p:cNvSpPr txBox="1"/>
          <p:nvPr/>
        </p:nvSpPr>
        <p:spPr>
          <a:xfrm rot="21480000">
            <a:off x="7371154" y="3249965"/>
            <a:ext cx="16662" cy="47478"/>
          </a:xfrm>
          <a:prstGeom prst="rect">
            <a:avLst/>
          </a:prstGeom>
        </p:spPr>
        <p:txBody>
          <a:bodyPr vert="horz" wrap="square" lIns="0" tIns="1299" rIns="0" bIns="0" rtlCol="0">
            <a:spAutoFit/>
          </a:bodyPr>
          <a:lstStyle/>
          <a:p>
            <a:pPr>
              <a:spcBef>
                <a:spcPts val="10"/>
              </a:spcBef>
            </a:pPr>
            <a:r>
              <a:rPr sz="100" b="1" spc="-7" dirty="0">
                <a:solidFill>
                  <a:srgbClr val="FFFFFF"/>
                </a:solidFill>
                <a:latin typeface="Trebuchet MS"/>
                <a:cs typeface="Trebuchet MS"/>
              </a:rPr>
              <a:t>AFTER</a:t>
            </a:r>
            <a:endParaRPr sz="100">
              <a:latin typeface="Trebuchet MS"/>
              <a:cs typeface="Trebuchet MS"/>
            </a:endParaRPr>
          </a:p>
        </p:txBody>
      </p:sp>
      <p:sp>
        <p:nvSpPr>
          <p:cNvPr id="618" name="object 618"/>
          <p:cNvSpPr txBox="1"/>
          <p:nvPr/>
        </p:nvSpPr>
        <p:spPr>
          <a:xfrm rot="21480000">
            <a:off x="7372254" y="3246307"/>
            <a:ext cx="118680" cy="64616"/>
          </a:xfrm>
          <a:prstGeom prst="rect">
            <a:avLst/>
          </a:prstGeom>
        </p:spPr>
        <p:txBody>
          <a:bodyPr vert="horz" wrap="square" lIns="0" tIns="3031" rIns="0" bIns="0" rtlCol="0">
            <a:spAutoFit/>
          </a:bodyPr>
          <a:lstStyle/>
          <a:p>
            <a:pPr>
              <a:spcBef>
                <a:spcPts val="24"/>
              </a:spcBef>
            </a:pPr>
            <a:r>
              <a:rPr sz="100" b="1" spc="-7" dirty="0">
                <a:solidFill>
                  <a:srgbClr val="005899"/>
                </a:solidFill>
                <a:latin typeface="Trebuchet MS"/>
                <a:cs typeface="Trebuchet MS"/>
              </a:rPr>
              <a:t>Show</a:t>
            </a:r>
            <a:r>
              <a:rPr sz="100" b="1" spc="-3" dirty="0">
                <a:solidFill>
                  <a:srgbClr val="005899"/>
                </a:solidFill>
                <a:latin typeface="Trebuchet MS"/>
                <a:cs typeface="Trebuchet MS"/>
              </a:rPr>
              <a:t> </a:t>
            </a:r>
            <a:r>
              <a:rPr sz="100" b="1" spc="-7" dirty="0">
                <a:solidFill>
                  <a:srgbClr val="005899"/>
                </a:solidFill>
                <a:latin typeface="Trebuchet MS"/>
                <a:cs typeface="Trebuchet MS"/>
              </a:rPr>
              <a:t>them</a:t>
            </a:r>
            <a:r>
              <a:rPr sz="100" b="1" dirty="0">
                <a:solidFill>
                  <a:srgbClr val="005899"/>
                </a:solidFill>
                <a:latin typeface="Trebuchet MS"/>
                <a:cs typeface="Trebuchet MS"/>
              </a:rPr>
              <a:t> </a:t>
            </a:r>
            <a:r>
              <a:rPr sz="100" b="1" spc="-7" dirty="0">
                <a:solidFill>
                  <a:srgbClr val="005899"/>
                </a:solidFill>
                <a:latin typeface="Trebuchet MS"/>
                <a:cs typeface="Trebuchet MS"/>
              </a:rPr>
              <a:t>praise</a:t>
            </a:r>
            <a:r>
              <a:rPr sz="100" b="1" spc="-3" dirty="0">
                <a:solidFill>
                  <a:srgbClr val="005899"/>
                </a:solidFill>
                <a:latin typeface="Trebuchet MS"/>
                <a:cs typeface="Trebuchet MS"/>
              </a:rPr>
              <a:t> </a:t>
            </a:r>
            <a:r>
              <a:rPr sz="100" b="1" spc="-7" dirty="0">
                <a:solidFill>
                  <a:srgbClr val="005899"/>
                </a:solidFill>
                <a:latin typeface="Trebuchet MS"/>
                <a:cs typeface="Trebuchet MS"/>
              </a:rPr>
              <a:t>and</a:t>
            </a:r>
            <a:r>
              <a:rPr sz="100" b="1" dirty="0">
                <a:solidFill>
                  <a:srgbClr val="005899"/>
                </a:solidFill>
                <a:latin typeface="Trebuchet MS"/>
                <a:cs typeface="Trebuchet MS"/>
              </a:rPr>
              <a:t> </a:t>
            </a:r>
            <a:r>
              <a:rPr sz="100" b="1" spc="-7" dirty="0">
                <a:solidFill>
                  <a:srgbClr val="005899"/>
                </a:solidFill>
                <a:latin typeface="Trebuchet MS"/>
                <a:cs typeface="Trebuchet MS"/>
              </a:rPr>
              <a:t>let</a:t>
            </a:r>
            <a:r>
              <a:rPr sz="100" b="1" dirty="0">
                <a:solidFill>
                  <a:srgbClr val="005899"/>
                </a:solidFill>
                <a:latin typeface="Trebuchet MS"/>
                <a:cs typeface="Trebuchet MS"/>
              </a:rPr>
              <a:t> </a:t>
            </a:r>
            <a:r>
              <a:rPr sz="100" b="1" spc="-7" dirty="0">
                <a:solidFill>
                  <a:srgbClr val="005899"/>
                </a:solidFill>
                <a:latin typeface="Trebuchet MS"/>
                <a:cs typeface="Trebuchet MS"/>
              </a:rPr>
              <a:t>them</a:t>
            </a:r>
            <a:r>
              <a:rPr sz="100" b="1" spc="-3" dirty="0">
                <a:solidFill>
                  <a:srgbClr val="005899"/>
                </a:solidFill>
                <a:latin typeface="Trebuchet MS"/>
                <a:cs typeface="Trebuchet MS"/>
              </a:rPr>
              <a:t> </a:t>
            </a:r>
            <a:r>
              <a:rPr sz="100" b="1" spc="-7" dirty="0">
                <a:solidFill>
                  <a:srgbClr val="005899"/>
                </a:solidFill>
                <a:latin typeface="Trebuchet MS"/>
                <a:cs typeface="Trebuchet MS"/>
              </a:rPr>
              <a:t>know</a:t>
            </a:r>
            <a:r>
              <a:rPr sz="100" b="1" dirty="0">
                <a:solidFill>
                  <a:srgbClr val="005899"/>
                </a:solidFill>
                <a:latin typeface="Trebuchet MS"/>
                <a:cs typeface="Trebuchet MS"/>
              </a:rPr>
              <a:t> </a:t>
            </a:r>
            <a:r>
              <a:rPr sz="100" b="1" spc="-7" dirty="0">
                <a:solidFill>
                  <a:srgbClr val="005899"/>
                </a:solidFill>
                <a:latin typeface="Trebuchet MS"/>
                <a:cs typeface="Trebuchet MS"/>
              </a:rPr>
              <a:t>what</a:t>
            </a:r>
            <a:r>
              <a:rPr sz="100" b="1" spc="-3" dirty="0">
                <a:solidFill>
                  <a:srgbClr val="005899"/>
                </a:solidFill>
                <a:latin typeface="Trebuchet MS"/>
                <a:cs typeface="Trebuchet MS"/>
              </a:rPr>
              <a:t> </a:t>
            </a:r>
            <a:r>
              <a:rPr sz="100" b="1" spc="-7" dirty="0">
                <a:solidFill>
                  <a:srgbClr val="005899"/>
                </a:solidFill>
                <a:latin typeface="Trebuchet MS"/>
                <a:cs typeface="Trebuchet MS"/>
              </a:rPr>
              <a:t>they</a:t>
            </a:r>
            <a:r>
              <a:rPr sz="100" b="1" dirty="0">
                <a:solidFill>
                  <a:srgbClr val="005899"/>
                </a:solidFill>
                <a:latin typeface="Trebuchet MS"/>
                <a:cs typeface="Trebuchet MS"/>
              </a:rPr>
              <a:t> </a:t>
            </a:r>
            <a:r>
              <a:rPr sz="100" b="1" spc="-7" dirty="0">
                <a:solidFill>
                  <a:srgbClr val="005899"/>
                </a:solidFill>
                <a:latin typeface="Trebuchet MS"/>
                <a:cs typeface="Trebuchet MS"/>
              </a:rPr>
              <a:t>did</a:t>
            </a:r>
            <a:r>
              <a:rPr sz="100" b="1" dirty="0">
                <a:solidFill>
                  <a:srgbClr val="005899"/>
                </a:solidFill>
                <a:latin typeface="Trebuchet MS"/>
                <a:cs typeface="Trebuchet MS"/>
              </a:rPr>
              <a:t> </a:t>
            </a:r>
            <a:r>
              <a:rPr sz="100" b="1" spc="-7" dirty="0">
                <a:solidFill>
                  <a:srgbClr val="005899"/>
                </a:solidFill>
                <a:latin typeface="Trebuchet MS"/>
                <a:cs typeface="Trebuchet MS"/>
              </a:rPr>
              <a:t>well.</a:t>
            </a:r>
            <a:r>
              <a:rPr sz="100" b="1" spc="-3" dirty="0">
                <a:solidFill>
                  <a:srgbClr val="005899"/>
                </a:solidFill>
                <a:latin typeface="Trebuchet MS"/>
                <a:cs typeface="Trebuchet MS"/>
              </a:rPr>
              <a:t> </a:t>
            </a:r>
            <a:r>
              <a:rPr sz="100" b="1" spc="-7" dirty="0">
                <a:solidFill>
                  <a:srgbClr val="005899"/>
                </a:solidFill>
                <a:latin typeface="Trebuchet MS"/>
                <a:cs typeface="Trebuchet MS"/>
              </a:rPr>
              <a:t>You</a:t>
            </a:r>
            <a:r>
              <a:rPr sz="100" b="1" dirty="0">
                <a:solidFill>
                  <a:srgbClr val="005899"/>
                </a:solidFill>
                <a:latin typeface="Trebuchet MS"/>
                <a:cs typeface="Trebuchet MS"/>
              </a:rPr>
              <a:t> </a:t>
            </a:r>
            <a:r>
              <a:rPr sz="100" b="1" spc="-7" dirty="0">
                <a:solidFill>
                  <a:srgbClr val="005899"/>
                </a:solidFill>
                <a:latin typeface="Trebuchet MS"/>
                <a:cs typeface="Trebuchet MS"/>
              </a:rPr>
              <a:t>can</a:t>
            </a:r>
            <a:r>
              <a:rPr sz="100" b="1" dirty="0">
                <a:solidFill>
                  <a:srgbClr val="005899"/>
                </a:solidFill>
                <a:latin typeface="Trebuchet MS"/>
                <a:cs typeface="Trebuchet MS"/>
              </a:rPr>
              <a:t> </a:t>
            </a:r>
            <a:r>
              <a:rPr sz="100" b="1" spc="-7" dirty="0">
                <a:solidFill>
                  <a:srgbClr val="005899"/>
                </a:solidFill>
                <a:latin typeface="Trebuchet MS"/>
                <a:cs typeface="Trebuchet MS"/>
              </a:rPr>
              <a:t>say</a:t>
            </a:r>
            <a:r>
              <a:rPr sz="100" b="1" spc="-3" dirty="0">
                <a:solidFill>
                  <a:srgbClr val="005899"/>
                </a:solidFill>
                <a:latin typeface="Trebuchet MS"/>
                <a:cs typeface="Trebuchet MS"/>
              </a:rPr>
              <a:t> </a:t>
            </a:r>
            <a:r>
              <a:rPr sz="100" b="1" spc="-7" dirty="0">
                <a:solidFill>
                  <a:srgbClr val="005899"/>
                </a:solidFill>
                <a:latin typeface="Trebuchet MS"/>
                <a:cs typeface="Trebuchet MS"/>
              </a:rPr>
              <a:t>things</a:t>
            </a:r>
            <a:r>
              <a:rPr sz="100" b="1" dirty="0">
                <a:solidFill>
                  <a:srgbClr val="005899"/>
                </a:solidFill>
                <a:latin typeface="Trebuchet MS"/>
                <a:cs typeface="Trebuchet MS"/>
              </a:rPr>
              <a:t> </a:t>
            </a:r>
            <a:r>
              <a:rPr sz="100" b="1" spc="-14" dirty="0">
                <a:solidFill>
                  <a:srgbClr val="005899"/>
                </a:solidFill>
                <a:latin typeface="Trebuchet MS"/>
                <a:cs typeface="Trebuchet MS"/>
              </a:rPr>
              <a:t>like:</a:t>
            </a:r>
            <a:endParaRPr sz="100">
              <a:latin typeface="Trebuchet MS"/>
              <a:cs typeface="Trebuchet MS"/>
            </a:endParaRPr>
          </a:p>
        </p:txBody>
      </p:sp>
      <p:sp>
        <p:nvSpPr>
          <p:cNvPr id="619" name="object 619"/>
          <p:cNvSpPr txBox="1"/>
          <p:nvPr/>
        </p:nvSpPr>
        <p:spPr>
          <a:xfrm rot="21480000">
            <a:off x="7373016" y="3260452"/>
            <a:ext cx="142051" cy="64616"/>
          </a:xfrm>
          <a:prstGeom prst="rect">
            <a:avLst/>
          </a:prstGeom>
        </p:spPr>
        <p:txBody>
          <a:bodyPr vert="horz" wrap="square" lIns="0" tIns="3031" rIns="0" bIns="0" rtlCol="0">
            <a:spAutoFit/>
          </a:bodyPr>
          <a:lstStyle/>
          <a:p>
            <a:pPr>
              <a:spcBef>
                <a:spcPts val="24"/>
              </a:spcBef>
            </a:pPr>
            <a:r>
              <a:rPr sz="100" b="1" spc="-7" dirty="0">
                <a:solidFill>
                  <a:srgbClr val="005899"/>
                </a:solidFill>
                <a:latin typeface="Trebuchet MS"/>
                <a:cs typeface="Trebuchet MS"/>
              </a:rPr>
              <a:t>Tell</a:t>
            </a:r>
            <a:r>
              <a:rPr sz="100" b="1" spc="-3" dirty="0">
                <a:solidFill>
                  <a:srgbClr val="005899"/>
                </a:solidFill>
                <a:latin typeface="Trebuchet MS"/>
                <a:cs typeface="Trebuchet MS"/>
              </a:rPr>
              <a:t> </a:t>
            </a:r>
            <a:r>
              <a:rPr sz="100" b="1" spc="-7" dirty="0">
                <a:solidFill>
                  <a:srgbClr val="005899"/>
                </a:solidFill>
                <a:latin typeface="Trebuchet MS"/>
                <a:cs typeface="Trebuchet MS"/>
              </a:rPr>
              <a:t>them</a:t>
            </a:r>
            <a:r>
              <a:rPr sz="100" b="1" dirty="0">
                <a:solidFill>
                  <a:srgbClr val="005899"/>
                </a:solidFill>
                <a:latin typeface="Trebuchet MS"/>
                <a:cs typeface="Trebuchet MS"/>
              </a:rPr>
              <a:t> </a:t>
            </a:r>
            <a:r>
              <a:rPr sz="100" b="1" spc="-7" dirty="0">
                <a:solidFill>
                  <a:srgbClr val="005899"/>
                </a:solidFill>
                <a:latin typeface="Trebuchet MS"/>
                <a:cs typeface="Trebuchet MS"/>
              </a:rPr>
              <a:t>it</a:t>
            </a:r>
            <a:r>
              <a:rPr sz="100" b="1" dirty="0">
                <a:solidFill>
                  <a:srgbClr val="005899"/>
                </a:solidFill>
                <a:latin typeface="Trebuchet MS"/>
                <a:cs typeface="Trebuchet MS"/>
              </a:rPr>
              <a:t> </a:t>
            </a:r>
            <a:r>
              <a:rPr sz="100" b="1" spc="-7" dirty="0">
                <a:solidFill>
                  <a:srgbClr val="005899"/>
                </a:solidFill>
                <a:latin typeface="Trebuchet MS"/>
                <a:cs typeface="Trebuchet MS"/>
              </a:rPr>
              <a:t>is</a:t>
            </a:r>
            <a:r>
              <a:rPr sz="100" b="1" dirty="0">
                <a:solidFill>
                  <a:srgbClr val="005899"/>
                </a:solidFill>
                <a:latin typeface="Trebuchet MS"/>
                <a:cs typeface="Trebuchet MS"/>
              </a:rPr>
              <a:t> </a:t>
            </a:r>
            <a:r>
              <a:rPr sz="100" b="1" spc="-7" dirty="0">
                <a:solidFill>
                  <a:srgbClr val="005899"/>
                </a:solidFill>
                <a:latin typeface="Trebuchet MS"/>
                <a:cs typeface="Trebuchet MS"/>
              </a:rPr>
              <a:t>normal</a:t>
            </a:r>
            <a:r>
              <a:rPr sz="100" b="1" dirty="0">
                <a:solidFill>
                  <a:srgbClr val="005899"/>
                </a:solidFill>
                <a:latin typeface="Trebuchet MS"/>
                <a:cs typeface="Trebuchet MS"/>
              </a:rPr>
              <a:t> </a:t>
            </a:r>
            <a:r>
              <a:rPr sz="100" b="1" spc="-7" dirty="0">
                <a:solidFill>
                  <a:srgbClr val="005899"/>
                </a:solidFill>
                <a:latin typeface="Trebuchet MS"/>
                <a:cs typeface="Trebuchet MS"/>
              </a:rPr>
              <a:t>to</a:t>
            </a:r>
            <a:r>
              <a:rPr sz="100" b="1" dirty="0">
                <a:solidFill>
                  <a:srgbClr val="005899"/>
                </a:solidFill>
                <a:latin typeface="Trebuchet MS"/>
                <a:cs typeface="Trebuchet MS"/>
              </a:rPr>
              <a:t> </a:t>
            </a:r>
            <a:r>
              <a:rPr sz="100" b="1" spc="-14" dirty="0">
                <a:solidFill>
                  <a:srgbClr val="005899"/>
                </a:solidFill>
                <a:latin typeface="Trebuchet MS"/>
                <a:cs typeface="Trebuchet MS"/>
              </a:rPr>
              <a:t>have</a:t>
            </a:r>
            <a:r>
              <a:rPr sz="100" b="1" dirty="0">
                <a:solidFill>
                  <a:srgbClr val="005899"/>
                </a:solidFill>
                <a:latin typeface="Trebuchet MS"/>
                <a:cs typeface="Trebuchet MS"/>
              </a:rPr>
              <a:t> </a:t>
            </a:r>
            <a:r>
              <a:rPr sz="100" b="1" spc="-7" dirty="0">
                <a:solidFill>
                  <a:srgbClr val="005899"/>
                </a:solidFill>
                <a:latin typeface="Trebuchet MS"/>
                <a:cs typeface="Trebuchet MS"/>
              </a:rPr>
              <a:t>a</a:t>
            </a:r>
            <a:r>
              <a:rPr sz="100" b="1" dirty="0">
                <a:solidFill>
                  <a:srgbClr val="005899"/>
                </a:solidFill>
                <a:latin typeface="Trebuchet MS"/>
                <a:cs typeface="Trebuchet MS"/>
              </a:rPr>
              <a:t> </a:t>
            </a:r>
            <a:r>
              <a:rPr sz="100" b="1" spc="-7" dirty="0">
                <a:solidFill>
                  <a:srgbClr val="005899"/>
                </a:solidFill>
                <a:latin typeface="Trebuchet MS"/>
                <a:cs typeface="Trebuchet MS"/>
              </a:rPr>
              <a:t>sore</a:t>
            </a:r>
            <a:r>
              <a:rPr sz="100" b="1" spc="-3" dirty="0">
                <a:solidFill>
                  <a:srgbClr val="005899"/>
                </a:solidFill>
                <a:latin typeface="Trebuchet MS"/>
                <a:cs typeface="Trebuchet MS"/>
              </a:rPr>
              <a:t> </a:t>
            </a:r>
            <a:r>
              <a:rPr sz="100" b="1" spc="-7" dirty="0">
                <a:solidFill>
                  <a:srgbClr val="005899"/>
                </a:solidFill>
                <a:latin typeface="Trebuchet MS"/>
                <a:cs typeface="Trebuchet MS"/>
              </a:rPr>
              <a:t>arm</a:t>
            </a:r>
            <a:r>
              <a:rPr sz="100" b="1" dirty="0">
                <a:solidFill>
                  <a:srgbClr val="005899"/>
                </a:solidFill>
                <a:latin typeface="Trebuchet MS"/>
                <a:cs typeface="Trebuchet MS"/>
              </a:rPr>
              <a:t> </a:t>
            </a:r>
            <a:r>
              <a:rPr sz="100" b="1" spc="-7" dirty="0">
                <a:solidFill>
                  <a:srgbClr val="005899"/>
                </a:solidFill>
                <a:latin typeface="Trebuchet MS"/>
                <a:cs typeface="Trebuchet MS"/>
              </a:rPr>
              <a:t>or</a:t>
            </a:r>
            <a:r>
              <a:rPr sz="100" b="1" dirty="0">
                <a:solidFill>
                  <a:srgbClr val="005899"/>
                </a:solidFill>
                <a:latin typeface="Trebuchet MS"/>
                <a:cs typeface="Trebuchet MS"/>
              </a:rPr>
              <a:t> </a:t>
            </a:r>
            <a:r>
              <a:rPr sz="100" b="1" spc="-7" dirty="0">
                <a:solidFill>
                  <a:srgbClr val="005899"/>
                </a:solidFill>
                <a:latin typeface="Trebuchet MS"/>
                <a:cs typeface="Trebuchet MS"/>
              </a:rPr>
              <a:t>not</a:t>
            </a:r>
            <a:r>
              <a:rPr sz="100" b="1" dirty="0">
                <a:solidFill>
                  <a:srgbClr val="005899"/>
                </a:solidFill>
                <a:latin typeface="Trebuchet MS"/>
                <a:cs typeface="Trebuchet MS"/>
              </a:rPr>
              <a:t> </a:t>
            </a:r>
            <a:r>
              <a:rPr sz="100" b="1" spc="-7" dirty="0">
                <a:solidFill>
                  <a:srgbClr val="005899"/>
                </a:solidFill>
                <a:latin typeface="Trebuchet MS"/>
                <a:cs typeface="Trebuchet MS"/>
              </a:rPr>
              <a:t>feel</a:t>
            </a:r>
            <a:r>
              <a:rPr sz="100" b="1" dirty="0">
                <a:solidFill>
                  <a:srgbClr val="005899"/>
                </a:solidFill>
                <a:latin typeface="Trebuchet MS"/>
                <a:cs typeface="Trebuchet MS"/>
              </a:rPr>
              <a:t> </a:t>
            </a:r>
            <a:r>
              <a:rPr sz="100" b="1" spc="-7" dirty="0">
                <a:solidFill>
                  <a:srgbClr val="005899"/>
                </a:solidFill>
                <a:latin typeface="Trebuchet MS"/>
                <a:cs typeface="Trebuchet MS"/>
              </a:rPr>
              <a:t>well</a:t>
            </a:r>
            <a:r>
              <a:rPr sz="100" b="1" dirty="0">
                <a:solidFill>
                  <a:srgbClr val="005899"/>
                </a:solidFill>
                <a:latin typeface="Trebuchet MS"/>
                <a:cs typeface="Trebuchet MS"/>
              </a:rPr>
              <a:t> </a:t>
            </a:r>
            <a:r>
              <a:rPr sz="100" b="1" spc="-7" dirty="0">
                <a:solidFill>
                  <a:srgbClr val="005899"/>
                </a:solidFill>
                <a:latin typeface="Trebuchet MS"/>
                <a:cs typeface="Trebuchet MS"/>
              </a:rPr>
              <a:t>for</a:t>
            </a:r>
            <a:r>
              <a:rPr sz="100" b="1" dirty="0">
                <a:solidFill>
                  <a:srgbClr val="005899"/>
                </a:solidFill>
                <a:latin typeface="Trebuchet MS"/>
                <a:cs typeface="Trebuchet MS"/>
              </a:rPr>
              <a:t> </a:t>
            </a:r>
            <a:r>
              <a:rPr sz="100" b="1" spc="-7" dirty="0">
                <a:solidFill>
                  <a:srgbClr val="005899"/>
                </a:solidFill>
                <a:latin typeface="Trebuchet MS"/>
                <a:cs typeface="Trebuchet MS"/>
              </a:rPr>
              <a:t>a</a:t>
            </a:r>
            <a:r>
              <a:rPr sz="100" b="1" dirty="0">
                <a:solidFill>
                  <a:srgbClr val="005899"/>
                </a:solidFill>
                <a:latin typeface="Trebuchet MS"/>
                <a:cs typeface="Trebuchet MS"/>
              </a:rPr>
              <a:t> </a:t>
            </a:r>
            <a:r>
              <a:rPr sz="100" b="1" spc="-7" dirty="0">
                <a:solidFill>
                  <a:srgbClr val="005899"/>
                </a:solidFill>
                <a:latin typeface="Trebuchet MS"/>
                <a:cs typeface="Trebuchet MS"/>
              </a:rPr>
              <a:t>day</a:t>
            </a:r>
            <a:r>
              <a:rPr sz="100" b="1" dirty="0">
                <a:solidFill>
                  <a:srgbClr val="005899"/>
                </a:solidFill>
                <a:latin typeface="Trebuchet MS"/>
                <a:cs typeface="Trebuchet MS"/>
              </a:rPr>
              <a:t> </a:t>
            </a:r>
            <a:r>
              <a:rPr sz="100" b="1" spc="-7" dirty="0">
                <a:solidFill>
                  <a:srgbClr val="005899"/>
                </a:solidFill>
                <a:latin typeface="Trebuchet MS"/>
                <a:cs typeface="Trebuchet MS"/>
              </a:rPr>
              <a:t>or</a:t>
            </a:r>
            <a:r>
              <a:rPr sz="100" b="1" spc="-3" dirty="0">
                <a:solidFill>
                  <a:srgbClr val="005899"/>
                </a:solidFill>
                <a:latin typeface="Trebuchet MS"/>
                <a:cs typeface="Trebuchet MS"/>
              </a:rPr>
              <a:t> </a:t>
            </a:r>
            <a:r>
              <a:rPr sz="100" b="1" spc="-7" dirty="0">
                <a:solidFill>
                  <a:srgbClr val="005899"/>
                </a:solidFill>
                <a:latin typeface="Trebuchet MS"/>
                <a:cs typeface="Trebuchet MS"/>
              </a:rPr>
              <a:t>two</a:t>
            </a:r>
            <a:r>
              <a:rPr sz="100" b="1" dirty="0">
                <a:solidFill>
                  <a:srgbClr val="005899"/>
                </a:solidFill>
                <a:latin typeface="Trebuchet MS"/>
                <a:cs typeface="Trebuchet MS"/>
              </a:rPr>
              <a:t> </a:t>
            </a:r>
            <a:r>
              <a:rPr sz="100" b="1" spc="-7" dirty="0">
                <a:solidFill>
                  <a:srgbClr val="005899"/>
                </a:solidFill>
                <a:latin typeface="Trebuchet MS"/>
                <a:cs typeface="Trebuchet MS"/>
              </a:rPr>
              <a:t>afterwards.</a:t>
            </a:r>
            <a:r>
              <a:rPr sz="100" b="1" dirty="0">
                <a:solidFill>
                  <a:srgbClr val="005899"/>
                </a:solidFill>
                <a:latin typeface="Trebuchet MS"/>
                <a:cs typeface="Trebuchet MS"/>
              </a:rPr>
              <a:t> </a:t>
            </a:r>
            <a:r>
              <a:rPr sz="100" b="1" spc="-10" baseline="55555" dirty="0">
                <a:solidFill>
                  <a:srgbClr val="005899"/>
                </a:solidFill>
                <a:latin typeface="Trebuchet MS"/>
                <a:cs typeface="Trebuchet MS"/>
              </a:rPr>
              <a:t>This</a:t>
            </a:r>
            <a:r>
              <a:rPr sz="100" b="1" baseline="55555" dirty="0">
                <a:solidFill>
                  <a:srgbClr val="005899"/>
                </a:solidFill>
                <a:latin typeface="Trebuchet MS"/>
                <a:cs typeface="Trebuchet MS"/>
              </a:rPr>
              <a:t> </a:t>
            </a:r>
            <a:r>
              <a:rPr sz="100" b="1" spc="-10" baseline="55555" dirty="0">
                <a:solidFill>
                  <a:srgbClr val="005899"/>
                </a:solidFill>
                <a:latin typeface="Trebuchet MS"/>
                <a:cs typeface="Trebuchet MS"/>
              </a:rPr>
              <a:t>means</a:t>
            </a:r>
            <a:endParaRPr sz="100" baseline="55555">
              <a:latin typeface="Trebuchet MS"/>
              <a:cs typeface="Trebuchet MS"/>
            </a:endParaRPr>
          </a:p>
        </p:txBody>
      </p:sp>
      <p:sp>
        <p:nvSpPr>
          <p:cNvPr id="620" name="object 620"/>
          <p:cNvSpPr txBox="1"/>
          <p:nvPr/>
        </p:nvSpPr>
        <p:spPr>
          <a:xfrm rot="21480000">
            <a:off x="7373214" y="3258280"/>
            <a:ext cx="63306" cy="79568"/>
          </a:xfrm>
          <a:prstGeom prst="rect">
            <a:avLst/>
          </a:prstGeom>
        </p:spPr>
        <p:txBody>
          <a:bodyPr vert="horz" wrap="square" lIns="0" tIns="2598" rIns="0" bIns="0" rtlCol="0">
            <a:spAutoFit/>
          </a:bodyPr>
          <a:lstStyle/>
          <a:p>
            <a:pPr>
              <a:spcBef>
                <a:spcPts val="20"/>
              </a:spcBef>
            </a:pPr>
            <a:r>
              <a:rPr sz="100" b="1" spc="-7" dirty="0">
                <a:solidFill>
                  <a:srgbClr val="005899"/>
                </a:solidFill>
                <a:latin typeface="Trebuchet MS"/>
                <a:cs typeface="Trebuchet MS"/>
              </a:rPr>
              <a:t>their</a:t>
            </a:r>
            <a:r>
              <a:rPr sz="100" b="1" dirty="0">
                <a:solidFill>
                  <a:srgbClr val="005899"/>
                </a:solidFill>
                <a:latin typeface="Trebuchet MS"/>
                <a:cs typeface="Trebuchet MS"/>
              </a:rPr>
              <a:t> </a:t>
            </a:r>
            <a:r>
              <a:rPr sz="100" b="1" spc="-7" dirty="0">
                <a:solidFill>
                  <a:srgbClr val="005899"/>
                </a:solidFill>
                <a:latin typeface="Trebuchet MS"/>
                <a:cs typeface="Trebuchet MS"/>
              </a:rPr>
              <a:t>body</a:t>
            </a:r>
            <a:r>
              <a:rPr sz="100" b="1" dirty="0">
                <a:solidFill>
                  <a:srgbClr val="005899"/>
                </a:solidFill>
                <a:latin typeface="Trebuchet MS"/>
                <a:cs typeface="Trebuchet MS"/>
              </a:rPr>
              <a:t> </a:t>
            </a:r>
            <a:r>
              <a:rPr sz="100" b="1" spc="-7" dirty="0">
                <a:solidFill>
                  <a:srgbClr val="005899"/>
                </a:solidFill>
                <a:latin typeface="Trebuchet MS"/>
                <a:cs typeface="Trebuchet MS"/>
              </a:rPr>
              <a:t>is</a:t>
            </a:r>
            <a:r>
              <a:rPr sz="100" b="1" dirty="0">
                <a:solidFill>
                  <a:srgbClr val="005899"/>
                </a:solidFill>
                <a:latin typeface="Trebuchet MS"/>
                <a:cs typeface="Trebuchet MS"/>
              </a:rPr>
              <a:t> </a:t>
            </a:r>
            <a:r>
              <a:rPr sz="100" b="1" spc="-7" dirty="0">
                <a:solidFill>
                  <a:srgbClr val="005899"/>
                </a:solidFill>
                <a:latin typeface="Trebuchet MS"/>
                <a:cs typeface="Trebuchet MS"/>
              </a:rPr>
              <a:t>making</a:t>
            </a:r>
            <a:r>
              <a:rPr sz="100" b="1" dirty="0">
                <a:solidFill>
                  <a:srgbClr val="005899"/>
                </a:solidFill>
                <a:latin typeface="Trebuchet MS"/>
                <a:cs typeface="Trebuchet MS"/>
              </a:rPr>
              <a:t> </a:t>
            </a:r>
            <a:r>
              <a:rPr sz="100" b="1" spc="-7" dirty="0">
                <a:solidFill>
                  <a:srgbClr val="005899"/>
                </a:solidFill>
                <a:latin typeface="Trebuchet MS"/>
                <a:cs typeface="Trebuchet MS"/>
              </a:rPr>
              <a:t>ways</a:t>
            </a:r>
            <a:r>
              <a:rPr sz="100" b="1" dirty="0">
                <a:solidFill>
                  <a:srgbClr val="005899"/>
                </a:solidFill>
                <a:latin typeface="Trebuchet MS"/>
                <a:cs typeface="Trebuchet MS"/>
              </a:rPr>
              <a:t> </a:t>
            </a:r>
            <a:r>
              <a:rPr sz="100" b="1" spc="-7" dirty="0">
                <a:solidFill>
                  <a:srgbClr val="005899"/>
                </a:solidFill>
                <a:latin typeface="Trebuchet MS"/>
                <a:cs typeface="Trebuchet MS"/>
              </a:rPr>
              <a:t>to</a:t>
            </a:r>
            <a:r>
              <a:rPr sz="100" b="1" dirty="0">
                <a:solidFill>
                  <a:srgbClr val="005899"/>
                </a:solidFill>
                <a:latin typeface="Trebuchet MS"/>
                <a:cs typeface="Trebuchet MS"/>
              </a:rPr>
              <a:t> </a:t>
            </a:r>
            <a:r>
              <a:rPr sz="100" b="1" spc="-7" dirty="0">
                <a:solidFill>
                  <a:srgbClr val="005899"/>
                </a:solidFill>
                <a:latin typeface="Trebuchet MS"/>
                <a:cs typeface="Trebuchet MS"/>
              </a:rPr>
              <a:t>protect</a:t>
            </a:r>
            <a:r>
              <a:rPr sz="100" b="1" dirty="0">
                <a:solidFill>
                  <a:srgbClr val="005899"/>
                </a:solidFill>
                <a:latin typeface="Trebuchet MS"/>
                <a:cs typeface="Trebuchet MS"/>
              </a:rPr>
              <a:t> </a:t>
            </a:r>
            <a:r>
              <a:rPr sz="100" b="1" spc="-7" dirty="0">
                <a:solidFill>
                  <a:srgbClr val="005899"/>
                </a:solidFill>
                <a:latin typeface="Trebuchet MS"/>
                <a:cs typeface="Trebuchet MS"/>
              </a:rPr>
              <a:t>itself.</a:t>
            </a:r>
            <a:endParaRPr sz="100">
              <a:latin typeface="Trebuchet MS"/>
              <a:cs typeface="Trebuchet MS"/>
            </a:endParaRPr>
          </a:p>
        </p:txBody>
      </p:sp>
      <p:sp>
        <p:nvSpPr>
          <p:cNvPr id="621" name="object 621"/>
          <p:cNvSpPr txBox="1"/>
          <p:nvPr/>
        </p:nvSpPr>
        <p:spPr>
          <a:xfrm rot="21480000">
            <a:off x="7376395" y="3273807"/>
            <a:ext cx="116937" cy="64179"/>
          </a:xfrm>
          <a:prstGeom prst="rect">
            <a:avLst/>
          </a:prstGeom>
        </p:spPr>
        <p:txBody>
          <a:bodyPr vert="horz" wrap="square" lIns="0" tIns="2598" rIns="0" bIns="0" rtlCol="0">
            <a:spAutoFit/>
          </a:bodyPr>
          <a:lstStyle/>
          <a:p>
            <a:pPr marL="2598" indent="-3031">
              <a:spcBef>
                <a:spcPts val="20"/>
              </a:spcBef>
              <a:buClr>
                <a:srgbClr val="0092D1"/>
              </a:buClr>
              <a:buSzPts val="100"/>
              <a:buFont typeface="Trebuchet MS"/>
              <a:buChar char="•"/>
              <a:tabLst>
                <a:tab pos="3031" algn="l"/>
              </a:tabLst>
            </a:pPr>
            <a:r>
              <a:rPr sz="100" spc="-10" dirty="0">
                <a:latin typeface="Trebuchet MS"/>
                <a:cs typeface="Trebuchet MS"/>
              </a:rPr>
              <a:t>You</a:t>
            </a:r>
            <a:r>
              <a:rPr sz="100" spc="-7" dirty="0">
                <a:latin typeface="Trebuchet MS"/>
                <a:cs typeface="Trebuchet MS"/>
              </a:rPr>
              <a:t> can </a:t>
            </a:r>
            <a:r>
              <a:rPr sz="100" spc="-10" dirty="0">
                <a:latin typeface="Trebuchet MS"/>
                <a:cs typeface="Trebuchet MS"/>
              </a:rPr>
              <a:t>give</a:t>
            </a:r>
            <a:r>
              <a:rPr sz="100" spc="-7" dirty="0">
                <a:latin typeface="Trebuchet MS"/>
                <a:cs typeface="Trebuchet MS"/>
              </a:rPr>
              <a:t> </a:t>
            </a:r>
            <a:r>
              <a:rPr sz="100" spc="-10" dirty="0">
                <a:latin typeface="Trebuchet MS"/>
                <a:cs typeface="Trebuchet MS"/>
              </a:rPr>
              <a:t>over-</a:t>
            </a:r>
            <a:r>
              <a:rPr sz="100" spc="-7" dirty="0">
                <a:latin typeface="Trebuchet MS"/>
                <a:cs typeface="Trebuchet MS"/>
              </a:rPr>
              <a:t>the-counter medicine for pain (acetaminophen or </a:t>
            </a:r>
            <a:r>
              <a:rPr sz="100" spc="-10" dirty="0">
                <a:latin typeface="Trebuchet MS"/>
                <a:cs typeface="Trebuchet MS"/>
              </a:rPr>
              <a:t>ibuprofen)</a:t>
            </a:r>
            <a:r>
              <a:rPr sz="100" spc="-7" dirty="0">
                <a:latin typeface="Trebuchet MS"/>
                <a:cs typeface="Trebuchet MS"/>
              </a:rPr>
              <a:t> only if </a:t>
            </a:r>
            <a:r>
              <a:rPr sz="100" spc="-10" dirty="0">
                <a:latin typeface="Trebuchet MS"/>
                <a:cs typeface="Trebuchet MS"/>
              </a:rPr>
              <a:t>your</a:t>
            </a:r>
            <a:r>
              <a:rPr sz="100" spc="-7" dirty="0">
                <a:latin typeface="Trebuchet MS"/>
                <a:cs typeface="Trebuchet MS"/>
              </a:rPr>
              <a:t> c</a:t>
            </a:r>
            <a:endParaRPr sz="100">
              <a:latin typeface="Trebuchet MS"/>
              <a:cs typeface="Trebuchet MS"/>
            </a:endParaRPr>
          </a:p>
        </p:txBody>
      </p:sp>
      <p:sp>
        <p:nvSpPr>
          <p:cNvPr id="622" name="object 622"/>
          <p:cNvSpPr txBox="1"/>
          <p:nvPr/>
        </p:nvSpPr>
        <p:spPr>
          <a:xfrm rot="21480000">
            <a:off x="7492677" y="3269963"/>
            <a:ext cx="24004" cy="63741"/>
          </a:xfrm>
          <a:prstGeom prst="rect">
            <a:avLst/>
          </a:prstGeom>
        </p:spPr>
        <p:txBody>
          <a:bodyPr vert="horz" wrap="square" lIns="0" tIns="2165" rIns="0" bIns="0" rtlCol="0">
            <a:spAutoFit/>
          </a:bodyPr>
          <a:lstStyle/>
          <a:p>
            <a:pPr>
              <a:spcBef>
                <a:spcPts val="17"/>
              </a:spcBef>
            </a:pPr>
            <a:r>
              <a:rPr sz="100" spc="-7" dirty="0">
                <a:latin typeface="Trebuchet MS"/>
                <a:cs typeface="Trebuchet MS"/>
              </a:rPr>
              <a:t>hild</a:t>
            </a:r>
            <a:r>
              <a:rPr sz="100" dirty="0">
                <a:latin typeface="Trebuchet MS"/>
                <a:cs typeface="Trebuchet MS"/>
              </a:rPr>
              <a:t> </a:t>
            </a:r>
            <a:r>
              <a:rPr sz="100" spc="-7" dirty="0">
                <a:latin typeface="Trebuchet MS"/>
                <a:cs typeface="Trebuchet MS"/>
              </a:rPr>
              <a:t>can</a:t>
            </a:r>
            <a:r>
              <a:rPr sz="100" spc="3" dirty="0">
                <a:latin typeface="Trebuchet MS"/>
                <a:cs typeface="Trebuchet MS"/>
              </a:rPr>
              <a:t> </a:t>
            </a:r>
            <a:r>
              <a:rPr sz="100" spc="-14" dirty="0">
                <a:latin typeface="Trebuchet MS"/>
                <a:cs typeface="Trebuchet MS"/>
              </a:rPr>
              <a:t>take</a:t>
            </a:r>
            <a:r>
              <a:rPr sz="100" spc="3" dirty="0">
                <a:latin typeface="Trebuchet MS"/>
                <a:cs typeface="Trebuchet MS"/>
              </a:rPr>
              <a:t> </a:t>
            </a:r>
            <a:r>
              <a:rPr sz="100" spc="-14" dirty="0">
                <a:latin typeface="Trebuchet MS"/>
                <a:cs typeface="Trebuchet MS"/>
              </a:rPr>
              <a:t>these</a:t>
            </a:r>
            <a:endParaRPr sz="100">
              <a:latin typeface="Trebuchet MS"/>
              <a:cs typeface="Trebuchet MS"/>
            </a:endParaRPr>
          </a:p>
        </p:txBody>
      </p:sp>
      <p:sp>
        <p:nvSpPr>
          <p:cNvPr id="623" name="object 623"/>
          <p:cNvSpPr txBox="1"/>
          <p:nvPr/>
        </p:nvSpPr>
        <p:spPr>
          <a:xfrm rot="21480000">
            <a:off x="7379293" y="3278748"/>
            <a:ext cx="61986" cy="64179"/>
          </a:xfrm>
          <a:prstGeom prst="rect">
            <a:avLst/>
          </a:prstGeom>
        </p:spPr>
        <p:txBody>
          <a:bodyPr vert="horz" wrap="square" lIns="0" tIns="2598" rIns="0" bIns="0" rtlCol="0">
            <a:spAutoFit/>
          </a:bodyPr>
          <a:lstStyle/>
          <a:p>
            <a:pPr>
              <a:spcBef>
                <a:spcPts val="20"/>
              </a:spcBef>
            </a:pPr>
            <a:r>
              <a:rPr sz="100" spc="-14" dirty="0">
                <a:latin typeface="Trebuchet MS"/>
                <a:cs typeface="Trebuchet MS"/>
              </a:rPr>
              <a:t>medications</a:t>
            </a:r>
            <a:r>
              <a:rPr sz="100" spc="17" dirty="0">
                <a:latin typeface="Trebuchet MS"/>
                <a:cs typeface="Trebuchet MS"/>
              </a:rPr>
              <a:t> </a:t>
            </a:r>
            <a:r>
              <a:rPr sz="100" spc="-14" dirty="0">
                <a:latin typeface="Trebuchet MS"/>
                <a:cs typeface="Trebuchet MS"/>
              </a:rPr>
              <a:t>(check</a:t>
            </a:r>
            <a:r>
              <a:rPr sz="100" spc="20" dirty="0">
                <a:latin typeface="Trebuchet MS"/>
                <a:cs typeface="Trebuchet MS"/>
              </a:rPr>
              <a:t> </a:t>
            </a:r>
            <a:r>
              <a:rPr sz="100" spc="-7" dirty="0">
                <a:latin typeface="Trebuchet MS"/>
                <a:cs typeface="Trebuchet MS"/>
              </a:rPr>
              <a:t>with</a:t>
            </a:r>
            <a:r>
              <a:rPr sz="100" spc="17" dirty="0">
                <a:latin typeface="Trebuchet MS"/>
                <a:cs typeface="Trebuchet MS"/>
              </a:rPr>
              <a:t> </a:t>
            </a:r>
            <a:r>
              <a:rPr sz="100" spc="-14" dirty="0">
                <a:latin typeface="Trebuchet MS"/>
                <a:cs typeface="Trebuchet MS"/>
              </a:rPr>
              <a:t>your</a:t>
            </a:r>
            <a:r>
              <a:rPr sz="100" spc="20" dirty="0">
                <a:latin typeface="Trebuchet MS"/>
                <a:cs typeface="Trebuchet MS"/>
              </a:rPr>
              <a:t> </a:t>
            </a:r>
            <a:r>
              <a:rPr sz="100" spc="-14" dirty="0">
                <a:latin typeface="Trebuchet MS"/>
                <a:cs typeface="Trebuchet MS"/>
              </a:rPr>
              <a:t>provider</a:t>
            </a:r>
            <a:r>
              <a:rPr sz="100" spc="20" dirty="0">
                <a:latin typeface="Trebuchet MS"/>
                <a:cs typeface="Trebuchet MS"/>
              </a:rPr>
              <a:t> </a:t>
            </a:r>
            <a:r>
              <a:rPr sz="100" spc="-7" dirty="0">
                <a:latin typeface="Trebuchet MS"/>
                <a:cs typeface="Trebuchet MS"/>
              </a:rPr>
              <a:t>if</a:t>
            </a:r>
            <a:r>
              <a:rPr sz="100" spc="17" dirty="0">
                <a:latin typeface="Trebuchet MS"/>
                <a:cs typeface="Trebuchet MS"/>
              </a:rPr>
              <a:t> </a:t>
            </a:r>
            <a:r>
              <a:rPr sz="100" spc="-7" dirty="0">
                <a:latin typeface="Trebuchet MS"/>
                <a:cs typeface="Trebuchet MS"/>
              </a:rPr>
              <a:t>not</a:t>
            </a:r>
            <a:r>
              <a:rPr sz="100" spc="20" dirty="0">
                <a:latin typeface="Trebuchet MS"/>
                <a:cs typeface="Trebuchet MS"/>
              </a:rPr>
              <a:t> </a:t>
            </a:r>
            <a:r>
              <a:rPr sz="100" spc="-7" dirty="0">
                <a:latin typeface="Trebuchet MS"/>
                <a:cs typeface="Trebuchet MS"/>
              </a:rPr>
              <a:t>sure)</a:t>
            </a:r>
            <a:endParaRPr sz="100">
              <a:latin typeface="Trebuchet MS"/>
              <a:cs typeface="Trebuchet MS"/>
            </a:endParaRPr>
          </a:p>
        </p:txBody>
      </p:sp>
      <p:grpSp>
        <p:nvGrpSpPr>
          <p:cNvPr id="624" name="object 624"/>
          <p:cNvGrpSpPr/>
          <p:nvPr/>
        </p:nvGrpSpPr>
        <p:grpSpPr>
          <a:xfrm>
            <a:off x="7353077" y="3165521"/>
            <a:ext cx="207818" cy="248083"/>
            <a:chOff x="5729913" y="4642764"/>
            <a:chExt cx="304800" cy="363855"/>
          </a:xfrm>
        </p:grpSpPr>
        <p:pic>
          <p:nvPicPr>
            <p:cNvPr id="625" name="object 625"/>
            <p:cNvPicPr/>
            <p:nvPr/>
          </p:nvPicPr>
          <p:blipFill>
            <a:blip r:embed="rId33" cstate="print"/>
            <a:stretch>
              <a:fillRect/>
            </a:stretch>
          </p:blipFill>
          <p:spPr>
            <a:xfrm>
              <a:off x="5753912" y="4903043"/>
              <a:ext cx="248225" cy="67635"/>
            </a:xfrm>
            <a:prstGeom prst="rect">
              <a:avLst/>
            </a:prstGeom>
          </p:spPr>
        </p:pic>
        <p:sp>
          <p:nvSpPr>
            <p:cNvPr id="626" name="object 626"/>
            <p:cNvSpPr/>
            <p:nvPr/>
          </p:nvSpPr>
          <p:spPr>
            <a:xfrm>
              <a:off x="5962853" y="4948795"/>
              <a:ext cx="39370" cy="7620"/>
            </a:xfrm>
            <a:custGeom>
              <a:avLst/>
              <a:gdLst/>
              <a:ahLst/>
              <a:cxnLst/>
              <a:rect l="l" t="t" r="r" b="b"/>
              <a:pathLst>
                <a:path w="39370" h="7620">
                  <a:moveTo>
                    <a:pt x="660" y="7112"/>
                  </a:moveTo>
                  <a:lnTo>
                    <a:pt x="342" y="7112"/>
                  </a:lnTo>
                  <a:lnTo>
                    <a:pt x="444" y="6477"/>
                  </a:lnTo>
                  <a:lnTo>
                    <a:pt x="88" y="6438"/>
                  </a:lnTo>
                  <a:lnTo>
                    <a:pt x="101" y="7162"/>
                  </a:lnTo>
                  <a:lnTo>
                    <a:pt x="533" y="7150"/>
                  </a:lnTo>
                  <a:lnTo>
                    <a:pt x="660" y="7112"/>
                  </a:lnTo>
                  <a:close/>
                </a:path>
                <a:path w="39370" h="7620">
                  <a:moveTo>
                    <a:pt x="838" y="7010"/>
                  </a:moveTo>
                  <a:lnTo>
                    <a:pt x="749" y="6477"/>
                  </a:lnTo>
                  <a:lnTo>
                    <a:pt x="685" y="7099"/>
                  </a:lnTo>
                  <a:lnTo>
                    <a:pt x="838" y="7010"/>
                  </a:lnTo>
                  <a:close/>
                </a:path>
                <a:path w="39370" h="7620">
                  <a:moveTo>
                    <a:pt x="1701" y="4762"/>
                  </a:moveTo>
                  <a:lnTo>
                    <a:pt x="1511" y="4686"/>
                  </a:lnTo>
                  <a:lnTo>
                    <a:pt x="1270" y="4191"/>
                  </a:lnTo>
                  <a:lnTo>
                    <a:pt x="914" y="3454"/>
                  </a:lnTo>
                  <a:lnTo>
                    <a:pt x="723" y="3073"/>
                  </a:lnTo>
                  <a:lnTo>
                    <a:pt x="317" y="4152"/>
                  </a:lnTo>
                  <a:lnTo>
                    <a:pt x="647" y="3454"/>
                  </a:lnTo>
                  <a:lnTo>
                    <a:pt x="990" y="4140"/>
                  </a:lnTo>
                  <a:lnTo>
                    <a:pt x="419" y="4152"/>
                  </a:lnTo>
                  <a:lnTo>
                    <a:pt x="292" y="4216"/>
                  </a:lnTo>
                  <a:lnTo>
                    <a:pt x="114" y="4660"/>
                  </a:lnTo>
                  <a:lnTo>
                    <a:pt x="0" y="4851"/>
                  </a:lnTo>
                  <a:lnTo>
                    <a:pt x="469" y="4813"/>
                  </a:lnTo>
                  <a:lnTo>
                    <a:pt x="304" y="4749"/>
                  </a:lnTo>
                  <a:lnTo>
                    <a:pt x="381" y="4216"/>
                  </a:lnTo>
                  <a:lnTo>
                    <a:pt x="1028" y="4191"/>
                  </a:lnTo>
                  <a:lnTo>
                    <a:pt x="1168" y="4699"/>
                  </a:lnTo>
                  <a:lnTo>
                    <a:pt x="1701" y="4762"/>
                  </a:lnTo>
                  <a:close/>
                </a:path>
                <a:path w="39370" h="7620">
                  <a:moveTo>
                    <a:pt x="1765" y="6908"/>
                  </a:moveTo>
                  <a:lnTo>
                    <a:pt x="1638" y="7035"/>
                  </a:lnTo>
                  <a:lnTo>
                    <a:pt x="1511" y="7048"/>
                  </a:lnTo>
                  <a:lnTo>
                    <a:pt x="1384" y="7035"/>
                  </a:lnTo>
                  <a:lnTo>
                    <a:pt x="1333" y="6769"/>
                  </a:lnTo>
                  <a:lnTo>
                    <a:pt x="1562" y="6731"/>
                  </a:lnTo>
                  <a:lnTo>
                    <a:pt x="1600" y="6591"/>
                  </a:lnTo>
                  <a:lnTo>
                    <a:pt x="1333" y="6692"/>
                  </a:lnTo>
                  <a:lnTo>
                    <a:pt x="1320" y="6451"/>
                  </a:lnTo>
                  <a:lnTo>
                    <a:pt x="1549" y="6400"/>
                  </a:lnTo>
                  <a:lnTo>
                    <a:pt x="1676" y="6502"/>
                  </a:lnTo>
                  <a:lnTo>
                    <a:pt x="1651" y="6375"/>
                  </a:lnTo>
                  <a:lnTo>
                    <a:pt x="1485" y="6362"/>
                  </a:lnTo>
                  <a:lnTo>
                    <a:pt x="1270" y="6375"/>
                  </a:lnTo>
                  <a:lnTo>
                    <a:pt x="1130" y="6375"/>
                  </a:lnTo>
                  <a:lnTo>
                    <a:pt x="1231" y="6540"/>
                  </a:lnTo>
                  <a:lnTo>
                    <a:pt x="1257" y="6934"/>
                  </a:lnTo>
                  <a:lnTo>
                    <a:pt x="1257" y="7061"/>
                  </a:lnTo>
                  <a:lnTo>
                    <a:pt x="1409" y="7086"/>
                  </a:lnTo>
                  <a:lnTo>
                    <a:pt x="1727" y="7073"/>
                  </a:lnTo>
                  <a:lnTo>
                    <a:pt x="1765" y="6908"/>
                  </a:lnTo>
                  <a:close/>
                </a:path>
                <a:path w="39370" h="7620">
                  <a:moveTo>
                    <a:pt x="2540" y="7010"/>
                  </a:moveTo>
                  <a:lnTo>
                    <a:pt x="2235" y="7010"/>
                  </a:lnTo>
                  <a:lnTo>
                    <a:pt x="2336" y="6375"/>
                  </a:lnTo>
                  <a:lnTo>
                    <a:pt x="1981" y="6337"/>
                  </a:lnTo>
                  <a:lnTo>
                    <a:pt x="1993" y="7061"/>
                  </a:lnTo>
                  <a:lnTo>
                    <a:pt x="2425" y="7048"/>
                  </a:lnTo>
                  <a:close/>
                </a:path>
                <a:path w="39370" h="7620">
                  <a:moveTo>
                    <a:pt x="2730" y="6908"/>
                  </a:moveTo>
                  <a:lnTo>
                    <a:pt x="2628" y="6375"/>
                  </a:lnTo>
                  <a:lnTo>
                    <a:pt x="2578" y="6997"/>
                  </a:lnTo>
                  <a:lnTo>
                    <a:pt x="2730" y="6908"/>
                  </a:lnTo>
                  <a:close/>
                </a:path>
                <a:path w="39370" h="7620">
                  <a:moveTo>
                    <a:pt x="3352" y="6972"/>
                  </a:moveTo>
                  <a:lnTo>
                    <a:pt x="3238" y="6832"/>
                  </a:lnTo>
                  <a:lnTo>
                    <a:pt x="3225" y="6451"/>
                  </a:lnTo>
                  <a:lnTo>
                    <a:pt x="3213" y="6311"/>
                  </a:lnTo>
                  <a:lnTo>
                    <a:pt x="3022" y="6286"/>
                  </a:lnTo>
                  <a:lnTo>
                    <a:pt x="3124" y="6451"/>
                  </a:lnTo>
                  <a:lnTo>
                    <a:pt x="3149" y="6832"/>
                  </a:lnTo>
                  <a:lnTo>
                    <a:pt x="3149" y="6972"/>
                  </a:lnTo>
                  <a:lnTo>
                    <a:pt x="3352" y="6997"/>
                  </a:lnTo>
                  <a:close/>
                </a:path>
                <a:path w="39370" h="7620">
                  <a:moveTo>
                    <a:pt x="3670" y="4635"/>
                  </a:moveTo>
                  <a:lnTo>
                    <a:pt x="3505" y="4597"/>
                  </a:lnTo>
                  <a:lnTo>
                    <a:pt x="3505" y="4381"/>
                  </a:lnTo>
                  <a:lnTo>
                    <a:pt x="3492" y="3962"/>
                  </a:lnTo>
                  <a:lnTo>
                    <a:pt x="3505" y="3759"/>
                  </a:lnTo>
                  <a:lnTo>
                    <a:pt x="3365" y="3632"/>
                  </a:lnTo>
                  <a:lnTo>
                    <a:pt x="3149" y="3632"/>
                  </a:lnTo>
                  <a:lnTo>
                    <a:pt x="3009" y="3644"/>
                  </a:lnTo>
                  <a:lnTo>
                    <a:pt x="2882" y="3733"/>
                  </a:lnTo>
                  <a:lnTo>
                    <a:pt x="2755" y="3810"/>
                  </a:lnTo>
                  <a:lnTo>
                    <a:pt x="2603" y="3670"/>
                  </a:lnTo>
                  <a:lnTo>
                    <a:pt x="2463" y="3670"/>
                  </a:lnTo>
                  <a:lnTo>
                    <a:pt x="2324" y="3683"/>
                  </a:lnTo>
                  <a:lnTo>
                    <a:pt x="2146" y="3822"/>
                  </a:lnTo>
                  <a:lnTo>
                    <a:pt x="2070" y="3670"/>
                  </a:lnTo>
                  <a:lnTo>
                    <a:pt x="1892" y="3860"/>
                  </a:lnTo>
                  <a:lnTo>
                    <a:pt x="1930" y="4038"/>
                  </a:lnTo>
                  <a:lnTo>
                    <a:pt x="1955" y="4470"/>
                  </a:lnTo>
                  <a:lnTo>
                    <a:pt x="1968" y="4622"/>
                  </a:lnTo>
                  <a:lnTo>
                    <a:pt x="1778" y="4711"/>
                  </a:lnTo>
                  <a:lnTo>
                    <a:pt x="1905" y="4749"/>
                  </a:lnTo>
                  <a:lnTo>
                    <a:pt x="2057" y="4737"/>
                  </a:lnTo>
                  <a:lnTo>
                    <a:pt x="2222" y="4737"/>
                  </a:lnTo>
                  <a:lnTo>
                    <a:pt x="2146" y="4457"/>
                  </a:lnTo>
                  <a:lnTo>
                    <a:pt x="2108" y="4051"/>
                  </a:lnTo>
                  <a:lnTo>
                    <a:pt x="2133" y="3898"/>
                  </a:lnTo>
                  <a:lnTo>
                    <a:pt x="2260" y="3797"/>
                  </a:lnTo>
                  <a:lnTo>
                    <a:pt x="2540" y="3784"/>
                  </a:lnTo>
                  <a:lnTo>
                    <a:pt x="2616" y="4000"/>
                  </a:lnTo>
                  <a:lnTo>
                    <a:pt x="2641" y="4432"/>
                  </a:lnTo>
                  <a:lnTo>
                    <a:pt x="2654" y="4559"/>
                  </a:lnTo>
                  <a:lnTo>
                    <a:pt x="2451" y="4699"/>
                  </a:lnTo>
                  <a:lnTo>
                    <a:pt x="2641" y="4711"/>
                  </a:lnTo>
                  <a:lnTo>
                    <a:pt x="3009" y="4699"/>
                  </a:lnTo>
                  <a:lnTo>
                    <a:pt x="2870" y="4635"/>
                  </a:lnTo>
                  <a:lnTo>
                    <a:pt x="2819" y="4419"/>
                  </a:lnTo>
                  <a:lnTo>
                    <a:pt x="2806" y="3975"/>
                  </a:lnTo>
                  <a:lnTo>
                    <a:pt x="2870" y="3822"/>
                  </a:lnTo>
                  <a:lnTo>
                    <a:pt x="3048" y="3759"/>
                  </a:lnTo>
                  <a:lnTo>
                    <a:pt x="3238" y="3746"/>
                  </a:lnTo>
                  <a:lnTo>
                    <a:pt x="3302" y="3962"/>
                  </a:lnTo>
                  <a:lnTo>
                    <a:pt x="3327" y="4394"/>
                  </a:lnTo>
                  <a:lnTo>
                    <a:pt x="3340" y="4521"/>
                  </a:lnTo>
                  <a:lnTo>
                    <a:pt x="3200" y="4635"/>
                  </a:lnTo>
                  <a:lnTo>
                    <a:pt x="3327" y="4673"/>
                  </a:lnTo>
                  <a:lnTo>
                    <a:pt x="3657" y="4660"/>
                  </a:lnTo>
                  <a:close/>
                </a:path>
                <a:path w="39370" h="7620">
                  <a:moveTo>
                    <a:pt x="4279" y="6388"/>
                  </a:moveTo>
                  <a:lnTo>
                    <a:pt x="4254" y="6261"/>
                  </a:lnTo>
                  <a:lnTo>
                    <a:pt x="4241" y="6400"/>
                  </a:lnTo>
                  <a:close/>
                </a:path>
                <a:path w="39370" h="7620">
                  <a:moveTo>
                    <a:pt x="4318" y="6756"/>
                  </a:moveTo>
                  <a:lnTo>
                    <a:pt x="4203" y="6921"/>
                  </a:lnTo>
                  <a:lnTo>
                    <a:pt x="4051" y="6934"/>
                  </a:lnTo>
                  <a:lnTo>
                    <a:pt x="3860" y="6946"/>
                  </a:lnTo>
                  <a:lnTo>
                    <a:pt x="3708" y="6819"/>
                  </a:lnTo>
                  <a:lnTo>
                    <a:pt x="3683" y="6375"/>
                  </a:lnTo>
                  <a:lnTo>
                    <a:pt x="3822" y="6261"/>
                  </a:lnTo>
                  <a:lnTo>
                    <a:pt x="4165" y="6235"/>
                  </a:lnTo>
                  <a:lnTo>
                    <a:pt x="4013" y="6223"/>
                  </a:lnTo>
                  <a:lnTo>
                    <a:pt x="3784" y="6261"/>
                  </a:lnTo>
                  <a:lnTo>
                    <a:pt x="3619" y="6388"/>
                  </a:lnTo>
                  <a:lnTo>
                    <a:pt x="3581" y="6616"/>
                  </a:lnTo>
                  <a:lnTo>
                    <a:pt x="3581" y="6756"/>
                  </a:lnTo>
                  <a:lnTo>
                    <a:pt x="3759" y="6908"/>
                  </a:lnTo>
                  <a:lnTo>
                    <a:pt x="3949" y="6972"/>
                  </a:lnTo>
                  <a:lnTo>
                    <a:pt x="4203" y="6946"/>
                  </a:lnTo>
                  <a:lnTo>
                    <a:pt x="4318" y="6819"/>
                  </a:lnTo>
                  <a:close/>
                </a:path>
                <a:path w="39370" h="7620">
                  <a:moveTo>
                    <a:pt x="4660" y="4419"/>
                  </a:moveTo>
                  <a:lnTo>
                    <a:pt x="4508" y="4521"/>
                  </a:lnTo>
                  <a:lnTo>
                    <a:pt x="4051" y="4559"/>
                  </a:lnTo>
                  <a:lnTo>
                    <a:pt x="3975" y="4406"/>
                  </a:lnTo>
                  <a:lnTo>
                    <a:pt x="3987" y="4051"/>
                  </a:lnTo>
                  <a:lnTo>
                    <a:pt x="4495" y="4025"/>
                  </a:lnTo>
                  <a:lnTo>
                    <a:pt x="4648" y="3987"/>
                  </a:lnTo>
                  <a:lnTo>
                    <a:pt x="4559" y="3619"/>
                  </a:lnTo>
                  <a:lnTo>
                    <a:pt x="4406" y="3568"/>
                  </a:lnTo>
                  <a:lnTo>
                    <a:pt x="4356" y="3937"/>
                  </a:lnTo>
                  <a:lnTo>
                    <a:pt x="3937" y="3987"/>
                  </a:lnTo>
                  <a:lnTo>
                    <a:pt x="4051" y="3632"/>
                  </a:lnTo>
                  <a:lnTo>
                    <a:pt x="4406" y="3619"/>
                  </a:lnTo>
                  <a:lnTo>
                    <a:pt x="3924" y="3581"/>
                  </a:lnTo>
                  <a:lnTo>
                    <a:pt x="3822" y="3721"/>
                  </a:lnTo>
                  <a:lnTo>
                    <a:pt x="3746" y="4305"/>
                  </a:lnTo>
                  <a:lnTo>
                    <a:pt x="3873" y="4521"/>
                  </a:lnTo>
                  <a:lnTo>
                    <a:pt x="4076" y="4660"/>
                  </a:lnTo>
                  <a:lnTo>
                    <a:pt x="4495" y="4610"/>
                  </a:lnTo>
                  <a:lnTo>
                    <a:pt x="4660" y="4419"/>
                  </a:lnTo>
                  <a:close/>
                </a:path>
                <a:path w="39370" h="7620">
                  <a:moveTo>
                    <a:pt x="5041" y="6578"/>
                  </a:moveTo>
                  <a:lnTo>
                    <a:pt x="4927" y="6311"/>
                  </a:lnTo>
                  <a:lnTo>
                    <a:pt x="4876" y="6172"/>
                  </a:lnTo>
                  <a:lnTo>
                    <a:pt x="4673" y="6591"/>
                  </a:lnTo>
                  <a:lnTo>
                    <a:pt x="4826" y="6311"/>
                  </a:lnTo>
                  <a:lnTo>
                    <a:pt x="4940" y="6578"/>
                  </a:lnTo>
                  <a:close/>
                </a:path>
                <a:path w="39370" h="7620">
                  <a:moveTo>
                    <a:pt x="5257" y="6896"/>
                  </a:moveTo>
                  <a:lnTo>
                    <a:pt x="5067" y="6629"/>
                  </a:lnTo>
                  <a:lnTo>
                    <a:pt x="4724" y="6591"/>
                  </a:lnTo>
                  <a:lnTo>
                    <a:pt x="4584" y="6832"/>
                  </a:lnTo>
                  <a:lnTo>
                    <a:pt x="4724" y="6921"/>
                  </a:lnTo>
                  <a:lnTo>
                    <a:pt x="4711" y="6642"/>
                  </a:lnTo>
                  <a:lnTo>
                    <a:pt x="4965" y="6629"/>
                  </a:lnTo>
                  <a:lnTo>
                    <a:pt x="5016" y="6908"/>
                  </a:lnTo>
                  <a:lnTo>
                    <a:pt x="5257" y="6896"/>
                  </a:lnTo>
                  <a:close/>
                </a:path>
                <a:path w="39370" h="7620">
                  <a:moveTo>
                    <a:pt x="5575" y="3556"/>
                  </a:moveTo>
                  <a:lnTo>
                    <a:pt x="5448" y="3517"/>
                  </a:lnTo>
                  <a:lnTo>
                    <a:pt x="5283" y="3517"/>
                  </a:lnTo>
                  <a:lnTo>
                    <a:pt x="5143" y="3657"/>
                  </a:lnTo>
                  <a:lnTo>
                    <a:pt x="5118" y="3517"/>
                  </a:lnTo>
                  <a:lnTo>
                    <a:pt x="4940" y="3683"/>
                  </a:lnTo>
                  <a:lnTo>
                    <a:pt x="4813" y="3721"/>
                  </a:lnTo>
                  <a:lnTo>
                    <a:pt x="4953" y="3797"/>
                  </a:lnTo>
                  <a:lnTo>
                    <a:pt x="4978" y="4292"/>
                  </a:lnTo>
                  <a:lnTo>
                    <a:pt x="4991" y="4457"/>
                  </a:lnTo>
                  <a:lnTo>
                    <a:pt x="4838" y="4533"/>
                  </a:lnTo>
                  <a:lnTo>
                    <a:pt x="4991" y="4572"/>
                  </a:lnTo>
                  <a:lnTo>
                    <a:pt x="5359" y="4559"/>
                  </a:lnTo>
                  <a:lnTo>
                    <a:pt x="5168" y="4483"/>
                  </a:lnTo>
                  <a:lnTo>
                    <a:pt x="5156" y="4279"/>
                  </a:lnTo>
                  <a:lnTo>
                    <a:pt x="5143" y="3949"/>
                  </a:lnTo>
                  <a:lnTo>
                    <a:pt x="5143" y="3797"/>
                  </a:lnTo>
                  <a:lnTo>
                    <a:pt x="5245" y="3657"/>
                  </a:lnTo>
                  <a:lnTo>
                    <a:pt x="5397" y="3683"/>
                  </a:lnTo>
                  <a:lnTo>
                    <a:pt x="5524" y="3721"/>
                  </a:lnTo>
                  <a:lnTo>
                    <a:pt x="5575" y="3556"/>
                  </a:lnTo>
                  <a:close/>
                </a:path>
                <a:path w="39370" h="7620">
                  <a:moveTo>
                    <a:pt x="6019" y="6108"/>
                  </a:moveTo>
                  <a:lnTo>
                    <a:pt x="5448" y="6159"/>
                  </a:lnTo>
                  <a:lnTo>
                    <a:pt x="5321" y="6134"/>
                  </a:lnTo>
                  <a:lnTo>
                    <a:pt x="5283" y="6299"/>
                  </a:lnTo>
                  <a:lnTo>
                    <a:pt x="5461" y="6197"/>
                  </a:lnTo>
                  <a:lnTo>
                    <a:pt x="5600" y="6184"/>
                  </a:lnTo>
                  <a:lnTo>
                    <a:pt x="5626" y="6705"/>
                  </a:lnTo>
                  <a:lnTo>
                    <a:pt x="5638" y="6845"/>
                  </a:lnTo>
                  <a:lnTo>
                    <a:pt x="5511" y="6858"/>
                  </a:lnTo>
                  <a:lnTo>
                    <a:pt x="5842" y="6870"/>
                  </a:lnTo>
                  <a:lnTo>
                    <a:pt x="5727" y="6705"/>
                  </a:lnTo>
                  <a:lnTo>
                    <a:pt x="5702" y="6223"/>
                  </a:lnTo>
                  <a:lnTo>
                    <a:pt x="5880" y="6172"/>
                  </a:lnTo>
                  <a:lnTo>
                    <a:pt x="6007" y="6286"/>
                  </a:lnTo>
                  <a:lnTo>
                    <a:pt x="6007" y="6146"/>
                  </a:lnTo>
                  <a:close/>
                </a:path>
                <a:path w="39370" h="7620">
                  <a:moveTo>
                    <a:pt x="6032" y="2933"/>
                  </a:moveTo>
                  <a:lnTo>
                    <a:pt x="5880" y="3175"/>
                  </a:lnTo>
                  <a:lnTo>
                    <a:pt x="6032" y="2933"/>
                  </a:lnTo>
                  <a:close/>
                </a:path>
                <a:path w="39370" h="7620">
                  <a:moveTo>
                    <a:pt x="6261" y="4521"/>
                  </a:moveTo>
                  <a:lnTo>
                    <a:pt x="6121" y="4445"/>
                  </a:lnTo>
                  <a:lnTo>
                    <a:pt x="6057" y="3454"/>
                  </a:lnTo>
                  <a:lnTo>
                    <a:pt x="5880" y="4470"/>
                  </a:lnTo>
                  <a:lnTo>
                    <a:pt x="5753" y="4546"/>
                  </a:lnTo>
                  <a:lnTo>
                    <a:pt x="6261" y="4521"/>
                  </a:lnTo>
                  <a:close/>
                </a:path>
                <a:path w="39370" h="7620">
                  <a:moveTo>
                    <a:pt x="6883" y="6642"/>
                  </a:moveTo>
                  <a:lnTo>
                    <a:pt x="6756" y="6769"/>
                  </a:lnTo>
                  <a:lnTo>
                    <a:pt x="6527" y="6781"/>
                  </a:lnTo>
                  <a:lnTo>
                    <a:pt x="6464" y="6654"/>
                  </a:lnTo>
                  <a:lnTo>
                    <a:pt x="6451" y="6502"/>
                  </a:lnTo>
                  <a:lnTo>
                    <a:pt x="6667" y="6464"/>
                  </a:lnTo>
                  <a:lnTo>
                    <a:pt x="6718" y="6324"/>
                  </a:lnTo>
                  <a:lnTo>
                    <a:pt x="6451" y="6426"/>
                  </a:lnTo>
                  <a:lnTo>
                    <a:pt x="6438" y="6184"/>
                  </a:lnTo>
                  <a:lnTo>
                    <a:pt x="6667" y="6134"/>
                  </a:lnTo>
                  <a:lnTo>
                    <a:pt x="6794" y="6235"/>
                  </a:lnTo>
                  <a:lnTo>
                    <a:pt x="6769" y="6108"/>
                  </a:lnTo>
                  <a:lnTo>
                    <a:pt x="6604" y="6096"/>
                  </a:lnTo>
                  <a:lnTo>
                    <a:pt x="6388" y="6108"/>
                  </a:lnTo>
                  <a:lnTo>
                    <a:pt x="6248" y="6108"/>
                  </a:lnTo>
                  <a:lnTo>
                    <a:pt x="6350" y="6273"/>
                  </a:lnTo>
                  <a:lnTo>
                    <a:pt x="6375" y="6667"/>
                  </a:lnTo>
                  <a:lnTo>
                    <a:pt x="6375" y="6794"/>
                  </a:lnTo>
                  <a:lnTo>
                    <a:pt x="6527" y="6819"/>
                  </a:lnTo>
                  <a:lnTo>
                    <a:pt x="6845" y="6807"/>
                  </a:lnTo>
                  <a:lnTo>
                    <a:pt x="6883" y="6642"/>
                  </a:lnTo>
                  <a:close/>
                </a:path>
                <a:path w="39370" h="7620">
                  <a:moveTo>
                    <a:pt x="7327" y="4305"/>
                  </a:moveTo>
                  <a:lnTo>
                    <a:pt x="7175" y="4368"/>
                  </a:lnTo>
                  <a:lnTo>
                    <a:pt x="6629" y="4406"/>
                  </a:lnTo>
                  <a:lnTo>
                    <a:pt x="6553" y="4165"/>
                  </a:lnTo>
                  <a:lnTo>
                    <a:pt x="6540" y="3975"/>
                  </a:lnTo>
                  <a:lnTo>
                    <a:pt x="6527" y="3695"/>
                  </a:lnTo>
                  <a:lnTo>
                    <a:pt x="6731" y="3505"/>
                  </a:lnTo>
                  <a:lnTo>
                    <a:pt x="6921" y="3492"/>
                  </a:lnTo>
                  <a:lnTo>
                    <a:pt x="7061" y="3606"/>
                  </a:lnTo>
                  <a:lnTo>
                    <a:pt x="7188" y="3683"/>
                  </a:lnTo>
                  <a:lnTo>
                    <a:pt x="7277" y="3505"/>
                  </a:lnTo>
                  <a:lnTo>
                    <a:pt x="6502" y="3441"/>
                  </a:lnTo>
                  <a:lnTo>
                    <a:pt x="6337" y="3797"/>
                  </a:lnTo>
                  <a:lnTo>
                    <a:pt x="6350" y="4051"/>
                  </a:lnTo>
                  <a:lnTo>
                    <a:pt x="6350" y="4216"/>
                  </a:lnTo>
                  <a:lnTo>
                    <a:pt x="6515" y="4406"/>
                  </a:lnTo>
                  <a:lnTo>
                    <a:pt x="6743" y="4521"/>
                  </a:lnTo>
                  <a:lnTo>
                    <a:pt x="6883" y="4508"/>
                  </a:lnTo>
                  <a:lnTo>
                    <a:pt x="7073" y="4508"/>
                  </a:lnTo>
                  <a:lnTo>
                    <a:pt x="7289" y="4343"/>
                  </a:lnTo>
                  <a:close/>
                </a:path>
                <a:path w="39370" h="7620">
                  <a:moveTo>
                    <a:pt x="7658" y="6743"/>
                  </a:moveTo>
                  <a:lnTo>
                    <a:pt x="7340" y="6743"/>
                  </a:lnTo>
                  <a:lnTo>
                    <a:pt x="7442" y="6108"/>
                  </a:lnTo>
                  <a:lnTo>
                    <a:pt x="7086" y="6070"/>
                  </a:lnTo>
                  <a:lnTo>
                    <a:pt x="7099" y="6794"/>
                  </a:lnTo>
                  <a:lnTo>
                    <a:pt x="7531" y="6781"/>
                  </a:lnTo>
                  <a:lnTo>
                    <a:pt x="7658" y="6743"/>
                  </a:lnTo>
                  <a:close/>
                </a:path>
                <a:path w="39370" h="7620">
                  <a:moveTo>
                    <a:pt x="7835" y="6642"/>
                  </a:moveTo>
                  <a:lnTo>
                    <a:pt x="7747" y="6108"/>
                  </a:lnTo>
                  <a:lnTo>
                    <a:pt x="7683" y="6731"/>
                  </a:lnTo>
                  <a:lnTo>
                    <a:pt x="7835" y="6642"/>
                  </a:lnTo>
                  <a:close/>
                </a:path>
                <a:path w="39370" h="7620">
                  <a:moveTo>
                    <a:pt x="8382" y="4254"/>
                  </a:moveTo>
                  <a:lnTo>
                    <a:pt x="8216" y="4292"/>
                  </a:lnTo>
                  <a:lnTo>
                    <a:pt x="8216" y="3860"/>
                  </a:lnTo>
                  <a:lnTo>
                    <a:pt x="8204" y="3441"/>
                  </a:lnTo>
                  <a:lnTo>
                    <a:pt x="8039" y="3365"/>
                  </a:lnTo>
                  <a:lnTo>
                    <a:pt x="8039" y="3860"/>
                  </a:lnTo>
                  <a:lnTo>
                    <a:pt x="7950" y="4267"/>
                  </a:lnTo>
                  <a:lnTo>
                    <a:pt x="7823" y="4343"/>
                  </a:lnTo>
                  <a:lnTo>
                    <a:pt x="7721" y="3987"/>
                  </a:lnTo>
                  <a:lnTo>
                    <a:pt x="7899" y="3898"/>
                  </a:lnTo>
                  <a:lnTo>
                    <a:pt x="8039" y="3860"/>
                  </a:lnTo>
                  <a:lnTo>
                    <a:pt x="8039" y="3365"/>
                  </a:lnTo>
                  <a:lnTo>
                    <a:pt x="7645" y="3416"/>
                  </a:lnTo>
                  <a:lnTo>
                    <a:pt x="7493" y="3556"/>
                  </a:lnTo>
                  <a:lnTo>
                    <a:pt x="7454" y="3784"/>
                  </a:lnTo>
                  <a:lnTo>
                    <a:pt x="7734" y="3441"/>
                  </a:lnTo>
                  <a:lnTo>
                    <a:pt x="7988" y="3441"/>
                  </a:lnTo>
                  <a:lnTo>
                    <a:pt x="8001" y="3810"/>
                  </a:lnTo>
                  <a:lnTo>
                    <a:pt x="7505" y="4025"/>
                  </a:lnTo>
                  <a:lnTo>
                    <a:pt x="7467" y="4267"/>
                  </a:lnTo>
                  <a:lnTo>
                    <a:pt x="7581" y="4419"/>
                  </a:lnTo>
                  <a:lnTo>
                    <a:pt x="7734" y="4457"/>
                  </a:lnTo>
                  <a:lnTo>
                    <a:pt x="7874" y="4419"/>
                  </a:lnTo>
                  <a:lnTo>
                    <a:pt x="8013" y="4254"/>
                  </a:lnTo>
                  <a:lnTo>
                    <a:pt x="8140" y="4419"/>
                  </a:lnTo>
                  <a:lnTo>
                    <a:pt x="8343" y="4419"/>
                  </a:lnTo>
                  <a:lnTo>
                    <a:pt x="8382" y="4292"/>
                  </a:lnTo>
                  <a:close/>
                </a:path>
                <a:path w="39370" h="7620">
                  <a:moveTo>
                    <a:pt x="9220" y="5943"/>
                  </a:moveTo>
                  <a:lnTo>
                    <a:pt x="8648" y="5994"/>
                  </a:lnTo>
                  <a:lnTo>
                    <a:pt x="8521" y="5969"/>
                  </a:lnTo>
                  <a:lnTo>
                    <a:pt x="8483" y="6134"/>
                  </a:lnTo>
                  <a:lnTo>
                    <a:pt x="8661" y="6032"/>
                  </a:lnTo>
                  <a:lnTo>
                    <a:pt x="8801" y="6019"/>
                  </a:lnTo>
                  <a:lnTo>
                    <a:pt x="8826" y="6540"/>
                  </a:lnTo>
                  <a:lnTo>
                    <a:pt x="8839" y="6680"/>
                  </a:lnTo>
                  <a:lnTo>
                    <a:pt x="8712" y="6692"/>
                  </a:lnTo>
                  <a:lnTo>
                    <a:pt x="9042" y="6705"/>
                  </a:lnTo>
                  <a:lnTo>
                    <a:pt x="8928" y="6540"/>
                  </a:lnTo>
                  <a:lnTo>
                    <a:pt x="8902" y="6057"/>
                  </a:lnTo>
                  <a:lnTo>
                    <a:pt x="9080" y="6007"/>
                  </a:lnTo>
                  <a:lnTo>
                    <a:pt x="9207" y="6121"/>
                  </a:lnTo>
                  <a:lnTo>
                    <a:pt x="9207" y="5981"/>
                  </a:lnTo>
                  <a:close/>
                </a:path>
                <a:path w="39370" h="7620">
                  <a:moveTo>
                    <a:pt x="9690" y="4305"/>
                  </a:moveTo>
                  <a:lnTo>
                    <a:pt x="9550" y="4254"/>
                  </a:lnTo>
                  <a:lnTo>
                    <a:pt x="9537" y="4064"/>
                  </a:lnTo>
                  <a:lnTo>
                    <a:pt x="9525" y="3632"/>
                  </a:lnTo>
                  <a:lnTo>
                    <a:pt x="9537" y="3429"/>
                  </a:lnTo>
                  <a:lnTo>
                    <a:pt x="9398" y="3302"/>
                  </a:lnTo>
                  <a:lnTo>
                    <a:pt x="9182" y="3314"/>
                  </a:lnTo>
                  <a:lnTo>
                    <a:pt x="9042" y="3327"/>
                  </a:lnTo>
                  <a:lnTo>
                    <a:pt x="8839" y="3467"/>
                  </a:lnTo>
                  <a:lnTo>
                    <a:pt x="8788" y="3340"/>
                  </a:lnTo>
                  <a:lnTo>
                    <a:pt x="8661" y="3416"/>
                  </a:lnTo>
                  <a:lnTo>
                    <a:pt x="8534" y="3505"/>
                  </a:lnTo>
                  <a:lnTo>
                    <a:pt x="8610" y="3683"/>
                  </a:lnTo>
                  <a:lnTo>
                    <a:pt x="8636" y="4114"/>
                  </a:lnTo>
                  <a:lnTo>
                    <a:pt x="8648" y="4267"/>
                  </a:lnTo>
                  <a:lnTo>
                    <a:pt x="8509" y="4343"/>
                  </a:lnTo>
                  <a:lnTo>
                    <a:pt x="8648" y="4381"/>
                  </a:lnTo>
                  <a:lnTo>
                    <a:pt x="8839" y="4368"/>
                  </a:lnTo>
                  <a:lnTo>
                    <a:pt x="9004" y="4368"/>
                  </a:lnTo>
                  <a:lnTo>
                    <a:pt x="8839" y="4305"/>
                  </a:lnTo>
                  <a:lnTo>
                    <a:pt x="8801" y="3695"/>
                  </a:lnTo>
                  <a:lnTo>
                    <a:pt x="8826" y="3543"/>
                  </a:lnTo>
                  <a:lnTo>
                    <a:pt x="8978" y="3441"/>
                  </a:lnTo>
                  <a:lnTo>
                    <a:pt x="9258" y="3429"/>
                  </a:lnTo>
                  <a:lnTo>
                    <a:pt x="9334" y="3644"/>
                  </a:lnTo>
                  <a:lnTo>
                    <a:pt x="9359" y="4076"/>
                  </a:lnTo>
                  <a:lnTo>
                    <a:pt x="9372" y="4279"/>
                  </a:lnTo>
                  <a:lnTo>
                    <a:pt x="9220" y="4305"/>
                  </a:lnTo>
                  <a:lnTo>
                    <a:pt x="9359" y="4343"/>
                  </a:lnTo>
                  <a:lnTo>
                    <a:pt x="9537" y="4330"/>
                  </a:lnTo>
                  <a:lnTo>
                    <a:pt x="9690" y="4343"/>
                  </a:lnTo>
                  <a:close/>
                </a:path>
                <a:path w="39370" h="7620">
                  <a:moveTo>
                    <a:pt x="10210" y="6527"/>
                  </a:moveTo>
                  <a:lnTo>
                    <a:pt x="10109" y="5943"/>
                  </a:lnTo>
                  <a:lnTo>
                    <a:pt x="9575" y="5930"/>
                  </a:lnTo>
                  <a:lnTo>
                    <a:pt x="9423" y="6311"/>
                  </a:lnTo>
                  <a:lnTo>
                    <a:pt x="9550" y="6629"/>
                  </a:lnTo>
                  <a:lnTo>
                    <a:pt x="9525" y="6045"/>
                  </a:lnTo>
                  <a:lnTo>
                    <a:pt x="9677" y="5956"/>
                  </a:lnTo>
                  <a:lnTo>
                    <a:pt x="10020" y="5943"/>
                  </a:lnTo>
                  <a:lnTo>
                    <a:pt x="10007" y="6629"/>
                  </a:lnTo>
                  <a:lnTo>
                    <a:pt x="9639" y="6654"/>
                  </a:lnTo>
                  <a:lnTo>
                    <a:pt x="10071" y="6654"/>
                  </a:lnTo>
                  <a:lnTo>
                    <a:pt x="10210" y="6527"/>
                  </a:lnTo>
                  <a:close/>
                </a:path>
                <a:path w="39370" h="7620">
                  <a:moveTo>
                    <a:pt x="11569" y="5816"/>
                  </a:moveTo>
                  <a:lnTo>
                    <a:pt x="10998" y="5867"/>
                  </a:lnTo>
                  <a:lnTo>
                    <a:pt x="10871" y="5842"/>
                  </a:lnTo>
                  <a:lnTo>
                    <a:pt x="10833" y="6007"/>
                  </a:lnTo>
                  <a:lnTo>
                    <a:pt x="11010" y="5905"/>
                  </a:lnTo>
                  <a:lnTo>
                    <a:pt x="11150" y="5892"/>
                  </a:lnTo>
                  <a:lnTo>
                    <a:pt x="11188" y="6413"/>
                  </a:lnTo>
                  <a:lnTo>
                    <a:pt x="11188" y="6553"/>
                  </a:lnTo>
                  <a:lnTo>
                    <a:pt x="11061" y="6565"/>
                  </a:lnTo>
                  <a:lnTo>
                    <a:pt x="11391" y="6578"/>
                  </a:lnTo>
                  <a:lnTo>
                    <a:pt x="11277" y="6413"/>
                  </a:lnTo>
                  <a:lnTo>
                    <a:pt x="11252" y="5930"/>
                  </a:lnTo>
                  <a:lnTo>
                    <a:pt x="11430" y="5880"/>
                  </a:lnTo>
                  <a:lnTo>
                    <a:pt x="11557" y="5994"/>
                  </a:lnTo>
                  <a:lnTo>
                    <a:pt x="11557" y="5867"/>
                  </a:lnTo>
                  <a:close/>
                </a:path>
                <a:path w="39370" h="7620">
                  <a:moveTo>
                    <a:pt x="12103" y="4216"/>
                  </a:moveTo>
                  <a:lnTo>
                    <a:pt x="11912" y="4140"/>
                  </a:lnTo>
                  <a:lnTo>
                    <a:pt x="11671" y="3644"/>
                  </a:lnTo>
                  <a:lnTo>
                    <a:pt x="11391" y="3073"/>
                  </a:lnTo>
                  <a:lnTo>
                    <a:pt x="11391" y="3594"/>
                  </a:lnTo>
                  <a:lnTo>
                    <a:pt x="10820" y="3594"/>
                  </a:lnTo>
                  <a:lnTo>
                    <a:pt x="11049" y="2908"/>
                  </a:lnTo>
                  <a:lnTo>
                    <a:pt x="11391" y="3594"/>
                  </a:lnTo>
                  <a:lnTo>
                    <a:pt x="11391" y="3073"/>
                  </a:lnTo>
                  <a:lnTo>
                    <a:pt x="11315" y="2908"/>
                  </a:lnTo>
                  <a:lnTo>
                    <a:pt x="11125" y="2527"/>
                  </a:lnTo>
                  <a:lnTo>
                    <a:pt x="10718" y="3594"/>
                  </a:lnTo>
                  <a:lnTo>
                    <a:pt x="10515" y="4089"/>
                  </a:lnTo>
                  <a:lnTo>
                    <a:pt x="10401" y="4305"/>
                  </a:lnTo>
                  <a:lnTo>
                    <a:pt x="10871" y="4267"/>
                  </a:lnTo>
                  <a:lnTo>
                    <a:pt x="10706" y="4203"/>
                  </a:lnTo>
                  <a:lnTo>
                    <a:pt x="10782" y="3670"/>
                  </a:lnTo>
                  <a:lnTo>
                    <a:pt x="11430" y="3644"/>
                  </a:lnTo>
                  <a:lnTo>
                    <a:pt x="11557" y="4152"/>
                  </a:lnTo>
                  <a:lnTo>
                    <a:pt x="12103" y="4216"/>
                  </a:lnTo>
                  <a:close/>
                </a:path>
                <a:path w="39370" h="7620">
                  <a:moveTo>
                    <a:pt x="12661" y="6489"/>
                  </a:moveTo>
                  <a:lnTo>
                    <a:pt x="12547" y="6350"/>
                  </a:lnTo>
                  <a:lnTo>
                    <a:pt x="12522" y="5956"/>
                  </a:lnTo>
                  <a:lnTo>
                    <a:pt x="12522" y="5829"/>
                  </a:lnTo>
                  <a:lnTo>
                    <a:pt x="12319" y="5803"/>
                  </a:lnTo>
                  <a:lnTo>
                    <a:pt x="12433" y="5956"/>
                  </a:lnTo>
                  <a:lnTo>
                    <a:pt x="12433" y="6121"/>
                  </a:lnTo>
                  <a:lnTo>
                    <a:pt x="12052" y="6146"/>
                  </a:lnTo>
                  <a:lnTo>
                    <a:pt x="11988" y="5981"/>
                  </a:lnTo>
                  <a:lnTo>
                    <a:pt x="11976" y="5854"/>
                  </a:lnTo>
                  <a:lnTo>
                    <a:pt x="11772" y="5829"/>
                  </a:lnTo>
                  <a:lnTo>
                    <a:pt x="11887" y="5994"/>
                  </a:lnTo>
                  <a:lnTo>
                    <a:pt x="11912" y="6375"/>
                  </a:lnTo>
                  <a:lnTo>
                    <a:pt x="11912" y="6502"/>
                  </a:lnTo>
                  <a:lnTo>
                    <a:pt x="12115" y="6540"/>
                  </a:lnTo>
                  <a:lnTo>
                    <a:pt x="12001" y="6375"/>
                  </a:lnTo>
                  <a:lnTo>
                    <a:pt x="12001" y="6223"/>
                  </a:lnTo>
                  <a:lnTo>
                    <a:pt x="12382" y="6172"/>
                  </a:lnTo>
                  <a:lnTo>
                    <a:pt x="12446" y="6350"/>
                  </a:lnTo>
                  <a:lnTo>
                    <a:pt x="12458" y="6477"/>
                  </a:lnTo>
                  <a:lnTo>
                    <a:pt x="12598" y="6515"/>
                  </a:lnTo>
                  <a:close/>
                </a:path>
                <a:path w="39370" h="7620">
                  <a:moveTo>
                    <a:pt x="13119" y="4000"/>
                  </a:moveTo>
                  <a:lnTo>
                    <a:pt x="12890" y="4102"/>
                  </a:lnTo>
                  <a:lnTo>
                    <a:pt x="12763" y="4089"/>
                  </a:lnTo>
                  <a:lnTo>
                    <a:pt x="12433" y="4089"/>
                  </a:lnTo>
                  <a:lnTo>
                    <a:pt x="12357" y="3860"/>
                  </a:lnTo>
                  <a:lnTo>
                    <a:pt x="12344" y="3670"/>
                  </a:lnTo>
                  <a:lnTo>
                    <a:pt x="12331" y="3403"/>
                  </a:lnTo>
                  <a:lnTo>
                    <a:pt x="12522" y="3213"/>
                  </a:lnTo>
                  <a:lnTo>
                    <a:pt x="12712" y="3200"/>
                  </a:lnTo>
                  <a:lnTo>
                    <a:pt x="12852" y="3314"/>
                  </a:lnTo>
                  <a:lnTo>
                    <a:pt x="12979" y="3378"/>
                  </a:lnTo>
                  <a:lnTo>
                    <a:pt x="13068" y="3213"/>
                  </a:lnTo>
                  <a:lnTo>
                    <a:pt x="12788" y="3149"/>
                  </a:lnTo>
                  <a:lnTo>
                    <a:pt x="12306" y="3136"/>
                  </a:lnTo>
                  <a:lnTo>
                    <a:pt x="12141" y="3492"/>
                  </a:lnTo>
                  <a:lnTo>
                    <a:pt x="12153" y="3746"/>
                  </a:lnTo>
                  <a:lnTo>
                    <a:pt x="12547" y="4216"/>
                  </a:lnTo>
                  <a:lnTo>
                    <a:pt x="12674" y="4203"/>
                  </a:lnTo>
                  <a:lnTo>
                    <a:pt x="12877" y="4191"/>
                  </a:lnTo>
                  <a:lnTo>
                    <a:pt x="13081" y="4025"/>
                  </a:lnTo>
                  <a:close/>
                </a:path>
                <a:path w="39370" h="7620">
                  <a:moveTo>
                    <a:pt x="13512" y="6299"/>
                  </a:moveTo>
                  <a:lnTo>
                    <a:pt x="13385" y="6426"/>
                  </a:lnTo>
                  <a:lnTo>
                    <a:pt x="13157" y="6438"/>
                  </a:lnTo>
                  <a:lnTo>
                    <a:pt x="13093" y="6311"/>
                  </a:lnTo>
                  <a:lnTo>
                    <a:pt x="13081" y="6159"/>
                  </a:lnTo>
                  <a:lnTo>
                    <a:pt x="13296" y="6121"/>
                  </a:lnTo>
                  <a:lnTo>
                    <a:pt x="13347" y="5981"/>
                  </a:lnTo>
                  <a:lnTo>
                    <a:pt x="13081" y="6083"/>
                  </a:lnTo>
                  <a:lnTo>
                    <a:pt x="13068" y="5842"/>
                  </a:lnTo>
                  <a:lnTo>
                    <a:pt x="13296" y="5791"/>
                  </a:lnTo>
                  <a:lnTo>
                    <a:pt x="13423" y="5892"/>
                  </a:lnTo>
                  <a:lnTo>
                    <a:pt x="13398" y="5765"/>
                  </a:lnTo>
                  <a:lnTo>
                    <a:pt x="13233" y="5753"/>
                  </a:lnTo>
                  <a:lnTo>
                    <a:pt x="13017" y="5765"/>
                  </a:lnTo>
                  <a:lnTo>
                    <a:pt x="12877" y="5765"/>
                  </a:lnTo>
                  <a:lnTo>
                    <a:pt x="12979" y="5930"/>
                  </a:lnTo>
                  <a:lnTo>
                    <a:pt x="13004" y="6324"/>
                  </a:lnTo>
                  <a:lnTo>
                    <a:pt x="13004" y="6451"/>
                  </a:lnTo>
                  <a:lnTo>
                    <a:pt x="13157" y="6477"/>
                  </a:lnTo>
                  <a:lnTo>
                    <a:pt x="13474" y="6464"/>
                  </a:lnTo>
                  <a:lnTo>
                    <a:pt x="13512" y="6299"/>
                  </a:lnTo>
                  <a:close/>
                </a:path>
                <a:path w="39370" h="7620">
                  <a:moveTo>
                    <a:pt x="14185" y="3949"/>
                  </a:moveTo>
                  <a:lnTo>
                    <a:pt x="14020" y="3987"/>
                  </a:lnTo>
                  <a:lnTo>
                    <a:pt x="14008" y="3556"/>
                  </a:lnTo>
                  <a:lnTo>
                    <a:pt x="14008" y="3136"/>
                  </a:lnTo>
                  <a:lnTo>
                    <a:pt x="13830" y="3060"/>
                  </a:lnTo>
                  <a:lnTo>
                    <a:pt x="13830" y="3556"/>
                  </a:lnTo>
                  <a:lnTo>
                    <a:pt x="13754" y="3962"/>
                  </a:lnTo>
                  <a:lnTo>
                    <a:pt x="13627" y="4038"/>
                  </a:lnTo>
                  <a:lnTo>
                    <a:pt x="13525" y="3683"/>
                  </a:lnTo>
                  <a:lnTo>
                    <a:pt x="13703" y="3594"/>
                  </a:lnTo>
                  <a:lnTo>
                    <a:pt x="13830" y="3556"/>
                  </a:lnTo>
                  <a:lnTo>
                    <a:pt x="13830" y="3060"/>
                  </a:lnTo>
                  <a:lnTo>
                    <a:pt x="13449" y="3111"/>
                  </a:lnTo>
                  <a:lnTo>
                    <a:pt x="13284" y="3251"/>
                  </a:lnTo>
                  <a:lnTo>
                    <a:pt x="13258" y="3479"/>
                  </a:lnTo>
                  <a:lnTo>
                    <a:pt x="13538" y="3136"/>
                  </a:lnTo>
                  <a:lnTo>
                    <a:pt x="13792" y="3136"/>
                  </a:lnTo>
                  <a:lnTo>
                    <a:pt x="13792" y="3505"/>
                  </a:lnTo>
                  <a:lnTo>
                    <a:pt x="13398" y="3683"/>
                  </a:lnTo>
                  <a:lnTo>
                    <a:pt x="13385" y="4114"/>
                  </a:lnTo>
                  <a:lnTo>
                    <a:pt x="13525" y="4152"/>
                  </a:lnTo>
                  <a:lnTo>
                    <a:pt x="13677" y="4114"/>
                  </a:lnTo>
                  <a:lnTo>
                    <a:pt x="13817" y="3949"/>
                  </a:lnTo>
                  <a:lnTo>
                    <a:pt x="13944" y="4114"/>
                  </a:lnTo>
                  <a:lnTo>
                    <a:pt x="14147" y="4114"/>
                  </a:lnTo>
                  <a:lnTo>
                    <a:pt x="14173" y="3987"/>
                  </a:lnTo>
                  <a:close/>
                </a:path>
                <a:path w="39370" h="7620">
                  <a:moveTo>
                    <a:pt x="15036" y="6362"/>
                  </a:moveTo>
                  <a:lnTo>
                    <a:pt x="14922" y="6223"/>
                  </a:lnTo>
                  <a:lnTo>
                    <a:pt x="14897" y="5829"/>
                  </a:lnTo>
                  <a:lnTo>
                    <a:pt x="14897" y="5702"/>
                  </a:lnTo>
                  <a:lnTo>
                    <a:pt x="14693" y="5676"/>
                  </a:lnTo>
                  <a:lnTo>
                    <a:pt x="14808" y="5829"/>
                  </a:lnTo>
                  <a:lnTo>
                    <a:pt x="14808" y="5994"/>
                  </a:lnTo>
                  <a:lnTo>
                    <a:pt x="14427" y="6007"/>
                  </a:lnTo>
                  <a:lnTo>
                    <a:pt x="14363" y="5854"/>
                  </a:lnTo>
                  <a:lnTo>
                    <a:pt x="14351" y="5727"/>
                  </a:lnTo>
                  <a:lnTo>
                    <a:pt x="14147" y="5702"/>
                  </a:lnTo>
                  <a:lnTo>
                    <a:pt x="14262" y="5867"/>
                  </a:lnTo>
                  <a:lnTo>
                    <a:pt x="14287" y="6248"/>
                  </a:lnTo>
                  <a:lnTo>
                    <a:pt x="14287" y="6375"/>
                  </a:lnTo>
                  <a:lnTo>
                    <a:pt x="14490" y="6413"/>
                  </a:lnTo>
                  <a:lnTo>
                    <a:pt x="14376" y="6248"/>
                  </a:lnTo>
                  <a:lnTo>
                    <a:pt x="14376" y="6096"/>
                  </a:lnTo>
                  <a:lnTo>
                    <a:pt x="14757" y="6045"/>
                  </a:lnTo>
                  <a:lnTo>
                    <a:pt x="14820" y="6223"/>
                  </a:lnTo>
                  <a:lnTo>
                    <a:pt x="14833" y="6350"/>
                  </a:lnTo>
                  <a:lnTo>
                    <a:pt x="14973" y="6388"/>
                  </a:lnTo>
                  <a:close/>
                </a:path>
                <a:path w="39370" h="7620">
                  <a:moveTo>
                    <a:pt x="15367" y="4025"/>
                  </a:moveTo>
                  <a:lnTo>
                    <a:pt x="15189" y="3086"/>
                  </a:lnTo>
                  <a:lnTo>
                    <a:pt x="15176" y="2387"/>
                  </a:lnTo>
                  <a:lnTo>
                    <a:pt x="15049" y="2387"/>
                  </a:lnTo>
                  <a:lnTo>
                    <a:pt x="14859" y="2374"/>
                  </a:lnTo>
                  <a:lnTo>
                    <a:pt x="15036" y="3048"/>
                  </a:lnTo>
                  <a:lnTo>
                    <a:pt x="15024" y="3949"/>
                  </a:lnTo>
                  <a:lnTo>
                    <a:pt x="14605" y="4000"/>
                  </a:lnTo>
                  <a:lnTo>
                    <a:pt x="14579" y="3098"/>
                  </a:lnTo>
                  <a:lnTo>
                    <a:pt x="14884" y="3086"/>
                  </a:lnTo>
                  <a:lnTo>
                    <a:pt x="15024" y="3949"/>
                  </a:lnTo>
                  <a:lnTo>
                    <a:pt x="15024" y="3060"/>
                  </a:lnTo>
                  <a:lnTo>
                    <a:pt x="14452" y="3035"/>
                  </a:lnTo>
                  <a:lnTo>
                    <a:pt x="14351" y="3975"/>
                  </a:lnTo>
                  <a:lnTo>
                    <a:pt x="14465" y="4102"/>
                  </a:lnTo>
                  <a:lnTo>
                    <a:pt x="14871" y="4089"/>
                  </a:lnTo>
                  <a:lnTo>
                    <a:pt x="15049" y="4000"/>
                  </a:lnTo>
                  <a:lnTo>
                    <a:pt x="15189" y="4051"/>
                  </a:lnTo>
                  <a:lnTo>
                    <a:pt x="15367" y="4025"/>
                  </a:lnTo>
                  <a:close/>
                </a:path>
                <a:path w="39370" h="7620">
                  <a:moveTo>
                    <a:pt x="15875" y="6172"/>
                  </a:moveTo>
                  <a:lnTo>
                    <a:pt x="15748" y="6299"/>
                  </a:lnTo>
                  <a:lnTo>
                    <a:pt x="15621" y="6311"/>
                  </a:lnTo>
                  <a:lnTo>
                    <a:pt x="15494" y="6299"/>
                  </a:lnTo>
                  <a:lnTo>
                    <a:pt x="15455" y="6032"/>
                  </a:lnTo>
                  <a:lnTo>
                    <a:pt x="15671" y="5994"/>
                  </a:lnTo>
                  <a:lnTo>
                    <a:pt x="15709" y="5854"/>
                  </a:lnTo>
                  <a:lnTo>
                    <a:pt x="15443" y="5956"/>
                  </a:lnTo>
                  <a:lnTo>
                    <a:pt x="15430" y="5715"/>
                  </a:lnTo>
                  <a:lnTo>
                    <a:pt x="15659" y="5664"/>
                  </a:lnTo>
                  <a:lnTo>
                    <a:pt x="15786" y="5753"/>
                  </a:lnTo>
                  <a:lnTo>
                    <a:pt x="15760" y="5613"/>
                  </a:lnTo>
                  <a:lnTo>
                    <a:pt x="15595" y="5626"/>
                  </a:lnTo>
                  <a:lnTo>
                    <a:pt x="15379" y="5638"/>
                  </a:lnTo>
                  <a:lnTo>
                    <a:pt x="15240" y="5638"/>
                  </a:lnTo>
                  <a:lnTo>
                    <a:pt x="15341" y="5803"/>
                  </a:lnTo>
                  <a:lnTo>
                    <a:pt x="15367" y="6197"/>
                  </a:lnTo>
                  <a:lnTo>
                    <a:pt x="15367" y="6324"/>
                  </a:lnTo>
                  <a:lnTo>
                    <a:pt x="15519" y="6350"/>
                  </a:lnTo>
                  <a:lnTo>
                    <a:pt x="15836" y="6337"/>
                  </a:lnTo>
                  <a:lnTo>
                    <a:pt x="15875" y="6172"/>
                  </a:lnTo>
                  <a:close/>
                </a:path>
                <a:path w="39370" h="7620">
                  <a:moveTo>
                    <a:pt x="16383" y="3378"/>
                  </a:moveTo>
                  <a:lnTo>
                    <a:pt x="16281" y="3009"/>
                  </a:lnTo>
                  <a:lnTo>
                    <a:pt x="16129" y="2959"/>
                  </a:lnTo>
                  <a:lnTo>
                    <a:pt x="16090" y="3327"/>
                  </a:lnTo>
                  <a:lnTo>
                    <a:pt x="15659" y="3378"/>
                  </a:lnTo>
                  <a:lnTo>
                    <a:pt x="15773" y="3022"/>
                  </a:lnTo>
                  <a:lnTo>
                    <a:pt x="16129" y="3009"/>
                  </a:lnTo>
                  <a:lnTo>
                    <a:pt x="15646" y="2971"/>
                  </a:lnTo>
                  <a:lnTo>
                    <a:pt x="15544" y="3111"/>
                  </a:lnTo>
                  <a:lnTo>
                    <a:pt x="15468" y="3695"/>
                  </a:lnTo>
                  <a:lnTo>
                    <a:pt x="15595" y="3911"/>
                  </a:lnTo>
                  <a:lnTo>
                    <a:pt x="15798" y="4051"/>
                  </a:lnTo>
                  <a:lnTo>
                    <a:pt x="16217" y="4000"/>
                  </a:lnTo>
                  <a:lnTo>
                    <a:pt x="16383" y="3810"/>
                  </a:lnTo>
                  <a:lnTo>
                    <a:pt x="16230" y="3911"/>
                  </a:lnTo>
                  <a:lnTo>
                    <a:pt x="15773" y="3937"/>
                  </a:lnTo>
                  <a:lnTo>
                    <a:pt x="15709" y="3797"/>
                  </a:lnTo>
                  <a:lnTo>
                    <a:pt x="15709" y="3441"/>
                  </a:lnTo>
                  <a:lnTo>
                    <a:pt x="16217" y="3416"/>
                  </a:lnTo>
                  <a:lnTo>
                    <a:pt x="16383" y="3378"/>
                  </a:lnTo>
                  <a:close/>
                </a:path>
                <a:path w="39370" h="7620">
                  <a:moveTo>
                    <a:pt x="18415" y="3860"/>
                  </a:moveTo>
                  <a:lnTo>
                    <a:pt x="18249" y="3822"/>
                  </a:lnTo>
                  <a:lnTo>
                    <a:pt x="18249" y="3606"/>
                  </a:lnTo>
                  <a:lnTo>
                    <a:pt x="18237" y="3187"/>
                  </a:lnTo>
                  <a:lnTo>
                    <a:pt x="18249" y="2984"/>
                  </a:lnTo>
                  <a:lnTo>
                    <a:pt x="18110" y="2857"/>
                  </a:lnTo>
                  <a:lnTo>
                    <a:pt x="17894" y="2857"/>
                  </a:lnTo>
                  <a:lnTo>
                    <a:pt x="17754" y="2870"/>
                  </a:lnTo>
                  <a:lnTo>
                    <a:pt x="17627" y="2959"/>
                  </a:lnTo>
                  <a:lnTo>
                    <a:pt x="17437" y="2946"/>
                  </a:lnTo>
                  <a:lnTo>
                    <a:pt x="17208" y="2895"/>
                  </a:lnTo>
                  <a:lnTo>
                    <a:pt x="17068" y="2908"/>
                  </a:lnTo>
                  <a:lnTo>
                    <a:pt x="16891" y="3048"/>
                  </a:lnTo>
                  <a:lnTo>
                    <a:pt x="16814" y="2895"/>
                  </a:lnTo>
                  <a:lnTo>
                    <a:pt x="16637" y="3086"/>
                  </a:lnTo>
                  <a:lnTo>
                    <a:pt x="16675" y="3263"/>
                  </a:lnTo>
                  <a:lnTo>
                    <a:pt x="16700" y="3695"/>
                  </a:lnTo>
                  <a:lnTo>
                    <a:pt x="16713" y="3848"/>
                  </a:lnTo>
                  <a:lnTo>
                    <a:pt x="16522" y="3937"/>
                  </a:lnTo>
                  <a:lnTo>
                    <a:pt x="16649" y="3975"/>
                  </a:lnTo>
                  <a:lnTo>
                    <a:pt x="16802" y="3962"/>
                  </a:lnTo>
                  <a:lnTo>
                    <a:pt x="16967" y="3962"/>
                  </a:lnTo>
                  <a:lnTo>
                    <a:pt x="16891" y="3683"/>
                  </a:lnTo>
                  <a:lnTo>
                    <a:pt x="16852" y="3276"/>
                  </a:lnTo>
                  <a:lnTo>
                    <a:pt x="16878" y="3124"/>
                  </a:lnTo>
                  <a:lnTo>
                    <a:pt x="17005" y="3022"/>
                  </a:lnTo>
                  <a:lnTo>
                    <a:pt x="17284" y="3009"/>
                  </a:lnTo>
                  <a:lnTo>
                    <a:pt x="17360" y="3225"/>
                  </a:lnTo>
                  <a:lnTo>
                    <a:pt x="17386" y="3657"/>
                  </a:lnTo>
                  <a:lnTo>
                    <a:pt x="17399" y="3784"/>
                  </a:lnTo>
                  <a:lnTo>
                    <a:pt x="17195" y="3924"/>
                  </a:lnTo>
                  <a:lnTo>
                    <a:pt x="17386" y="3937"/>
                  </a:lnTo>
                  <a:lnTo>
                    <a:pt x="17754" y="3924"/>
                  </a:lnTo>
                  <a:lnTo>
                    <a:pt x="17614" y="3860"/>
                  </a:lnTo>
                  <a:lnTo>
                    <a:pt x="17564" y="3644"/>
                  </a:lnTo>
                  <a:lnTo>
                    <a:pt x="17551" y="3200"/>
                  </a:lnTo>
                  <a:lnTo>
                    <a:pt x="17614" y="3048"/>
                  </a:lnTo>
                  <a:lnTo>
                    <a:pt x="17792" y="2984"/>
                  </a:lnTo>
                  <a:lnTo>
                    <a:pt x="17983" y="2971"/>
                  </a:lnTo>
                  <a:lnTo>
                    <a:pt x="18046" y="3187"/>
                  </a:lnTo>
                  <a:lnTo>
                    <a:pt x="18072" y="3619"/>
                  </a:lnTo>
                  <a:lnTo>
                    <a:pt x="18084" y="3746"/>
                  </a:lnTo>
                  <a:lnTo>
                    <a:pt x="17945" y="3860"/>
                  </a:lnTo>
                  <a:lnTo>
                    <a:pt x="18072" y="3898"/>
                  </a:lnTo>
                  <a:lnTo>
                    <a:pt x="18402" y="3886"/>
                  </a:lnTo>
                  <a:close/>
                </a:path>
                <a:path w="39370" h="7620">
                  <a:moveTo>
                    <a:pt x="18961" y="3632"/>
                  </a:moveTo>
                  <a:lnTo>
                    <a:pt x="18923" y="3492"/>
                  </a:lnTo>
                  <a:lnTo>
                    <a:pt x="18707" y="2971"/>
                  </a:lnTo>
                  <a:lnTo>
                    <a:pt x="18834" y="2844"/>
                  </a:lnTo>
                  <a:lnTo>
                    <a:pt x="18529" y="2870"/>
                  </a:lnTo>
                  <a:lnTo>
                    <a:pt x="18529" y="2997"/>
                  </a:lnTo>
                  <a:lnTo>
                    <a:pt x="18745" y="3492"/>
                  </a:lnTo>
                  <a:lnTo>
                    <a:pt x="18796" y="4178"/>
                  </a:lnTo>
                  <a:lnTo>
                    <a:pt x="18580" y="4254"/>
                  </a:lnTo>
                  <a:lnTo>
                    <a:pt x="18516" y="4432"/>
                  </a:lnTo>
                  <a:lnTo>
                    <a:pt x="18757" y="4343"/>
                  </a:lnTo>
                  <a:lnTo>
                    <a:pt x="18961" y="4013"/>
                  </a:lnTo>
                  <a:lnTo>
                    <a:pt x="18961" y="3632"/>
                  </a:lnTo>
                  <a:close/>
                </a:path>
                <a:path w="39370" h="7620">
                  <a:moveTo>
                    <a:pt x="19367" y="2819"/>
                  </a:moveTo>
                  <a:lnTo>
                    <a:pt x="19088" y="2844"/>
                  </a:lnTo>
                  <a:lnTo>
                    <a:pt x="19138" y="3175"/>
                  </a:lnTo>
                  <a:lnTo>
                    <a:pt x="19050" y="3492"/>
                  </a:lnTo>
                  <a:lnTo>
                    <a:pt x="18961" y="3632"/>
                  </a:lnTo>
                  <a:lnTo>
                    <a:pt x="19316" y="2908"/>
                  </a:lnTo>
                  <a:close/>
                </a:path>
                <a:path w="39370" h="7620">
                  <a:moveTo>
                    <a:pt x="21056" y="3581"/>
                  </a:moveTo>
                  <a:lnTo>
                    <a:pt x="20929" y="2768"/>
                  </a:lnTo>
                  <a:lnTo>
                    <a:pt x="20853" y="3695"/>
                  </a:lnTo>
                  <a:lnTo>
                    <a:pt x="20396" y="3721"/>
                  </a:lnTo>
                  <a:lnTo>
                    <a:pt x="20294" y="3581"/>
                  </a:lnTo>
                  <a:lnTo>
                    <a:pt x="20307" y="2794"/>
                  </a:lnTo>
                  <a:lnTo>
                    <a:pt x="20751" y="2768"/>
                  </a:lnTo>
                  <a:lnTo>
                    <a:pt x="20853" y="3695"/>
                  </a:lnTo>
                  <a:lnTo>
                    <a:pt x="20853" y="2692"/>
                  </a:lnTo>
                  <a:lnTo>
                    <a:pt x="20256" y="2717"/>
                  </a:lnTo>
                  <a:lnTo>
                    <a:pt x="20053" y="2908"/>
                  </a:lnTo>
                  <a:lnTo>
                    <a:pt x="20027" y="3581"/>
                  </a:lnTo>
                  <a:lnTo>
                    <a:pt x="20269" y="3797"/>
                  </a:lnTo>
                  <a:lnTo>
                    <a:pt x="20891" y="3759"/>
                  </a:lnTo>
                  <a:lnTo>
                    <a:pt x="21056" y="3581"/>
                  </a:lnTo>
                  <a:close/>
                </a:path>
                <a:path w="39370" h="7620">
                  <a:moveTo>
                    <a:pt x="21869" y="2019"/>
                  </a:moveTo>
                  <a:lnTo>
                    <a:pt x="21564" y="2044"/>
                  </a:lnTo>
                  <a:lnTo>
                    <a:pt x="21450" y="2298"/>
                  </a:lnTo>
                  <a:lnTo>
                    <a:pt x="21386" y="2438"/>
                  </a:lnTo>
                  <a:lnTo>
                    <a:pt x="21386" y="2667"/>
                  </a:lnTo>
                  <a:lnTo>
                    <a:pt x="21221" y="2755"/>
                  </a:lnTo>
                  <a:lnTo>
                    <a:pt x="21386" y="2806"/>
                  </a:lnTo>
                  <a:lnTo>
                    <a:pt x="21424" y="3403"/>
                  </a:lnTo>
                  <a:lnTo>
                    <a:pt x="21437" y="3581"/>
                  </a:lnTo>
                  <a:lnTo>
                    <a:pt x="21234" y="3683"/>
                  </a:lnTo>
                  <a:lnTo>
                    <a:pt x="21513" y="3695"/>
                  </a:lnTo>
                  <a:lnTo>
                    <a:pt x="21831" y="3683"/>
                  </a:lnTo>
                  <a:lnTo>
                    <a:pt x="21628" y="3619"/>
                  </a:lnTo>
                  <a:lnTo>
                    <a:pt x="21602" y="3416"/>
                  </a:lnTo>
                  <a:lnTo>
                    <a:pt x="21577" y="2895"/>
                  </a:lnTo>
                  <a:lnTo>
                    <a:pt x="21793" y="2781"/>
                  </a:lnTo>
                  <a:lnTo>
                    <a:pt x="21615" y="2692"/>
                  </a:lnTo>
                  <a:lnTo>
                    <a:pt x="21564" y="2501"/>
                  </a:lnTo>
                  <a:lnTo>
                    <a:pt x="21551" y="2374"/>
                  </a:lnTo>
                  <a:lnTo>
                    <a:pt x="21577" y="2209"/>
                  </a:lnTo>
                  <a:lnTo>
                    <a:pt x="21717" y="2108"/>
                  </a:lnTo>
                  <a:lnTo>
                    <a:pt x="21844" y="2184"/>
                  </a:lnTo>
                  <a:lnTo>
                    <a:pt x="21869" y="2019"/>
                  </a:lnTo>
                  <a:close/>
                </a:path>
                <a:path w="39370" h="7620">
                  <a:moveTo>
                    <a:pt x="23812" y="2641"/>
                  </a:moveTo>
                  <a:lnTo>
                    <a:pt x="23698" y="2146"/>
                  </a:lnTo>
                  <a:lnTo>
                    <a:pt x="23558" y="2057"/>
                  </a:lnTo>
                  <a:lnTo>
                    <a:pt x="23520" y="2781"/>
                  </a:lnTo>
                  <a:lnTo>
                    <a:pt x="22999" y="2806"/>
                  </a:lnTo>
                  <a:lnTo>
                    <a:pt x="23037" y="2108"/>
                  </a:lnTo>
                  <a:lnTo>
                    <a:pt x="23469" y="2057"/>
                  </a:lnTo>
                  <a:lnTo>
                    <a:pt x="23520" y="2781"/>
                  </a:lnTo>
                  <a:lnTo>
                    <a:pt x="23520" y="2044"/>
                  </a:lnTo>
                  <a:lnTo>
                    <a:pt x="23253" y="2006"/>
                  </a:lnTo>
                  <a:lnTo>
                    <a:pt x="22669" y="2032"/>
                  </a:lnTo>
                  <a:lnTo>
                    <a:pt x="22504" y="2057"/>
                  </a:lnTo>
                  <a:lnTo>
                    <a:pt x="22745" y="2120"/>
                  </a:lnTo>
                  <a:lnTo>
                    <a:pt x="22733" y="3556"/>
                  </a:lnTo>
                  <a:lnTo>
                    <a:pt x="22555" y="3657"/>
                  </a:lnTo>
                  <a:lnTo>
                    <a:pt x="23025" y="3619"/>
                  </a:lnTo>
                  <a:lnTo>
                    <a:pt x="23253" y="3619"/>
                  </a:lnTo>
                  <a:lnTo>
                    <a:pt x="22974" y="3556"/>
                  </a:lnTo>
                  <a:lnTo>
                    <a:pt x="22961" y="2870"/>
                  </a:lnTo>
                  <a:lnTo>
                    <a:pt x="23202" y="2921"/>
                  </a:lnTo>
                  <a:lnTo>
                    <a:pt x="23444" y="2921"/>
                  </a:lnTo>
                  <a:lnTo>
                    <a:pt x="23698" y="2781"/>
                  </a:lnTo>
                  <a:lnTo>
                    <a:pt x="23812" y="2641"/>
                  </a:lnTo>
                  <a:close/>
                </a:path>
                <a:path w="39370" h="7620">
                  <a:moveTo>
                    <a:pt x="24841" y="3365"/>
                  </a:moveTo>
                  <a:lnTo>
                    <a:pt x="24688" y="3467"/>
                  </a:lnTo>
                  <a:lnTo>
                    <a:pt x="24231" y="3505"/>
                  </a:lnTo>
                  <a:lnTo>
                    <a:pt x="24117" y="3111"/>
                  </a:lnTo>
                  <a:lnTo>
                    <a:pt x="24676" y="2971"/>
                  </a:lnTo>
                  <a:lnTo>
                    <a:pt x="24828" y="2933"/>
                  </a:lnTo>
                  <a:lnTo>
                    <a:pt x="24739" y="2565"/>
                  </a:lnTo>
                  <a:lnTo>
                    <a:pt x="24587" y="2514"/>
                  </a:lnTo>
                  <a:lnTo>
                    <a:pt x="24536" y="2882"/>
                  </a:lnTo>
                  <a:lnTo>
                    <a:pt x="24117" y="2933"/>
                  </a:lnTo>
                  <a:lnTo>
                    <a:pt x="24231" y="2578"/>
                  </a:lnTo>
                  <a:lnTo>
                    <a:pt x="24587" y="2565"/>
                  </a:lnTo>
                  <a:lnTo>
                    <a:pt x="24104" y="2527"/>
                  </a:lnTo>
                  <a:lnTo>
                    <a:pt x="24003" y="2667"/>
                  </a:lnTo>
                  <a:lnTo>
                    <a:pt x="23926" y="3251"/>
                  </a:lnTo>
                  <a:lnTo>
                    <a:pt x="24053" y="3467"/>
                  </a:lnTo>
                  <a:lnTo>
                    <a:pt x="24257" y="3606"/>
                  </a:lnTo>
                  <a:lnTo>
                    <a:pt x="24676" y="3556"/>
                  </a:lnTo>
                  <a:lnTo>
                    <a:pt x="24841" y="3365"/>
                  </a:lnTo>
                  <a:close/>
                </a:path>
                <a:path w="39370" h="7620">
                  <a:moveTo>
                    <a:pt x="26035" y="3429"/>
                  </a:moveTo>
                  <a:lnTo>
                    <a:pt x="25920" y="2527"/>
                  </a:lnTo>
                  <a:lnTo>
                    <a:pt x="25895" y="1828"/>
                  </a:lnTo>
                  <a:lnTo>
                    <a:pt x="25768" y="1828"/>
                  </a:lnTo>
                  <a:lnTo>
                    <a:pt x="25577" y="1816"/>
                  </a:lnTo>
                  <a:lnTo>
                    <a:pt x="25755" y="2489"/>
                  </a:lnTo>
                  <a:lnTo>
                    <a:pt x="25742" y="3390"/>
                  </a:lnTo>
                  <a:lnTo>
                    <a:pt x="25323" y="3441"/>
                  </a:lnTo>
                  <a:lnTo>
                    <a:pt x="25298" y="2540"/>
                  </a:lnTo>
                  <a:lnTo>
                    <a:pt x="25603" y="2527"/>
                  </a:lnTo>
                  <a:lnTo>
                    <a:pt x="25742" y="3390"/>
                  </a:lnTo>
                  <a:lnTo>
                    <a:pt x="25742" y="2501"/>
                  </a:lnTo>
                  <a:lnTo>
                    <a:pt x="25171" y="2476"/>
                  </a:lnTo>
                  <a:lnTo>
                    <a:pt x="25069" y="3416"/>
                  </a:lnTo>
                  <a:lnTo>
                    <a:pt x="25184" y="3543"/>
                  </a:lnTo>
                  <a:lnTo>
                    <a:pt x="25590" y="3530"/>
                  </a:lnTo>
                  <a:lnTo>
                    <a:pt x="25768" y="3441"/>
                  </a:lnTo>
                  <a:lnTo>
                    <a:pt x="25908" y="3492"/>
                  </a:lnTo>
                  <a:lnTo>
                    <a:pt x="26035" y="3429"/>
                  </a:lnTo>
                  <a:close/>
                </a:path>
                <a:path w="39370" h="7620">
                  <a:moveTo>
                    <a:pt x="26504" y="1866"/>
                  </a:moveTo>
                  <a:lnTo>
                    <a:pt x="26352" y="2108"/>
                  </a:lnTo>
                  <a:lnTo>
                    <a:pt x="26504" y="1866"/>
                  </a:lnTo>
                  <a:close/>
                </a:path>
                <a:path w="39370" h="7620">
                  <a:moveTo>
                    <a:pt x="26733" y="3454"/>
                  </a:moveTo>
                  <a:lnTo>
                    <a:pt x="26593" y="3378"/>
                  </a:lnTo>
                  <a:lnTo>
                    <a:pt x="26530" y="2387"/>
                  </a:lnTo>
                  <a:lnTo>
                    <a:pt x="26352" y="3403"/>
                  </a:lnTo>
                  <a:lnTo>
                    <a:pt x="26225" y="3429"/>
                  </a:lnTo>
                  <a:lnTo>
                    <a:pt x="26733" y="3454"/>
                  </a:lnTo>
                  <a:close/>
                </a:path>
                <a:path w="39370" h="7620">
                  <a:moveTo>
                    <a:pt x="27800" y="3225"/>
                  </a:moveTo>
                  <a:lnTo>
                    <a:pt x="27635" y="3263"/>
                  </a:lnTo>
                  <a:lnTo>
                    <a:pt x="27635" y="2832"/>
                  </a:lnTo>
                  <a:lnTo>
                    <a:pt x="27622" y="2413"/>
                  </a:lnTo>
                  <a:lnTo>
                    <a:pt x="27444" y="2336"/>
                  </a:lnTo>
                  <a:lnTo>
                    <a:pt x="27444" y="2832"/>
                  </a:lnTo>
                  <a:lnTo>
                    <a:pt x="27368" y="3238"/>
                  </a:lnTo>
                  <a:lnTo>
                    <a:pt x="27241" y="3314"/>
                  </a:lnTo>
                  <a:lnTo>
                    <a:pt x="27139" y="2959"/>
                  </a:lnTo>
                  <a:lnTo>
                    <a:pt x="27317" y="2870"/>
                  </a:lnTo>
                  <a:lnTo>
                    <a:pt x="27444" y="2832"/>
                  </a:lnTo>
                  <a:lnTo>
                    <a:pt x="27444" y="2336"/>
                  </a:lnTo>
                  <a:lnTo>
                    <a:pt x="27063" y="2387"/>
                  </a:lnTo>
                  <a:lnTo>
                    <a:pt x="26911" y="2527"/>
                  </a:lnTo>
                  <a:lnTo>
                    <a:pt x="26873" y="2755"/>
                  </a:lnTo>
                  <a:lnTo>
                    <a:pt x="27152" y="2413"/>
                  </a:lnTo>
                  <a:lnTo>
                    <a:pt x="27406" y="2413"/>
                  </a:lnTo>
                  <a:lnTo>
                    <a:pt x="27406" y="2781"/>
                  </a:lnTo>
                  <a:lnTo>
                    <a:pt x="27012" y="2959"/>
                  </a:lnTo>
                  <a:lnTo>
                    <a:pt x="27000" y="3390"/>
                  </a:lnTo>
                  <a:lnTo>
                    <a:pt x="27139" y="3429"/>
                  </a:lnTo>
                  <a:lnTo>
                    <a:pt x="27292" y="3390"/>
                  </a:lnTo>
                  <a:lnTo>
                    <a:pt x="27432" y="3225"/>
                  </a:lnTo>
                  <a:lnTo>
                    <a:pt x="27559" y="3390"/>
                  </a:lnTo>
                  <a:lnTo>
                    <a:pt x="27762" y="3390"/>
                  </a:lnTo>
                  <a:lnTo>
                    <a:pt x="27787" y="3263"/>
                  </a:lnTo>
                  <a:close/>
                </a:path>
                <a:path w="39370" h="7620">
                  <a:moveTo>
                    <a:pt x="28575" y="3238"/>
                  </a:moveTo>
                  <a:lnTo>
                    <a:pt x="28422" y="3263"/>
                  </a:lnTo>
                  <a:lnTo>
                    <a:pt x="28270" y="3289"/>
                  </a:lnTo>
                  <a:lnTo>
                    <a:pt x="28206" y="3009"/>
                  </a:lnTo>
                  <a:lnTo>
                    <a:pt x="28206" y="2438"/>
                  </a:lnTo>
                  <a:lnTo>
                    <a:pt x="28473" y="2425"/>
                  </a:lnTo>
                  <a:lnTo>
                    <a:pt x="28206" y="2336"/>
                  </a:lnTo>
                  <a:lnTo>
                    <a:pt x="28194" y="2082"/>
                  </a:lnTo>
                  <a:lnTo>
                    <a:pt x="28079" y="2247"/>
                  </a:lnTo>
                  <a:lnTo>
                    <a:pt x="27940" y="2374"/>
                  </a:lnTo>
                  <a:lnTo>
                    <a:pt x="28028" y="2514"/>
                  </a:lnTo>
                  <a:lnTo>
                    <a:pt x="28028" y="3136"/>
                  </a:lnTo>
                  <a:lnTo>
                    <a:pt x="28016" y="3263"/>
                  </a:lnTo>
                  <a:lnTo>
                    <a:pt x="28321" y="3365"/>
                  </a:lnTo>
                  <a:lnTo>
                    <a:pt x="28524" y="3327"/>
                  </a:lnTo>
                  <a:close/>
                </a:path>
                <a:path w="39370" h="7620">
                  <a:moveTo>
                    <a:pt x="29489" y="2311"/>
                  </a:moveTo>
                  <a:lnTo>
                    <a:pt x="29362" y="2273"/>
                  </a:lnTo>
                  <a:lnTo>
                    <a:pt x="29197" y="2273"/>
                  </a:lnTo>
                  <a:lnTo>
                    <a:pt x="29070" y="2400"/>
                  </a:lnTo>
                  <a:lnTo>
                    <a:pt x="29032" y="2273"/>
                  </a:lnTo>
                  <a:lnTo>
                    <a:pt x="28854" y="2438"/>
                  </a:lnTo>
                  <a:lnTo>
                    <a:pt x="28727" y="2476"/>
                  </a:lnTo>
                  <a:lnTo>
                    <a:pt x="28867" y="2552"/>
                  </a:lnTo>
                  <a:lnTo>
                    <a:pt x="28892" y="3048"/>
                  </a:lnTo>
                  <a:lnTo>
                    <a:pt x="28905" y="3213"/>
                  </a:lnTo>
                  <a:lnTo>
                    <a:pt x="28752" y="3289"/>
                  </a:lnTo>
                  <a:lnTo>
                    <a:pt x="28905" y="3327"/>
                  </a:lnTo>
                  <a:lnTo>
                    <a:pt x="29273" y="3314"/>
                  </a:lnTo>
                  <a:lnTo>
                    <a:pt x="29083" y="3238"/>
                  </a:lnTo>
                  <a:lnTo>
                    <a:pt x="29070" y="3035"/>
                  </a:lnTo>
                  <a:lnTo>
                    <a:pt x="29057" y="2705"/>
                  </a:lnTo>
                  <a:lnTo>
                    <a:pt x="29057" y="2552"/>
                  </a:lnTo>
                  <a:lnTo>
                    <a:pt x="29159" y="2413"/>
                  </a:lnTo>
                  <a:lnTo>
                    <a:pt x="29311" y="2438"/>
                  </a:lnTo>
                  <a:lnTo>
                    <a:pt x="29438" y="2476"/>
                  </a:lnTo>
                  <a:lnTo>
                    <a:pt x="29489" y="2311"/>
                  </a:lnTo>
                  <a:close/>
                </a:path>
                <a:path w="39370" h="7620">
                  <a:moveTo>
                    <a:pt x="29921" y="1689"/>
                  </a:moveTo>
                  <a:lnTo>
                    <a:pt x="29768" y="1930"/>
                  </a:lnTo>
                  <a:lnTo>
                    <a:pt x="29921" y="1689"/>
                  </a:lnTo>
                  <a:close/>
                </a:path>
                <a:path w="39370" h="7620">
                  <a:moveTo>
                    <a:pt x="30149" y="3276"/>
                  </a:moveTo>
                  <a:lnTo>
                    <a:pt x="30010" y="3200"/>
                  </a:lnTo>
                  <a:lnTo>
                    <a:pt x="29946" y="2209"/>
                  </a:lnTo>
                  <a:lnTo>
                    <a:pt x="29768" y="3225"/>
                  </a:lnTo>
                  <a:lnTo>
                    <a:pt x="29641" y="3302"/>
                  </a:lnTo>
                  <a:lnTo>
                    <a:pt x="30149" y="3276"/>
                  </a:lnTo>
                  <a:close/>
                </a:path>
                <a:path w="39370" h="7620">
                  <a:moveTo>
                    <a:pt x="31203" y="3060"/>
                  </a:moveTo>
                  <a:lnTo>
                    <a:pt x="31051" y="3124"/>
                  </a:lnTo>
                  <a:lnTo>
                    <a:pt x="30505" y="3162"/>
                  </a:lnTo>
                  <a:lnTo>
                    <a:pt x="30429" y="2921"/>
                  </a:lnTo>
                  <a:lnTo>
                    <a:pt x="30416" y="2730"/>
                  </a:lnTo>
                  <a:lnTo>
                    <a:pt x="30403" y="2451"/>
                  </a:lnTo>
                  <a:lnTo>
                    <a:pt x="30607" y="2260"/>
                  </a:lnTo>
                  <a:lnTo>
                    <a:pt x="30797" y="2247"/>
                  </a:lnTo>
                  <a:lnTo>
                    <a:pt x="30937" y="2362"/>
                  </a:lnTo>
                  <a:lnTo>
                    <a:pt x="31064" y="2425"/>
                  </a:lnTo>
                  <a:lnTo>
                    <a:pt x="31153" y="2260"/>
                  </a:lnTo>
                  <a:lnTo>
                    <a:pt x="30911" y="2197"/>
                  </a:lnTo>
                  <a:lnTo>
                    <a:pt x="30378" y="2184"/>
                  </a:lnTo>
                  <a:lnTo>
                    <a:pt x="30213" y="2552"/>
                  </a:lnTo>
                  <a:lnTo>
                    <a:pt x="30226" y="2806"/>
                  </a:lnTo>
                  <a:lnTo>
                    <a:pt x="30226" y="2971"/>
                  </a:lnTo>
                  <a:lnTo>
                    <a:pt x="30391" y="3162"/>
                  </a:lnTo>
                  <a:lnTo>
                    <a:pt x="30619" y="3276"/>
                  </a:lnTo>
                  <a:lnTo>
                    <a:pt x="30759" y="3263"/>
                  </a:lnTo>
                  <a:lnTo>
                    <a:pt x="30949" y="3251"/>
                  </a:lnTo>
                  <a:lnTo>
                    <a:pt x="31165" y="3098"/>
                  </a:lnTo>
                  <a:close/>
                </a:path>
                <a:path w="39370" h="7620">
                  <a:moveTo>
                    <a:pt x="32118" y="3073"/>
                  </a:moveTo>
                  <a:lnTo>
                    <a:pt x="32105" y="2882"/>
                  </a:lnTo>
                  <a:lnTo>
                    <a:pt x="32105" y="2717"/>
                  </a:lnTo>
                  <a:lnTo>
                    <a:pt x="31953" y="2641"/>
                  </a:lnTo>
                  <a:lnTo>
                    <a:pt x="31813" y="2578"/>
                  </a:lnTo>
                  <a:lnTo>
                    <a:pt x="31521" y="2438"/>
                  </a:lnTo>
                  <a:lnTo>
                    <a:pt x="31521" y="2222"/>
                  </a:lnTo>
                  <a:lnTo>
                    <a:pt x="31826" y="2171"/>
                  </a:lnTo>
                  <a:lnTo>
                    <a:pt x="31927" y="2349"/>
                  </a:lnTo>
                  <a:lnTo>
                    <a:pt x="32016" y="2197"/>
                  </a:lnTo>
                  <a:lnTo>
                    <a:pt x="31877" y="2108"/>
                  </a:lnTo>
                  <a:lnTo>
                    <a:pt x="31483" y="2120"/>
                  </a:lnTo>
                  <a:lnTo>
                    <a:pt x="31356" y="2247"/>
                  </a:lnTo>
                  <a:lnTo>
                    <a:pt x="31369" y="2425"/>
                  </a:lnTo>
                  <a:lnTo>
                    <a:pt x="31369" y="2565"/>
                  </a:lnTo>
                  <a:lnTo>
                    <a:pt x="31572" y="2654"/>
                  </a:lnTo>
                  <a:lnTo>
                    <a:pt x="31724" y="2730"/>
                  </a:lnTo>
                  <a:lnTo>
                    <a:pt x="31940" y="2832"/>
                  </a:lnTo>
                  <a:lnTo>
                    <a:pt x="31953" y="3073"/>
                  </a:lnTo>
                  <a:lnTo>
                    <a:pt x="31762" y="3136"/>
                  </a:lnTo>
                  <a:lnTo>
                    <a:pt x="31584" y="3149"/>
                  </a:lnTo>
                  <a:lnTo>
                    <a:pt x="31419" y="2933"/>
                  </a:lnTo>
                  <a:lnTo>
                    <a:pt x="31343" y="3098"/>
                  </a:lnTo>
                  <a:lnTo>
                    <a:pt x="31546" y="3200"/>
                  </a:lnTo>
                  <a:lnTo>
                    <a:pt x="31737" y="3200"/>
                  </a:lnTo>
                  <a:lnTo>
                    <a:pt x="31940" y="3187"/>
                  </a:lnTo>
                  <a:lnTo>
                    <a:pt x="32118" y="3073"/>
                  </a:lnTo>
                  <a:close/>
                </a:path>
                <a:path w="39370" h="7620">
                  <a:moveTo>
                    <a:pt x="33540" y="2768"/>
                  </a:moveTo>
                  <a:close/>
                </a:path>
                <a:path w="39370" h="7620">
                  <a:moveTo>
                    <a:pt x="33591" y="2959"/>
                  </a:moveTo>
                  <a:close/>
                </a:path>
                <a:path w="39370" h="7620">
                  <a:moveTo>
                    <a:pt x="33883" y="3263"/>
                  </a:moveTo>
                  <a:close/>
                </a:path>
                <a:path w="39370" h="7620">
                  <a:moveTo>
                    <a:pt x="33909" y="1879"/>
                  </a:moveTo>
                  <a:close/>
                </a:path>
                <a:path w="39370" h="7620">
                  <a:moveTo>
                    <a:pt x="33972" y="2882"/>
                  </a:moveTo>
                  <a:close/>
                </a:path>
                <a:path w="39370" h="7620">
                  <a:moveTo>
                    <a:pt x="33972" y="2501"/>
                  </a:moveTo>
                  <a:lnTo>
                    <a:pt x="33566" y="2514"/>
                  </a:lnTo>
                  <a:lnTo>
                    <a:pt x="33693" y="2565"/>
                  </a:lnTo>
                  <a:lnTo>
                    <a:pt x="33705" y="2755"/>
                  </a:lnTo>
                  <a:lnTo>
                    <a:pt x="33858" y="2794"/>
                  </a:lnTo>
                  <a:lnTo>
                    <a:pt x="33731" y="2755"/>
                  </a:lnTo>
                  <a:lnTo>
                    <a:pt x="33718" y="2565"/>
                  </a:lnTo>
                  <a:lnTo>
                    <a:pt x="33858" y="2565"/>
                  </a:lnTo>
                  <a:close/>
                </a:path>
                <a:path w="39370" h="7620">
                  <a:moveTo>
                    <a:pt x="33997" y="3606"/>
                  </a:moveTo>
                  <a:close/>
                </a:path>
                <a:path w="39370" h="7620">
                  <a:moveTo>
                    <a:pt x="33997" y="2984"/>
                  </a:moveTo>
                  <a:lnTo>
                    <a:pt x="33591" y="2959"/>
                  </a:lnTo>
                  <a:lnTo>
                    <a:pt x="33959" y="2959"/>
                  </a:lnTo>
                  <a:close/>
                </a:path>
                <a:path w="39370" h="7620">
                  <a:moveTo>
                    <a:pt x="34163" y="1727"/>
                  </a:moveTo>
                  <a:close/>
                </a:path>
                <a:path w="39370" h="7620">
                  <a:moveTo>
                    <a:pt x="34188" y="3898"/>
                  </a:moveTo>
                  <a:close/>
                </a:path>
                <a:path w="39370" h="7620">
                  <a:moveTo>
                    <a:pt x="34251" y="4343"/>
                  </a:moveTo>
                  <a:close/>
                </a:path>
                <a:path w="39370" h="7620">
                  <a:moveTo>
                    <a:pt x="34290" y="1511"/>
                  </a:moveTo>
                  <a:close/>
                </a:path>
                <a:path w="39370" h="7620">
                  <a:moveTo>
                    <a:pt x="34290" y="1498"/>
                  </a:moveTo>
                  <a:lnTo>
                    <a:pt x="33820" y="1447"/>
                  </a:lnTo>
                  <a:lnTo>
                    <a:pt x="33972" y="1612"/>
                  </a:lnTo>
                  <a:lnTo>
                    <a:pt x="34251" y="1511"/>
                  </a:lnTo>
                  <a:close/>
                </a:path>
                <a:path w="39370" h="7620">
                  <a:moveTo>
                    <a:pt x="34645" y="4241"/>
                  </a:moveTo>
                  <a:lnTo>
                    <a:pt x="34607" y="4038"/>
                  </a:lnTo>
                  <a:lnTo>
                    <a:pt x="34290" y="4038"/>
                  </a:lnTo>
                  <a:lnTo>
                    <a:pt x="34556" y="4038"/>
                  </a:lnTo>
                  <a:lnTo>
                    <a:pt x="34645" y="4241"/>
                  </a:lnTo>
                  <a:close/>
                </a:path>
                <a:path w="39370" h="7620">
                  <a:moveTo>
                    <a:pt x="34671" y="1054"/>
                  </a:moveTo>
                  <a:lnTo>
                    <a:pt x="34315" y="774"/>
                  </a:lnTo>
                  <a:lnTo>
                    <a:pt x="34455" y="1168"/>
                  </a:lnTo>
                  <a:lnTo>
                    <a:pt x="34048" y="1130"/>
                  </a:lnTo>
                  <a:lnTo>
                    <a:pt x="34302" y="1320"/>
                  </a:lnTo>
                  <a:lnTo>
                    <a:pt x="34175" y="1193"/>
                  </a:lnTo>
                  <a:lnTo>
                    <a:pt x="34302" y="1206"/>
                  </a:lnTo>
                  <a:lnTo>
                    <a:pt x="34493" y="1231"/>
                  </a:lnTo>
                  <a:lnTo>
                    <a:pt x="34391" y="927"/>
                  </a:lnTo>
                  <a:lnTo>
                    <a:pt x="34607" y="1079"/>
                  </a:lnTo>
                  <a:close/>
                </a:path>
                <a:path w="39370" h="7620">
                  <a:moveTo>
                    <a:pt x="34823" y="4305"/>
                  </a:moveTo>
                  <a:lnTo>
                    <a:pt x="34671" y="4203"/>
                  </a:lnTo>
                  <a:lnTo>
                    <a:pt x="34251" y="4343"/>
                  </a:lnTo>
                  <a:lnTo>
                    <a:pt x="34569" y="4343"/>
                  </a:lnTo>
                  <a:lnTo>
                    <a:pt x="34429" y="4470"/>
                  </a:lnTo>
                  <a:lnTo>
                    <a:pt x="34594" y="4381"/>
                  </a:lnTo>
                  <a:lnTo>
                    <a:pt x="34721" y="4508"/>
                  </a:lnTo>
                  <a:lnTo>
                    <a:pt x="34607" y="4368"/>
                  </a:lnTo>
                  <a:lnTo>
                    <a:pt x="34772" y="4318"/>
                  </a:lnTo>
                  <a:close/>
                </a:path>
                <a:path w="39370" h="7620">
                  <a:moveTo>
                    <a:pt x="34925" y="4584"/>
                  </a:moveTo>
                  <a:close/>
                </a:path>
                <a:path w="39370" h="7620">
                  <a:moveTo>
                    <a:pt x="35140" y="711"/>
                  </a:moveTo>
                  <a:lnTo>
                    <a:pt x="34925" y="431"/>
                  </a:lnTo>
                  <a:lnTo>
                    <a:pt x="35039" y="711"/>
                  </a:lnTo>
                  <a:close/>
                </a:path>
                <a:path w="39370" h="7620">
                  <a:moveTo>
                    <a:pt x="35229" y="4584"/>
                  </a:moveTo>
                  <a:lnTo>
                    <a:pt x="35052" y="4940"/>
                  </a:lnTo>
                  <a:lnTo>
                    <a:pt x="35229" y="4584"/>
                  </a:lnTo>
                  <a:close/>
                </a:path>
                <a:path w="39370" h="7620">
                  <a:moveTo>
                    <a:pt x="35356" y="4648"/>
                  </a:moveTo>
                  <a:lnTo>
                    <a:pt x="35229" y="4584"/>
                  </a:lnTo>
                  <a:lnTo>
                    <a:pt x="35356" y="4648"/>
                  </a:lnTo>
                  <a:close/>
                </a:path>
                <a:path w="39370" h="7620">
                  <a:moveTo>
                    <a:pt x="35433" y="584"/>
                  </a:moveTo>
                  <a:lnTo>
                    <a:pt x="35153" y="508"/>
                  </a:lnTo>
                  <a:lnTo>
                    <a:pt x="35128" y="304"/>
                  </a:lnTo>
                  <a:lnTo>
                    <a:pt x="35102" y="508"/>
                  </a:lnTo>
                  <a:lnTo>
                    <a:pt x="35242" y="584"/>
                  </a:lnTo>
                  <a:lnTo>
                    <a:pt x="35433" y="584"/>
                  </a:lnTo>
                  <a:close/>
                </a:path>
                <a:path w="39370" h="7620">
                  <a:moveTo>
                    <a:pt x="35953" y="4787"/>
                  </a:moveTo>
                  <a:lnTo>
                    <a:pt x="35801" y="5168"/>
                  </a:lnTo>
                  <a:lnTo>
                    <a:pt x="35953" y="5194"/>
                  </a:lnTo>
                  <a:lnTo>
                    <a:pt x="35953" y="4787"/>
                  </a:lnTo>
                  <a:close/>
                </a:path>
                <a:path w="39370" h="7620">
                  <a:moveTo>
                    <a:pt x="35991" y="4787"/>
                  </a:moveTo>
                  <a:close/>
                </a:path>
                <a:path w="39370" h="7620">
                  <a:moveTo>
                    <a:pt x="36068" y="368"/>
                  </a:moveTo>
                  <a:close/>
                </a:path>
                <a:path w="39370" h="7620">
                  <a:moveTo>
                    <a:pt x="36258" y="5016"/>
                  </a:moveTo>
                  <a:lnTo>
                    <a:pt x="36220" y="4876"/>
                  </a:lnTo>
                  <a:lnTo>
                    <a:pt x="36055" y="4787"/>
                  </a:lnTo>
                  <a:lnTo>
                    <a:pt x="36106" y="5130"/>
                  </a:lnTo>
                  <a:lnTo>
                    <a:pt x="36258" y="5016"/>
                  </a:lnTo>
                  <a:close/>
                </a:path>
                <a:path w="39370" h="7620">
                  <a:moveTo>
                    <a:pt x="36423" y="431"/>
                  </a:moveTo>
                  <a:lnTo>
                    <a:pt x="36322" y="254"/>
                  </a:lnTo>
                  <a:lnTo>
                    <a:pt x="36258" y="114"/>
                  </a:lnTo>
                  <a:lnTo>
                    <a:pt x="36258" y="241"/>
                  </a:lnTo>
                  <a:lnTo>
                    <a:pt x="36131" y="241"/>
                  </a:lnTo>
                  <a:lnTo>
                    <a:pt x="36195" y="88"/>
                  </a:lnTo>
                  <a:lnTo>
                    <a:pt x="36258" y="241"/>
                  </a:lnTo>
                  <a:lnTo>
                    <a:pt x="36258" y="114"/>
                  </a:lnTo>
                  <a:lnTo>
                    <a:pt x="36118" y="241"/>
                  </a:lnTo>
                  <a:lnTo>
                    <a:pt x="36068" y="368"/>
                  </a:lnTo>
                  <a:lnTo>
                    <a:pt x="36271" y="254"/>
                  </a:lnTo>
                  <a:lnTo>
                    <a:pt x="36423" y="431"/>
                  </a:lnTo>
                  <a:close/>
                </a:path>
                <a:path w="39370" h="7620">
                  <a:moveTo>
                    <a:pt x="36855" y="5156"/>
                  </a:moveTo>
                  <a:lnTo>
                    <a:pt x="36842" y="4991"/>
                  </a:lnTo>
                  <a:lnTo>
                    <a:pt x="36614" y="5003"/>
                  </a:lnTo>
                  <a:lnTo>
                    <a:pt x="36664" y="4838"/>
                  </a:lnTo>
                  <a:lnTo>
                    <a:pt x="36779" y="4991"/>
                  </a:lnTo>
                  <a:lnTo>
                    <a:pt x="36728" y="4838"/>
                  </a:lnTo>
                  <a:lnTo>
                    <a:pt x="36601" y="5003"/>
                  </a:lnTo>
                  <a:lnTo>
                    <a:pt x="36499" y="5207"/>
                  </a:lnTo>
                  <a:lnTo>
                    <a:pt x="36601" y="5029"/>
                  </a:lnTo>
                  <a:lnTo>
                    <a:pt x="36791" y="5003"/>
                  </a:lnTo>
                  <a:lnTo>
                    <a:pt x="36855" y="5156"/>
                  </a:lnTo>
                  <a:close/>
                </a:path>
                <a:path w="39370" h="7620">
                  <a:moveTo>
                    <a:pt x="37236" y="5041"/>
                  </a:moveTo>
                  <a:lnTo>
                    <a:pt x="37084" y="4724"/>
                  </a:lnTo>
                  <a:lnTo>
                    <a:pt x="36893" y="4724"/>
                  </a:lnTo>
                  <a:lnTo>
                    <a:pt x="37020" y="4724"/>
                  </a:lnTo>
                  <a:lnTo>
                    <a:pt x="37122" y="4991"/>
                  </a:lnTo>
                  <a:close/>
                </a:path>
                <a:path w="39370" h="7620">
                  <a:moveTo>
                    <a:pt x="37249" y="355"/>
                  </a:moveTo>
                  <a:lnTo>
                    <a:pt x="37122" y="355"/>
                  </a:lnTo>
                  <a:lnTo>
                    <a:pt x="37249" y="393"/>
                  </a:lnTo>
                  <a:close/>
                </a:path>
                <a:path w="39370" h="7620">
                  <a:moveTo>
                    <a:pt x="37515" y="4914"/>
                  </a:moveTo>
                  <a:lnTo>
                    <a:pt x="37363" y="4622"/>
                  </a:lnTo>
                  <a:lnTo>
                    <a:pt x="37414" y="4914"/>
                  </a:lnTo>
                  <a:close/>
                </a:path>
                <a:path w="39370" h="7620">
                  <a:moveTo>
                    <a:pt x="37617" y="393"/>
                  </a:moveTo>
                  <a:lnTo>
                    <a:pt x="37426" y="520"/>
                  </a:lnTo>
                  <a:lnTo>
                    <a:pt x="37363" y="647"/>
                  </a:lnTo>
                  <a:lnTo>
                    <a:pt x="37465" y="520"/>
                  </a:lnTo>
                  <a:lnTo>
                    <a:pt x="37617" y="393"/>
                  </a:lnTo>
                  <a:close/>
                </a:path>
                <a:path w="39370" h="7620">
                  <a:moveTo>
                    <a:pt x="37680" y="330"/>
                  </a:moveTo>
                  <a:lnTo>
                    <a:pt x="37592" y="558"/>
                  </a:lnTo>
                  <a:lnTo>
                    <a:pt x="37592" y="736"/>
                  </a:lnTo>
                  <a:lnTo>
                    <a:pt x="37655" y="558"/>
                  </a:lnTo>
                  <a:lnTo>
                    <a:pt x="37680" y="393"/>
                  </a:lnTo>
                  <a:close/>
                </a:path>
                <a:path w="39370" h="7620">
                  <a:moveTo>
                    <a:pt x="37757" y="4762"/>
                  </a:moveTo>
                  <a:lnTo>
                    <a:pt x="37617" y="4521"/>
                  </a:lnTo>
                  <a:lnTo>
                    <a:pt x="37566" y="4762"/>
                  </a:lnTo>
                  <a:lnTo>
                    <a:pt x="37693" y="4787"/>
                  </a:lnTo>
                  <a:close/>
                </a:path>
                <a:path w="39370" h="7620">
                  <a:moveTo>
                    <a:pt x="38227" y="3924"/>
                  </a:moveTo>
                  <a:close/>
                </a:path>
                <a:path w="39370" h="7620">
                  <a:moveTo>
                    <a:pt x="38265" y="3924"/>
                  </a:moveTo>
                  <a:close/>
                </a:path>
                <a:path w="39370" h="7620">
                  <a:moveTo>
                    <a:pt x="38404" y="889"/>
                  </a:moveTo>
                  <a:lnTo>
                    <a:pt x="38277" y="927"/>
                  </a:lnTo>
                  <a:lnTo>
                    <a:pt x="38252" y="1079"/>
                  </a:lnTo>
                  <a:lnTo>
                    <a:pt x="38328" y="927"/>
                  </a:lnTo>
                  <a:lnTo>
                    <a:pt x="38074" y="990"/>
                  </a:lnTo>
                  <a:lnTo>
                    <a:pt x="38227" y="1079"/>
                  </a:lnTo>
                  <a:lnTo>
                    <a:pt x="38188" y="1231"/>
                  </a:lnTo>
                  <a:lnTo>
                    <a:pt x="38315" y="1079"/>
                  </a:lnTo>
                  <a:lnTo>
                    <a:pt x="38392" y="927"/>
                  </a:lnTo>
                  <a:close/>
                </a:path>
                <a:path w="39370" h="7620">
                  <a:moveTo>
                    <a:pt x="38506" y="4051"/>
                  </a:moveTo>
                  <a:lnTo>
                    <a:pt x="38150" y="4051"/>
                  </a:lnTo>
                  <a:lnTo>
                    <a:pt x="38366" y="4051"/>
                  </a:lnTo>
                  <a:lnTo>
                    <a:pt x="38430" y="4279"/>
                  </a:lnTo>
                  <a:lnTo>
                    <a:pt x="38506" y="4051"/>
                  </a:lnTo>
                  <a:close/>
                </a:path>
                <a:path w="39370" h="7620">
                  <a:moveTo>
                    <a:pt x="38633" y="3670"/>
                  </a:moveTo>
                  <a:close/>
                </a:path>
                <a:path w="39370" h="7620">
                  <a:moveTo>
                    <a:pt x="38658" y="1219"/>
                  </a:moveTo>
                  <a:lnTo>
                    <a:pt x="38315" y="1346"/>
                  </a:lnTo>
                  <a:lnTo>
                    <a:pt x="38328" y="1498"/>
                  </a:lnTo>
                  <a:lnTo>
                    <a:pt x="38379" y="1346"/>
                  </a:lnTo>
                  <a:lnTo>
                    <a:pt x="38620" y="1219"/>
                  </a:lnTo>
                  <a:close/>
                </a:path>
                <a:path w="39370" h="7620">
                  <a:moveTo>
                    <a:pt x="38671" y="2400"/>
                  </a:moveTo>
                  <a:close/>
                </a:path>
                <a:path w="39370" h="7620">
                  <a:moveTo>
                    <a:pt x="38671" y="1231"/>
                  </a:moveTo>
                  <a:lnTo>
                    <a:pt x="38633" y="1498"/>
                  </a:lnTo>
                  <a:lnTo>
                    <a:pt x="38430" y="1562"/>
                  </a:lnTo>
                  <a:lnTo>
                    <a:pt x="38557" y="1638"/>
                  </a:lnTo>
                  <a:lnTo>
                    <a:pt x="38671" y="1231"/>
                  </a:lnTo>
                  <a:close/>
                </a:path>
                <a:path w="39370" h="7620">
                  <a:moveTo>
                    <a:pt x="38671" y="1219"/>
                  </a:moveTo>
                  <a:close/>
                </a:path>
                <a:path w="39370" h="7620">
                  <a:moveTo>
                    <a:pt x="38760" y="3352"/>
                  </a:moveTo>
                  <a:close/>
                </a:path>
                <a:path w="39370" h="7620">
                  <a:moveTo>
                    <a:pt x="38862" y="3035"/>
                  </a:moveTo>
                  <a:close/>
                </a:path>
                <a:path w="39370" h="7620">
                  <a:moveTo>
                    <a:pt x="39077" y="2527"/>
                  </a:moveTo>
                  <a:lnTo>
                    <a:pt x="38887" y="2705"/>
                  </a:lnTo>
                  <a:lnTo>
                    <a:pt x="38760" y="2705"/>
                  </a:lnTo>
                  <a:lnTo>
                    <a:pt x="38912" y="2768"/>
                  </a:lnTo>
                  <a:lnTo>
                    <a:pt x="39001" y="2908"/>
                  </a:lnTo>
                  <a:lnTo>
                    <a:pt x="38925" y="2755"/>
                  </a:lnTo>
                  <a:lnTo>
                    <a:pt x="39077" y="2527"/>
                  </a:lnTo>
                  <a:close/>
                </a:path>
                <a:path w="39370" h="7620">
                  <a:moveTo>
                    <a:pt x="39090" y="2438"/>
                  </a:moveTo>
                  <a:lnTo>
                    <a:pt x="38696" y="2260"/>
                  </a:lnTo>
                  <a:lnTo>
                    <a:pt x="38989" y="2006"/>
                  </a:lnTo>
                  <a:lnTo>
                    <a:pt x="38658" y="2044"/>
                  </a:lnTo>
                  <a:lnTo>
                    <a:pt x="38887" y="2006"/>
                  </a:lnTo>
                  <a:lnTo>
                    <a:pt x="38633" y="2260"/>
                  </a:lnTo>
                  <a:lnTo>
                    <a:pt x="38938" y="2400"/>
                  </a:lnTo>
                  <a:lnTo>
                    <a:pt x="38671" y="2425"/>
                  </a:lnTo>
                  <a:lnTo>
                    <a:pt x="39090" y="2438"/>
                  </a:lnTo>
                  <a:close/>
                </a:path>
              </a:pathLst>
            </a:custGeom>
            <a:solidFill>
              <a:srgbClr val="14377D"/>
            </a:solidFill>
          </p:spPr>
          <p:txBody>
            <a:bodyPr wrap="square" lIns="0" tIns="0" rIns="0" bIns="0" rtlCol="0"/>
            <a:lstStyle/>
            <a:p>
              <a:endParaRPr sz="1227"/>
            </a:p>
          </p:txBody>
        </p:sp>
        <p:sp>
          <p:nvSpPr>
            <p:cNvPr id="627" name="object 627"/>
            <p:cNvSpPr/>
            <p:nvPr/>
          </p:nvSpPr>
          <p:spPr>
            <a:xfrm>
              <a:off x="5978093" y="4953418"/>
              <a:ext cx="24130" cy="1905"/>
            </a:xfrm>
            <a:custGeom>
              <a:avLst/>
              <a:gdLst/>
              <a:ahLst/>
              <a:cxnLst/>
              <a:rect l="l" t="t" r="r" b="b"/>
              <a:pathLst>
                <a:path w="24129" h="1904">
                  <a:moveTo>
                    <a:pt x="635" y="1549"/>
                  </a:moveTo>
                  <a:lnTo>
                    <a:pt x="508" y="1676"/>
                  </a:lnTo>
                  <a:lnTo>
                    <a:pt x="381" y="1689"/>
                  </a:lnTo>
                  <a:lnTo>
                    <a:pt x="254" y="1676"/>
                  </a:lnTo>
                  <a:lnTo>
                    <a:pt x="215" y="1409"/>
                  </a:lnTo>
                  <a:lnTo>
                    <a:pt x="431" y="1371"/>
                  </a:lnTo>
                  <a:lnTo>
                    <a:pt x="469" y="1231"/>
                  </a:lnTo>
                  <a:lnTo>
                    <a:pt x="203" y="1333"/>
                  </a:lnTo>
                  <a:lnTo>
                    <a:pt x="190" y="1092"/>
                  </a:lnTo>
                  <a:lnTo>
                    <a:pt x="419" y="1041"/>
                  </a:lnTo>
                  <a:lnTo>
                    <a:pt x="546" y="1130"/>
                  </a:lnTo>
                  <a:lnTo>
                    <a:pt x="520" y="990"/>
                  </a:lnTo>
                  <a:lnTo>
                    <a:pt x="355" y="1003"/>
                  </a:lnTo>
                  <a:lnTo>
                    <a:pt x="139" y="1016"/>
                  </a:lnTo>
                  <a:lnTo>
                    <a:pt x="0" y="1016"/>
                  </a:lnTo>
                  <a:lnTo>
                    <a:pt x="101" y="1181"/>
                  </a:lnTo>
                  <a:lnTo>
                    <a:pt x="127" y="1574"/>
                  </a:lnTo>
                  <a:lnTo>
                    <a:pt x="127" y="1701"/>
                  </a:lnTo>
                  <a:lnTo>
                    <a:pt x="279" y="1727"/>
                  </a:lnTo>
                  <a:lnTo>
                    <a:pt x="596" y="1714"/>
                  </a:lnTo>
                  <a:lnTo>
                    <a:pt x="635" y="1549"/>
                  </a:lnTo>
                  <a:close/>
                </a:path>
                <a:path w="24129" h="1904">
                  <a:moveTo>
                    <a:pt x="1358" y="1358"/>
                  </a:moveTo>
                  <a:lnTo>
                    <a:pt x="1244" y="1092"/>
                  </a:lnTo>
                  <a:lnTo>
                    <a:pt x="1181" y="952"/>
                  </a:lnTo>
                  <a:lnTo>
                    <a:pt x="977" y="1371"/>
                  </a:lnTo>
                  <a:lnTo>
                    <a:pt x="1130" y="1092"/>
                  </a:lnTo>
                  <a:lnTo>
                    <a:pt x="1244" y="1358"/>
                  </a:lnTo>
                  <a:close/>
                </a:path>
                <a:path w="24129" h="1904">
                  <a:moveTo>
                    <a:pt x="1562" y="1676"/>
                  </a:moveTo>
                  <a:lnTo>
                    <a:pt x="1371" y="1409"/>
                  </a:lnTo>
                  <a:lnTo>
                    <a:pt x="1028" y="1371"/>
                  </a:lnTo>
                  <a:lnTo>
                    <a:pt x="889" y="1638"/>
                  </a:lnTo>
                  <a:lnTo>
                    <a:pt x="1028" y="1701"/>
                  </a:lnTo>
                  <a:lnTo>
                    <a:pt x="1016" y="1422"/>
                  </a:lnTo>
                  <a:lnTo>
                    <a:pt x="1270" y="1409"/>
                  </a:lnTo>
                  <a:lnTo>
                    <a:pt x="1320" y="1689"/>
                  </a:lnTo>
                  <a:lnTo>
                    <a:pt x="1562" y="1676"/>
                  </a:lnTo>
                  <a:close/>
                </a:path>
                <a:path w="24129" h="1904">
                  <a:moveTo>
                    <a:pt x="2324" y="1460"/>
                  </a:moveTo>
                  <a:lnTo>
                    <a:pt x="2184" y="1600"/>
                  </a:lnTo>
                  <a:lnTo>
                    <a:pt x="1993" y="1600"/>
                  </a:lnTo>
                  <a:lnTo>
                    <a:pt x="1930" y="1460"/>
                  </a:lnTo>
                  <a:lnTo>
                    <a:pt x="1917" y="1092"/>
                  </a:lnTo>
                  <a:lnTo>
                    <a:pt x="1905" y="952"/>
                  </a:lnTo>
                  <a:lnTo>
                    <a:pt x="1701" y="927"/>
                  </a:lnTo>
                  <a:lnTo>
                    <a:pt x="1816" y="1092"/>
                  </a:lnTo>
                  <a:lnTo>
                    <a:pt x="1841" y="1485"/>
                  </a:lnTo>
                  <a:lnTo>
                    <a:pt x="1841" y="1612"/>
                  </a:lnTo>
                  <a:lnTo>
                    <a:pt x="1993" y="1638"/>
                  </a:lnTo>
                  <a:lnTo>
                    <a:pt x="2120" y="1625"/>
                  </a:lnTo>
                  <a:lnTo>
                    <a:pt x="2286" y="1625"/>
                  </a:lnTo>
                  <a:lnTo>
                    <a:pt x="2324" y="1485"/>
                  </a:lnTo>
                  <a:close/>
                </a:path>
                <a:path w="24129" h="1904">
                  <a:moveTo>
                    <a:pt x="3086" y="838"/>
                  </a:moveTo>
                  <a:lnTo>
                    <a:pt x="2514" y="889"/>
                  </a:lnTo>
                  <a:lnTo>
                    <a:pt x="2387" y="863"/>
                  </a:lnTo>
                  <a:lnTo>
                    <a:pt x="2349" y="1028"/>
                  </a:lnTo>
                  <a:lnTo>
                    <a:pt x="2527" y="927"/>
                  </a:lnTo>
                  <a:lnTo>
                    <a:pt x="2667" y="914"/>
                  </a:lnTo>
                  <a:lnTo>
                    <a:pt x="2692" y="1435"/>
                  </a:lnTo>
                  <a:lnTo>
                    <a:pt x="2705" y="1574"/>
                  </a:lnTo>
                  <a:lnTo>
                    <a:pt x="2578" y="1587"/>
                  </a:lnTo>
                  <a:lnTo>
                    <a:pt x="2908" y="1600"/>
                  </a:lnTo>
                  <a:lnTo>
                    <a:pt x="2794" y="1435"/>
                  </a:lnTo>
                  <a:lnTo>
                    <a:pt x="2768" y="952"/>
                  </a:lnTo>
                  <a:lnTo>
                    <a:pt x="2946" y="901"/>
                  </a:lnTo>
                  <a:lnTo>
                    <a:pt x="3073" y="1016"/>
                  </a:lnTo>
                  <a:lnTo>
                    <a:pt x="3073" y="876"/>
                  </a:lnTo>
                  <a:close/>
                </a:path>
                <a:path w="24129" h="1904">
                  <a:moveTo>
                    <a:pt x="4191" y="1511"/>
                  </a:moveTo>
                  <a:lnTo>
                    <a:pt x="4076" y="1371"/>
                  </a:lnTo>
                  <a:lnTo>
                    <a:pt x="4051" y="977"/>
                  </a:lnTo>
                  <a:lnTo>
                    <a:pt x="4051" y="850"/>
                  </a:lnTo>
                  <a:lnTo>
                    <a:pt x="3848" y="825"/>
                  </a:lnTo>
                  <a:lnTo>
                    <a:pt x="3962" y="977"/>
                  </a:lnTo>
                  <a:lnTo>
                    <a:pt x="3962" y="1143"/>
                  </a:lnTo>
                  <a:lnTo>
                    <a:pt x="3581" y="1168"/>
                  </a:lnTo>
                  <a:lnTo>
                    <a:pt x="3517" y="1003"/>
                  </a:lnTo>
                  <a:lnTo>
                    <a:pt x="3505" y="876"/>
                  </a:lnTo>
                  <a:lnTo>
                    <a:pt x="3302" y="850"/>
                  </a:lnTo>
                  <a:lnTo>
                    <a:pt x="3416" y="1016"/>
                  </a:lnTo>
                  <a:lnTo>
                    <a:pt x="3441" y="1397"/>
                  </a:lnTo>
                  <a:lnTo>
                    <a:pt x="3441" y="1524"/>
                  </a:lnTo>
                  <a:lnTo>
                    <a:pt x="3644" y="1562"/>
                  </a:lnTo>
                  <a:lnTo>
                    <a:pt x="3530" y="1397"/>
                  </a:lnTo>
                  <a:lnTo>
                    <a:pt x="3530" y="1244"/>
                  </a:lnTo>
                  <a:lnTo>
                    <a:pt x="3911" y="1193"/>
                  </a:lnTo>
                  <a:lnTo>
                    <a:pt x="3975" y="1371"/>
                  </a:lnTo>
                  <a:lnTo>
                    <a:pt x="3987" y="1498"/>
                  </a:lnTo>
                  <a:lnTo>
                    <a:pt x="4127" y="1536"/>
                  </a:lnTo>
                  <a:close/>
                </a:path>
                <a:path w="24129" h="1904">
                  <a:moveTo>
                    <a:pt x="5651" y="1346"/>
                  </a:moveTo>
                  <a:lnTo>
                    <a:pt x="5549" y="762"/>
                  </a:lnTo>
                  <a:lnTo>
                    <a:pt x="5016" y="749"/>
                  </a:lnTo>
                  <a:lnTo>
                    <a:pt x="4864" y="1104"/>
                  </a:lnTo>
                  <a:lnTo>
                    <a:pt x="4978" y="1447"/>
                  </a:lnTo>
                  <a:lnTo>
                    <a:pt x="4965" y="863"/>
                  </a:lnTo>
                  <a:lnTo>
                    <a:pt x="5118" y="774"/>
                  </a:lnTo>
                  <a:lnTo>
                    <a:pt x="5461" y="762"/>
                  </a:lnTo>
                  <a:lnTo>
                    <a:pt x="5448" y="1447"/>
                  </a:lnTo>
                  <a:lnTo>
                    <a:pt x="5080" y="1473"/>
                  </a:lnTo>
                  <a:lnTo>
                    <a:pt x="5524" y="1473"/>
                  </a:lnTo>
                  <a:lnTo>
                    <a:pt x="5651" y="1346"/>
                  </a:lnTo>
                  <a:close/>
                </a:path>
                <a:path w="24129" h="1904">
                  <a:moveTo>
                    <a:pt x="6438" y="787"/>
                  </a:moveTo>
                  <a:lnTo>
                    <a:pt x="6273" y="698"/>
                  </a:lnTo>
                  <a:lnTo>
                    <a:pt x="6057" y="711"/>
                  </a:lnTo>
                  <a:lnTo>
                    <a:pt x="5930" y="711"/>
                  </a:lnTo>
                  <a:lnTo>
                    <a:pt x="6019" y="876"/>
                  </a:lnTo>
                  <a:lnTo>
                    <a:pt x="6045" y="1270"/>
                  </a:lnTo>
                  <a:lnTo>
                    <a:pt x="6045" y="1397"/>
                  </a:lnTo>
                  <a:lnTo>
                    <a:pt x="6261" y="1422"/>
                  </a:lnTo>
                  <a:lnTo>
                    <a:pt x="6134" y="1371"/>
                  </a:lnTo>
                  <a:lnTo>
                    <a:pt x="6121" y="1117"/>
                  </a:lnTo>
                  <a:lnTo>
                    <a:pt x="6350" y="1079"/>
                  </a:lnTo>
                  <a:lnTo>
                    <a:pt x="6400" y="939"/>
                  </a:lnTo>
                  <a:lnTo>
                    <a:pt x="6121" y="1041"/>
                  </a:lnTo>
                  <a:lnTo>
                    <a:pt x="6108" y="787"/>
                  </a:lnTo>
                  <a:lnTo>
                    <a:pt x="6324" y="736"/>
                  </a:lnTo>
                  <a:close/>
                </a:path>
                <a:path w="24129" h="1904">
                  <a:moveTo>
                    <a:pt x="7658" y="1028"/>
                  </a:moveTo>
                  <a:lnTo>
                    <a:pt x="7543" y="762"/>
                  </a:lnTo>
                  <a:lnTo>
                    <a:pt x="7480" y="622"/>
                  </a:lnTo>
                  <a:lnTo>
                    <a:pt x="7289" y="1041"/>
                  </a:lnTo>
                  <a:lnTo>
                    <a:pt x="7429" y="762"/>
                  </a:lnTo>
                  <a:lnTo>
                    <a:pt x="7543" y="1028"/>
                  </a:lnTo>
                  <a:close/>
                </a:path>
                <a:path w="24129" h="1904">
                  <a:moveTo>
                    <a:pt x="7861" y="1346"/>
                  </a:moveTo>
                  <a:lnTo>
                    <a:pt x="7683" y="1079"/>
                  </a:lnTo>
                  <a:lnTo>
                    <a:pt x="7327" y="1041"/>
                  </a:lnTo>
                  <a:lnTo>
                    <a:pt x="7150" y="1346"/>
                  </a:lnTo>
                  <a:lnTo>
                    <a:pt x="7327" y="1371"/>
                  </a:lnTo>
                  <a:lnTo>
                    <a:pt x="7315" y="1092"/>
                  </a:lnTo>
                  <a:lnTo>
                    <a:pt x="7569" y="1079"/>
                  </a:lnTo>
                  <a:lnTo>
                    <a:pt x="7620" y="1358"/>
                  </a:lnTo>
                  <a:lnTo>
                    <a:pt x="7861" y="1346"/>
                  </a:lnTo>
                  <a:close/>
                </a:path>
                <a:path w="24129" h="1904">
                  <a:moveTo>
                    <a:pt x="8623" y="1130"/>
                  </a:moveTo>
                  <a:lnTo>
                    <a:pt x="8483" y="1270"/>
                  </a:lnTo>
                  <a:lnTo>
                    <a:pt x="8293" y="1270"/>
                  </a:lnTo>
                  <a:lnTo>
                    <a:pt x="8229" y="1130"/>
                  </a:lnTo>
                  <a:lnTo>
                    <a:pt x="8216" y="762"/>
                  </a:lnTo>
                  <a:lnTo>
                    <a:pt x="8204" y="622"/>
                  </a:lnTo>
                  <a:lnTo>
                    <a:pt x="8001" y="596"/>
                  </a:lnTo>
                  <a:lnTo>
                    <a:pt x="8115" y="762"/>
                  </a:lnTo>
                  <a:lnTo>
                    <a:pt x="8140" y="1155"/>
                  </a:lnTo>
                  <a:lnTo>
                    <a:pt x="8140" y="1282"/>
                  </a:lnTo>
                  <a:lnTo>
                    <a:pt x="8305" y="1308"/>
                  </a:lnTo>
                  <a:lnTo>
                    <a:pt x="8585" y="1295"/>
                  </a:lnTo>
                  <a:lnTo>
                    <a:pt x="8623" y="1155"/>
                  </a:lnTo>
                  <a:close/>
                </a:path>
                <a:path w="24129" h="1904">
                  <a:moveTo>
                    <a:pt x="9423" y="1092"/>
                  </a:moveTo>
                  <a:lnTo>
                    <a:pt x="9283" y="1231"/>
                  </a:lnTo>
                  <a:lnTo>
                    <a:pt x="9093" y="1231"/>
                  </a:lnTo>
                  <a:lnTo>
                    <a:pt x="9029" y="1092"/>
                  </a:lnTo>
                  <a:lnTo>
                    <a:pt x="9017" y="723"/>
                  </a:lnTo>
                  <a:lnTo>
                    <a:pt x="9004" y="584"/>
                  </a:lnTo>
                  <a:lnTo>
                    <a:pt x="8801" y="558"/>
                  </a:lnTo>
                  <a:lnTo>
                    <a:pt x="8915" y="723"/>
                  </a:lnTo>
                  <a:lnTo>
                    <a:pt x="8940" y="1117"/>
                  </a:lnTo>
                  <a:lnTo>
                    <a:pt x="8940" y="1244"/>
                  </a:lnTo>
                  <a:lnTo>
                    <a:pt x="9093" y="1270"/>
                  </a:lnTo>
                  <a:lnTo>
                    <a:pt x="9220" y="1257"/>
                  </a:lnTo>
                  <a:lnTo>
                    <a:pt x="9385" y="1257"/>
                  </a:lnTo>
                  <a:lnTo>
                    <a:pt x="9423" y="1117"/>
                  </a:lnTo>
                  <a:close/>
                </a:path>
                <a:path w="24129" h="1904">
                  <a:moveTo>
                    <a:pt x="10769" y="635"/>
                  </a:moveTo>
                  <a:lnTo>
                    <a:pt x="10744" y="508"/>
                  </a:lnTo>
                  <a:lnTo>
                    <a:pt x="10731" y="647"/>
                  </a:lnTo>
                  <a:close/>
                </a:path>
                <a:path w="24129" h="1904">
                  <a:moveTo>
                    <a:pt x="10807" y="1003"/>
                  </a:moveTo>
                  <a:lnTo>
                    <a:pt x="10693" y="1168"/>
                  </a:lnTo>
                  <a:lnTo>
                    <a:pt x="10541" y="1181"/>
                  </a:lnTo>
                  <a:lnTo>
                    <a:pt x="10350" y="1193"/>
                  </a:lnTo>
                  <a:lnTo>
                    <a:pt x="10198" y="1066"/>
                  </a:lnTo>
                  <a:lnTo>
                    <a:pt x="10172" y="622"/>
                  </a:lnTo>
                  <a:lnTo>
                    <a:pt x="10312" y="508"/>
                  </a:lnTo>
                  <a:lnTo>
                    <a:pt x="10655" y="482"/>
                  </a:lnTo>
                  <a:lnTo>
                    <a:pt x="10502" y="469"/>
                  </a:lnTo>
                  <a:lnTo>
                    <a:pt x="10274" y="508"/>
                  </a:lnTo>
                  <a:lnTo>
                    <a:pt x="10109" y="635"/>
                  </a:lnTo>
                  <a:lnTo>
                    <a:pt x="10071" y="863"/>
                  </a:lnTo>
                  <a:lnTo>
                    <a:pt x="10071" y="1003"/>
                  </a:lnTo>
                  <a:lnTo>
                    <a:pt x="10248" y="1155"/>
                  </a:lnTo>
                  <a:lnTo>
                    <a:pt x="10439" y="1219"/>
                  </a:lnTo>
                  <a:lnTo>
                    <a:pt x="10693" y="1193"/>
                  </a:lnTo>
                  <a:lnTo>
                    <a:pt x="10807" y="1066"/>
                  </a:lnTo>
                  <a:close/>
                </a:path>
                <a:path w="24129" h="1904">
                  <a:moveTo>
                    <a:pt x="11887" y="1104"/>
                  </a:moveTo>
                  <a:lnTo>
                    <a:pt x="11772" y="965"/>
                  </a:lnTo>
                  <a:lnTo>
                    <a:pt x="11747" y="571"/>
                  </a:lnTo>
                  <a:lnTo>
                    <a:pt x="11747" y="444"/>
                  </a:lnTo>
                  <a:lnTo>
                    <a:pt x="11557" y="419"/>
                  </a:lnTo>
                  <a:lnTo>
                    <a:pt x="11658" y="571"/>
                  </a:lnTo>
                  <a:lnTo>
                    <a:pt x="11658" y="698"/>
                  </a:lnTo>
                  <a:lnTo>
                    <a:pt x="11277" y="762"/>
                  </a:lnTo>
                  <a:lnTo>
                    <a:pt x="11214" y="596"/>
                  </a:lnTo>
                  <a:lnTo>
                    <a:pt x="11201" y="469"/>
                  </a:lnTo>
                  <a:lnTo>
                    <a:pt x="10998" y="444"/>
                  </a:lnTo>
                  <a:lnTo>
                    <a:pt x="11112" y="609"/>
                  </a:lnTo>
                  <a:lnTo>
                    <a:pt x="11137" y="990"/>
                  </a:lnTo>
                  <a:lnTo>
                    <a:pt x="11137" y="1117"/>
                  </a:lnTo>
                  <a:lnTo>
                    <a:pt x="11341" y="1155"/>
                  </a:lnTo>
                  <a:lnTo>
                    <a:pt x="11226" y="990"/>
                  </a:lnTo>
                  <a:lnTo>
                    <a:pt x="11226" y="838"/>
                  </a:lnTo>
                  <a:lnTo>
                    <a:pt x="11607" y="787"/>
                  </a:lnTo>
                  <a:lnTo>
                    <a:pt x="11684" y="965"/>
                  </a:lnTo>
                  <a:lnTo>
                    <a:pt x="11684" y="1092"/>
                  </a:lnTo>
                  <a:lnTo>
                    <a:pt x="11823" y="1130"/>
                  </a:lnTo>
                  <a:close/>
                </a:path>
                <a:path w="24129" h="1904">
                  <a:moveTo>
                    <a:pt x="12433" y="1066"/>
                  </a:moveTo>
                  <a:lnTo>
                    <a:pt x="12319" y="927"/>
                  </a:lnTo>
                  <a:lnTo>
                    <a:pt x="12293" y="546"/>
                  </a:lnTo>
                  <a:lnTo>
                    <a:pt x="12293" y="406"/>
                  </a:lnTo>
                  <a:lnTo>
                    <a:pt x="12103" y="381"/>
                  </a:lnTo>
                  <a:lnTo>
                    <a:pt x="12204" y="546"/>
                  </a:lnTo>
                  <a:lnTo>
                    <a:pt x="12230" y="927"/>
                  </a:lnTo>
                  <a:lnTo>
                    <a:pt x="12230" y="1066"/>
                  </a:lnTo>
                  <a:lnTo>
                    <a:pt x="12433" y="1092"/>
                  </a:lnTo>
                  <a:close/>
                </a:path>
                <a:path w="24129" h="1904">
                  <a:moveTo>
                    <a:pt x="13258" y="889"/>
                  </a:moveTo>
                  <a:lnTo>
                    <a:pt x="13119" y="1028"/>
                  </a:lnTo>
                  <a:lnTo>
                    <a:pt x="12928" y="1028"/>
                  </a:lnTo>
                  <a:lnTo>
                    <a:pt x="12865" y="889"/>
                  </a:lnTo>
                  <a:lnTo>
                    <a:pt x="12852" y="520"/>
                  </a:lnTo>
                  <a:lnTo>
                    <a:pt x="12839" y="381"/>
                  </a:lnTo>
                  <a:lnTo>
                    <a:pt x="12636" y="355"/>
                  </a:lnTo>
                  <a:lnTo>
                    <a:pt x="12750" y="520"/>
                  </a:lnTo>
                  <a:lnTo>
                    <a:pt x="12776" y="914"/>
                  </a:lnTo>
                  <a:lnTo>
                    <a:pt x="12776" y="1041"/>
                  </a:lnTo>
                  <a:lnTo>
                    <a:pt x="12928" y="1066"/>
                  </a:lnTo>
                  <a:lnTo>
                    <a:pt x="13055" y="1054"/>
                  </a:lnTo>
                  <a:lnTo>
                    <a:pt x="13220" y="1054"/>
                  </a:lnTo>
                  <a:lnTo>
                    <a:pt x="13258" y="914"/>
                  </a:lnTo>
                  <a:close/>
                </a:path>
                <a:path w="24129" h="1904">
                  <a:moveTo>
                    <a:pt x="14020" y="990"/>
                  </a:moveTo>
                  <a:lnTo>
                    <a:pt x="13703" y="990"/>
                  </a:lnTo>
                  <a:lnTo>
                    <a:pt x="13817" y="342"/>
                  </a:lnTo>
                  <a:lnTo>
                    <a:pt x="13449" y="317"/>
                  </a:lnTo>
                  <a:lnTo>
                    <a:pt x="13462" y="1041"/>
                  </a:lnTo>
                  <a:lnTo>
                    <a:pt x="13893" y="1028"/>
                  </a:lnTo>
                  <a:lnTo>
                    <a:pt x="14020" y="990"/>
                  </a:lnTo>
                  <a:close/>
                </a:path>
                <a:path w="24129" h="1904">
                  <a:moveTo>
                    <a:pt x="14198" y="889"/>
                  </a:moveTo>
                  <a:lnTo>
                    <a:pt x="14109" y="355"/>
                  </a:lnTo>
                  <a:lnTo>
                    <a:pt x="14058" y="977"/>
                  </a:lnTo>
                  <a:lnTo>
                    <a:pt x="14198" y="889"/>
                  </a:lnTo>
                  <a:close/>
                </a:path>
                <a:path w="24129" h="1904">
                  <a:moveTo>
                    <a:pt x="15278" y="939"/>
                  </a:moveTo>
                  <a:lnTo>
                    <a:pt x="15100" y="850"/>
                  </a:lnTo>
                  <a:lnTo>
                    <a:pt x="14947" y="635"/>
                  </a:lnTo>
                  <a:lnTo>
                    <a:pt x="14960" y="266"/>
                  </a:lnTo>
                  <a:lnTo>
                    <a:pt x="14871" y="596"/>
                  </a:lnTo>
                  <a:lnTo>
                    <a:pt x="14706" y="609"/>
                  </a:lnTo>
                  <a:lnTo>
                    <a:pt x="14770" y="279"/>
                  </a:lnTo>
                  <a:lnTo>
                    <a:pt x="14897" y="266"/>
                  </a:lnTo>
                  <a:lnTo>
                    <a:pt x="14503" y="266"/>
                  </a:lnTo>
                  <a:lnTo>
                    <a:pt x="14617" y="609"/>
                  </a:lnTo>
                  <a:lnTo>
                    <a:pt x="14528" y="977"/>
                  </a:lnTo>
                  <a:lnTo>
                    <a:pt x="14820" y="965"/>
                  </a:lnTo>
                  <a:lnTo>
                    <a:pt x="14770" y="647"/>
                  </a:lnTo>
                  <a:lnTo>
                    <a:pt x="15062" y="939"/>
                  </a:lnTo>
                  <a:lnTo>
                    <a:pt x="15278" y="939"/>
                  </a:lnTo>
                  <a:close/>
                </a:path>
                <a:path w="24129" h="1904">
                  <a:moveTo>
                    <a:pt x="16040" y="749"/>
                  </a:moveTo>
                  <a:lnTo>
                    <a:pt x="15913" y="876"/>
                  </a:lnTo>
                  <a:lnTo>
                    <a:pt x="15786" y="889"/>
                  </a:lnTo>
                  <a:lnTo>
                    <a:pt x="15659" y="876"/>
                  </a:lnTo>
                  <a:lnTo>
                    <a:pt x="15608" y="609"/>
                  </a:lnTo>
                  <a:lnTo>
                    <a:pt x="15824" y="571"/>
                  </a:lnTo>
                  <a:lnTo>
                    <a:pt x="15875" y="431"/>
                  </a:lnTo>
                  <a:lnTo>
                    <a:pt x="15608" y="533"/>
                  </a:lnTo>
                  <a:lnTo>
                    <a:pt x="15595" y="292"/>
                  </a:lnTo>
                  <a:lnTo>
                    <a:pt x="15824" y="241"/>
                  </a:lnTo>
                  <a:lnTo>
                    <a:pt x="15951" y="330"/>
                  </a:lnTo>
                  <a:lnTo>
                    <a:pt x="15925" y="190"/>
                  </a:lnTo>
                  <a:lnTo>
                    <a:pt x="15760" y="203"/>
                  </a:lnTo>
                  <a:lnTo>
                    <a:pt x="15544" y="215"/>
                  </a:lnTo>
                  <a:lnTo>
                    <a:pt x="15405" y="215"/>
                  </a:lnTo>
                  <a:lnTo>
                    <a:pt x="15506" y="381"/>
                  </a:lnTo>
                  <a:lnTo>
                    <a:pt x="15532" y="774"/>
                  </a:lnTo>
                  <a:lnTo>
                    <a:pt x="15532" y="901"/>
                  </a:lnTo>
                  <a:lnTo>
                    <a:pt x="15684" y="927"/>
                  </a:lnTo>
                  <a:lnTo>
                    <a:pt x="16002" y="914"/>
                  </a:lnTo>
                  <a:lnTo>
                    <a:pt x="16040" y="749"/>
                  </a:lnTo>
                  <a:close/>
                </a:path>
                <a:path w="24129" h="1904">
                  <a:moveTo>
                    <a:pt x="17056" y="139"/>
                  </a:moveTo>
                  <a:lnTo>
                    <a:pt x="16878" y="139"/>
                  </a:lnTo>
                  <a:lnTo>
                    <a:pt x="16916" y="368"/>
                  </a:lnTo>
                  <a:lnTo>
                    <a:pt x="16929" y="647"/>
                  </a:lnTo>
                  <a:lnTo>
                    <a:pt x="16725" y="508"/>
                  </a:lnTo>
                  <a:lnTo>
                    <a:pt x="16560" y="355"/>
                  </a:lnTo>
                  <a:lnTo>
                    <a:pt x="16421" y="215"/>
                  </a:lnTo>
                  <a:lnTo>
                    <a:pt x="16205" y="177"/>
                  </a:lnTo>
                  <a:lnTo>
                    <a:pt x="16332" y="254"/>
                  </a:lnTo>
                  <a:lnTo>
                    <a:pt x="16344" y="622"/>
                  </a:lnTo>
                  <a:lnTo>
                    <a:pt x="16357" y="800"/>
                  </a:lnTo>
                  <a:lnTo>
                    <a:pt x="16522" y="889"/>
                  </a:lnTo>
                  <a:lnTo>
                    <a:pt x="16395" y="660"/>
                  </a:lnTo>
                  <a:lnTo>
                    <a:pt x="16383" y="381"/>
                  </a:lnTo>
                  <a:lnTo>
                    <a:pt x="16535" y="444"/>
                  </a:lnTo>
                  <a:lnTo>
                    <a:pt x="16967" y="876"/>
                  </a:lnTo>
                  <a:lnTo>
                    <a:pt x="16979" y="711"/>
                  </a:lnTo>
                  <a:lnTo>
                    <a:pt x="16967" y="419"/>
                  </a:lnTo>
                  <a:lnTo>
                    <a:pt x="16954" y="228"/>
                  </a:lnTo>
                  <a:close/>
                </a:path>
                <a:path w="24129" h="1904">
                  <a:moveTo>
                    <a:pt x="17564" y="127"/>
                  </a:moveTo>
                  <a:lnTo>
                    <a:pt x="17259" y="114"/>
                  </a:lnTo>
                  <a:lnTo>
                    <a:pt x="17246" y="533"/>
                  </a:lnTo>
                  <a:lnTo>
                    <a:pt x="17272" y="139"/>
                  </a:lnTo>
                  <a:lnTo>
                    <a:pt x="17513" y="127"/>
                  </a:lnTo>
                  <a:lnTo>
                    <a:pt x="17500" y="317"/>
                  </a:lnTo>
                  <a:lnTo>
                    <a:pt x="17348" y="317"/>
                  </a:lnTo>
                  <a:lnTo>
                    <a:pt x="17487" y="228"/>
                  </a:lnTo>
                  <a:lnTo>
                    <a:pt x="17310" y="203"/>
                  </a:lnTo>
                  <a:lnTo>
                    <a:pt x="17322" y="457"/>
                  </a:lnTo>
                  <a:lnTo>
                    <a:pt x="17487" y="457"/>
                  </a:lnTo>
                  <a:lnTo>
                    <a:pt x="17513" y="330"/>
                  </a:lnTo>
                  <a:lnTo>
                    <a:pt x="17526" y="457"/>
                  </a:lnTo>
                  <a:lnTo>
                    <a:pt x="17297" y="533"/>
                  </a:lnTo>
                  <a:lnTo>
                    <a:pt x="17551" y="546"/>
                  </a:lnTo>
                  <a:lnTo>
                    <a:pt x="17564" y="127"/>
                  </a:lnTo>
                  <a:close/>
                </a:path>
                <a:path w="24129" h="1904">
                  <a:moveTo>
                    <a:pt x="23520" y="127"/>
                  </a:moveTo>
                  <a:close/>
                </a:path>
                <a:path w="24129" h="1904">
                  <a:moveTo>
                    <a:pt x="23583" y="25"/>
                  </a:moveTo>
                  <a:lnTo>
                    <a:pt x="23291" y="12"/>
                  </a:lnTo>
                  <a:lnTo>
                    <a:pt x="23266" y="431"/>
                  </a:lnTo>
                  <a:lnTo>
                    <a:pt x="23304" y="38"/>
                  </a:lnTo>
                  <a:lnTo>
                    <a:pt x="23545" y="25"/>
                  </a:lnTo>
                  <a:lnTo>
                    <a:pt x="23545" y="215"/>
                  </a:lnTo>
                  <a:lnTo>
                    <a:pt x="23380" y="215"/>
                  </a:lnTo>
                  <a:lnTo>
                    <a:pt x="23355" y="355"/>
                  </a:lnTo>
                  <a:lnTo>
                    <a:pt x="23520" y="355"/>
                  </a:lnTo>
                  <a:lnTo>
                    <a:pt x="23545" y="228"/>
                  </a:lnTo>
                  <a:lnTo>
                    <a:pt x="23558" y="355"/>
                  </a:lnTo>
                  <a:lnTo>
                    <a:pt x="23329" y="431"/>
                  </a:lnTo>
                  <a:lnTo>
                    <a:pt x="23583" y="444"/>
                  </a:lnTo>
                  <a:lnTo>
                    <a:pt x="23583" y="25"/>
                  </a:lnTo>
                  <a:close/>
                </a:path>
              </a:pathLst>
            </a:custGeom>
            <a:solidFill>
              <a:srgbClr val="14377D"/>
            </a:solidFill>
          </p:spPr>
          <p:txBody>
            <a:bodyPr wrap="square" lIns="0" tIns="0" rIns="0" bIns="0" rtlCol="0"/>
            <a:lstStyle/>
            <a:p>
              <a:endParaRPr sz="1227"/>
            </a:p>
          </p:txBody>
        </p:sp>
        <p:pic>
          <p:nvPicPr>
            <p:cNvPr id="628" name="object 628"/>
            <p:cNvPicPr/>
            <p:nvPr/>
          </p:nvPicPr>
          <p:blipFill>
            <a:blip r:embed="rId34" cstate="print"/>
            <a:stretch>
              <a:fillRect/>
            </a:stretch>
          </p:blipFill>
          <p:spPr>
            <a:xfrm>
              <a:off x="5729913" y="4642764"/>
              <a:ext cx="304453" cy="363347"/>
            </a:xfrm>
            <a:prstGeom prst="rect">
              <a:avLst/>
            </a:prstGeom>
          </p:spPr>
        </p:pic>
        <p:sp>
          <p:nvSpPr>
            <p:cNvPr id="629" name="object 629"/>
            <p:cNvSpPr/>
            <p:nvPr/>
          </p:nvSpPr>
          <p:spPr>
            <a:xfrm>
              <a:off x="5748774" y="4726405"/>
              <a:ext cx="265430" cy="258445"/>
            </a:xfrm>
            <a:custGeom>
              <a:avLst/>
              <a:gdLst/>
              <a:ahLst/>
              <a:cxnLst/>
              <a:rect l="l" t="t" r="r" b="b"/>
              <a:pathLst>
                <a:path w="265429" h="258445">
                  <a:moveTo>
                    <a:pt x="12826" y="0"/>
                  </a:moveTo>
                  <a:lnTo>
                    <a:pt x="7785" y="96151"/>
                  </a:lnTo>
                  <a:lnTo>
                    <a:pt x="0" y="244729"/>
                  </a:lnTo>
                  <a:lnTo>
                    <a:pt x="252285" y="257949"/>
                  </a:lnTo>
                  <a:lnTo>
                    <a:pt x="265112" y="13220"/>
                  </a:lnTo>
                  <a:lnTo>
                    <a:pt x="12826" y="0"/>
                  </a:lnTo>
                  <a:close/>
                </a:path>
              </a:pathLst>
            </a:custGeom>
            <a:solidFill>
              <a:srgbClr val="FFFFFF"/>
            </a:solidFill>
          </p:spPr>
          <p:txBody>
            <a:bodyPr wrap="square" lIns="0" tIns="0" rIns="0" bIns="0" rtlCol="0"/>
            <a:lstStyle/>
            <a:p>
              <a:endParaRPr sz="1227"/>
            </a:p>
          </p:txBody>
        </p:sp>
      </p:grpSp>
      <p:sp>
        <p:nvSpPr>
          <p:cNvPr id="630" name="object 630"/>
          <p:cNvSpPr txBox="1"/>
          <p:nvPr/>
        </p:nvSpPr>
        <p:spPr>
          <a:xfrm rot="120000">
            <a:off x="7446281" y="3232348"/>
            <a:ext cx="31844" cy="193"/>
          </a:xfrm>
          <a:prstGeom prst="rect">
            <a:avLst/>
          </a:prstGeom>
        </p:spPr>
        <p:txBody>
          <a:bodyPr vert="horz" wrap="square" lIns="0" tIns="0" rIns="0" bIns="0" rtlCol="0">
            <a:spAutoFit/>
          </a:bodyPr>
          <a:lstStyle/>
          <a:p>
            <a:pPr>
              <a:lnSpc>
                <a:spcPts val="27"/>
              </a:lnSpc>
            </a:pPr>
            <a:r>
              <a:rPr sz="100" b="1" spc="-7" dirty="0">
                <a:solidFill>
                  <a:srgbClr val="006B96"/>
                </a:solidFill>
                <a:latin typeface="Calibri"/>
                <a:cs typeface="Calibri"/>
              </a:rPr>
              <a:t>causes</a:t>
            </a:r>
            <a:r>
              <a:rPr sz="100" b="1" spc="65" dirty="0">
                <a:solidFill>
                  <a:srgbClr val="006B96"/>
                </a:solidFill>
                <a:latin typeface="Calibri"/>
                <a:cs typeface="Calibri"/>
              </a:rPr>
              <a:t> </a:t>
            </a:r>
            <a:r>
              <a:rPr sz="100" b="1" spc="-7" dirty="0">
                <a:solidFill>
                  <a:srgbClr val="006B96"/>
                </a:solidFill>
                <a:latin typeface="Calibri"/>
                <a:cs typeface="Calibri"/>
              </a:rPr>
              <a:t>COVID-</a:t>
            </a:r>
            <a:r>
              <a:rPr sz="100" b="1" spc="-17" dirty="0">
                <a:solidFill>
                  <a:srgbClr val="006B96"/>
                </a:solidFill>
                <a:latin typeface="Calibri"/>
                <a:cs typeface="Calibri"/>
              </a:rPr>
              <a:t>19.</a:t>
            </a:r>
            <a:endParaRPr sz="100">
              <a:latin typeface="Calibri"/>
              <a:cs typeface="Calibri"/>
            </a:endParaRPr>
          </a:p>
        </p:txBody>
      </p:sp>
      <p:sp>
        <p:nvSpPr>
          <p:cNvPr id="631" name="object 631"/>
          <p:cNvSpPr txBox="1"/>
          <p:nvPr/>
        </p:nvSpPr>
        <p:spPr>
          <a:xfrm rot="120000">
            <a:off x="7386958" y="3211199"/>
            <a:ext cx="65035" cy="64179"/>
          </a:xfrm>
          <a:prstGeom prst="rect">
            <a:avLst/>
          </a:prstGeom>
        </p:spPr>
        <p:txBody>
          <a:bodyPr vert="horz" wrap="square" lIns="0" tIns="2598" rIns="0" bIns="0" rtlCol="0">
            <a:spAutoFit/>
          </a:bodyPr>
          <a:lstStyle/>
          <a:p>
            <a:pPr>
              <a:spcBef>
                <a:spcPts val="20"/>
              </a:spcBef>
            </a:pPr>
            <a:r>
              <a:rPr sz="100" b="1" spc="-7" dirty="0">
                <a:solidFill>
                  <a:srgbClr val="005899"/>
                </a:solidFill>
                <a:latin typeface="Trebuchet MS"/>
                <a:cs typeface="Trebuchet MS"/>
              </a:rPr>
              <a:t>Talk</a:t>
            </a:r>
            <a:r>
              <a:rPr sz="100" b="1" spc="3" dirty="0">
                <a:solidFill>
                  <a:srgbClr val="005899"/>
                </a:solidFill>
                <a:latin typeface="Trebuchet MS"/>
                <a:cs typeface="Trebuchet MS"/>
              </a:rPr>
              <a:t> </a:t>
            </a:r>
            <a:r>
              <a:rPr sz="100" b="1" spc="-7" dirty="0">
                <a:solidFill>
                  <a:srgbClr val="005899"/>
                </a:solidFill>
                <a:latin typeface="Trebuchet MS"/>
                <a:cs typeface="Trebuchet MS"/>
              </a:rPr>
              <a:t>to</a:t>
            </a:r>
            <a:r>
              <a:rPr sz="100" b="1" spc="3" dirty="0">
                <a:solidFill>
                  <a:srgbClr val="005899"/>
                </a:solidFill>
                <a:latin typeface="Trebuchet MS"/>
                <a:cs typeface="Trebuchet MS"/>
              </a:rPr>
              <a:t> </a:t>
            </a:r>
            <a:r>
              <a:rPr sz="100" b="1" spc="-14" dirty="0">
                <a:solidFill>
                  <a:srgbClr val="005899"/>
                </a:solidFill>
                <a:latin typeface="Trebuchet MS"/>
                <a:cs typeface="Trebuchet MS"/>
              </a:rPr>
              <a:t>your</a:t>
            </a:r>
            <a:r>
              <a:rPr sz="100" b="1" spc="3" dirty="0">
                <a:solidFill>
                  <a:srgbClr val="005899"/>
                </a:solidFill>
                <a:latin typeface="Trebuchet MS"/>
                <a:cs typeface="Trebuchet MS"/>
              </a:rPr>
              <a:t> </a:t>
            </a:r>
            <a:r>
              <a:rPr sz="100" b="1" spc="-7" dirty="0">
                <a:solidFill>
                  <a:srgbClr val="005899"/>
                </a:solidFill>
                <a:latin typeface="Trebuchet MS"/>
                <a:cs typeface="Trebuchet MS"/>
              </a:rPr>
              <a:t>child</a:t>
            </a:r>
            <a:r>
              <a:rPr sz="100" b="1" spc="3" dirty="0">
                <a:solidFill>
                  <a:srgbClr val="005899"/>
                </a:solidFill>
                <a:latin typeface="Trebuchet MS"/>
                <a:cs typeface="Trebuchet MS"/>
              </a:rPr>
              <a:t> </a:t>
            </a:r>
            <a:r>
              <a:rPr sz="100" b="1" spc="-7" dirty="0">
                <a:solidFill>
                  <a:srgbClr val="005899"/>
                </a:solidFill>
                <a:latin typeface="Trebuchet MS"/>
                <a:cs typeface="Trebuchet MS"/>
              </a:rPr>
              <a:t>about</a:t>
            </a:r>
            <a:r>
              <a:rPr sz="100" b="1" spc="3" dirty="0">
                <a:solidFill>
                  <a:srgbClr val="005899"/>
                </a:solidFill>
                <a:latin typeface="Trebuchet MS"/>
                <a:cs typeface="Trebuchet MS"/>
              </a:rPr>
              <a:t> </a:t>
            </a:r>
            <a:r>
              <a:rPr sz="100" b="1" spc="-7" dirty="0">
                <a:solidFill>
                  <a:srgbClr val="005899"/>
                </a:solidFill>
                <a:latin typeface="Trebuchet MS"/>
                <a:cs typeface="Trebuchet MS"/>
              </a:rPr>
              <a:t>getting</a:t>
            </a:r>
            <a:r>
              <a:rPr sz="100" b="1" spc="3" dirty="0">
                <a:solidFill>
                  <a:srgbClr val="005899"/>
                </a:solidFill>
                <a:latin typeface="Trebuchet MS"/>
                <a:cs typeface="Trebuchet MS"/>
              </a:rPr>
              <a:t> </a:t>
            </a:r>
            <a:r>
              <a:rPr sz="100" b="1" spc="-7" dirty="0">
                <a:solidFill>
                  <a:srgbClr val="005899"/>
                </a:solidFill>
                <a:latin typeface="Trebuchet MS"/>
                <a:cs typeface="Trebuchet MS"/>
              </a:rPr>
              <a:t>the</a:t>
            </a:r>
            <a:r>
              <a:rPr sz="100" b="1" spc="7" dirty="0">
                <a:solidFill>
                  <a:srgbClr val="005899"/>
                </a:solidFill>
                <a:latin typeface="Trebuchet MS"/>
                <a:cs typeface="Trebuchet MS"/>
              </a:rPr>
              <a:t> </a:t>
            </a:r>
            <a:r>
              <a:rPr sz="100" b="1" spc="-7" dirty="0">
                <a:solidFill>
                  <a:srgbClr val="005899"/>
                </a:solidFill>
                <a:latin typeface="Trebuchet MS"/>
                <a:cs typeface="Trebuchet MS"/>
              </a:rPr>
              <a:t>vaccine.</a:t>
            </a:r>
            <a:endParaRPr sz="100">
              <a:latin typeface="Trebuchet MS"/>
              <a:cs typeface="Trebuchet MS"/>
            </a:endParaRPr>
          </a:p>
        </p:txBody>
      </p:sp>
      <p:sp>
        <p:nvSpPr>
          <p:cNvPr id="632" name="object 632"/>
          <p:cNvSpPr txBox="1"/>
          <p:nvPr/>
        </p:nvSpPr>
        <p:spPr>
          <a:xfrm rot="180000">
            <a:off x="7387239" y="3237863"/>
            <a:ext cx="98874" cy="630"/>
          </a:xfrm>
          <a:prstGeom prst="rect">
            <a:avLst/>
          </a:prstGeom>
        </p:spPr>
        <p:txBody>
          <a:bodyPr vert="horz" wrap="square" lIns="0" tIns="433" rIns="0" bIns="0" rtlCol="0">
            <a:spAutoFit/>
          </a:bodyPr>
          <a:lstStyle/>
          <a:p>
            <a:pPr>
              <a:lnSpc>
                <a:spcPts val="37"/>
              </a:lnSpc>
              <a:spcBef>
                <a:spcPts val="3"/>
              </a:spcBef>
            </a:pPr>
            <a:r>
              <a:rPr sz="100" b="1" dirty="0">
                <a:solidFill>
                  <a:srgbClr val="294362"/>
                </a:solidFill>
                <a:latin typeface="Arial Narrow"/>
                <a:cs typeface="Arial Narrow"/>
              </a:rPr>
              <a:t>Make a plan.</a:t>
            </a:r>
            <a:r>
              <a:rPr sz="100" b="1" spc="310" dirty="0">
                <a:solidFill>
                  <a:srgbClr val="294362"/>
                </a:solidFill>
                <a:latin typeface="Arial Narrow"/>
                <a:cs typeface="Arial Narrow"/>
              </a:rPr>
              <a:t> </a:t>
            </a:r>
            <a:r>
              <a:rPr sz="100" spc="-7" dirty="0">
                <a:latin typeface="Calibri"/>
                <a:cs typeface="Calibri"/>
              </a:rPr>
              <a:t>causes</a:t>
            </a:r>
            <a:r>
              <a:rPr sz="100" spc="-3" dirty="0">
                <a:latin typeface="Calibri"/>
                <a:cs typeface="Calibri"/>
              </a:rPr>
              <a:t> </a:t>
            </a:r>
            <a:r>
              <a:rPr sz="100" spc="-7" dirty="0">
                <a:latin typeface="Calibri"/>
                <a:cs typeface="Calibri"/>
              </a:rPr>
              <a:t>COVID-</a:t>
            </a:r>
            <a:r>
              <a:rPr sz="100" spc="-14" dirty="0">
                <a:latin typeface="Calibri"/>
                <a:cs typeface="Calibri"/>
              </a:rPr>
              <a:t>19,</a:t>
            </a:r>
            <a:r>
              <a:rPr sz="100" spc="-3" dirty="0">
                <a:latin typeface="Calibri"/>
                <a:cs typeface="Calibri"/>
              </a:rPr>
              <a:t> </a:t>
            </a:r>
            <a:r>
              <a:rPr sz="100" spc="-7" dirty="0">
                <a:latin typeface="Calibri"/>
                <a:cs typeface="Calibri"/>
              </a:rPr>
              <a:t>are</a:t>
            </a:r>
            <a:r>
              <a:rPr sz="100" dirty="0">
                <a:latin typeface="Calibri"/>
                <a:cs typeface="Calibri"/>
              </a:rPr>
              <a:t> </a:t>
            </a:r>
            <a:r>
              <a:rPr sz="100" spc="-7" dirty="0">
                <a:latin typeface="Calibri"/>
                <a:cs typeface="Calibri"/>
              </a:rPr>
              <a:t>named</a:t>
            </a:r>
            <a:r>
              <a:rPr sz="100" spc="-3" dirty="0">
                <a:latin typeface="Calibri"/>
                <a:cs typeface="Calibri"/>
              </a:rPr>
              <a:t> </a:t>
            </a:r>
            <a:r>
              <a:rPr sz="100" spc="-17" dirty="0">
                <a:latin typeface="Calibri"/>
                <a:cs typeface="Calibri"/>
              </a:rPr>
              <a:t>for</a:t>
            </a:r>
            <a:endParaRPr sz="100">
              <a:latin typeface="Calibri"/>
              <a:cs typeface="Calibri"/>
            </a:endParaRPr>
          </a:p>
        </p:txBody>
      </p:sp>
      <p:sp>
        <p:nvSpPr>
          <p:cNvPr id="633" name="object 633"/>
          <p:cNvSpPr txBox="1"/>
          <p:nvPr/>
        </p:nvSpPr>
        <p:spPr>
          <a:xfrm rot="180000">
            <a:off x="7389436" y="3208871"/>
            <a:ext cx="94433" cy="79568"/>
          </a:xfrm>
          <a:prstGeom prst="rect">
            <a:avLst/>
          </a:prstGeom>
        </p:spPr>
        <p:txBody>
          <a:bodyPr vert="horz" wrap="square" lIns="0" tIns="2598" rIns="0" bIns="0" rtlCol="0">
            <a:spAutoFit/>
          </a:bodyPr>
          <a:lstStyle/>
          <a:p>
            <a:pPr marL="2598" indent="-3031">
              <a:spcBef>
                <a:spcPts val="20"/>
              </a:spcBef>
              <a:buClr>
                <a:srgbClr val="0092D1"/>
              </a:buClr>
              <a:buSzPts val="100"/>
              <a:buFont typeface="Trebuchet MS"/>
              <a:buChar char="•"/>
              <a:tabLst>
                <a:tab pos="3031" algn="l"/>
              </a:tabLst>
            </a:pPr>
            <a:r>
              <a:rPr sz="100" spc="-7" dirty="0">
                <a:latin typeface="Trebuchet MS"/>
                <a:cs typeface="Trebuchet MS"/>
              </a:rPr>
              <a:t>Tell</a:t>
            </a:r>
            <a:r>
              <a:rPr sz="100" spc="7" dirty="0">
                <a:latin typeface="Trebuchet MS"/>
                <a:cs typeface="Trebuchet MS"/>
              </a:rPr>
              <a:t> </a:t>
            </a:r>
            <a:r>
              <a:rPr sz="100" spc="-7" dirty="0">
                <a:latin typeface="Trebuchet MS"/>
                <a:cs typeface="Trebuchet MS"/>
              </a:rPr>
              <a:t>younger</a:t>
            </a:r>
            <a:r>
              <a:rPr sz="100" spc="10" dirty="0">
                <a:latin typeface="Trebuchet MS"/>
                <a:cs typeface="Trebuchet MS"/>
              </a:rPr>
              <a:t> </a:t>
            </a:r>
            <a:r>
              <a:rPr sz="100" spc="-7" dirty="0">
                <a:latin typeface="Trebuchet MS"/>
                <a:cs typeface="Trebuchet MS"/>
              </a:rPr>
              <a:t>children</a:t>
            </a:r>
            <a:r>
              <a:rPr sz="100" spc="7" dirty="0">
                <a:latin typeface="Trebuchet MS"/>
                <a:cs typeface="Trebuchet MS"/>
              </a:rPr>
              <a:t> </a:t>
            </a:r>
            <a:r>
              <a:rPr sz="100" spc="-7" dirty="0">
                <a:latin typeface="Trebuchet MS"/>
                <a:cs typeface="Trebuchet MS"/>
              </a:rPr>
              <a:t>on</a:t>
            </a:r>
            <a:r>
              <a:rPr sz="100" spc="10" dirty="0">
                <a:latin typeface="Trebuchet MS"/>
                <a:cs typeface="Trebuchet MS"/>
              </a:rPr>
              <a:t> </a:t>
            </a:r>
            <a:r>
              <a:rPr sz="100" spc="-7" dirty="0">
                <a:latin typeface="Trebuchet MS"/>
                <a:cs typeface="Trebuchet MS"/>
              </a:rPr>
              <a:t>the</a:t>
            </a:r>
            <a:r>
              <a:rPr sz="100" spc="7" dirty="0">
                <a:latin typeface="Trebuchet MS"/>
                <a:cs typeface="Trebuchet MS"/>
              </a:rPr>
              <a:t> </a:t>
            </a:r>
            <a:r>
              <a:rPr sz="100" spc="-7" dirty="0">
                <a:latin typeface="Trebuchet MS"/>
                <a:cs typeface="Trebuchet MS"/>
              </a:rPr>
              <a:t>same</a:t>
            </a:r>
            <a:r>
              <a:rPr sz="100" spc="10" dirty="0">
                <a:latin typeface="Trebuchet MS"/>
                <a:cs typeface="Trebuchet MS"/>
              </a:rPr>
              <a:t> </a:t>
            </a:r>
            <a:r>
              <a:rPr sz="100" spc="-7" dirty="0">
                <a:latin typeface="Trebuchet MS"/>
                <a:cs typeface="Trebuchet MS"/>
              </a:rPr>
              <a:t>day</a:t>
            </a:r>
            <a:r>
              <a:rPr sz="100" spc="10" dirty="0">
                <a:latin typeface="Trebuchet MS"/>
                <a:cs typeface="Trebuchet MS"/>
              </a:rPr>
              <a:t> </a:t>
            </a:r>
            <a:r>
              <a:rPr sz="100" spc="-14" dirty="0">
                <a:latin typeface="Trebuchet MS"/>
                <a:cs typeface="Trebuchet MS"/>
              </a:rPr>
              <a:t>as</a:t>
            </a:r>
            <a:r>
              <a:rPr sz="100" spc="-14" dirty="0">
                <a:latin typeface="Calibri"/>
                <a:cs typeface="Calibri"/>
              </a:rPr>
              <a:t>sur</a:t>
            </a:r>
            <a:r>
              <a:rPr sz="100" spc="-14" dirty="0">
                <a:latin typeface="Trebuchet MS"/>
                <a:cs typeface="Trebuchet MS"/>
              </a:rPr>
              <a:t>the</a:t>
            </a:r>
            <a:r>
              <a:rPr sz="100" spc="-14" dirty="0">
                <a:latin typeface="Calibri"/>
                <a:cs typeface="Calibri"/>
              </a:rPr>
              <a:t>fac</a:t>
            </a:r>
            <a:r>
              <a:rPr sz="100" spc="-14" dirty="0">
                <a:latin typeface="Trebuchet MS"/>
                <a:cs typeface="Trebuchet MS"/>
              </a:rPr>
              <a:t>v</a:t>
            </a:r>
            <a:r>
              <a:rPr sz="100" spc="-14" dirty="0">
                <a:latin typeface="Calibri"/>
                <a:cs typeface="Calibri"/>
              </a:rPr>
              <a:t>e</a:t>
            </a:r>
            <a:r>
              <a:rPr sz="100" spc="-14" dirty="0">
                <a:latin typeface="Trebuchet MS"/>
                <a:cs typeface="Trebuchet MS"/>
              </a:rPr>
              <a:t>accine.</a:t>
            </a:r>
            <a:r>
              <a:rPr sz="100" spc="-14" dirty="0">
                <a:latin typeface="Calibri"/>
                <a:cs typeface="Calibri"/>
              </a:rPr>
              <a:t>,</a:t>
            </a:r>
            <a:r>
              <a:rPr sz="100" spc="14" dirty="0">
                <a:latin typeface="Calibri"/>
                <a:cs typeface="Calibri"/>
              </a:rPr>
              <a:t> </a:t>
            </a:r>
            <a:r>
              <a:rPr sz="100" spc="-7" dirty="0">
                <a:latin typeface="Calibri"/>
                <a:cs typeface="Calibri"/>
              </a:rPr>
              <a:t>called</a:t>
            </a:r>
            <a:r>
              <a:rPr sz="100" spc="17" dirty="0">
                <a:latin typeface="Calibri"/>
                <a:cs typeface="Calibri"/>
              </a:rPr>
              <a:t> </a:t>
            </a:r>
            <a:r>
              <a:rPr sz="100" spc="-7" dirty="0">
                <a:latin typeface="Calibri"/>
                <a:cs typeface="Calibri"/>
              </a:rPr>
              <a:t>spike</a:t>
            </a:r>
            <a:r>
              <a:rPr sz="100" spc="17" dirty="0">
                <a:latin typeface="Calibri"/>
                <a:cs typeface="Calibri"/>
              </a:rPr>
              <a:t> </a:t>
            </a:r>
            <a:r>
              <a:rPr sz="100" spc="-14" dirty="0">
                <a:latin typeface="Calibri"/>
                <a:cs typeface="Calibri"/>
              </a:rPr>
              <a:t>proteins.</a:t>
            </a:r>
            <a:endParaRPr sz="100">
              <a:latin typeface="Calibri"/>
              <a:cs typeface="Calibri"/>
            </a:endParaRPr>
          </a:p>
        </p:txBody>
      </p:sp>
      <p:sp>
        <p:nvSpPr>
          <p:cNvPr id="634" name="object 634"/>
          <p:cNvSpPr txBox="1"/>
          <p:nvPr/>
        </p:nvSpPr>
        <p:spPr>
          <a:xfrm rot="120000">
            <a:off x="7389070" y="3224022"/>
            <a:ext cx="143772" cy="64616"/>
          </a:xfrm>
          <a:prstGeom prst="rect">
            <a:avLst/>
          </a:prstGeom>
        </p:spPr>
        <p:txBody>
          <a:bodyPr vert="horz" wrap="square" lIns="0" tIns="3031" rIns="0" bIns="0" rtlCol="0">
            <a:spAutoFit/>
          </a:bodyPr>
          <a:lstStyle/>
          <a:p>
            <a:pPr marL="2598" indent="-3031">
              <a:spcBef>
                <a:spcPts val="24"/>
              </a:spcBef>
              <a:buClr>
                <a:srgbClr val="0092D1"/>
              </a:buClr>
              <a:buSzPts val="100"/>
              <a:buFont typeface="Trebuchet MS"/>
              <a:buChar char="•"/>
              <a:tabLst>
                <a:tab pos="3031" algn="l"/>
              </a:tabLst>
            </a:pPr>
            <a:r>
              <a:rPr sz="100" spc="-20" baseline="55555" dirty="0">
                <a:latin typeface="Trebuchet MS"/>
                <a:cs typeface="Trebuchet MS"/>
              </a:rPr>
              <a:t>Give</a:t>
            </a:r>
            <a:r>
              <a:rPr sz="100" baseline="55555" dirty="0">
                <a:latin typeface="Trebuchet MS"/>
                <a:cs typeface="Trebuchet MS"/>
              </a:rPr>
              <a:t> </a:t>
            </a:r>
            <a:r>
              <a:rPr sz="100" spc="-10" baseline="55555" dirty="0">
                <a:latin typeface="Trebuchet MS"/>
                <a:cs typeface="Trebuchet MS"/>
              </a:rPr>
              <a:t>older</a:t>
            </a:r>
            <a:r>
              <a:rPr sz="100" baseline="55555" dirty="0">
                <a:latin typeface="Trebuchet MS"/>
                <a:cs typeface="Trebuchet MS"/>
              </a:rPr>
              <a:t> </a:t>
            </a:r>
            <a:r>
              <a:rPr sz="100" spc="-7" dirty="0">
                <a:latin typeface="Trebuchet MS"/>
                <a:cs typeface="Trebuchet MS"/>
              </a:rPr>
              <a:t>children</a:t>
            </a:r>
            <a:r>
              <a:rPr sz="100" dirty="0">
                <a:latin typeface="Trebuchet MS"/>
                <a:cs typeface="Trebuchet MS"/>
              </a:rPr>
              <a:t> </a:t>
            </a:r>
            <a:r>
              <a:rPr sz="100" spc="-14" dirty="0">
                <a:latin typeface="Trebuchet MS"/>
                <a:cs typeface="Trebuchet MS"/>
              </a:rPr>
              <a:t>more</a:t>
            </a:r>
            <a:r>
              <a:rPr sz="100" dirty="0">
                <a:latin typeface="Trebuchet MS"/>
                <a:cs typeface="Trebuchet MS"/>
              </a:rPr>
              <a:t> </a:t>
            </a:r>
            <a:r>
              <a:rPr sz="100" spc="-7" dirty="0">
                <a:latin typeface="Trebuchet MS"/>
                <a:cs typeface="Trebuchet MS"/>
              </a:rPr>
              <a:t>time</a:t>
            </a:r>
            <a:r>
              <a:rPr sz="100" spc="3" dirty="0">
                <a:latin typeface="Trebuchet MS"/>
                <a:cs typeface="Trebuchet MS"/>
              </a:rPr>
              <a:t> </a:t>
            </a:r>
            <a:r>
              <a:rPr sz="100" spc="-14" dirty="0">
                <a:latin typeface="Trebuchet MS"/>
                <a:cs typeface="Trebuchet MS"/>
              </a:rPr>
              <a:t>to</a:t>
            </a:r>
            <a:r>
              <a:rPr sz="100" dirty="0">
                <a:latin typeface="Trebuchet MS"/>
                <a:cs typeface="Trebuchet MS"/>
              </a:rPr>
              <a:t> </a:t>
            </a:r>
            <a:r>
              <a:rPr sz="100" spc="-7" dirty="0">
                <a:latin typeface="Trebuchet MS"/>
                <a:cs typeface="Trebuchet MS"/>
              </a:rPr>
              <a:t>ask</a:t>
            </a:r>
            <a:r>
              <a:rPr sz="100" dirty="0">
                <a:latin typeface="Trebuchet MS"/>
                <a:cs typeface="Trebuchet MS"/>
              </a:rPr>
              <a:t> </a:t>
            </a:r>
            <a:r>
              <a:rPr sz="100" spc="-7" dirty="0">
                <a:latin typeface="Trebuchet MS"/>
                <a:cs typeface="Trebuchet MS"/>
              </a:rPr>
              <a:t>questions.</a:t>
            </a:r>
            <a:r>
              <a:rPr sz="100" dirty="0">
                <a:latin typeface="Trebuchet MS"/>
                <a:cs typeface="Trebuchet MS"/>
              </a:rPr>
              <a:t> </a:t>
            </a:r>
            <a:r>
              <a:rPr sz="100" spc="-7" dirty="0">
                <a:latin typeface="Trebuchet MS"/>
                <a:cs typeface="Trebuchet MS"/>
              </a:rPr>
              <a:t>Talk</a:t>
            </a:r>
            <a:r>
              <a:rPr sz="100" dirty="0">
                <a:latin typeface="Trebuchet MS"/>
                <a:cs typeface="Trebuchet MS"/>
              </a:rPr>
              <a:t> </a:t>
            </a:r>
            <a:r>
              <a:rPr sz="100" spc="-7" dirty="0">
                <a:latin typeface="Trebuchet MS"/>
                <a:cs typeface="Trebuchet MS"/>
              </a:rPr>
              <a:t>with</a:t>
            </a:r>
            <a:r>
              <a:rPr sz="100" spc="3" dirty="0">
                <a:latin typeface="Trebuchet MS"/>
                <a:cs typeface="Trebuchet MS"/>
              </a:rPr>
              <a:t> </a:t>
            </a:r>
            <a:r>
              <a:rPr sz="100" spc="-14" dirty="0">
                <a:latin typeface="Trebuchet MS"/>
                <a:cs typeface="Trebuchet MS"/>
              </a:rPr>
              <a:t>them</a:t>
            </a:r>
            <a:r>
              <a:rPr sz="100" dirty="0">
                <a:latin typeface="Trebuchet MS"/>
                <a:cs typeface="Trebuchet MS"/>
              </a:rPr>
              <a:t> </a:t>
            </a:r>
            <a:r>
              <a:rPr sz="100" spc="-7" dirty="0">
                <a:latin typeface="Trebuchet MS"/>
                <a:cs typeface="Trebuchet MS"/>
              </a:rPr>
              <a:t>about</a:t>
            </a:r>
            <a:r>
              <a:rPr sz="100" dirty="0">
                <a:latin typeface="Trebuchet MS"/>
                <a:cs typeface="Trebuchet MS"/>
              </a:rPr>
              <a:t> </a:t>
            </a:r>
            <a:r>
              <a:rPr sz="100" spc="-7" dirty="0">
                <a:latin typeface="Trebuchet MS"/>
                <a:cs typeface="Trebuchet MS"/>
              </a:rPr>
              <a:t>a</a:t>
            </a:r>
            <a:r>
              <a:rPr sz="100" dirty="0">
                <a:latin typeface="Trebuchet MS"/>
                <a:cs typeface="Trebuchet MS"/>
              </a:rPr>
              <a:t> </a:t>
            </a:r>
            <a:r>
              <a:rPr sz="100" spc="-7" dirty="0">
                <a:latin typeface="Trebuchet MS"/>
                <a:cs typeface="Trebuchet MS"/>
              </a:rPr>
              <a:t>plan</a:t>
            </a:r>
            <a:r>
              <a:rPr sz="100" spc="3" dirty="0">
                <a:latin typeface="Trebuchet MS"/>
                <a:cs typeface="Trebuchet MS"/>
              </a:rPr>
              <a:t> </a:t>
            </a:r>
            <a:r>
              <a:rPr sz="100" spc="-7" dirty="0">
                <a:latin typeface="Trebuchet MS"/>
                <a:cs typeface="Trebuchet MS"/>
              </a:rPr>
              <a:t>for</a:t>
            </a:r>
            <a:r>
              <a:rPr sz="100" dirty="0">
                <a:latin typeface="Trebuchet MS"/>
                <a:cs typeface="Trebuchet MS"/>
              </a:rPr>
              <a:t> </a:t>
            </a:r>
            <a:r>
              <a:rPr sz="100" spc="-7" dirty="0">
                <a:latin typeface="Trebuchet MS"/>
                <a:cs typeface="Trebuchet MS"/>
              </a:rPr>
              <a:t>the</a:t>
            </a:r>
            <a:r>
              <a:rPr sz="100" dirty="0">
                <a:latin typeface="Trebuchet MS"/>
                <a:cs typeface="Trebuchet MS"/>
              </a:rPr>
              <a:t> </a:t>
            </a:r>
            <a:r>
              <a:rPr sz="100" spc="-7" dirty="0">
                <a:latin typeface="Trebuchet MS"/>
                <a:cs typeface="Trebuchet MS"/>
              </a:rPr>
              <a:t>vaccine</a:t>
            </a:r>
            <a:r>
              <a:rPr sz="100" dirty="0">
                <a:latin typeface="Trebuchet MS"/>
                <a:cs typeface="Trebuchet MS"/>
              </a:rPr>
              <a:t> </a:t>
            </a:r>
            <a:r>
              <a:rPr sz="100" spc="-7" dirty="0">
                <a:latin typeface="Trebuchet MS"/>
                <a:cs typeface="Trebuchet MS"/>
              </a:rPr>
              <a:t>so</a:t>
            </a:r>
            <a:r>
              <a:rPr sz="100" dirty="0">
                <a:latin typeface="Trebuchet MS"/>
                <a:cs typeface="Trebuchet MS"/>
              </a:rPr>
              <a:t> </a:t>
            </a:r>
            <a:r>
              <a:rPr sz="100" spc="-14" dirty="0">
                <a:latin typeface="Trebuchet MS"/>
                <a:cs typeface="Trebuchet MS"/>
              </a:rPr>
              <a:t>they</a:t>
            </a:r>
            <a:r>
              <a:rPr sz="100" spc="3" dirty="0">
                <a:latin typeface="Trebuchet MS"/>
                <a:cs typeface="Trebuchet MS"/>
              </a:rPr>
              <a:t> </a:t>
            </a:r>
            <a:r>
              <a:rPr sz="100" spc="-7" dirty="0">
                <a:latin typeface="Trebuchet MS"/>
                <a:cs typeface="Trebuchet MS"/>
              </a:rPr>
              <a:t>feel</a:t>
            </a:r>
            <a:r>
              <a:rPr sz="100" dirty="0">
                <a:latin typeface="Trebuchet MS"/>
                <a:cs typeface="Trebuchet MS"/>
              </a:rPr>
              <a:t> </a:t>
            </a:r>
            <a:r>
              <a:rPr sz="100" spc="-7" dirty="0">
                <a:latin typeface="Trebuchet MS"/>
                <a:cs typeface="Trebuchet MS"/>
              </a:rPr>
              <a:t>in</a:t>
            </a:r>
            <a:r>
              <a:rPr sz="100" dirty="0">
                <a:latin typeface="Trebuchet MS"/>
                <a:cs typeface="Trebuchet MS"/>
              </a:rPr>
              <a:t> </a:t>
            </a:r>
            <a:r>
              <a:rPr sz="100" spc="-7" dirty="0">
                <a:latin typeface="Trebuchet MS"/>
                <a:cs typeface="Trebuchet MS"/>
              </a:rPr>
              <a:t>control.</a:t>
            </a:r>
            <a:endParaRPr sz="100">
              <a:latin typeface="Trebuchet MS"/>
              <a:cs typeface="Trebuchet MS"/>
            </a:endParaRPr>
          </a:p>
        </p:txBody>
      </p:sp>
      <p:sp>
        <p:nvSpPr>
          <p:cNvPr id="635" name="object 635"/>
          <p:cNvSpPr txBox="1"/>
          <p:nvPr/>
        </p:nvSpPr>
        <p:spPr>
          <a:xfrm rot="120000">
            <a:off x="7386062" y="3229330"/>
            <a:ext cx="117381" cy="64616"/>
          </a:xfrm>
          <a:prstGeom prst="rect">
            <a:avLst/>
          </a:prstGeom>
        </p:spPr>
        <p:txBody>
          <a:bodyPr vert="horz" wrap="square" lIns="0" tIns="3031" rIns="0" bIns="0" rtlCol="0">
            <a:spAutoFit/>
          </a:bodyPr>
          <a:lstStyle/>
          <a:p>
            <a:pPr>
              <a:spcBef>
                <a:spcPts val="24"/>
              </a:spcBef>
            </a:pPr>
            <a:r>
              <a:rPr sz="100" b="1" spc="-7" dirty="0">
                <a:solidFill>
                  <a:srgbClr val="005899"/>
                </a:solidFill>
                <a:latin typeface="Trebuchet MS"/>
                <a:cs typeface="Trebuchet MS"/>
              </a:rPr>
              <a:t>Decide</a:t>
            </a:r>
            <a:r>
              <a:rPr sz="100" b="1" spc="-3" dirty="0">
                <a:solidFill>
                  <a:srgbClr val="005899"/>
                </a:solidFill>
                <a:latin typeface="Trebuchet MS"/>
                <a:cs typeface="Trebuchet MS"/>
              </a:rPr>
              <a:t> </a:t>
            </a:r>
            <a:r>
              <a:rPr sz="100" b="1" spc="-7" dirty="0">
                <a:solidFill>
                  <a:srgbClr val="005899"/>
                </a:solidFill>
                <a:latin typeface="Trebuchet MS"/>
                <a:cs typeface="Trebuchet MS"/>
              </a:rPr>
              <a:t>what</a:t>
            </a:r>
            <a:r>
              <a:rPr sz="100" b="1" dirty="0">
                <a:solidFill>
                  <a:srgbClr val="005899"/>
                </a:solidFill>
                <a:latin typeface="Trebuchet MS"/>
                <a:cs typeface="Trebuchet MS"/>
              </a:rPr>
              <a:t> </a:t>
            </a:r>
            <a:r>
              <a:rPr sz="100" b="1" spc="-7" dirty="0">
                <a:solidFill>
                  <a:srgbClr val="005899"/>
                </a:solidFill>
                <a:latin typeface="Trebuchet MS"/>
                <a:cs typeface="Trebuchet MS"/>
              </a:rPr>
              <a:t>to</a:t>
            </a:r>
            <a:r>
              <a:rPr sz="100" b="1" dirty="0">
                <a:solidFill>
                  <a:srgbClr val="005899"/>
                </a:solidFill>
                <a:latin typeface="Trebuchet MS"/>
                <a:cs typeface="Trebuchet MS"/>
              </a:rPr>
              <a:t> </a:t>
            </a:r>
            <a:r>
              <a:rPr sz="100" b="1" spc="-7" dirty="0">
                <a:solidFill>
                  <a:srgbClr val="005899"/>
                </a:solidFill>
                <a:latin typeface="Trebuchet MS"/>
                <a:cs typeface="Trebuchet MS"/>
              </a:rPr>
              <a:t>bring</a:t>
            </a:r>
            <a:r>
              <a:rPr sz="100" b="1" dirty="0">
                <a:solidFill>
                  <a:srgbClr val="005899"/>
                </a:solidFill>
                <a:latin typeface="Trebuchet MS"/>
                <a:cs typeface="Trebuchet MS"/>
              </a:rPr>
              <a:t> </a:t>
            </a:r>
            <a:r>
              <a:rPr sz="100" b="1" spc="-7" dirty="0">
                <a:solidFill>
                  <a:srgbClr val="005899"/>
                </a:solidFill>
                <a:latin typeface="Trebuchet MS"/>
                <a:cs typeface="Trebuchet MS"/>
              </a:rPr>
              <a:t>to</a:t>
            </a:r>
            <a:r>
              <a:rPr sz="100" b="1" dirty="0">
                <a:solidFill>
                  <a:srgbClr val="005899"/>
                </a:solidFill>
                <a:latin typeface="Trebuchet MS"/>
                <a:cs typeface="Trebuchet MS"/>
              </a:rPr>
              <a:t> </a:t>
            </a:r>
            <a:r>
              <a:rPr sz="100" b="1" spc="-7" dirty="0">
                <a:solidFill>
                  <a:srgbClr val="005899"/>
                </a:solidFill>
                <a:latin typeface="Trebuchet MS"/>
                <a:cs typeface="Trebuchet MS"/>
              </a:rPr>
              <a:t>distract</a:t>
            </a:r>
            <a:r>
              <a:rPr sz="100" b="1" dirty="0">
                <a:solidFill>
                  <a:srgbClr val="005899"/>
                </a:solidFill>
                <a:latin typeface="Trebuchet MS"/>
                <a:cs typeface="Trebuchet MS"/>
              </a:rPr>
              <a:t> </a:t>
            </a:r>
            <a:r>
              <a:rPr sz="100" b="1" spc="-7" dirty="0">
                <a:solidFill>
                  <a:srgbClr val="005899"/>
                </a:solidFill>
                <a:latin typeface="Trebuchet MS"/>
                <a:cs typeface="Trebuchet MS"/>
              </a:rPr>
              <a:t>your</a:t>
            </a:r>
            <a:r>
              <a:rPr sz="100" b="1" dirty="0">
                <a:solidFill>
                  <a:srgbClr val="005899"/>
                </a:solidFill>
                <a:latin typeface="Trebuchet MS"/>
                <a:cs typeface="Trebuchet MS"/>
              </a:rPr>
              <a:t> </a:t>
            </a:r>
            <a:r>
              <a:rPr sz="100" b="1" spc="-7" dirty="0">
                <a:solidFill>
                  <a:srgbClr val="005899"/>
                </a:solidFill>
                <a:latin typeface="Trebuchet MS"/>
                <a:cs typeface="Trebuchet MS"/>
              </a:rPr>
              <a:t>child</a:t>
            </a:r>
            <a:r>
              <a:rPr sz="100" b="1" spc="-3" dirty="0">
                <a:solidFill>
                  <a:srgbClr val="005899"/>
                </a:solidFill>
                <a:latin typeface="Trebuchet MS"/>
                <a:cs typeface="Trebuchet MS"/>
              </a:rPr>
              <a:t> </a:t>
            </a:r>
            <a:r>
              <a:rPr sz="100" b="1" spc="-7" dirty="0">
                <a:solidFill>
                  <a:srgbClr val="005899"/>
                </a:solidFill>
                <a:latin typeface="Trebuchet MS"/>
                <a:cs typeface="Trebuchet MS"/>
              </a:rPr>
              <a:t>when</a:t>
            </a:r>
            <a:r>
              <a:rPr sz="100" b="1" dirty="0">
                <a:solidFill>
                  <a:srgbClr val="005899"/>
                </a:solidFill>
                <a:latin typeface="Trebuchet MS"/>
                <a:cs typeface="Trebuchet MS"/>
              </a:rPr>
              <a:t> </a:t>
            </a:r>
            <a:r>
              <a:rPr sz="100" b="1" spc="-7" dirty="0">
                <a:solidFill>
                  <a:srgbClr val="005899"/>
                </a:solidFill>
                <a:latin typeface="Trebuchet MS"/>
                <a:cs typeface="Trebuchet MS"/>
              </a:rPr>
              <a:t>waiting</a:t>
            </a:r>
            <a:r>
              <a:rPr sz="100" b="1" dirty="0">
                <a:solidFill>
                  <a:srgbClr val="005899"/>
                </a:solidFill>
                <a:latin typeface="Trebuchet MS"/>
                <a:cs typeface="Trebuchet MS"/>
              </a:rPr>
              <a:t> </a:t>
            </a:r>
            <a:r>
              <a:rPr sz="100" b="1" spc="-7" dirty="0">
                <a:solidFill>
                  <a:srgbClr val="005899"/>
                </a:solidFill>
                <a:latin typeface="Trebuchet MS"/>
                <a:cs typeface="Trebuchet MS"/>
              </a:rPr>
              <a:t>and</a:t>
            </a:r>
            <a:r>
              <a:rPr sz="100" b="1" dirty="0">
                <a:solidFill>
                  <a:srgbClr val="005899"/>
                </a:solidFill>
                <a:latin typeface="Trebuchet MS"/>
                <a:cs typeface="Trebuchet MS"/>
              </a:rPr>
              <a:t> </a:t>
            </a:r>
            <a:r>
              <a:rPr sz="100" b="1" spc="-7" dirty="0">
                <a:solidFill>
                  <a:srgbClr val="005899"/>
                </a:solidFill>
                <a:latin typeface="Trebuchet MS"/>
                <a:cs typeface="Trebuchet MS"/>
              </a:rPr>
              <a:t>during</a:t>
            </a:r>
            <a:r>
              <a:rPr sz="100" b="1" dirty="0">
                <a:solidFill>
                  <a:srgbClr val="005899"/>
                </a:solidFill>
                <a:latin typeface="Trebuchet MS"/>
                <a:cs typeface="Trebuchet MS"/>
              </a:rPr>
              <a:t> </a:t>
            </a:r>
            <a:r>
              <a:rPr sz="100" b="1" spc="-7" dirty="0">
                <a:solidFill>
                  <a:srgbClr val="005899"/>
                </a:solidFill>
                <a:latin typeface="Trebuchet MS"/>
                <a:cs typeface="Trebuchet MS"/>
              </a:rPr>
              <a:t>the</a:t>
            </a:r>
            <a:r>
              <a:rPr sz="100" b="1" dirty="0">
                <a:solidFill>
                  <a:srgbClr val="005899"/>
                </a:solidFill>
                <a:latin typeface="Trebuchet MS"/>
                <a:cs typeface="Trebuchet MS"/>
              </a:rPr>
              <a:t> </a:t>
            </a:r>
            <a:r>
              <a:rPr sz="100" b="1" spc="-7" dirty="0">
                <a:solidFill>
                  <a:srgbClr val="005899"/>
                </a:solidFill>
                <a:latin typeface="Trebuchet MS"/>
                <a:cs typeface="Trebuchet MS"/>
              </a:rPr>
              <a:t>vaccine:</a:t>
            </a:r>
            <a:endParaRPr sz="100">
              <a:latin typeface="Trebuchet MS"/>
              <a:cs typeface="Trebuchet MS"/>
            </a:endParaRPr>
          </a:p>
        </p:txBody>
      </p:sp>
      <p:sp>
        <p:nvSpPr>
          <p:cNvPr id="636" name="object 636"/>
          <p:cNvSpPr txBox="1"/>
          <p:nvPr/>
        </p:nvSpPr>
        <p:spPr>
          <a:xfrm rot="120000">
            <a:off x="7388477" y="3235309"/>
            <a:ext cx="129489" cy="64179"/>
          </a:xfrm>
          <a:prstGeom prst="rect">
            <a:avLst/>
          </a:prstGeom>
        </p:spPr>
        <p:txBody>
          <a:bodyPr vert="horz" wrap="square" lIns="0" tIns="2598" rIns="0" bIns="0" rtlCol="0">
            <a:spAutoFit/>
          </a:bodyPr>
          <a:lstStyle/>
          <a:p>
            <a:pPr marL="2598" indent="-3031">
              <a:spcBef>
                <a:spcPts val="20"/>
              </a:spcBef>
              <a:buClr>
                <a:srgbClr val="0092D1"/>
              </a:buClr>
              <a:buSzPts val="100"/>
              <a:buFont typeface="Trebuchet MS"/>
              <a:buChar char="•"/>
              <a:tabLst>
                <a:tab pos="3031" algn="l"/>
              </a:tabLst>
            </a:pPr>
            <a:r>
              <a:rPr sz="100" spc="-7" dirty="0">
                <a:latin typeface="Trebuchet MS"/>
                <a:cs typeface="Trebuchet MS"/>
              </a:rPr>
              <a:t>Bring</a:t>
            </a:r>
            <a:r>
              <a:rPr sz="100" spc="7" dirty="0">
                <a:latin typeface="Trebuchet MS"/>
                <a:cs typeface="Trebuchet MS"/>
              </a:rPr>
              <a:t> </a:t>
            </a:r>
            <a:r>
              <a:rPr sz="100" spc="-7" dirty="0">
                <a:latin typeface="Trebuchet MS"/>
                <a:cs typeface="Trebuchet MS"/>
              </a:rPr>
              <a:t>a</a:t>
            </a:r>
            <a:r>
              <a:rPr sz="100" spc="7" dirty="0">
                <a:latin typeface="Trebuchet MS"/>
                <a:cs typeface="Trebuchet MS"/>
              </a:rPr>
              <a:t> </a:t>
            </a:r>
            <a:r>
              <a:rPr sz="100" spc="-14" dirty="0">
                <a:latin typeface="Trebuchet MS"/>
                <a:cs typeface="Trebuchet MS"/>
              </a:rPr>
              <a:t>new</a:t>
            </a:r>
            <a:r>
              <a:rPr sz="100" spc="7" dirty="0">
                <a:latin typeface="Trebuchet MS"/>
                <a:cs typeface="Trebuchet MS"/>
              </a:rPr>
              <a:t> </a:t>
            </a:r>
            <a:r>
              <a:rPr sz="100" spc="-14" dirty="0">
                <a:latin typeface="Trebuchet MS"/>
                <a:cs typeface="Trebuchet MS"/>
              </a:rPr>
              <a:t>toy</a:t>
            </a:r>
            <a:r>
              <a:rPr sz="100" spc="7" dirty="0">
                <a:latin typeface="Trebuchet MS"/>
                <a:cs typeface="Trebuchet MS"/>
              </a:rPr>
              <a:t> </a:t>
            </a:r>
            <a:r>
              <a:rPr sz="100" spc="-7" dirty="0">
                <a:latin typeface="Trebuchet MS"/>
                <a:cs typeface="Trebuchet MS"/>
              </a:rPr>
              <a:t>or</a:t>
            </a:r>
            <a:r>
              <a:rPr sz="100" spc="7" dirty="0">
                <a:latin typeface="Trebuchet MS"/>
                <a:cs typeface="Trebuchet MS"/>
              </a:rPr>
              <a:t> </a:t>
            </a:r>
            <a:r>
              <a:rPr sz="100" spc="-14" dirty="0">
                <a:latin typeface="Trebuchet MS"/>
                <a:cs typeface="Trebuchet MS"/>
              </a:rPr>
              <a:t>game,</a:t>
            </a:r>
            <a:r>
              <a:rPr sz="100" spc="7" dirty="0">
                <a:latin typeface="Trebuchet MS"/>
                <a:cs typeface="Trebuchet MS"/>
              </a:rPr>
              <a:t> </a:t>
            </a:r>
            <a:r>
              <a:rPr sz="100" spc="-7" dirty="0">
                <a:latin typeface="Trebuchet MS"/>
                <a:cs typeface="Trebuchet MS"/>
              </a:rPr>
              <a:t>a</a:t>
            </a:r>
            <a:r>
              <a:rPr sz="100" spc="7" dirty="0">
                <a:latin typeface="Trebuchet MS"/>
                <a:cs typeface="Trebuchet MS"/>
              </a:rPr>
              <a:t> </a:t>
            </a:r>
            <a:r>
              <a:rPr sz="100" spc="-14" dirty="0">
                <a:latin typeface="Trebuchet MS"/>
                <a:cs typeface="Trebuchet MS"/>
              </a:rPr>
              <a:t>favorite</a:t>
            </a:r>
            <a:r>
              <a:rPr sz="100" spc="7" dirty="0">
                <a:latin typeface="Trebuchet MS"/>
                <a:cs typeface="Trebuchet MS"/>
              </a:rPr>
              <a:t> </a:t>
            </a:r>
            <a:r>
              <a:rPr sz="100" spc="-14" dirty="0">
                <a:latin typeface="Trebuchet MS"/>
                <a:cs typeface="Trebuchet MS"/>
              </a:rPr>
              <a:t>toy</a:t>
            </a:r>
            <a:r>
              <a:rPr sz="100" spc="7" dirty="0">
                <a:latin typeface="Trebuchet MS"/>
                <a:cs typeface="Trebuchet MS"/>
              </a:rPr>
              <a:t> </a:t>
            </a:r>
            <a:r>
              <a:rPr sz="100" spc="-14" dirty="0">
                <a:latin typeface="Trebuchet MS"/>
                <a:cs typeface="Trebuchet MS"/>
              </a:rPr>
              <a:t>to</a:t>
            </a:r>
            <a:r>
              <a:rPr sz="100" spc="7" dirty="0">
                <a:latin typeface="Trebuchet MS"/>
                <a:cs typeface="Trebuchet MS"/>
              </a:rPr>
              <a:t> </a:t>
            </a:r>
            <a:r>
              <a:rPr sz="100" spc="-14" dirty="0">
                <a:latin typeface="Trebuchet MS"/>
                <a:cs typeface="Trebuchet MS"/>
              </a:rPr>
              <a:t>squeeze</a:t>
            </a:r>
            <a:r>
              <a:rPr sz="100" spc="7" dirty="0">
                <a:latin typeface="Trebuchet MS"/>
                <a:cs typeface="Trebuchet MS"/>
              </a:rPr>
              <a:t> </a:t>
            </a:r>
            <a:r>
              <a:rPr sz="100" spc="-7" dirty="0">
                <a:latin typeface="Trebuchet MS"/>
                <a:cs typeface="Trebuchet MS"/>
              </a:rPr>
              <a:t>or</a:t>
            </a:r>
            <a:r>
              <a:rPr sz="100" spc="7" dirty="0">
                <a:latin typeface="Trebuchet MS"/>
                <a:cs typeface="Trebuchet MS"/>
              </a:rPr>
              <a:t> </a:t>
            </a:r>
            <a:r>
              <a:rPr sz="100" spc="-14" dirty="0">
                <a:latin typeface="Trebuchet MS"/>
                <a:cs typeface="Trebuchet MS"/>
              </a:rPr>
              <a:t>something</a:t>
            </a:r>
            <a:r>
              <a:rPr sz="100" spc="7" dirty="0">
                <a:latin typeface="Trebuchet MS"/>
                <a:cs typeface="Trebuchet MS"/>
              </a:rPr>
              <a:t> </a:t>
            </a:r>
            <a:r>
              <a:rPr sz="100" spc="-14" dirty="0">
                <a:latin typeface="Trebuchet MS"/>
                <a:cs typeface="Trebuchet MS"/>
              </a:rPr>
              <a:t>to</a:t>
            </a:r>
            <a:r>
              <a:rPr sz="100" spc="7" dirty="0">
                <a:latin typeface="Trebuchet MS"/>
                <a:cs typeface="Trebuchet MS"/>
              </a:rPr>
              <a:t> </a:t>
            </a:r>
            <a:r>
              <a:rPr sz="100" spc="-7" dirty="0">
                <a:latin typeface="Trebuchet MS"/>
                <a:cs typeface="Trebuchet MS"/>
              </a:rPr>
              <a:t>listen</a:t>
            </a:r>
            <a:r>
              <a:rPr sz="100" spc="7" dirty="0">
                <a:latin typeface="Trebuchet MS"/>
                <a:cs typeface="Trebuchet MS"/>
              </a:rPr>
              <a:t> </a:t>
            </a:r>
            <a:r>
              <a:rPr sz="100" spc="-14" dirty="0">
                <a:latin typeface="Trebuchet MS"/>
                <a:cs typeface="Trebuchet MS"/>
              </a:rPr>
              <a:t>to</a:t>
            </a:r>
            <a:r>
              <a:rPr sz="100" spc="7" dirty="0">
                <a:latin typeface="Trebuchet MS"/>
                <a:cs typeface="Trebuchet MS"/>
              </a:rPr>
              <a:t> </a:t>
            </a:r>
            <a:r>
              <a:rPr sz="100" spc="-7" dirty="0">
                <a:latin typeface="Trebuchet MS"/>
                <a:cs typeface="Trebuchet MS"/>
              </a:rPr>
              <a:t>music</a:t>
            </a:r>
            <a:r>
              <a:rPr sz="100" spc="7" dirty="0">
                <a:latin typeface="Trebuchet MS"/>
                <a:cs typeface="Trebuchet MS"/>
              </a:rPr>
              <a:t> </a:t>
            </a:r>
            <a:r>
              <a:rPr sz="100" spc="-7" dirty="0">
                <a:latin typeface="Trebuchet MS"/>
                <a:cs typeface="Trebuchet MS"/>
              </a:rPr>
              <a:t>or</a:t>
            </a:r>
            <a:r>
              <a:rPr sz="100" spc="7" dirty="0">
                <a:latin typeface="Trebuchet MS"/>
                <a:cs typeface="Trebuchet MS"/>
              </a:rPr>
              <a:t> </a:t>
            </a:r>
            <a:r>
              <a:rPr sz="100" spc="-7" dirty="0">
                <a:latin typeface="Trebuchet MS"/>
                <a:cs typeface="Trebuchet MS"/>
              </a:rPr>
              <a:t>watch</a:t>
            </a:r>
            <a:r>
              <a:rPr sz="100" spc="7" dirty="0">
                <a:latin typeface="Trebuchet MS"/>
                <a:cs typeface="Trebuchet MS"/>
              </a:rPr>
              <a:t> </a:t>
            </a:r>
            <a:r>
              <a:rPr sz="100" spc="-7" dirty="0">
                <a:latin typeface="Trebuchet MS"/>
                <a:cs typeface="Trebuchet MS"/>
              </a:rPr>
              <a:t>videos</a:t>
            </a:r>
            <a:r>
              <a:rPr sz="100" spc="7" dirty="0">
                <a:latin typeface="Trebuchet MS"/>
                <a:cs typeface="Trebuchet MS"/>
              </a:rPr>
              <a:t> </a:t>
            </a:r>
            <a:r>
              <a:rPr sz="100" spc="-17" dirty="0">
                <a:latin typeface="Trebuchet MS"/>
                <a:cs typeface="Trebuchet MS"/>
              </a:rPr>
              <a:t>on.</a:t>
            </a:r>
            <a:endParaRPr sz="100">
              <a:latin typeface="Trebuchet MS"/>
              <a:cs typeface="Trebuchet MS"/>
            </a:endParaRPr>
          </a:p>
        </p:txBody>
      </p:sp>
      <p:sp>
        <p:nvSpPr>
          <p:cNvPr id="637" name="object 637"/>
          <p:cNvSpPr txBox="1"/>
          <p:nvPr/>
        </p:nvSpPr>
        <p:spPr>
          <a:xfrm rot="120000">
            <a:off x="7385437" y="3274039"/>
            <a:ext cx="151574" cy="321"/>
          </a:xfrm>
          <a:prstGeom prst="rect">
            <a:avLst/>
          </a:prstGeom>
        </p:spPr>
        <p:txBody>
          <a:bodyPr vert="horz" wrap="square" lIns="0" tIns="0" rIns="0" bIns="0" rtlCol="0">
            <a:spAutoFit/>
          </a:bodyPr>
          <a:lstStyle/>
          <a:p>
            <a:pPr>
              <a:lnSpc>
                <a:spcPts val="27"/>
              </a:lnSpc>
            </a:pPr>
            <a:r>
              <a:rPr sz="100" b="1" spc="-10" baseline="55555" dirty="0">
                <a:solidFill>
                  <a:srgbClr val="005899"/>
                </a:solidFill>
                <a:latin typeface="Trebuchet MS"/>
                <a:cs typeface="Trebuchet MS"/>
              </a:rPr>
              <a:t>Ask</a:t>
            </a:r>
            <a:r>
              <a:rPr sz="100" b="1" spc="10" baseline="55555" dirty="0">
                <a:solidFill>
                  <a:srgbClr val="005899"/>
                </a:solidFill>
                <a:latin typeface="Trebuchet MS"/>
                <a:cs typeface="Trebuchet MS"/>
              </a:rPr>
              <a:t> </a:t>
            </a:r>
            <a:r>
              <a:rPr sz="100" b="1" spc="-10" baseline="55555" dirty="0">
                <a:solidFill>
                  <a:srgbClr val="005899"/>
                </a:solidFill>
                <a:latin typeface="Trebuchet MS"/>
                <a:cs typeface="Trebuchet MS"/>
              </a:rPr>
              <a:t>your</a:t>
            </a:r>
            <a:r>
              <a:rPr sz="100" b="1" spc="10" baseline="55555" dirty="0">
                <a:solidFill>
                  <a:srgbClr val="005899"/>
                </a:solidFill>
                <a:latin typeface="Trebuchet MS"/>
                <a:cs typeface="Trebuchet MS"/>
              </a:rPr>
              <a:t> </a:t>
            </a:r>
            <a:r>
              <a:rPr sz="100" b="1" spc="-7" dirty="0">
                <a:solidFill>
                  <a:srgbClr val="005899"/>
                </a:solidFill>
                <a:latin typeface="Trebuchet MS"/>
                <a:cs typeface="Trebuchet MS"/>
              </a:rPr>
              <a:t>provider</a:t>
            </a:r>
            <a:r>
              <a:rPr sz="100" b="1" spc="10" dirty="0">
                <a:solidFill>
                  <a:srgbClr val="005899"/>
                </a:solidFill>
                <a:latin typeface="Trebuchet MS"/>
                <a:cs typeface="Trebuchet MS"/>
              </a:rPr>
              <a:t> </a:t>
            </a:r>
            <a:r>
              <a:rPr sz="100" b="1" spc="-7" dirty="0">
                <a:solidFill>
                  <a:srgbClr val="005899"/>
                </a:solidFill>
                <a:latin typeface="Trebuchet MS"/>
                <a:cs typeface="Trebuchet MS"/>
              </a:rPr>
              <a:t>about</a:t>
            </a:r>
            <a:r>
              <a:rPr sz="100" b="1" spc="7" dirty="0">
                <a:solidFill>
                  <a:srgbClr val="005899"/>
                </a:solidFill>
                <a:latin typeface="Trebuchet MS"/>
                <a:cs typeface="Trebuchet MS"/>
              </a:rPr>
              <a:t> </a:t>
            </a:r>
            <a:r>
              <a:rPr sz="100" b="1" spc="-7" dirty="0">
                <a:solidFill>
                  <a:srgbClr val="005899"/>
                </a:solidFill>
                <a:latin typeface="Trebuchet MS"/>
                <a:cs typeface="Trebuchet MS"/>
              </a:rPr>
              <a:t>numbing</a:t>
            </a:r>
            <a:r>
              <a:rPr sz="100" b="1" spc="7" dirty="0">
                <a:solidFill>
                  <a:srgbClr val="005899"/>
                </a:solidFill>
                <a:latin typeface="Trebuchet MS"/>
                <a:cs typeface="Trebuchet MS"/>
              </a:rPr>
              <a:t> </a:t>
            </a:r>
            <a:r>
              <a:rPr sz="100" b="1" spc="-14" dirty="0">
                <a:solidFill>
                  <a:srgbClr val="005899"/>
                </a:solidFill>
                <a:latin typeface="Trebuchet MS"/>
                <a:cs typeface="Trebuchet MS"/>
              </a:rPr>
              <a:t>medic</a:t>
            </a:r>
            <a:r>
              <a:rPr sz="100" b="1" spc="-14" dirty="0">
                <a:solidFill>
                  <a:srgbClr val="006B96"/>
                </a:solidFill>
                <a:latin typeface="Calibri"/>
                <a:cs typeface="Calibri"/>
              </a:rPr>
              <a:t>W</a:t>
            </a:r>
            <a:r>
              <a:rPr sz="100" b="1" spc="-14" dirty="0">
                <a:solidFill>
                  <a:srgbClr val="005899"/>
                </a:solidFill>
                <a:latin typeface="Trebuchet MS"/>
                <a:cs typeface="Trebuchet MS"/>
              </a:rPr>
              <a:t>ati</a:t>
            </a:r>
            <a:r>
              <a:rPr sz="100" b="1" spc="-14" dirty="0">
                <a:solidFill>
                  <a:srgbClr val="006B96"/>
                </a:solidFill>
                <a:latin typeface="Calibri"/>
                <a:cs typeface="Calibri"/>
              </a:rPr>
              <a:t>h</a:t>
            </a:r>
            <a:r>
              <a:rPr sz="100" b="1" spc="-14" dirty="0">
                <a:solidFill>
                  <a:srgbClr val="005899"/>
                </a:solidFill>
                <a:latin typeface="Trebuchet MS"/>
                <a:cs typeface="Trebuchet MS"/>
              </a:rPr>
              <a:t>on</a:t>
            </a:r>
            <a:r>
              <a:rPr sz="100" b="1" spc="-14" dirty="0">
                <a:solidFill>
                  <a:srgbClr val="006B96"/>
                </a:solidFill>
                <a:latin typeface="Calibri"/>
                <a:cs typeface="Calibri"/>
              </a:rPr>
              <a:t>a</a:t>
            </a:r>
            <a:r>
              <a:rPr sz="100" b="1" spc="-14" dirty="0">
                <a:solidFill>
                  <a:srgbClr val="005899"/>
                </a:solidFill>
                <a:latin typeface="Trebuchet MS"/>
                <a:cs typeface="Trebuchet MS"/>
              </a:rPr>
              <a:t>s</a:t>
            </a:r>
            <a:r>
              <a:rPr sz="100" b="1" spc="-14" dirty="0">
                <a:solidFill>
                  <a:srgbClr val="006B96"/>
                </a:solidFill>
                <a:latin typeface="Calibri"/>
                <a:cs typeface="Calibri"/>
              </a:rPr>
              <a:t>t</a:t>
            </a:r>
            <a:r>
              <a:rPr sz="100" b="1" spc="-14" dirty="0">
                <a:solidFill>
                  <a:srgbClr val="005899"/>
                </a:solidFill>
                <a:latin typeface="Trebuchet MS"/>
                <a:cs typeface="Trebuchet MS"/>
              </a:rPr>
              <a:t>that</a:t>
            </a:r>
            <a:r>
              <a:rPr sz="100" b="1" spc="-14" dirty="0">
                <a:solidFill>
                  <a:srgbClr val="006B96"/>
                </a:solidFill>
                <a:latin typeface="Calibri"/>
                <a:cs typeface="Calibri"/>
              </a:rPr>
              <a:t>is</a:t>
            </a:r>
            <a:r>
              <a:rPr sz="100" b="1" spc="17" dirty="0">
                <a:solidFill>
                  <a:srgbClr val="006B96"/>
                </a:solidFill>
                <a:latin typeface="Calibri"/>
                <a:cs typeface="Calibri"/>
              </a:rPr>
              <a:t> </a:t>
            </a:r>
            <a:r>
              <a:rPr sz="100" b="1" spc="-17" dirty="0">
                <a:solidFill>
                  <a:srgbClr val="006B96"/>
                </a:solidFill>
                <a:latin typeface="Calibri"/>
                <a:cs typeface="Calibri"/>
              </a:rPr>
              <a:t>m</a:t>
            </a:r>
            <a:r>
              <a:rPr sz="100" b="1" spc="-17" dirty="0">
                <a:solidFill>
                  <a:srgbClr val="005899"/>
                </a:solidFill>
                <a:latin typeface="Trebuchet MS"/>
                <a:cs typeface="Trebuchet MS"/>
              </a:rPr>
              <a:t>ma</a:t>
            </a:r>
            <a:r>
              <a:rPr sz="100" b="1" spc="-17" dirty="0">
                <a:solidFill>
                  <a:srgbClr val="006B96"/>
                </a:solidFill>
                <a:latin typeface="Calibri"/>
                <a:cs typeface="Calibri"/>
              </a:rPr>
              <a:t>RN</a:t>
            </a:r>
            <a:r>
              <a:rPr sz="100" b="1" spc="-17" dirty="0">
                <a:solidFill>
                  <a:srgbClr val="005899"/>
                </a:solidFill>
                <a:latin typeface="Trebuchet MS"/>
                <a:cs typeface="Trebuchet MS"/>
              </a:rPr>
              <a:t>y</a:t>
            </a:r>
            <a:r>
              <a:rPr sz="100" b="1" spc="7" dirty="0">
                <a:solidFill>
                  <a:srgbClr val="005899"/>
                </a:solidFill>
                <a:latin typeface="Trebuchet MS"/>
                <a:cs typeface="Trebuchet MS"/>
              </a:rPr>
              <a:t> </a:t>
            </a:r>
            <a:r>
              <a:rPr sz="100" b="1" spc="-7" dirty="0">
                <a:solidFill>
                  <a:srgbClr val="005899"/>
                </a:solidFill>
                <a:latin typeface="Trebuchet MS"/>
                <a:cs typeface="Trebuchet MS"/>
              </a:rPr>
              <a:t>be</a:t>
            </a:r>
            <a:r>
              <a:rPr sz="100" b="1" spc="-7" dirty="0">
                <a:solidFill>
                  <a:srgbClr val="006B96"/>
                </a:solidFill>
                <a:latin typeface="Calibri"/>
                <a:cs typeface="Calibri"/>
              </a:rPr>
              <a:t>A?</a:t>
            </a:r>
            <a:r>
              <a:rPr sz="100" b="1" spc="-7" dirty="0">
                <a:solidFill>
                  <a:srgbClr val="005899"/>
                </a:solidFill>
                <a:latin typeface="Trebuchet MS"/>
                <a:cs typeface="Trebuchet MS"/>
              </a:rPr>
              <a:t>available</a:t>
            </a:r>
            <a:r>
              <a:rPr sz="100" b="1" spc="7" dirty="0">
                <a:solidFill>
                  <a:srgbClr val="005899"/>
                </a:solidFill>
                <a:latin typeface="Trebuchet MS"/>
                <a:cs typeface="Trebuchet MS"/>
              </a:rPr>
              <a:t> </a:t>
            </a:r>
            <a:r>
              <a:rPr sz="100" b="1" spc="-7" dirty="0">
                <a:solidFill>
                  <a:srgbClr val="005899"/>
                </a:solidFill>
                <a:latin typeface="Trebuchet MS"/>
                <a:cs typeface="Trebuchet MS"/>
              </a:rPr>
              <a:t>to</a:t>
            </a:r>
            <a:r>
              <a:rPr sz="100" b="1" spc="10" dirty="0">
                <a:solidFill>
                  <a:srgbClr val="005899"/>
                </a:solidFill>
                <a:latin typeface="Trebuchet MS"/>
                <a:cs typeface="Trebuchet MS"/>
              </a:rPr>
              <a:t> </a:t>
            </a:r>
            <a:r>
              <a:rPr sz="100" b="1" spc="-7" dirty="0">
                <a:solidFill>
                  <a:srgbClr val="005899"/>
                </a:solidFill>
                <a:latin typeface="Trebuchet MS"/>
                <a:cs typeface="Trebuchet MS"/>
              </a:rPr>
              <a:t>be</a:t>
            </a:r>
            <a:r>
              <a:rPr sz="100" b="1" spc="7" dirty="0">
                <a:solidFill>
                  <a:srgbClr val="005899"/>
                </a:solidFill>
                <a:latin typeface="Trebuchet MS"/>
                <a:cs typeface="Trebuchet MS"/>
              </a:rPr>
              <a:t> </a:t>
            </a:r>
            <a:r>
              <a:rPr sz="100" b="1" spc="-7" dirty="0">
                <a:solidFill>
                  <a:srgbClr val="005899"/>
                </a:solidFill>
                <a:latin typeface="Trebuchet MS"/>
                <a:cs typeface="Trebuchet MS"/>
              </a:rPr>
              <a:t>used</a:t>
            </a:r>
            <a:r>
              <a:rPr sz="100" b="1" spc="7" dirty="0">
                <a:solidFill>
                  <a:srgbClr val="005899"/>
                </a:solidFill>
                <a:latin typeface="Trebuchet MS"/>
                <a:cs typeface="Trebuchet MS"/>
              </a:rPr>
              <a:t> </a:t>
            </a:r>
            <a:r>
              <a:rPr sz="100" b="1" spc="-7" dirty="0">
                <a:solidFill>
                  <a:srgbClr val="005899"/>
                </a:solidFill>
                <a:latin typeface="Trebuchet MS"/>
                <a:cs typeface="Trebuchet MS"/>
              </a:rPr>
              <a:t>prior</a:t>
            </a:r>
            <a:r>
              <a:rPr sz="100" b="1" spc="10" dirty="0">
                <a:solidFill>
                  <a:srgbClr val="005899"/>
                </a:solidFill>
                <a:latin typeface="Trebuchet MS"/>
                <a:cs typeface="Trebuchet MS"/>
              </a:rPr>
              <a:t> </a:t>
            </a:r>
            <a:r>
              <a:rPr sz="100" b="1" spc="-7" dirty="0">
                <a:solidFill>
                  <a:srgbClr val="005899"/>
                </a:solidFill>
                <a:latin typeface="Trebuchet MS"/>
                <a:cs typeface="Trebuchet MS"/>
              </a:rPr>
              <a:t>to</a:t>
            </a:r>
            <a:r>
              <a:rPr sz="100" b="1" spc="7" dirty="0">
                <a:solidFill>
                  <a:srgbClr val="005899"/>
                </a:solidFill>
                <a:latin typeface="Trebuchet MS"/>
                <a:cs typeface="Trebuchet MS"/>
              </a:rPr>
              <a:t> </a:t>
            </a:r>
            <a:r>
              <a:rPr sz="100" b="1" spc="-7" dirty="0">
                <a:solidFill>
                  <a:srgbClr val="005899"/>
                </a:solidFill>
                <a:latin typeface="Trebuchet MS"/>
                <a:cs typeface="Trebuchet MS"/>
              </a:rPr>
              <a:t>the</a:t>
            </a:r>
            <a:r>
              <a:rPr sz="100" b="1" spc="7" dirty="0">
                <a:solidFill>
                  <a:srgbClr val="005899"/>
                </a:solidFill>
                <a:latin typeface="Trebuchet MS"/>
                <a:cs typeface="Trebuchet MS"/>
              </a:rPr>
              <a:t> </a:t>
            </a:r>
            <a:r>
              <a:rPr sz="100" b="1" spc="-7" dirty="0">
                <a:solidFill>
                  <a:srgbClr val="005899"/>
                </a:solidFill>
                <a:latin typeface="Trebuchet MS"/>
                <a:cs typeface="Trebuchet MS"/>
              </a:rPr>
              <a:t>vaccination</a:t>
            </a:r>
            <a:endParaRPr sz="100">
              <a:latin typeface="Trebuchet MS"/>
              <a:cs typeface="Trebuchet MS"/>
            </a:endParaRPr>
          </a:p>
        </p:txBody>
      </p:sp>
      <p:sp>
        <p:nvSpPr>
          <p:cNvPr id="638" name="object 638"/>
          <p:cNvSpPr txBox="1"/>
          <p:nvPr/>
        </p:nvSpPr>
        <p:spPr>
          <a:xfrm rot="180000">
            <a:off x="7385082" y="3278952"/>
            <a:ext cx="96713" cy="630"/>
          </a:xfrm>
          <a:prstGeom prst="rect">
            <a:avLst/>
          </a:prstGeom>
        </p:spPr>
        <p:txBody>
          <a:bodyPr vert="horz" wrap="square" lIns="0" tIns="433" rIns="0" bIns="0" rtlCol="0">
            <a:spAutoFit/>
          </a:bodyPr>
          <a:lstStyle/>
          <a:p>
            <a:pPr>
              <a:lnSpc>
                <a:spcPts val="37"/>
              </a:lnSpc>
              <a:spcBef>
                <a:spcPts val="3"/>
              </a:spcBef>
            </a:pPr>
            <a:r>
              <a:rPr sz="100" b="1" spc="-7" dirty="0">
                <a:solidFill>
                  <a:srgbClr val="294362"/>
                </a:solidFill>
                <a:latin typeface="Arial Narrow"/>
                <a:cs typeface="Arial Narrow"/>
              </a:rPr>
              <a:t>Be</a:t>
            </a:r>
            <a:r>
              <a:rPr sz="100" b="1" dirty="0">
                <a:solidFill>
                  <a:srgbClr val="294362"/>
                </a:solidFill>
                <a:latin typeface="Arial Narrow"/>
                <a:cs typeface="Arial Narrow"/>
              </a:rPr>
              <a:t> honest.</a:t>
            </a:r>
            <a:r>
              <a:rPr sz="100" b="1" spc="170" dirty="0">
                <a:solidFill>
                  <a:srgbClr val="294362"/>
                </a:solidFill>
                <a:latin typeface="Arial Narrow"/>
                <a:cs typeface="Arial Narrow"/>
              </a:rPr>
              <a:t>  </a:t>
            </a:r>
            <a:r>
              <a:rPr sz="100" spc="-7" dirty="0">
                <a:latin typeface="Calibri"/>
                <a:cs typeface="Calibri"/>
              </a:rPr>
              <a:t>genetic</a:t>
            </a:r>
            <a:r>
              <a:rPr sz="100" dirty="0">
                <a:latin typeface="Calibri"/>
                <a:cs typeface="Calibri"/>
              </a:rPr>
              <a:t> </a:t>
            </a:r>
            <a:r>
              <a:rPr sz="100" spc="-7" dirty="0">
                <a:latin typeface="Calibri"/>
                <a:cs typeface="Calibri"/>
              </a:rPr>
              <a:t>material</a:t>
            </a:r>
            <a:r>
              <a:rPr sz="100" spc="-3" dirty="0">
                <a:latin typeface="Calibri"/>
                <a:cs typeface="Calibri"/>
              </a:rPr>
              <a:t> </a:t>
            </a:r>
            <a:r>
              <a:rPr sz="100" spc="-14" dirty="0">
                <a:latin typeface="Calibri"/>
                <a:cs typeface="Calibri"/>
              </a:rPr>
              <a:t>that</a:t>
            </a:r>
            <a:r>
              <a:rPr sz="100" spc="-3" dirty="0">
                <a:latin typeface="Calibri"/>
                <a:cs typeface="Calibri"/>
              </a:rPr>
              <a:t> </a:t>
            </a:r>
            <a:r>
              <a:rPr sz="100" spc="-7" dirty="0">
                <a:latin typeface="Calibri"/>
                <a:cs typeface="Calibri"/>
              </a:rPr>
              <a:t>tells</a:t>
            </a:r>
            <a:r>
              <a:rPr sz="100" dirty="0">
                <a:latin typeface="Calibri"/>
                <a:cs typeface="Calibri"/>
              </a:rPr>
              <a:t> </a:t>
            </a:r>
            <a:r>
              <a:rPr sz="100" spc="-14" dirty="0">
                <a:latin typeface="Calibri"/>
                <a:cs typeface="Calibri"/>
              </a:rPr>
              <a:t>your</a:t>
            </a:r>
            <a:endParaRPr sz="100">
              <a:latin typeface="Calibri"/>
              <a:cs typeface="Calibri"/>
            </a:endParaRPr>
          </a:p>
        </p:txBody>
      </p:sp>
      <p:sp>
        <p:nvSpPr>
          <p:cNvPr id="639" name="object 639"/>
          <p:cNvSpPr txBox="1"/>
          <p:nvPr/>
        </p:nvSpPr>
        <p:spPr>
          <a:xfrm rot="180000">
            <a:off x="7387506" y="3246599"/>
            <a:ext cx="149400" cy="79568"/>
          </a:xfrm>
          <a:prstGeom prst="rect">
            <a:avLst/>
          </a:prstGeom>
        </p:spPr>
        <p:txBody>
          <a:bodyPr vert="horz" wrap="square" lIns="0" tIns="2598" rIns="0" bIns="0" rtlCol="0">
            <a:spAutoFit/>
          </a:bodyPr>
          <a:lstStyle/>
          <a:p>
            <a:pPr marL="2598" indent="-3031">
              <a:spcBef>
                <a:spcPts val="20"/>
              </a:spcBef>
              <a:buClr>
                <a:srgbClr val="0092D1"/>
              </a:buClr>
              <a:buSzPts val="100"/>
              <a:buFont typeface="Trebuchet MS"/>
              <a:buChar char="•"/>
              <a:tabLst>
                <a:tab pos="3031" algn="l"/>
              </a:tabLst>
            </a:pPr>
            <a:r>
              <a:rPr sz="100" spc="-7" dirty="0">
                <a:solidFill>
                  <a:srgbClr val="112E51"/>
                </a:solidFill>
                <a:latin typeface="Trebuchet MS"/>
                <a:cs typeface="Trebuchet MS"/>
              </a:rPr>
              <a:t>If</a:t>
            </a:r>
            <a:r>
              <a:rPr sz="100" spc="3" dirty="0">
                <a:solidFill>
                  <a:srgbClr val="112E51"/>
                </a:solidFill>
                <a:latin typeface="Trebuchet MS"/>
                <a:cs typeface="Trebuchet MS"/>
              </a:rPr>
              <a:t> </a:t>
            </a:r>
            <a:r>
              <a:rPr sz="100" spc="-7" dirty="0">
                <a:solidFill>
                  <a:srgbClr val="112E51"/>
                </a:solidFill>
                <a:latin typeface="Trebuchet MS"/>
                <a:cs typeface="Trebuchet MS"/>
              </a:rPr>
              <a:t>your</a:t>
            </a:r>
            <a:r>
              <a:rPr sz="100" spc="3" dirty="0">
                <a:solidFill>
                  <a:srgbClr val="112E51"/>
                </a:solidFill>
                <a:latin typeface="Trebuchet MS"/>
                <a:cs typeface="Trebuchet MS"/>
              </a:rPr>
              <a:t> </a:t>
            </a:r>
            <a:r>
              <a:rPr sz="100" spc="-7" dirty="0">
                <a:solidFill>
                  <a:srgbClr val="112E51"/>
                </a:solidFill>
                <a:latin typeface="Trebuchet MS"/>
                <a:cs typeface="Trebuchet MS"/>
              </a:rPr>
              <a:t>child</a:t>
            </a:r>
            <a:r>
              <a:rPr sz="100" spc="7" dirty="0">
                <a:solidFill>
                  <a:srgbClr val="112E51"/>
                </a:solidFill>
                <a:latin typeface="Trebuchet MS"/>
                <a:cs typeface="Trebuchet MS"/>
              </a:rPr>
              <a:t> </a:t>
            </a:r>
            <a:r>
              <a:rPr sz="100" spc="-7" dirty="0">
                <a:solidFill>
                  <a:srgbClr val="112E51"/>
                </a:solidFill>
                <a:latin typeface="Trebuchet MS"/>
                <a:cs typeface="Trebuchet MS"/>
              </a:rPr>
              <a:t>asks</a:t>
            </a:r>
            <a:r>
              <a:rPr sz="100" spc="3" dirty="0">
                <a:solidFill>
                  <a:srgbClr val="112E51"/>
                </a:solidFill>
                <a:latin typeface="Trebuchet MS"/>
                <a:cs typeface="Trebuchet MS"/>
              </a:rPr>
              <a:t> </a:t>
            </a:r>
            <a:r>
              <a:rPr sz="100" spc="-7" dirty="0">
                <a:solidFill>
                  <a:srgbClr val="112E51"/>
                </a:solidFill>
                <a:latin typeface="Trebuchet MS"/>
                <a:cs typeface="Trebuchet MS"/>
              </a:rPr>
              <a:t>if</a:t>
            </a:r>
            <a:r>
              <a:rPr sz="100" spc="3" dirty="0">
                <a:solidFill>
                  <a:srgbClr val="112E51"/>
                </a:solidFill>
                <a:latin typeface="Trebuchet MS"/>
                <a:cs typeface="Trebuchet MS"/>
              </a:rPr>
              <a:t> </a:t>
            </a:r>
            <a:r>
              <a:rPr sz="100" spc="-7" dirty="0">
                <a:solidFill>
                  <a:srgbClr val="112E51"/>
                </a:solidFill>
                <a:latin typeface="Trebuchet MS"/>
                <a:cs typeface="Trebuchet MS"/>
              </a:rPr>
              <a:t>the</a:t>
            </a:r>
            <a:r>
              <a:rPr sz="100" spc="7" dirty="0">
                <a:solidFill>
                  <a:srgbClr val="112E51"/>
                </a:solidFill>
                <a:latin typeface="Trebuchet MS"/>
                <a:cs typeface="Trebuchet MS"/>
              </a:rPr>
              <a:t> </a:t>
            </a:r>
            <a:r>
              <a:rPr sz="100" spc="-7" dirty="0">
                <a:solidFill>
                  <a:srgbClr val="112E51"/>
                </a:solidFill>
                <a:latin typeface="Trebuchet MS"/>
                <a:cs typeface="Trebuchet MS"/>
              </a:rPr>
              <a:t>vaccine</a:t>
            </a:r>
            <a:r>
              <a:rPr sz="100" spc="3" dirty="0">
                <a:solidFill>
                  <a:srgbClr val="112E51"/>
                </a:solidFill>
                <a:latin typeface="Trebuchet MS"/>
                <a:cs typeface="Trebuchet MS"/>
              </a:rPr>
              <a:t> </a:t>
            </a:r>
            <a:r>
              <a:rPr sz="100" spc="-7" dirty="0">
                <a:solidFill>
                  <a:srgbClr val="112E51"/>
                </a:solidFill>
                <a:latin typeface="Trebuchet MS"/>
                <a:cs typeface="Trebuchet MS"/>
              </a:rPr>
              <a:t>will</a:t>
            </a:r>
            <a:r>
              <a:rPr sz="100" spc="7" dirty="0">
                <a:solidFill>
                  <a:srgbClr val="112E51"/>
                </a:solidFill>
                <a:latin typeface="Trebuchet MS"/>
                <a:cs typeface="Trebuchet MS"/>
              </a:rPr>
              <a:t> </a:t>
            </a:r>
            <a:r>
              <a:rPr sz="100" spc="-7" dirty="0">
                <a:solidFill>
                  <a:srgbClr val="112E51"/>
                </a:solidFill>
                <a:latin typeface="Trebuchet MS"/>
                <a:cs typeface="Trebuchet MS"/>
              </a:rPr>
              <a:t>hurt,</a:t>
            </a:r>
            <a:r>
              <a:rPr sz="100" spc="3" dirty="0">
                <a:solidFill>
                  <a:srgbClr val="112E51"/>
                </a:solidFill>
                <a:latin typeface="Trebuchet MS"/>
                <a:cs typeface="Trebuchet MS"/>
              </a:rPr>
              <a:t> </a:t>
            </a:r>
            <a:r>
              <a:rPr sz="100" spc="-14" dirty="0">
                <a:latin typeface="Calibri"/>
                <a:cs typeface="Calibri"/>
              </a:rPr>
              <a:t>b</a:t>
            </a:r>
            <a:r>
              <a:rPr sz="100" spc="-14" dirty="0">
                <a:solidFill>
                  <a:srgbClr val="112E51"/>
                </a:solidFill>
                <a:latin typeface="Trebuchet MS"/>
                <a:cs typeface="Trebuchet MS"/>
              </a:rPr>
              <a:t>te</a:t>
            </a:r>
            <a:r>
              <a:rPr sz="100" spc="-14" dirty="0">
                <a:latin typeface="Calibri"/>
                <a:cs typeface="Calibri"/>
              </a:rPr>
              <a:t>o</a:t>
            </a:r>
            <a:r>
              <a:rPr sz="100" spc="-14" dirty="0">
                <a:solidFill>
                  <a:srgbClr val="112E51"/>
                </a:solidFill>
                <a:latin typeface="Trebuchet MS"/>
                <a:cs typeface="Trebuchet MS"/>
              </a:rPr>
              <a:t>ll</a:t>
            </a:r>
            <a:r>
              <a:rPr sz="100" spc="-14" dirty="0">
                <a:latin typeface="Calibri"/>
                <a:cs typeface="Calibri"/>
              </a:rPr>
              <a:t>d</a:t>
            </a:r>
            <a:r>
              <a:rPr sz="100" spc="-14" dirty="0">
                <a:solidFill>
                  <a:srgbClr val="112E51"/>
                </a:solidFill>
                <a:latin typeface="Trebuchet MS"/>
                <a:cs typeface="Trebuchet MS"/>
              </a:rPr>
              <a:t>the</a:t>
            </a:r>
            <a:r>
              <a:rPr sz="100" spc="-14" dirty="0">
                <a:latin typeface="Calibri"/>
                <a:cs typeface="Calibri"/>
              </a:rPr>
              <a:t>y</a:t>
            </a:r>
            <a:r>
              <a:rPr sz="100" spc="10" dirty="0">
                <a:latin typeface="Calibri"/>
                <a:cs typeface="Calibri"/>
              </a:rPr>
              <a:t> </a:t>
            </a:r>
            <a:r>
              <a:rPr sz="100" spc="-17" dirty="0">
                <a:latin typeface="Calibri"/>
                <a:cs typeface="Calibri"/>
              </a:rPr>
              <a:t>ho</a:t>
            </a:r>
            <a:r>
              <a:rPr sz="100" spc="-17" dirty="0">
                <a:solidFill>
                  <a:srgbClr val="112E51"/>
                </a:solidFill>
                <a:latin typeface="Trebuchet MS"/>
                <a:cs typeface="Trebuchet MS"/>
              </a:rPr>
              <a:t>m</a:t>
            </a:r>
            <a:r>
              <a:rPr sz="100" spc="-17" dirty="0">
                <a:latin typeface="Calibri"/>
                <a:cs typeface="Calibri"/>
              </a:rPr>
              <a:t>w</a:t>
            </a:r>
            <a:r>
              <a:rPr sz="100" spc="-17" dirty="0">
                <a:solidFill>
                  <a:srgbClr val="112E51"/>
                </a:solidFill>
                <a:latin typeface="Trebuchet MS"/>
                <a:cs typeface="Trebuchet MS"/>
              </a:rPr>
              <a:t>the</a:t>
            </a:r>
            <a:r>
              <a:rPr sz="100" spc="-17" dirty="0">
                <a:latin typeface="Calibri"/>
                <a:cs typeface="Calibri"/>
              </a:rPr>
              <a:t>to</a:t>
            </a:r>
            <a:r>
              <a:rPr sz="100" spc="10" dirty="0">
                <a:latin typeface="Calibri"/>
                <a:cs typeface="Calibri"/>
              </a:rPr>
              <a:t> </a:t>
            </a:r>
            <a:r>
              <a:rPr sz="100" spc="-14" dirty="0">
                <a:latin typeface="Calibri"/>
                <a:cs typeface="Calibri"/>
              </a:rPr>
              <a:t>m</a:t>
            </a:r>
            <a:r>
              <a:rPr sz="100" spc="-14" dirty="0">
                <a:solidFill>
                  <a:srgbClr val="112E51"/>
                </a:solidFill>
                <a:latin typeface="Trebuchet MS"/>
                <a:cs typeface="Trebuchet MS"/>
              </a:rPr>
              <a:t>tr</a:t>
            </a:r>
            <a:r>
              <a:rPr sz="100" spc="-14" dirty="0">
                <a:latin typeface="Calibri"/>
                <a:cs typeface="Calibri"/>
              </a:rPr>
              <a:t>a</a:t>
            </a:r>
            <a:r>
              <a:rPr sz="100" spc="-14" dirty="0">
                <a:solidFill>
                  <a:srgbClr val="112E51"/>
                </a:solidFill>
                <a:latin typeface="Trebuchet MS"/>
                <a:cs typeface="Trebuchet MS"/>
              </a:rPr>
              <a:t>uth.</a:t>
            </a:r>
            <a:r>
              <a:rPr sz="100" spc="-14" dirty="0">
                <a:latin typeface="Calibri"/>
                <a:cs typeface="Calibri"/>
              </a:rPr>
              <a:t>ke</a:t>
            </a:r>
            <a:r>
              <a:rPr sz="100" spc="10" dirty="0">
                <a:latin typeface="Calibri"/>
                <a:cs typeface="Calibri"/>
              </a:rPr>
              <a:t> </a:t>
            </a:r>
            <a:r>
              <a:rPr sz="100" spc="-14" dirty="0">
                <a:latin typeface="Calibri"/>
                <a:cs typeface="Calibri"/>
              </a:rPr>
              <a:t>p</a:t>
            </a:r>
            <a:r>
              <a:rPr sz="100" spc="-14" dirty="0">
                <a:solidFill>
                  <a:srgbClr val="112E51"/>
                </a:solidFill>
                <a:latin typeface="Trebuchet MS"/>
                <a:cs typeface="Trebuchet MS"/>
              </a:rPr>
              <a:t>Y</a:t>
            </a:r>
            <a:r>
              <a:rPr sz="100" spc="-14" dirty="0">
                <a:latin typeface="Calibri"/>
                <a:cs typeface="Calibri"/>
              </a:rPr>
              <a:t>ro</a:t>
            </a:r>
            <a:r>
              <a:rPr sz="100" spc="-14" dirty="0">
                <a:solidFill>
                  <a:srgbClr val="112E51"/>
                </a:solidFill>
                <a:latin typeface="Trebuchet MS"/>
                <a:cs typeface="Trebuchet MS"/>
              </a:rPr>
              <a:t>ou</a:t>
            </a:r>
            <a:r>
              <a:rPr sz="100" spc="-14" dirty="0">
                <a:latin typeface="Calibri"/>
                <a:cs typeface="Calibri"/>
              </a:rPr>
              <a:t>tein</a:t>
            </a:r>
            <a:r>
              <a:rPr sz="100" spc="-14" dirty="0">
                <a:solidFill>
                  <a:srgbClr val="112E51"/>
                </a:solidFill>
                <a:latin typeface="Trebuchet MS"/>
                <a:cs typeface="Trebuchet MS"/>
              </a:rPr>
              <a:t>can</a:t>
            </a:r>
            <a:r>
              <a:rPr sz="100" spc="-14" dirty="0">
                <a:latin typeface="Calibri"/>
                <a:cs typeface="Calibri"/>
              </a:rPr>
              <a:t>s.</a:t>
            </a:r>
            <a:r>
              <a:rPr sz="100" spc="41" dirty="0">
                <a:latin typeface="Calibri"/>
                <a:cs typeface="Calibri"/>
              </a:rPr>
              <a:t> </a:t>
            </a:r>
            <a:r>
              <a:rPr sz="100" spc="-14" dirty="0">
                <a:solidFill>
                  <a:srgbClr val="112E51"/>
                </a:solidFill>
                <a:latin typeface="Trebuchet MS"/>
                <a:cs typeface="Trebuchet MS"/>
              </a:rPr>
              <a:t>say,</a:t>
            </a:r>
            <a:r>
              <a:rPr sz="100" spc="7" dirty="0">
                <a:solidFill>
                  <a:srgbClr val="112E51"/>
                </a:solidFill>
                <a:latin typeface="Trebuchet MS"/>
                <a:cs typeface="Trebuchet MS"/>
              </a:rPr>
              <a:t> </a:t>
            </a:r>
            <a:r>
              <a:rPr sz="100" spc="-7" dirty="0">
                <a:solidFill>
                  <a:srgbClr val="112E51"/>
                </a:solidFill>
                <a:latin typeface="Trebuchet MS"/>
                <a:cs typeface="Trebuchet MS"/>
              </a:rPr>
              <a:t>“Some</a:t>
            </a:r>
            <a:r>
              <a:rPr sz="100" spc="3" dirty="0">
                <a:solidFill>
                  <a:srgbClr val="112E51"/>
                </a:solidFill>
                <a:latin typeface="Trebuchet MS"/>
                <a:cs typeface="Trebuchet MS"/>
              </a:rPr>
              <a:t> </a:t>
            </a:r>
            <a:r>
              <a:rPr sz="100" spc="-7" dirty="0">
                <a:solidFill>
                  <a:srgbClr val="112E51"/>
                </a:solidFill>
                <a:latin typeface="Trebuchet MS"/>
                <a:cs typeface="Trebuchet MS"/>
              </a:rPr>
              <a:t>kids</a:t>
            </a:r>
            <a:r>
              <a:rPr sz="100" spc="3" dirty="0">
                <a:solidFill>
                  <a:srgbClr val="112E51"/>
                </a:solidFill>
                <a:latin typeface="Trebuchet MS"/>
                <a:cs typeface="Trebuchet MS"/>
              </a:rPr>
              <a:t> </a:t>
            </a:r>
            <a:r>
              <a:rPr sz="100" spc="-7" dirty="0">
                <a:solidFill>
                  <a:srgbClr val="112E51"/>
                </a:solidFill>
                <a:latin typeface="Trebuchet MS"/>
                <a:cs typeface="Trebuchet MS"/>
              </a:rPr>
              <a:t>say</a:t>
            </a:r>
            <a:r>
              <a:rPr sz="100" spc="7" dirty="0">
                <a:solidFill>
                  <a:srgbClr val="112E51"/>
                </a:solidFill>
                <a:latin typeface="Trebuchet MS"/>
                <a:cs typeface="Trebuchet MS"/>
              </a:rPr>
              <a:t> </a:t>
            </a:r>
            <a:r>
              <a:rPr sz="100" spc="-7" dirty="0">
                <a:solidFill>
                  <a:srgbClr val="112E51"/>
                </a:solidFill>
                <a:latin typeface="Trebuchet MS"/>
                <a:cs typeface="Trebuchet MS"/>
              </a:rPr>
              <a:t>they</a:t>
            </a:r>
            <a:r>
              <a:rPr sz="100" spc="3" dirty="0">
                <a:solidFill>
                  <a:srgbClr val="112E51"/>
                </a:solidFill>
                <a:latin typeface="Trebuchet MS"/>
                <a:cs typeface="Trebuchet MS"/>
              </a:rPr>
              <a:t> </a:t>
            </a:r>
            <a:r>
              <a:rPr sz="100" spc="-7" dirty="0">
                <a:solidFill>
                  <a:srgbClr val="112E51"/>
                </a:solidFill>
                <a:latin typeface="Trebuchet MS"/>
                <a:cs typeface="Trebuchet MS"/>
              </a:rPr>
              <a:t>feel</a:t>
            </a:r>
            <a:r>
              <a:rPr sz="100" spc="7" dirty="0">
                <a:solidFill>
                  <a:srgbClr val="112E51"/>
                </a:solidFill>
                <a:latin typeface="Trebuchet MS"/>
                <a:cs typeface="Trebuchet MS"/>
              </a:rPr>
              <a:t> </a:t>
            </a:r>
            <a:r>
              <a:rPr sz="100" spc="-7" dirty="0">
                <a:solidFill>
                  <a:srgbClr val="112E51"/>
                </a:solidFill>
                <a:latin typeface="Trebuchet MS"/>
                <a:cs typeface="Trebuchet MS"/>
              </a:rPr>
              <a:t>a</a:t>
            </a:r>
            <a:r>
              <a:rPr sz="100" spc="3" dirty="0">
                <a:solidFill>
                  <a:srgbClr val="112E51"/>
                </a:solidFill>
                <a:latin typeface="Trebuchet MS"/>
                <a:cs typeface="Trebuchet MS"/>
              </a:rPr>
              <a:t> </a:t>
            </a:r>
            <a:r>
              <a:rPr sz="100" spc="-7" dirty="0">
                <a:solidFill>
                  <a:srgbClr val="112E51"/>
                </a:solidFill>
                <a:latin typeface="Trebuchet MS"/>
                <a:cs typeface="Trebuchet MS"/>
              </a:rPr>
              <a:t>small</a:t>
            </a:r>
            <a:r>
              <a:rPr sz="100" spc="3" dirty="0">
                <a:solidFill>
                  <a:srgbClr val="112E51"/>
                </a:solidFill>
                <a:latin typeface="Trebuchet MS"/>
                <a:cs typeface="Trebuchet MS"/>
              </a:rPr>
              <a:t> </a:t>
            </a:r>
            <a:r>
              <a:rPr sz="100" spc="-7" dirty="0">
                <a:solidFill>
                  <a:srgbClr val="112E51"/>
                </a:solidFill>
                <a:latin typeface="Trebuchet MS"/>
                <a:cs typeface="Trebuchet MS"/>
              </a:rPr>
              <a:t>pinch</a:t>
            </a:r>
            <a:endParaRPr sz="100">
              <a:latin typeface="Trebuchet MS"/>
              <a:cs typeface="Trebuchet MS"/>
            </a:endParaRPr>
          </a:p>
        </p:txBody>
      </p:sp>
      <p:sp>
        <p:nvSpPr>
          <p:cNvPr id="640" name="object 640"/>
          <p:cNvSpPr txBox="1"/>
          <p:nvPr/>
        </p:nvSpPr>
        <p:spPr>
          <a:xfrm rot="180000">
            <a:off x="7390022" y="3249339"/>
            <a:ext cx="86211" cy="79130"/>
          </a:xfrm>
          <a:prstGeom prst="rect">
            <a:avLst/>
          </a:prstGeom>
        </p:spPr>
        <p:txBody>
          <a:bodyPr vert="horz" wrap="square" lIns="0" tIns="2165" rIns="0" bIns="0" rtlCol="0">
            <a:spAutoFit/>
          </a:bodyPr>
          <a:lstStyle/>
          <a:p>
            <a:pPr>
              <a:spcBef>
                <a:spcPts val="17"/>
              </a:spcBef>
            </a:pPr>
            <a:r>
              <a:rPr sz="100" spc="-7" dirty="0">
                <a:solidFill>
                  <a:srgbClr val="112E51"/>
                </a:solidFill>
                <a:latin typeface="Trebuchet MS"/>
                <a:cs typeface="Trebuchet MS"/>
              </a:rPr>
              <a:t>and</a:t>
            </a:r>
            <a:r>
              <a:rPr sz="100" spc="-3" dirty="0">
                <a:solidFill>
                  <a:srgbClr val="112E51"/>
                </a:solidFill>
                <a:latin typeface="Trebuchet MS"/>
                <a:cs typeface="Trebuchet MS"/>
              </a:rPr>
              <a:t> </a:t>
            </a:r>
            <a:r>
              <a:rPr sz="100" spc="-7" dirty="0">
                <a:solidFill>
                  <a:srgbClr val="112E51"/>
                </a:solidFill>
                <a:latin typeface="Trebuchet MS"/>
                <a:cs typeface="Trebuchet MS"/>
              </a:rPr>
              <a:t>some</a:t>
            </a:r>
            <a:r>
              <a:rPr sz="100" spc="-3" dirty="0">
                <a:solidFill>
                  <a:srgbClr val="112E51"/>
                </a:solidFill>
                <a:latin typeface="Trebuchet MS"/>
                <a:cs typeface="Trebuchet MS"/>
              </a:rPr>
              <a:t> </a:t>
            </a:r>
            <a:r>
              <a:rPr sz="100" spc="-7" dirty="0">
                <a:solidFill>
                  <a:srgbClr val="112E51"/>
                </a:solidFill>
                <a:latin typeface="Trebuchet MS"/>
                <a:cs typeface="Trebuchet MS"/>
              </a:rPr>
              <a:t>pressure.</a:t>
            </a:r>
            <a:r>
              <a:rPr sz="100" dirty="0">
                <a:solidFill>
                  <a:srgbClr val="112E51"/>
                </a:solidFill>
                <a:latin typeface="Trebuchet MS"/>
                <a:cs typeface="Trebuchet MS"/>
              </a:rPr>
              <a:t> </a:t>
            </a:r>
            <a:r>
              <a:rPr sz="100" spc="-7" dirty="0">
                <a:solidFill>
                  <a:srgbClr val="112E51"/>
                </a:solidFill>
                <a:latin typeface="Trebuchet MS"/>
                <a:cs typeface="Trebuchet MS"/>
              </a:rPr>
              <a:t>You</a:t>
            </a:r>
            <a:r>
              <a:rPr sz="100" spc="-3" dirty="0">
                <a:solidFill>
                  <a:srgbClr val="112E51"/>
                </a:solidFill>
                <a:latin typeface="Trebuchet MS"/>
                <a:cs typeface="Trebuchet MS"/>
              </a:rPr>
              <a:t> </a:t>
            </a:r>
            <a:r>
              <a:rPr sz="100" spc="-7" dirty="0">
                <a:solidFill>
                  <a:srgbClr val="112E51"/>
                </a:solidFill>
                <a:latin typeface="Trebuchet MS"/>
                <a:cs typeface="Trebuchet MS"/>
              </a:rPr>
              <a:t>can</a:t>
            </a:r>
            <a:r>
              <a:rPr sz="100" dirty="0">
                <a:solidFill>
                  <a:srgbClr val="112E51"/>
                </a:solidFill>
                <a:latin typeface="Trebuchet MS"/>
                <a:cs typeface="Trebuchet MS"/>
              </a:rPr>
              <a:t> </a:t>
            </a:r>
            <a:r>
              <a:rPr sz="100" spc="-7" dirty="0">
                <a:solidFill>
                  <a:srgbClr val="112E51"/>
                </a:solidFill>
                <a:latin typeface="Trebuchet MS"/>
                <a:cs typeface="Trebuchet MS"/>
              </a:rPr>
              <a:t>tell</a:t>
            </a:r>
            <a:r>
              <a:rPr sz="100" spc="-3" dirty="0">
                <a:solidFill>
                  <a:srgbClr val="112E51"/>
                </a:solidFill>
                <a:latin typeface="Trebuchet MS"/>
                <a:cs typeface="Trebuchet MS"/>
              </a:rPr>
              <a:t> </a:t>
            </a:r>
            <a:r>
              <a:rPr sz="100" spc="-14" dirty="0">
                <a:solidFill>
                  <a:srgbClr val="112E51"/>
                </a:solidFill>
                <a:latin typeface="Trebuchet MS"/>
                <a:cs typeface="Trebuchet MS"/>
              </a:rPr>
              <a:t>me</a:t>
            </a:r>
            <a:r>
              <a:rPr sz="100" dirty="0">
                <a:solidFill>
                  <a:srgbClr val="112E51"/>
                </a:solidFill>
                <a:latin typeface="Trebuchet MS"/>
                <a:cs typeface="Trebuchet MS"/>
              </a:rPr>
              <a:t> </a:t>
            </a:r>
            <a:r>
              <a:rPr sz="100" spc="-7" dirty="0">
                <a:solidFill>
                  <a:srgbClr val="112E51"/>
                </a:solidFill>
                <a:latin typeface="Trebuchet MS"/>
                <a:cs typeface="Trebuchet MS"/>
              </a:rPr>
              <a:t>what</a:t>
            </a:r>
            <a:r>
              <a:rPr sz="100" spc="-3" dirty="0">
                <a:solidFill>
                  <a:srgbClr val="112E51"/>
                </a:solidFill>
                <a:latin typeface="Trebuchet MS"/>
                <a:cs typeface="Trebuchet MS"/>
              </a:rPr>
              <a:t> </a:t>
            </a:r>
            <a:r>
              <a:rPr sz="100" spc="-7" dirty="0">
                <a:solidFill>
                  <a:srgbClr val="112E51"/>
                </a:solidFill>
                <a:latin typeface="Trebuchet MS"/>
                <a:cs typeface="Trebuchet MS"/>
              </a:rPr>
              <a:t>you</a:t>
            </a:r>
            <a:r>
              <a:rPr sz="100" dirty="0">
                <a:solidFill>
                  <a:srgbClr val="112E51"/>
                </a:solidFill>
                <a:latin typeface="Trebuchet MS"/>
                <a:cs typeface="Trebuchet MS"/>
              </a:rPr>
              <a:t> </a:t>
            </a:r>
            <a:r>
              <a:rPr sz="100" spc="-7" dirty="0">
                <a:solidFill>
                  <a:srgbClr val="112E51"/>
                </a:solidFill>
                <a:latin typeface="Trebuchet MS"/>
                <a:cs typeface="Trebuchet MS"/>
              </a:rPr>
              <a:t>feel</a:t>
            </a:r>
            <a:r>
              <a:rPr sz="100" spc="-3" dirty="0">
                <a:solidFill>
                  <a:srgbClr val="112E51"/>
                </a:solidFill>
                <a:latin typeface="Trebuchet MS"/>
                <a:cs typeface="Trebuchet MS"/>
              </a:rPr>
              <a:t> </a:t>
            </a:r>
            <a:r>
              <a:rPr sz="100" spc="-7" dirty="0">
                <a:solidFill>
                  <a:srgbClr val="112E51"/>
                </a:solidFill>
                <a:latin typeface="Trebuchet MS"/>
                <a:cs typeface="Trebuchet MS"/>
              </a:rPr>
              <a:t>after</a:t>
            </a:r>
            <a:r>
              <a:rPr sz="100" spc="-3" dirty="0">
                <a:solidFill>
                  <a:srgbClr val="112E51"/>
                </a:solidFill>
                <a:latin typeface="Trebuchet MS"/>
                <a:cs typeface="Trebuchet MS"/>
              </a:rPr>
              <a:t> </a:t>
            </a:r>
            <a:r>
              <a:rPr sz="100" spc="-7" dirty="0">
                <a:solidFill>
                  <a:srgbClr val="112E51"/>
                </a:solidFill>
                <a:latin typeface="Trebuchet MS"/>
                <a:cs typeface="Trebuchet MS"/>
              </a:rPr>
              <a:t>it’s</a:t>
            </a:r>
            <a:r>
              <a:rPr sz="100" dirty="0">
                <a:solidFill>
                  <a:srgbClr val="112E51"/>
                </a:solidFill>
                <a:latin typeface="Trebuchet MS"/>
                <a:cs typeface="Trebuchet MS"/>
              </a:rPr>
              <a:t> </a:t>
            </a:r>
            <a:r>
              <a:rPr sz="100" spc="-7" dirty="0">
                <a:solidFill>
                  <a:srgbClr val="112E51"/>
                </a:solidFill>
                <a:latin typeface="Trebuchet MS"/>
                <a:cs typeface="Trebuchet MS"/>
              </a:rPr>
              <a:t>done.”</a:t>
            </a:r>
            <a:endParaRPr sz="100">
              <a:latin typeface="Trebuchet MS"/>
              <a:cs typeface="Trebuchet MS"/>
            </a:endParaRPr>
          </a:p>
        </p:txBody>
      </p:sp>
      <p:sp>
        <p:nvSpPr>
          <p:cNvPr id="641" name="object 641"/>
          <p:cNvSpPr txBox="1"/>
          <p:nvPr/>
        </p:nvSpPr>
        <p:spPr>
          <a:xfrm rot="180000">
            <a:off x="7387030" y="3263459"/>
            <a:ext cx="140310" cy="63741"/>
          </a:xfrm>
          <a:prstGeom prst="rect">
            <a:avLst/>
          </a:prstGeom>
        </p:spPr>
        <p:txBody>
          <a:bodyPr vert="horz" wrap="square" lIns="0" tIns="2165" rIns="0" bIns="0" rtlCol="0">
            <a:spAutoFit/>
          </a:bodyPr>
          <a:lstStyle/>
          <a:p>
            <a:pPr marL="2598" indent="-3031">
              <a:spcBef>
                <a:spcPts val="17"/>
              </a:spcBef>
              <a:buClr>
                <a:srgbClr val="0092D1"/>
              </a:buClr>
              <a:buSzPts val="100"/>
              <a:buFont typeface="Trebuchet MS"/>
              <a:buChar char="•"/>
              <a:tabLst>
                <a:tab pos="3031" algn="l"/>
              </a:tabLst>
            </a:pPr>
            <a:r>
              <a:rPr sz="100" spc="-7" dirty="0">
                <a:solidFill>
                  <a:srgbClr val="112E51"/>
                </a:solidFill>
                <a:latin typeface="Trebuchet MS"/>
                <a:cs typeface="Trebuchet MS"/>
              </a:rPr>
              <a:t>If</a:t>
            </a:r>
            <a:r>
              <a:rPr sz="100" spc="-3" dirty="0">
                <a:solidFill>
                  <a:srgbClr val="112E51"/>
                </a:solidFill>
                <a:latin typeface="Trebuchet MS"/>
                <a:cs typeface="Trebuchet MS"/>
              </a:rPr>
              <a:t> </a:t>
            </a:r>
            <a:r>
              <a:rPr sz="100" spc="-7" dirty="0">
                <a:solidFill>
                  <a:srgbClr val="112E51"/>
                </a:solidFill>
                <a:latin typeface="Trebuchet MS"/>
                <a:cs typeface="Trebuchet MS"/>
              </a:rPr>
              <a:t>they</a:t>
            </a:r>
            <a:r>
              <a:rPr sz="100" dirty="0">
                <a:solidFill>
                  <a:srgbClr val="112E51"/>
                </a:solidFill>
                <a:latin typeface="Trebuchet MS"/>
                <a:cs typeface="Trebuchet MS"/>
              </a:rPr>
              <a:t> </a:t>
            </a:r>
            <a:r>
              <a:rPr sz="100" spc="-7" dirty="0">
                <a:solidFill>
                  <a:srgbClr val="112E51"/>
                </a:solidFill>
                <a:latin typeface="Trebuchet MS"/>
                <a:cs typeface="Trebuchet MS"/>
              </a:rPr>
              <a:t>are</a:t>
            </a:r>
            <a:r>
              <a:rPr sz="100" dirty="0">
                <a:solidFill>
                  <a:srgbClr val="112E51"/>
                </a:solidFill>
                <a:latin typeface="Trebuchet MS"/>
                <a:cs typeface="Trebuchet MS"/>
              </a:rPr>
              <a:t> </a:t>
            </a:r>
            <a:r>
              <a:rPr sz="100" spc="-7" dirty="0">
                <a:solidFill>
                  <a:srgbClr val="112E51"/>
                </a:solidFill>
                <a:latin typeface="Trebuchet MS"/>
                <a:cs typeface="Trebuchet MS"/>
              </a:rPr>
              <a:t>scared,</a:t>
            </a:r>
            <a:r>
              <a:rPr sz="100" dirty="0">
                <a:solidFill>
                  <a:srgbClr val="112E51"/>
                </a:solidFill>
                <a:latin typeface="Trebuchet MS"/>
                <a:cs typeface="Trebuchet MS"/>
              </a:rPr>
              <a:t> </a:t>
            </a:r>
            <a:r>
              <a:rPr sz="100" spc="-7" dirty="0">
                <a:solidFill>
                  <a:srgbClr val="112E51"/>
                </a:solidFill>
                <a:latin typeface="Trebuchet MS"/>
                <a:cs typeface="Trebuchet MS"/>
              </a:rPr>
              <a:t>let</a:t>
            </a:r>
            <a:r>
              <a:rPr sz="100" dirty="0">
                <a:solidFill>
                  <a:srgbClr val="112E51"/>
                </a:solidFill>
                <a:latin typeface="Trebuchet MS"/>
                <a:cs typeface="Trebuchet MS"/>
              </a:rPr>
              <a:t> </a:t>
            </a:r>
            <a:r>
              <a:rPr sz="100" spc="-7" dirty="0">
                <a:solidFill>
                  <a:srgbClr val="112E51"/>
                </a:solidFill>
                <a:latin typeface="Trebuchet MS"/>
                <a:cs typeface="Trebuchet MS"/>
              </a:rPr>
              <a:t>them</a:t>
            </a:r>
            <a:r>
              <a:rPr sz="100" dirty="0">
                <a:solidFill>
                  <a:srgbClr val="112E51"/>
                </a:solidFill>
                <a:latin typeface="Trebuchet MS"/>
                <a:cs typeface="Trebuchet MS"/>
              </a:rPr>
              <a:t> </a:t>
            </a:r>
            <a:r>
              <a:rPr sz="100" spc="-7" dirty="0">
                <a:solidFill>
                  <a:srgbClr val="112E51"/>
                </a:solidFill>
                <a:latin typeface="Trebuchet MS"/>
                <a:cs typeface="Trebuchet MS"/>
              </a:rPr>
              <a:t>know</a:t>
            </a:r>
            <a:r>
              <a:rPr sz="100" dirty="0">
                <a:solidFill>
                  <a:srgbClr val="112E51"/>
                </a:solidFill>
                <a:latin typeface="Trebuchet MS"/>
                <a:cs typeface="Trebuchet MS"/>
              </a:rPr>
              <a:t> </a:t>
            </a:r>
            <a:r>
              <a:rPr sz="100" spc="-7" dirty="0">
                <a:solidFill>
                  <a:srgbClr val="112E51"/>
                </a:solidFill>
                <a:latin typeface="Trebuchet MS"/>
                <a:cs typeface="Trebuchet MS"/>
              </a:rPr>
              <a:t>their</a:t>
            </a:r>
            <a:r>
              <a:rPr sz="100" dirty="0">
                <a:solidFill>
                  <a:srgbClr val="112E51"/>
                </a:solidFill>
                <a:latin typeface="Trebuchet MS"/>
                <a:cs typeface="Trebuchet MS"/>
              </a:rPr>
              <a:t> </a:t>
            </a:r>
            <a:r>
              <a:rPr sz="100" spc="-7" dirty="0">
                <a:solidFill>
                  <a:srgbClr val="112E51"/>
                </a:solidFill>
                <a:latin typeface="Trebuchet MS"/>
                <a:cs typeface="Trebuchet MS"/>
              </a:rPr>
              <a:t>feelings</a:t>
            </a:r>
            <a:r>
              <a:rPr sz="100" spc="-3" dirty="0">
                <a:solidFill>
                  <a:srgbClr val="112E51"/>
                </a:solidFill>
                <a:latin typeface="Trebuchet MS"/>
                <a:cs typeface="Trebuchet MS"/>
              </a:rPr>
              <a:t> </a:t>
            </a:r>
            <a:r>
              <a:rPr sz="100" spc="-7" dirty="0">
                <a:solidFill>
                  <a:srgbClr val="112E51"/>
                </a:solidFill>
                <a:latin typeface="Trebuchet MS"/>
                <a:cs typeface="Trebuchet MS"/>
              </a:rPr>
              <a:t>are</a:t>
            </a:r>
            <a:r>
              <a:rPr sz="100" dirty="0">
                <a:solidFill>
                  <a:srgbClr val="112E51"/>
                </a:solidFill>
                <a:latin typeface="Trebuchet MS"/>
                <a:cs typeface="Trebuchet MS"/>
              </a:rPr>
              <a:t> </a:t>
            </a:r>
            <a:r>
              <a:rPr sz="100" spc="-14" dirty="0">
                <a:solidFill>
                  <a:srgbClr val="112E51"/>
                </a:solidFill>
                <a:latin typeface="Trebuchet MS"/>
                <a:cs typeface="Trebuchet MS"/>
              </a:rPr>
              <a:t>okay.</a:t>
            </a:r>
            <a:r>
              <a:rPr sz="100" dirty="0">
                <a:solidFill>
                  <a:srgbClr val="112E51"/>
                </a:solidFill>
                <a:latin typeface="Trebuchet MS"/>
                <a:cs typeface="Trebuchet MS"/>
              </a:rPr>
              <a:t> </a:t>
            </a:r>
            <a:r>
              <a:rPr sz="100" spc="-7" dirty="0">
                <a:solidFill>
                  <a:srgbClr val="112E51"/>
                </a:solidFill>
                <a:latin typeface="Trebuchet MS"/>
                <a:cs typeface="Trebuchet MS"/>
              </a:rPr>
              <a:t>Let</a:t>
            </a:r>
            <a:r>
              <a:rPr sz="100" dirty="0">
                <a:solidFill>
                  <a:srgbClr val="112E51"/>
                </a:solidFill>
                <a:latin typeface="Trebuchet MS"/>
                <a:cs typeface="Trebuchet MS"/>
              </a:rPr>
              <a:t> </a:t>
            </a:r>
            <a:r>
              <a:rPr sz="100" spc="-7" dirty="0">
                <a:solidFill>
                  <a:srgbClr val="112E51"/>
                </a:solidFill>
                <a:latin typeface="Trebuchet MS"/>
                <a:cs typeface="Trebuchet MS"/>
              </a:rPr>
              <a:t>them</a:t>
            </a:r>
            <a:r>
              <a:rPr sz="100" dirty="0">
                <a:solidFill>
                  <a:srgbClr val="112E51"/>
                </a:solidFill>
                <a:latin typeface="Trebuchet MS"/>
                <a:cs typeface="Trebuchet MS"/>
              </a:rPr>
              <a:t> </a:t>
            </a:r>
            <a:r>
              <a:rPr sz="100" spc="-7" dirty="0">
                <a:solidFill>
                  <a:srgbClr val="112E51"/>
                </a:solidFill>
                <a:latin typeface="Trebuchet MS"/>
                <a:cs typeface="Trebuchet MS"/>
              </a:rPr>
              <a:t>know</a:t>
            </a:r>
            <a:r>
              <a:rPr sz="100" dirty="0">
                <a:solidFill>
                  <a:srgbClr val="112E51"/>
                </a:solidFill>
                <a:latin typeface="Trebuchet MS"/>
                <a:cs typeface="Trebuchet MS"/>
              </a:rPr>
              <a:t> </a:t>
            </a:r>
            <a:r>
              <a:rPr sz="100" spc="-7" dirty="0">
                <a:solidFill>
                  <a:srgbClr val="112E51"/>
                </a:solidFill>
                <a:latin typeface="Trebuchet MS"/>
                <a:cs typeface="Trebuchet MS"/>
              </a:rPr>
              <a:t>some</a:t>
            </a:r>
            <a:r>
              <a:rPr sz="100" dirty="0">
                <a:solidFill>
                  <a:srgbClr val="112E51"/>
                </a:solidFill>
                <a:latin typeface="Trebuchet MS"/>
                <a:cs typeface="Trebuchet MS"/>
              </a:rPr>
              <a:t> </a:t>
            </a:r>
            <a:r>
              <a:rPr sz="100" spc="-7" dirty="0">
                <a:solidFill>
                  <a:srgbClr val="112E51"/>
                </a:solidFill>
                <a:latin typeface="Trebuchet MS"/>
                <a:cs typeface="Trebuchet MS"/>
              </a:rPr>
              <a:t>people</a:t>
            </a:r>
            <a:r>
              <a:rPr sz="100" dirty="0">
                <a:solidFill>
                  <a:srgbClr val="112E51"/>
                </a:solidFill>
                <a:latin typeface="Trebuchet MS"/>
                <a:cs typeface="Trebuchet MS"/>
              </a:rPr>
              <a:t> </a:t>
            </a:r>
            <a:r>
              <a:rPr sz="100" spc="-7" dirty="0">
                <a:solidFill>
                  <a:srgbClr val="112E51"/>
                </a:solidFill>
                <a:latin typeface="Trebuchet MS"/>
                <a:cs typeface="Trebuchet MS"/>
              </a:rPr>
              <a:t>get</a:t>
            </a:r>
            <a:r>
              <a:rPr sz="100" spc="-3" dirty="0">
                <a:solidFill>
                  <a:srgbClr val="112E51"/>
                </a:solidFill>
                <a:latin typeface="Trebuchet MS"/>
                <a:cs typeface="Trebuchet MS"/>
              </a:rPr>
              <a:t> </a:t>
            </a:r>
            <a:r>
              <a:rPr sz="100" spc="-7" dirty="0">
                <a:solidFill>
                  <a:srgbClr val="112E51"/>
                </a:solidFill>
                <a:latin typeface="Trebuchet MS"/>
                <a:cs typeface="Trebuchet MS"/>
              </a:rPr>
              <a:t>nervous</a:t>
            </a:r>
            <a:r>
              <a:rPr sz="100" dirty="0">
                <a:solidFill>
                  <a:srgbClr val="112E51"/>
                </a:solidFill>
                <a:latin typeface="Trebuchet MS"/>
                <a:cs typeface="Trebuchet MS"/>
              </a:rPr>
              <a:t> </a:t>
            </a:r>
            <a:r>
              <a:rPr sz="100" spc="-7" dirty="0">
                <a:solidFill>
                  <a:srgbClr val="112E51"/>
                </a:solidFill>
                <a:latin typeface="Trebuchet MS"/>
                <a:cs typeface="Trebuchet MS"/>
              </a:rPr>
              <a:t>before</a:t>
            </a:r>
            <a:endParaRPr sz="100">
              <a:latin typeface="Trebuchet MS"/>
              <a:cs typeface="Trebuchet MS"/>
            </a:endParaRPr>
          </a:p>
        </p:txBody>
      </p:sp>
      <p:sp>
        <p:nvSpPr>
          <p:cNvPr id="642" name="object 642"/>
          <p:cNvSpPr txBox="1"/>
          <p:nvPr/>
        </p:nvSpPr>
        <p:spPr>
          <a:xfrm rot="180000">
            <a:off x="7389532" y="3267082"/>
            <a:ext cx="127757" cy="63741"/>
          </a:xfrm>
          <a:prstGeom prst="rect">
            <a:avLst/>
          </a:prstGeom>
        </p:spPr>
        <p:txBody>
          <a:bodyPr vert="horz" wrap="square" lIns="0" tIns="2165" rIns="0" bIns="0" rtlCol="0">
            <a:spAutoFit/>
          </a:bodyPr>
          <a:lstStyle/>
          <a:p>
            <a:pPr>
              <a:spcBef>
                <a:spcPts val="17"/>
              </a:spcBef>
            </a:pPr>
            <a:r>
              <a:rPr sz="100" spc="-7" dirty="0">
                <a:solidFill>
                  <a:srgbClr val="112E51"/>
                </a:solidFill>
                <a:latin typeface="Trebuchet MS"/>
                <a:cs typeface="Trebuchet MS"/>
              </a:rPr>
              <a:t>seeing</a:t>
            </a:r>
            <a:r>
              <a:rPr sz="100" spc="-10" dirty="0">
                <a:solidFill>
                  <a:srgbClr val="112E51"/>
                </a:solidFill>
                <a:latin typeface="Trebuchet MS"/>
                <a:cs typeface="Trebuchet MS"/>
              </a:rPr>
              <a:t> </a:t>
            </a:r>
            <a:r>
              <a:rPr sz="100" spc="-7" dirty="0">
                <a:solidFill>
                  <a:srgbClr val="112E51"/>
                </a:solidFill>
                <a:latin typeface="Trebuchet MS"/>
                <a:cs typeface="Trebuchet MS"/>
              </a:rPr>
              <a:t>the</a:t>
            </a:r>
            <a:r>
              <a:rPr sz="100" dirty="0">
                <a:solidFill>
                  <a:srgbClr val="112E51"/>
                </a:solidFill>
                <a:latin typeface="Trebuchet MS"/>
                <a:cs typeface="Trebuchet MS"/>
              </a:rPr>
              <a:t> </a:t>
            </a:r>
            <a:r>
              <a:rPr sz="100" spc="-7" dirty="0">
                <a:solidFill>
                  <a:srgbClr val="112E51"/>
                </a:solidFill>
                <a:latin typeface="Trebuchet MS"/>
                <a:cs typeface="Trebuchet MS"/>
              </a:rPr>
              <a:t>doctor</a:t>
            </a:r>
            <a:r>
              <a:rPr sz="100" dirty="0">
                <a:solidFill>
                  <a:srgbClr val="112E51"/>
                </a:solidFill>
                <a:latin typeface="Trebuchet MS"/>
                <a:cs typeface="Trebuchet MS"/>
              </a:rPr>
              <a:t> </a:t>
            </a:r>
            <a:r>
              <a:rPr sz="100" spc="-7" dirty="0">
                <a:solidFill>
                  <a:srgbClr val="112E51"/>
                </a:solidFill>
                <a:latin typeface="Trebuchet MS"/>
                <a:cs typeface="Trebuchet MS"/>
              </a:rPr>
              <a:t>and</a:t>
            </a:r>
            <a:r>
              <a:rPr sz="100" dirty="0">
                <a:solidFill>
                  <a:srgbClr val="112E51"/>
                </a:solidFill>
                <a:latin typeface="Trebuchet MS"/>
                <a:cs typeface="Trebuchet MS"/>
              </a:rPr>
              <a:t> </a:t>
            </a:r>
            <a:r>
              <a:rPr sz="100" spc="-7" dirty="0">
                <a:solidFill>
                  <a:srgbClr val="112E51"/>
                </a:solidFill>
                <a:latin typeface="Trebuchet MS"/>
                <a:cs typeface="Trebuchet MS"/>
              </a:rPr>
              <a:t>it</a:t>
            </a:r>
            <a:r>
              <a:rPr sz="100" dirty="0">
                <a:solidFill>
                  <a:srgbClr val="112E51"/>
                </a:solidFill>
                <a:latin typeface="Trebuchet MS"/>
                <a:cs typeface="Trebuchet MS"/>
              </a:rPr>
              <a:t> </a:t>
            </a:r>
            <a:r>
              <a:rPr sz="100" spc="-7" dirty="0">
                <a:solidFill>
                  <a:srgbClr val="112E51"/>
                </a:solidFill>
                <a:latin typeface="Trebuchet MS"/>
                <a:cs typeface="Trebuchet MS"/>
              </a:rPr>
              <a:t>is</a:t>
            </a:r>
            <a:r>
              <a:rPr sz="100" dirty="0">
                <a:solidFill>
                  <a:srgbClr val="112E51"/>
                </a:solidFill>
                <a:latin typeface="Trebuchet MS"/>
                <a:cs typeface="Trebuchet MS"/>
              </a:rPr>
              <a:t> </a:t>
            </a:r>
            <a:r>
              <a:rPr sz="100" spc="-7" dirty="0">
                <a:solidFill>
                  <a:srgbClr val="112E51"/>
                </a:solidFill>
                <a:latin typeface="Trebuchet MS"/>
                <a:cs typeface="Trebuchet MS"/>
              </a:rPr>
              <a:t>normal</a:t>
            </a:r>
            <a:r>
              <a:rPr sz="100" dirty="0">
                <a:solidFill>
                  <a:srgbClr val="112E51"/>
                </a:solidFill>
                <a:latin typeface="Trebuchet MS"/>
                <a:cs typeface="Trebuchet MS"/>
              </a:rPr>
              <a:t> </a:t>
            </a:r>
            <a:r>
              <a:rPr sz="100" spc="-14" dirty="0">
                <a:solidFill>
                  <a:srgbClr val="112E51"/>
                </a:solidFill>
                <a:latin typeface="Trebuchet MS"/>
                <a:cs typeface="Trebuchet MS"/>
              </a:rPr>
              <a:t>to</a:t>
            </a:r>
            <a:r>
              <a:rPr sz="100" dirty="0">
                <a:solidFill>
                  <a:srgbClr val="112E51"/>
                </a:solidFill>
                <a:latin typeface="Trebuchet MS"/>
                <a:cs typeface="Trebuchet MS"/>
              </a:rPr>
              <a:t> </a:t>
            </a:r>
            <a:r>
              <a:rPr sz="100" spc="-7" dirty="0">
                <a:solidFill>
                  <a:srgbClr val="112E51"/>
                </a:solidFill>
                <a:latin typeface="Trebuchet MS"/>
                <a:cs typeface="Trebuchet MS"/>
              </a:rPr>
              <a:t>feel</a:t>
            </a:r>
            <a:r>
              <a:rPr sz="100" dirty="0">
                <a:solidFill>
                  <a:srgbClr val="112E51"/>
                </a:solidFill>
                <a:latin typeface="Trebuchet MS"/>
                <a:cs typeface="Trebuchet MS"/>
              </a:rPr>
              <a:t> </a:t>
            </a:r>
            <a:r>
              <a:rPr sz="100" spc="-7" dirty="0">
                <a:solidFill>
                  <a:srgbClr val="112E51"/>
                </a:solidFill>
                <a:latin typeface="Trebuchet MS"/>
                <a:cs typeface="Trebuchet MS"/>
              </a:rPr>
              <a:t>that</a:t>
            </a:r>
            <a:r>
              <a:rPr sz="100" dirty="0">
                <a:solidFill>
                  <a:srgbClr val="112E51"/>
                </a:solidFill>
                <a:latin typeface="Trebuchet MS"/>
                <a:cs typeface="Trebuchet MS"/>
              </a:rPr>
              <a:t> </a:t>
            </a:r>
            <a:r>
              <a:rPr sz="100" spc="-14" dirty="0">
                <a:solidFill>
                  <a:srgbClr val="112E51"/>
                </a:solidFill>
                <a:latin typeface="Trebuchet MS"/>
                <a:cs typeface="Trebuchet MS"/>
              </a:rPr>
              <a:t>way.</a:t>
            </a:r>
            <a:r>
              <a:rPr sz="100" dirty="0">
                <a:solidFill>
                  <a:srgbClr val="112E51"/>
                </a:solidFill>
                <a:latin typeface="Trebuchet MS"/>
                <a:cs typeface="Trebuchet MS"/>
              </a:rPr>
              <a:t> </a:t>
            </a:r>
            <a:r>
              <a:rPr sz="100" spc="-7" dirty="0">
                <a:solidFill>
                  <a:srgbClr val="112E51"/>
                </a:solidFill>
                <a:latin typeface="Trebuchet MS"/>
                <a:cs typeface="Trebuchet MS"/>
              </a:rPr>
              <a:t>Tell</a:t>
            </a:r>
            <a:r>
              <a:rPr sz="100" dirty="0">
                <a:solidFill>
                  <a:srgbClr val="112E51"/>
                </a:solidFill>
                <a:latin typeface="Trebuchet MS"/>
                <a:cs typeface="Trebuchet MS"/>
              </a:rPr>
              <a:t> </a:t>
            </a:r>
            <a:r>
              <a:rPr sz="100" spc="-7" dirty="0">
                <a:solidFill>
                  <a:srgbClr val="112E51"/>
                </a:solidFill>
                <a:latin typeface="Trebuchet MS"/>
                <a:cs typeface="Trebuchet MS"/>
              </a:rPr>
              <a:t>them</a:t>
            </a:r>
            <a:r>
              <a:rPr sz="100" dirty="0">
                <a:solidFill>
                  <a:srgbClr val="112E51"/>
                </a:solidFill>
                <a:latin typeface="Trebuchet MS"/>
                <a:cs typeface="Trebuchet MS"/>
              </a:rPr>
              <a:t> </a:t>
            </a:r>
            <a:r>
              <a:rPr sz="100" spc="-14" dirty="0">
                <a:solidFill>
                  <a:srgbClr val="112E51"/>
                </a:solidFill>
                <a:latin typeface="Trebuchet MS"/>
                <a:cs typeface="Trebuchet MS"/>
              </a:rPr>
              <a:t>you</a:t>
            </a:r>
            <a:r>
              <a:rPr sz="100" dirty="0">
                <a:solidFill>
                  <a:srgbClr val="112E51"/>
                </a:solidFill>
                <a:latin typeface="Trebuchet MS"/>
                <a:cs typeface="Trebuchet MS"/>
              </a:rPr>
              <a:t> </a:t>
            </a:r>
            <a:r>
              <a:rPr sz="100" spc="-7" dirty="0">
                <a:solidFill>
                  <a:srgbClr val="112E51"/>
                </a:solidFill>
                <a:latin typeface="Trebuchet MS"/>
                <a:cs typeface="Trebuchet MS"/>
              </a:rPr>
              <a:t>will</a:t>
            </a:r>
            <a:r>
              <a:rPr sz="100" dirty="0">
                <a:solidFill>
                  <a:srgbClr val="112E51"/>
                </a:solidFill>
                <a:latin typeface="Trebuchet MS"/>
                <a:cs typeface="Trebuchet MS"/>
              </a:rPr>
              <a:t> </a:t>
            </a:r>
            <a:r>
              <a:rPr sz="100" spc="-7" dirty="0">
                <a:solidFill>
                  <a:srgbClr val="112E51"/>
                </a:solidFill>
                <a:latin typeface="Trebuchet MS"/>
                <a:cs typeface="Trebuchet MS"/>
              </a:rPr>
              <a:t>be</a:t>
            </a:r>
            <a:r>
              <a:rPr sz="100" dirty="0">
                <a:solidFill>
                  <a:srgbClr val="112E51"/>
                </a:solidFill>
                <a:latin typeface="Trebuchet MS"/>
                <a:cs typeface="Trebuchet MS"/>
              </a:rPr>
              <a:t> </a:t>
            </a:r>
            <a:r>
              <a:rPr sz="100" spc="-7" dirty="0">
                <a:solidFill>
                  <a:srgbClr val="112E51"/>
                </a:solidFill>
                <a:latin typeface="Trebuchet MS"/>
                <a:cs typeface="Trebuchet MS"/>
              </a:rPr>
              <a:t>right</a:t>
            </a:r>
            <a:r>
              <a:rPr sz="100" dirty="0">
                <a:solidFill>
                  <a:srgbClr val="112E51"/>
                </a:solidFill>
                <a:latin typeface="Trebuchet MS"/>
                <a:cs typeface="Trebuchet MS"/>
              </a:rPr>
              <a:t> </a:t>
            </a:r>
            <a:r>
              <a:rPr sz="100" spc="-7" dirty="0">
                <a:solidFill>
                  <a:srgbClr val="112E51"/>
                </a:solidFill>
                <a:latin typeface="Trebuchet MS"/>
                <a:cs typeface="Trebuchet MS"/>
              </a:rPr>
              <a:t>there</a:t>
            </a:r>
            <a:r>
              <a:rPr sz="100" dirty="0">
                <a:solidFill>
                  <a:srgbClr val="112E51"/>
                </a:solidFill>
                <a:latin typeface="Trebuchet MS"/>
                <a:cs typeface="Trebuchet MS"/>
              </a:rPr>
              <a:t> </a:t>
            </a:r>
            <a:r>
              <a:rPr sz="100" spc="-7" dirty="0">
                <a:solidFill>
                  <a:srgbClr val="112E51"/>
                </a:solidFill>
                <a:latin typeface="Trebuchet MS"/>
                <a:cs typeface="Trebuchet MS"/>
              </a:rPr>
              <a:t>with</a:t>
            </a:r>
            <a:r>
              <a:rPr sz="100" dirty="0">
                <a:solidFill>
                  <a:srgbClr val="112E51"/>
                </a:solidFill>
                <a:latin typeface="Trebuchet MS"/>
                <a:cs typeface="Trebuchet MS"/>
              </a:rPr>
              <a:t> </a:t>
            </a:r>
            <a:r>
              <a:rPr sz="100" spc="-7" dirty="0">
                <a:solidFill>
                  <a:srgbClr val="112E51"/>
                </a:solidFill>
                <a:latin typeface="Trebuchet MS"/>
                <a:cs typeface="Trebuchet MS"/>
              </a:rPr>
              <a:t>them</a:t>
            </a:r>
            <a:r>
              <a:rPr sz="100" dirty="0">
                <a:solidFill>
                  <a:srgbClr val="112E51"/>
                </a:solidFill>
                <a:latin typeface="Trebuchet MS"/>
                <a:cs typeface="Trebuchet MS"/>
              </a:rPr>
              <a:t> </a:t>
            </a:r>
            <a:r>
              <a:rPr sz="100" spc="-17" dirty="0">
                <a:solidFill>
                  <a:srgbClr val="112E51"/>
                </a:solidFill>
                <a:latin typeface="Trebuchet MS"/>
                <a:cs typeface="Trebuchet MS"/>
              </a:rPr>
              <a:t>and</a:t>
            </a:r>
            <a:endParaRPr sz="100">
              <a:latin typeface="Trebuchet MS"/>
              <a:cs typeface="Trebuchet MS"/>
            </a:endParaRPr>
          </a:p>
        </p:txBody>
      </p:sp>
      <p:sp>
        <p:nvSpPr>
          <p:cNvPr id="643" name="object 643"/>
          <p:cNvSpPr txBox="1"/>
          <p:nvPr/>
        </p:nvSpPr>
        <p:spPr>
          <a:xfrm rot="180000">
            <a:off x="7389357" y="3260928"/>
            <a:ext cx="41242" cy="79130"/>
          </a:xfrm>
          <a:prstGeom prst="rect">
            <a:avLst/>
          </a:prstGeom>
        </p:spPr>
        <p:txBody>
          <a:bodyPr vert="horz" wrap="square" lIns="0" tIns="2165" rIns="0" bIns="0" rtlCol="0">
            <a:spAutoFit/>
          </a:bodyPr>
          <a:lstStyle/>
          <a:p>
            <a:pPr>
              <a:spcBef>
                <a:spcPts val="17"/>
              </a:spcBef>
            </a:pPr>
            <a:r>
              <a:rPr sz="100" spc="-7" dirty="0">
                <a:solidFill>
                  <a:srgbClr val="112E51"/>
                </a:solidFill>
                <a:latin typeface="Trebuchet MS"/>
                <a:cs typeface="Trebuchet MS"/>
              </a:rPr>
              <a:t>you</a:t>
            </a:r>
            <a:r>
              <a:rPr sz="100" spc="-3" dirty="0">
                <a:solidFill>
                  <a:srgbClr val="112E51"/>
                </a:solidFill>
                <a:latin typeface="Trebuchet MS"/>
                <a:cs typeface="Trebuchet MS"/>
              </a:rPr>
              <a:t> </a:t>
            </a:r>
            <a:r>
              <a:rPr sz="100" spc="-7" dirty="0">
                <a:solidFill>
                  <a:srgbClr val="112E51"/>
                </a:solidFill>
                <a:latin typeface="Trebuchet MS"/>
                <a:cs typeface="Trebuchet MS"/>
              </a:rPr>
              <a:t>will</a:t>
            </a:r>
            <a:r>
              <a:rPr sz="100" spc="-3" dirty="0">
                <a:solidFill>
                  <a:srgbClr val="112E51"/>
                </a:solidFill>
                <a:latin typeface="Trebuchet MS"/>
                <a:cs typeface="Trebuchet MS"/>
              </a:rPr>
              <a:t> </a:t>
            </a:r>
            <a:r>
              <a:rPr sz="100" spc="-7" dirty="0">
                <a:solidFill>
                  <a:srgbClr val="112E51"/>
                </a:solidFill>
                <a:latin typeface="Trebuchet MS"/>
                <a:cs typeface="Trebuchet MS"/>
              </a:rPr>
              <a:t>get</a:t>
            </a:r>
            <a:r>
              <a:rPr sz="100" spc="-3" dirty="0">
                <a:solidFill>
                  <a:srgbClr val="112E51"/>
                </a:solidFill>
                <a:latin typeface="Trebuchet MS"/>
                <a:cs typeface="Trebuchet MS"/>
              </a:rPr>
              <a:t> </a:t>
            </a:r>
            <a:r>
              <a:rPr sz="100" spc="-7" dirty="0">
                <a:solidFill>
                  <a:srgbClr val="112E51"/>
                </a:solidFill>
                <a:latin typeface="Trebuchet MS"/>
                <a:cs typeface="Trebuchet MS"/>
              </a:rPr>
              <a:t>through</a:t>
            </a:r>
            <a:r>
              <a:rPr sz="100" dirty="0">
                <a:solidFill>
                  <a:srgbClr val="112E51"/>
                </a:solidFill>
                <a:latin typeface="Trebuchet MS"/>
                <a:cs typeface="Trebuchet MS"/>
              </a:rPr>
              <a:t> </a:t>
            </a:r>
            <a:r>
              <a:rPr sz="100" spc="-7" dirty="0">
                <a:solidFill>
                  <a:srgbClr val="112E51"/>
                </a:solidFill>
                <a:latin typeface="Trebuchet MS"/>
                <a:cs typeface="Trebuchet MS"/>
              </a:rPr>
              <a:t>it</a:t>
            </a:r>
            <a:r>
              <a:rPr sz="100" spc="-3" dirty="0">
                <a:solidFill>
                  <a:srgbClr val="112E51"/>
                </a:solidFill>
                <a:latin typeface="Trebuchet MS"/>
                <a:cs typeface="Trebuchet MS"/>
              </a:rPr>
              <a:t> </a:t>
            </a:r>
            <a:r>
              <a:rPr sz="100" spc="-14" dirty="0">
                <a:solidFill>
                  <a:srgbClr val="112E51"/>
                </a:solidFill>
                <a:latin typeface="Trebuchet MS"/>
                <a:cs typeface="Trebuchet MS"/>
              </a:rPr>
              <a:t>together.</a:t>
            </a:r>
            <a:endParaRPr sz="100">
              <a:latin typeface="Trebuchet MS"/>
              <a:cs typeface="Trebuchet MS"/>
            </a:endParaRPr>
          </a:p>
        </p:txBody>
      </p:sp>
      <p:sp>
        <p:nvSpPr>
          <p:cNvPr id="644" name="object 644"/>
          <p:cNvSpPr txBox="1"/>
          <p:nvPr/>
        </p:nvSpPr>
        <p:spPr>
          <a:xfrm rot="180000">
            <a:off x="7386372" y="3275974"/>
            <a:ext cx="130354" cy="63741"/>
          </a:xfrm>
          <a:prstGeom prst="rect">
            <a:avLst/>
          </a:prstGeom>
        </p:spPr>
        <p:txBody>
          <a:bodyPr vert="horz" wrap="square" lIns="0" tIns="2165" rIns="0" bIns="0" rtlCol="0">
            <a:spAutoFit/>
          </a:bodyPr>
          <a:lstStyle/>
          <a:p>
            <a:pPr marL="2598" indent="-3031">
              <a:spcBef>
                <a:spcPts val="17"/>
              </a:spcBef>
              <a:buClr>
                <a:srgbClr val="0092D1"/>
              </a:buClr>
              <a:buSzPts val="100"/>
              <a:buFont typeface="Trebuchet MS"/>
              <a:buChar char="•"/>
              <a:tabLst>
                <a:tab pos="3031" algn="l"/>
              </a:tabLst>
            </a:pPr>
            <a:r>
              <a:rPr sz="100" spc="-7" dirty="0">
                <a:solidFill>
                  <a:srgbClr val="112E51"/>
                </a:solidFill>
                <a:latin typeface="Trebuchet MS"/>
                <a:cs typeface="Trebuchet MS"/>
              </a:rPr>
              <a:t>Your</a:t>
            </a:r>
            <a:r>
              <a:rPr sz="100" spc="-3" dirty="0">
                <a:solidFill>
                  <a:srgbClr val="112E51"/>
                </a:solidFill>
                <a:latin typeface="Trebuchet MS"/>
                <a:cs typeface="Trebuchet MS"/>
              </a:rPr>
              <a:t> </a:t>
            </a:r>
            <a:r>
              <a:rPr sz="100" spc="-7" dirty="0">
                <a:solidFill>
                  <a:srgbClr val="112E51"/>
                </a:solidFill>
                <a:latin typeface="Trebuchet MS"/>
                <a:cs typeface="Trebuchet MS"/>
              </a:rPr>
              <a:t>child</a:t>
            </a:r>
            <a:r>
              <a:rPr sz="100" dirty="0">
                <a:solidFill>
                  <a:srgbClr val="112E51"/>
                </a:solidFill>
                <a:latin typeface="Trebuchet MS"/>
                <a:cs typeface="Trebuchet MS"/>
              </a:rPr>
              <a:t> </a:t>
            </a:r>
            <a:r>
              <a:rPr sz="100" spc="-14" dirty="0">
                <a:solidFill>
                  <a:srgbClr val="112E51"/>
                </a:solidFill>
                <a:latin typeface="Trebuchet MS"/>
                <a:cs typeface="Trebuchet MS"/>
              </a:rPr>
              <a:t>may</a:t>
            </a:r>
            <a:r>
              <a:rPr sz="100" spc="-3" dirty="0">
                <a:solidFill>
                  <a:srgbClr val="112E51"/>
                </a:solidFill>
                <a:latin typeface="Trebuchet MS"/>
                <a:cs typeface="Trebuchet MS"/>
              </a:rPr>
              <a:t> </a:t>
            </a:r>
            <a:r>
              <a:rPr sz="100" spc="-7" dirty="0">
                <a:solidFill>
                  <a:srgbClr val="112E51"/>
                </a:solidFill>
                <a:latin typeface="Trebuchet MS"/>
                <a:cs typeface="Trebuchet MS"/>
              </a:rPr>
              <a:t>ask</a:t>
            </a:r>
            <a:r>
              <a:rPr sz="100" dirty="0">
                <a:solidFill>
                  <a:srgbClr val="112E51"/>
                </a:solidFill>
                <a:latin typeface="Trebuchet MS"/>
                <a:cs typeface="Trebuchet MS"/>
              </a:rPr>
              <a:t> </a:t>
            </a:r>
            <a:r>
              <a:rPr sz="100" spc="-7" dirty="0">
                <a:solidFill>
                  <a:srgbClr val="112E51"/>
                </a:solidFill>
                <a:latin typeface="Trebuchet MS"/>
                <a:cs typeface="Trebuchet MS"/>
              </a:rPr>
              <a:t>you</a:t>
            </a:r>
            <a:r>
              <a:rPr sz="100" dirty="0">
                <a:solidFill>
                  <a:srgbClr val="112E51"/>
                </a:solidFill>
                <a:latin typeface="Trebuchet MS"/>
                <a:cs typeface="Trebuchet MS"/>
              </a:rPr>
              <a:t> </a:t>
            </a:r>
            <a:r>
              <a:rPr sz="100" spc="-7" dirty="0">
                <a:solidFill>
                  <a:srgbClr val="112E51"/>
                </a:solidFill>
                <a:latin typeface="Trebuchet MS"/>
                <a:cs typeface="Trebuchet MS"/>
              </a:rPr>
              <a:t>a</a:t>
            </a:r>
            <a:r>
              <a:rPr sz="100" spc="-3" dirty="0">
                <a:solidFill>
                  <a:srgbClr val="112E51"/>
                </a:solidFill>
                <a:latin typeface="Trebuchet MS"/>
                <a:cs typeface="Trebuchet MS"/>
              </a:rPr>
              <a:t> </a:t>
            </a:r>
            <a:r>
              <a:rPr sz="100" spc="-7" dirty="0">
                <a:solidFill>
                  <a:srgbClr val="112E51"/>
                </a:solidFill>
                <a:latin typeface="Trebuchet MS"/>
                <a:cs typeface="Trebuchet MS"/>
              </a:rPr>
              <a:t>question</a:t>
            </a:r>
            <a:r>
              <a:rPr sz="100" dirty="0">
                <a:solidFill>
                  <a:srgbClr val="112E51"/>
                </a:solidFill>
                <a:latin typeface="Trebuchet MS"/>
                <a:cs typeface="Trebuchet MS"/>
              </a:rPr>
              <a:t> </a:t>
            </a:r>
            <a:r>
              <a:rPr sz="100" spc="-7" dirty="0">
                <a:solidFill>
                  <a:srgbClr val="112E51"/>
                </a:solidFill>
                <a:latin typeface="Trebuchet MS"/>
                <a:cs typeface="Trebuchet MS"/>
              </a:rPr>
              <a:t>you</a:t>
            </a:r>
            <a:r>
              <a:rPr sz="100" dirty="0">
                <a:solidFill>
                  <a:srgbClr val="112E51"/>
                </a:solidFill>
                <a:latin typeface="Trebuchet MS"/>
                <a:cs typeface="Trebuchet MS"/>
              </a:rPr>
              <a:t> </a:t>
            </a:r>
            <a:r>
              <a:rPr sz="100" spc="-7" dirty="0">
                <a:solidFill>
                  <a:srgbClr val="112E51"/>
                </a:solidFill>
                <a:latin typeface="Trebuchet MS"/>
                <a:cs typeface="Trebuchet MS"/>
              </a:rPr>
              <a:t>are</a:t>
            </a:r>
            <a:r>
              <a:rPr sz="100" spc="-3" dirty="0">
                <a:solidFill>
                  <a:srgbClr val="112E51"/>
                </a:solidFill>
                <a:latin typeface="Trebuchet MS"/>
                <a:cs typeface="Trebuchet MS"/>
              </a:rPr>
              <a:t> </a:t>
            </a:r>
            <a:r>
              <a:rPr sz="100" spc="-7" dirty="0">
                <a:solidFill>
                  <a:srgbClr val="112E51"/>
                </a:solidFill>
                <a:latin typeface="Trebuchet MS"/>
                <a:cs typeface="Trebuchet MS"/>
              </a:rPr>
              <a:t>not</a:t>
            </a:r>
            <a:r>
              <a:rPr sz="100" dirty="0">
                <a:solidFill>
                  <a:srgbClr val="112E51"/>
                </a:solidFill>
                <a:latin typeface="Trebuchet MS"/>
                <a:cs typeface="Trebuchet MS"/>
              </a:rPr>
              <a:t> </a:t>
            </a:r>
            <a:r>
              <a:rPr sz="100" spc="-7" dirty="0">
                <a:solidFill>
                  <a:srgbClr val="112E51"/>
                </a:solidFill>
                <a:latin typeface="Trebuchet MS"/>
                <a:cs typeface="Trebuchet MS"/>
              </a:rPr>
              <a:t>sure</a:t>
            </a:r>
            <a:r>
              <a:rPr sz="100" dirty="0">
                <a:solidFill>
                  <a:srgbClr val="112E51"/>
                </a:solidFill>
                <a:latin typeface="Trebuchet MS"/>
                <a:cs typeface="Trebuchet MS"/>
              </a:rPr>
              <a:t> </a:t>
            </a:r>
            <a:r>
              <a:rPr sz="100" spc="-7" dirty="0">
                <a:solidFill>
                  <a:srgbClr val="112E51"/>
                </a:solidFill>
                <a:latin typeface="Trebuchet MS"/>
                <a:cs typeface="Trebuchet MS"/>
              </a:rPr>
              <a:t>how</a:t>
            </a:r>
            <a:r>
              <a:rPr sz="100" spc="-3" dirty="0">
                <a:solidFill>
                  <a:srgbClr val="112E51"/>
                </a:solidFill>
                <a:latin typeface="Trebuchet MS"/>
                <a:cs typeface="Trebuchet MS"/>
              </a:rPr>
              <a:t> </a:t>
            </a:r>
            <a:r>
              <a:rPr sz="100" spc="-14" dirty="0">
                <a:solidFill>
                  <a:srgbClr val="112E51"/>
                </a:solidFill>
                <a:latin typeface="Trebuchet MS"/>
                <a:cs typeface="Trebuchet MS"/>
              </a:rPr>
              <a:t>to</a:t>
            </a:r>
            <a:r>
              <a:rPr sz="100" dirty="0">
                <a:solidFill>
                  <a:srgbClr val="112E51"/>
                </a:solidFill>
                <a:latin typeface="Trebuchet MS"/>
                <a:cs typeface="Trebuchet MS"/>
              </a:rPr>
              <a:t> </a:t>
            </a:r>
            <a:r>
              <a:rPr sz="100" spc="-7" dirty="0">
                <a:solidFill>
                  <a:srgbClr val="112E51"/>
                </a:solidFill>
                <a:latin typeface="Trebuchet MS"/>
                <a:cs typeface="Trebuchet MS"/>
              </a:rPr>
              <a:t>answer.</a:t>
            </a:r>
            <a:r>
              <a:rPr sz="100" dirty="0">
                <a:solidFill>
                  <a:srgbClr val="112E51"/>
                </a:solidFill>
                <a:latin typeface="Trebuchet MS"/>
                <a:cs typeface="Trebuchet MS"/>
              </a:rPr>
              <a:t> </a:t>
            </a:r>
            <a:r>
              <a:rPr sz="100" spc="-7" dirty="0">
                <a:solidFill>
                  <a:srgbClr val="112E51"/>
                </a:solidFill>
                <a:latin typeface="Trebuchet MS"/>
                <a:cs typeface="Trebuchet MS"/>
              </a:rPr>
              <a:t>It</a:t>
            </a:r>
            <a:r>
              <a:rPr sz="100" spc="-3" dirty="0">
                <a:solidFill>
                  <a:srgbClr val="112E51"/>
                </a:solidFill>
                <a:latin typeface="Trebuchet MS"/>
                <a:cs typeface="Trebuchet MS"/>
              </a:rPr>
              <a:t> </a:t>
            </a:r>
            <a:r>
              <a:rPr sz="100" spc="-7" dirty="0">
                <a:solidFill>
                  <a:srgbClr val="112E51"/>
                </a:solidFill>
                <a:latin typeface="Trebuchet MS"/>
                <a:cs typeface="Trebuchet MS"/>
              </a:rPr>
              <a:t>is</a:t>
            </a:r>
            <a:r>
              <a:rPr sz="100" dirty="0">
                <a:solidFill>
                  <a:srgbClr val="112E51"/>
                </a:solidFill>
                <a:latin typeface="Trebuchet MS"/>
                <a:cs typeface="Trebuchet MS"/>
              </a:rPr>
              <a:t> </a:t>
            </a:r>
            <a:r>
              <a:rPr sz="100" spc="-7" dirty="0">
                <a:solidFill>
                  <a:srgbClr val="112E51"/>
                </a:solidFill>
                <a:latin typeface="Trebuchet MS"/>
                <a:cs typeface="Trebuchet MS"/>
              </a:rPr>
              <a:t>OK</a:t>
            </a:r>
            <a:r>
              <a:rPr sz="100" dirty="0">
                <a:solidFill>
                  <a:srgbClr val="112E51"/>
                </a:solidFill>
                <a:latin typeface="Trebuchet MS"/>
                <a:cs typeface="Trebuchet MS"/>
              </a:rPr>
              <a:t> </a:t>
            </a:r>
            <a:r>
              <a:rPr sz="100" spc="-14" dirty="0">
                <a:solidFill>
                  <a:srgbClr val="112E51"/>
                </a:solidFill>
                <a:latin typeface="Trebuchet MS"/>
                <a:cs typeface="Trebuchet MS"/>
              </a:rPr>
              <a:t>to</a:t>
            </a:r>
            <a:r>
              <a:rPr sz="100" spc="-3" dirty="0">
                <a:solidFill>
                  <a:srgbClr val="112E51"/>
                </a:solidFill>
                <a:latin typeface="Trebuchet MS"/>
                <a:cs typeface="Trebuchet MS"/>
              </a:rPr>
              <a:t> </a:t>
            </a:r>
            <a:r>
              <a:rPr sz="100" spc="-7" dirty="0">
                <a:solidFill>
                  <a:srgbClr val="112E51"/>
                </a:solidFill>
                <a:latin typeface="Trebuchet MS"/>
                <a:cs typeface="Trebuchet MS"/>
              </a:rPr>
              <a:t>say</a:t>
            </a:r>
            <a:r>
              <a:rPr sz="100" dirty="0">
                <a:solidFill>
                  <a:srgbClr val="112E51"/>
                </a:solidFill>
                <a:latin typeface="Trebuchet MS"/>
                <a:cs typeface="Trebuchet MS"/>
              </a:rPr>
              <a:t> </a:t>
            </a:r>
            <a:r>
              <a:rPr sz="100" spc="-7" dirty="0">
                <a:solidFill>
                  <a:srgbClr val="112E51"/>
                </a:solidFill>
                <a:latin typeface="Trebuchet MS"/>
                <a:cs typeface="Trebuchet MS"/>
              </a:rPr>
              <a:t>you</a:t>
            </a:r>
            <a:r>
              <a:rPr sz="100" dirty="0">
                <a:solidFill>
                  <a:srgbClr val="112E51"/>
                </a:solidFill>
                <a:latin typeface="Trebuchet MS"/>
                <a:cs typeface="Trebuchet MS"/>
              </a:rPr>
              <a:t> </a:t>
            </a:r>
            <a:r>
              <a:rPr sz="100" spc="-7" dirty="0">
                <a:solidFill>
                  <a:srgbClr val="112E51"/>
                </a:solidFill>
                <a:latin typeface="Trebuchet MS"/>
                <a:cs typeface="Trebuchet MS"/>
              </a:rPr>
              <a:t>don’t</a:t>
            </a:r>
            <a:r>
              <a:rPr sz="100" spc="-3" dirty="0">
                <a:solidFill>
                  <a:srgbClr val="112E51"/>
                </a:solidFill>
                <a:latin typeface="Trebuchet MS"/>
                <a:cs typeface="Trebuchet MS"/>
              </a:rPr>
              <a:t> </a:t>
            </a:r>
            <a:r>
              <a:rPr sz="100" spc="-14" dirty="0">
                <a:solidFill>
                  <a:srgbClr val="112E51"/>
                </a:solidFill>
                <a:latin typeface="Trebuchet MS"/>
                <a:cs typeface="Trebuchet MS"/>
              </a:rPr>
              <a:t>know</a:t>
            </a:r>
            <a:endParaRPr sz="100">
              <a:latin typeface="Trebuchet MS"/>
              <a:cs typeface="Trebuchet MS"/>
            </a:endParaRPr>
          </a:p>
        </p:txBody>
      </p:sp>
      <p:sp>
        <p:nvSpPr>
          <p:cNvPr id="645" name="object 645"/>
          <p:cNvSpPr txBox="1"/>
          <p:nvPr/>
        </p:nvSpPr>
        <p:spPr>
          <a:xfrm rot="180000">
            <a:off x="7388891" y="3277633"/>
            <a:ext cx="42969" cy="63741"/>
          </a:xfrm>
          <a:prstGeom prst="rect">
            <a:avLst/>
          </a:prstGeom>
        </p:spPr>
        <p:txBody>
          <a:bodyPr vert="horz" wrap="square" lIns="0" tIns="2165" rIns="0" bIns="0" rtlCol="0">
            <a:spAutoFit/>
          </a:bodyPr>
          <a:lstStyle/>
          <a:p>
            <a:pPr>
              <a:spcBef>
                <a:spcPts val="17"/>
              </a:spcBef>
            </a:pPr>
            <a:r>
              <a:rPr sz="100" spc="-7" dirty="0">
                <a:solidFill>
                  <a:srgbClr val="112E51"/>
                </a:solidFill>
                <a:latin typeface="Trebuchet MS"/>
                <a:cs typeface="Trebuchet MS"/>
              </a:rPr>
              <a:t>and</a:t>
            </a:r>
            <a:r>
              <a:rPr sz="100" spc="-3" dirty="0">
                <a:solidFill>
                  <a:srgbClr val="112E51"/>
                </a:solidFill>
                <a:latin typeface="Trebuchet MS"/>
                <a:cs typeface="Trebuchet MS"/>
              </a:rPr>
              <a:t> </a:t>
            </a:r>
            <a:r>
              <a:rPr sz="100" spc="-7" dirty="0">
                <a:solidFill>
                  <a:srgbClr val="112E51"/>
                </a:solidFill>
                <a:latin typeface="Trebuchet MS"/>
                <a:cs typeface="Trebuchet MS"/>
              </a:rPr>
              <a:t>can</a:t>
            </a:r>
            <a:r>
              <a:rPr sz="100" spc="-3" dirty="0">
                <a:solidFill>
                  <a:srgbClr val="112E51"/>
                </a:solidFill>
                <a:latin typeface="Trebuchet MS"/>
                <a:cs typeface="Trebuchet MS"/>
              </a:rPr>
              <a:t> </a:t>
            </a:r>
            <a:r>
              <a:rPr sz="100" spc="-7" dirty="0">
                <a:solidFill>
                  <a:srgbClr val="112E51"/>
                </a:solidFill>
                <a:latin typeface="Trebuchet MS"/>
                <a:cs typeface="Trebuchet MS"/>
              </a:rPr>
              <a:t>ask</a:t>
            </a:r>
            <a:r>
              <a:rPr sz="100" spc="-3" dirty="0">
                <a:solidFill>
                  <a:srgbClr val="112E51"/>
                </a:solidFill>
                <a:latin typeface="Trebuchet MS"/>
                <a:cs typeface="Trebuchet MS"/>
              </a:rPr>
              <a:t> </a:t>
            </a:r>
            <a:r>
              <a:rPr sz="100" spc="-7" dirty="0">
                <a:solidFill>
                  <a:srgbClr val="112E51"/>
                </a:solidFill>
                <a:latin typeface="Trebuchet MS"/>
                <a:cs typeface="Trebuchet MS"/>
              </a:rPr>
              <a:t>when</a:t>
            </a:r>
            <a:r>
              <a:rPr sz="100" spc="-3" dirty="0">
                <a:solidFill>
                  <a:srgbClr val="112E51"/>
                </a:solidFill>
                <a:latin typeface="Trebuchet MS"/>
                <a:cs typeface="Trebuchet MS"/>
              </a:rPr>
              <a:t> </a:t>
            </a:r>
            <a:r>
              <a:rPr sz="100" spc="-7" dirty="0">
                <a:solidFill>
                  <a:srgbClr val="112E51"/>
                </a:solidFill>
                <a:latin typeface="Trebuchet MS"/>
                <a:cs typeface="Trebuchet MS"/>
              </a:rPr>
              <a:t>you</a:t>
            </a:r>
            <a:r>
              <a:rPr sz="100" spc="-3" dirty="0">
                <a:solidFill>
                  <a:srgbClr val="112E51"/>
                </a:solidFill>
                <a:latin typeface="Trebuchet MS"/>
                <a:cs typeface="Trebuchet MS"/>
              </a:rPr>
              <a:t> </a:t>
            </a:r>
            <a:r>
              <a:rPr sz="100" spc="-7" dirty="0">
                <a:solidFill>
                  <a:srgbClr val="112E51"/>
                </a:solidFill>
                <a:latin typeface="Trebuchet MS"/>
                <a:cs typeface="Trebuchet MS"/>
              </a:rPr>
              <a:t>get</a:t>
            </a:r>
            <a:r>
              <a:rPr sz="100" spc="-3" dirty="0">
                <a:solidFill>
                  <a:srgbClr val="112E51"/>
                </a:solidFill>
                <a:latin typeface="Trebuchet MS"/>
                <a:cs typeface="Trebuchet MS"/>
              </a:rPr>
              <a:t> </a:t>
            </a:r>
            <a:r>
              <a:rPr sz="100" spc="-14" dirty="0">
                <a:solidFill>
                  <a:srgbClr val="112E51"/>
                </a:solidFill>
                <a:latin typeface="Trebuchet MS"/>
                <a:cs typeface="Trebuchet MS"/>
              </a:rPr>
              <a:t>there.</a:t>
            </a:r>
            <a:endParaRPr sz="100">
              <a:latin typeface="Trebuchet MS"/>
              <a:cs typeface="Trebuchet MS"/>
            </a:endParaRPr>
          </a:p>
        </p:txBody>
      </p:sp>
      <p:sp>
        <p:nvSpPr>
          <p:cNvPr id="646" name="object 646"/>
          <p:cNvSpPr txBox="1"/>
          <p:nvPr/>
        </p:nvSpPr>
        <p:spPr>
          <a:xfrm rot="180000">
            <a:off x="7444392" y="3283537"/>
            <a:ext cx="42106" cy="63741"/>
          </a:xfrm>
          <a:prstGeom prst="rect">
            <a:avLst/>
          </a:prstGeom>
        </p:spPr>
        <p:txBody>
          <a:bodyPr vert="horz" wrap="square" lIns="0" tIns="2165" rIns="0" bIns="0" rtlCol="0">
            <a:spAutoFit/>
          </a:bodyPr>
          <a:lstStyle/>
          <a:p>
            <a:pPr>
              <a:spcBef>
                <a:spcPts val="17"/>
              </a:spcBef>
            </a:pPr>
            <a:r>
              <a:rPr sz="100" spc="-7" dirty="0">
                <a:latin typeface="Calibri"/>
                <a:cs typeface="Calibri"/>
              </a:rPr>
              <a:t>delivery</a:t>
            </a:r>
            <a:r>
              <a:rPr sz="100" spc="3" dirty="0">
                <a:latin typeface="Calibri"/>
                <a:cs typeface="Calibri"/>
              </a:rPr>
              <a:t> </a:t>
            </a:r>
            <a:r>
              <a:rPr sz="100" spc="-7" dirty="0">
                <a:latin typeface="Calibri"/>
                <a:cs typeface="Calibri"/>
              </a:rPr>
              <a:t>easy</a:t>
            </a:r>
            <a:r>
              <a:rPr sz="100" spc="3" dirty="0">
                <a:latin typeface="Calibri"/>
                <a:cs typeface="Calibri"/>
              </a:rPr>
              <a:t> </a:t>
            </a:r>
            <a:r>
              <a:rPr sz="100" spc="-7" dirty="0">
                <a:latin typeface="Calibri"/>
                <a:cs typeface="Calibri"/>
              </a:rPr>
              <a:t>and</a:t>
            </a:r>
            <a:r>
              <a:rPr sz="100" spc="3" dirty="0">
                <a:latin typeface="Calibri"/>
                <a:cs typeface="Calibri"/>
              </a:rPr>
              <a:t> </a:t>
            </a:r>
            <a:r>
              <a:rPr sz="100" spc="-7" dirty="0">
                <a:latin typeface="Calibri"/>
                <a:cs typeface="Calibri"/>
              </a:rPr>
              <a:t>keeps</a:t>
            </a:r>
            <a:r>
              <a:rPr sz="100" spc="3" dirty="0">
                <a:latin typeface="Calibri"/>
                <a:cs typeface="Calibri"/>
              </a:rPr>
              <a:t> </a:t>
            </a:r>
            <a:r>
              <a:rPr sz="100" spc="-7" dirty="0">
                <a:latin typeface="Calibri"/>
                <a:cs typeface="Calibri"/>
              </a:rPr>
              <a:t>the</a:t>
            </a:r>
            <a:r>
              <a:rPr sz="100" spc="7" dirty="0">
                <a:latin typeface="Calibri"/>
                <a:cs typeface="Calibri"/>
              </a:rPr>
              <a:t> </a:t>
            </a:r>
            <a:r>
              <a:rPr sz="100" spc="-14" dirty="0">
                <a:latin typeface="Calibri"/>
                <a:cs typeface="Calibri"/>
              </a:rPr>
              <a:t>body</a:t>
            </a:r>
            <a:endParaRPr sz="100">
              <a:latin typeface="Calibri"/>
              <a:cs typeface="Calibri"/>
            </a:endParaRPr>
          </a:p>
        </p:txBody>
      </p:sp>
      <p:grpSp>
        <p:nvGrpSpPr>
          <p:cNvPr id="647" name="object 647"/>
          <p:cNvGrpSpPr/>
          <p:nvPr/>
        </p:nvGrpSpPr>
        <p:grpSpPr>
          <a:xfrm>
            <a:off x="7369449" y="3220013"/>
            <a:ext cx="188768" cy="112135"/>
            <a:chOff x="5753925" y="4722685"/>
            <a:chExt cx="276860" cy="164465"/>
          </a:xfrm>
        </p:grpSpPr>
        <p:pic>
          <p:nvPicPr>
            <p:cNvPr id="648" name="object 648"/>
            <p:cNvPicPr/>
            <p:nvPr/>
          </p:nvPicPr>
          <p:blipFill>
            <a:blip r:embed="rId35" cstate="print"/>
            <a:stretch>
              <a:fillRect/>
            </a:stretch>
          </p:blipFill>
          <p:spPr>
            <a:xfrm>
              <a:off x="5761075" y="4722685"/>
              <a:ext cx="269112" cy="27876"/>
            </a:xfrm>
            <a:prstGeom prst="rect">
              <a:avLst/>
            </a:prstGeom>
          </p:spPr>
        </p:pic>
        <p:pic>
          <p:nvPicPr>
            <p:cNvPr id="649" name="object 649"/>
            <p:cNvPicPr/>
            <p:nvPr/>
          </p:nvPicPr>
          <p:blipFill>
            <a:blip r:embed="rId36" cstate="print"/>
            <a:stretch>
              <a:fillRect/>
            </a:stretch>
          </p:blipFill>
          <p:spPr>
            <a:xfrm>
              <a:off x="5753925" y="4858918"/>
              <a:ext cx="269113" cy="27889"/>
            </a:xfrm>
            <a:prstGeom prst="rect">
              <a:avLst/>
            </a:prstGeom>
          </p:spPr>
        </p:pic>
      </p:grpSp>
      <p:sp>
        <p:nvSpPr>
          <p:cNvPr id="650" name="object 650"/>
          <p:cNvSpPr txBox="1"/>
          <p:nvPr/>
        </p:nvSpPr>
        <p:spPr>
          <a:xfrm rot="120000">
            <a:off x="7387621" y="3215047"/>
            <a:ext cx="84278" cy="26523"/>
          </a:xfrm>
          <a:prstGeom prst="rect">
            <a:avLst/>
          </a:prstGeom>
        </p:spPr>
        <p:txBody>
          <a:bodyPr vert="horz" wrap="square" lIns="0" tIns="866" rIns="0" bIns="0" rtlCol="0">
            <a:spAutoFit/>
          </a:bodyPr>
          <a:lstStyle/>
          <a:p>
            <a:pPr>
              <a:spcBef>
                <a:spcPts val="7"/>
              </a:spcBef>
            </a:pPr>
            <a:r>
              <a:rPr sz="100" b="1" dirty="0">
                <a:solidFill>
                  <a:srgbClr val="FFFFFF"/>
                </a:solidFill>
                <a:latin typeface="Trebuchet MS"/>
                <a:cs typeface="Trebuchet MS"/>
              </a:rPr>
              <a:t>BEFORE</a:t>
            </a:r>
            <a:r>
              <a:rPr sz="100" b="1" spc="317" dirty="0">
                <a:solidFill>
                  <a:srgbClr val="FFFFFF"/>
                </a:solidFill>
                <a:latin typeface="Trebuchet MS"/>
                <a:cs typeface="Trebuchet MS"/>
              </a:rPr>
              <a:t> </a:t>
            </a:r>
            <a:r>
              <a:rPr sz="100" b="1" baseline="55555" dirty="0">
                <a:solidFill>
                  <a:srgbClr val="006B96"/>
                </a:solidFill>
                <a:latin typeface="Calibri"/>
                <a:cs typeface="Calibri"/>
              </a:rPr>
              <a:t>the</a:t>
            </a:r>
            <a:r>
              <a:rPr sz="100" b="1" spc="-5" baseline="55555" dirty="0">
                <a:solidFill>
                  <a:srgbClr val="006B96"/>
                </a:solidFill>
                <a:latin typeface="Calibri"/>
                <a:cs typeface="Calibri"/>
              </a:rPr>
              <a:t> </a:t>
            </a:r>
            <a:r>
              <a:rPr sz="100" b="1" baseline="55555" dirty="0">
                <a:solidFill>
                  <a:srgbClr val="006B96"/>
                </a:solidFill>
                <a:latin typeface="Calibri"/>
                <a:cs typeface="Calibri"/>
              </a:rPr>
              <a:t>virus</a:t>
            </a:r>
            <a:r>
              <a:rPr sz="100" b="1" spc="-5" baseline="55555" dirty="0">
                <a:solidFill>
                  <a:srgbClr val="006B96"/>
                </a:solidFill>
                <a:latin typeface="Calibri"/>
                <a:cs typeface="Calibri"/>
              </a:rPr>
              <a:t> </a:t>
            </a:r>
            <a:r>
              <a:rPr sz="100" b="1" spc="-20" baseline="55555" dirty="0">
                <a:solidFill>
                  <a:srgbClr val="006B96"/>
                </a:solidFill>
                <a:latin typeface="Calibri"/>
                <a:cs typeface="Calibri"/>
              </a:rPr>
              <a:t>that</a:t>
            </a:r>
            <a:endParaRPr sz="100" baseline="55555">
              <a:latin typeface="Calibri"/>
              <a:cs typeface="Calibri"/>
            </a:endParaRPr>
          </a:p>
        </p:txBody>
      </p:sp>
      <p:sp>
        <p:nvSpPr>
          <p:cNvPr id="651" name="object 651"/>
          <p:cNvSpPr txBox="1"/>
          <p:nvPr/>
        </p:nvSpPr>
        <p:spPr>
          <a:xfrm rot="180000">
            <a:off x="7383880" y="3322662"/>
            <a:ext cx="95731" cy="64179"/>
          </a:xfrm>
          <a:prstGeom prst="rect">
            <a:avLst/>
          </a:prstGeom>
        </p:spPr>
        <p:txBody>
          <a:bodyPr vert="horz" wrap="square" lIns="0" tIns="2598" rIns="0" bIns="0" rtlCol="0">
            <a:spAutoFit/>
          </a:bodyPr>
          <a:lstStyle/>
          <a:p>
            <a:pPr marL="2598" indent="-3031">
              <a:spcBef>
                <a:spcPts val="20"/>
              </a:spcBef>
              <a:buClr>
                <a:srgbClr val="0092D1"/>
              </a:buClr>
              <a:buSzPts val="100"/>
              <a:buFont typeface="Trebuchet MS"/>
              <a:buChar char="•"/>
              <a:tabLst>
                <a:tab pos="3031" algn="l"/>
              </a:tabLst>
            </a:pPr>
            <a:r>
              <a:rPr sz="100" spc="-7" dirty="0">
                <a:latin typeface="Trebuchet MS"/>
                <a:cs typeface="Trebuchet MS"/>
              </a:rPr>
              <a:t>Do</a:t>
            </a:r>
            <a:r>
              <a:rPr sz="100" dirty="0">
                <a:latin typeface="Trebuchet MS"/>
                <a:cs typeface="Trebuchet MS"/>
              </a:rPr>
              <a:t> </a:t>
            </a:r>
            <a:r>
              <a:rPr sz="100" spc="-7" dirty="0">
                <a:latin typeface="Trebuchet MS"/>
                <a:cs typeface="Trebuchet MS"/>
              </a:rPr>
              <a:t>they</a:t>
            </a:r>
            <a:r>
              <a:rPr sz="100" spc="3" dirty="0">
                <a:latin typeface="Trebuchet MS"/>
                <a:cs typeface="Trebuchet MS"/>
              </a:rPr>
              <a:t> </a:t>
            </a:r>
            <a:r>
              <a:rPr sz="100" spc="-7" dirty="0">
                <a:latin typeface="Trebuchet MS"/>
                <a:cs typeface="Trebuchet MS"/>
              </a:rPr>
              <a:t>want</a:t>
            </a:r>
            <a:r>
              <a:rPr sz="100" spc="3" dirty="0">
                <a:latin typeface="Trebuchet MS"/>
                <a:cs typeface="Trebuchet MS"/>
              </a:rPr>
              <a:t> </a:t>
            </a:r>
            <a:r>
              <a:rPr sz="100" spc="-14" dirty="0">
                <a:latin typeface="Trebuchet MS"/>
                <a:cs typeface="Trebuchet MS"/>
              </a:rPr>
              <a:t>to</a:t>
            </a:r>
            <a:r>
              <a:rPr sz="100" spc="3" dirty="0">
                <a:latin typeface="Trebuchet MS"/>
                <a:cs typeface="Trebuchet MS"/>
              </a:rPr>
              <a:t> </a:t>
            </a:r>
            <a:r>
              <a:rPr sz="100" spc="-7" dirty="0">
                <a:latin typeface="Trebuchet MS"/>
                <a:cs typeface="Trebuchet MS"/>
              </a:rPr>
              <a:t>sit</a:t>
            </a:r>
            <a:r>
              <a:rPr sz="100" spc="3" dirty="0">
                <a:latin typeface="Trebuchet MS"/>
                <a:cs typeface="Trebuchet MS"/>
              </a:rPr>
              <a:t> </a:t>
            </a:r>
            <a:r>
              <a:rPr sz="100" spc="-7" dirty="0">
                <a:latin typeface="Trebuchet MS"/>
                <a:cs typeface="Trebuchet MS"/>
              </a:rPr>
              <a:t>on</a:t>
            </a:r>
            <a:r>
              <a:rPr sz="100" dirty="0">
                <a:latin typeface="Trebuchet MS"/>
                <a:cs typeface="Trebuchet MS"/>
              </a:rPr>
              <a:t> </a:t>
            </a:r>
            <a:r>
              <a:rPr sz="100" spc="-7" dirty="0">
                <a:latin typeface="Trebuchet MS"/>
                <a:cs typeface="Trebuchet MS"/>
              </a:rPr>
              <a:t>your</a:t>
            </a:r>
            <a:r>
              <a:rPr sz="100" spc="3" dirty="0">
                <a:latin typeface="Trebuchet MS"/>
                <a:cs typeface="Trebuchet MS"/>
              </a:rPr>
              <a:t> </a:t>
            </a:r>
            <a:r>
              <a:rPr sz="100" spc="-7" dirty="0">
                <a:latin typeface="Trebuchet MS"/>
                <a:cs typeface="Trebuchet MS"/>
              </a:rPr>
              <a:t>lap</a:t>
            </a:r>
            <a:r>
              <a:rPr sz="100" spc="3" dirty="0">
                <a:latin typeface="Trebuchet MS"/>
                <a:cs typeface="Trebuchet MS"/>
              </a:rPr>
              <a:t> </a:t>
            </a:r>
            <a:r>
              <a:rPr sz="100" spc="-7" dirty="0">
                <a:latin typeface="Trebuchet MS"/>
                <a:cs typeface="Trebuchet MS"/>
              </a:rPr>
              <a:t>or</a:t>
            </a:r>
            <a:r>
              <a:rPr sz="100" spc="3" dirty="0">
                <a:latin typeface="Trebuchet MS"/>
                <a:cs typeface="Trebuchet MS"/>
              </a:rPr>
              <a:t> </a:t>
            </a:r>
            <a:r>
              <a:rPr sz="100" spc="-14" dirty="0">
                <a:latin typeface="Trebuchet MS"/>
                <a:cs typeface="Trebuchet MS"/>
              </a:rPr>
              <a:t>by</a:t>
            </a:r>
            <a:r>
              <a:rPr sz="100" spc="3" dirty="0">
                <a:latin typeface="Trebuchet MS"/>
                <a:cs typeface="Trebuchet MS"/>
              </a:rPr>
              <a:t> </a:t>
            </a:r>
            <a:r>
              <a:rPr sz="100" spc="-7" dirty="0">
                <a:latin typeface="Trebuchet MS"/>
                <a:cs typeface="Trebuchet MS"/>
              </a:rPr>
              <a:t>their</a:t>
            </a:r>
            <a:r>
              <a:rPr sz="100" spc="3" dirty="0">
                <a:latin typeface="Trebuchet MS"/>
                <a:cs typeface="Trebuchet MS"/>
              </a:rPr>
              <a:t> </a:t>
            </a:r>
            <a:r>
              <a:rPr sz="100" spc="-14" dirty="0">
                <a:latin typeface="Trebuchet MS"/>
                <a:cs typeface="Trebuchet MS"/>
              </a:rPr>
              <a:t>se</a:t>
            </a:r>
            <a:r>
              <a:rPr sz="100" spc="-14" dirty="0">
                <a:latin typeface="Calibri"/>
                <a:cs typeface="Calibri"/>
              </a:rPr>
              <a:t>ex</a:t>
            </a:r>
            <a:r>
              <a:rPr sz="100" spc="-14" dirty="0">
                <a:latin typeface="Trebuchet MS"/>
                <a:cs typeface="Trebuchet MS"/>
              </a:rPr>
              <a:t>lf?</a:t>
            </a:r>
            <a:r>
              <a:rPr sz="100" spc="-14" dirty="0">
                <a:latin typeface="Calibri"/>
                <a:cs typeface="Calibri"/>
              </a:rPr>
              <a:t>posed</a:t>
            </a:r>
            <a:r>
              <a:rPr sz="100" spc="7" dirty="0">
                <a:latin typeface="Calibri"/>
                <a:cs typeface="Calibri"/>
              </a:rPr>
              <a:t> </a:t>
            </a:r>
            <a:r>
              <a:rPr sz="100" spc="-14" dirty="0">
                <a:latin typeface="Calibri"/>
                <a:cs typeface="Calibri"/>
              </a:rPr>
              <a:t>to</a:t>
            </a:r>
            <a:r>
              <a:rPr sz="100" spc="10" dirty="0">
                <a:latin typeface="Calibri"/>
                <a:cs typeface="Calibri"/>
              </a:rPr>
              <a:t> </a:t>
            </a:r>
            <a:r>
              <a:rPr sz="100" spc="-7" dirty="0">
                <a:latin typeface="Calibri"/>
                <a:cs typeface="Calibri"/>
              </a:rPr>
              <a:t>the</a:t>
            </a:r>
            <a:r>
              <a:rPr sz="100" spc="7" dirty="0">
                <a:latin typeface="Calibri"/>
                <a:cs typeface="Calibri"/>
              </a:rPr>
              <a:t> </a:t>
            </a:r>
            <a:r>
              <a:rPr sz="100" spc="-7" dirty="0">
                <a:latin typeface="Calibri"/>
                <a:cs typeface="Calibri"/>
              </a:rPr>
              <a:t>real</a:t>
            </a:r>
            <a:r>
              <a:rPr sz="100" spc="10" dirty="0">
                <a:latin typeface="Calibri"/>
                <a:cs typeface="Calibri"/>
              </a:rPr>
              <a:t> </a:t>
            </a:r>
            <a:r>
              <a:rPr sz="100" spc="-7" dirty="0">
                <a:latin typeface="Calibri"/>
                <a:cs typeface="Calibri"/>
              </a:rPr>
              <a:t>virus</a:t>
            </a:r>
            <a:r>
              <a:rPr sz="100" spc="7" dirty="0">
                <a:latin typeface="Calibri"/>
                <a:cs typeface="Calibri"/>
              </a:rPr>
              <a:t> </a:t>
            </a:r>
            <a:r>
              <a:rPr sz="100" spc="-7" dirty="0">
                <a:latin typeface="Calibri"/>
                <a:cs typeface="Calibri"/>
              </a:rPr>
              <a:t>later,</a:t>
            </a:r>
            <a:endParaRPr sz="100">
              <a:latin typeface="Calibri"/>
              <a:cs typeface="Calibri"/>
            </a:endParaRPr>
          </a:p>
        </p:txBody>
      </p:sp>
      <p:sp>
        <p:nvSpPr>
          <p:cNvPr id="652" name="object 652"/>
          <p:cNvSpPr txBox="1"/>
          <p:nvPr/>
        </p:nvSpPr>
        <p:spPr>
          <a:xfrm rot="180000">
            <a:off x="7382257" y="3307077"/>
            <a:ext cx="39798" cy="46166"/>
          </a:xfrm>
          <a:prstGeom prst="rect">
            <a:avLst/>
          </a:prstGeom>
        </p:spPr>
        <p:txBody>
          <a:bodyPr vert="horz" wrap="square" lIns="0" tIns="0" rIns="0" bIns="0" rtlCol="0">
            <a:spAutoFit/>
          </a:bodyPr>
          <a:lstStyle/>
          <a:p>
            <a:pPr>
              <a:lnSpc>
                <a:spcPct val="100000"/>
              </a:lnSpc>
            </a:pPr>
            <a:r>
              <a:rPr sz="100" b="1" dirty="0">
                <a:solidFill>
                  <a:srgbClr val="294362"/>
                </a:solidFill>
                <a:latin typeface="Arial Narrow"/>
                <a:cs typeface="Arial Narrow"/>
              </a:rPr>
              <a:t>Give</a:t>
            </a:r>
            <a:r>
              <a:rPr sz="100" b="1" spc="3" dirty="0">
                <a:solidFill>
                  <a:srgbClr val="294362"/>
                </a:solidFill>
                <a:latin typeface="Arial Narrow"/>
                <a:cs typeface="Arial Narrow"/>
              </a:rPr>
              <a:t> </a:t>
            </a:r>
            <a:r>
              <a:rPr sz="100" b="1" dirty="0">
                <a:solidFill>
                  <a:srgbClr val="294362"/>
                </a:solidFill>
                <a:latin typeface="Arial Narrow"/>
                <a:cs typeface="Arial Narrow"/>
              </a:rPr>
              <a:t>them</a:t>
            </a:r>
            <a:r>
              <a:rPr sz="100" b="1" spc="3" dirty="0">
                <a:solidFill>
                  <a:srgbClr val="294362"/>
                </a:solidFill>
                <a:latin typeface="Arial Narrow"/>
                <a:cs typeface="Arial Narrow"/>
              </a:rPr>
              <a:t> </a:t>
            </a:r>
            <a:r>
              <a:rPr sz="100" b="1" dirty="0">
                <a:solidFill>
                  <a:srgbClr val="294362"/>
                </a:solidFill>
                <a:latin typeface="Arial Narrow"/>
                <a:cs typeface="Arial Narrow"/>
              </a:rPr>
              <a:t>a</a:t>
            </a:r>
            <a:r>
              <a:rPr sz="100" b="1" spc="3" dirty="0">
                <a:solidFill>
                  <a:srgbClr val="294362"/>
                </a:solidFill>
                <a:latin typeface="Arial Narrow"/>
                <a:cs typeface="Arial Narrow"/>
              </a:rPr>
              <a:t> </a:t>
            </a:r>
            <a:r>
              <a:rPr sz="100" b="1" spc="-7" dirty="0">
                <a:solidFill>
                  <a:srgbClr val="294362"/>
                </a:solidFill>
                <a:latin typeface="Arial Narrow"/>
                <a:cs typeface="Arial Narrow"/>
              </a:rPr>
              <a:t>choice.</a:t>
            </a:r>
            <a:endParaRPr sz="100">
              <a:latin typeface="Arial Narrow"/>
              <a:cs typeface="Arial Narrow"/>
            </a:endParaRPr>
          </a:p>
        </p:txBody>
      </p:sp>
      <p:sp>
        <p:nvSpPr>
          <p:cNvPr id="653" name="object 653"/>
          <p:cNvSpPr txBox="1"/>
          <p:nvPr/>
        </p:nvSpPr>
        <p:spPr>
          <a:xfrm rot="180000">
            <a:off x="7384467" y="3304659"/>
            <a:ext cx="140310" cy="79130"/>
          </a:xfrm>
          <a:prstGeom prst="rect">
            <a:avLst/>
          </a:prstGeom>
        </p:spPr>
        <p:txBody>
          <a:bodyPr vert="horz" wrap="square" lIns="0" tIns="2165" rIns="0" bIns="0" rtlCol="0">
            <a:spAutoFit/>
          </a:bodyPr>
          <a:lstStyle/>
          <a:p>
            <a:pPr marL="2598" indent="-3031">
              <a:spcBef>
                <a:spcPts val="17"/>
              </a:spcBef>
              <a:buClr>
                <a:srgbClr val="0092D1"/>
              </a:buClr>
              <a:buSzPts val="100"/>
              <a:buFont typeface="Trebuchet MS"/>
              <a:buChar char="•"/>
              <a:tabLst>
                <a:tab pos="3031" algn="l"/>
              </a:tabLst>
            </a:pPr>
            <a:r>
              <a:rPr sz="100" spc="-7" dirty="0">
                <a:latin typeface="Trebuchet MS"/>
                <a:cs typeface="Trebuchet MS"/>
              </a:rPr>
              <a:t>Do</a:t>
            </a:r>
            <a:r>
              <a:rPr sz="100" dirty="0">
                <a:latin typeface="Trebuchet MS"/>
                <a:cs typeface="Trebuchet MS"/>
              </a:rPr>
              <a:t> </a:t>
            </a:r>
            <a:r>
              <a:rPr sz="100" spc="-7" dirty="0">
                <a:latin typeface="Trebuchet MS"/>
                <a:cs typeface="Trebuchet MS"/>
              </a:rPr>
              <a:t>they</a:t>
            </a:r>
            <a:r>
              <a:rPr sz="100" dirty="0">
                <a:latin typeface="Trebuchet MS"/>
                <a:cs typeface="Trebuchet MS"/>
              </a:rPr>
              <a:t> </a:t>
            </a:r>
            <a:r>
              <a:rPr sz="100" spc="-7" dirty="0">
                <a:latin typeface="Trebuchet MS"/>
                <a:cs typeface="Trebuchet MS"/>
              </a:rPr>
              <a:t>want</a:t>
            </a:r>
            <a:r>
              <a:rPr sz="100" dirty="0">
                <a:latin typeface="Trebuchet MS"/>
                <a:cs typeface="Trebuchet MS"/>
              </a:rPr>
              <a:t> </a:t>
            </a:r>
            <a:r>
              <a:rPr sz="100" spc="-14" dirty="0">
                <a:latin typeface="Trebuchet MS"/>
                <a:cs typeface="Trebuchet MS"/>
              </a:rPr>
              <a:t>to</a:t>
            </a:r>
            <a:r>
              <a:rPr sz="100" spc="3" dirty="0">
                <a:latin typeface="Trebuchet MS"/>
                <a:cs typeface="Trebuchet MS"/>
              </a:rPr>
              <a:t> </a:t>
            </a:r>
            <a:r>
              <a:rPr sz="100" spc="-7" dirty="0">
                <a:latin typeface="Trebuchet MS"/>
                <a:cs typeface="Trebuchet MS"/>
              </a:rPr>
              <a:t>watch</a:t>
            </a:r>
            <a:r>
              <a:rPr sz="100" dirty="0">
                <a:latin typeface="Trebuchet MS"/>
                <a:cs typeface="Trebuchet MS"/>
              </a:rPr>
              <a:t> </a:t>
            </a:r>
            <a:r>
              <a:rPr sz="100" spc="-7" dirty="0">
                <a:latin typeface="Trebuchet MS"/>
                <a:cs typeface="Trebuchet MS"/>
              </a:rPr>
              <a:t>or</a:t>
            </a:r>
            <a:r>
              <a:rPr sz="100" dirty="0">
                <a:latin typeface="Trebuchet MS"/>
                <a:cs typeface="Trebuchet MS"/>
              </a:rPr>
              <a:t> </a:t>
            </a:r>
            <a:r>
              <a:rPr sz="100" spc="-7" dirty="0">
                <a:latin typeface="Trebuchet MS"/>
                <a:cs typeface="Trebuchet MS"/>
              </a:rPr>
              <a:t>look</a:t>
            </a:r>
            <a:r>
              <a:rPr sz="100" spc="3" dirty="0">
                <a:latin typeface="Trebuchet MS"/>
                <a:cs typeface="Trebuchet MS"/>
              </a:rPr>
              <a:t> </a:t>
            </a:r>
            <a:r>
              <a:rPr sz="100" spc="-7" dirty="0">
                <a:latin typeface="Trebuchet MS"/>
                <a:cs typeface="Trebuchet MS"/>
              </a:rPr>
              <a:t>away?</a:t>
            </a:r>
            <a:r>
              <a:rPr sz="100" spc="167" dirty="0">
                <a:latin typeface="Trebuchet MS"/>
                <a:cs typeface="Trebuchet MS"/>
              </a:rPr>
              <a:t> </a:t>
            </a:r>
            <a:r>
              <a:rPr sz="100" spc="-7" dirty="0">
                <a:latin typeface="Calibri"/>
                <a:cs typeface="Calibri"/>
              </a:rPr>
              <a:t>The</a:t>
            </a:r>
            <a:r>
              <a:rPr sz="100" spc="7" dirty="0">
                <a:latin typeface="Calibri"/>
                <a:cs typeface="Calibri"/>
              </a:rPr>
              <a:t> </a:t>
            </a:r>
            <a:r>
              <a:rPr sz="100" spc="-14" dirty="0">
                <a:latin typeface="Calibri"/>
                <a:cs typeface="Calibri"/>
              </a:rPr>
              <a:t>mRNA</a:t>
            </a:r>
            <a:r>
              <a:rPr sz="100" spc="7" dirty="0">
                <a:latin typeface="Calibri"/>
                <a:cs typeface="Calibri"/>
              </a:rPr>
              <a:t> </a:t>
            </a:r>
            <a:r>
              <a:rPr sz="100" spc="-14" dirty="0">
                <a:latin typeface="Calibri"/>
                <a:cs typeface="Calibri"/>
              </a:rPr>
              <a:t>in</a:t>
            </a:r>
            <a:r>
              <a:rPr sz="100" b="1" spc="-14" dirty="0">
                <a:solidFill>
                  <a:srgbClr val="0092D1"/>
                </a:solidFill>
                <a:latin typeface="Trebuchet MS"/>
                <a:cs typeface="Trebuchet MS"/>
              </a:rPr>
              <a:t>•</a:t>
            </a:r>
            <a:r>
              <a:rPr sz="100" b="1" spc="24" dirty="0">
                <a:solidFill>
                  <a:srgbClr val="0092D1"/>
                </a:solidFill>
                <a:latin typeface="Trebuchet MS"/>
                <a:cs typeface="Trebuchet MS"/>
              </a:rPr>
              <a:t> </a:t>
            </a:r>
            <a:r>
              <a:rPr sz="100" spc="-14" dirty="0">
                <a:latin typeface="Trebuchet MS"/>
                <a:cs typeface="Trebuchet MS"/>
              </a:rPr>
              <a:t>Do</a:t>
            </a:r>
            <a:r>
              <a:rPr sz="100" spc="-14" dirty="0">
                <a:latin typeface="Calibri"/>
                <a:cs typeface="Calibri"/>
              </a:rPr>
              <a:t>the</a:t>
            </a:r>
            <a:r>
              <a:rPr sz="100" spc="-3" dirty="0">
                <a:latin typeface="Calibri"/>
                <a:cs typeface="Calibri"/>
              </a:rPr>
              <a:t> </a:t>
            </a:r>
            <a:r>
              <a:rPr sz="100" spc="-14" dirty="0">
                <a:latin typeface="Trebuchet MS"/>
                <a:cs typeface="Trebuchet MS"/>
              </a:rPr>
              <a:t>the</a:t>
            </a:r>
            <a:r>
              <a:rPr sz="100" spc="-14" dirty="0">
                <a:latin typeface="Calibri"/>
                <a:cs typeface="Calibri"/>
              </a:rPr>
              <a:t>vac</a:t>
            </a:r>
            <a:r>
              <a:rPr sz="100" spc="-14" dirty="0">
                <a:latin typeface="Trebuchet MS"/>
                <a:cs typeface="Trebuchet MS"/>
              </a:rPr>
              <a:t>y</a:t>
            </a:r>
            <a:r>
              <a:rPr sz="100" spc="-14" dirty="0">
                <a:latin typeface="Calibri"/>
                <a:cs typeface="Calibri"/>
              </a:rPr>
              <a:t>cin</a:t>
            </a:r>
            <a:r>
              <a:rPr sz="100" spc="-14" dirty="0">
                <a:latin typeface="Trebuchet MS"/>
                <a:cs typeface="Trebuchet MS"/>
              </a:rPr>
              <a:t>want</a:t>
            </a:r>
            <a:r>
              <a:rPr sz="100" spc="-14" dirty="0">
                <a:latin typeface="Calibri"/>
                <a:cs typeface="Calibri"/>
              </a:rPr>
              <a:t>e</a:t>
            </a:r>
            <a:r>
              <a:rPr sz="100" spc="7" dirty="0">
                <a:latin typeface="Calibri"/>
                <a:cs typeface="Calibri"/>
              </a:rPr>
              <a:t> </a:t>
            </a:r>
            <a:r>
              <a:rPr sz="100" spc="-14" dirty="0">
                <a:latin typeface="Calibri"/>
                <a:cs typeface="Calibri"/>
              </a:rPr>
              <a:t>teac</a:t>
            </a:r>
            <a:r>
              <a:rPr sz="100" spc="-14" dirty="0">
                <a:latin typeface="Trebuchet MS"/>
                <a:cs typeface="Trebuchet MS"/>
              </a:rPr>
              <a:t>to</a:t>
            </a:r>
            <a:r>
              <a:rPr sz="100" spc="-14" dirty="0">
                <a:latin typeface="Calibri"/>
                <a:cs typeface="Calibri"/>
              </a:rPr>
              <a:t>h</a:t>
            </a:r>
            <a:r>
              <a:rPr sz="100" spc="-14" dirty="0">
                <a:latin typeface="Trebuchet MS"/>
                <a:cs typeface="Trebuchet MS"/>
              </a:rPr>
              <a:t>lis</a:t>
            </a:r>
            <a:r>
              <a:rPr sz="100" spc="-14" dirty="0">
                <a:latin typeface="Calibri"/>
                <a:cs typeface="Calibri"/>
              </a:rPr>
              <a:t>es</a:t>
            </a:r>
            <a:r>
              <a:rPr sz="100" spc="-14" dirty="0">
                <a:latin typeface="Trebuchet MS"/>
                <a:cs typeface="Trebuchet MS"/>
              </a:rPr>
              <a:t>ten</a:t>
            </a:r>
            <a:r>
              <a:rPr sz="100" dirty="0">
                <a:latin typeface="Trebuchet MS"/>
                <a:cs typeface="Trebuchet MS"/>
              </a:rPr>
              <a:t> </a:t>
            </a:r>
            <a:r>
              <a:rPr sz="100" spc="-14" dirty="0">
                <a:latin typeface="Trebuchet MS"/>
                <a:cs typeface="Trebuchet MS"/>
              </a:rPr>
              <a:t>to</a:t>
            </a:r>
            <a:r>
              <a:rPr sz="100" dirty="0">
                <a:latin typeface="Trebuchet MS"/>
                <a:cs typeface="Trebuchet MS"/>
              </a:rPr>
              <a:t> </a:t>
            </a:r>
            <a:r>
              <a:rPr sz="100" spc="-7" dirty="0">
                <a:latin typeface="Trebuchet MS"/>
                <a:cs typeface="Trebuchet MS"/>
              </a:rPr>
              <a:t>music</a:t>
            </a:r>
            <a:r>
              <a:rPr sz="100" spc="3" dirty="0">
                <a:latin typeface="Trebuchet MS"/>
                <a:cs typeface="Trebuchet MS"/>
              </a:rPr>
              <a:t> </a:t>
            </a:r>
            <a:r>
              <a:rPr sz="100" spc="-7" dirty="0">
                <a:latin typeface="Trebuchet MS"/>
                <a:cs typeface="Trebuchet MS"/>
              </a:rPr>
              <a:t>or</a:t>
            </a:r>
            <a:r>
              <a:rPr sz="100" dirty="0">
                <a:latin typeface="Trebuchet MS"/>
                <a:cs typeface="Trebuchet MS"/>
              </a:rPr>
              <a:t> </a:t>
            </a:r>
            <a:r>
              <a:rPr sz="100" spc="-7" dirty="0">
                <a:latin typeface="Trebuchet MS"/>
                <a:cs typeface="Trebuchet MS"/>
              </a:rPr>
              <a:t>watch</a:t>
            </a:r>
            <a:r>
              <a:rPr sz="100" dirty="0">
                <a:latin typeface="Trebuchet MS"/>
                <a:cs typeface="Trebuchet MS"/>
              </a:rPr>
              <a:t> </a:t>
            </a:r>
            <a:r>
              <a:rPr sz="100" spc="-7" dirty="0">
                <a:latin typeface="Trebuchet MS"/>
                <a:cs typeface="Trebuchet MS"/>
              </a:rPr>
              <a:t>a</a:t>
            </a:r>
            <a:r>
              <a:rPr sz="100" dirty="0">
                <a:latin typeface="Trebuchet MS"/>
                <a:cs typeface="Trebuchet MS"/>
              </a:rPr>
              <a:t> </a:t>
            </a:r>
            <a:r>
              <a:rPr sz="100" spc="-14" dirty="0">
                <a:latin typeface="Trebuchet MS"/>
                <a:cs typeface="Trebuchet MS"/>
              </a:rPr>
              <a:t>video?</a:t>
            </a:r>
            <a:endParaRPr sz="100">
              <a:latin typeface="Trebuchet MS"/>
              <a:cs typeface="Trebuchet MS"/>
            </a:endParaRPr>
          </a:p>
        </p:txBody>
      </p:sp>
      <p:sp>
        <p:nvSpPr>
          <p:cNvPr id="654" name="object 654"/>
          <p:cNvSpPr txBox="1"/>
          <p:nvPr/>
        </p:nvSpPr>
        <p:spPr>
          <a:xfrm rot="180000">
            <a:off x="7442404" y="3313385"/>
            <a:ext cx="38220" cy="79568"/>
          </a:xfrm>
          <a:prstGeom prst="rect">
            <a:avLst/>
          </a:prstGeom>
        </p:spPr>
        <p:txBody>
          <a:bodyPr vert="horz" wrap="square" lIns="0" tIns="2598" rIns="0" bIns="0" rtlCol="0">
            <a:spAutoFit/>
          </a:bodyPr>
          <a:lstStyle/>
          <a:p>
            <a:pPr>
              <a:spcBef>
                <a:spcPts val="20"/>
              </a:spcBef>
            </a:pPr>
            <a:r>
              <a:rPr sz="100" spc="-7" dirty="0">
                <a:latin typeface="Calibri"/>
                <a:cs typeface="Calibri"/>
              </a:rPr>
              <a:t>of</a:t>
            </a:r>
            <a:r>
              <a:rPr sz="100" spc="3" dirty="0">
                <a:latin typeface="Calibri"/>
                <a:cs typeface="Calibri"/>
              </a:rPr>
              <a:t> </a:t>
            </a:r>
            <a:r>
              <a:rPr sz="100" spc="-7" dirty="0">
                <a:latin typeface="Calibri"/>
                <a:cs typeface="Calibri"/>
              </a:rPr>
              <a:t>the</a:t>
            </a:r>
            <a:r>
              <a:rPr sz="100" spc="7" dirty="0">
                <a:latin typeface="Calibri"/>
                <a:cs typeface="Calibri"/>
              </a:rPr>
              <a:t> </a:t>
            </a:r>
            <a:r>
              <a:rPr sz="100" spc="-7" dirty="0">
                <a:latin typeface="Calibri"/>
                <a:cs typeface="Calibri"/>
              </a:rPr>
              <a:t>spike</a:t>
            </a:r>
            <a:r>
              <a:rPr sz="100" spc="7" dirty="0">
                <a:latin typeface="Calibri"/>
                <a:cs typeface="Calibri"/>
              </a:rPr>
              <a:t> </a:t>
            </a:r>
            <a:r>
              <a:rPr sz="100" spc="-14" dirty="0">
                <a:latin typeface="Calibri"/>
                <a:cs typeface="Calibri"/>
              </a:rPr>
              <a:t>p</a:t>
            </a:r>
            <a:r>
              <a:rPr sz="100" spc="-14" dirty="0">
                <a:latin typeface="Trebuchet MS"/>
                <a:cs typeface="Trebuchet MS"/>
              </a:rPr>
              <a:t>w</a:t>
            </a:r>
            <a:r>
              <a:rPr sz="100" spc="-14" dirty="0">
                <a:latin typeface="Calibri"/>
                <a:cs typeface="Calibri"/>
              </a:rPr>
              <a:t>ro</a:t>
            </a:r>
            <a:r>
              <a:rPr sz="100" spc="-14" dirty="0">
                <a:latin typeface="Trebuchet MS"/>
                <a:cs typeface="Trebuchet MS"/>
              </a:rPr>
              <a:t>it</a:t>
            </a:r>
            <a:r>
              <a:rPr sz="100" spc="-14" dirty="0">
                <a:latin typeface="Calibri"/>
                <a:cs typeface="Calibri"/>
              </a:rPr>
              <a:t>t</a:t>
            </a:r>
            <a:r>
              <a:rPr sz="100" spc="-14" dirty="0">
                <a:latin typeface="Trebuchet MS"/>
                <a:cs typeface="Trebuchet MS"/>
              </a:rPr>
              <a:t>h</a:t>
            </a:r>
            <a:r>
              <a:rPr sz="100" spc="-14" dirty="0">
                <a:latin typeface="Calibri"/>
                <a:cs typeface="Calibri"/>
              </a:rPr>
              <a:t>ein</a:t>
            </a:r>
            <a:r>
              <a:rPr sz="100" spc="-14" dirty="0">
                <a:latin typeface="Trebuchet MS"/>
                <a:cs typeface="Trebuchet MS"/>
              </a:rPr>
              <a:t>th</a:t>
            </a:r>
            <a:r>
              <a:rPr sz="100" spc="-14" dirty="0">
                <a:latin typeface="Calibri"/>
                <a:cs typeface="Calibri"/>
              </a:rPr>
              <a:t>.</a:t>
            </a:r>
            <a:r>
              <a:rPr sz="100" spc="-14" dirty="0">
                <a:latin typeface="Trebuchet MS"/>
                <a:cs typeface="Trebuchet MS"/>
              </a:rPr>
              <a:t>em</a:t>
            </a:r>
            <a:r>
              <a:rPr sz="100" spc="-14" dirty="0">
                <a:latin typeface="Calibri"/>
                <a:cs typeface="Calibri"/>
              </a:rPr>
              <a:t>If</a:t>
            </a:r>
            <a:r>
              <a:rPr sz="100" spc="7" dirty="0">
                <a:latin typeface="Calibri"/>
                <a:cs typeface="Calibri"/>
              </a:rPr>
              <a:t> </a:t>
            </a:r>
            <a:r>
              <a:rPr sz="100" spc="-14" dirty="0">
                <a:latin typeface="Calibri"/>
                <a:cs typeface="Calibri"/>
              </a:rPr>
              <a:t>you</a:t>
            </a:r>
            <a:r>
              <a:rPr sz="100" spc="-14" dirty="0">
                <a:latin typeface="Trebuchet MS"/>
                <a:cs typeface="Trebuchet MS"/>
              </a:rPr>
              <a:t>?</a:t>
            </a:r>
            <a:r>
              <a:rPr sz="100" spc="44" dirty="0">
                <a:latin typeface="Trebuchet MS"/>
                <a:cs typeface="Trebuchet MS"/>
              </a:rPr>
              <a:t> </a:t>
            </a:r>
            <a:r>
              <a:rPr sz="100" spc="-17" dirty="0">
                <a:latin typeface="Calibri"/>
                <a:cs typeface="Calibri"/>
              </a:rPr>
              <a:t>are</a:t>
            </a:r>
            <a:endParaRPr sz="100">
              <a:latin typeface="Calibri"/>
              <a:cs typeface="Calibri"/>
            </a:endParaRPr>
          </a:p>
        </p:txBody>
      </p:sp>
      <p:sp>
        <p:nvSpPr>
          <p:cNvPr id="655" name="object 655"/>
          <p:cNvSpPr txBox="1"/>
          <p:nvPr/>
        </p:nvSpPr>
        <p:spPr>
          <a:xfrm rot="180000">
            <a:off x="7384228" y="3309055"/>
            <a:ext cx="139444" cy="79568"/>
          </a:xfrm>
          <a:prstGeom prst="rect">
            <a:avLst/>
          </a:prstGeom>
        </p:spPr>
        <p:txBody>
          <a:bodyPr vert="horz" wrap="square" lIns="0" tIns="2598" rIns="0" bIns="0" rtlCol="0">
            <a:spAutoFit/>
          </a:bodyPr>
          <a:lstStyle/>
          <a:p>
            <a:pPr marL="2598" indent="-3031">
              <a:spcBef>
                <a:spcPts val="20"/>
              </a:spcBef>
              <a:buClr>
                <a:srgbClr val="0092D1"/>
              </a:buClr>
              <a:buSzPts val="100"/>
              <a:buFont typeface="Trebuchet MS"/>
              <a:buChar char="•"/>
              <a:tabLst>
                <a:tab pos="3031" algn="l"/>
              </a:tabLst>
            </a:pPr>
            <a:r>
              <a:rPr sz="100" spc="-7" dirty="0">
                <a:latin typeface="Trebuchet MS"/>
                <a:cs typeface="Trebuchet MS"/>
              </a:rPr>
              <a:t>Do</a:t>
            </a:r>
            <a:r>
              <a:rPr sz="100" dirty="0">
                <a:latin typeface="Trebuchet MS"/>
                <a:cs typeface="Trebuchet MS"/>
              </a:rPr>
              <a:t> </a:t>
            </a:r>
            <a:r>
              <a:rPr sz="100" spc="-7" dirty="0">
                <a:latin typeface="Trebuchet MS"/>
                <a:cs typeface="Trebuchet MS"/>
              </a:rPr>
              <a:t>they</a:t>
            </a:r>
            <a:r>
              <a:rPr sz="100" dirty="0">
                <a:latin typeface="Trebuchet MS"/>
                <a:cs typeface="Trebuchet MS"/>
              </a:rPr>
              <a:t> </a:t>
            </a:r>
            <a:r>
              <a:rPr sz="100" spc="-7" dirty="0">
                <a:latin typeface="Trebuchet MS"/>
                <a:cs typeface="Trebuchet MS"/>
              </a:rPr>
              <a:t>want</a:t>
            </a:r>
            <a:r>
              <a:rPr sz="100" dirty="0">
                <a:latin typeface="Trebuchet MS"/>
                <a:cs typeface="Trebuchet MS"/>
              </a:rPr>
              <a:t> </a:t>
            </a:r>
            <a:r>
              <a:rPr sz="100" spc="-7" dirty="0">
                <a:latin typeface="Trebuchet MS"/>
                <a:cs typeface="Trebuchet MS"/>
              </a:rPr>
              <a:t>the</a:t>
            </a:r>
            <a:r>
              <a:rPr sz="100" dirty="0">
                <a:latin typeface="Trebuchet MS"/>
                <a:cs typeface="Trebuchet MS"/>
              </a:rPr>
              <a:t> </a:t>
            </a:r>
            <a:r>
              <a:rPr sz="100" spc="-7" dirty="0">
                <a:latin typeface="Trebuchet MS"/>
                <a:cs typeface="Trebuchet MS"/>
              </a:rPr>
              <a:t>provider</a:t>
            </a:r>
            <a:r>
              <a:rPr sz="100" dirty="0">
                <a:latin typeface="Trebuchet MS"/>
                <a:cs typeface="Trebuchet MS"/>
              </a:rPr>
              <a:t> </a:t>
            </a:r>
            <a:r>
              <a:rPr sz="100" spc="-14" dirty="0">
                <a:latin typeface="Trebuchet MS"/>
                <a:cs typeface="Trebuchet MS"/>
              </a:rPr>
              <a:t>to</a:t>
            </a:r>
            <a:r>
              <a:rPr sz="100" dirty="0">
                <a:latin typeface="Trebuchet MS"/>
                <a:cs typeface="Trebuchet MS"/>
              </a:rPr>
              <a:t> </a:t>
            </a:r>
            <a:r>
              <a:rPr sz="100" spc="-7" dirty="0">
                <a:latin typeface="Trebuchet MS"/>
                <a:cs typeface="Trebuchet MS"/>
              </a:rPr>
              <a:t>count</a:t>
            </a:r>
            <a:r>
              <a:rPr sz="100" dirty="0">
                <a:latin typeface="Trebuchet MS"/>
                <a:cs typeface="Trebuchet MS"/>
              </a:rPr>
              <a:t> </a:t>
            </a:r>
            <a:r>
              <a:rPr sz="100" spc="-14" dirty="0">
                <a:latin typeface="Trebuchet MS"/>
                <a:cs typeface="Trebuchet MS"/>
              </a:rPr>
              <a:t>to</a:t>
            </a:r>
            <a:r>
              <a:rPr sz="100" spc="3" dirty="0">
                <a:latin typeface="Trebuchet MS"/>
                <a:cs typeface="Trebuchet MS"/>
              </a:rPr>
              <a:t> </a:t>
            </a:r>
            <a:r>
              <a:rPr sz="100" dirty="0">
                <a:latin typeface="Trebuchet MS"/>
                <a:cs typeface="Trebuchet MS"/>
              </a:rPr>
              <a:t>3?</a:t>
            </a:r>
            <a:r>
              <a:rPr sz="100" spc="61" dirty="0">
                <a:latin typeface="Trebuchet MS"/>
                <a:cs typeface="Trebuchet MS"/>
              </a:rPr>
              <a:t> </a:t>
            </a:r>
            <a:r>
              <a:rPr sz="100" spc="-7" dirty="0">
                <a:latin typeface="Calibri"/>
                <a:cs typeface="Calibri"/>
              </a:rPr>
              <a:t>your</a:t>
            </a:r>
            <a:r>
              <a:rPr sz="100" spc="7" dirty="0">
                <a:latin typeface="Calibri"/>
                <a:cs typeface="Calibri"/>
              </a:rPr>
              <a:t> </a:t>
            </a:r>
            <a:r>
              <a:rPr sz="100" spc="-7" dirty="0">
                <a:latin typeface="Calibri"/>
                <a:cs typeface="Calibri"/>
              </a:rPr>
              <a:t>cells</a:t>
            </a:r>
            <a:r>
              <a:rPr sz="100" spc="7" dirty="0">
                <a:latin typeface="Calibri"/>
                <a:cs typeface="Calibri"/>
              </a:rPr>
              <a:t> </a:t>
            </a:r>
            <a:r>
              <a:rPr sz="100" spc="-17" dirty="0">
                <a:latin typeface="Calibri"/>
                <a:cs typeface="Calibri"/>
              </a:rPr>
              <a:t>h</a:t>
            </a:r>
            <a:r>
              <a:rPr sz="100" b="1" spc="-17" dirty="0">
                <a:solidFill>
                  <a:srgbClr val="0092D1"/>
                </a:solidFill>
                <a:latin typeface="Trebuchet MS"/>
                <a:cs typeface="Trebuchet MS"/>
              </a:rPr>
              <a:t>•</a:t>
            </a:r>
            <a:r>
              <a:rPr sz="100" spc="-17" dirty="0">
                <a:latin typeface="Calibri"/>
                <a:cs typeface="Calibri"/>
              </a:rPr>
              <a:t>ow</a:t>
            </a:r>
            <a:r>
              <a:rPr sz="100" spc="-17" dirty="0">
                <a:latin typeface="Trebuchet MS"/>
                <a:cs typeface="Trebuchet MS"/>
              </a:rPr>
              <a:t>For</a:t>
            </a:r>
            <a:r>
              <a:rPr sz="100" spc="-17" dirty="0">
                <a:latin typeface="Calibri"/>
                <a:cs typeface="Calibri"/>
              </a:rPr>
              <a:t>to</a:t>
            </a:r>
            <a:r>
              <a:rPr sz="100" spc="3" dirty="0">
                <a:latin typeface="Calibri"/>
                <a:cs typeface="Calibri"/>
              </a:rPr>
              <a:t> </a:t>
            </a:r>
            <a:r>
              <a:rPr sz="100" spc="-14" dirty="0">
                <a:latin typeface="Calibri"/>
                <a:cs typeface="Calibri"/>
              </a:rPr>
              <a:t>m</a:t>
            </a:r>
            <a:r>
              <a:rPr sz="100" spc="-14" dirty="0">
                <a:latin typeface="Trebuchet MS"/>
                <a:cs typeface="Trebuchet MS"/>
              </a:rPr>
              <a:t>kid</a:t>
            </a:r>
            <a:r>
              <a:rPr sz="100" spc="-14" dirty="0">
                <a:latin typeface="Calibri"/>
                <a:cs typeface="Calibri"/>
              </a:rPr>
              <a:t>ak</a:t>
            </a:r>
            <a:r>
              <a:rPr sz="100" spc="-14" dirty="0">
                <a:latin typeface="Trebuchet MS"/>
                <a:cs typeface="Trebuchet MS"/>
              </a:rPr>
              <a:t>s</a:t>
            </a:r>
            <a:r>
              <a:rPr sz="100" spc="-14" dirty="0">
                <a:latin typeface="Calibri"/>
                <a:cs typeface="Calibri"/>
              </a:rPr>
              <a:t>e</a:t>
            </a:r>
            <a:r>
              <a:rPr sz="100" spc="-14" dirty="0">
                <a:latin typeface="Trebuchet MS"/>
                <a:cs typeface="Trebuchet MS"/>
              </a:rPr>
              <a:t>10+:</a:t>
            </a:r>
            <a:r>
              <a:rPr sz="100" spc="-14" dirty="0">
                <a:latin typeface="Calibri"/>
                <a:cs typeface="Calibri"/>
              </a:rPr>
              <a:t>copie</a:t>
            </a:r>
            <a:r>
              <a:rPr sz="100" spc="-14" dirty="0">
                <a:latin typeface="Trebuchet MS"/>
                <a:cs typeface="Trebuchet MS"/>
              </a:rPr>
              <a:t>Do</a:t>
            </a:r>
            <a:r>
              <a:rPr sz="100" spc="-14" dirty="0">
                <a:latin typeface="Calibri"/>
                <a:cs typeface="Calibri"/>
              </a:rPr>
              <a:t>s</a:t>
            </a:r>
            <a:r>
              <a:rPr sz="100" spc="27" dirty="0">
                <a:latin typeface="Calibri"/>
                <a:cs typeface="Calibri"/>
              </a:rPr>
              <a:t> </a:t>
            </a:r>
            <a:r>
              <a:rPr sz="100" spc="-7" dirty="0">
                <a:latin typeface="Trebuchet MS"/>
                <a:cs typeface="Trebuchet MS"/>
              </a:rPr>
              <a:t>they</a:t>
            </a:r>
            <a:r>
              <a:rPr sz="100" dirty="0">
                <a:latin typeface="Trebuchet MS"/>
                <a:cs typeface="Trebuchet MS"/>
              </a:rPr>
              <a:t> </a:t>
            </a:r>
            <a:r>
              <a:rPr sz="100" spc="-7" dirty="0">
                <a:latin typeface="Trebuchet MS"/>
                <a:cs typeface="Trebuchet MS"/>
              </a:rPr>
              <a:t>want</a:t>
            </a:r>
            <a:r>
              <a:rPr sz="100" spc="3" dirty="0">
                <a:latin typeface="Trebuchet MS"/>
                <a:cs typeface="Trebuchet MS"/>
              </a:rPr>
              <a:t> </a:t>
            </a:r>
            <a:r>
              <a:rPr sz="100" spc="-7" dirty="0">
                <a:latin typeface="Trebuchet MS"/>
                <a:cs typeface="Trebuchet MS"/>
              </a:rPr>
              <a:t>you</a:t>
            </a:r>
            <a:r>
              <a:rPr sz="100" dirty="0">
                <a:latin typeface="Trebuchet MS"/>
                <a:cs typeface="Trebuchet MS"/>
              </a:rPr>
              <a:t> </a:t>
            </a:r>
            <a:r>
              <a:rPr sz="100" spc="-14" dirty="0">
                <a:latin typeface="Trebuchet MS"/>
                <a:cs typeface="Trebuchet MS"/>
              </a:rPr>
              <a:t>to</a:t>
            </a:r>
            <a:r>
              <a:rPr sz="100" dirty="0">
                <a:latin typeface="Trebuchet MS"/>
                <a:cs typeface="Trebuchet MS"/>
              </a:rPr>
              <a:t> </a:t>
            </a:r>
            <a:r>
              <a:rPr sz="100" spc="-7" dirty="0">
                <a:latin typeface="Trebuchet MS"/>
                <a:cs typeface="Trebuchet MS"/>
              </a:rPr>
              <a:t>be</a:t>
            </a:r>
            <a:r>
              <a:rPr sz="100" dirty="0">
                <a:latin typeface="Trebuchet MS"/>
                <a:cs typeface="Trebuchet MS"/>
              </a:rPr>
              <a:t> </a:t>
            </a:r>
            <a:r>
              <a:rPr sz="100" spc="-7" dirty="0">
                <a:latin typeface="Trebuchet MS"/>
                <a:cs typeface="Trebuchet MS"/>
              </a:rPr>
              <a:t>in</a:t>
            </a:r>
            <a:r>
              <a:rPr sz="100" dirty="0">
                <a:latin typeface="Trebuchet MS"/>
                <a:cs typeface="Trebuchet MS"/>
              </a:rPr>
              <a:t> </a:t>
            </a:r>
            <a:r>
              <a:rPr sz="100" spc="-7" dirty="0">
                <a:latin typeface="Trebuchet MS"/>
                <a:cs typeface="Trebuchet MS"/>
              </a:rPr>
              <a:t>the</a:t>
            </a:r>
            <a:r>
              <a:rPr sz="100" dirty="0">
                <a:latin typeface="Trebuchet MS"/>
                <a:cs typeface="Trebuchet MS"/>
              </a:rPr>
              <a:t> </a:t>
            </a:r>
            <a:r>
              <a:rPr sz="100" spc="-14" dirty="0">
                <a:latin typeface="Trebuchet MS"/>
                <a:cs typeface="Trebuchet MS"/>
              </a:rPr>
              <a:t>room</a:t>
            </a:r>
            <a:endParaRPr sz="100">
              <a:latin typeface="Trebuchet MS"/>
              <a:cs typeface="Trebuchet MS"/>
            </a:endParaRPr>
          </a:p>
        </p:txBody>
      </p:sp>
      <p:sp>
        <p:nvSpPr>
          <p:cNvPr id="656" name="object 656"/>
          <p:cNvSpPr txBox="1"/>
          <p:nvPr/>
        </p:nvSpPr>
        <p:spPr>
          <a:xfrm rot="180000">
            <a:off x="7380847" y="3329393"/>
            <a:ext cx="99738" cy="61555"/>
          </a:xfrm>
          <a:prstGeom prst="rect">
            <a:avLst/>
          </a:prstGeom>
        </p:spPr>
        <p:txBody>
          <a:bodyPr vert="horz" wrap="square" lIns="0" tIns="0" rIns="0" bIns="0" rtlCol="0">
            <a:spAutoFit/>
          </a:bodyPr>
          <a:lstStyle/>
          <a:p>
            <a:pPr>
              <a:lnSpc>
                <a:spcPct val="100000"/>
              </a:lnSpc>
            </a:pPr>
            <a:r>
              <a:rPr sz="100" b="1" dirty="0">
                <a:solidFill>
                  <a:srgbClr val="294362"/>
                </a:solidFill>
                <a:latin typeface="Arial Narrow"/>
                <a:cs typeface="Arial Narrow"/>
              </a:rPr>
              <a:t>Decrease</a:t>
            </a:r>
            <a:r>
              <a:rPr sz="100" b="1" spc="3" dirty="0">
                <a:solidFill>
                  <a:srgbClr val="294362"/>
                </a:solidFill>
                <a:latin typeface="Arial Narrow"/>
                <a:cs typeface="Arial Narrow"/>
              </a:rPr>
              <a:t> </a:t>
            </a:r>
            <a:r>
              <a:rPr sz="100" b="1" dirty="0">
                <a:solidFill>
                  <a:srgbClr val="294362"/>
                </a:solidFill>
                <a:latin typeface="Arial Narrow"/>
                <a:cs typeface="Arial Narrow"/>
              </a:rPr>
              <a:t>pain</a:t>
            </a:r>
            <a:r>
              <a:rPr sz="100" b="1" spc="7" dirty="0">
                <a:solidFill>
                  <a:srgbClr val="294362"/>
                </a:solidFill>
                <a:latin typeface="Arial Narrow"/>
                <a:cs typeface="Arial Narrow"/>
              </a:rPr>
              <a:t> </a:t>
            </a:r>
            <a:r>
              <a:rPr sz="100" b="1" dirty="0">
                <a:solidFill>
                  <a:srgbClr val="294362"/>
                </a:solidFill>
                <a:latin typeface="Arial Narrow"/>
                <a:cs typeface="Arial Narrow"/>
              </a:rPr>
              <a:t>and</a:t>
            </a:r>
            <a:r>
              <a:rPr sz="100" b="1" spc="3" dirty="0">
                <a:solidFill>
                  <a:srgbClr val="294362"/>
                </a:solidFill>
                <a:latin typeface="Arial Narrow"/>
                <a:cs typeface="Arial Narrow"/>
              </a:rPr>
              <a:t> </a:t>
            </a:r>
            <a:r>
              <a:rPr sz="100" b="1" dirty="0">
                <a:solidFill>
                  <a:srgbClr val="294362"/>
                </a:solidFill>
                <a:latin typeface="Arial Narrow"/>
                <a:cs typeface="Arial Narrow"/>
              </a:rPr>
              <a:t>anxiety.</a:t>
            </a:r>
            <a:r>
              <a:rPr sz="100" b="1" spc="89" dirty="0">
                <a:solidFill>
                  <a:srgbClr val="294362"/>
                </a:solidFill>
                <a:latin typeface="Arial Narrow"/>
                <a:cs typeface="Arial Narrow"/>
              </a:rPr>
              <a:t> </a:t>
            </a:r>
            <a:r>
              <a:rPr sz="100" spc="-7" dirty="0">
                <a:latin typeface="Calibri"/>
                <a:cs typeface="Calibri"/>
              </a:rPr>
              <a:t>your</a:t>
            </a:r>
            <a:r>
              <a:rPr sz="100" dirty="0">
                <a:latin typeface="Calibri"/>
                <a:cs typeface="Calibri"/>
              </a:rPr>
              <a:t> </a:t>
            </a:r>
            <a:r>
              <a:rPr sz="100" spc="-7" dirty="0">
                <a:latin typeface="Calibri"/>
                <a:cs typeface="Calibri"/>
              </a:rPr>
              <a:t>body</a:t>
            </a:r>
            <a:r>
              <a:rPr sz="100" dirty="0">
                <a:latin typeface="Calibri"/>
                <a:cs typeface="Calibri"/>
              </a:rPr>
              <a:t> </a:t>
            </a:r>
            <a:r>
              <a:rPr sz="100" spc="-7" dirty="0">
                <a:latin typeface="Calibri"/>
                <a:cs typeface="Calibri"/>
              </a:rPr>
              <a:t>will</a:t>
            </a:r>
            <a:r>
              <a:rPr sz="100" dirty="0">
                <a:latin typeface="Calibri"/>
                <a:cs typeface="Calibri"/>
              </a:rPr>
              <a:t> </a:t>
            </a:r>
            <a:r>
              <a:rPr sz="100" spc="-7" dirty="0">
                <a:latin typeface="Calibri"/>
                <a:cs typeface="Calibri"/>
              </a:rPr>
              <a:t>recognize</a:t>
            </a:r>
            <a:r>
              <a:rPr sz="100" spc="-3" dirty="0">
                <a:latin typeface="Calibri"/>
                <a:cs typeface="Calibri"/>
              </a:rPr>
              <a:t> </a:t>
            </a:r>
            <a:r>
              <a:rPr sz="100" spc="-7" dirty="0">
                <a:latin typeface="Calibri"/>
                <a:cs typeface="Calibri"/>
              </a:rPr>
              <a:t>it</a:t>
            </a:r>
            <a:r>
              <a:rPr sz="100" dirty="0">
                <a:latin typeface="Calibri"/>
                <a:cs typeface="Calibri"/>
              </a:rPr>
              <a:t> </a:t>
            </a:r>
            <a:r>
              <a:rPr sz="100" spc="-17" dirty="0">
                <a:latin typeface="Calibri"/>
                <a:cs typeface="Calibri"/>
              </a:rPr>
              <a:t>and</a:t>
            </a:r>
            <a:endParaRPr sz="100">
              <a:latin typeface="Calibri"/>
              <a:cs typeface="Calibri"/>
            </a:endParaRPr>
          </a:p>
        </p:txBody>
      </p:sp>
      <p:sp>
        <p:nvSpPr>
          <p:cNvPr id="657" name="object 657"/>
          <p:cNvSpPr txBox="1"/>
          <p:nvPr/>
        </p:nvSpPr>
        <p:spPr>
          <a:xfrm rot="180000">
            <a:off x="7439887" y="3327948"/>
            <a:ext cx="30458" cy="79130"/>
          </a:xfrm>
          <a:prstGeom prst="rect">
            <a:avLst/>
          </a:prstGeom>
        </p:spPr>
        <p:txBody>
          <a:bodyPr vert="horz" wrap="square" lIns="0" tIns="2165" rIns="0" bIns="0" rtlCol="0">
            <a:spAutoFit/>
          </a:bodyPr>
          <a:lstStyle/>
          <a:p>
            <a:pPr>
              <a:spcBef>
                <a:spcPts val="17"/>
              </a:spcBef>
            </a:pPr>
            <a:r>
              <a:rPr sz="100" spc="-7" dirty="0">
                <a:latin typeface="Trebuchet MS"/>
                <a:cs typeface="Trebuchet MS"/>
              </a:rPr>
              <a:t>or children ages 2 </a:t>
            </a:r>
            <a:r>
              <a:rPr sz="100" spc="-10" dirty="0">
                <a:latin typeface="Trebuchet MS"/>
                <a:cs typeface="Trebuchet MS"/>
              </a:rPr>
              <a:t>to</a:t>
            </a:r>
            <a:r>
              <a:rPr sz="100" spc="-7" dirty="0">
                <a:latin typeface="Trebuchet MS"/>
                <a:cs typeface="Trebuchet MS"/>
              </a:rPr>
              <a:t> 3,</a:t>
            </a:r>
            <a:endParaRPr sz="100">
              <a:latin typeface="Trebuchet MS"/>
              <a:cs typeface="Trebuchet MS"/>
            </a:endParaRPr>
          </a:p>
        </p:txBody>
      </p:sp>
      <p:sp>
        <p:nvSpPr>
          <p:cNvPr id="658" name="object 658"/>
          <p:cNvSpPr txBox="1"/>
          <p:nvPr/>
        </p:nvSpPr>
        <p:spPr>
          <a:xfrm rot="180000">
            <a:off x="7385769" y="3337057"/>
            <a:ext cx="43833" cy="63741"/>
          </a:xfrm>
          <a:prstGeom prst="rect">
            <a:avLst/>
          </a:prstGeom>
        </p:spPr>
        <p:txBody>
          <a:bodyPr vert="horz" wrap="square" lIns="0" tIns="2165" rIns="0" bIns="0" rtlCol="0">
            <a:spAutoFit/>
          </a:bodyPr>
          <a:lstStyle/>
          <a:p>
            <a:pPr>
              <a:spcBef>
                <a:spcPts val="17"/>
              </a:spcBef>
            </a:pPr>
            <a:r>
              <a:rPr sz="100" spc="-7" dirty="0">
                <a:latin typeface="Trebuchet MS"/>
                <a:cs typeface="Trebuchet MS"/>
              </a:rPr>
              <a:t>when</a:t>
            </a:r>
            <a:r>
              <a:rPr sz="100" spc="-3" dirty="0">
                <a:latin typeface="Trebuchet MS"/>
                <a:cs typeface="Trebuchet MS"/>
              </a:rPr>
              <a:t> </a:t>
            </a:r>
            <a:r>
              <a:rPr sz="100" spc="-7" dirty="0">
                <a:latin typeface="Trebuchet MS"/>
                <a:cs typeface="Trebuchet MS"/>
              </a:rPr>
              <a:t>they</a:t>
            </a:r>
            <a:r>
              <a:rPr sz="100" spc="-3" dirty="0">
                <a:latin typeface="Trebuchet MS"/>
                <a:cs typeface="Trebuchet MS"/>
              </a:rPr>
              <a:t> </a:t>
            </a:r>
            <a:r>
              <a:rPr sz="100" spc="-7" dirty="0">
                <a:latin typeface="Trebuchet MS"/>
                <a:cs typeface="Trebuchet MS"/>
              </a:rPr>
              <a:t>are</a:t>
            </a:r>
            <a:r>
              <a:rPr sz="100" spc="-3" dirty="0">
                <a:latin typeface="Trebuchet MS"/>
                <a:cs typeface="Trebuchet MS"/>
              </a:rPr>
              <a:t> </a:t>
            </a:r>
            <a:r>
              <a:rPr sz="100" spc="-7" dirty="0">
                <a:latin typeface="Trebuchet MS"/>
                <a:cs typeface="Trebuchet MS"/>
              </a:rPr>
              <a:t>sitting</a:t>
            </a:r>
            <a:r>
              <a:rPr sz="100" spc="-3" dirty="0">
                <a:latin typeface="Trebuchet MS"/>
                <a:cs typeface="Trebuchet MS"/>
              </a:rPr>
              <a:t> </a:t>
            </a:r>
            <a:r>
              <a:rPr sz="100" spc="-7" dirty="0">
                <a:latin typeface="Trebuchet MS"/>
                <a:cs typeface="Trebuchet MS"/>
              </a:rPr>
              <a:t>on</a:t>
            </a:r>
            <a:r>
              <a:rPr sz="100" spc="-3" dirty="0">
                <a:latin typeface="Trebuchet MS"/>
                <a:cs typeface="Trebuchet MS"/>
              </a:rPr>
              <a:t> </a:t>
            </a:r>
            <a:r>
              <a:rPr sz="100" spc="-7" dirty="0">
                <a:latin typeface="Trebuchet MS"/>
                <a:cs typeface="Trebuchet MS"/>
              </a:rPr>
              <a:t>your</a:t>
            </a:r>
            <a:r>
              <a:rPr sz="100" dirty="0">
                <a:latin typeface="Trebuchet MS"/>
                <a:cs typeface="Trebuchet MS"/>
              </a:rPr>
              <a:t> </a:t>
            </a:r>
            <a:r>
              <a:rPr sz="100" spc="-14" dirty="0">
                <a:latin typeface="Trebuchet MS"/>
                <a:cs typeface="Trebuchet MS"/>
              </a:rPr>
              <a:t>lap.</a:t>
            </a:r>
            <a:endParaRPr sz="100">
              <a:latin typeface="Trebuchet MS"/>
              <a:cs typeface="Trebuchet MS"/>
            </a:endParaRPr>
          </a:p>
        </p:txBody>
      </p:sp>
      <p:sp>
        <p:nvSpPr>
          <p:cNvPr id="659" name="object 659"/>
          <p:cNvSpPr txBox="1"/>
          <p:nvPr/>
        </p:nvSpPr>
        <p:spPr>
          <a:xfrm rot="180000">
            <a:off x="7385295" y="3346445"/>
            <a:ext cx="54204" cy="63741"/>
          </a:xfrm>
          <a:prstGeom prst="rect">
            <a:avLst/>
          </a:prstGeom>
        </p:spPr>
        <p:txBody>
          <a:bodyPr vert="horz" wrap="square" lIns="0" tIns="2165" rIns="0" bIns="0" rtlCol="0">
            <a:spAutoFit/>
          </a:bodyPr>
          <a:lstStyle/>
          <a:p>
            <a:pPr>
              <a:spcBef>
                <a:spcPts val="17"/>
              </a:spcBef>
            </a:pPr>
            <a:r>
              <a:rPr sz="100" spc="-7" dirty="0">
                <a:latin typeface="Trebuchet MS"/>
                <a:cs typeface="Trebuchet MS"/>
              </a:rPr>
              <a:t>I-spy</a:t>
            </a:r>
            <a:r>
              <a:rPr sz="100" dirty="0">
                <a:latin typeface="Trebuchet MS"/>
                <a:cs typeface="Trebuchet MS"/>
              </a:rPr>
              <a:t> </a:t>
            </a:r>
            <a:r>
              <a:rPr sz="100" spc="-7" dirty="0">
                <a:latin typeface="Trebuchet MS"/>
                <a:cs typeface="Trebuchet MS"/>
              </a:rPr>
              <a:t>books</a:t>
            </a:r>
            <a:r>
              <a:rPr sz="100" dirty="0">
                <a:latin typeface="Trebuchet MS"/>
                <a:cs typeface="Trebuchet MS"/>
              </a:rPr>
              <a:t> </a:t>
            </a:r>
            <a:r>
              <a:rPr sz="100" spc="-7" dirty="0">
                <a:latin typeface="Trebuchet MS"/>
                <a:cs typeface="Trebuchet MS"/>
              </a:rPr>
              <a:t>or</a:t>
            </a:r>
            <a:r>
              <a:rPr sz="100" dirty="0">
                <a:latin typeface="Trebuchet MS"/>
                <a:cs typeface="Trebuchet MS"/>
              </a:rPr>
              <a:t> </a:t>
            </a:r>
            <a:r>
              <a:rPr sz="100" spc="-7" dirty="0">
                <a:latin typeface="Trebuchet MS"/>
                <a:cs typeface="Trebuchet MS"/>
              </a:rPr>
              <a:t>playing</a:t>
            </a:r>
            <a:r>
              <a:rPr sz="100" spc="3" dirty="0">
                <a:latin typeface="Trebuchet MS"/>
                <a:cs typeface="Trebuchet MS"/>
              </a:rPr>
              <a:t> </a:t>
            </a:r>
            <a:r>
              <a:rPr sz="100" spc="-7" dirty="0">
                <a:latin typeface="Trebuchet MS"/>
                <a:cs typeface="Trebuchet MS"/>
              </a:rPr>
              <a:t>a</a:t>
            </a:r>
            <a:r>
              <a:rPr sz="100" dirty="0">
                <a:latin typeface="Trebuchet MS"/>
                <a:cs typeface="Trebuchet MS"/>
              </a:rPr>
              <a:t> </a:t>
            </a:r>
            <a:r>
              <a:rPr sz="100" spc="-7" dirty="0">
                <a:latin typeface="Trebuchet MS"/>
                <a:cs typeface="Trebuchet MS"/>
              </a:rPr>
              <a:t>cellphone</a:t>
            </a:r>
            <a:r>
              <a:rPr sz="100" dirty="0">
                <a:latin typeface="Trebuchet MS"/>
                <a:cs typeface="Trebuchet MS"/>
              </a:rPr>
              <a:t> </a:t>
            </a:r>
            <a:r>
              <a:rPr sz="100" spc="-14" dirty="0">
                <a:latin typeface="Trebuchet MS"/>
                <a:cs typeface="Trebuchet MS"/>
              </a:rPr>
              <a:t>game.</a:t>
            </a:r>
            <a:endParaRPr sz="100">
              <a:latin typeface="Trebuchet MS"/>
              <a:cs typeface="Trebuchet MS"/>
            </a:endParaRPr>
          </a:p>
        </p:txBody>
      </p:sp>
      <p:sp>
        <p:nvSpPr>
          <p:cNvPr id="660" name="object 660"/>
          <p:cNvSpPr txBox="1"/>
          <p:nvPr/>
        </p:nvSpPr>
        <p:spPr>
          <a:xfrm rot="180000">
            <a:off x="7441783" y="3332691"/>
            <a:ext cx="29596" cy="63741"/>
          </a:xfrm>
          <a:prstGeom prst="rect">
            <a:avLst/>
          </a:prstGeom>
        </p:spPr>
        <p:txBody>
          <a:bodyPr vert="horz" wrap="square" lIns="0" tIns="2165" rIns="0" bIns="0" rtlCol="0">
            <a:spAutoFit/>
          </a:bodyPr>
          <a:lstStyle/>
          <a:p>
            <a:pPr>
              <a:spcBef>
                <a:spcPts val="17"/>
              </a:spcBef>
            </a:pPr>
            <a:r>
              <a:rPr sz="100" spc="-7" dirty="0">
                <a:latin typeface="Calibri"/>
                <a:cs typeface="Calibri"/>
              </a:rPr>
              <a:t>know</a:t>
            </a:r>
            <a:r>
              <a:rPr sz="100" spc="7" dirty="0">
                <a:latin typeface="Calibri"/>
                <a:cs typeface="Calibri"/>
              </a:rPr>
              <a:t> </a:t>
            </a:r>
            <a:r>
              <a:rPr sz="100" spc="-14" dirty="0">
                <a:latin typeface="Calibri"/>
                <a:cs typeface="Calibri"/>
              </a:rPr>
              <a:t>how</a:t>
            </a:r>
            <a:r>
              <a:rPr sz="100" spc="7" dirty="0">
                <a:latin typeface="Calibri"/>
                <a:cs typeface="Calibri"/>
              </a:rPr>
              <a:t> </a:t>
            </a:r>
            <a:r>
              <a:rPr sz="100" spc="-14" dirty="0">
                <a:latin typeface="Calibri"/>
                <a:cs typeface="Calibri"/>
              </a:rPr>
              <a:t>to</a:t>
            </a:r>
            <a:r>
              <a:rPr sz="100" spc="7" dirty="0">
                <a:latin typeface="Calibri"/>
                <a:cs typeface="Calibri"/>
              </a:rPr>
              <a:t> </a:t>
            </a:r>
            <a:r>
              <a:rPr sz="100" spc="-7" dirty="0">
                <a:latin typeface="Calibri"/>
                <a:cs typeface="Calibri"/>
              </a:rPr>
              <a:t>fight</a:t>
            </a:r>
            <a:r>
              <a:rPr sz="100" spc="7" dirty="0">
                <a:latin typeface="Calibri"/>
                <a:cs typeface="Calibri"/>
              </a:rPr>
              <a:t> </a:t>
            </a:r>
            <a:r>
              <a:rPr sz="100" spc="-7" dirty="0">
                <a:latin typeface="Calibri"/>
                <a:cs typeface="Calibri"/>
              </a:rPr>
              <a:t>it</a:t>
            </a:r>
            <a:r>
              <a:rPr sz="100" spc="7" dirty="0">
                <a:latin typeface="Calibri"/>
                <a:cs typeface="Calibri"/>
              </a:rPr>
              <a:t> </a:t>
            </a:r>
            <a:r>
              <a:rPr sz="100" spc="-14" dirty="0">
                <a:latin typeface="Calibri"/>
                <a:cs typeface="Calibri"/>
              </a:rPr>
              <a:t>off.</a:t>
            </a:r>
            <a:endParaRPr sz="100">
              <a:latin typeface="Calibri"/>
              <a:cs typeface="Calibri"/>
            </a:endParaRPr>
          </a:p>
        </p:txBody>
      </p:sp>
      <p:sp>
        <p:nvSpPr>
          <p:cNvPr id="661" name="object 661"/>
          <p:cNvSpPr txBox="1"/>
          <p:nvPr/>
        </p:nvSpPr>
        <p:spPr>
          <a:xfrm rot="180000">
            <a:off x="7383259" y="3342913"/>
            <a:ext cx="127757" cy="48353"/>
          </a:xfrm>
          <a:prstGeom prst="rect">
            <a:avLst/>
          </a:prstGeom>
        </p:spPr>
        <p:txBody>
          <a:bodyPr vert="horz" wrap="square" lIns="0" tIns="2165" rIns="0" bIns="0" rtlCol="0">
            <a:spAutoFit/>
          </a:bodyPr>
          <a:lstStyle/>
          <a:p>
            <a:pPr marL="2598" indent="-3031">
              <a:spcBef>
                <a:spcPts val="17"/>
              </a:spcBef>
              <a:buClr>
                <a:srgbClr val="0092D1"/>
              </a:buClr>
              <a:buSzPts val="100"/>
              <a:buFont typeface="Trebuchet MS"/>
              <a:buChar char="•"/>
              <a:tabLst>
                <a:tab pos="3031" algn="l"/>
              </a:tabLst>
            </a:pPr>
            <a:r>
              <a:rPr sz="100" spc="-7" dirty="0">
                <a:latin typeface="Trebuchet MS"/>
                <a:cs typeface="Trebuchet MS"/>
              </a:rPr>
              <a:t>Let your child sit up</a:t>
            </a:r>
            <a:r>
              <a:rPr sz="100" spc="-3" dirty="0">
                <a:latin typeface="Trebuchet MS"/>
                <a:cs typeface="Trebuchet MS"/>
              </a:rPr>
              <a:t> </a:t>
            </a:r>
            <a:r>
              <a:rPr sz="100" spc="-7" dirty="0">
                <a:latin typeface="Trebuchet MS"/>
                <a:cs typeface="Trebuchet MS"/>
              </a:rPr>
              <a:t>during the vaccine. </a:t>
            </a:r>
            <a:r>
              <a:rPr sz="100" dirty="0">
                <a:latin typeface="Trebuchet MS"/>
                <a:cs typeface="Trebuchet MS"/>
              </a:rPr>
              <a:t>F</a:t>
            </a:r>
            <a:r>
              <a:rPr sz="100" spc="279" dirty="0">
                <a:latin typeface="Trebuchet MS"/>
                <a:cs typeface="Trebuchet MS"/>
              </a:rPr>
              <a:t> </a:t>
            </a:r>
            <a:r>
              <a:rPr sz="100" spc="-7" dirty="0">
                <a:latin typeface="Trebuchet MS"/>
                <a:cs typeface="Trebuchet MS"/>
              </a:rPr>
              <a:t>you</a:t>
            </a:r>
            <a:r>
              <a:rPr sz="100" spc="-3" dirty="0">
                <a:latin typeface="Trebuchet MS"/>
                <a:cs typeface="Trebuchet MS"/>
              </a:rPr>
              <a:t> </a:t>
            </a:r>
            <a:r>
              <a:rPr sz="100" spc="-7" dirty="0">
                <a:latin typeface="Trebuchet MS"/>
                <a:cs typeface="Trebuchet MS"/>
              </a:rPr>
              <a:t>can hold them on</a:t>
            </a:r>
            <a:r>
              <a:rPr sz="100" spc="-3" dirty="0">
                <a:latin typeface="Trebuchet MS"/>
                <a:cs typeface="Trebuchet MS"/>
              </a:rPr>
              <a:t> </a:t>
            </a:r>
            <a:r>
              <a:rPr sz="100" spc="-7" dirty="0">
                <a:latin typeface="Trebuchet MS"/>
                <a:cs typeface="Trebuchet MS"/>
              </a:rPr>
              <a:t>your </a:t>
            </a:r>
            <a:r>
              <a:rPr sz="100" spc="-17" dirty="0">
                <a:latin typeface="Trebuchet MS"/>
                <a:cs typeface="Trebuchet MS"/>
              </a:rPr>
              <a:t>lap</a:t>
            </a:r>
            <a:endParaRPr sz="100">
              <a:latin typeface="Trebuchet MS"/>
              <a:cs typeface="Trebuchet MS"/>
            </a:endParaRPr>
          </a:p>
        </p:txBody>
      </p:sp>
      <p:sp>
        <p:nvSpPr>
          <p:cNvPr id="662" name="object 662"/>
          <p:cNvSpPr txBox="1"/>
          <p:nvPr/>
        </p:nvSpPr>
        <p:spPr>
          <a:xfrm rot="180000">
            <a:off x="7382781" y="3344319"/>
            <a:ext cx="126892" cy="63741"/>
          </a:xfrm>
          <a:prstGeom prst="rect">
            <a:avLst/>
          </a:prstGeom>
        </p:spPr>
        <p:txBody>
          <a:bodyPr vert="horz" wrap="square" lIns="0" tIns="2165" rIns="0" bIns="0" rtlCol="0">
            <a:spAutoFit/>
          </a:bodyPr>
          <a:lstStyle/>
          <a:p>
            <a:pPr marL="2598" indent="-3031">
              <a:spcBef>
                <a:spcPts val="17"/>
              </a:spcBef>
              <a:buClr>
                <a:srgbClr val="0092D1"/>
              </a:buClr>
              <a:buSzPts val="100"/>
              <a:buFont typeface="Trebuchet MS"/>
              <a:buChar char="•"/>
              <a:tabLst>
                <a:tab pos="3031" algn="l"/>
              </a:tabLst>
            </a:pPr>
            <a:r>
              <a:rPr sz="100" spc="-7" dirty="0">
                <a:latin typeface="Trebuchet MS"/>
                <a:cs typeface="Trebuchet MS"/>
              </a:rPr>
              <a:t>Doing</a:t>
            </a:r>
            <a:r>
              <a:rPr sz="100" dirty="0">
                <a:latin typeface="Trebuchet MS"/>
                <a:cs typeface="Trebuchet MS"/>
              </a:rPr>
              <a:t> </a:t>
            </a:r>
            <a:r>
              <a:rPr sz="100" spc="-7" dirty="0">
                <a:latin typeface="Trebuchet MS"/>
                <a:cs typeface="Trebuchet MS"/>
              </a:rPr>
              <a:t>something</a:t>
            </a:r>
            <a:r>
              <a:rPr sz="100" spc="3" dirty="0">
                <a:latin typeface="Trebuchet MS"/>
                <a:cs typeface="Trebuchet MS"/>
              </a:rPr>
              <a:t> </a:t>
            </a:r>
            <a:r>
              <a:rPr sz="100" spc="-7" dirty="0">
                <a:latin typeface="Trebuchet MS"/>
                <a:cs typeface="Trebuchet MS"/>
              </a:rPr>
              <a:t>else</a:t>
            </a:r>
            <a:r>
              <a:rPr sz="100" dirty="0">
                <a:latin typeface="Trebuchet MS"/>
                <a:cs typeface="Trebuchet MS"/>
              </a:rPr>
              <a:t> </a:t>
            </a:r>
            <a:r>
              <a:rPr sz="100" spc="-7" dirty="0">
                <a:latin typeface="Trebuchet MS"/>
                <a:cs typeface="Trebuchet MS"/>
              </a:rPr>
              <a:t>can</a:t>
            </a:r>
            <a:r>
              <a:rPr sz="100" spc="3" dirty="0">
                <a:latin typeface="Trebuchet MS"/>
                <a:cs typeface="Trebuchet MS"/>
              </a:rPr>
              <a:t> </a:t>
            </a:r>
            <a:r>
              <a:rPr sz="100" spc="-7" dirty="0">
                <a:latin typeface="Trebuchet MS"/>
                <a:cs typeface="Trebuchet MS"/>
              </a:rPr>
              <a:t>decrease</a:t>
            </a:r>
            <a:r>
              <a:rPr sz="100" dirty="0">
                <a:latin typeface="Trebuchet MS"/>
                <a:cs typeface="Trebuchet MS"/>
              </a:rPr>
              <a:t> </a:t>
            </a:r>
            <a:r>
              <a:rPr sz="100" spc="-7" dirty="0">
                <a:latin typeface="Trebuchet MS"/>
                <a:cs typeface="Trebuchet MS"/>
              </a:rPr>
              <a:t>your</a:t>
            </a:r>
            <a:r>
              <a:rPr sz="100" spc="3" dirty="0">
                <a:latin typeface="Trebuchet MS"/>
                <a:cs typeface="Trebuchet MS"/>
              </a:rPr>
              <a:t> </a:t>
            </a:r>
            <a:r>
              <a:rPr sz="100" spc="-7" dirty="0">
                <a:latin typeface="Trebuchet MS"/>
                <a:cs typeface="Trebuchet MS"/>
              </a:rPr>
              <a:t>child’s</a:t>
            </a:r>
            <a:r>
              <a:rPr sz="100" dirty="0">
                <a:latin typeface="Trebuchet MS"/>
                <a:cs typeface="Trebuchet MS"/>
              </a:rPr>
              <a:t> </a:t>
            </a:r>
            <a:r>
              <a:rPr sz="100" spc="-7" dirty="0">
                <a:latin typeface="Trebuchet MS"/>
                <a:cs typeface="Trebuchet MS"/>
              </a:rPr>
              <a:t>pain</a:t>
            </a:r>
            <a:r>
              <a:rPr sz="100" spc="3" dirty="0">
                <a:latin typeface="Trebuchet MS"/>
                <a:cs typeface="Trebuchet MS"/>
              </a:rPr>
              <a:t> </a:t>
            </a:r>
            <a:r>
              <a:rPr sz="100" spc="-7" dirty="0">
                <a:latin typeface="Trebuchet MS"/>
                <a:cs typeface="Trebuchet MS"/>
              </a:rPr>
              <a:t>during</a:t>
            </a:r>
            <a:r>
              <a:rPr sz="100" dirty="0">
                <a:latin typeface="Trebuchet MS"/>
                <a:cs typeface="Trebuchet MS"/>
              </a:rPr>
              <a:t> </a:t>
            </a:r>
            <a:r>
              <a:rPr sz="100" spc="-7" dirty="0">
                <a:latin typeface="Trebuchet MS"/>
                <a:cs typeface="Trebuchet MS"/>
              </a:rPr>
              <a:t>the</a:t>
            </a:r>
            <a:r>
              <a:rPr sz="100" spc="3" dirty="0">
                <a:latin typeface="Trebuchet MS"/>
                <a:cs typeface="Trebuchet MS"/>
              </a:rPr>
              <a:t> </a:t>
            </a:r>
            <a:r>
              <a:rPr sz="100" spc="-7" dirty="0">
                <a:latin typeface="Trebuchet MS"/>
                <a:cs typeface="Trebuchet MS"/>
              </a:rPr>
              <a:t>needle</a:t>
            </a:r>
            <a:r>
              <a:rPr sz="100" dirty="0">
                <a:latin typeface="Trebuchet MS"/>
                <a:cs typeface="Trebuchet MS"/>
              </a:rPr>
              <a:t> </a:t>
            </a:r>
            <a:r>
              <a:rPr sz="100" spc="-7" dirty="0">
                <a:latin typeface="Trebuchet MS"/>
                <a:cs typeface="Trebuchet MS"/>
              </a:rPr>
              <a:t>stick:</a:t>
            </a:r>
            <a:r>
              <a:rPr sz="100" spc="3" dirty="0">
                <a:latin typeface="Trebuchet MS"/>
                <a:cs typeface="Trebuchet MS"/>
              </a:rPr>
              <a:t> </a:t>
            </a:r>
            <a:r>
              <a:rPr sz="100" spc="-7" dirty="0">
                <a:latin typeface="Trebuchet MS"/>
                <a:cs typeface="Trebuchet MS"/>
              </a:rPr>
              <a:t>blowing</a:t>
            </a:r>
            <a:r>
              <a:rPr sz="100" dirty="0">
                <a:latin typeface="Trebuchet MS"/>
                <a:cs typeface="Trebuchet MS"/>
              </a:rPr>
              <a:t> </a:t>
            </a:r>
            <a:r>
              <a:rPr sz="100" spc="-7" dirty="0">
                <a:latin typeface="Trebuchet MS"/>
                <a:cs typeface="Trebuchet MS"/>
              </a:rPr>
              <a:t>bubbles,</a:t>
            </a:r>
            <a:endParaRPr sz="100">
              <a:latin typeface="Trebuchet MS"/>
              <a:cs typeface="Trebuchet MS"/>
            </a:endParaRPr>
          </a:p>
        </p:txBody>
      </p:sp>
      <p:sp>
        <p:nvSpPr>
          <p:cNvPr id="663" name="object 663"/>
          <p:cNvSpPr txBox="1"/>
          <p:nvPr/>
        </p:nvSpPr>
        <p:spPr>
          <a:xfrm rot="180000">
            <a:off x="7382310" y="3353102"/>
            <a:ext cx="113907" cy="63741"/>
          </a:xfrm>
          <a:prstGeom prst="rect">
            <a:avLst/>
          </a:prstGeom>
        </p:spPr>
        <p:txBody>
          <a:bodyPr vert="horz" wrap="square" lIns="0" tIns="2165" rIns="0" bIns="0" rtlCol="0">
            <a:spAutoFit/>
          </a:bodyPr>
          <a:lstStyle/>
          <a:p>
            <a:pPr marL="2598" indent="-3031">
              <a:spcBef>
                <a:spcPts val="17"/>
              </a:spcBef>
              <a:buClr>
                <a:srgbClr val="0092D1"/>
              </a:buClr>
              <a:buSzPts val="100"/>
              <a:buFont typeface="Trebuchet MS"/>
              <a:buChar char="•"/>
              <a:tabLst>
                <a:tab pos="3031" algn="l"/>
              </a:tabLst>
            </a:pPr>
            <a:r>
              <a:rPr sz="100" spc="-7" dirty="0">
                <a:latin typeface="Trebuchet MS"/>
                <a:cs typeface="Trebuchet MS"/>
              </a:rPr>
              <a:t>Try</a:t>
            </a:r>
            <a:r>
              <a:rPr sz="100" spc="3" dirty="0">
                <a:latin typeface="Trebuchet MS"/>
                <a:cs typeface="Trebuchet MS"/>
              </a:rPr>
              <a:t> </a:t>
            </a:r>
            <a:r>
              <a:rPr sz="100" spc="-7" dirty="0">
                <a:latin typeface="Trebuchet MS"/>
                <a:cs typeface="Trebuchet MS"/>
              </a:rPr>
              <a:t>not</a:t>
            </a:r>
            <a:r>
              <a:rPr sz="100" spc="3" dirty="0">
                <a:latin typeface="Trebuchet MS"/>
                <a:cs typeface="Trebuchet MS"/>
              </a:rPr>
              <a:t> </a:t>
            </a:r>
            <a:r>
              <a:rPr sz="100" spc="-14" dirty="0">
                <a:latin typeface="Trebuchet MS"/>
                <a:cs typeface="Trebuchet MS"/>
              </a:rPr>
              <a:t>to</a:t>
            </a:r>
            <a:r>
              <a:rPr sz="100" spc="3" dirty="0">
                <a:latin typeface="Trebuchet MS"/>
                <a:cs typeface="Trebuchet MS"/>
              </a:rPr>
              <a:t> </a:t>
            </a:r>
            <a:r>
              <a:rPr sz="100" spc="-7" dirty="0">
                <a:latin typeface="Trebuchet MS"/>
                <a:cs typeface="Trebuchet MS"/>
              </a:rPr>
              <a:t>say</a:t>
            </a:r>
            <a:r>
              <a:rPr sz="100" spc="3" dirty="0">
                <a:latin typeface="Trebuchet MS"/>
                <a:cs typeface="Trebuchet MS"/>
              </a:rPr>
              <a:t> </a:t>
            </a:r>
            <a:r>
              <a:rPr sz="100" spc="-7" dirty="0">
                <a:latin typeface="Trebuchet MS"/>
                <a:cs typeface="Trebuchet MS"/>
              </a:rPr>
              <a:t>things</a:t>
            </a:r>
            <a:r>
              <a:rPr sz="100" spc="7" dirty="0">
                <a:latin typeface="Trebuchet MS"/>
                <a:cs typeface="Trebuchet MS"/>
              </a:rPr>
              <a:t> </a:t>
            </a:r>
            <a:r>
              <a:rPr sz="100" spc="-7" dirty="0">
                <a:latin typeface="Trebuchet MS"/>
                <a:cs typeface="Trebuchet MS"/>
              </a:rPr>
              <a:t>like</a:t>
            </a:r>
            <a:r>
              <a:rPr sz="100" spc="3" dirty="0">
                <a:latin typeface="Trebuchet MS"/>
                <a:cs typeface="Trebuchet MS"/>
              </a:rPr>
              <a:t> </a:t>
            </a:r>
            <a:r>
              <a:rPr sz="100" i="1" spc="-14" dirty="0">
                <a:latin typeface="Trebuchet MS"/>
                <a:cs typeface="Trebuchet MS"/>
              </a:rPr>
              <a:t>“you</a:t>
            </a:r>
            <a:r>
              <a:rPr sz="100" i="1" spc="3" dirty="0">
                <a:latin typeface="Trebuchet MS"/>
                <a:cs typeface="Trebuchet MS"/>
              </a:rPr>
              <a:t> </a:t>
            </a:r>
            <a:r>
              <a:rPr sz="100" i="1" spc="-14" dirty="0">
                <a:latin typeface="Trebuchet MS"/>
                <a:cs typeface="Trebuchet MS"/>
              </a:rPr>
              <a:t>are</a:t>
            </a:r>
            <a:r>
              <a:rPr sz="100" i="1" spc="3" dirty="0">
                <a:latin typeface="Trebuchet MS"/>
                <a:cs typeface="Trebuchet MS"/>
              </a:rPr>
              <a:t> </a:t>
            </a:r>
            <a:r>
              <a:rPr sz="100" i="1" spc="-14" dirty="0">
                <a:latin typeface="Trebuchet MS"/>
                <a:cs typeface="Trebuchet MS"/>
              </a:rPr>
              <a:t>OK”</a:t>
            </a:r>
            <a:r>
              <a:rPr sz="100" i="1" spc="3" dirty="0">
                <a:latin typeface="Trebuchet MS"/>
                <a:cs typeface="Trebuchet MS"/>
              </a:rPr>
              <a:t> </a:t>
            </a:r>
            <a:r>
              <a:rPr sz="100" spc="-7" dirty="0">
                <a:latin typeface="Trebuchet MS"/>
                <a:cs typeface="Trebuchet MS"/>
              </a:rPr>
              <a:t>or</a:t>
            </a:r>
            <a:r>
              <a:rPr sz="100" spc="7" dirty="0">
                <a:latin typeface="Trebuchet MS"/>
                <a:cs typeface="Trebuchet MS"/>
              </a:rPr>
              <a:t> </a:t>
            </a:r>
            <a:r>
              <a:rPr sz="100" spc="-7" dirty="0">
                <a:latin typeface="Trebuchet MS"/>
                <a:cs typeface="Trebuchet MS"/>
              </a:rPr>
              <a:t>give</a:t>
            </a:r>
            <a:r>
              <a:rPr sz="100" spc="3" dirty="0">
                <a:latin typeface="Trebuchet MS"/>
                <a:cs typeface="Trebuchet MS"/>
              </a:rPr>
              <a:t> </a:t>
            </a:r>
            <a:r>
              <a:rPr sz="100" spc="-7" dirty="0">
                <a:latin typeface="Trebuchet MS"/>
                <a:cs typeface="Trebuchet MS"/>
              </a:rPr>
              <a:t>false</a:t>
            </a:r>
            <a:r>
              <a:rPr sz="100" spc="3" dirty="0">
                <a:latin typeface="Trebuchet MS"/>
                <a:cs typeface="Trebuchet MS"/>
              </a:rPr>
              <a:t> </a:t>
            </a:r>
            <a:r>
              <a:rPr sz="100" spc="-7" dirty="0">
                <a:latin typeface="Trebuchet MS"/>
                <a:cs typeface="Trebuchet MS"/>
              </a:rPr>
              <a:t>ideas</a:t>
            </a:r>
            <a:r>
              <a:rPr sz="100" spc="3" dirty="0">
                <a:latin typeface="Trebuchet MS"/>
                <a:cs typeface="Trebuchet MS"/>
              </a:rPr>
              <a:t> </a:t>
            </a:r>
            <a:r>
              <a:rPr sz="100" spc="-7" dirty="0">
                <a:latin typeface="Trebuchet MS"/>
                <a:cs typeface="Trebuchet MS"/>
              </a:rPr>
              <a:t>like</a:t>
            </a:r>
            <a:r>
              <a:rPr sz="100" spc="3" dirty="0">
                <a:latin typeface="Trebuchet MS"/>
                <a:cs typeface="Trebuchet MS"/>
              </a:rPr>
              <a:t> </a:t>
            </a:r>
            <a:r>
              <a:rPr sz="100" i="1" spc="-14" dirty="0">
                <a:latin typeface="Trebuchet MS"/>
                <a:cs typeface="Trebuchet MS"/>
              </a:rPr>
              <a:t>“you</a:t>
            </a:r>
            <a:r>
              <a:rPr sz="100" i="1" spc="7" dirty="0">
                <a:latin typeface="Trebuchet MS"/>
                <a:cs typeface="Trebuchet MS"/>
              </a:rPr>
              <a:t> </a:t>
            </a:r>
            <a:r>
              <a:rPr sz="100" i="1" spc="-14" dirty="0">
                <a:latin typeface="Trebuchet MS"/>
                <a:cs typeface="Trebuchet MS"/>
              </a:rPr>
              <a:t>won’t</a:t>
            </a:r>
            <a:r>
              <a:rPr sz="100" i="1" spc="3" dirty="0">
                <a:latin typeface="Trebuchet MS"/>
                <a:cs typeface="Trebuchet MS"/>
              </a:rPr>
              <a:t> </a:t>
            </a:r>
            <a:r>
              <a:rPr sz="100" i="1" spc="-7" dirty="0">
                <a:latin typeface="Trebuchet MS"/>
                <a:cs typeface="Trebuchet MS"/>
              </a:rPr>
              <a:t>feel</a:t>
            </a:r>
            <a:r>
              <a:rPr sz="100" i="1" spc="3" dirty="0">
                <a:latin typeface="Trebuchet MS"/>
                <a:cs typeface="Trebuchet MS"/>
              </a:rPr>
              <a:t> </a:t>
            </a:r>
            <a:r>
              <a:rPr sz="100" i="1" spc="-7" dirty="0">
                <a:latin typeface="Trebuchet MS"/>
                <a:cs typeface="Trebuchet MS"/>
              </a:rPr>
              <a:t>a</a:t>
            </a:r>
            <a:r>
              <a:rPr sz="100" i="1" spc="3" dirty="0">
                <a:latin typeface="Trebuchet MS"/>
                <a:cs typeface="Trebuchet MS"/>
              </a:rPr>
              <a:t> </a:t>
            </a:r>
            <a:r>
              <a:rPr sz="100" i="1" spc="-7" dirty="0">
                <a:latin typeface="Trebuchet MS"/>
                <a:cs typeface="Trebuchet MS"/>
              </a:rPr>
              <a:t>thing”</a:t>
            </a:r>
            <a:r>
              <a:rPr sz="100" spc="-7" dirty="0">
                <a:latin typeface="Trebuchet MS"/>
                <a:cs typeface="Trebuchet MS"/>
              </a:rPr>
              <a:t>.</a:t>
            </a:r>
            <a:endParaRPr sz="100">
              <a:latin typeface="Trebuchet MS"/>
              <a:cs typeface="Trebuchet MS"/>
            </a:endParaRPr>
          </a:p>
        </p:txBody>
      </p:sp>
      <p:sp>
        <p:nvSpPr>
          <p:cNvPr id="664" name="object 664"/>
          <p:cNvSpPr txBox="1"/>
          <p:nvPr/>
        </p:nvSpPr>
        <p:spPr>
          <a:xfrm rot="180000">
            <a:off x="7384807" y="3355025"/>
            <a:ext cx="33475" cy="63741"/>
          </a:xfrm>
          <a:prstGeom prst="rect">
            <a:avLst/>
          </a:prstGeom>
        </p:spPr>
        <p:txBody>
          <a:bodyPr vert="horz" wrap="square" lIns="0" tIns="2165" rIns="0" bIns="0" rtlCol="0">
            <a:spAutoFit/>
          </a:bodyPr>
          <a:lstStyle/>
          <a:p>
            <a:pPr>
              <a:spcBef>
                <a:spcPts val="17"/>
              </a:spcBef>
            </a:pPr>
            <a:r>
              <a:rPr sz="100" spc="-7" dirty="0">
                <a:latin typeface="Trebuchet MS"/>
                <a:cs typeface="Trebuchet MS"/>
              </a:rPr>
              <a:t>Do</a:t>
            </a:r>
            <a:r>
              <a:rPr sz="100" spc="-3" dirty="0">
                <a:latin typeface="Trebuchet MS"/>
                <a:cs typeface="Trebuchet MS"/>
              </a:rPr>
              <a:t> </a:t>
            </a:r>
            <a:r>
              <a:rPr sz="100" spc="-7" dirty="0">
                <a:latin typeface="Trebuchet MS"/>
                <a:cs typeface="Trebuchet MS"/>
              </a:rPr>
              <a:t>not</a:t>
            </a:r>
            <a:r>
              <a:rPr sz="100" spc="-3" dirty="0">
                <a:latin typeface="Trebuchet MS"/>
                <a:cs typeface="Trebuchet MS"/>
              </a:rPr>
              <a:t> </a:t>
            </a:r>
            <a:r>
              <a:rPr sz="100" spc="-7" dirty="0">
                <a:latin typeface="Trebuchet MS"/>
                <a:cs typeface="Trebuchet MS"/>
              </a:rPr>
              <a:t>focus</a:t>
            </a:r>
            <a:r>
              <a:rPr sz="100" spc="-3" dirty="0">
                <a:latin typeface="Trebuchet MS"/>
                <a:cs typeface="Trebuchet MS"/>
              </a:rPr>
              <a:t> </a:t>
            </a:r>
            <a:r>
              <a:rPr sz="100" spc="-7" dirty="0">
                <a:latin typeface="Trebuchet MS"/>
                <a:cs typeface="Trebuchet MS"/>
              </a:rPr>
              <a:t>on</a:t>
            </a:r>
            <a:r>
              <a:rPr sz="100" dirty="0">
                <a:latin typeface="Trebuchet MS"/>
                <a:cs typeface="Trebuchet MS"/>
              </a:rPr>
              <a:t> </a:t>
            </a:r>
            <a:r>
              <a:rPr sz="100" spc="-7" dirty="0">
                <a:latin typeface="Trebuchet MS"/>
                <a:cs typeface="Trebuchet MS"/>
              </a:rPr>
              <a:t>the</a:t>
            </a:r>
            <a:r>
              <a:rPr sz="100" spc="-3" dirty="0">
                <a:latin typeface="Trebuchet MS"/>
                <a:cs typeface="Trebuchet MS"/>
              </a:rPr>
              <a:t> </a:t>
            </a:r>
            <a:r>
              <a:rPr sz="100" spc="-14" dirty="0">
                <a:latin typeface="Trebuchet MS"/>
                <a:cs typeface="Trebuchet MS"/>
              </a:rPr>
              <a:t>pain.</a:t>
            </a:r>
            <a:endParaRPr sz="100">
              <a:latin typeface="Trebuchet MS"/>
              <a:cs typeface="Trebuchet MS"/>
            </a:endParaRPr>
          </a:p>
        </p:txBody>
      </p:sp>
      <p:sp>
        <p:nvSpPr>
          <p:cNvPr id="665" name="object 665"/>
          <p:cNvSpPr txBox="1"/>
          <p:nvPr/>
        </p:nvSpPr>
        <p:spPr>
          <a:xfrm rot="120000">
            <a:off x="7425736" y="3406602"/>
            <a:ext cx="170639" cy="128"/>
          </a:xfrm>
          <a:prstGeom prst="rect">
            <a:avLst/>
          </a:prstGeom>
        </p:spPr>
        <p:txBody>
          <a:bodyPr vert="horz" wrap="square" lIns="0" tIns="0" rIns="0" bIns="0" rtlCol="0">
            <a:spAutoFit/>
          </a:bodyPr>
          <a:lstStyle/>
          <a:p>
            <a:pPr>
              <a:lnSpc>
                <a:spcPts val="34"/>
              </a:lnSpc>
            </a:pPr>
            <a:r>
              <a:rPr sz="100" b="1" spc="-10" baseline="55555" dirty="0">
                <a:solidFill>
                  <a:srgbClr val="005899"/>
                </a:solidFill>
                <a:latin typeface="Arial Narrow"/>
                <a:cs typeface="Arial Narrow"/>
              </a:rPr>
              <a:t>More</a:t>
            </a:r>
            <a:r>
              <a:rPr sz="100" b="1" spc="15" baseline="55555" dirty="0">
                <a:solidFill>
                  <a:srgbClr val="005899"/>
                </a:solidFill>
                <a:latin typeface="Arial Narrow"/>
                <a:cs typeface="Arial Narrow"/>
              </a:rPr>
              <a:t> </a:t>
            </a:r>
            <a:r>
              <a:rPr sz="100" b="1" spc="-20" baseline="55555" dirty="0">
                <a:solidFill>
                  <a:srgbClr val="005899"/>
                </a:solidFill>
                <a:latin typeface="Arial Narrow"/>
                <a:cs typeface="Arial Narrow"/>
              </a:rPr>
              <a:t>imp</a:t>
            </a:r>
            <a:r>
              <a:rPr sz="100" spc="-20" baseline="55555" dirty="0">
                <a:latin typeface="Calibri"/>
                <a:cs typeface="Calibri"/>
              </a:rPr>
              <a:t>v</a:t>
            </a:r>
            <a:r>
              <a:rPr sz="100" b="1" spc="-20" baseline="55555" dirty="0">
                <a:solidFill>
                  <a:srgbClr val="005899"/>
                </a:solidFill>
                <a:latin typeface="Arial Narrow"/>
                <a:cs typeface="Arial Narrow"/>
              </a:rPr>
              <a:t>o</a:t>
            </a:r>
            <a:r>
              <a:rPr sz="100" spc="-20" baseline="55555" dirty="0">
                <a:latin typeface="Calibri"/>
                <a:cs typeface="Calibri"/>
              </a:rPr>
              <a:t>isi</a:t>
            </a:r>
            <a:r>
              <a:rPr sz="100" b="1" spc="-20" baseline="55555" dirty="0">
                <a:solidFill>
                  <a:srgbClr val="005899"/>
                </a:solidFill>
                <a:latin typeface="Arial Narrow"/>
                <a:cs typeface="Arial Narrow"/>
              </a:rPr>
              <a:t>r</a:t>
            </a:r>
            <a:r>
              <a:rPr sz="100" spc="-20" baseline="55555" dirty="0">
                <a:latin typeface="Calibri"/>
                <a:cs typeface="Calibri"/>
              </a:rPr>
              <a:t>t</a:t>
            </a:r>
            <a:r>
              <a:rPr sz="100" b="1" spc="-20" baseline="55555" dirty="0">
                <a:solidFill>
                  <a:srgbClr val="005899"/>
                </a:solidFill>
                <a:latin typeface="Arial Narrow"/>
                <a:cs typeface="Arial Narrow"/>
              </a:rPr>
              <a:t>t</a:t>
            </a:r>
            <a:r>
              <a:rPr sz="100" spc="-20" baseline="55555" dirty="0">
                <a:latin typeface="Calibri"/>
                <a:cs typeface="Calibri"/>
              </a:rPr>
              <a:t>:</a:t>
            </a:r>
            <a:r>
              <a:rPr sz="100" b="1" spc="-20" baseline="55555" dirty="0">
                <a:solidFill>
                  <a:srgbClr val="005899"/>
                </a:solidFill>
                <a:latin typeface="Arial Narrow"/>
                <a:cs typeface="Arial Narrow"/>
              </a:rPr>
              <a:t>a</a:t>
            </a:r>
            <a:r>
              <a:rPr sz="100" spc="-20" baseline="55555" dirty="0">
                <a:latin typeface="Calibri"/>
                <a:cs typeface="Calibri"/>
              </a:rPr>
              <a:t>c</a:t>
            </a:r>
            <a:r>
              <a:rPr sz="100" b="1" spc="-20" baseline="55555" dirty="0">
                <a:solidFill>
                  <a:srgbClr val="005899"/>
                </a:solidFill>
                <a:latin typeface="Arial Narrow"/>
                <a:cs typeface="Arial Narrow"/>
              </a:rPr>
              <a:t>n</a:t>
            </a:r>
            <a:r>
              <a:rPr sz="100" spc="-20" baseline="55555" dirty="0">
                <a:latin typeface="Calibri"/>
                <a:cs typeface="Calibri"/>
              </a:rPr>
              <a:t>dc</a:t>
            </a:r>
            <a:r>
              <a:rPr sz="100" b="1" spc="-20" baseline="55555" dirty="0">
                <a:solidFill>
                  <a:srgbClr val="005899"/>
                </a:solidFill>
                <a:latin typeface="Arial Narrow"/>
                <a:cs typeface="Arial Narrow"/>
              </a:rPr>
              <a:t>t</a:t>
            </a:r>
            <a:r>
              <a:rPr sz="100" spc="-20" baseline="55555" dirty="0">
                <a:latin typeface="Calibri"/>
                <a:cs typeface="Calibri"/>
              </a:rPr>
              <a:t>.go</a:t>
            </a:r>
            <a:r>
              <a:rPr sz="100" b="1" spc="-20" baseline="55555" dirty="0">
                <a:solidFill>
                  <a:srgbClr val="005899"/>
                </a:solidFill>
                <a:latin typeface="Arial Narrow"/>
                <a:cs typeface="Arial Narrow"/>
              </a:rPr>
              <a:t>inf</a:t>
            </a:r>
            <a:r>
              <a:rPr sz="100" spc="-20" baseline="55555" dirty="0">
                <a:latin typeface="Calibri"/>
                <a:cs typeface="Calibri"/>
              </a:rPr>
              <a:t>v/c</a:t>
            </a:r>
            <a:r>
              <a:rPr sz="100" b="1" spc="-20" baseline="55555" dirty="0">
                <a:solidFill>
                  <a:srgbClr val="005899"/>
                </a:solidFill>
                <a:latin typeface="Arial Narrow"/>
                <a:cs typeface="Arial Narrow"/>
              </a:rPr>
              <a:t>orm</a:t>
            </a:r>
            <a:r>
              <a:rPr sz="100" spc="-20" baseline="55555" dirty="0">
                <a:latin typeface="Calibri"/>
                <a:cs typeface="Calibri"/>
              </a:rPr>
              <a:t>oron</a:t>
            </a:r>
            <a:r>
              <a:rPr sz="100" b="1" spc="-20" baseline="55555" dirty="0">
                <a:solidFill>
                  <a:srgbClr val="005899"/>
                </a:solidFill>
                <a:latin typeface="Arial Narrow"/>
                <a:cs typeface="Arial Narrow"/>
              </a:rPr>
              <a:t>ati</a:t>
            </a:r>
            <a:r>
              <a:rPr sz="100" spc="-20" baseline="55555" dirty="0">
                <a:latin typeface="Calibri"/>
                <a:cs typeface="Calibri"/>
              </a:rPr>
              <a:t>a</a:t>
            </a:r>
            <a:r>
              <a:rPr sz="100" b="1" spc="-20" baseline="55555" dirty="0">
                <a:solidFill>
                  <a:srgbClr val="005899"/>
                </a:solidFill>
                <a:latin typeface="Arial Narrow"/>
                <a:cs typeface="Arial Narrow"/>
              </a:rPr>
              <a:t>o</a:t>
            </a:r>
            <a:r>
              <a:rPr sz="100" spc="-20" baseline="55555" dirty="0">
                <a:latin typeface="Calibri"/>
                <a:cs typeface="Calibri"/>
              </a:rPr>
              <a:t>vir</a:t>
            </a:r>
            <a:r>
              <a:rPr sz="100" b="1" spc="-20" baseline="55555" dirty="0">
                <a:solidFill>
                  <a:srgbClr val="005899"/>
                </a:solidFill>
                <a:latin typeface="Arial Narrow"/>
                <a:cs typeface="Arial Narrow"/>
              </a:rPr>
              <a:t>n</a:t>
            </a:r>
            <a:r>
              <a:rPr sz="100" spc="-20" baseline="55555" dirty="0">
                <a:latin typeface="Calibri"/>
                <a:cs typeface="Calibri"/>
              </a:rPr>
              <a:t>us/v</a:t>
            </a:r>
            <a:r>
              <a:rPr sz="100" b="1" spc="-20" baseline="55555" dirty="0">
                <a:solidFill>
                  <a:srgbClr val="005899"/>
                </a:solidFill>
                <a:latin typeface="Arial Narrow"/>
                <a:cs typeface="Arial Narrow"/>
              </a:rPr>
              <a:t>on</a:t>
            </a:r>
            <a:r>
              <a:rPr sz="100" b="1" spc="15" baseline="55555" dirty="0">
                <a:solidFill>
                  <a:srgbClr val="005899"/>
                </a:solidFill>
                <a:latin typeface="Arial Narrow"/>
                <a:cs typeface="Arial Narrow"/>
              </a:rPr>
              <a:t> </a:t>
            </a:r>
            <a:r>
              <a:rPr sz="100" b="1" spc="-20" baseline="55555" dirty="0">
                <a:solidFill>
                  <a:srgbClr val="005899"/>
                </a:solidFill>
                <a:latin typeface="Arial Narrow"/>
                <a:cs typeface="Arial Narrow"/>
              </a:rPr>
              <a:t>t</a:t>
            </a:r>
            <a:r>
              <a:rPr sz="100" spc="-20" baseline="55555" dirty="0">
                <a:latin typeface="Calibri"/>
                <a:cs typeface="Calibri"/>
              </a:rPr>
              <a:t>ac</a:t>
            </a:r>
            <a:r>
              <a:rPr sz="100" b="1" spc="-20" baseline="55555" dirty="0">
                <a:solidFill>
                  <a:srgbClr val="005899"/>
                </a:solidFill>
                <a:latin typeface="Arial Narrow"/>
                <a:cs typeface="Arial Narrow"/>
              </a:rPr>
              <a:t>he</a:t>
            </a:r>
            <a:r>
              <a:rPr sz="100" spc="-20" baseline="55555" dirty="0">
                <a:latin typeface="Calibri"/>
                <a:cs typeface="Calibri"/>
              </a:rPr>
              <a:t>cine</a:t>
            </a:r>
            <a:r>
              <a:rPr sz="100" b="1" spc="-20" baseline="55555" dirty="0">
                <a:solidFill>
                  <a:srgbClr val="005899"/>
                </a:solidFill>
                <a:latin typeface="Arial Narrow"/>
                <a:cs typeface="Arial Narrow"/>
              </a:rPr>
              <a:t>ot</a:t>
            </a:r>
            <a:r>
              <a:rPr sz="100" spc="-20" baseline="55555" dirty="0">
                <a:latin typeface="Calibri"/>
                <a:cs typeface="Calibri"/>
              </a:rPr>
              <a:t>s</a:t>
            </a:r>
            <a:r>
              <a:rPr sz="100" b="1" spc="-20" baseline="55555" dirty="0">
                <a:solidFill>
                  <a:srgbClr val="005899"/>
                </a:solidFill>
                <a:latin typeface="Arial Narrow"/>
                <a:cs typeface="Arial Narrow"/>
              </a:rPr>
              <a:t>her</a:t>
            </a:r>
            <a:r>
              <a:rPr sz="100" b="1" spc="20" baseline="55555" dirty="0">
                <a:solidFill>
                  <a:srgbClr val="005899"/>
                </a:solidFill>
                <a:latin typeface="Arial Narrow"/>
                <a:cs typeface="Arial Narrow"/>
              </a:rPr>
              <a:t> </a:t>
            </a:r>
            <a:r>
              <a:rPr sz="100" b="1" baseline="55555" dirty="0">
                <a:solidFill>
                  <a:srgbClr val="005899"/>
                </a:solidFill>
                <a:latin typeface="Arial Narrow"/>
                <a:cs typeface="Arial Narrow"/>
              </a:rPr>
              <a:t>side</a:t>
            </a:r>
            <a:r>
              <a:rPr sz="100" b="1" spc="352" baseline="55555" dirty="0">
                <a:solidFill>
                  <a:srgbClr val="005899"/>
                </a:solidFill>
                <a:latin typeface="Arial Narrow"/>
                <a:cs typeface="Arial Narrow"/>
              </a:rPr>
              <a:t>  </a:t>
            </a:r>
            <a:r>
              <a:rPr sz="102" b="1" spc="-14" dirty="0">
                <a:solidFill>
                  <a:srgbClr val="FFFFFF"/>
                </a:solidFill>
                <a:latin typeface="Arial"/>
                <a:cs typeface="Arial"/>
              </a:rPr>
              <a:t>DOWNLOAD</a:t>
            </a:r>
            <a:endParaRPr sz="102">
              <a:latin typeface="Arial"/>
              <a:cs typeface="Arial"/>
            </a:endParaRPr>
          </a:p>
        </p:txBody>
      </p:sp>
      <p:sp>
        <p:nvSpPr>
          <p:cNvPr id="666" name="object 666"/>
          <p:cNvSpPr txBox="1"/>
          <p:nvPr/>
        </p:nvSpPr>
        <p:spPr>
          <a:xfrm rot="120000">
            <a:off x="7382323" y="3296194"/>
            <a:ext cx="20270" cy="47041"/>
          </a:xfrm>
          <a:prstGeom prst="rect">
            <a:avLst/>
          </a:prstGeom>
        </p:spPr>
        <p:txBody>
          <a:bodyPr vert="horz" wrap="square" lIns="0" tIns="866" rIns="0" bIns="0" rtlCol="0">
            <a:spAutoFit/>
          </a:bodyPr>
          <a:lstStyle/>
          <a:p>
            <a:pPr>
              <a:spcBef>
                <a:spcPts val="7"/>
              </a:spcBef>
            </a:pPr>
            <a:r>
              <a:rPr sz="100" b="1" spc="-7" dirty="0">
                <a:solidFill>
                  <a:srgbClr val="FFFFFF"/>
                </a:solidFill>
                <a:latin typeface="Trebuchet MS"/>
                <a:cs typeface="Trebuchet MS"/>
              </a:rPr>
              <a:t>DURING</a:t>
            </a:r>
            <a:endParaRPr sz="100">
              <a:latin typeface="Trebuchet MS"/>
              <a:cs typeface="Trebuchet MS"/>
            </a:endParaRPr>
          </a:p>
        </p:txBody>
      </p:sp>
      <p:sp>
        <p:nvSpPr>
          <p:cNvPr id="667" name="object 667"/>
          <p:cNvSpPr txBox="1"/>
          <p:nvPr/>
        </p:nvSpPr>
        <p:spPr>
          <a:xfrm rot="120000">
            <a:off x="7382010" y="3338552"/>
            <a:ext cx="87525" cy="256"/>
          </a:xfrm>
          <a:prstGeom prst="rect">
            <a:avLst/>
          </a:prstGeom>
        </p:spPr>
        <p:txBody>
          <a:bodyPr vert="horz" wrap="square" lIns="0" tIns="0" rIns="0" bIns="0" rtlCol="0">
            <a:spAutoFit/>
          </a:bodyPr>
          <a:lstStyle/>
          <a:p>
            <a:pPr>
              <a:lnSpc>
                <a:spcPts val="27"/>
              </a:lnSpc>
            </a:pPr>
            <a:r>
              <a:rPr sz="100" b="1" spc="-10" baseline="55555" dirty="0">
                <a:solidFill>
                  <a:srgbClr val="005899"/>
                </a:solidFill>
                <a:latin typeface="Trebuchet MS"/>
                <a:cs typeface="Trebuchet MS"/>
              </a:rPr>
              <a:t>Allow</a:t>
            </a:r>
            <a:r>
              <a:rPr sz="100" b="1" spc="10" baseline="55555" dirty="0">
                <a:solidFill>
                  <a:srgbClr val="005899"/>
                </a:solidFill>
                <a:latin typeface="Trebuchet MS"/>
                <a:cs typeface="Trebuchet MS"/>
              </a:rPr>
              <a:t> </a:t>
            </a:r>
            <a:r>
              <a:rPr sz="100" b="1" spc="-20" baseline="55555" dirty="0">
                <a:solidFill>
                  <a:srgbClr val="005899"/>
                </a:solidFill>
                <a:latin typeface="Trebuchet MS"/>
                <a:cs typeface="Trebuchet MS"/>
              </a:rPr>
              <a:t>your</a:t>
            </a:r>
            <a:r>
              <a:rPr sz="100" b="1" spc="10" baseline="55555" dirty="0">
                <a:solidFill>
                  <a:srgbClr val="005899"/>
                </a:solidFill>
                <a:latin typeface="Trebuchet MS"/>
                <a:cs typeface="Trebuchet MS"/>
              </a:rPr>
              <a:t> </a:t>
            </a:r>
            <a:r>
              <a:rPr sz="100" b="1" spc="-10" baseline="55555" dirty="0">
                <a:solidFill>
                  <a:srgbClr val="005899"/>
                </a:solidFill>
                <a:latin typeface="Trebuchet MS"/>
                <a:cs typeface="Trebuchet MS"/>
              </a:rPr>
              <a:t>child</a:t>
            </a:r>
            <a:r>
              <a:rPr sz="100" b="1" spc="10" baseline="55555" dirty="0">
                <a:solidFill>
                  <a:srgbClr val="005899"/>
                </a:solidFill>
                <a:latin typeface="Trebuchet MS"/>
                <a:cs typeface="Trebuchet MS"/>
              </a:rPr>
              <a:t> </a:t>
            </a:r>
            <a:r>
              <a:rPr sz="100" b="1" spc="-7" dirty="0">
                <a:solidFill>
                  <a:srgbClr val="005899"/>
                </a:solidFill>
                <a:latin typeface="Trebuchet MS"/>
                <a:cs typeface="Trebuchet MS"/>
              </a:rPr>
              <a:t>make</a:t>
            </a:r>
            <a:r>
              <a:rPr sz="100" b="1" spc="7" dirty="0">
                <a:solidFill>
                  <a:srgbClr val="005899"/>
                </a:solidFill>
                <a:latin typeface="Trebuchet MS"/>
                <a:cs typeface="Trebuchet MS"/>
              </a:rPr>
              <a:t> </a:t>
            </a:r>
            <a:r>
              <a:rPr sz="100" b="1" spc="-7" dirty="0">
                <a:solidFill>
                  <a:srgbClr val="005899"/>
                </a:solidFill>
                <a:latin typeface="Trebuchet MS"/>
                <a:cs typeface="Trebuchet MS"/>
              </a:rPr>
              <a:t>as</a:t>
            </a:r>
            <a:r>
              <a:rPr sz="100" b="1" spc="7" dirty="0">
                <a:solidFill>
                  <a:srgbClr val="005899"/>
                </a:solidFill>
                <a:latin typeface="Trebuchet MS"/>
                <a:cs typeface="Trebuchet MS"/>
              </a:rPr>
              <a:t> </a:t>
            </a:r>
            <a:r>
              <a:rPr sz="100" b="1" spc="-14" dirty="0">
                <a:solidFill>
                  <a:srgbClr val="005899"/>
                </a:solidFill>
                <a:latin typeface="Trebuchet MS"/>
                <a:cs typeface="Trebuchet MS"/>
              </a:rPr>
              <a:t>many</a:t>
            </a:r>
            <a:r>
              <a:rPr sz="100" b="1" spc="7" dirty="0">
                <a:solidFill>
                  <a:srgbClr val="005899"/>
                </a:solidFill>
                <a:latin typeface="Trebuchet MS"/>
                <a:cs typeface="Trebuchet MS"/>
              </a:rPr>
              <a:t> </a:t>
            </a:r>
            <a:r>
              <a:rPr sz="100" b="1" spc="-7" dirty="0">
                <a:solidFill>
                  <a:srgbClr val="005899"/>
                </a:solidFill>
                <a:latin typeface="Trebuchet MS"/>
                <a:cs typeface="Trebuchet MS"/>
              </a:rPr>
              <a:t>choices</a:t>
            </a:r>
            <a:r>
              <a:rPr sz="100" b="1" spc="7" dirty="0">
                <a:solidFill>
                  <a:srgbClr val="005899"/>
                </a:solidFill>
                <a:latin typeface="Trebuchet MS"/>
                <a:cs typeface="Trebuchet MS"/>
              </a:rPr>
              <a:t> </a:t>
            </a:r>
            <a:r>
              <a:rPr sz="100" b="1" spc="-7" dirty="0">
                <a:solidFill>
                  <a:srgbClr val="005899"/>
                </a:solidFill>
                <a:latin typeface="Trebuchet MS"/>
                <a:cs typeface="Trebuchet MS"/>
              </a:rPr>
              <a:t>as</a:t>
            </a:r>
            <a:r>
              <a:rPr sz="100" b="1" spc="-7" dirty="0">
                <a:solidFill>
                  <a:srgbClr val="006B96"/>
                </a:solidFill>
                <a:latin typeface="Calibri"/>
                <a:cs typeface="Calibri"/>
              </a:rPr>
              <a:t>v</a:t>
            </a:r>
            <a:r>
              <a:rPr sz="100" b="1" spc="-7" dirty="0">
                <a:solidFill>
                  <a:srgbClr val="005899"/>
                </a:solidFill>
                <a:latin typeface="Trebuchet MS"/>
                <a:cs typeface="Trebuchet MS"/>
              </a:rPr>
              <a:t>possi</a:t>
            </a:r>
            <a:r>
              <a:rPr sz="100" b="1" spc="-7" dirty="0">
                <a:solidFill>
                  <a:srgbClr val="006B96"/>
                </a:solidFill>
                <a:latin typeface="Calibri"/>
                <a:cs typeface="Calibri"/>
              </a:rPr>
              <a:t>accine</a:t>
            </a:r>
            <a:r>
              <a:rPr sz="100" b="1" spc="-7" dirty="0">
                <a:solidFill>
                  <a:srgbClr val="005899"/>
                </a:solidFill>
                <a:latin typeface="Trebuchet MS"/>
                <a:cs typeface="Trebuchet MS"/>
              </a:rPr>
              <a:t>ble:</a:t>
            </a:r>
            <a:r>
              <a:rPr sz="100" b="1" spc="-7" dirty="0">
                <a:solidFill>
                  <a:srgbClr val="006B96"/>
                </a:solidFill>
                <a:latin typeface="Calibri"/>
                <a:cs typeface="Calibri"/>
              </a:rPr>
              <a:t>work?</a:t>
            </a:r>
            <a:endParaRPr sz="100">
              <a:latin typeface="Calibri"/>
              <a:cs typeface="Calibri"/>
            </a:endParaRPr>
          </a:p>
        </p:txBody>
      </p:sp>
      <p:sp>
        <p:nvSpPr>
          <p:cNvPr id="668" name="object 668"/>
          <p:cNvSpPr txBox="1"/>
          <p:nvPr/>
        </p:nvSpPr>
        <p:spPr>
          <a:xfrm rot="120000">
            <a:off x="7448147" y="3180975"/>
            <a:ext cx="118260" cy="26523"/>
          </a:xfrm>
          <a:prstGeom prst="rect">
            <a:avLst/>
          </a:prstGeom>
        </p:spPr>
        <p:txBody>
          <a:bodyPr vert="horz" wrap="square" lIns="0" tIns="866" rIns="0" bIns="0" rtlCol="0">
            <a:spAutoFit/>
          </a:bodyPr>
          <a:lstStyle/>
          <a:p>
            <a:pPr>
              <a:lnSpc>
                <a:spcPts val="75"/>
              </a:lnSpc>
              <a:spcBef>
                <a:spcPts val="7"/>
              </a:spcBef>
            </a:pPr>
            <a:r>
              <a:rPr sz="102" b="1" spc="-10" baseline="27777" dirty="0">
                <a:solidFill>
                  <a:srgbClr val="006B96"/>
                </a:solidFill>
                <a:latin typeface="Calibri"/>
                <a:cs typeface="Calibri"/>
              </a:rPr>
              <a:t>How</a:t>
            </a:r>
            <a:r>
              <a:rPr sz="100" b="1" spc="-7" dirty="0">
                <a:solidFill>
                  <a:srgbClr val="005899"/>
                </a:solidFill>
                <a:latin typeface="Arial Narrow"/>
                <a:cs typeface="Arial Narrow"/>
              </a:rPr>
              <a:t>TO</a:t>
            </a:r>
            <a:r>
              <a:rPr sz="100" b="1" spc="3" dirty="0">
                <a:solidFill>
                  <a:srgbClr val="005899"/>
                </a:solidFill>
                <a:latin typeface="Arial Narrow"/>
                <a:cs typeface="Arial Narrow"/>
              </a:rPr>
              <a:t> </a:t>
            </a:r>
            <a:r>
              <a:rPr sz="100" b="1" spc="-27" dirty="0">
                <a:solidFill>
                  <a:srgbClr val="005899"/>
                </a:solidFill>
                <a:latin typeface="Arial Narrow"/>
                <a:cs typeface="Arial Narrow"/>
              </a:rPr>
              <a:t>H</a:t>
            </a:r>
            <a:r>
              <a:rPr sz="102" b="1" spc="-41" baseline="27777" dirty="0">
                <a:solidFill>
                  <a:srgbClr val="006B96"/>
                </a:solidFill>
                <a:latin typeface="Calibri"/>
                <a:cs typeface="Calibri"/>
              </a:rPr>
              <a:t>m</a:t>
            </a:r>
            <a:r>
              <a:rPr sz="100" b="1" spc="-27" dirty="0">
                <a:solidFill>
                  <a:srgbClr val="005899"/>
                </a:solidFill>
                <a:latin typeface="Arial Narrow"/>
                <a:cs typeface="Arial Narrow"/>
              </a:rPr>
              <a:t>ELP</a:t>
            </a:r>
            <a:r>
              <a:rPr sz="102" b="1" spc="-41" baseline="27777" dirty="0">
                <a:solidFill>
                  <a:srgbClr val="006B96"/>
                </a:solidFill>
                <a:latin typeface="Calibri"/>
                <a:cs typeface="Calibri"/>
              </a:rPr>
              <a:t>R</a:t>
            </a:r>
            <a:r>
              <a:rPr sz="100" b="1" spc="-27" dirty="0">
                <a:solidFill>
                  <a:srgbClr val="005899"/>
                </a:solidFill>
                <a:latin typeface="Arial Narrow"/>
                <a:cs typeface="Arial Narrow"/>
              </a:rPr>
              <a:t>YO</a:t>
            </a:r>
            <a:r>
              <a:rPr sz="102" b="1" spc="-41" baseline="27777" dirty="0">
                <a:solidFill>
                  <a:srgbClr val="006B96"/>
                </a:solidFill>
                <a:latin typeface="Calibri"/>
                <a:cs typeface="Calibri"/>
              </a:rPr>
              <a:t>N</a:t>
            </a:r>
            <a:r>
              <a:rPr sz="100" b="1" spc="-27" dirty="0">
                <a:solidFill>
                  <a:srgbClr val="005899"/>
                </a:solidFill>
                <a:latin typeface="Arial Narrow"/>
                <a:cs typeface="Arial Narrow"/>
              </a:rPr>
              <a:t>U</a:t>
            </a:r>
            <a:r>
              <a:rPr sz="100" b="1" spc="7" dirty="0">
                <a:solidFill>
                  <a:srgbClr val="005899"/>
                </a:solidFill>
                <a:latin typeface="Arial Narrow"/>
                <a:cs typeface="Arial Narrow"/>
              </a:rPr>
              <a:t> </a:t>
            </a:r>
            <a:r>
              <a:rPr sz="100" b="1" spc="-24" dirty="0">
                <a:solidFill>
                  <a:srgbClr val="005899"/>
                </a:solidFill>
                <a:latin typeface="Arial Narrow"/>
                <a:cs typeface="Arial Narrow"/>
              </a:rPr>
              <a:t>A</a:t>
            </a:r>
            <a:r>
              <a:rPr sz="102" b="1" spc="-35" baseline="27777" dirty="0">
                <a:solidFill>
                  <a:srgbClr val="006B96"/>
                </a:solidFill>
                <a:latin typeface="Calibri"/>
                <a:cs typeface="Calibri"/>
              </a:rPr>
              <a:t>A</a:t>
            </a:r>
            <a:r>
              <a:rPr sz="100" b="1" spc="-24" dirty="0">
                <a:solidFill>
                  <a:srgbClr val="005899"/>
                </a:solidFill>
                <a:latin typeface="Arial Narrow"/>
                <a:cs typeface="Arial Narrow"/>
              </a:rPr>
              <a:t>ND</a:t>
            </a:r>
            <a:r>
              <a:rPr sz="100" b="1" spc="7" dirty="0">
                <a:solidFill>
                  <a:srgbClr val="005899"/>
                </a:solidFill>
                <a:latin typeface="Arial Narrow"/>
                <a:cs typeface="Arial Narrow"/>
              </a:rPr>
              <a:t> </a:t>
            </a:r>
            <a:r>
              <a:rPr sz="100" b="1" spc="-31" dirty="0">
                <a:solidFill>
                  <a:srgbClr val="005899"/>
                </a:solidFill>
                <a:latin typeface="Arial Narrow"/>
                <a:cs typeface="Arial Narrow"/>
              </a:rPr>
              <a:t>Y</a:t>
            </a:r>
            <a:r>
              <a:rPr sz="100" b="1" spc="-31" dirty="0">
                <a:solidFill>
                  <a:srgbClr val="006B96"/>
                </a:solidFill>
                <a:latin typeface="Calibri"/>
                <a:cs typeface="Calibri"/>
              </a:rPr>
              <a:t>C</a:t>
            </a:r>
            <a:r>
              <a:rPr sz="100" b="1" spc="-31" dirty="0">
                <a:solidFill>
                  <a:srgbClr val="005899"/>
                </a:solidFill>
                <a:latin typeface="Arial Narrow"/>
                <a:cs typeface="Arial Narrow"/>
              </a:rPr>
              <a:t>OU</a:t>
            </a:r>
            <a:r>
              <a:rPr sz="100" b="1" spc="-31" dirty="0">
                <a:solidFill>
                  <a:srgbClr val="006B96"/>
                </a:solidFill>
                <a:latin typeface="Calibri"/>
                <a:cs typeface="Calibri"/>
              </a:rPr>
              <a:t>O</a:t>
            </a:r>
            <a:r>
              <a:rPr sz="100" b="1" spc="-31" dirty="0">
                <a:solidFill>
                  <a:srgbClr val="005899"/>
                </a:solidFill>
                <a:latin typeface="Arial Narrow"/>
                <a:cs typeface="Arial Narrow"/>
              </a:rPr>
              <a:t>R</a:t>
            </a:r>
            <a:r>
              <a:rPr sz="100" b="1" spc="7" dirty="0">
                <a:solidFill>
                  <a:srgbClr val="005899"/>
                </a:solidFill>
                <a:latin typeface="Arial Narrow"/>
                <a:cs typeface="Arial Narrow"/>
              </a:rPr>
              <a:t> </a:t>
            </a:r>
            <a:r>
              <a:rPr sz="100" b="1" spc="-24" dirty="0">
                <a:solidFill>
                  <a:srgbClr val="006B96"/>
                </a:solidFill>
                <a:latin typeface="Calibri"/>
                <a:cs typeface="Calibri"/>
              </a:rPr>
              <a:t>V</a:t>
            </a:r>
            <a:r>
              <a:rPr sz="100" b="1" spc="-24" dirty="0">
                <a:solidFill>
                  <a:srgbClr val="005899"/>
                </a:solidFill>
                <a:latin typeface="Arial Narrow"/>
                <a:cs typeface="Arial Narrow"/>
              </a:rPr>
              <a:t>CHI</a:t>
            </a:r>
            <a:r>
              <a:rPr sz="100" b="1" spc="-24" dirty="0">
                <a:solidFill>
                  <a:srgbClr val="006B96"/>
                </a:solidFill>
                <a:latin typeface="Calibri"/>
                <a:cs typeface="Calibri"/>
              </a:rPr>
              <a:t>I</a:t>
            </a:r>
            <a:r>
              <a:rPr sz="100" b="1" spc="-24" dirty="0">
                <a:solidFill>
                  <a:srgbClr val="005899"/>
                </a:solidFill>
                <a:latin typeface="Arial Narrow"/>
                <a:cs typeface="Arial Narrow"/>
              </a:rPr>
              <a:t>L</a:t>
            </a:r>
            <a:r>
              <a:rPr sz="100" b="1" spc="-24" dirty="0">
                <a:solidFill>
                  <a:srgbClr val="006B96"/>
                </a:solidFill>
                <a:latin typeface="Calibri"/>
                <a:cs typeface="Calibri"/>
              </a:rPr>
              <a:t>D</a:t>
            </a:r>
            <a:r>
              <a:rPr sz="100" b="1" spc="-24" dirty="0">
                <a:solidFill>
                  <a:srgbClr val="005899"/>
                </a:solidFill>
                <a:latin typeface="Arial Narrow"/>
                <a:cs typeface="Arial Narrow"/>
              </a:rPr>
              <a:t>D</a:t>
            </a:r>
            <a:r>
              <a:rPr sz="100" b="1" spc="61" dirty="0">
                <a:solidFill>
                  <a:srgbClr val="005899"/>
                </a:solidFill>
                <a:latin typeface="Arial Narrow"/>
                <a:cs typeface="Arial Narrow"/>
              </a:rPr>
              <a:t> </a:t>
            </a:r>
            <a:r>
              <a:rPr sz="100" b="1" spc="-7" dirty="0">
                <a:solidFill>
                  <a:srgbClr val="006B96"/>
                </a:solidFill>
                <a:latin typeface="Calibri"/>
                <a:cs typeface="Calibri"/>
              </a:rPr>
              <a:t>-</a:t>
            </a:r>
            <a:r>
              <a:rPr sz="100" b="1" spc="-17" dirty="0">
                <a:solidFill>
                  <a:srgbClr val="006B96"/>
                </a:solidFill>
                <a:latin typeface="Calibri"/>
                <a:cs typeface="Calibri"/>
              </a:rPr>
              <a:t>19</a:t>
            </a:r>
            <a:endParaRPr sz="100">
              <a:latin typeface="Calibri"/>
              <a:cs typeface="Calibri"/>
            </a:endParaRPr>
          </a:p>
        </p:txBody>
      </p:sp>
      <p:sp>
        <p:nvSpPr>
          <p:cNvPr id="669" name="object 669"/>
          <p:cNvSpPr txBox="1"/>
          <p:nvPr/>
        </p:nvSpPr>
        <p:spPr>
          <a:xfrm rot="120000">
            <a:off x="7447439" y="3192275"/>
            <a:ext cx="82541" cy="25648"/>
          </a:xfrm>
          <a:prstGeom prst="rect">
            <a:avLst/>
          </a:prstGeom>
        </p:spPr>
        <p:txBody>
          <a:bodyPr vert="horz" wrap="square" lIns="0" tIns="0" rIns="0" bIns="0" rtlCol="0">
            <a:spAutoFit/>
          </a:bodyPr>
          <a:lstStyle/>
          <a:p>
            <a:pPr>
              <a:lnSpc>
                <a:spcPts val="78"/>
              </a:lnSpc>
            </a:pPr>
            <a:r>
              <a:rPr sz="100" b="1" dirty="0">
                <a:solidFill>
                  <a:srgbClr val="006B96"/>
                </a:solidFill>
                <a:latin typeface="Calibri"/>
                <a:cs typeface="Calibri"/>
              </a:rPr>
              <a:t>Vaccines</a:t>
            </a:r>
            <a:r>
              <a:rPr sz="100" b="1" spc="130" dirty="0">
                <a:solidFill>
                  <a:srgbClr val="006B96"/>
                </a:solidFill>
                <a:latin typeface="Calibri"/>
                <a:cs typeface="Calibri"/>
              </a:rPr>
              <a:t> </a:t>
            </a:r>
            <a:r>
              <a:rPr sz="100" b="1" spc="-14" dirty="0">
                <a:solidFill>
                  <a:srgbClr val="006B96"/>
                </a:solidFill>
                <a:latin typeface="Calibri"/>
                <a:cs typeface="Calibri"/>
              </a:rPr>
              <a:t>Work</a:t>
            </a:r>
            <a:endParaRPr sz="100">
              <a:latin typeface="Calibri"/>
              <a:cs typeface="Calibri"/>
            </a:endParaRPr>
          </a:p>
        </p:txBody>
      </p:sp>
      <p:sp>
        <p:nvSpPr>
          <p:cNvPr id="670" name="object 670"/>
          <p:cNvSpPr txBox="1"/>
          <p:nvPr/>
        </p:nvSpPr>
        <p:spPr>
          <a:xfrm rot="180000">
            <a:off x="7463988" y="3177277"/>
            <a:ext cx="84912" cy="12824"/>
          </a:xfrm>
          <a:prstGeom prst="rect">
            <a:avLst/>
          </a:prstGeom>
        </p:spPr>
        <p:txBody>
          <a:bodyPr vert="horz" wrap="square" lIns="0" tIns="0" rIns="0" bIns="0" rtlCol="0">
            <a:spAutoFit/>
          </a:bodyPr>
          <a:lstStyle/>
          <a:p>
            <a:pPr>
              <a:lnSpc>
                <a:spcPts val="136"/>
              </a:lnSpc>
            </a:pPr>
            <a:r>
              <a:rPr sz="136" b="1" spc="-17" dirty="0">
                <a:solidFill>
                  <a:srgbClr val="005899"/>
                </a:solidFill>
                <a:latin typeface="Arial Narrow"/>
                <a:cs typeface="Arial Narrow"/>
              </a:rPr>
              <a:t>TIPS</a:t>
            </a:r>
            <a:r>
              <a:rPr sz="136" b="1" spc="3" dirty="0">
                <a:solidFill>
                  <a:srgbClr val="005899"/>
                </a:solidFill>
                <a:latin typeface="Arial Narrow"/>
                <a:cs typeface="Arial Narrow"/>
              </a:rPr>
              <a:t> </a:t>
            </a:r>
            <a:r>
              <a:rPr sz="136" b="1" spc="-7" dirty="0">
                <a:solidFill>
                  <a:srgbClr val="005899"/>
                </a:solidFill>
                <a:latin typeface="Arial Narrow"/>
                <a:cs typeface="Arial Narrow"/>
              </a:rPr>
              <a:t>&amp;</a:t>
            </a:r>
            <a:r>
              <a:rPr sz="136" b="1" spc="3" dirty="0">
                <a:solidFill>
                  <a:srgbClr val="005899"/>
                </a:solidFill>
                <a:latin typeface="Arial Narrow"/>
                <a:cs typeface="Arial Narrow"/>
              </a:rPr>
              <a:t> </a:t>
            </a:r>
            <a:r>
              <a:rPr sz="136" b="1" spc="-24" dirty="0">
                <a:solidFill>
                  <a:srgbClr val="005899"/>
                </a:solidFill>
                <a:latin typeface="Arial Narrow"/>
                <a:cs typeface="Arial Narrow"/>
              </a:rPr>
              <a:t>TRICKS</a:t>
            </a:r>
            <a:endParaRPr sz="136">
              <a:latin typeface="Arial Narrow"/>
              <a:cs typeface="Arial Narrow"/>
            </a:endParaRPr>
          </a:p>
        </p:txBody>
      </p:sp>
      <p:sp>
        <p:nvSpPr>
          <p:cNvPr id="671" name="object 671"/>
          <p:cNvSpPr txBox="1"/>
          <p:nvPr/>
        </p:nvSpPr>
        <p:spPr>
          <a:xfrm rot="180000">
            <a:off x="7463563" y="3191245"/>
            <a:ext cx="83146" cy="25648"/>
          </a:xfrm>
          <a:prstGeom prst="rect">
            <a:avLst/>
          </a:prstGeom>
        </p:spPr>
        <p:txBody>
          <a:bodyPr vert="horz" wrap="square" lIns="0" tIns="0" rIns="0" bIns="0" rtlCol="0">
            <a:spAutoFit/>
          </a:bodyPr>
          <a:lstStyle/>
          <a:p>
            <a:pPr>
              <a:lnSpc>
                <a:spcPts val="65"/>
              </a:lnSpc>
            </a:pPr>
            <a:r>
              <a:rPr sz="100" b="1" spc="-20" dirty="0">
                <a:solidFill>
                  <a:srgbClr val="FFFFFF"/>
                </a:solidFill>
                <a:latin typeface="Arial Narrow"/>
                <a:cs typeface="Arial Narrow"/>
              </a:rPr>
              <a:t>GET</a:t>
            </a:r>
            <a:r>
              <a:rPr sz="100" b="1" spc="14" dirty="0">
                <a:solidFill>
                  <a:srgbClr val="FFFFFF"/>
                </a:solidFill>
                <a:latin typeface="Arial Narrow"/>
                <a:cs typeface="Arial Narrow"/>
              </a:rPr>
              <a:t> </a:t>
            </a:r>
            <a:r>
              <a:rPr sz="100" b="1" spc="-20" dirty="0">
                <a:solidFill>
                  <a:srgbClr val="FFFFFF"/>
                </a:solidFill>
                <a:latin typeface="Arial Narrow"/>
                <a:cs typeface="Arial Narrow"/>
              </a:rPr>
              <a:t>THROUGH</a:t>
            </a:r>
            <a:r>
              <a:rPr sz="100" b="1" spc="17" dirty="0">
                <a:solidFill>
                  <a:srgbClr val="FFFFFF"/>
                </a:solidFill>
                <a:latin typeface="Arial Narrow"/>
                <a:cs typeface="Arial Narrow"/>
              </a:rPr>
              <a:t> </a:t>
            </a:r>
            <a:r>
              <a:rPr sz="100" b="1" spc="-17" dirty="0">
                <a:solidFill>
                  <a:srgbClr val="FFFFFF"/>
                </a:solidFill>
                <a:latin typeface="Arial Narrow"/>
                <a:cs typeface="Arial Narrow"/>
              </a:rPr>
              <a:t>THE</a:t>
            </a:r>
            <a:r>
              <a:rPr sz="100" b="1" spc="17" dirty="0">
                <a:solidFill>
                  <a:srgbClr val="FFFFFF"/>
                </a:solidFill>
                <a:latin typeface="Arial Narrow"/>
                <a:cs typeface="Arial Narrow"/>
              </a:rPr>
              <a:t> </a:t>
            </a:r>
            <a:r>
              <a:rPr sz="100" b="1" spc="-17" dirty="0">
                <a:solidFill>
                  <a:srgbClr val="FFFFFF"/>
                </a:solidFill>
                <a:latin typeface="Arial Narrow"/>
                <a:cs typeface="Arial Narrow"/>
              </a:rPr>
              <a:t>NEEDLESTICK</a:t>
            </a:r>
            <a:endParaRPr sz="100">
              <a:latin typeface="Arial Narrow"/>
              <a:cs typeface="Arial Narrow"/>
            </a:endParaRPr>
          </a:p>
        </p:txBody>
      </p:sp>
      <p:grpSp>
        <p:nvGrpSpPr>
          <p:cNvPr id="672" name="object 672"/>
          <p:cNvGrpSpPr/>
          <p:nvPr/>
        </p:nvGrpSpPr>
        <p:grpSpPr>
          <a:xfrm>
            <a:off x="7365045" y="3165302"/>
            <a:ext cx="196128" cy="247217"/>
            <a:chOff x="5747465" y="4642442"/>
            <a:chExt cx="287655" cy="362585"/>
          </a:xfrm>
        </p:grpSpPr>
        <p:sp>
          <p:nvSpPr>
            <p:cNvPr id="673" name="object 673"/>
            <p:cNvSpPr/>
            <p:nvPr/>
          </p:nvSpPr>
          <p:spPr>
            <a:xfrm>
              <a:off x="5890869" y="4720576"/>
              <a:ext cx="17780" cy="5715"/>
            </a:xfrm>
            <a:custGeom>
              <a:avLst/>
              <a:gdLst/>
              <a:ahLst/>
              <a:cxnLst/>
              <a:rect l="l" t="t" r="r" b="b"/>
              <a:pathLst>
                <a:path w="17779" h="5714">
                  <a:moveTo>
                    <a:pt x="2146" y="685"/>
                  </a:moveTo>
                  <a:lnTo>
                    <a:pt x="2082" y="444"/>
                  </a:lnTo>
                  <a:lnTo>
                    <a:pt x="1790" y="127"/>
                  </a:lnTo>
                  <a:lnTo>
                    <a:pt x="1536" y="38"/>
                  </a:lnTo>
                  <a:lnTo>
                    <a:pt x="1206" y="25"/>
                  </a:lnTo>
                  <a:lnTo>
                    <a:pt x="863" y="0"/>
                  </a:lnTo>
                  <a:lnTo>
                    <a:pt x="596" y="76"/>
                  </a:lnTo>
                  <a:lnTo>
                    <a:pt x="279" y="393"/>
                  </a:lnTo>
                  <a:lnTo>
                    <a:pt x="177" y="622"/>
                  </a:lnTo>
                  <a:lnTo>
                    <a:pt x="165" y="927"/>
                  </a:lnTo>
                  <a:lnTo>
                    <a:pt x="139" y="1219"/>
                  </a:lnTo>
                  <a:lnTo>
                    <a:pt x="127" y="1524"/>
                  </a:lnTo>
                  <a:lnTo>
                    <a:pt x="101" y="1854"/>
                  </a:lnTo>
                  <a:lnTo>
                    <a:pt x="88" y="2184"/>
                  </a:lnTo>
                  <a:lnTo>
                    <a:pt x="63" y="2501"/>
                  </a:lnTo>
                  <a:lnTo>
                    <a:pt x="0" y="4102"/>
                  </a:lnTo>
                  <a:lnTo>
                    <a:pt x="63" y="4356"/>
                  </a:lnTo>
                  <a:lnTo>
                    <a:pt x="215" y="4508"/>
                  </a:lnTo>
                  <a:lnTo>
                    <a:pt x="355" y="4673"/>
                  </a:lnTo>
                  <a:lnTo>
                    <a:pt x="596" y="4762"/>
                  </a:lnTo>
                  <a:lnTo>
                    <a:pt x="952" y="4775"/>
                  </a:lnTo>
                  <a:lnTo>
                    <a:pt x="1295" y="4800"/>
                  </a:lnTo>
                  <a:lnTo>
                    <a:pt x="1562" y="4737"/>
                  </a:lnTo>
                  <a:lnTo>
                    <a:pt x="1892" y="4445"/>
                  </a:lnTo>
                  <a:lnTo>
                    <a:pt x="1981" y="4203"/>
                  </a:lnTo>
                  <a:lnTo>
                    <a:pt x="2032" y="3594"/>
                  </a:lnTo>
                  <a:lnTo>
                    <a:pt x="2032" y="3467"/>
                  </a:lnTo>
                  <a:lnTo>
                    <a:pt x="2044" y="3327"/>
                  </a:lnTo>
                  <a:lnTo>
                    <a:pt x="2044" y="3187"/>
                  </a:lnTo>
                  <a:lnTo>
                    <a:pt x="2057" y="3060"/>
                  </a:lnTo>
                  <a:lnTo>
                    <a:pt x="1422" y="3035"/>
                  </a:lnTo>
                  <a:lnTo>
                    <a:pt x="1422" y="3162"/>
                  </a:lnTo>
                  <a:lnTo>
                    <a:pt x="1409" y="3314"/>
                  </a:lnTo>
                  <a:lnTo>
                    <a:pt x="1409" y="3479"/>
                  </a:lnTo>
                  <a:lnTo>
                    <a:pt x="1358" y="4165"/>
                  </a:lnTo>
                  <a:lnTo>
                    <a:pt x="1231" y="4267"/>
                  </a:lnTo>
                  <a:lnTo>
                    <a:pt x="749" y="4241"/>
                  </a:lnTo>
                  <a:lnTo>
                    <a:pt x="647" y="3403"/>
                  </a:lnTo>
                  <a:lnTo>
                    <a:pt x="723" y="1854"/>
                  </a:lnTo>
                  <a:lnTo>
                    <a:pt x="812" y="635"/>
                  </a:lnTo>
                  <a:lnTo>
                    <a:pt x="939" y="533"/>
                  </a:lnTo>
                  <a:lnTo>
                    <a:pt x="1168" y="533"/>
                  </a:lnTo>
                  <a:lnTo>
                    <a:pt x="1409" y="546"/>
                  </a:lnTo>
                  <a:lnTo>
                    <a:pt x="1524" y="673"/>
                  </a:lnTo>
                  <a:lnTo>
                    <a:pt x="1511" y="1016"/>
                  </a:lnTo>
                  <a:lnTo>
                    <a:pt x="1498" y="1168"/>
                  </a:lnTo>
                  <a:lnTo>
                    <a:pt x="1498" y="1333"/>
                  </a:lnTo>
                  <a:lnTo>
                    <a:pt x="1460" y="1765"/>
                  </a:lnTo>
                  <a:lnTo>
                    <a:pt x="2095" y="1803"/>
                  </a:lnTo>
                  <a:lnTo>
                    <a:pt x="2108" y="1562"/>
                  </a:lnTo>
                  <a:lnTo>
                    <a:pt x="2133" y="1270"/>
                  </a:lnTo>
                  <a:lnTo>
                    <a:pt x="2146" y="685"/>
                  </a:lnTo>
                  <a:close/>
                </a:path>
                <a:path w="17779" h="5714">
                  <a:moveTo>
                    <a:pt x="4838" y="266"/>
                  </a:moveTo>
                  <a:lnTo>
                    <a:pt x="4203" y="228"/>
                  </a:lnTo>
                  <a:lnTo>
                    <a:pt x="4102" y="2247"/>
                  </a:lnTo>
                  <a:lnTo>
                    <a:pt x="3429" y="2209"/>
                  </a:lnTo>
                  <a:lnTo>
                    <a:pt x="3530" y="190"/>
                  </a:lnTo>
                  <a:lnTo>
                    <a:pt x="2895" y="152"/>
                  </a:lnTo>
                  <a:lnTo>
                    <a:pt x="2654" y="4813"/>
                  </a:lnTo>
                  <a:lnTo>
                    <a:pt x="3289" y="4851"/>
                  </a:lnTo>
                  <a:lnTo>
                    <a:pt x="3390" y="2768"/>
                  </a:lnTo>
                  <a:lnTo>
                    <a:pt x="4076" y="2806"/>
                  </a:lnTo>
                  <a:lnTo>
                    <a:pt x="3962" y="4876"/>
                  </a:lnTo>
                  <a:lnTo>
                    <a:pt x="4597" y="4914"/>
                  </a:lnTo>
                  <a:lnTo>
                    <a:pt x="4838" y="266"/>
                  </a:lnTo>
                  <a:close/>
                </a:path>
                <a:path w="17779" h="5714">
                  <a:moveTo>
                    <a:pt x="6324" y="342"/>
                  </a:moveTo>
                  <a:lnTo>
                    <a:pt x="5689" y="304"/>
                  </a:lnTo>
                  <a:lnTo>
                    <a:pt x="5448" y="4965"/>
                  </a:lnTo>
                  <a:lnTo>
                    <a:pt x="6083" y="4991"/>
                  </a:lnTo>
                  <a:lnTo>
                    <a:pt x="6324" y="342"/>
                  </a:lnTo>
                  <a:close/>
                </a:path>
                <a:path w="17779" h="5714">
                  <a:moveTo>
                    <a:pt x="9080" y="1054"/>
                  </a:moveTo>
                  <a:lnTo>
                    <a:pt x="9017" y="812"/>
                  </a:lnTo>
                  <a:lnTo>
                    <a:pt x="8724" y="495"/>
                  </a:lnTo>
                  <a:lnTo>
                    <a:pt x="8470" y="406"/>
                  </a:lnTo>
                  <a:lnTo>
                    <a:pt x="8140" y="393"/>
                  </a:lnTo>
                  <a:lnTo>
                    <a:pt x="7797" y="368"/>
                  </a:lnTo>
                  <a:lnTo>
                    <a:pt x="7531" y="444"/>
                  </a:lnTo>
                  <a:lnTo>
                    <a:pt x="7213" y="762"/>
                  </a:lnTo>
                  <a:lnTo>
                    <a:pt x="7112" y="990"/>
                  </a:lnTo>
                  <a:lnTo>
                    <a:pt x="7099" y="1295"/>
                  </a:lnTo>
                  <a:lnTo>
                    <a:pt x="7073" y="1587"/>
                  </a:lnTo>
                  <a:lnTo>
                    <a:pt x="7061" y="1892"/>
                  </a:lnTo>
                  <a:lnTo>
                    <a:pt x="7035" y="2222"/>
                  </a:lnTo>
                  <a:lnTo>
                    <a:pt x="7023" y="2552"/>
                  </a:lnTo>
                  <a:lnTo>
                    <a:pt x="6997" y="2870"/>
                  </a:lnTo>
                  <a:lnTo>
                    <a:pt x="6934" y="4470"/>
                  </a:lnTo>
                  <a:lnTo>
                    <a:pt x="6997" y="4724"/>
                  </a:lnTo>
                  <a:lnTo>
                    <a:pt x="7150" y="4876"/>
                  </a:lnTo>
                  <a:lnTo>
                    <a:pt x="7289" y="5041"/>
                  </a:lnTo>
                  <a:lnTo>
                    <a:pt x="7531" y="5130"/>
                  </a:lnTo>
                  <a:lnTo>
                    <a:pt x="7886" y="5143"/>
                  </a:lnTo>
                  <a:lnTo>
                    <a:pt x="8229" y="5168"/>
                  </a:lnTo>
                  <a:lnTo>
                    <a:pt x="8496" y="5105"/>
                  </a:lnTo>
                  <a:lnTo>
                    <a:pt x="8826" y="4813"/>
                  </a:lnTo>
                  <a:lnTo>
                    <a:pt x="8915" y="4572"/>
                  </a:lnTo>
                  <a:lnTo>
                    <a:pt x="8966" y="3962"/>
                  </a:lnTo>
                  <a:lnTo>
                    <a:pt x="8966" y="3822"/>
                  </a:lnTo>
                  <a:lnTo>
                    <a:pt x="8978" y="3695"/>
                  </a:lnTo>
                  <a:lnTo>
                    <a:pt x="8978" y="3556"/>
                  </a:lnTo>
                  <a:lnTo>
                    <a:pt x="8991" y="3429"/>
                  </a:lnTo>
                  <a:lnTo>
                    <a:pt x="8356" y="3403"/>
                  </a:lnTo>
                  <a:lnTo>
                    <a:pt x="8356" y="3530"/>
                  </a:lnTo>
                  <a:lnTo>
                    <a:pt x="8343" y="3683"/>
                  </a:lnTo>
                  <a:lnTo>
                    <a:pt x="8343" y="3848"/>
                  </a:lnTo>
                  <a:lnTo>
                    <a:pt x="8293" y="4533"/>
                  </a:lnTo>
                  <a:lnTo>
                    <a:pt x="8166" y="4635"/>
                  </a:lnTo>
                  <a:lnTo>
                    <a:pt x="7683" y="4610"/>
                  </a:lnTo>
                  <a:lnTo>
                    <a:pt x="7581" y="3771"/>
                  </a:lnTo>
                  <a:lnTo>
                    <a:pt x="7658" y="2222"/>
                  </a:lnTo>
                  <a:lnTo>
                    <a:pt x="7747" y="1003"/>
                  </a:lnTo>
                  <a:lnTo>
                    <a:pt x="7874" y="901"/>
                  </a:lnTo>
                  <a:lnTo>
                    <a:pt x="8102" y="901"/>
                  </a:lnTo>
                  <a:lnTo>
                    <a:pt x="8343" y="914"/>
                  </a:lnTo>
                  <a:lnTo>
                    <a:pt x="8458" y="1041"/>
                  </a:lnTo>
                  <a:lnTo>
                    <a:pt x="8445" y="1384"/>
                  </a:lnTo>
                  <a:lnTo>
                    <a:pt x="8420" y="1701"/>
                  </a:lnTo>
                  <a:lnTo>
                    <a:pt x="8420" y="1866"/>
                  </a:lnTo>
                  <a:lnTo>
                    <a:pt x="8394" y="2133"/>
                  </a:lnTo>
                  <a:lnTo>
                    <a:pt x="9029" y="2171"/>
                  </a:lnTo>
                  <a:lnTo>
                    <a:pt x="9042" y="1930"/>
                  </a:lnTo>
                  <a:lnTo>
                    <a:pt x="9067" y="1638"/>
                  </a:lnTo>
                  <a:lnTo>
                    <a:pt x="9080" y="1054"/>
                  </a:lnTo>
                  <a:close/>
                </a:path>
                <a:path w="17779" h="5714">
                  <a:moveTo>
                    <a:pt x="11633" y="5283"/>
                  </a:moveTo>
                  <a:lnTo>
                    <a:pt x="11557" y="4038"/>
                  </a:lnTo>
                  <a:lnTo>
                    <a:pt x="11518" y="3517"/>
                  </a:lnTo>
                  <a:lnTo>
                    <a:pt x="11353" y="1130"/>
                  </a:lnTo>
                  <a:lnTo>
                    <a:pt x="11315" y="596"/>
                  </a:lnTo>
                  <a:lnTo>
                    <a:pt x="10909" y="584"/>
                  </a:lnTo>
                  <a:lnTo>
                    <a:pt x="10909" y="3517"/>
                  </a:lnTo>
                  <a:lnTo>
                    <a:pt x="10350" y="3492"/>
                  </a:lnTo>
                  <a:lnTo>
                    <a:pt x="10680" y="1130"/>
                  </a:lnTo>
                  <a:lnTo>
                    <a:pt x="10833" y="1130"/>
                  </a:lnTo>
                  <a:lnTo>
                    <a:pt x="10909" y="3517"/>
                  </a:lnTo>
                  <a:lnTo>
                    <a:pt x="10909" y="584"/>
                  </a:lnTo>
                  <a:lnTo>
                    <a:pt x="10261" y="546"/>
                  </a:lnTo>
                  <a:lnTo>
                    <a:pt x="9448" y="5168"/>
                  </a:lnTo>
                  <a:lnTo>
                    <a:pt x="10096" y="5207"/>
                  </a:lnTo>
                  <a:lnTo>
                    <a:pt x="10261" y="4038"/>
                  </a:lnTo>
                  <a:lnTo>
                    <a:pt x="10947" y="4076"/>
                  </a:lnTo>
                  <a:lnTo>
                    <a:pt x="10998" y="5245"/>
                  </a:lnTo>
                  <a:lnTo>
                    <a:pt x="11633" y="5283"/>
                  </a:lnTo>
                  <a:close/>
                </a:path>
                <a:path w="17779" h="5714">
                  <a:moveTo>
                    <a:pt x="14452" y="1689"/>
                  </a:moveTo>
                  <a:lnTo>
                    <a:pt x="14439" y="1346"/>
                  </a:lnTo>
                  <a:lnTo>
                    <a:pt x="14376" y="1092"/>
                  </a:lnTo>
                  <a:lnTo>
                    <a:pt x="14224" y="939"/>
                  </a:lnTo>
                  <a:lnTo>
                    <a:pt x="14084" y="774"/>
                  </a:lnTo>
                  <a:lnTo>
                    <a:pt x="13855" y="685"/>
                  </a:lnTo>
                  <a:lnTo>
                    <a:pt x="13169" y="660"/>
                  </a:lnTo>
                  <a:lnTo>
                    <a:pt x="12915" y="723"/>
                  </a:lnTo>
                  <a:lnTo>
                    <a:pt x="12598" y="1003"/>
                  </a:lnTo>
                  <a:lnTo>
                    <a:pt x="12509" y="1257"/>
                  </a:lnTo>
                  <a:lnTo>
                    <a:pt x="12446" y="1905"/>
                  </a:lnTo>
                  <a:lnTo>
                    <a:pt x="12433" y="2197"/>
                  </a:lnTo>
                  <a:lnTo>
                    <a:pt x="12407" y="2527"/>
                  </a:lnTo>
                  <a:lnTo>
                    <a:pt x="12382" y="3175"/>
                  </a:lnTo>
                  <a:lnTo>
                    <a:pt x="12357" y="3492"/>
                  </a:lnTo>
                  <a:lnTo>
                    <a:pt x="12331" y="4114"/>
                  </a:lnTo>
                  <a:lnTo>
                    <a:pt x="12331" y="4406"/>
                  </a:lnTo>
                  <a:lnTo>
                    <a:pt x="12319" y="4749"/>
                  </a:lnTo>
                  <a:lnTo>
                    <a:pt x="12382" y="5003"/>
                  </a:lnTo>
                  <a:lnTo>
                    <a:pt x="12534" y="5156"/>
                  </a:lnTo>
                  <a:lnTo>
                    <a:pt x="12674" y="5321"/>
                  </a:lnTo>
                  <a:lnTo>
                    <a:pt x="12915" y="5410"/>
                  </a:lnTo>
                  <a:lnTo>
                    <a:pt x="13271" y="5422"/>
                  </a:lnTo>
                  <a:lnTo>
                    <a:pt x="13614" y="5435"/>
                  </a:lnTo>
                  <a:lnTo>
                    <a:pt x="13868" y="5384"/>
                  </a:lnTo>
                  <a:lnTo>
                    <a:pt x="14020" y="5232"/>
                  </a:lnTo>
                  <a:lnTo>
                    <a:pt x="14185" y="5092"/>
                  </a:lnTo>
                  <a:lnTo>
                    <a:pt x="14287" y="4851"/>
                  </a:lnTo>
                  <a:lnTo>
                    <a:pt x="14312" y="4508"/>
                  </a:lnTo>
                  <a:lnTo>
                    <a:pt x="14338" y="4279"/>
                  </a:lnTo>
                  <a:lnTo>
                    <a:pt x="14389" y="3479"/>
                  </a:lnTo>
                  <a:lnTo>
                    <a:pt x="14389" y="3314"/>
                  </a:lnTo>
                  <a:lnTo>
                    <a:pt x="13423" y="3263"/>
                  </a:lnTo>
                  <a:lnTo>
                    <a:pt x="13385" y="3810"/>
                  </a:lnTo>
                  <a:lnTo>
                    <a:pt x="13741" y="3835"/>
                  </a:lnTo>
                  <a:lnTo>
                    <a:pt x="13741" y="4064"/>
                  </a:lnTo>
                  <a:lnTo>
                    <a:pt x="13728" y="4203"/>
                  </a:lnTo>
                  <a:lnTo>
                    <a:pt x="13728" y="4343"/>
                  </a:lnTo>
                  <a:lnTo>
                    <a:pt x="13677" y="4813"/>
                  </a:lnTo>
                  <a:lnTo>
                    <a:pt x="13538" y="4914"/>
                  </a:lnTo>
                  <a:lnTo>
                    <a:pt x="13068" y="4889"/>
                  </a:lnTo>
                  <a:lnTo>
                    <a:pt x="12941" y="4775"/>
                  </a:lnTo>
                  <a:lnTo>
                    <a:pt x="12954" y="4546"/>
                  </a:lnTo>
                  <a:lnTo>
                    <a:pt x="12979" y="3556"/>
                  </a:lnTo>
                  <a:lnTo>
                    <a:pt x="13030" y="2489"/>
                  </a:lnTo>
                  <a:lnTo>
                    <a:pt x="13106" y="1511"/>
                  </a:lnTo>
                  <a:lnTo>
                    <a:pt x="13131" y="1282"/>
                  </a:lnTo>
                  <a:lnTo>
                    <a:pt x="13258" y="1181"/>
                  </a:lnTo>
                  <a:lnTo>
                    <a:pt x="13716" y="1206"/>
                  </a:lnTo>
                  <a:lnTo>
                    <a:pt x="13830" y="1676"/>
                  </a:lnTo>
                  <a:lnTo>
                    <a:pt x="13817" y="1816"/>
                  </a:lnTo>
                  <a:lnTo>
                    <a:pt x="13817" y="1981"/>
                  </a:lnTo>
                  <a:lnTo>
                    <a:pt x="13779" y="2425"/>
                  </a:lnTo>
                  <a:lnTo>
                    <a:pt x="14401" y="2451"/>
                  </a:lnTo>
                  <a:lnTo>
                    <a:pt x="14439" y="2197"/>
                  </a:lnTo>
                  <a:lnTo>
                    <a:pt x="14452" y="1943"/>
                  </a:lnTo>
                  <a:lnTo>
                    <a:pt x="14452" y="1689"/>
                  </a:lnTo>
                  <a:close/>
                </a:path>
                <a:path w="17779" h="5714">
                  <a:moveTo>
                    <a:pt x="17170" y="1320"/>
                  </a:moveTo>
                  <a:lnTo>
                    <a:pt x="17068" y="1143"/>
                  </a:lnTo>
                  <a:lnTo>
                    <a:pt x="16852" y="914"/>
                  </a:lnTo>
                  <a:lnTo>
                    <a:pt x="16611" y="838"/>
                  </a:lnTo>
                  <a:lnTo>
                    <a:pt x="16535" y="2768"/>
                  </a:lnTo>
                  <a:lnTo>
                    <a:pt x="16408" y="4953"/>
                  </a:lnTo>
                  <a:lnTo>
                    <a:pt x="16281" y="5054"/>
                  </a:lnTo>
                  <a:lnTo>
                    <a:pt x="15798" y="5029"/>
                  </a:lnTo>
                  <a:lnTo>
                    <a:pt x="15862" y="1422"/>
                  </a:lnTo>
                  <a:lnTo>
                    <a:pt x="16002" y="1320"/>
                  </a:lnTo>
                  <a:lnTo>
                    <a:pt x="16471" y="1346"/>
                  </a:lnTo>
                  <a:lnTo>
                    <a:pt x="16535" y="2768"/>
                  </a:lnTo>
                  <a:lnTo>
                    <a:pt x="16535" y="838"/>
                  </a:lnTo>
                  <a:lnTo>
                    <a:pt x="15100" y="5029"/>
                  </a:lnTo>
                  <a:lnTo>
                    <a:pt x="15227" y="5245"/>
                  </a:lnTo>
                  <a:lnTo>
                    <a:pt x="15417" y="5461"/>
                  </a:lnTo>
                  <a:lnTo>
                    <a:pt x="15671" y="5549"/>
                  </a:lnTo>
                  <a:lnTo>
                    <a:pt x="16357" y="5588"/>
                  </a:lnTo>
                  <a:lnTo>
                    <a:pt x="16624" y="5524"/>
                  </a:lnTo>
                  <a:lnTo>
                    <a:pt x="16929" y="5245"/>
                  </a:lnTo>
                  <a:lnTo>
                    <a:pt x="17018" y="5054"/>
                  </a:lnTo>
                  <a:lnTo>
                    <a:pt x="17132" y="3721"/>
                  </a:lnTo>
                  <a:lnTo>
                    <a:pt x="17170" y="1320"/>
                  </a:lnTo>
                  <a:close/>
                </a:path>
              </a:pathLst>
            </a:custGeom>
            <a:solidFill>
              <a:srgbClr val="FFFFFF">
                <a:alpha val="59999"/>
              </a:srgbClr>
            </a:solidFill>
          </p:spPr>
          <p:txBody>
            <a:bodyPr wrap="square" lIns="0" tIns="0" rIns="0" bIns="0" rtlCol="0"/>
            <a:lstStyle/>
            <a:p>
              <a:endParaRPr sz="1227"/>
            </a:p>
          </p:txBody>
        </p:sp>
        <p:sp>
          <p:nvSpPr>
            <p:cNvPr id="674" name="object 674"/>
            <p:cNvSpPr/>
            <p:nvPr/>
          </p:nvSpPr>
          <p:spPr>
            <a:xfrm>
              <a:off x="5891123" y="4713236"/>
              <a:ext cx="22860" cy="13335"/>
            </a:xfrm>
            <a:custGeom>
              <a:avLst/>
              <a:gdLst/>
              <a:ahLst/>
              <a:cxnLst/>
              <a:rect l="l" t="t" r="r" b="b"/>
              <a:pathLst>
                <a:path w="22860" h="13335">
                  <a:moveTo>
                    <a:pt x="3022" y="1663"/>
                  </a:moveTo>
                  <a:lnTo>
                    <a:pt x="2997" y="838"/>
                  </a:lnTo>
                  <a:lnTo>
                    <a:pt x="2946" y="660"/>
                  </a:lnTo>
                  <a:lnTo>
                    <a:pt x="2514" y="215"/>
                  </a:lnTo>
                  <a:lnTo>
                    <a:pt x="2159" y="88"/>
                  </a:lnTo>
                  <a:lnTo>
                    <a:pt x="2019" y="88"/>
                  </a:lnTo>
                  <a:lnTo>
                    <a:pt x="2019" y="3429"/>
                  </a:lnTo>
                  <a:lnTo>
                    <a:pt x="1828" y="3581"/>
                  </a:lnTo>
                  <a:lnTo>
                    <a:pt x="1066" y="3543"/>
                  </a:lnTo>
                  <a:lnTo>
                    <a:pt x="1219" y="838"/>
                  </a:lnTo>
                  <a:lnTo>
                    <a:pt x="1968" y="876"/>
                  </a:lnTo>
                  <a:lnTo>
                    <a:pt x="2019" y="3429"/>
                  </a:lnTo>
                  <a:lnTo>
                    <a:pt x="2019" y="88"/>
                  </a:lnTo>
                  <a:lnTo>
                    <a:pt x="342" y="0"/>
                  </a:lnTo>
                  <a:lnTo>
                    <a:pt x="0" y="6654"/>
                  </a:lnTo>
                  <a:lnTo>
                    <a:pt x="914" y="6705"/>
                  </a:lnTo>
                  <a:lnTo>
                    <a:pt x="1028" y="4343"/>
                  </a:lnTo>
                  <a:lnTo>
                    <a:pt x="1930" y="4394"/>
                  </a:lnTo>
                  <a:lnTo>
                    <a:pt x="2133" y="4343"/>
                  </a:lnTo>
                  <a:lnTo>
                    <a:pt x="2298" y="4305"/>
                  </a:lnTo>
                  <a:lnTo>
                    <a:pt x="2768" y="3911"/>
                  </a:lnTo>
                  <a:lnTo>
                    <a:pt x="2895" y="3581"/>
                  </a:lnTo>
                  <a:lnTo>
                    <a:pt x="3022" y="1663"/>
                  </a:lnTo>
                  <a:close/>
                </a:path>
                <a:path w="22860" h="13335">
                  <a:moveTo>
                    <a:pt x="6362" y="2120"/>
                  </a:moveTo>
                  <a:lnTo>
                    <a:pt x="6337" y="1016"/>
                  </a:lnTo>
                  <a:lnTo>
                    <a:pt x="6286" y="838"/>
                  </a:lnTo>
                  <a:lnTo>
                    <a:pt x="5854" y="393"/>
                  </a:lnTo>
                  <a:lnTo>
                    <a:pt x="5499" y="266"/>
                  </a:lnTo>
                  <a:lnTo>
                    <a:pt x="5359" y="266"/>
                  </a:lnTo>
                  <a:lnTo>
                    <a:pt x="5359" y="3568"/>
                  </a:lnTo>
                  <a:lnTo>
                    <a:pt x="5168" y="3721"/>
                  </a:lnTo>
                  <a:lnTo>
                    <a:pt x="4419" y="3683"/>
                  </a:lnTo>
                  <a:lnTo>
                    <a:pt x="4559" y="1016"/>
                  </a:lnTo>
                  <a:lnTo>
                    <a:pt x="5308" y="1054"/>
                  </a:lnTo>
                  <a:lnTo>
                    <a:pt x="5359" y="3568"/>
                  </a:lnTo>
                  <a:lnTo>
                    <a:pt x="5359" y="266"/>
                  </a:lnTo>
                  <a:lnTo>
                    <a:pt x="3683" y="165"/>
                  </a:lnTo>
                  <a:lnTo>
                    <a:pt x="3340" y="6832"/>
                  </a:lnTo>
                  <a:lnTo>
                    <a:pt x="4241" y="6883"/>
                  </a:lnTo>
                  <a:lnTo>
                    <a:pt x="4368" y="4483"/>
                  </a:lnTo>
                  <a:lnTo>
                    <a:pt x="4749" y="4495"/>
                  </a:lnTo>
                  <a:lnTo>
                    <a:pt x="5245" y="6934"/>
                  </a:lnTo>
                  <a:lnTo>
                    <a:pt x="6210" y="6985"/>
                  </a:lnTo>
                  <a:lnTo>
                    <a:pt x="5638" y="4483"/>
                  </a:lnTo>
                  <a:lnTo>
                    <a:pt x="6007" y="4241"/>
                  </a:lnTo>
                  <a:lnTo>
                    <a:pt x="6235" y="3848"/>
                  </a:lnTo>
                  <a:lnTo>
                    <a:pt x="6248" y="3721"/>
                  </a:lnTo>
                  <a:lnTo>
                    <a:pt x="6362" y="2120"/>
                  </a:lnTo>
                  <a:close/>
                </a:path>
                <a:path w="22860" h="13335">
                  <a:moveTo>
                    <a:pt x="9804" y="2997"/>
                  </a:moveTo>
                  <a:lnTo>
                    <a:pt x="9779" y="1079"/>
                  </a:lnTo>
                  <a:lnTo>
                    <a:pt x="9740" y="952"/>
                  </a:lnTo>
                  <a:lnTo>
                    <a:pt x="9321" y="508"/>
                  </a:lnTo>
                  <a:lnTo>
                    <a:pt x="8966" y="381"/>
                  </a:lnTo>
                  <a:lnTo>
                    <a:pt x="8864" y="2997"/>
                  </a:lnTo>
                  <a:lnTo>
                    <a:pt x="8775" y="4965"/>
                  </a:lnTo>
                  <a:lnTo>
                    <a:pt x="8686" y="6197"/>
                  </a:lnTo>
                  <a:lnTo>
                    <a:pt x="8585" y="6350"/>
                  </a:lnTo>
                  <a:lnTo>
                    <a:pt x="8153" y="6413"/>
                  </a:lnTo>
                  <a:lnTo>
                    <a:pt x="7810" y="6388"/>
                  </a:lnTo>
                  <a:lnTo>
                    <a:pt x="7797" y="2997"/>
                  </a:lnTo>
                  <a:lnTo>
                    <a:pt x="7899" y="1219"/>
                  </a:lnTo>
                  <a:lnTo>
                    <a:pt x="8089" y="1079"/>
                  </a:lnTo>
                  <a:lnTo>
                    <a:pt x="8775" y="1117"/>
                  </a:lnTo>
                  <a:lnTo>
                    <a:pt x="8864" y="2997"/>
                  </a:lnTo>
                  <a:lnTo>
                    <a:pt x="8864" y="381"/>
                  </a:lnTo>
                  <a:lnTo>
                    <a:pt x="6845" y="6553"/>
                  </a:lnTo>
                  <a:lnTo>
                    <a:pt x="7264" y="6997"/>
                  </a:lnTo>
                  <a:lnTo>
                    <a:pt x="7620" y="7124"/>
                  </a:lnTo>
                  <a:lnTo>
                    <a:pt x="8610" y="7175"/>
                  </a:lnTo>
                  <a:lnTo>
                    <a:pt x="8978" y="7086"/>
                  </a:lnTo>
                  <a:lnTo>
                    <a:pt x="9436" y="6692"/>
                  </a:lnTo>
                  <a:lnTo>
                    <a:pt x="9537" y="6426"/>
                  </a:lnTo>
                  <a:lnTo>
                    <a:pt x="9639" y="5499"/>
                  </a:lnTo>
                  <a:lnTo>
                    <a:pt x="9804" y="2997"/>
                  </a:lnTo>
                  <a:close/>
                </a:path>
                <a:path w="22860" h="13335">
                  <a:moveTo>
                    <a:pt x="13119" y="660"/>
                  </a:moveTo>
                  <a:lnTo>
                    <a:pt x="10287" y="520"/>
                  </a:lnTo>
                  <a:lnTo>
                    <a:pt x="10248" y="1308"/>
                  </a:lnTo>
                  <a:lnTo>
                    <a:pt x="11214" y="1358"/>
                  </a:lnTo>
                  <a:lnTo>
                    <a:pt x="10909" y="7226"/>
                  </a:lnTo>
                  <a:lnTo>
                    <a:pt x="11811" y="7277"/>
                  </a:lnTo>
                  <a:lnTo>
                    <a:pt x="12115" y="1409"/>
                  </a:lnTo>
                  <a:lnTo>
                    <a:pt x="13068" y="1460"/>
                  </a:lnTo>
                  <a:lnTo>
                    <a:pt x="13119" y="660"/>
                  </a:lnTo>
                  <a:close/>
                </a:path>
                <a:path w="22860" h="13335">
                  <a:moveTo>
                    <a:pt x="15938" y="812"/>
                  </a:moveTo>
                  <a:lnTo>
                    <a:pt x="13550" y="685"/>
                  </a:lnTo>
                  <a:lnTo>
                    <a:pt x="13208" y="7353"/>
                  </a:lnTo>
                  <a:lnTo>
                    <a:pt x="15582" y="7480"/>
                  </a:lnTo>
                  <a:lnTo>
                    <a:pt x="15633" y="6680"/>
                  </a:lnTo>
                  <a:lnTo>
                    <a:pt x="14160" y="6604"/>
                  </a:lnTo>
                  <a:lnTo>
                    <a:pt x="14274" y="4432"/>
                  </a:lnTo>
                  <a:lnTo>
                    <a:pt x="15659" y="4495"/>
                  </a:lnTo>
                  <a:lnTo>
                    <a:pt x="15709" y="3708"/>
                  </a:lnTo>
                  <a:lnTo>
                    <a:pt x="14312" y="3632"/>
                  </a:lnTo>
                  <a:lnTo>
                    <a:pt x="14427" y="1536"/>
                  </a:lnTo>
                  <a:lnTo>
                    <a:pt x="15900" y="1612"/>
                  </a:lnTo>
                  <a:lnTo>
                    <a:pt x="15938" y="812"/>
                  </a:lnTo>
                  <a:close/>
                </a:path>
                <a:path w="22860" h="13335">
                  <a:moveTo>
                    <a:pt x="19240" y="1803"/>
                  </a:moveTo>
                  <a:lnTo>
                    <a:pt x="19151" y="1447"/>
                  </a:lnTo>
                  <a:lnTo>
                    <a:pt x="18732" y="990"/>
                  </a:lnTo>
                  <a:lnTo>
                    <a:pt x="18389" y="863"/>
                  </a:lnTo>
                  <a:lnTo>
                    <a:pt x="17399" y="812"/>
                  </a:lnTo>
                  <a:lnTo>
                    <a:pt x="17030" y="914"/>
                  </a:lnTo>
                  <a:lnTo>
                    <a:pt x="16560" y="1371"/>
                  </a:lnTo>
                  <a:lnTo>
                    <a:pt x="16433" y="1714"/>
                  </a:lnTo>
                  <a:lnTo>
                    <a:pt x="16294" y="3937"/>
                  </a:lnTo>
                  <a:lnTo>
                    <a:pt x="16217" y="5778"/>
                  </a:lnTo>
                  <a:lnTo>
                    <a:pt x="16192" y="6184"/>
                  </a:lnTo>
                  <a:lnTo>
                    <a:pt x="17538" y="7645"/>
                  </a:lnTo>
                  <a:lnTo>
                    <a:pt x="18034" y="7670"/>
                  </a:lnTo>
                  <a:lnTo>
                    <a:pt x="19113" y="5194"/>
                  </a:lnTo>
                  <a:lnTo>
                    <a:pt x="18211" y="5143"/>
                  </a:lnTo>
                  <a:lnTo>
                    <a:pt x="18211" y="5334"/>
                  </a:lnTo>
                  <a:lnTo>
                    <a:pt x="18122" y="6769"/>
                  </a:lnTo>
                  <a:lnTo>
                    <a:pt x="17932" y="6921"/>
                  </a:lnTo>
                  <a:lnTo>
                    <a:pt x="17576" y="6908"/>
                  </a:lnTo>
                  <a:lnTo>
                    <a:pt x="17246" y="6883"/>
                  </a:lnTo>
                  <a:lnTo>
                    <a:pt x="17081" y="6718"/>
                  </a:lnTo>
                  <a:lnTo>
                    <a:pt x="17081" y="6388"/>
                  </a:lnTo>
                  <a:lnTo>
                    <a:pt x="17526" y="1562"/>
                  </a:lnTo>
                  <a:lnTo>
                    <a:pt x="18186" y="1600"/>
                  </a:lnTo>
                  <a:lnTo>
                    <a:pt x="18351" y="1765"/>
                  </a:lnTo>
                  <a:lnTo>
                    <a:pt x="18338" y="2273"/>
                  </a:lnTo>
                  <a:lnTo>
                    <a:pt x="18275" y="3340"/>
                  </a:lnTo>
                  <a:lnTo>
                    <a:pt x="19177" y="3390"/>
                  </a:lnTo>
                  <a:lnTo>
                    <a:pt x="19227" y="2628"/>
                  </a:lnTo>
                  <a:lnTo>
                    <a:pt x="19240" y="1803"/>
                  </a:lnTo>
                  <a:close/>
                </a:path>
                <a:path w="22860" h="13335">
                  <a:moveTo>
                    <a:pt x="21920" y="9626"/>
                  </a:moveTo>
                  <a:lnTo>
                    <a:pt x="20307" y="9969"/>
                  </a:lnTo>
                  <a:lnTo>
                    <a:pt x="19964" y="8356"/>
                  </a:lnTo>
                  <a:lnTo>
                    <a:pt x="19456" y="9931"/>
                  </a:lnTo>
                  <a:lnTo>
                    <a:pt x="17881" y="9410"/>
                  </a:lnTo>
                  <a:lnTo>
                    <a:pt x="18986" y="10642"/>
                  </a:lnTo>
                  <a:lnTo>
                    <a:pt x="17754" y="11747"/>
                  </a:lnTo>
                  <a:lnTo>
                    <a:pt x="19380" y="11404"/>
                  </a:lnTo>
                  <a:lnTo>
                    <a:pt x="19723" y="13017"/>
                  </a:lnTo>
                  <a:lnTo>
                    <a:pt x="20231" y="11442"/>
                  </a:lnTo>
                  <a:lnTo>
                    <a:pt x="21805" y="11963"/>
                  </a:lnTo>
                  <a:lnTo>
                    <a:pt x="20701" y="10731"/>
                  </a:lnTo>
                  <a:lnTo>
                    <a:pt x="21920" y="9626"/>
                  </a:lnTo>
                  <a:close/>
                </a:path>
                <a:path w="22860" h="13335">
                  <a:moveTo>
                    <a:pt x="22415" y="1143"/>
                  </a:moveTo>
                  <a:lnTo>
                    <a:pt x="19583" y="1003"/>
                  </a:lnTo>
                  <a:lnTo>
                    <a:pt x="19545" y="1790"/>
                  </a:lnTo>
                  <a:lnTo>
                    <a:pt x="20510" y="1841"/>
                  </a:lnTo>
                  <a:lnTo>
                    <a:pt x="20205" y="7708"/>
                  </a:lnTo>
                  <a:lnTo>
                    <a:pt x="21107" y="7759"/>
                  </a:lnTo>
                  <a:lnTo>
                    <a:pt x="21412" y="1892"/>
                  </a:lnTo>
                  <a:lnTo>
                    <a:pt x="22364" y="1943"/>
                  </a:lnTo>
                  <a:lnTo>
                    <a:pt x="22415" y="1143"/>
                  </a:lnTo>
                  <a:close/>
                </a:path>
              </a:pathLst>
            </a:custGeom>
            <a:solidFill>
              <a:srgbClr val="981B1E">
                <a:alpha val="59999"/>
              </a:srgbClr>
            </a:solidFill>
          </p:spPr>
          <p:txBody>
            <a:bodyPr wrap="square" lIns="0" tIns="0" rIns="0" bIns="0" rtlCol="0"/>
            <a:lstStyle/>
            <a:p>
              <a:endParaRPr sz="1227"/>
            </a:p>
          </p:txBody>
        </p:sp>
        <p:sp>
          <p:nvSpPr>
            <p:cNvPr id="675" name="object 675"/>
            <p:cNvSpPr/>
            <p:nvPr/>
          </p:nvSpPr>
          <p:spPr>
            <a:xfrm>
              <a:off x="5915317" y="4721859"/>
              <a:ext cx="17780" cy="5715"/>
            </a:xfrm>
            <a:custGeom>
              <a:avLst/>
              <a:gdLst/>
              <a:ahLst/>
              <a:cxnLst/>
              <a:rect l="l" t="t" r="r" b="b"/>
              <a:pathLst>
                <a:path w="17779" h="5714">
                  <a:moveTo>
                    <a:pt x="2146" y="685"/>
                  </a:moveTo>
                  <a:lnTo>
                    <a:pt x="2082" y="444"/>
                  </a:lnTo>
                  <a:lnTo>
                    <a:pt x="1790" y="127"/>
                  </a:lnTo>
                  <a:lnTo>
                    <a:pt x="1536" y="38"/>
                  </a:lnTo>
                  <a:lnTo>
                    <a:pt x="1206" y="25"/>
                  </a:lnTo>
                  <a:lnTo>
                    <a:pt x="863" y="0"/>
                  </a:lnTo>
                  <a:lnTo>
                    <a:pt x="596" y="76"/>
                  </a:lnTo>
                  <a:lnTo>
                    <a:pt x="279" y="393"/>
                  </a:lnTo>
                  <a:lnTo>
                    <a:pt x="177" y="622"/>
                  </a:lnTo>
                  <a:lnTo>
                    <a:pt x="165" y="927"/>
                  </a:lnTo>
                  <a:lnTo>
                    <a:pt x="139" y="1219"/>
                  </a:lnTo>
                  <a:lnTo>
                    <a:pt x="127" y="1524"/>
                  </a:lnTo>
                  <a:lnTo>
                    <a:pt x="101" y="1854"/>
                  </a:lnTo>
                  <a:lnTo>
                    <a:pt x="88" y="2184"/>
                  </a:lnTo>
                  <a:lnTo>
                    <a:pt x="63" y="2501"/>
                  </a:lnTo>
                  <a:lnTo>
                    <a:pt x="0" y="4102"/>
                  </a:lnTo>
                  <a:lnTo>
                    <a:pt x="63" y="4356"/>
                  </a:lnTo>
                  <a:lnTo>
                    <a:pt x="215" y="4508"/>
                  </a:lnTo>
                  <a:lnTo>
                    <a:pt x="355" y="4673"/>
                  </a:lnTo>
                  <a:lnTo>
                    <a:pt x="596" y="4762"/>
                  </a:lnTo>
                  <a:lnTo>
                    <a:pt x="952" y="4775"/>
                  </a:lnTo>
                  <a:lnTo>
                    <a:pt x="1295" y="4800"/>
                  </a:lnTo>
                  <a:lnTo>
                    <a:pt x="1562" y="4737"/>
                  </a:lnTo>
                  <a:lnTo>
                    <a:pt x="1892" y="4445"/>
                  </a:lnTo>
                  <a:lnTo>
                    <a:pt x="1981" y="4203"/>
                  </a:lnTo>
                  <a:lnTo>
                    <a:pt x="2032" y="3594"/>
                  </a:lnTo>
                  <a:lnTo>
                    <a:pt x="2032" y="3454"/>
                  </a:lnTo>
                  <a:lnTo>
                    <a:pt x="2044" y="3327"/>
                  </a:lnTo>
                  <a:lnTo>
                    <a:pt x="2044" y="3060"/>
                  </a:lnTo>
                  <a:lnTo>
                    <a:pt x="1422" y="3035"/>
                  </a:lnTo>
                  <a:lnTo>
                    <a:pt x="1422" y="3162"/>
                  </a:lnTo>
                  <a:lnTo>
                    <a:pt x="1409" y="3314"/>
                  </a:lnTo>
                  <a:lnTo>
                    <a:pt x="1409" y="3479"/>
                  </a:lnTo>
                  <a:lnTo>
                    <a:pt x="1358" y="4165"/>
                  </a:lnTo>
                  <a:lnTo>
                    <a:pt x="1231" y="4267"/>
                  </a:lnTo>
                  <a:lnTo>
                    <a:pt x="749" y="4241"/>
                  </a:lnTo>
                  <a:lnTo>
                    <a:pt x="647" y="3403"/>
                  </a:lnTo>
                  <a:lnTo>
                    <a:pt x="723" y="1854"/>
                  </a:lnTo>
                  <a:lnTo>
                    <a:pt x="812" y="635"/>
                  </a:lnTo>
                  <a:lnTo>
                    <a:pt x="939" y="533"/>
                  </a:lnTo>
                  <a:lnTo>
                    <a:pt x="1168" y="533"/>
                  </a:lnTo>
                  <a:lnTo>
                    <a:pt x="1409" y="546"/>
                  </a:lnTo>
                  <a:lnTo>
                    <a:pt x="1524" y="673"/>
                  </a:lnTo>
                  <a:lnTo>
                    <a:pt x="1511" y="1016"/>
                  </a:lnTo>
                  <a:lnTo>
                    <a:pt x="1498" y="1168"/>
                  </a:lnTo>
                  <a:lnTo>
                    <a:pt x="1498" y="1333"/>
                  </a:lnTo>
                  <a:lnTo>
                    <a:pt x="1460" y="1765"/>
                  </a:lnTo>
                  <a:lnTo>
                    <a:pt x="2095" y="1803"/>
                  </a:lnTo>
                  <a:lnTo>
                    <a:pt x="2108" y="1562"/>
                  </a:lnTo>
                  <a:lnTo>
                    <a:pt x="2133" y="1270"/>
                  </a:lnTo>
                  <a:lnTo>
                    <a:pt x="2146" y="685"/>
                  </a:lnTo>
                  <a:close/>
                </a:path>
                <a:path w="17779" h="5714">
                  <a:moveTo>
                    <a:pt x="4826" y="266"/>
                  </a:moveTo>
                  <a:lnTo>
                    <a:pt x="4191" y="228"/>
                  </a:lnTo>
                  <a:lnTo>
                    <a:pt x="4089" y="2247"/>
                  </a:lnTo>
                  <a:lnTo>
                    <a:pt x="3416" y="2209"/>
                  </a:lnTo>
                  <a:lnTo>
                    <a:pt x="3517" y="190"/>
                  </a:lnTo>
                  <a:lnTo>
                    <a:pt x="2882" y="152"/>
                  </a:lnTo>
                  <a:lnTo>
                    <a:pt x="2641" y="4813"/>
                  </a:lnTo>
                  <a:lnTo>
                    <a:pt x="3276" y="4851"/>
                  </a:lnTo>
                  <a:lnTo>
                    <a:pt x="3378" y="2768"/>
                  </a:lnTo>
                  <a:lnTo>
                    <a:pt x="4064" y="2806"/>
                  </a:lnTo>
                  <a:lnTo>
                    <a:pt x="3949" y="4876"/>
                  </a:lnTo>
                  <a:lnTo>
                    <a:pt x="4584" y="4914"/>
                  </a:lnTo>
                  <a:lnTo>
                    <a:pt x="4826" y="266"/>
                  </a:lnTo>
                  <a:close/>
                </a:path>
                <a:path w="17779" h="5714">
                  <a:moveTo>
                    <a:pt x="6311" y="342"/>
                  </a:moveTo>
                  <a:lnTo>
                    <a:pt x="5676" y="304"/>
                  </a:lnTo>
                  <a:lnTo>
                    <a:pt x="5435" y="4965"/>
                  </a:lnTo>
                  <a:lnTo>
                    <a:pt x="6070" y="4991"/>
                  </a:lnTo>
                  <a:lnTo>
                    <a:pt x="6311" y="342"/>
                  </a:lnTo>
                  <a:close/>
                </a:path>
                <a:path w="17779" h="5714">
                  <a:moveTo>
                    <a:pt x="9080" y="1054"/>
                  </a:moveTo>
                  <a:lnTo>
                    <a:pt x="9017" y="812"/>
                  </a:lnTo>
                  <a:lnTo>
                    <a:pt x="8724" y="495"/>
                  </a:lnTo>
                  <a:lnTo>
                    <a:pt x="8470" y="406"/>
                  </a:lnTo>
                  <a:lnTo>
                    <a:pt x="8140" y="393"/>
                  </a:lnTo>
                  <a:lnTo>
                    <a:pt x="7785" y="368"/>
                  </a:lnTo>
                  <a:lnTo>
                    <a:pt x="7531" y="444"/>
                  </a:lnTo>
                  <a:lnTo>
                    <a:pt x="7213" y="762"/>
                  </a:lnTo>
                  <a:lnTo>
                    <a:pt x="7112" y="990"/>
                  </a:lnTo>
                  <a:lnTo>
                    <a:pt x="7099" y="1295"/>
                  </a:lnTo>
                  <a:lnTo>
                    <a:pt x="7073" y="1587"/>
                  </a:lnTo>
                  <a:lnTo>
                    <a:pt x="7061" y="1892"/>
                  </a:lnTo>
                  <a:lnTo>
                    <a:pt x="7035" y="2222"/>
                  </a:lnTo>
                  <a:lnTo>
                    <a:pt x="7023" y="2552"/>
                  </a:lnTo>
                  <a:lnTo>
                    <a:pt x="6997" y="2870"/>
                  </a:lnTo>
                  <a:lnTo>
                    <a:pt x="6934" y="4470"/>
                  </a:lnTo>
                  <a:lnTo>
                    <a:pt x="6997" y="4724"/>
                  </a:lnTo>
                  <a:lnTo>
                    <a:pt x="7150" y="4876"/>
                  </a:lnTo>
                  <a:lnTo>
                    <a:pt x="7289" y="5041"/>
                  </a:lnTo>
                  <a:lnTo>
                    <a:pt x="7531" y="5130"/>
                  </a:lnTo>
                  <a:lnTo>
                    <a:pt x="7886" y="5143"/>
                  </a:lnTo>
                  <a:lnTo>
                    <a:pt x="8229" y="5168"/>
                  </a:lnTo>
                  <a:lnTo>
                    <a:pt x="8496" y="5105"/>
                  </a:lnTo>
                  <a:lnTo>
                    <a:pt x="8826" y="4813"/>
                  </a:lnTo>
                  <a:lnTo>
                    <a:pt x="8915" y="4572"/>
                  </a:lnTo>
                  <a:lnTo>
                    <a:pt x="8966" y="3962"/>
                  </a:lnTo>
                  <a:lnTo>
                    <a:pt x="8966" y="3822"/>
                  </a:lnTo>
                  <a:lnTo>
                    <a:pt x="8978" y="3695"/>
                  </a:lnTo>
                  <a:lnTo>
                    <a:pt x="8978" y="3429"/>
                  </a:lnTo>
                  <a:lnTo>
                    <a:pt x="8356" y="3403"/>
                  </a:lnTo>
                  <a:lnTo>
                    <a:pt x="8356" y="3530"/>
                  </a:lnTo>
                  <a:lnTo>
                    <a:pt x="8343" y="3683"/>
                  </a:lnTo>
                  <a:lnTo>
                    <a:pt x="8343" y="3848"/>
                  </a:lnTo>
                  <a:lnTo>
                    <a:pt x="8293" y="4533"/>
                  </a:lnTo>
                  <a:lnTo>
                    <a:pt x="8166" y="4635"/>
                  </a:lnTo>
                  <a:lnTo>
                    <a:pt x="7683" y="4610"/>
                  </a:lnTo>
                  <a:lnTo>
                    <a:pt x="7581" y="3771"/>
                  </a:lnTo>
                  <a:lnTo>
                    <a:pt x="7658" y="2222"/>
                  </a:lnTo>
                  <a:lnTo>
                    <a:pt x="7747" y="1003"/>
                  </a:lnTo>
                  <a:lnTo>
                    <a:pt x="7874" y="901"/>
                  </a:lnTo>
                  <a:lnTo>
                    <a:pt x="8102" y="901"/>
                  </a:lnTo>
                  <a:lnTo>
                    <a:pt x="8343" y="914"/>
                  </a:lnTo>
                  <a:lnTo>
                    <a:pt x="8458" y="1041"/>
                  </a:lnTo>
                  <a:lnTo>
                    <a:pt x="8445" y="1384"/>
                  </a:lnTo>
                  <a:lnTo>
                    <a:pt x="8420" y="1701"/>
                  </a:lnTo>
                  <a:lnTo>
                    <a:pt x="8420" y="1866"/>
                  </a:lnTo>
                  <a:lnTo>
                    <a:pt x="8394" y="2133"/>
                  </a:lnTo>
                  <a:lnTo>
                    <a:pt x="9029" y="2171"/>
                  </a:lnTo>
                  <a:lnTo>
                    <a:pt x="9042" y="1930"/>
                  </a:lnTo>
                  <a:lnTo>
                    <a:pt x="9067" y="1638"/>
                  </a:lnTo>
                  <a:lnTo>
                    <a:pt x="9080" y="1054"/>
                  </a:lnTo>
                  <a:close/>
                </a:path>
                <a:path w="17779" h="5714">
                  <a:moveTo>
                    <a:pt x="11633" y="5283"/>
                  </a:moveTo>
                  <a:lnTo>
                    <a:pt x="11544" y="4038"/>
                  </a:lnTo>
                  <a:lnTo>
                    <a:pt x="11506" y="3517"/>
                  </a:lnTo>
                  <a:lnTo>
                    <a:pt x="11353" y="1130"/>
                  </a:lnTo>
                  <a:lnTo>
                    <a:pt x="11315" y="596"/>
                  </a:lnTo>
                  <a:lnTo>
                    <a:pt x="10909" y="584"/>
                  </a:lnTo>
                  <a:lnTo>
                    <a:pt x="10909" y="3517"/>
                  </a:lnTo>
                  <a:lnTo>
                    <a:pt x="10350" y="3492"/>
                  </a:lnTo>
                  <a:lnTo>
                    <a:pt x="10680" y="1130"/>
                  </a:lnTo>
                  <a:lnTo>
                    <a:pt x="10833" y="1130"/>
                  </a:lnTo>
                  <a:lnTo>
                    <a:pt x="10909" y="3517"/>
                  </a:lnTo>
                  <a:lnTo>
                    <a:pt x="10909" y="584"/>
                  </a:lnTo>
                  <a:lnTo>
                    <a:pt x="10261" y="546"/>
                  </a:lnTo>
                  <a:lnTo>
                    <a:pt x="9448" y="5168"/>
                  </a:lnTo>
                  <a:lnTo>
                    <a:pt x="10096" y="5207"/>
                  </a:lnTo>
                  <a:lnTo>
                    <a:pt x="10261" y="4038"/>
                  </a:lnTo>
                  <a:lnTo>
                    <a:pt x="10947" y="4076"/>
                  </a:lnTo>
                  <a:lnTo>
                    <a:pt x="10998" y="5245"/>
                  </a:lnTo>
                  <a:lnTo>
                    <a:pt x="11633" y="5283"/>
                  </a:lnTo>
                  <a:close/>
                </a:path>
                <a:path w="17779" h="5714">
                  <a:moveTo>
                    <a:pt x="14452" y="1689"/>
                  </a:moveTo>
                  <a:lnTo>
                    <a:pt x="14439" y="1346"/>
                  </a:lnTo>
                  <a:lnTo>
                    <a:pt x="14376" y="1092"/>
                  </a:lnTo>
                  <a:lnTo>
                    <a:pt x="14224" y="939"/>
                  </a:lnTo>
                  <a:lnTo>
                    <a:pt x="14084" y="774"/>
                  </a:lnTo>
                  <a:lnTo>
                    <a:pt x="13855" y="685"/>
                  </a:lnTo>
                  <a:lnTo>
                    <a:pt x="13169" y="660"/>
                  </a:lnTo>
                  <a:lnTo>
                    <a:pt x="12915" y="723"/>
                  </a:lnTo>
                  <a:lnTo>
                    <a:pt x="12598" y="1003"/>
                  </a:lnTo>
                  <a:lnTo>
                    <a:pt x="12509" y="1257"/>
                  </a:lnTo>
                  <a:lnTo>
                    <a:pt x="12446" y="1905"/>
                  </a:lnTo>
                  <a:lnTo>
                    <a:pt x="12433" y="2197"/>
                  </a:lnTo>
                  <a:lnTo>
                    <a:pt x="12407" y="2527"/>
                  </a:lnTo>
                  <a:lnTo>
                    <a:pt x="12395" y="2844"/>
                  </a:lnTo>
                  <a:lnTo>
                    <a:pt x="12369" y="3175"/>
                  </a:lnTo>
                  <a:lnTo>
                    <a:pt x="12331" y="4114"/>
                  </a:lnTo>
                  <a:lnTo>
                    <a:pt x="12331" y="4406"/>
                  </a:lnTo>
                  <a:lnTo>
                    <a:pt x="12319" y="4749"/>
                  </a:lnTo>
                  <a:lnTo>
                    <a:pt x="12382" y="5003"/>
                  </a:lnTo>
                  <a:lnTo>
                    <a:pt x="12534" y="5156"/>
                  </a:lnTo>
                  <a:lnTo>
                    <a:pt x="12674" y="5321"/>
                  </a:lnTo>
                  <a:lnTo>
                    <a:pt x="12915" y="5410"/>
                  </a:lnTo>
                  <a:lnTo>
                    <a:pt x="13271" y="5422"/>
                  </a:lnTo>
                  <a:lnTo>
                    <a:pt x="13614" y="5435"/>
                  </a:lnTo>
                  <a:lnTo>
                    <a:pt x="13868" y="5384"/>
                  </a:lnTo>
                  <a:lnTo>
                    <a:pt x="14020" y="5232"/>
                  </a:lnTo>
                  <a:lnTo>
                    <a:pt x="14185" y="5092"/>
                  </a:lnTo>
                  <a:lnTo>
                    <a:pt x="14287" y="4851"/>
                  </a:lnTo>
                  <a:lnTo>
                    <a:pt x="14312" y="4508"/>
                  </a:lnTo>
                  <a:lnTo>
                    <a:pt x="14338" y="4279"/>
                  </a:lnTo>
                  <a:lnTo>
                    <a:pt x="14389" y="3479"/>
                  </a:lnTo>
                  <a:lnTo>
                    <a:pt x="14389" y="3314"/>
                  </a:lnTo>
                  <a:lnTo>
                    <a:pt x="13423" y="3263"/>
                  </a:lnTo>
                  <a:lnTo>
                    <a:pt x="13385" y="3810"/>
                  </a:lnTo>
                  <a:lnTo>
                    <a:pt x="13741" y="3835"/>
                  </a:lnTo>
                  <a:lnTo>
                    <a:pt x="13741" y="4064"/>
                  </a:lnTo>
                  <a:lnTo>
                    <a:pt x="13728" y="4203"/>
                  </a:lnTo>
                  <a:lnTo>
                    <a:pt x="13728" y="4343"/>
                  </a:lnTo>
                  <a:lnTo>
                    <a:pt x="13677" y="4813"/>
                  </a:lnTo>
                  <a:lnTo>
                    <a:pt x="13538" y="4914"/>
                  </a:lnTo>
                  <a:lnTo>
                    <a:pt x="13055" y="4889"/>
                  </a:lnTo>
                  <a:lnTo>
                    <a:pt x="12954" y="4546"/>
                  </a:lnTo>
                  <a:lnTo>
                    <a:pt x="12979" y="3556"/>
                  </a:lnTo>
                  <a:lnTo>
                    <a:pt x="13030" y="2501"/>
                  </a:lnTo>
                  <a:lnTo>
                    <a:pt x="13106" y="1511"/>
                  </a:lnTo>
                  <a:lnTo>
                    <a:pt x="13131" y="1282"/>
                  </a:lnTo>
                  <a:lnTo>
                    <a:pt x="13258" y="1181"/>
                  </a:lnTo>
                  <a:lnTo>
                    <a:pt x="13716" y="1206"/>
                  </a:lnTo>
                  <a:lnTo>
                    <a:pt x="13830" y="1676"/>
                  </a:lnTo>
                  <a:lnTo>
                    <a:pt x="13817" y="1828"/>
                  </a:lnTo>
                  <a:lnTo>
                    <a:pt x="13817" y="1981"/>
                  </a:lnTo>
                  <a:lnTo>
                    <a:pt x="13779" y="2425"/>
                  </a:lnTo>
                  <a:lnTo>
                    <a:pt x="14401" y="2451"/>
                  </a:lnTo>
                  <a:lnTo>
                    <a:pt x="14439" y="2197"/>
                  </a:lnTo>
                  <a:lnTo>
                    <a:pt x="14452" y="1943"/>
                  </a:lnTo>
                  <a:lnTo>
                    <a:pt x="14452" y="1689"/>
                  </a:lnTo>
                  <a:close/>
                </a:path>
                <a:path w="17779" h="5714">
                  <a:moveTo>
                    <a:pt x="17170" y="1320"/>
                  </a:moveTo>
                  <a:lnTo>
                    <a:pt x="17056" y="1130"/>
                  </a:lnTo>
                  <a:lnTo>
                    <a:pt x="16852" y="914"/>
                  </a:lnTo>
                  <a:lnTo>
                    <a:pt x="16611" y="838"/>
                  </a:lnTo>
                  <a:lnTo>
                    <a:pt x="16522" y="2768"/>
                  </a:lnTo>
                  <a:lnTo>
                    <a:pt x="16408" y="4953"/>
                  </a:lnTo>
                  <a:lnTo>
                    <a:pt x="16281" y="5054"/>
                  </a:lnTo>
                  <a:lnTo>
                    <a:pt x="15798" y="5029"/>
                  </a:lnTo>
                  <a:lnTo>
                    <a:pt x="15862" y="1422"/>
                  </a:lnTo>
                  <a:lnTo>
                    <a:pt x="16002" y="1320"/>
                  </a:lnTo>
                  <a:lnTo>
                    <a:pt x="16471" y="1346"/>
                  </a:lnTo>
                  <a:lnTo>
                    <a:pt x="16522" y="2768"/>
                  </a:lnTo>
                  <a:lnTo>
                    <a:pt x="16522" y="838"/>
                  </a:lnTo>
                  <a:lnTo>
                    <a:pt x="15100" y="5029"/>
                  </a:lnTo>
                  <a:lnTo>
                    <a:pt x="15214" y="5245"/>
                  </a:lnTo>
                  <a:lnTo>
                    <a:pt x="15417" y="5461"/>
                  </a:lnTo>
                  <a:lnTo>
                    <a:pt x="15671" y="5537"/>
                  </a:lnTo>
                  <a:lnTo>
                    <a:pt x="16357" y="5588"/>
                  </a:lnTo>
                  <a:lnTo>
                    <a:pt x="16573" y="5537"/>
                  </a:lnTo>
                  <a:lnTo>
                    <a:pt x="16929" y="5245"/>
                  </a:lnTo>
                  <a:lnTo>
                    <a:pt x="17005" y="5054"/>
                  </a:lnTo>
                  <a:lnTo>
                    <a:pt x="17132" y="3721"/>
                  </a:lnTo>
                  <a:lnTo>
                    <a:pt x="17170" y="1320"/>
                  </a:lnTo>
                  <a:close/>
                </a:path>
              </a:pathLst>
            </a:custGeom>
            <a:solidFill>
              <a:srgbClr val="FFFFFF">
                <a:alpha val="59999"/>
              </a:srgbClr>
            </a:solidFill>
          </p:spPr>
          <p:txBody>
            <a:bodyPr wrap="square" lIns="0" tIns="0" rIns="0" bIns="0" rtlCol="0"/>
            <a:lstStyle/>
            <a:p>
              <a:endParaRPr sz="1227"/>
            </a:p>
          </p:txBody>
        </p:sp>
        <p:sp>
          <p:nvSpPr>
            <p:cNvPr id="676" name="object 676"/>
            <p:cNvSpPr/>
            <p:nvPr/>
          </p:nvSpPr>
          <p:spPr>
            <a:xfrm>
              <a:off x="5915571" y="4714506"/>
              <a:ext cx="22860" cy="13335"/>
            </a:xfrm>
            <a:custGeom>
              <a:avLst/>
              <a:gdLst/>
              <a:ahLst/>
              <a:cxnLst/>
              <a:rect l="l" t="t" r="r" b="b"/>
              <a:pathLst>
                <a:path w="22860" h="13335">
                  <a:moveTo>
                    <a:pt x="3022" y="1676"/>
                  </a:moveTo>
                  <a:lnTo>
                    <a:pt x="2997" y="850"/>
                  </a:lnTo>
                  <a:lnTo>
                    <a:pt x="2946" y="673"/>
                  </a:lnTo>
                  <a:lnTo>
                    <a:pt x="2514" y="228"/>
                  </a:lnTo>
                  <a:lnTo>
                    <a:pt x="2159" y="101"/>
                  </a:lnTo>
                  <a:lnTo>
                    <a:pt x="2019" y="101"/>
                  </a:lnTo>
                  <a:lnTo>
                    <a:pt x="2019" y="3441"/>
                  </a:lnTo>
                  <a:lnTo>
                    <a:pt x="1828" y="3594"/>
                  </a:lnTo>
                  <a:lnTo>
                    <a:pt x="1066" y="3556"/>
                  </a:lnTo>
                  <a:lnTo>
                    <a:pt x="1219" y="850"/>
                  </a:lnTo>
                  <a:lnTo>
                    <a:pt x="1968" y="889"/>
                  </a:lnTo>
                  <a:lnTo>
                    <a:pt x="2019" y="3441"/>
                  </a:lnTo>
                  <a:lnTo>
                    <a:pt x="2019" y="101"/>
                  </a:lnTo>
                  <a:lnTo>
                    <a:pt x="342" y="0"/>
                  </a:lnTo>
                  <a:lnTo>
                    <a:pt x="0" y="6667"/>
                  </a:lnTo>
                  <a:lnTo>
                    <a:pt x="901" y="6718"/>
                  </a:lnTo>
                  <a:lnTo>
                    <a:pt x="1028" y="4356"/>
                  </a:lnTo>
                  <a:lnTo>
                    <a:pt x="1930" y="4406"/>
                  </a:lnTo>
                  <a:lnTo>
                    <a:pt x="2133" y="4356"/>
                  </a:lnTo>
                  <a:lnTo>
                    <a:pt x="2298" y="4318"/>
                  </a:lnTo>
                  <a:lnTo>
                    <a:pt x="2768" y="3924"/>
                  </a:lnTo>
                  <a:lnTo>
                    <a:pt x="2895" y="3594"/>
                  </a:lnTo>
                  <a:lnTo>
                    <a:pt x="3022" y="1676"/>
                  </a:lnTo>
                  <a:close/>
                </a:path>
                <a:path w="22860" h="13335">
                  <a:moveTo>
                    <a:pt x="6350" y="2133"/>
                  </a:moveTo>
                  <a:lnTo>
                    <a:pt x="6337" y="1028"/>
                  </a:lnTo>
                  <a:lnTo>
                    <a:pt x="6286" y="850"/>
                  </a:lnTo>
                  <a:lnTo>
                    <a:pt x="5854" y="406"/>
                  </a:lnTo>
                  <a:lnTo>
                    <a:pt x="5499" y="279"/>
                  </a:lnTo>
                  <a:lnTo>
                    <a:pt x="5359" y="279"/>
                  </a:lnTo>
                  <a:lnTo>
                    <a:pt x="5359" y="3581"/>
                  </a:lnTo>
                  <a:lnTo>
                    <a:pt x="5168" y="3733"/>
                  </a:lnTo>
                  <a:lnTo>
                    <a:pt x="4419" y="3695"/>
                  </a:lnTo>
                  <a:lnTo>
                    <a:pt x="4559" y="1028"/>
                  </a:lnTo>
                  <a:lnTo>
                    <a:pt x="5308" y="1066"/>
                  </a:lnTo>
                  <a:lnTo>
                    <a:pt x="5359" y="3581"/>
                  </a:lnTo>
                  <a:lnTo>
                    <a:pt x="5359" y="279"/>
                  </a:lnTo>
                  <a:lnTo>
                    <a:pt x="3683" y="177"/>
                  </a:lnTo>
                  <a:lnTo>
                    <a:pt x="3340" y="6845"/>
                  </a:lnTo>
                  <a:lnTo>
                    <a:pt x="4254" y="6896"/>
                  </a:lnTo>
                  <a:lnTo>
                    <a:pt x="4368" y="4495"/>
                  </a:lnTo>
                  <a:lnTo>
                    <a:pt x="4749" y="4508"/>
                  </a:lnTo>
                  <a:lnTo>
                    <a:pt x="5245" y="6946"/>
                  </a:lnTo>
                  <a:lnTo>
                    <a:pt x="6210" y="6997"/>
                  </a:lnTo>
                  <a:lnTo>
                    <a:pt x="5638" y="4495"/>
                  </a:lnTo>
                  <a:lnTo>
                    <a:pt x="6007" y="4254"/>
                  </a:lnTo>
                  <a:lnTo>
                    <a:pt x="6235" y="3860"/>
                  </a:lnTo>
                  <a:lnTo>
                    <a:pt x="6248" y="3733"/>
                  </a:lnTo>
                  <a:lnTo>
                    <a:pt x="6350" y="2133"/>
                  </a:lnTo>
                  <a:close/>
                </a:path>
                <a:path w="22860" h="13335">
                  <a:moveTo>
                    <a:pt x="9791" y="3009"/>
                  </a:moveTo>
                  <a:lnTo>
                    <a:pt x="9779" y="1092"/>
                  </a:lnTo>
                  <a:lnTo>
                    <a:pt x="9740" y="965"/>
                  </a:lnTo>
                  <a:lnTo>
                    <a:pt x="9321" y="520"/>
                  </a:lnTo>
                  <a:lnTo>
                    <a:pt x="8966" y="393"/>
                  </a:lnTo>
                  <a:lnTo>
                    <a:pt x="8864" y="3009"/>
                  </a:lnTo>
                  <a:lnTo>
                    <a:pt x="8775" y="4978"/>
                  </a:lnTo>
                  <a:lnTo>
                    <a:pt x="8686" y="6210"/>
                  </a:lnTo>
                  <a:lnTo>
                    <a:pt x="8585" y="6362"/>
                  </a:lnTo>
                  <a:lnTo>
                    <a:pt x="8153" y="6426"/>
                  </a:lnTo>
                  <a:lnTo>
                    <a:pt x="7810" y="6400"/>
                  </a:lnTo>
                  <a:lnTo>
                    <a:pt x="7797" y="3009"/>
                  </a:lnTo>
                  <a:lnTo>
                    <a:pt x="7899" y="1231"/>
                  </a:lnTo>
                  <a:lnTo>
                    <a:pt x="8089" y="1092"/>
                  </a:lnTo>
                  <a:lnTo>
                    <a:pt x="8775" y="1130"/>
                  </a:lnTo>
                  <a:lnTo>
                    <a:pt x="8864" y="3009"/>
                  </a:lnTo>
                  <a:lnTo>
                    <a:pt x="8864" y="393"/>
                  </a:lnTo>
                  <a:lnTo>
                    <a:pt x="6845" y="6565"/>
                  </a:lnTo>
                  <a:lnTo>
                    <a:pt x="7264" y="7010"/>
                  </a:lnTo>
                  <a:lnTo>
                    <a:pt x="7620" y="7137"/>
                  </a:lnTo>
                  <a:lnTo>
                    <a:pt x="8610" y="7188"/>
                  </a:lnTo>
                  <a:lnTo>
                    <a:pt x="8978" y="7099"/>
                  </a:lnTo>
                  <a:lnTo>
                    <a:pt x="9436" y="6705"/>
                  </a:lnTo>
                  <a:lnTo>
                    <a:pt x="9537" y="6438"/>
                  </a:lnTo>
                  <a:lnTo>
                    <a:pt x="9639" y="5511"/>
                  </a:lnTo>
                  <a:lnTo>
                    <a:pt x="9791" y="3009"/>
                  </a:lnTo>
                  <a:close/>
                </a:path>
                <a:path w="22860" h="13335">
                  <a:moveTo>
                    <a:pt x="13119" y="673"/>
                  </a:moveTo>
                  <a:lnTo>
                    <a:pt x="10287" y="533"/>
                  </a:lnTo>
                  <a:lnTo>
                    <a:pt x="10248" y="1320"/>
                  </a:lnTo>
                  <a:lnTo>
                    <a:pt x="11214" y="1371"/>
                  </a:lnTo>
                  <a:lnTo>
                    <a:pt x="10909" y="7239"/>
                  </a:lnTo>
                  <a:lnTo>
                    <a:pt x="11811" y="7289"/>
                  </a:lnTo>
                  <a:lnTo>
                    <a:pt x="12115" y="1422"/>
                  </a:lnTo>
                  <a:lnTo>
                    <a:pt x="13068" y="1473"/>
                  </a:lnTo>
                  <a:lnTo>
                    <a:pt x="13119" y="673"/>
                  </a:lnTo>
                  <a:close/>
                </a:path>
                <a:path w="22860" h="13335">
                  <a:moveTo>
                    <a:pt x="15925" y="812"/>
                  </a:moveTo>
                  <a:lnTo>
                    <a:pt x="13538" y="685"/>
                  </a:lnTo>
                  <a:lnTo>
                    <a:pt x="13195" y="7353"/>
                  </a:lnTo>
                  <a:lnTo>
                    <a:pt x="15570" y="7480"/>
                  </a:lnTo>
                  <a:lnTo>
                    <a:pt x="15621" y="6680"/>
                  </a:lnTo>
                  <a:lnTo>
                    <a:pt x="14147" y="6604"/>
                  </a:lnTo>
                  <a:lnTo>
                    <a:pt x="14262" y="4432"/>
                  </a:lnTo>
                  <a:lnTo>
                    <a:pt x="15646" y="4495"/>
                  </a:lnTo>
                  <a:lnTo>
                    <a:pt x="15684" y="3708"/>
                  </a:lnTo>
                  <a:lnTo>
                    <a:pt x="14300" y="3632"/>
                  </a:lnTo>
                  <a:lnTo>
                    <a:pt x="14414" y="1536"/>
                  </a:lnTo>
                  <a:lnTo>
                    <a:pt x="15887" y="1612"/>
                  </a:lnTo>
                  <a:lnTo>
                    <a:pt x="15925" y="812"/>
                  </a:lnTo>
                  <a:close/>
                </a:path>
                <a:path w="22860" h="13335">
                  <a:moveTo>
                    <a:pt x="19240" y="1816"/>
                  </a:moveTo>
                  <a:lnTo>
                    <a:pt x="19151" y="1460"/>
                  </a:lnTo>
                  <a:lnTo>
                    <a:pt x="18732" y="1003"/>
                  </a:lnTo>
                  <a:lnTo>
                    <a:pt x="18376" y="876"/>
                  </a:lnTo>
                  <a:lnTo>
                    <a:pt x="17399" y="825"/>
                  </a:lnTo>
                  <a:lnTo>
                    <a:pt x="17030" y="927"/>
                  </a:lnTo>
                  <a:lnTo>
                    <a:pt x="16560" y="1384"/>
                  </a:lnTo>
                  <a:lnTo>
                    <a:pt x="16433" y="1727"/>
                  </a:lnTo>
                  <a:lnTo>
                    <a:pt x="16294" y="3949"/>
                  </a:lnTo>
                  <a:lnTo>
                    <a:pt x="16217" y="5791"/>
                  </a:lnTo>
                  <a:lnTo>
                    <a:pt x="16192" y="6197"/>
                  </a:lnTo>
                  <a:lnTo>
                    <a:pt x="17538" y="7658"/>
                  </a:lnTo>
                  <a:lnTo>
                    <a:pt x="18034" y="7683"/>
                  </a:lnTo>
                  <a:lnTo>
                    <a:pt x="19113" y="5207"/>
                  </a:lnTo>
                  <a:lnTo>
                    <a:pt x="18211" y="5156"/>
                  </a:lnTo>
                  <a:lnTo>
                    <a:pt x="18211" y="5346"/>
                  </a:lnTo>
                  <a:lnTo>
                    <a:pt x="18122" y="6781"/>
                  </a:lnTo>
                  <a:lnTo>
                    <a:pt x="17932" y="6934"/>
                  </a:lnTo>
                  <a:lnTo>
                    <a:pt x="17576" y="6921"/>
                  </a:lnTo>
                  <a:lnTo>
                    <a:pt x="17246" y="6896"/>
                  </a:lnTo>
                  <a:lnTo>
                    <a:pt x="17081" y="6731"/>
                  </a:lnTo>
                  <a:lnTo>
                    <a:pt x="17081" y="6400"/>
                  </a:lnTo>
                  <a:lnTo>
                    <a:pt x="17526" y="1574"/>
                  </a:lnTo>
                  <a:lnTo>
                    <a:pt x="18186" y="1612"/>
                  </a:lnTo>
                  <a:lnTo>
                    <a:pt x="18351" y="1778"/>
                  </a:lnTo>
                  <a:lnTo>
                    <a:pt x="18338" y="2286"/>
                  </a:lnTo>
                  <a:lnTo>
                    <a:pt x="18275" y="3352"/>
                  </a:lnTo>
                  <a:lnTo>
                    <a:pt x="19177" y="3403"/>
                  </a:lnTo>
                  <a:lnTo>
                    <a:pt x="19227" y="2641"/>
                  </a:lnTo>
                  <a:lnTo>
                    <a:pt x="19240" y="1816"/>
                  </a:lnTo>
                  <a:close/>
                </a:path>
                <a:path w="22860" h="13335">
                  <a:moveTo>
                    <a:pt x="21920" y="9639"/>
                  </a:moveTo>
                  <a:lnTo>
                    <a:pt x="20307" y="9982"/>
                  </a:lnTo>
                  <a:lnTo>
                    <a:pt x="19964" y="8369"/>
                  </a:lnTo>
                  <a:lnTo>
                    <a:pt x="19456" y="9944"/>
                  </a:lnTo>
                  <a:lnTo>
                    <a:pt x="17881" y="9423"/>
                  </a:lnTo>
                  <a:lnTo>
                    <a:pt x="18986" y="10655"/>
                  </a:lnTo>
                  <a:lnTo>
                    <a:pt x="17767" y="11760"/>
                  </a:lnTo>
                  <a:lnTo>
                    <a:pt x="19380" y="11417"/>
                  </a:lnTo>
                  <a:lnTo>
                    <a:pt x="19723" y="13030"/>
                  </a:lnTo>
                  <a:lnTo>
                    <a:pt x="20231" y="11455"/>
                  </a:lnTo>
                  <a:lnTo>
                    <a:pt x="21805" y="11976"/>
                  </a:lnTo>
                  <a:lnTo>
                    <a:pt x="20701" y="10744"/>
                  </a:lnTo>
                  <a:lnTo>
                    <a:pt x="21920" y="9639"/>
                  </a:lnTo>
                  <a:close/>
                </a:path>
                <a:path w="22860" h="13335">
                  <a:moveTo>
                    <a:pt x="22402" y="1155"/>
                  </a:moveTo>
                  <a:lnTo>
                    <a:pt x="19570" y="1016"/>
                  </a:lnTo>
                  <a:lnTo>
                    <a:pt x="19532" y="1803"/>
                  </a:lnTo>
                  <a:lnTo>
                    <a:pt x="20497" y="1854"/>
                  </a:lnTo>
                  <a:lnTo>
                    <a:pt x="20193" y="7721"/>
                  </a:lnTo>
                  <a:lnTo>
                    <a:pt x="21094" y="7772"/>
                  </a:lnTo>
                  <a:lnTo>
                    <a:pt x="21399" y="1905"/>
                  </a:lnTo>
                  <a:lnTo>
                    <a:pt x="22352" y="1955"/>
                  </a:lnTo>
                  <a:lnTo>
                    <a:pt x="22402" y="1155"/>
                  </a:lnTo>
                  <a:close/>
                </a:path>
              </a:pathLst>
            </a:custGeom>
            <a:solidFill>
              <a:srgbClr val="981B1E">
                <a:alpha val="59999"/>
              </a:srgbClr>
            </a:solidFill>
          </p:spPr>
          <p:txBody>
            <a:bodyPr wrap="square" lIns="0" tIns="0" rIns="0" bIns="0" rtlCol="0"/>
            <a:lstStyle/>
            <a:p>
              <a:endParaRPr sz="1227"/>
            </a:p>
          </p:txBody>
        </p:sp>
        <p:sp>
          <p:nvSpPr>
            <p:cNvPr id="677" name="object 677"/>
            <p:cNvSpPr/>
            <p:nvPr/>
          </p:nvSpPr>
          <p:spPr>
            <a:xfrm>
              <a:off x="5939752" y="4723142"/>
              <a:ext cx="17780" cy="5715"/>
            </a:xfrm>
            <a:custGeom>
              <a:avLst/>
              <a:gdLst/>
              <a:ahLst/>
              <a:cxnLst/>
              <a:rect l="l" t="t" r="r" b="b"/>
              <a:pathLst>
                <a:path w="17779" h="5714">
                  <a:moveTo>
                    <a:pt x="2146" y="685"/>
                  </a:moveTo>
                  <a:lnTo>
                    <a:pt x="2082" y="444"/>
                  </a:lnTo>
                  <a:lnTo>
                    <a:pt x="1790" y="127"/>
                  </a:lnTo>
                  <a:lnTo>
                    <a:pt x="1536" y="38"/>
                  </a:lnTo>
                  <a:lnTo>
                    <a:pt x="1206" y="25"/>
                  </a:lnTo>
                  <a:lnTo>
                    <a:pt x="863" y="0"/>
                  </a:lnTo>
                  <a:lnTo>
                    <a:pt x="165" y="927"/>
                  </a:lnTo>
                  <a:lnTo>
                    <a:pt x="139" y="1219"/>
                  </a:lnTo>
                  <a:lnTo>
                    <a:pt x="127" y="1524"/>
                  </a:lnTo>
                  <a:lnTo>
                    <a:pt x="101" y="1854"/>
                  </a:lnTo>
                  <a:lnTo>
                    <a:pt x="88" y="2184"/>
                  </a:lnTo>
                  <a:lnTo>
                    <a:pt x="63" y="2501"/>
                  </a:lnTo>
                  <a:lnTo>
                    <a:pt x="0" y="4102"/>
                  </a:lnTo>
                  <a:lnTo>
                    <a:pt x="63" y="4356"/>
                  </a:lnTo>
                  <a:lnTo>
                    <a:pt x="215" y="4508"/>
                  </a:lnTo>
                  <a:lnTo>
                    <a:pt x="355" y="4673"/>
                  </a:lnTo>
                  <a:lnTo>
                    <a:pt x="596" y="4749"/>
                  </a:lnTo>
                  <a:lnTo>
                    <a:pt x="952" y="4775"/>
                  </a:lnTo>
                  <a:lnTo>
                    <a:pt x="1295" y="4800"/>
                  </a:lnTo>
                  <a:lnTo>
                    <a:pt x="1562" y="4737"/>
                  </a:lnTo>
                  <a:lnTo>
                    <a:pt x="1892" y="4445"/>
                  </a:lnTo>
                  <a:lnTo>
                    <a:pt x="1981" y="4203"/>
                  </a:lnTo>
                  <a:lnTo>
                    <a:pt x="2032" y="3594"/>
                  </a:lnTo>
                  <a:lnTo>
                    <a:pt x="2032" y="3454"/>
                  </a:lnTo>
                  <a:lnTo>
                    <a:pt x="2044" y="3327"/>
                  </a:lnTo>
                  <a:lnTo>
                    <a:pt x="2044" y="3060"/>
                  </a:lnTo>
                  <a:lnTo>
                    <a:pt x="1422" y="3035"/>
                  </a:lnTo>
                  <a:lnTo>
                    <a:pt x="1422" y="3162"/>
                  </a:lnTo>
                  <a:lnTo>
                    <a:pt x="1409" y="3314"/>
                  </a:lnTo>
                  <a:lnTo>
                    <a:pt x="1409" y="3479"/>
                  </a:lnTo>
                  <a:lnTo>
                    <a:pt x="1358" y="4165"/>
                  </a:lnTo>
                  <a:lnTo>
                    <a:pt x="1231" y="4267"/>
                  </a:lnTo>
                  <a:lnTo>
                    <a:pt x="749" y="4241"/>
                  </a:lnTo>
                  <a:lnTo>
                    <a:pt x="647" y="3403"/>
                  </a:lnTo>
                  <a:lnTo>
                    <a:pt x="723" y="1854"/>
                  </a:lnTo>
                  <a:lnTo>
                    <a:pt x="812" y="635"/>
                  </a:lnTo>
                  <a:lnTo>
                    <a:pt x="939" y="533"/>
                  </a:lnTo>
                  <a:lnTo>
                    <a:pt x="1168" y="533"/>
                  </a:lnTo>
                  <a:lnTo>
                    <a:pt x="1409" y="546"/>
                  </a:lnTo>
                  <a:lnTo>
                    <a:pt x="1524" y="673"/>
                  </a:lnTo>
                  <a:lnTo>
                    <a:pt x="1511" y="1016"/>
                  </a:lnTo>
                  <a:lnTo>
                    <a:pt x="1498" y="1168"/>
                  </a:lnTo>
                  <a:lnTo>
                    <a:pt x="1498" y="1333"/>
                  </a:lnTo>
                  <a:lnTo>
                    <a:pt x="1460" y="1765"/>
                  </a:lnTo>
                  <a:lnTo>
                    <a:pt x="2095" y="1803"/>
                  </a:lnTo>
                  <a:lnTo>
                    <a:pt x="2108" y="1562"/>
                  </a:lnTo>
                  <a:lnTo>
                    <a:pt x="2133" y="1270"/>
                  </a:lnTo>
                  <a:lnTo>
                    <a:pt x="2146" y="685"/>
                  </a:lnTo>
                  <a:close/>
                </a:path>
                <a:path w="17779" h="5714">
                  <a:moveTo>
                    <a:pt x="4838" y="266"/>
                  </a:moveTo>
                  <a:lnTo>
                    <a:pt x="4203" y="228"/>
                  </a:lnTo>
                  <a:lnTo>
                    <a:pt x="4102" y="2247"/>
                  </a:lnTo>
                  <a:lnTo>
                    <a:pt x="3429" y="2209"/>
                  </a:lnTo>
                  <a:lnTo>
                    <a:pt x="3530" y="190"/>
                  </a:lnTo>
                  <a:lnTo>
                    <a:pt x="2895" y="152"/>
                  </a:lnTo>
                  <a:lnTo>
                    <a:pt x="2654" y="4813"/>
                  </a:lnTo>
                  <a:lnTo>
                    <a:pt x="3289" y="4851"/>
                  </a:lnTo>
                  <a:lnTo>
                    <a:pt x="3390" y="2768"/>
                  </a:lnTo>
                  <a:lnTo>
                    <a:pt x="4076" y="2806"/>
                  </a:lnTo>
                  <a:lnTo>
                    <a:pt x="3962" y="4876"/>
                  </a:lnTo>
                  <a:lnTo>
                    <a:pt x="4597" y="4914"/>
                  </a:lnTo>
                  <a:lnTo>
                    <a:pt x="4838" y="266"/>
                  </a:lnTo>
                  <a:close/>
                </a:path>
                <a:path w="17779" h="5714">
                  <a:moveTo>
                    <a:pt x="6324" y="342"/>
                  </a:moveTo>
                  <a:lnTo>
                    <a:pt x="5689" y="304"/>
                  </a:lnTo>
                  <a:lnTo>
                    <a:pt x="5448" y="4965"/>
                  </a:lnTo>
                  <a:lnTo>
                    <a:pt x="6083" y="4991"/>
                  </a:lnTo>
                  <a:lnTo>
                    <a:pt x="6324" y="342"/>
                  </a:lnTo>
                  <a:close/>
                </a:path>
                <a:path w="17779" h="5714">
                  <a:moveTo>
                    <a:pt x="9093" y="1054"/>
                  </a:moveTo>
                  <a:lnTo>
                    <a:pt x="9029" y="812"/>
                  </a:lnTo>
                  <a:lnTo>
                    <a:pt x="8737" y="495"/>
                  </a:lnTo>
                  <a:lnTo>
                    <a:pt x="8483" y="406"/>
                  </a:lnTo>
                  <a:lnTo>
                    <a:pt x="8153" y="393"/>
                  </a:lnTo>
                  <a:lnTo>
                    <a:pt x="7810" y="368"/>
                  </a:lnTo>
                  <a:lnTo>
                    <a:pt x="7112" y="1295"/>
                  </a:lnTo>
                  <a:lnTo>
                    <a:pt x="7086" y="1587"/>
                  </a:lnTo>
                  <a:lnTo>
                    <a:pt x="7073" y="1892"/>
                  </a:lnTo>
                  <a:lnTo>
                    <a:pt x="7048" y="2222"/>
                  </a:lnTo>
                  <a:lnTo>
                    <a:pt x="7035" y="2552"/>
                  </a:lnTo>
                  <a:lnTo>
                    <a:pt x="7010" y="2870"/>
                  </a:lnTo>
                  <a:lnTo>
                    <a:pt x="6946" y="4470"/>
                  </a:lnTo>
                  <a:lnTo>
                    <a:pt x="7010" y="4724"/>
                  </a:lnTo>
                  <a:lnTo>
                    <a:pt x="7162" y="4876"/>
                  </a:lnTo>
                  <a:lnTo>
                    <a:pt x="7302" y="5041"/>
                  </a:lnTo>
                  <a:lnTo>
                    <a:pt x="7543" y="5118"/>
                  </a:lnTo>
                  <a:lnTo>
                    <a:pt x="7899" y="5143"/>
                  </a:lnTo>
                  <a:lnTo>
                    <a:pt x="8242" y="5168"/>
                  </a:lnTo>
                  <a:lnTo>
                    <a:pt x="8509" y="5105"/>
                  </a:lnTo>
                  <a:lnTo>
                    <a:pt x="8839" y="4813"/>
                  </a:lnTo>
                  <a:lnTo>
                    <a:pt x="8928" y="4572"/>
                  </a:lnTo>
                  <a:lnTo>
                    <a:pt x="8978" y="3962"/>
                  </a:lnTo>
                  <a:lnTo>
                    <a:pt x="8978" y="3822"/>
                  </a:lnTo>
                  <a:lnTo>
                    <a:pt x="8991" y="3695"/>
                  </a:lnTo>
                  <a:lnTo>
                    <a:pt x="8991" y="3429"/>
                  </a:lnTo>
                  <a:lnTo>
                    <a:pt x="8369" y="3403"/>
                  </a:lnTo>
                  <a:lnTo>
                    <a:pt x="8369" y="3530"/>
                  </a:lnTo>
                  <a:lnTo>
                    <a:pt x="8356" y="3683"/>
                  </a:lnTo>
                  <a:lnTo>
                    <a:pt x="8356" y="3848"/>
                  </a:lnTo>
                  <a:lnTo>
                    <a:pt x="8305" y="4533"/>
                  </a:lnTo>
                  <a:lnTo>
                    <a:pt x="8178" y="4635"/>
                  </a:lnTo>
                  <a:lnTo>
                    <a:pt x="7696" y="4610"/>
                  </a:lnTo>
                  <a:lnTo>
                    <a:pt x="7594" y="3771"/>
                  </a:lnTo>
                  <a:lnTo>
                    <a:pt x="7670" y="2222"/>
                  </a:lnTo>
                  <a:lnTo>
                    <a:pt x="7759" y="1003"/>
                  </a:lnTo>
                  <a:lnTo>
                    <a:pt x="7886" y="901"/>
                  </a:lnTo>
                  <a:lnTo>
                    <a:pt x="8115" y="901"/>
                  </a:lnTo>
                  <a:lnTo>
                    <a:pt x="8356" y="914"/>
                  </a:lnTo>
                  <a:lnTo>
                    <a:pt x="8470" y="1041"/>
                  </a:lnTo>
                  <a:lnTo>
                    <a:pt x="8458" y="1384"/>
                  </a:lnTo>
                  <a:lnTo>
                    <a:pt x="8445" y="1536"/>
                  </a:lnTo>
                  <a:lnTo>
                    <a:pt x="8445" y="1701"/>
                  </a:lnTo>
                  <a:lnTo>
                    <a:pt x="8407" y="2133"/>
                  </a:lnTo>
                  <a:lnTo>
                    <a:pt x="9042" y="2171"/>
                  </a:lnTo>
                  <a:lnTo>
                    <a:pt x="9055" y="1930"/>
                  </a:lnTo>
                  <a:lnTo>
                    <a:pt x="9080" y="1638"/>
                  </a:lnTo>
                  <a:lnTo>
                    <a:pt x="9093" y="1054"/>
                  </a:lnTo>
                  <a:close/>
                </a:path>
                <a:path w="17779" h="5714">
                  <a:moveTo>
                    <a:pt x="11645" y="5283"/>
                  </a:moveTo>
                  <a:lnTo>
                    <a:pt x="11557" y="4038"/>
                  </a:lnTo>
                  <a:lnTo>
                    <a:pt x="11518" y="3517"/>
                  </a:lnTo>
                  <a:lnTo>
                    <a:pt x="11353" y="1130"/>
                  </a:lnTo>
                  <a:lnTo>
                    <a:pt x="11328" y="596"/>
                  </a:lnTo>
                  <a:lnTo>
                    <a:pt x="10922" y="584"/>
                  </a:lnTo>
                  <a:lnTo>
                    <a:pt x="10922" y="3517"/>
                  </a:lnTo>
                  <a:lnTo>
                    <a:pt x="10363" y="3492"/>
                  </a:lnTo>
                  <a:lnTo>
                    <a:pt x="10693" y="1130"/>
                  </a:lnTo>
                  <a:lnTo>
                    <a:pt x="10845" y="1130"/>
                  </a:lnTo>
                  <a:lnTo>
                    <a:pt x="10922" y="3517"/>
                  </a:lnTo>
                  <a:lnTo>
                    <a:pt x="10922" y="584"/>
                  </a:lnTo>
                  <a:lnTo>
                    <a:pt x="10274" y="546"/>
                  </a:lnTo>
                  <a:lnTo>
                    <a:pt x="9461" y="5168"/>
                  </a:lnTo>
                  <a:lnTo>
                    <a:pt x="10109" y="5207"/>
                  </a:lnTo>
                  <a:lnTo>
                    <a:pt x="10274" y="4038"/>
                  </a:lnTo>
                  <a:lnTo>
                    <a:pt x="10960" y="4076"/>
                  </a:lnTo>
                  <a:lnTo>
                    <a:pt x="11010" y="5245"/>
                  </a:lnTo>
                  <a:lnTo>
                    <a:pt x="11645" y="5283"/>
                  </a:lnTo>
                  <a:close/>
                </a:path>
                <a:path w="17779" h="5714">
                  <a:moveTo>
                    <a:pt x="14452" y="1676"/>
                  </a:moveTo>
                  <a:lnTo>
                    <a:pt x="14439" y="1333"/>
                  </a:lnTo>
                  <a:lnTo>
                    <a:pt x="14376" y="1079"/>
                  </a:lnTo>
                  <a:lnTo>
                    <a:pt x="14224" y="927"/>
                  </a:lnTo>
                  <a:lnTo>
                    <a:pt x="14084" y="762"/>
                  </a:lnTo>
                  <a:lnTo>
                    <a:pt x="13855" y="673"/>
                  </a:lnTo>
                  <a:lnTo>
                    <a:pt x="13169" y="647"/>
                  </a:lnTo>
                  <a:lnTo>
                    <a:pt x="12915" y="711"/>
                  </a:lnTo>
                  <a:lnTo>
                    <a:pt x="12598" y="990"/>
                  </a:lnTo>
                  <a:lnTo>
                    <a:pt x="12509" y="1244"/>
                  </a:lnTo>
                  <a:lnTo>
                    <a:pt x="12446" y="1892"/>
                  </a:lnTo>
                  <a:lnTo>
                    <a:pt x="12433" y="2184"/>
                  </a:lnTo>
                  <a:lnTo>
                    <a:pt x="12407" y="2514"/>
                  </a:lnTo>
                  <a:lnTo>
                    <a:pt x="12382" y="3162"/>
                  </a:lnTo>
                  <a:lnTo>
                    <a:pt x="12357" y="3479"/>
                  </a:lnTo>
                  <a:lnTo>
                    <a:pt x="12331" y="4102"/>
                  </a:lnTo>
                  <a:lnTo>
                    <a:pt x="12331" y="4394"/>
                  </a:lnTo>
                  <a:lnTo>
                    <a:pt x="12319" y="4737"/>
                  </a:lnTo>
                  <a:lnTo>
                    <a:pt x="12382" y="4991"/>
                  </a:lnTo>
                  <a:lnTo>
                    <a:pt x="12534" y="5143"/>
                  </a:lnTo>
                  <a:lnTo>
                    <a:pt x="12674" y="5308"/>
                  </a:lnTo>
                  <a:lnTo>
                    <a:pt x="12915" y="5397"/>
                  </a:lnTo>
                  <a:lnTo>
                    <a:pt x="13271" y="5410"/>
                  </a:lnTo>
                  <a:lnTo>
                    <a:pt x="13614" y="5422"/>
                  </a:lnTo>
                  <a:lnTo>
                    <a:pt x="13868" y="5372"/>
                  </a:lnTo>
                  <a:lnTo>
                    <a:pt x="14020" y="5219"/>
                  </a:lnTo>
                  <a:lnTo>
                    <a:pt x="14185" y="5080"/>
                  </a:lnTo>
                  <a:lnTo>
                    <a:pt x="14287" y="4838"/>
                  </a:lnTo>
                  <a:lnTo>
                    <a:pt x="14312" y="4495"/>
                  </a:lnTo>
                  <a:lnTo>
                    <a:pt x="14338" y="4267"/>
                  </a:lnTo>
                  <a:lnTo>
                    <a:pt x="14389" y="3467"/>
                  </a:lnTo>
                  <a:lnTo>
                    <a:pt x="14389" y="3302"/>
                  </a:lnTo>
                  <a:lnTo>
                    <a:pt x="13423" y="3251"/>
                  </a:lnTo>
                  <a:lnTo>
                    <a:pt x="13385" y="3797"/>
                  </a:lnTo>
                  <a:lnTo>
                    <a:pt x="13741" y="3822"/>
                  </a:lnTo>
                  <a:lnTo>
                    <a:pt x="13741" y="4051"/>
                  </a:lnTo>
                  <a:lnTo>
                    <a:pt x="13728" y="4191"/>
                  </a:lnTo>
                  <a:lnTo>
                    <a:pt x="13728" y="4330"/>
                  </a:lnTo>
                  <a:lnTo>
                    <a:pt x="13677" y="4800"/>
                  </a:lnTo>
                  <a:lnTo>
                    <a:pt x="13538" y="4902"/>
                  </a:lnTo>
                  <a:lnTo>
                    <a:pt x="13068" y="4876"/>
                  </a:lnTo>
                  <a:lnTo>
                    <a:pt x="12941" y="4762"/>
                  </a:lnTo>
                  <a:lnTo>
                    <a:pt x="12954" y="4533"/>
                  </a:lnTo>
                  <a:lnTo>
                    <a:pt x="12979" y="3543"/>
                  </a:lnTo>
                  <a:lnTo>
                    <a:pt x="13030" y="2489"/>
                  </a:lnTo>
                  <a:lnTo>
                    <a:pt x="13106" y="1498"/>
                  </a:lnTo>
                  <a:lnTo>
                    <a:pt x="13131" y="1270"/>
                  </a:lnTo>
                  <a:lnTo>
                    <a:pt x="13258" y="1168"/>
                  </a:lnTo>
                  <a:lnTo>
                    <a:pt x="13716" y="1193"/>
                  </a:lnTo>
                  <a:lnTo>
                    <a:pt x="13830" y="1663"/>
                  </a:lnTo>
                  <a:lnTo>
                    <a:pt x="13817" y="1816"/>
                  </a:lnTo>
                  <a:lnTo>
                    <a:pt x="13817" y="1968"/>
                  </a:lnTo>
                  <a:lnTo>
                    <a:pt x="13779" y="2413"/>
                  </a:lnTo>
                  <a:lnTo>
                    <a:pt x="14401" y="2438"/>
                  </a:lnTo>
                  <a:lnTo>
                    <a:pt x="14439" y="2184"/>
                  </a:lnTo>
                  <a:lnTo>
                    <a:pt x="14452" y="1930"/>
                  </a:lnTo>
                  <a:lnTo>
                    <a:pt x="14452" y="1676"/>
                  </a:lnTo>
                  <a:close/>
                </a:path>
                <a:path w="17779" h="5714">
                  <a:moveTo>
                    <a:pt x="17170" y="1320"/>
                  </a:moveTo>
                  <a:lnTo>
                    <a:pt x="17068" y="1143"/>
                  </a:lnTo>
                  <a:lnTo>
                    <a:pt x="16865" y="914"/>
                  </a:lnTo>
                  <a:lnTo>
                    <a:pt x="16624" y="838"/>
                  </a:lnTo>
                  <a:lnTo>
                    <a:pt x="16535" y="2768"/>
                  </a:lnTo>
                  <a:lnTo>
                    <a:pt x="16421" y="4953"/>
                  </a:lnTo>
                  <a:lnTo>
                    <a:pt x="16294" y="5054"/>
                  </a:lnTo>
                  <a:lnTo>
                    <a:pt x="15811" y="5029"/>
                  </a:lnTo>
                  <a:lnTo>
                    <a:pt x="15875" y="1422"/>
                  </a:lnTo>
                  <a:lnTo>
                    <a:pt x="16014" y="1320"/>
                  </a:lnTo>
                  <a:lnTo>
                    <a:pt x="16484" y="1346"/>
                  </a:lnTo>
                  <a:lnTo>
                    <a:pt x="16535" y="2768"/>
                  </a:lnTo>
                  <a:lnTo>
                    <a:pt x="16535" y="838"/>
                  </a:lnTo>
                  <a:lnTo>
                    <a:pt x="15100" y="5029"/>
                  </a:lnTo>
                  <a:lnTo>
                    <a:pt x="15227" y="5245"/>
                  </a:lnTo>
                  <a:lnTo>
                    <a:pt x="15430" y="5461"/>
                  </a:lnTo>
                  <a:lnTo>
                    <a:pt x="15684" y="5549"/>
                  </a:lnTo>
                  <a:lnTo>
                    <a:pt x="16370" y="5588"/>
                  </a:lnTo>
                  <a:lnTo>
                    <a:pt x="16637" y="5524"/>
                  </a:lnTo>
                  <a:lnTo>
                    <a:pt x="16941" y="5245"/>
                  </a:lnTo>
                  <a:lnTo>
                    <a:pt x="17018" y="5054"/>
                  </a:lnTo>
                  <a:lnTo>
                    <a:pt x="17145" y="3721"/>
                  </a:lnTo>
                  <a:lnTo>
                    <a:pt x="17170" y="1320"/>
                  </a:lnTo>
                  <a:close/>
                </a:path>
              </a:pathLst>
            </a:custGeom>
            <a:solidFill>
              <a:srgbClr val="FFFFFF">
                <a:alpha val="59999"/>
              </a:srgbClr>
            </a:solidFill>
          </p:spPr>
          <p:txBody>
            <a:bodyPr wrap="square" lIns="0" tIns="0" rIns="0" bIns="0" rtlCol="0"/>
            <a:lstStyle/>
            <a:p>
              <a:endParaRPr sz="1227"/>
            </a:p>
          </p:txBody>
        </p:sp>
        <p:sp>
          <p:nvSpPr>
            <p:cNvPr id="678" name="object 678"/>
            <p:cNvSpPr/>
            <p:nvPr/>
          </p:nvSpPr>
          <p:spPr>
            <a:xfrm>
              <a:off x="5940006" y="4715789"/>
              <a:ext cx="22860" cy="13335"/>
            </a:xfrm>
            <a:custGeom>
              <a:avLst/>
              <a:gdLst/>
              <a:ahLst/>
              <a:cxnLst/>
              <a:rect l="l" t="t" r="r" b="b"/>
              <a:pathLst>
                <a:path w="22860" h="13335">
                  <a:moveTo>
                    <a:pt x="3022" y="1676"/>
                  </a:moveTo>
                  <a:lnTo>
                    <a:pt x="2997" y="850"/>
                  </a:lnTo>
                  <a:lnTo>
                    <a:pt x="2946" y="673"/>
                  </a:lnTo>
                  <a:lnTo>
                    <a:pt x="2514" y="228"/>
                  </a:lnTo>
                  <a:lnTo>
                    <a:pt x="2159" y="101"/>
                  </a:lnTo>
                  <a:lnTo>
                    <a:pt x="2019" y="101"/>
                  </a:lnTo>
                  <a:lnTo>
                    <a:pt x="2019" y="3441"/>
                  </a:lnTo>
                  <a:lnTo>
                    <a:pt x="1828" y="3594"/>
                  </a:lnTo>
                  <a:lnTo>
                    <a:pt x="1066" y="3556"/>
                  </a:lnTo>
                  <a:lnTo>
                    <a:pt x="1219" y="850"/>
                  </a:lnTo>
                  <a:lnTo>
                    <a:pt x="1968" y="889"/>
                  </a:lnTo>
                  <a:lnTo>
                    <a:pt x="2019" y="3441"/>
                  </a:lnTo>
                  <a:lnTo>
                    <a:pt x="2019" y="101"/>
                  </a:lnTo>
                  <a:lnTo>
                    <a:pt x="342" y="0"/>
                  </a:lnTo>
                  <a:lnTo>
                    <a:pt x="0" y="6667"/>
                  </a:lnTo>
                  <a:lnTo>
                    <a:pt x="914" y="6718"/>
                  </a:lnTo>
                  <a:lnTo>
                    <a:pt x="1028" y="4356"/>
                  </a:lnTo>
                  <a:lnTo>
                    <a:pt x="1930" y="4406"/>
                  </a:lnTo>
                  <a:lnTo>
                    <a:pt x="2146" y="4356"/>
                  </a:lnTo>
                  <a:lnTo>
                    <a:pt x="2298" y="4318"/>
                  </a:lnTo>
                  <a:lnTo>
                    <a:pt x="2768" y="3924"/>
                  </a:lnTo>
                  <a:lnTo>
                    <a:pt x="2908" y="3594"/>
                  </a:lnTo>
                  <a:lnTo>
                    <a:pt x="3022" y="1676"/>
                  </a:lnTo>
                  <a:close/>
                </a:path>
                <a:path w="22860" h="13335">
                  <a:moveTo>
                    <a:pt x="6362" y="2133"/>
                  </a:moveTo>
                  <a:lnTo>
                    <a:pt x="6350" y="1028"/>
                  </a:lnTo>
                  <a:lnTo>
                    <a:pt x="6299" y="850"/>
                  </a:lnTo>
                  <a:lnTo>
                    <a:pt x="5867" y="406"/>
                  </a:lnTo>
                  <a:lnTo>
                    <a:pt x="5511" y="279"/>
                  </a:lnTo>
                  <a:lnTo>
                    <a:pt x="5372" y="279"/>
                  </a:lnTo>
                  <a:lnTo>
                    <a:pt x="5372" y="3581"/>
                  </a:lnTo>
                  <a:lnTo>
                    <a:pt x="5181" y="3733"/>
                  </a:lnTo>
                  <a:lnTo>
                    <a:pt x="4432" y="3695"/>
                  </a:lnTo>
                  <a:lnTo>
                    <a:pt x="4572" y="1028"/>
                  </a:lnTo>
                  <a:lnTo>
                    <a:pt x="5321" y="1066"/>
                  </a:lnTo>
                  <a:lnTo>
                    <a:pt x="5372" y="3581"/>
                  </a:lnTo>
                  <a:lnTo>
                    <a:pt x="5372" y="279"/>
                  </a:lnTo>
                  <a:lnTo>
                    <a:pt x="3695" y="177"/>
                  </a:lnTo>
                  <a:lnTo>
                    <a:pt x="3352" y="6845"/>
                  </a:lnTo>
                  <a:lnTo>
                    <a:pt x="4267" y="6896"/>
                  </a:lnTo>
                  <a:lnTo>
                    <a:pt x="4381" y="4495"/>
                  </a:lnTo>
                  <a:lnTo>
                    <a:pt x="4762" y="4508"/>
                  </a:lnTo>
                  <a:lnTo>
                    <a:pt x="5257" y="6946"/>
                  </a:lnTo>
                  <a:lnTo>
                    <a:pt x="6223" y="6997"/>
                  </a:lnTo>
                  <a:lnTo>
                    <a:pt x="5638" y="4495"/>
                  </a:lnTo>
                  <a:lnTo>
                    <a:pt x="6019" y="4254"/>
                  </a:lnTo>
                  <a:lnTo>
                    <a:pt x="6248" y="3860"/>
                  </a:lnTo>
                  <a:lnTo>
                    <a:pt x="6261" y="3733"/>
                  </a:lnTo>
                  <a:lnTo>
                    <a:pt x="6362" y="2133"/>
                  </a:lnTo>
                  <a:close/>
                </a:path>
                <a:path w="22860" h="13335">
                  <a:moveTo>
                    <a:pt x="9804" y="3009"/>
                  </a:moveTo>
                  <a:lnTo>
                    <a:pt x="9779" y="1092"/>
                  </a:lnTo>
                  <a:lnTo>
                    <a:pt x="9753" y="965"/>
                  </a:lnTo>
                  <a:lnTo>
                    <a:pt x="9334" y="520"/>
                  </a:lnTo>
                  <a:lnTo>
                    <a:pt x="8978" y="393"/>
                  </a:lnTo>
                  <a:lnTo>
                    <a:pt x="8877" y="3009"/>
                  </a:lnTo>
                  <a:lnTo>
                    <a:pt x="8788" y="4978"/>
                  </a:lnTo>
                  <a:lnTo>
                    <a:pt x="8724" y="5867"/>
                  </a:lnTo>
                  <a:lnTo>
                    <a:pt x="8610" y="6350"/>
                  </a:lnTo>
                  <a:lnTo>
                    <a:pt x="8166" y="6426"/>
                  </a:lnTo>
                  <a:lnTo>
                    <a:pt x="7823" y="6400"/>
                  </a:lnTo>
                  <a:lnTo>
                    <a:pt x="7797" y="3009"/>
                  </a:lnTo>
                  <a:lnTo>
                    <a:pt x="7912" y="1231"/>
                  </a:lnTo>
                  <a:lnTo>
                    <a:pt x="8102" y="1092"/>
                  </a:lnTo>
                  <a:lnTo>
                    <a:pt x="8788" y="1130"/>
                  </a:lnTo>
                  <a:lnTo>
                    <a:pt x="8877" y="3009"/>
                  </a:lnTo>
                  <a:lnTo>
                    <a:pt x="8877" y="393"/>
                  </a:lnTo>
                  <a:lnTo>
                    <a:pt x="6858" y="6565"/>
                  </a:lnTo>
                  <a:lnTo>
                    <a:pt x="7277" y="7010"/>
                  </a:lnTo>
                  <a:lnTo>
                    <a:pt x="7632" y="7137"/>
                  </a:lnTo>
                  <a:lnTo>
                    <a:pt x="8623" y="7188"/>
                  </a:lnTo>
                  <a:lnTo>
                    <a:pt x="8991" y="7099"/>
                  </a:lnTo>
                  <a:lnTo>
                    <a:pt x="9448" y="6705"/>
                  </a:lnTo>
                  <a:lnTo>
                    <a:pt x="9537" y="6438"/>
                  </a:lnTo>
                  <a:lnTo>
                    <a:pt x="9652" y="5511"/>
                  </a:lnTo>
                  <a:lnTo>
                    <a:pt x="9804" y="3009"/>
                  </a:lnTo>
                  <a:close/>
                </a:path>
                <a:path w="22860" h="13335">
                  <a:moveTo>
                    <a:pt x="13131" y="673"/>
                  </a:moveTo>
                  <a:lnTo>
                    <a:pt x="10299" y="533"/>
                  </a:lnTo>
                  <a:lnTo>
                    <a:pt x="10261" y="1320"/>
                  </a:lnTo>
                  <a:lnTo>
                    <a:pt x="11226" y="1371"/>
                  </a:lnTo>
                  <a:lnTo>
                    <a:pt x="10922" y="7239"/>
                  </a:lnTo>
                  <a:lnTo>
                    <a:pt x="11823" y="7289"/>
                  </a:lnTo>
                  <a:lnTo>
                    <a:pt x="12128" y="1422"/>
                  </a:lnTo>
                  <a:lnTo>
                    <a:pt x="13081" y="1473"/>
                  </a:lnTo>
                  <a:lnTo>
                    <a:pt x="13131" y="673"/>
                  </a:lnTo>
                  <a:close/>
                </a:path>
                <a:path w="22860" h="13335">
                  <a:moveTo>
                    <a:pt x="15938" y="812"/>
                  </a:moveTo>
                  <a:lnTo>
                    <a:pt x="13550" y="698"/>
                  </a:lnTo>
                  <a:lnTo>
                    <a:pt x="13208" y="7353"/>
                  </a:lnTo>
                  <a:lnTo>
                    <a:pt x="15595" y="7480"/>
                  </a:lnTo>
                  <a:lnTo>
                    <a:pt x="15633" y="6680"/>
                  </a:lnTo>
                  <a:lnTo>
                    <a:pt x="14160" y="6604"/>
                  </a:lnTo>
                  <a:lnTo>
                    <a:pt x="14274" y="4432"/>
                  </a:lnTo>
                  <a:lnTo>
                    <a:pt x="15659" y="4495"/>
                  </a:lnTo>
                  <a:lnTo>
                    <a:pt x="15709" y="3708"/>
                  </a:lnTo>
                  <a:lnTo>
                    <a:pt x="14312" y="3632"/>
                  </a:lnTo>
                  <a:lnTo>
                    <a:pt x="14427" y="1536"/>
                  </a:lnTo>
                  <a:lnTo>
                    <a:pt x="15900" y="1612"/>
                  </a:lnTo>
                  <a:lnTo>
                    <a:pt x="15938" y="812"/>
                  </a:lnTo>
                  <a:close/>
                </a:path>
                <a:path w="22860" h="13335">
                  <a:moveTo>
                    <a:pt x="19240" y="1816"/>
                  </a:moveTo>
                  <a:lnTo>
                    <a:pt x="19151" y="1460"/>
                  </a:lnTo>
                  <a:lnTo>
                    <a:pt x="18732" y="1003"/>
                  </a:lnTo>
                  <a:lnTo>
                    <a:pt x="18389" y="876"/>
                  </a:lnTo>
                  <a:lnTo>
                    <a:pt x="17399" y="825"/>
                  </a:lnTo>
                  <a:lnTo>
                    <a:pt x="17030" y="927"/>
                  </a:lnTo>
                  <a:lnTo>
                    <a:pt x="16560" y="1384"/>
                  </a:lnTo>
                  <a:lnTo>
                    <a:pt x="16433" y="1727"/>
                  </a:lnTo>
                  <a:lnTo>
                    <a:pt x="16294" y="3949"/>
                  </a:lnTo>
                  <a:lnTo>
                    <a:pt x="16217" y="5791"/>
                  </a:lnTo>
                  <a:lnTo>
                    <a:pt x="16192" y="6197"/>
                  </a:lnTo>
                  <a:lnTo>
                    <a:pt x="17538" y="7658"/>
                  </a:lnTo>
                  <a:lnTo>
                    <a:pt x="18034" y="7683"/>
                  </a:lnTo>
                  <a:lnTo>
                    <a:pt x="19113" y="5207"/>
                  </a:lnTo>
                  <a:lnTo>
                    <a:pt x="18211" y="5168"/>
                  </a:lnTo>
                  <a:lnTo>
                    <a:pt x="18211" y="5346"/>
                  </a:lnTo>
                  <a:lnTo>
                    <a:pt x="18122" y="6781"/>
                  </a:lnTo>
                  <a:lnTo>
                    <a:pt x="17932" y="6934"/>
                  </a:lnTo>
                  <a:lnTo>
                    <a:pt x="17576" y="6921"/>
                  </a:lnTo>
                  <a:lnTo>
                    <a:pt x="17246" y="6896"/>
                  </a:lnTo>
                  <a:lnTo>
                    <a:pt x="17081" y="6731"/>
                  </a:lnTo>
                  <a:lnTo>
                    <a:pt x="17081" y="6400"/>
                  </a:lnTo>
                  <a:lnTo>
                    <a:pt x="17526" y="1574"/>
                  </a:lnTo>
                  <a:lnTo>
                    <a:pt x="18186" y="1612"/>
                  </a:lnTo>
                  <a:lnTo>
                    <a:pt x="18351" y="1778"/>
                  </a:lnTo>
                  <a:lnTo>
                    <a:pt x="18338" y="2286"/>
                  </a:lnTo>
                  <a:lnTo>
                    <a:pt x="18275" y="3352"/>
                  </a:lnTo>
                  <a:lnTo>
                    <a:pt x="19177" y="3403"/>
                  </a:lnTo>
                  <a:lnTo>
                    <a:pt x="19227" y="2641"/>
                  </a:lnTo>
                  <a:lnTo>
                    <a:pt x="19240" y="1816"/>
                  </a:lnTo>
                  <a:close/>
                </a:path>
                <a:path w="22860" h="13335">
                  <a:moveTo>
                    <a:pt x="21920" y="9639"/>
                  </a:moveTo>
                  <a:lnTo>
                    <a:pt x="20307" y="9982"/>
                  </a:lnTo>
                  <a:lnTo>
                    <a:pt x="19964" y="8369"/>
                  </a:lnTo>
                  <a:lnTo>
                    <a:pt x="19456" y="9944"/>
                  </a:lnTo>
                  <a:lnTo>
                    <a:pt x="17881" y="9423"/>
                  </a:lnTo>
                  <a:lnTo>
                    <a:pt x="18986" y="10655"/>
                  </a:lnTo>
                  <a:lnTo>
                    <a:pt x="17767" y="11760"/>
                  </a:lnTo>
                  <a:lnTo>
                    <a:pt x="19380" y="11417"/>
                  </a:lnTo>
                  <a:lnTo>
                    <a:pt x="19723" y="13030"/>
                  </a:lnTo>
                  <a:lnTo>
                    <a:pt x="20231" y="11455"/>
                  </a:lnTo>
                  <a:lnTo>
                    <a:pt x="21805" y="11976"/>
                  </a:lnTo>
                  <a:lnTo>
                    <a:pt x="20701" y="10744"/>
                  </a:lnTo>
                  <a:lnTo>
                    <a:pt x="21920" y="9639"/>
                  </a:lnTo>
                  <a:close/>
                </a:path>
                <a:path w="22860" h="13335">
                  <a:moveTo>
                    <a:pt x="22415" y="1155"/>
                  </a:moveTo>
                  <a:lnTo>
                    <a:pt x="19583" y="1016"/>
                  </a:lnTo>
                  <a:lnTo>
                    <a:pt x="19545" y="1803"/>
                  </a:lnTo>
                  <a:lnTo>
                    <a:pt x="20510" y="1854"/>
                  </a:lnTo>
                  <a:lnTo>
                    <a:pt x="20205" y="7721"/>
                  </a:lnTo>
                  <a:lnTo>
                    <a:pt x="21107" y="7772"/>
                  </a:lnTo>
                  <a:lnTo>
                    <a:pt x="21412" y="1905"/>
                  </a:lnTo>
                  <a:lnTo>
                    <a:pt x="22364" y="1955"/>
                  </a:lnTo>
                  <a:lnTo>
                    <a:pt x="22415" y="1155"/>
                  </a:lnTo>
                  <a:close/>
                </a:path>
              </a:pathLst>
            </a:custGeom>
            <a:solidFill>
              <a:srgbClr val="981B1E">
                <a:alpha val="59999"/>
              </a:srgbClr>
            </a:solidFill>
          </p:spPr>
          <p:txBody>
            <a:bodyPr wrap="square" lIns="0" tIns="0" rIns="0" bIns="0" rtlCol="0"/>
            <a:lstStyle/>
            <a:p>
              <a:endParaRPr sz="1227"/>
            </a:p>
          </p:txBody>
        </p:sp>
        <p:sp>
          <p:nvSpPr>
            <p:cNvPr id="679" name="object 679"/>
            <p:cNvSpPr/>
            <p:nvPr/>
          </p:nvSpPr>
          <p:spPr>
            <a:xfrm>
              <a:off x="5964314" y="4724425"/>
              <a:ext cx="17780" cy="5715"/>
            </a:xfrm>
            <a:custGeom>
              <a:avLst/>
              <a:gdLst/>
              <a:ahLst/>
              <a:cxnLst/>
              <a:rect l="l" t="t" r="r" b="b"/>
              <a:pathLst>
                <a:path w="17779" h="5714">
                  <a:moveTo>
                    <a:pt x="2146" y="685"/>
                  </a:moveTo>
                  <a:lnTo>
                    <a:pt x="2082" y="444"/>
                  </a:lnTo>
                  <a:lnTo>
                    <a:pt x="1790" y="127"/>
                  </a:lnTo>
                  <a:lnTo>
                    <a:pt x="1536" y="38"/>
                  </a:lnTo>
                  <a:lnTo>
                    <a:pt x="1206" y="25"/>
                  </a:lnTo>
                  <a:lnTo>
                    <a:pt x="863" y="0"/>
                  </a:lnTo>
                  <a:lnTo>
                    <a:pt x="165" y="927"/>
                  </a:lnTo>
                  <a:lnTo>
                    <a:pt x="139" y="1219"/>
                  </a:lnTo>
                  <a:lnTo>
                    <a:pt x="127" y="1524"/>
                  </a:lnTo>
                  <a:lnTo>
                    <a:pt x="101" y="1854"/>
                  </a:lnTo>
                  <a:lnTo>
                    <a:pt x="88" y="2184"/>
                  </a:lnTo>
                  <a:lnTo>
                    <a:pt x="63" y="2501"/>
                  </a:lnTo>
                  <a:lnTo>
                    <a:pt x="0" y="4102"/>
                  </a:lnTo>
                  <a:lnTo>
                    <a:pt x="63" y="4356"/>
                  </a:lnTo>
                  <a:lnTo>
                    <a:pt x="215" y="4508"/>
                  </a:lnTo>
                  <a:lnTo>
                    <a:pt x="355" y="4673"/>
                  </a:lnTo>
                  <a:lnTo>
                    <a:pt x="596" y="4749"/>
                  </a:lnTo>
                  <a:lnTo>
                    <a:pt x="952" y="4775"/>
                  </a:lnTo>
                  <a:lnTo>
                    <a:pt x="1295" y="4800"/>
                  </a:lnTo>
                  <a:lnTo>
                    <a:pt x="1562" y="4737"/>
                  </a:lnTo>
                  <a:lnTo>
                    <a:pt x="1892" y="4445"/>
                  </a:lnTo>
                  <a:lnTo>
                    <a:pt x="1981" y="4203"/>
                  </a:lnTo>
                  <a:lnTo>
                    <a:pt x="2032" y="3594"/>
                  </a:lnTo>
                  <a:lnTo>
                    <a:pt x="2032" y="3454"/>
                  </a:lnTo>
                  <a:lnTo>
                    <a:pt x="2044" y="3327"/>
                  </a:lnTo>
                  <a:lnTo>
                    <a:pt x="2044" y="3187"/>
                  </a:lnTo>
                  <a:lnTo>
                    <a:pt x="2057" y="3060"/>
                  </a:lnTo>
                  <a:lnTo>
                    <a:pt x="1422" y="3035"/>
                  </a:lnTo>
                  <a:lnTo>
                    <a:pt x="1422" y="3162"/>
                  </a:lnTo>
                  <a:lnTo>
                    <a:pt x="1409" y="3314"/>
                  </a:lnTo>
                  <a:lnTo>
                    <a:pt x="1409" y="3479"/>
                  </a:lnTo>
                  <a:lnTo>
                    <a:pt x="1358" y="4165"/>
                  </a:lnTo>
                  <a:lnTo>
                    <a:pt x="1231" y="4267"/>
                  </a:lnTo>
                  <a:lnTo>
                    <a:pt x="749" y="4241"/>
                  </a:lnTo>
                  <a:lnTo>
                    <a:pt x="647" y="3403"/>
                  </a:lnTo>
                  <a:lnTo>
                    <a:pt x="723" y="1854"/>
                  </a:lnTo>
                  <a:lnTo>
                    <a:pt x="812" y="635"/>
                  </a:lnTo>
                  <a:lnTo>
                    <a:pt x="939" y="533"/>
                  </a:lnTo>
                  <a:lnTo>
                    <a:pt x="1168" y="533"/>
                  </a:lnTo>
                  <a:lnTo>
                    <a:pt x="1409" y="546"/>
                  </a:lnTo>
                  <a:lnTo>
                    <a:pt x="1524" y="673"/>
                  </a:lnTo>
                  <a:lnTo>
                    <a:pt x="1511" y="1016"/>
                  </a:lnTo>
                  <a:lnTo>
                    <a:pt x="1498" y="1168"/>
                  </a:lnTo>
                  <a:lnTo>
                    <a:pt x="1498" y="1333"/>
                  </a:lnTo>
                  <a:lnTo>
                    <a:pt x="1460" y="1765"/>
                  </a:lnTo>
                  <a:lnTo>
                    <a:pt x="2095" y="1803"/>
                  </a:lnTo>
                  <a:lnTo>
                    <a:pt x="2108" y="1562"/>
                  </a:lnTo>
                  <a:lnTo>
                    <a:pt x="2133" y="1270"/>
                  </a:lnTo>
                  <a:lnTo>
                    <a:pt x="2146" y="685"/>
                  </a:lnTo>
                  <a:close/>
                </a:path>
                <a:path w="17779" h="5714">
                  <a:moveTo>
                    <a:pt x="4826" y="266"/>
                  </a:moveTo>
                  <a:lnTo>
                    <a:pt x="4191" y="228"/>
                  </a:lnTo>
                  <a:lnTo>
                    <a:pt x="4089" y="2247"/>
                  </a:lnTo>
                  <a:lnTo>
                    <a:pt x="3416" y="2209"/>
                  </a:lnTo>
                  <a:lnTo>
                    <a:pt x="3517" y="190"/>
                  </a:lnTo>
                  <a:lnTo>
                    <a:pt x="2882" y="152"/>
                  </a:lnTo>
                  <a:lnTo>
                    <a:pt x="2641" y="4813"/>
                  </a:lnTo>
                  <a:lnTo>
                    <a:pt x="3276" y="4851"/>
                  </a:lnTo>
                  <a:lnTo>
                    <a:pt x="3390" y="2768"/>
                  </a:lnTo>
                  <a:lnTo>
                    <a:pt x="4064" y="2806"/>
                  </a:lnTo>
                  <a:lnTo>
                    <a:pt x="3949" y="4876"/>
                  </a:lnTo>
                  <a:lnTo>
                    <a:pt x="4584" y="4914"/>
                  </a:lnTo>
                  <a:lnTo>
                    <a:pt x="4826" y="266"/>
                  </a:lnTo>
                  <a:close/>
                </a:path>
                <a:path w="17779" h="5714">
                  <a:moveTo>
                    <a:pt x="6311" y="342"/>
                  </a:moveTo>
                  <a:lnTo>
                    <a:pt x="5676" y="304"/>
                  </a:lnTo>
                  <a:lnTo>
                    <a:pt x="5435" y="4965"/>
                  </a:lnTo>
                  <a:lnTo>
                    <a:pt x="6070" y="4991"/>
                  </a:lnTo>
                  <a:lnTo>
                    <a:pt x="6311" y="342"/>
                  </a:lnTo>
                  <a:close/>
                </a:path>
                <a:path w="17779" h="5714">
                  <a:moveTo>
                    <a:pt x="9080" y="1054"/>
                  </a:moveTo>
                  <a:lnTo>
                    <a:pt x="9017" y="812"/>
                  </a:lnTo>
                  <a:lnTo>
                    <a:pt x="8724" y="495"/>
                  </a:lnTo>
                  <a:lnTo>
                    <a:pt x="8470" y="406"/>
                  </a:lnTo>
                  <a:lnTo>
                    <a:pt x="8140" y="393"/>
                  </a:lnTo>
                  <a:lnTo>
                    <a:pt x="7797" y="368"/>
                  </a:lnTo>
                  <a:lnTo>
                    <a:pt x="7099" y="1295"/>
                  </a:lnTo>
                  <a:lnTo>
                    <a:pt x="7073" y="1587"/>
                  </a:lnTo>
                  <a:lnTo>
                    <a:pt x="7061" y="1892"/>
                  </a:lnTo>
                  <a:lnTo>
                    <a:pt x="7035" y="2222"/>
                  </a:lnTo>
                  <a:lnTo>
                    <a:pt x="7023" y="2552"/>
                  </a:lnTo>
                  <a:lnTo>
                    <a:pt x="6997" y="2870"/>
                  </a:lnTo>
                  <a:lnTo>
                    <a:pt x="6934" y="4470"/>
                  </a:lnTo>
                  <a:lnTo>
                    <a:pt x="6997" y="4724"/>
                  </a:lnTo>
                  <a:lnTo>
                    <a:pt x="7150" y="4876"/>
                  </a:lnTo>
                  <a:lnTo>
                    <a:pt x="7289" y="5041"/>
                  </a:lnTo>
                  <a:lnTo>
                    <a:pt x="7531" y="5118"/>
                  </a:lnTo>
                  <a:lnTo>
                    <a:pt x="7886" y="5143"/>
                  </a:lnTo>
                  <a:lnTo>
                    <a:pt x="8229" y="5168"/>
                  </a:lnTo>
                  <a:lnTo>
                    <a:pt x="8496" y="5105"/>
                  </a:lnTo>
                  <a:lnTo>
                    <a:pt x="8826" y="4813"/>
                  </a:lnTo>
                  <a:lnTo>
                    <a:pt x="8915" y="4572"/>
                  </a:lnTo>
                  <a:lnTo>
                    <a:pt x="8966" y="3962"/>
                  </a:lnTo>
                  <a:lnTo>
                    <a:pt x="8966" y="3822"/>
                  </a:lnTo>
                  <a:lnTo>
                    <a:pt x="8978" y="3695"/>
                  </a:lnTo>
                  <a:lnTo>
                    <a:pt x="8978" y="3556"/>
                  </a:lnTo>
                  <a:lnTo>
                    <a:pt x="8991" y="3429"/>
                  </a:lnTo>
                  <a:lnTo>
                    <a:pt x="8356" y="3403"/>
                  </a:lnTo>
                  <a:lnTo>
                    <a:pt x="8356" y="3530"/>
                  </a:lnTo>
                  <a:lnTo>
                    <a:pt x="8343" y="3683"/>
                  </a:lnTo>
                  <a:lnTo>
                    <a:pt x="8343" y="3848"/>
                  </a:lnTo>
                  <a:lnTo>
                    <a:pt x="8293" y="4533"/>
                  </a:lnTo>
                  <a:lnTo>
                    <a:pt x="8166" y="4635"/>
                  </a:lnTo>
                  <a:lnTo>
                    <a:pt x="7683" y="4610"/>
                  </a:lnTo>
                  <a:lnTo>
                    <a:pt x="7581" y="3771"/>
                  </a:lnTo>
                  <a:lnTo>
                    <a:pt x="7658" y="2222"/>
                  </a:lnTo>
                  <a:lnTo>
                    <a:pt x="7747" y="1003"/>
                  </a:lnTo>
                  <a:lnTo>
                    <a:pt x="7874" y="901"/>
                  </a:lnTo>
                  <a:lnTo>
                    <a:pt x="8102" y="901"/>
                  </a:lnTo>
                  <a:lnTo>
                    <a:pt x="8343" y="914"/>
                  </a:lnTo>
                  <a:lnTo>
                    <a:pt x="8458" y="1041"/>
                  </a:lnTo>
                  <a:lnTo>
                    <a:pt x="8445" y="1384"/>
                  </a:lnTo>
                  <a:lnTo>
                    <a:pt x="8432" y="1536"/>
                  </a:lnTo>
                  <a:lnTo>
                    <a:pt x="8432" y="1701"/>
                  </a:lnTo>
                  <a:lnTo>
                    <a:pt x="8394" y="2133"/>
                  </a:lnTo>
                  <a:lnTo>
                    <a:pt x="9029" y="2171"/>
                  </a:lnTo>
                  <a:lnTo>
                    <a:pt x="9042" y="1930"/>
                  </a:lnTo>
                  <a:lnTo>
                    <a:pt x="9067" y="1638"/>
                  </a:lnTo>
                  <a:lnTo>
                    <a:pt x="9080" y="1054"/>
                  </a:lnTo>
                  <a:close/>
                </a:path>
                <a:path w="17779" h="5714">
                  <a:moveTo>
                    <a:pt x="11633" y="5283"/>
                  </a:moveTo>
                  <a:lnTo>
                    <a:pt x="11544" y="4038"/>
                  </a:lnTo>
                  <a:lnTo>
                    <a:pt x="11506" y="3517"/>
                  </a:lnTo>
                  <a:lnTo>
                    <a:pt x="11353" y="1130"/>
                  </a:lnTo>
                  <a:lnTo>
                    <a:pt x="11315" y="596"/>
                  </a:lnTo>
                  <a:lnTo>
                    <a:pt x="10909" y="584"/>
                  </a:lnTo>
                  <a:lnTo>
                    <a:pt x="10909" y="3517"/>
                  </a:lnTo>
                  <a:lnTo>
                    <a:pt x="10350" y="3492"/>
                  </a:lnTo>
                  <a:lnTo>
                    <a:pt x="10680" y="1130"/>
                  </a:lnTo>
                  <a:lnTo>
                    <a:pt x="10833" y="1130"/>
                  </a:lnTo>
                  <a:lnTo>
                    <a:pt x="10909" y="3517"/>
                  </a:lnTo>
                  <a:lnTo>
                    <a:pt x="10909" y="584"/>
                  </a:lnTo>
                  <a:lnTo>
                    <a:pt x="10261" y="546"/>
                  </a:lnTo>
                  <a:lnTo>
                    <a:pt x="9448" y="5168"/>
                  </a:lnTo>
                  <a:lnTo>
                    <a:pt x="10096" y="5207"/>
                  </a:lnTo>
                  <a:lnTo>
                    <a:pt x="10261" y="4038"/>
                  </a:lnTo>
                  <a:lnTo>
                    <a:pt x="10947" y="4076"/>
                  </a:lnTo>
                  <a:lnTo>
                    <a:pt x="10998" y="5245"/>
                  </a:lnTo>
                  <a:lnTo>
                    <a:pt x="11633" y="5283"/>
                  </a:lnTo>
                  <a:close/>
                </a:path>
                <a:path w="17779" h="5714">
                  <a:moveTo>
                    <a:pt x="14452" y="1689"/>
                  </a:moveTo>
                  <a:lnTo>
                    <a:pt x="14439" y="1346"/>
                  </a:lnTo>
                  <a:lnTo>
                    <a:pt x="14376" y="1092"/>
                  </a:lnTo>
                  <a:lnTo>
                    <a:pt x="14224" y="939"/>
                  </a:lnTo>
                  <a:lnTo>
                    <a:pt x="14084" y="774"/>
                  </a:lnTo>
                  <a:lnTo>
                    <a:pt x="13855" y="685"/>
                  </a:lnTo>
                  <a:lnTo>
                    <a:pt x="13169" y="660"/>
                  </a:lnTo>
                  <a:lnTo>
                    <a:pt x="12915" y="723"/>
                  </a:lnTo>
                  <a:lnTo>
                    <a:pt x="12598" y="1003"/>
                  </a:lnTo>
                  <a:lnTo>
                    <a:pt x="12509" y="1257"/>
                  </a:lnTo>
                  <a:lnTo>
                    <a:pt x="12446" y="1905"/>
                  </a:lnTo>
                  <a:lnTo>
                    <a:pt x="12433" y="2197"/>
                  </a:lnTo>
                  <a:lnTo>
                    <a:pt x="12407" y="2527"/>
                  </a:lnTo>
                  <a:lnTo>
                    <a:pt x="12395" y="2844"/>
                  </a:lnTo>
                  <a:lnTo>
                    <a:pt x="12369" y="3175"/>
                  </a:lnTo>
                  <a:lnTo>
                    <a:pt x="12331" y="4114"/>
                  </a:lnTo>
                  <a:lnTo>
                    <a:pt x="12331" y="4406"/>
                  </a:lnTo>
                  <a:lnTo>
                    <a:pt x="12319" y="4749"/>
                  </a:lnTo>
                  <a:lnTo>
                    <a:pt x="12382" y="5003"/>
                  </a:lnTo>
                  <a:lnTo>
                    <a:pt x="12534" y="5156"/>
                  </a:lnTo>
                  <a:lnTo>
                    <a:pt x="12674" y="5321"/>
                  </a:lnTo>
                  <a:lnTo>
                    <a:pt x="12915" y="5410"/>
                  </a:lnTo>
                  <a:lnTo>
                    <a:pt x="13271" y="5422"/>
                  </a:lnTo>
                  <a:lnTo>
                    <a:pt x="13614" y="5435"/>
                  </a:lnTo>
                  <a:lnTo>
                    <a:pt x="13868" y="5384"/>
                  </a:lnTo>
                  <a:lnTo>
                    <a:pt x="14020" y="5232"/>
                  </a:lnTo>
                  <a:lnTo>
                    <a:pt x="14185" y="5092"/>
                  </a:lnTo>
                  <a:lnTo>
                    <a:pt x="14287" y="4851"/>
                  </a:lnTo>
                  <a:lnTo>
                    <a:pt x="14312" y="4508"/>
                  </a:lnTo>
                  <a:lnTo>
                    <a:pt x="14338" y="4279"/>
                  </a:lnTo>
                  <a:lnTo>
                    <a:pt x="14389" y="3479"/>
                  </a:lnTo>
                  <a:lnTo>
                    <a:pt x="14389" y="3314"/>
                  </a:lnTo>
                  <a:lnTo>
                    <a:pt x="13423" y="3263"/>
                  </a:lnTo>
                  <a:lnTo>
                    <a:pt x="13385" y="3810"/>
                  </a:lnTo>
                  <a:lnTo>
                    <a:pt x="13741" y="3835"/>
                  </a:lnTo>
                  <a:lnTo>
                    <a:pt x="13741" y="4064"/>
                  </a:lnTo>
                  <a:lnTo>
                    <a:pt x="13728" y="4203"/>
                  </a:lnTo>
                  <a:lnTo>
                    <a:pt x="13728" y="4343"/>
                  </a:lnTo>
                  <a:lnTo>
                    <a:pt x="13677" y="4813"/>
                  </a:lnTo>
                  <a:lnTo>
                    <a:pt x="13538" y="4914"/>
                  </a:lnTo>
                  <a:lnTo>
                    <a:pt x="13068" y="4889"/>
                  </a:lnTo>
                  <a:lnTo>
                    <a:pt x="12941" y="4775"/>
                  </a:lnTo>
                  <a:lnTo>
                    <a:pt x="12954" y="4546"/>
                  </a:lnTo>
                  <a:lnTo>
                    <a:pt x="12954" y="4064"/>
                  </a:lnTo>
                  <a:lnTo>
                    <a:pt x="13030" y="2501"/>
                  </a:lnTo>
                  <a:lnTo>
                    <a:pt x="13106" y="1511"/>
                  </a:lnTo>
                  <a:lnTo>
                    <a:pt x="13131" y="1282"/>
                  </a:lnTo>
                  <a:lnTo>
                    <a:pt x="13258" y="1181"/>
                  </a:lnTo>
                  <a:lnTo>
                    <a:pt x="13716" y="1206"/>
                  </a:lnTo>
                  <a:lnTo>
                    <a:pt x="13830" y="1676"/>
                  </a:lnTo>
                  <a:lnTo>
                    <a:pt x="13817" y="1828"/>
                  </a:lnTo>
                  <a:lnTo>
                    <a:pt x="13817" y="1981"/>
                  </a:lnTo>
                  <a:lnTo>
                    <a:pt x="13779" y="2425"/>
                  </a:lnTo>
                  <a:lnTo>
                    <a:pt x="14401" y="2451"/>
                  </a:lnTo>
                  <a:lnTo>
                    <a:pt x="14439" y="2197"/>
                  </a:lnTo>
                  <a:lnTo>
                    <a:pt x="14452" y="1943"/>
                  </a:lnTo>
                  <a:lnTo>
                    <a:pt x="14452" y="1689"/>
                  </a:lnTo>
                  <a:close/>
                </a:path>
                <a:path w="17779" h="5714">
                  <a:moveTo>
                    <a:pt x="17170" y="1320"/>
                  </a:moveTo>
                  <a:lnTo>
                    <a:pt x="17056" y="1130"/>
                  </a:lnTo>
                  <a:lnTo>
                    <a:pt x="16852" y="914"/>
                  </a:lnTo>
                  <a:lnTo>
                    <a:pt x="16611" y="838"/>
                  </a:lnTo>
                  <a:lnTo>
                    <a:pt x="16522" y="2768"/>
                  </a:lnTo>
                  <a:lnTo>
                    <a:pt x="16408" y="4953"/>
                  </a:lnTo>
                  <a:lnTo>
                    <a:pt x="16281" y="5054"/>
                  </a:lnTo>
                  <a:lnTo>
                    <a:pt x="15798" y="5029"/>
                  </a:lnTo>
                  <a:lnTo>
                    <a:pt x="15862" y="1422"/>
                  </a:lnTo>
                  <a:lnTo>
                    <a:pt x="16002" y="1320"/>
                  </a:lnTo>
                  <a:lnTo>
                    <a:pt x="16471" y="1346"/>
                  </a:lnTo>
                  <a:lnTo>
                    <a:pt x="16522" y="2768"/>
                  </a:lnTo>
                  <a:lnTo>
                    <a:pt x="16522" y="838"/>
                  </a:lnTo>
                  <a:lnTo>
                    <a:pt x="15100" y="5029"/>
                  </a:lnTo>
                  <a:lnTo>
                    <a:pt x="15214" y="5245"/>
                  </a:lnTo>
                  <a:lnTo>
                    <a:pt x="15417" y="5461"/>
                  </a:lnTo>
                  <a:lnTo>
                    <a:pt x="15671" y="5537"/>
                  </a:lnTo>
                  <a:lnTo>
                    <a:pt x="16357" y="5588"/>
                  </a:lnTo>
                  <a:lnTo>
                    <a:pt x="16573" y="5537"/>
                  </a:lnTo>
                  <a:lnTo>
                    <a:pt x="16929" y="5245"/>
                  </a:lnTo>
                  <a:lnTo>
                    <a:pt x="17005" y="5054"/>
                  </a:lnTo>
                  <a:lnTo>
                    <a:pt x="17132" y="3721"/>
                  </a:lnTo>
                  <a:lnTo>
                    <a:pt x="17170" y="1320"/>
                  </a:lnTo>
                  <a:close/>
                </a:path>
              </a:pathLst>
            </a:custGeom>
            <a:solidFill>
              <a:srgbClr val="FFFFFF">
                <a:alpha val="59999"/>
              </a:srgbClr>
            </a:solidFill>
          </p:spPr>
          <p:txBody>
            <a:bodyPr wrap="square" lIns="0" tIns="0" rIns="0" bIns="0" rtlCol="0"/>
            <a:lstStyle/>
            <a:p>
              <a:endParaRPr sz="1227"/>
            </a:p>
          </p:txBody>
        </p:sp>
        <p:sp>
          <p:nvSpPr>
            <p:cNvPr id="680" name="object 680"/>
            <p:cNvSpPr/>
            <p:nvPr/>
          </p:nvSpPr>
          <p:spPr>
            <a:xfrm>
              <a:off x="5964568" y="4717071"/>
              <a:ext cx="22860" cy="13335"/>
            </a:xfrm>
            <a:custGeom>
              <a:avLst/>
              <a:gdLst/>
              <a:ahLst/>
              <a:cxnLst/>
              <a:rect l="l" t="t" r="r" b="b"/>
              <a:pathLst>
                <a:path w="22860" h="13335">
                  <a:moveTo>
                    <a:pt x="3022" y="1676"/>
                  </a:moveTo>
                  <a:lnTo>
                    <a:pt x="2997" y="850"/>
                  </a:lnTo>
                  <a:lnTo>
                    <a:pt x="2946" y="673"/>
                  </a:lnTo>
                  <a:lnTo>
                    <a:pt x="2514" y="228"/>
                  </a:lnTo>
                  <a:lnTo>
                    <a:pt x="2159" y="101"/>
                  </a:lnTo>
                  <a:lnTo>
                    <a:pt x="2019" y="101"/>
                  </a:lnTo>
                  <a:lnTo>
                    <a:pt x="2019" y="3441"/>
                  </a:lnTo>
                  <a:lnTo>
                    <a:pt x="1828" y="3594"/>
                  </a:lnTo>
                  <a:lnTo>
                    <a:pt x="1066" y="3556"/>
                  </a:lnTo>
                  <a:lnTo>
                    <a:pt x="1219" y="850"/>
                  </a:lnTo>
                  <a:lnTo>
                    <a:pt x="1968" y="889"/>
                  </a:lnTo>
                  <a:lnTo>
                    <a:pt x="2019" y="3441"/>
                  </a:lnTo>
                  <a:lnTo>
                    <a:pt x="2019" y="101"/>
                  </a:lnTo>
                  <a:lnTo>
                    <a:pt x="342" y="0"/>
                  </a:lnTo>
                  <a:lnTo>
                    <a:pt x="0" y="6667"/>
                  </a:lnTo>
                  <a:lnTo>
                    <a:pt x="914" y="6718"/>
                  </a:lnTo>
                  <a:lnTo>
                    <a:pt x="1028" y="4356"/>
                  </a:lnTo>
                  <a:lnTo>
                    <a:pt x="1930" y="4406"/>
                  </a:lnTo>
                  <a:lnTo>
                    <a:pt x="2133" y="4356"/>
                  </a:lnTo>
                  <a:lnTo>
                    <a:pt x="2298" y="4318"/>
                  </a:lnTo>
                  <a:lnTo>
                    <a:pt x="2768" y="3924"/>
                  </a:lnTo>
                  <a:lnTo>
                    <a:pt x="2895" y="3594"/>
                  </a:lnTo>
                  <a:lnTo>
                    <a:pt x="3022" y="1676"/>
                  </a:lnTo>
                  <a:close/>
                </a:path>
                <a:path w="22860" h="13335">
                  <a:moveTo>
                    <a:pt x="6350" y="2133"/>
                  </a:moveTo>
                  <a:lnTo>
                    <a:pt x="6337" y="1028"/>
                  </a:lnTo>
                  <a:lnTo>
                    <a:pt x="6286" y="850"/>
                  </a:lnTo>
                  <a:lnTo>
                    <a:pt x="5854" y="406"/>
                  </a:lnTo>
                  <a:lnTo>
                    <a:pt x="5499" y="279"/>
                  </a:lnTo>
                  <a:lnTo>
                    <a:pt x="5359" y="279"/>
                  </a:lnTo>
                  <a:lnTo>
                    <a:pt x="5359" y="3581"/>
                  </a:lnTo>
                  <a:lnTo>
                    <a:pt x="5168" y="3733"/>
                  </a:lnTo>
                  <a:lnTo>
                    <a:pt x="4419" y="3695"/>
                  </a:lnTo>
                  <a:lnTo>
                    <a:pt x="4559" y="1028"/>
                  </a:lnTo>
                  <a:lnTo>
                    <a:pt x="5308" y="1066"/>
                  </a:lnTo>
                  <a:lnTo>
                    <a:pt x="5359" y="3581"/>
                  </a:lnTo>
                  <a:lnTo>
                    <a:pt x="5359" y="279"/>
                  </a:lnTo>
                  <a:lnTo>
                    <a:pt x="3683" y="177"/>
                  </a:lnTo>
                  <a:lnTo>
                    <a:pt x="3340" y="6845"/>
                  </a:lnTo>
                  <a:lnTo>
                    <a:pt x="4254" y="6896"/>
                  </a:lnTo>
                  <a:lnTo>
                    <a:pt x="4368" y="4495"/>
                  </a:lnTo>
                  <a:lnTo>
                    <a:pt x="4749" y="4508"/>
                  </a:lnTo>
                  <a:lnTo>
                    <a:pt x="5245" y="6946"/>
                  </a:lnTo>
                  <a:lnTo>
                    <a:pt x="6210" y="6997"/>
                  </a:lnTo>
                  <a:lnTo>
                    <a:pt x="5638" y="4495"/>
                  </a:lnTo>
                  <a:lnTo>
                    <a:pt x="6007" y="4254"/>
                  </a:lnTo>
                  <a:lnTo>
                    <a:pt x="6235" y="3860"/>
                  </a:lnTo>
                  <a:lnTo>
                    <a:pt x="6248" y="3733"/>
                  </a:lnTo>
                  <a:lnTo>
                    <a:pt x="6350" y="2133"/>
                  </a:lnTo>
                  <a:close/>
                </a:path>
                <a:path w="22860" h="13335">
                  <a:moveTo>
                    <a:pt x="9791" y="3009"/>
                  </a:moveTo>
                  <a:lnTo>
                    <a:pt x="9779" y="1092"/>
                  </a:lnTo>
                  <a:lnTo>
                    <a:pt x="9740" y="965"/>
                  </a:lnTo>
                  <a:lnTo>
                    <a:pt x="9321" y="520"/>
                  </a:lnTo>
                  <a:lnTo>
                    <a:pt x="8966" y="393"/>
                  </a:lnTo>
                  <a:lnTo>
                    <a:pt x="8864" y="3009"/>
                  </a:lnTo>
                  <a:lnTo>
                    <a:pt x="8775" y="4978"/>
                  </a:lnTo>
                  <a:lnTo>
                    <a:pt x="8712" y="5867"/>
                  </a:lnTo>
                  <a:lnTo>
                    <a:pt x="8597" y="6350"/>
                  </a:lnTo>
                  <a:lnTo>
                    <a:pt x="8153" y="6426"/>
                  </a:lnTo>
                  <a:lnTo>
                    <a:pt x="7810" y="6400"/>
                  </a:lnTo>
                  <a:lnTo>
                    <a:pt x="7797" y="3009"/>
                  </a:lnTo>
                  <a:lnTo>
                    <a:pt x="7899" y="1231"/>
                  </a:lnTo>
                  <a:lnTo>
                    <a:pt x="8089" y="1092"/>
                  </a:lnTo>
                  <a:lnTo>
                    <a:pt x="8775" y="1130"/>
                  </a:lnTo>
                  <a:lnTo>
                    <a:pt x="8864" y="3009"/>
                  </a:lnTo>
                  <a:lnTo>
                    <a:pt x="8864" y="393"/>
                  </a:lnTo>
                  <a:lnTo>
                    <a:pt x="6845" y="6565"/>
                  </a:lnTo>
                  <a:lnTo>
                    <a:pt x="7264" y="7010"/>
                  </a:lnTo>
                  <a:lnTo>
                    <a:pt x="7620" y="7137"/>
                  </a:lnTo>
                  <a:lnTo>
                    <a:pt x="8610" y="7188"/>
                  </a:lnTo>
                  <a:lnTo>
                    <a:pt x="8978" y="7099"/>
                  </a:lnTo>
                  <a:lnTo>
                    <a:pt x="9436" y="6705"/>
                  </a:lnTo>
                  <a:lnTo>
                    <a:pt x="9537" y="6438"/>
                  </a:lnTo>
                  <a:lnTo>
                    <a:pt x="9639" y="5511"/>
                  </a:lnTo>
                  <a:lnTo>
                    <a:pt x="9791" y="3009"/>
                  </a:lnTo>
                  <a:close/>
                </a:path>
                <a:path w="22860" h="13335">
                  <a:moveTo>
                    <a:pt x="13119" y="673"/>
                  </a:moveTo>
                  <a:lnTo>
                    <a:pt x="10287" y="533"/>
                  </a:lnTo>
                  <a:lnTo>
                    <a:pt x="10248" y="1320"/>
                  </a:lnTo>
                  <a:lnTo>
                    <a:pt x="11214" y="1371"/>
                  </a:lnTo>
                  <a:lnTo>
                    <a:pt x="10909" y="7239"/>
                  </a:lnTo>
                  <a:lnTo>
                    <a:pt x="11811" y="7289"/>
                  </a:lnTo>
                  <a:lnTo>
                    <a:pt x="12115" y="1422"/>
                  </a:lnTo>
                  <a:lnTo>
                    <a:pt x="13068" y="1473"/>
                  </a:lnTo>
                  <a:lnTo>
                    <a:pt x="13119" y="673"/>
                  </a:lnTo>
                  <a:close/>
                </a:path>
                <a:path w="22860" h="13335">
                  <a:moveTo>
                    <a:pt x="15938" y="825"/>
                  </a:moveTo>
                  <a:lnTo>
                    <a:pt x="13550" y="711"/>
                  </a:lnTo>
                  <a:lnTo>
                    <a:pt x="13208" y="7366"/>
                  </a:lnTo>
                  <a:lnTo>
                    <a:pt x="15595" y="7493"/>
                  </a:lnTo>
                  <a:lnTo>
                    <a:pt x="15633" y="6692"/>
                  </a:lnTo>
                  <a:lnTo>
                    <a:pt x="14160" y="6616"/>
                  </a:lnTo>
                  <a:lnTo>
                    <a:pt x="14274" y="4445"/>
                  </a:lnTo>
                  <a:lnTo>
                    <a:pt x="15659" y="4508"/>
                  </a:lnTo>
                  <a:lnTo>
                    <a:pt x="15709" y="3708"/>
                  </a:lnTo>
                  <a:lnTo>
                    <a:pt x="14312" y="3644"/>
                  </a:lnTo>
                  <a:lnTo>
                    <a:pt x="14427" y="1549"/>
                  </a:lnTo>
                  <a:lnTo>
                    <a:pt x="15900" y="1625"/>
                  </a:lnTo>
                  <a:lnTo>
                    <a:pt x="15938" y="825"/>
                  </a:lnTo>
                  <a:close/>
                </a:path>
                <a:path w="22860" h="13335">
                  <a:moveTo>
                    <a:pt x="19240" y="1816"/>
                  </a:moveTo>
                  <a:lnTo>
                    <a:pt x="19151" y="1460"/>
                  </a:lnTo>
                  <a:lnTo>
                    <a:pt x="18732" y="1003"/>
                  </a:lnTo>
                  <a:lnTo>
                    <a:pt x="18376" y="876"/>
                  </a:lnTo>
                  <a:lnTo>
                    <a:pt x="17399" y="825"/>
                  </a:lnTo>
                  <a:lnTo>
                    <a:pt x="17030" y="927"/>
                  </a:lnTo>
                  <a:lnTo>
                    <a:pt x="16560" y="1384"/>
                  </a:lnTo>
                  <a:lnTo>
                    <a:pt x="16433" y="1727"/>
                  </a:lnTo>
                  <a:lnTo>
                    <a:pt x="16294" y="3949"/>
                  </a:lnTo>
                  <a:lnTo>
                    <a:pt x="16217" y="5791"/>
                  </a:lnTo>
                  <a:lnTo>
                    <a:pt x="16192" y="6197"/>
                  </a:lnTo>
                  <a:lnTo>
                    <a:pt x="17538" y="7658"/>
                  </a:lnTo>
                  <a:lnTo>
                    <a:pt x="18034" y="7683"/>
                  </a:lnTo>
                  <a:lnTo>
                    <a:pt x="19113" y="5207"/>
                  </a:lnTo>
                  <a:lnTo>
                    <a:pt x="18211" y="5156"/>
                  </a:lnTo>
                  <a:lnTo>
                    <a:pt x="18211" y="5346"/>
                  </a:lnTo>
                  <a:lnTo>
                    <a:pt x="18122" y="6781"/>
                  </a:lnTo>
                  <a:lnTo>
                    <a:pt x="17932" y="6934"/>
                  </a:lnTo>
                  <a:lnTo>
                    <a:pt x="17576" y="6921"/>
                  </a:lnTo>
                  <a:lnTo>
                    <a:pt x="17246" y="6896"/>
                  </a:lnTo>
                  <a:lnTo>
                    <a:pt x="17081" y="6731"/>
                  </a:lnTo>
                  <a:lnTo>
                    <a:pt x="17081" y="6400"/>
                  </a:lnTo>
                  <a:lnTo>
                    <a:pt x="17526" y="1574"/>
                  </a:lnTo>
                  <a:lnTo>
                    <a:pt x="18186" y="1612"/>
                  </a:lnTo>
                  <a:lnTo>
                    <a:pt x="18351" y="1778"/>
                  </a:lnTo>
                  <a:lnTo>
                    <a:pt x="18338" y="2286"/>
                  </a:lnTo>
                  <a:lnTo>
                    <a:pt x="18275" y="3352"/>
                  </a:lnTo>
                  <a:lnTo>
                    <a:pt x="19177" y="3403"/>
                  </a:lnTo>
                  <a:lnTo>
                    <a:pt x="19227" y="2641"/>
                  </a:lnTo>
                  <a:lnTo>
                    <a:pt x="19240" y="1816"/>
                  </a:lnTo>
                  <a:close/>
                </a:path>
                <a:path w="22860" h="13335">
                  <a:moveTo>
                    <a:pt x="21920" y="9639"/>
                  </a:moveTo>
                  <a:lnTo>
                    <a:pt x="20307" y="9982"/>
                  </a:lnTo>
                  <a:lnTo>
                    <a:pt x="19964" y="8369"/>
                  </a:lnTo>
                  <a:lnTo>
                    <a:pt x="19456" y="9944"/>
                  </a:lnTo>
                  <a:lnTo>
                    <a:pt x="17881" y="9423"/>
                  </a:lnTo>
                  <a:lnTo>
                    <a:pt x="18986" y="10655"/>
                  </a:lnTo>
                  <a:lnTo>
                    <a:pt x="17754" y="11760"/>
                  </a:lnTo>
                  <a:lnTo>
                    <a:pt x="19380" y="11417"/>
                  </a:lnTo>
                  <a:lnTo>
                    <a:pt x="19723" y="13030"/>
                  </a:lnTo>
                  <a:lnTo>
                    <a:pt x="20231" y="11455"/>
                  </a:lnTo>
                  <a:lnTo>
                    <a:pt x="21805" y="11976"/>
                  </a:lnTo>
                  <a:lnTo>
                    <a:pt x="20701" y="10744"/>
                  </a:lnTo>
                  <a:lnTo>
                    <a:pt x="21920" y="9639"/>
                  </a:lnTo>
                  <a:close/>
                </a:path>
                <a:path w="22860" h="13335">
                  <a:moveTo>
                    <a:pt x="22402" y="1168"/>
                  </a:moveTo>
                  <a:lnTo>
                    <a:pt x="19570" y="1028"/>
                  </a:lnTo>
                  <a:lnTo>
                    <a:pt x="19532" y="1816"/>
                  </a:lnTo>
                  <a:lnTo>
                    <a:pt x="20497" y="1866"/>
                  </a:lnTo>
                  <a:lnTo>
                    <a:pt x="20193" y="7734"/>
                  </a:lnTo>
                  <a:lnTo>
                    <a:pt x="21094" y="7785"/>
                  </a:lnTo>
                  <a:lnTo>
                    <a:pt x="21399" y="1917"/>
                  </a:lnTo>
                  <a:lnTo>
                    <a:pt x="22352" y="1968"/>
                  </a:lnTo>
                  <a:lnTo>
                    <a:pt x="22402" y="1168"/>
                  </a:lnTo>
                  <a:close/>
                </a:path>
              </a:pathLst>
            </a:custGeom>
            <a:solidFill>
              <a:srgbClr val="981B1E">
                <a:alpha val="59999"/>
              </a:srgbClr>
            </a:solidFill>
          </p:spPr>
          <p:txBody>
            <a:bodyPr wrap="square" lIns="0" tIns="0" rIns="0" bIns="0" rtlCol="0"/>
            <a:lstStyle/>
            <a:p>
              <a:endParaRPr sz="1227"/>
            </a:p>
          </p:txBody>
        </p:sp>
        <p:sp>
          <p:nvSpPr>
            <p:cNvPr id="681" name="object 681"/>
            <p:cNvSpPr/>
            <p:nvPr/>
          </p:nvSpPr>
          <p:spPr>
            <a:xfrm>
              <a:off x="5988761" y="4725707"/>
              <a:ext cx="17780" cy="5715"/>
            </a:xfrm>
            <a:custGeom>
              <a:avLst/>
              <a:gdLst/>
              <a:ahLst/>
              <a:cxnLst/>
              <a:rect l="l" t="t" r="r" b="b"/>
              <a:pathLst>
                <a:path w="17779" h="5714">
                  <a:moveTo>
                    <a:pt x="2146" y="685"/>
                  </a:moveTo>
                  <a:lnTo>
                    <a:pt x="2082" y="444"/>
                  </a:lnTo>
                  <a:lnTo>
                    <a:pt x="1790" y="127"/>
                  </a:lnTo>
                  <a:lnTo>
                    <a:pt x="1536" y="38"/>
                  </a:lnTo>
                  <a:lnTo>
                    <a:pt x="1206" y="25"/>
                  </a:lnTo>
                  <a:lnTo>
                    <a:pt x="863" y="0"/>
                  </a:lnTo>
                  <a:lnTo>
                    <a:pt x="165" y="927"/>
                  </a:lnTo>
                  <a:lnTo>
                    <a:pt x="139" y="1219"/>
                  </a:lnTo>
                  <a:lnTo>
                    <a:pt x="127" y="1524"/>
                  </a:lnTo>
                  <a:lnTo>
                    <a:pt x="101" y="1854"/>
                  </a:lnTo>
                  <a:lnTo>
                    <a:pt x="88" y="2184"/>
                  </a:lnTo>
                  <a:lnTo>
                    <a:pt x="63" y="2501"/>
                  </a:lnTo>
                  <a:lnTo>
                    <a:pt x="0" y="4102"/>
                  </a:lnTo>
                  <a:lnTo>
                    <a:pt x="63" y="4356"/>
                  </a:lnTo>
                  <a:lnTo>
                    <a:pt x="215" y="4508"/>
                  </a:lnTo>
                  <a:lnTo>
                    <a:pt x="355" y="4673"/>
                  </a:lnTo>
                  <a:lnTo>
                    <a:pt x="596" y="4762"/>
                  </a:lnTo>
                  <a:lnTo>
                    <a:pt x="952" y="4775"/>
                  </a:lnTo>
                  <a:lnTo>
                    <a:pt x="1295" y="4800"/>
                  </a:lnTo>
                  <a:lnTo>
                    <a:pt x="1562" y="4737"/>
                  </a:lnTo>
                  <a:lnTo>
                    <a:pt x="1892" y="4445"/>
                  </a:lnTo>
                  <a:lnTo>
                    <a:pt x="1981" y="4203"/>
                  </a:lnTo>
                  <a:lnTo>
                    <a:pt x="2032" y="3594"/>
                  </a:lnTo>
                  <a:lnTo>
                    <a:pt x="2032" y="3454"/>
                  </a:lnTo>
                  <a:lnTo>
                    <a:pt x="2044" y="3327"/>
                  </a:lnTo>
                  <a:lnTo>
                    <a:pt x="2044" y="3060"/>
                  </a:lnTo>
                  <a:lnTo>
                    <a:pt x="1422" y="3035"/>
                  </a:lnTo>
                  <a:lnTo>
                    <a:pt x="1422" y="3162"/>
                  </a:lnTo>
                  <a:lnTo>
                    <a:pt x="1409" y="3314"/>
                  </a:lnTo>
                  <a:lnTo>
                    <a:pt x="1409" y="3479"/>
                  </a:lnTo>
                  <a:lnTo>
                    <a:pt x="1358" y="4165"/>
                  </a:lnTo>
                  <a:lnTo>
                    <a:pt x="1231" y="4267"/>
                  </a:lnTo>
                  <a:lnTo>
                    <a:pt x="749" y="4241"/>
                  </a:lnTo>
                  <a:lnTo>
                    <a:pt x="647" y="3403"/>
                  </a:lnTo>
                  <a:lnTo>
                    <a:pt x="723" y="1854"/>
                  </a:lnTo>
                  <a:lnTo>
                    <a:pt x="812" y="635"/>
                  </a:lnTo>
                  <a:lnTo>
                    <a:pt x="939" y="533"/>
                  </a:lnTo>
                  <a:lnTo>
                    <a:pt x="1168" y="533"/>
                  </a:lnTo>
                  <a:lnTo>
                    <a:pt x="1409" y="546"/>
                  </a:lnTo>
                  <a:lnTo>
                    <a:pt x="1524" y="673"/>
                  </a:lnTo>
                  <a:lnTo>
                    <a:pt x="1511" y="1016"/>
                  </a:lnTo>
                  <a:lnTo>
                    <a:pt x="1498" y="1168"/>
                  </a:lnTo>
                  <a:lnTo>
                    <a:pt x="1498" y="1333"/>
                  </a:lnTo>
                  <a:lnTo>
                    <a:pt x="1460" y="1765"/>
                  </a:lnTo>
                  <a:lnTo>
                    <a:pt x="2095" y="1803"/>
                  </a:lnTo>
                  <a:lnTo>
                    <a:pt x="2108" y="1562"/>
                  </a:lnTo>
                  <a:lnTo>
                    <a:pt x="2133" y="1270"/>
                  </a:lnTo>
                  <a:lnTo>
                    <a:pt x="2146" y="685"/>
                  </a:lnTo>
                  <a:close/>
                </a:path>
                <a:path w="17779" h="5714">
                  <a:moveTo>
                    <a:pt x="4826" y="266"/>
                  </a:moveTo>
                  <a:lnTo>
                    <a:pt x="4191" y="228"/>
                  </a:lnTo>
                  <a:lnTo>
                    <a:pt x="4089" y="2247"/>
                  </a:lnTo>
                  <a:lnTo>
                    <a:pt x="3416" y="2209"/>
                  </a:lnTo>
                  <a:lnTo>
                    <a:pt x="3517" y="190"/>
                  </a:lnTo>
                  <a:lnTo>
                    <a:pt x="2882" y="152"/>
                  </a:lnTo>
                  <a:lnTo>
                    <a:pt x="2641" y="4813"/>
                  </a:lnTo>
                  <a:lnTo>
                    <a:pt x="3276" y="4851"/>
                  </a:lnTo>
                  <a:lnTo>
                    <a:pt x="3390" y="2768"/>
                  </a:lnTo>
                  <a:lnTo>
                    <a:pt x="4064" y="2806"/>
                  </a:lnTo>
                  <a:lnTo>
                    <a:pt x="3949" y="4876"/>
                  </a:lnTo>
                  <a:lnTo>
                    <a:pt x="4584" y="4914"/>
                  </a:lnTo>
                  <a:lnTo>
                    <a:pt x="4826" y="266"/>
                  </a:lnTo>
                  <a:close/>
                </a:path>
                <a:path w="17779" h="5714">
                  <a:moveTo>
                    <a:pt x="6311" y="342"/>
                  </a:moveTo>
                  <a:lnTo>
                    <a:pt x="5676" y="304"/>
                  </a:lnTo>
                  <a:lnTo>
                    <a:pt x="5435" y="4965"/>
                  </a:lnTo>
                  <a:lnTo>
                    <a:pt x="6070" y="4991"/>
                  </a:lnTo>
                  <a:lnTo>
                    <a:pt x="6311" y="342"/>
                  </a:lnTo>
                  <a:close/>
                </a:path>
                <a:path w="17779" h="5714">
                  <a:moveTo>
                    <a:pt x="9080" y="1054"/>
                  </a:moveTo>
                  <a:lnTo>
                    <a:pt x="9017" y="812"/>
                  </a:lnTo>
                  <a:lnTo>
                    <a:pt x="8724" y="495"/>
                  </a:lnTo>
                  <a:lnTo>
                    <a:pt x="8470" y="406"/>
                  </a:lnTo>
                  <a:lnTo>
                    <a:pt x="8140" y="393"/>
                  </a:lnTo>
                  <a:lnTo>
                    <a:pt x="7785" y="368"/>
                  </a:lnTo>
                  <a:lnTo>
                    <a:pt x="7099" y="1295"/>
                  </a:lnTo>
                  <a:lnTo>
                    <a:pt x="7073" y="1587"/>
                  </a:lnTo>
                  <a:lnTo>
                    <a:pt x="7061" y="1892"/>
                  </a:lnTo>
                  <a:lnTo>
                    <a:pt x="7035" y="2222"/>
                  </a:lnTo>
                  <a:lnTo>
                    <a:pt x="7023" y="2552"/>
                  </a:lnTo>
                  <a:lnTo>
                    <a:pt x="6997" y="2870"/>
                  </a:lnTo>
                  <a:lnTo>
                    <a:pt x="6934" y="4470"/>
                  </a:lnTo>
                  <a:lnTo>
                    <a:pt x="6997" y="4724"/>
                  </a:lnTo>
                  <a:lnTo>
                    <a:pt x="7150" y="4876"/>
                  </a:lnTo>
                  <a:lnTo>
                    <a:pt x="7289" y="5041"/>
                  </a:lnTo>
                  <a:lnTo>
                    <a:pt x="7531" y="5130"/>
                  </a:lnTo>
                  <a:lnTo>
                    <a:pt x="7886" y="5143"/>
                  </a:lnTo>
                  <a:lnTo>
                    <a:pt x="8229" y="5168"/>
                  </a:lnTo>
                  <a:lnTo>
                    <a:pt x="8496" y="5105"/>
                  </a:lnTo>
                  <a:lnTo>
                    <a:pt x="8826" y="4813"/>
                  </a:lnTo>
                  <a:lnTo>
                    <a:pt x="8915" y="4572"/>
                  </a:lnTo>
                  <a:lnTo>
                    <a:pt x="8966" y="3962"/>
                  </a:lnTo>
                  <a:lnTo>
                    <a:pt x="8966" y="3822"/>
                  </a:lnTo>
                  <a:lnTo>
                    <a:pt x="8978" y="3695"/>
                  </a:lnTo>
                  <a:lnTo>
                    <a:pt x="8978" y="3429"/>
                  </a:lnTo>
                  <a:lnTo>
                    <a:pt x="8356" y="3403"/>
                  </a:lnTo>
                  <a:lnTo>
                    <a:pt x="8356" y="3530"/>
                  </a:lnTo>
                  <a:lnTo>
                    <a:pt x="8343" y="3683"/>
                  </a:lnTo>
                  <a:lnTo>
                    <a:pt x="8343" y="3848"/>
                  </a:lnTo>
                  <a:lnTo>
                    <a:pt x="8293" y="4533"/>
                  </a:lnTo>
                  <a:lnTo>
                    <a:pt x="8166" y="4635"/>
                  </a:lnTo>
                  <a:lnTo>
                    <a:pt x="7683" y="4610"/>
                  </a:lnTo>
                  <a:lnTo>
                    <a:pt x="7581" y="3771"/>
                  </a:lnTo>
                  <a:lnTo>
                    <a:pt x="7658" y="2222"/>
                  </a:lnTo>
                  <a:lnTo>
                    <a:pt x="7747" y="1003"/>
                  </a:lnTo>
                  <a:lnTo>
                    <a:pt x="7874" y="901"/>
                  </a:lnTo>
                  <a:lnTo>
                    <a:pt x="8102" y="901"/>
                  </a:lnTo>
                  <a:lnTo>
                    <a:pt x="8343" y="914"/>
                  </a:lnTo>
                  <a:lnTo>
                    <a:pt x="8458" y="1041"/>
                  </a:lnTo>
                  <a:lnTo>
                    <a:pt x="8445" y="1384"/>
                  </a:lnTo>
                  <a:lnTo>
                    <a:pt x="8420" y="1701"/>
                  </a:lnTo>
                  <a:lnTo>
                    <a:pt x="8420" y="1866"/>
                  </a:lnTo>
                  <a:lnTo>
                    <a:pt x="8394" y="2133"/>
                  </a:lnTo>
                  <a:lnTo>
                    <a:pt x="9029" y="2171"/>
                  </a:lnTo>
                  <a:lnTo>
                    <a:pt x="9042" y="1930"/>
                  </a:lnTo>
                  <a:lnTo>
                    <a:pt x="9067" y="1638"/>
                  </a:lnTo>
                  <a:lnTo>
                    <a:pt x="9080" y="1054"/>
                  </a:lnTo>
                  <a:close/>
                </a:path>
                <a:path w="17779" h="5714">
                  <a:moveTo>
                    <a:pt x="11633" y="5283"/>
                  </a:moveTo>
                  <a:lnTo>
                    <a:pt x="11544" y="4038"/>
                  </a:lnTo>
                  <a:lnTo>
                    <a:pt x="11506" y="3517"/>
                  </a:lnTo>
                  <a:lnTo>
                    <a:pt x="11341" y="1130"/>
                  </a:lnTo>
                  <a:lnTo>
                    <a:pt x="11315" y="596"/>
                  </a:lnTo>
                  <a:lnTo>
                    <a:pt x="10909" y="584"/>
                  </a:lnTo>
                  <a:lnTo>
                    <a:pt x="10909" y="3517"/>
                  </a:lnTo>
                  <a:lnTo>
                    <a:pt x="10350" y="3492"/>
                  </a:lnTo>
                  <a:lnTo>
                    <a:pt x="10680" y="1130"/>
                  </a:lnTo>
                  <a:lnTo>
                    <a:pt x="10833" y="1130"/>
                  </a:lnTo>
                  <a:lnTo>
                    <a:pt x="10909" y="3517"/>
                  </a:lnTo>
                  <a:lnTo>
                    <a:pt x="10909" y="584"/>
                  </a:lnTo>
                  <a:lnTo>
                    <a:pt x="10261" y="546"/>
                  </a:lnTo>
                  <a:lnTo>
                    <a:pt x="9448" y="5168"/>
                  </a:lnTo>
                  <a:lnTo>
                    <a:pt x="10096" y="5207"/>
                  </a:lnTo>
                  <a:lnTo>
                    <a:pt x="10261" y="4038"/>
                  </a:lnTo>
                  <a:lnTo>
                    <a:pt x="10947" y="4076"/>
                  </a:lnTo>
                  <a:lnTo>
                    <a:pt x="10998" y="5245"/>
                  </a:lnTo>
                  <a:lnTo>
                    <a:pt x="11633" y="5283"/>
                  </a:lnTo>
                  <a:close/>
                </a:path>
                <a:path w="17779" h="5714">
                  <a:moveTo>
                    <a:pt x="14439" y="1689"/>
                  </a:moveTo>
                  <a:lnTo>
                    <a:pt x="14427" y="1346"/>
                  </a:lnTo>
                  <a:lnTo>
                    <a:pt x="14363" y="1092"/>
                  </a:lnTo>
                  <a:lnTo>
                    <a:pt x="14211" y="939"/>
                  </a:lnTo>
                  <a:lnTo>
                    <a:pt x="14071" y="774"/>
                  </a:lnTo>
                  <a:lnTo>
                    <a:pt x="13843" y="685"/>
                  </a:lnTo>
                  <a:lnTo>
                    <a:pt x="13157" y="660"/>
                  </a:lnTo>
                  <a:lnTo>
                    <a:pt x="12903" y="723"/>
                  </a:lnTo>
                  <a:lnTo>
                    <a:pt x="12585" y="1003"/>
                  </a:lnTo>
                  <a:lnTo>
                    <a:pt x="12496" y="1257"/>
                  </a:lnTo>
                  <a:lnTo>
                    <a:pt x="12433" y="1905"/>
                  </a:lnTo>
                  <a:lnTo>
                    <a:pt x="12420" y="2197"/>
                  </a:lnTo>
                  <a:lnTo>
                    <a:pt x="12395" y="2527"/>
                  </a:lnTo>
                  <a:lnTo>
                    <a:pt x="12382" y="2844"/>
                  </a:lnTo>
                  <a:lnTo>
                    <a:pt x="12357" y="3162"/>
                  </a:lnTo>
                  <a:lnTo>
                    <a:pt x="12319" y="4114"/>
                  </a:lnTo>
                  <a:lnTo>
                    <a:pt x="12319" y="4406"/>
                  </a:lnTo>
                  <a:lnTo>
                    <a:pt x="12306" y="4749"/>
                  </a:lnTo>
                  <a:lnTo>
                    <a:pt x="12369" y="5003"/>
                  </a:lnTo>
                  <a:lnTo>
                    <a:pt x="12522" y="5156"/>
                  </a:lnTo>
                  <a:lnTo>
                    <a:pt x="12661" y="5321"/>
                  </a:lnTo>
                  <a:lnTo>
                    <a:pt x="12903" y="5397"/>
                  </a:lnTo>
                  <a:lnTo>
                    <a:pt x="13258" y="5422"/>
                  </a:lnTo>
                  <a:lnTo>
                    <a:pt x="13601" y="5435"/>
                  </a:lnTo>
                  <a:lnTo>
                    <a:pt x="13855" y="5384"/>
                  </a:lnTo>
                  <a:lnTo>
                    <a:pt x="14008" y="5232"/>
                  </a:lnTo>
                  <a:lnTo>
                    <a:pt x="14173" y="5092"/>
                  </a:lnTo>
                  <a:lnTo>
                    <a:pt x="14274" y="4851"/>
                  </a:lnTo>
                  <a:lnTo>
                    <a:pt x="14300" y="4508"/>
                  </a:lnTo>
                  <a:lnTo>
                    <a:pt x="14325" y="4279"/>
                  </a:lnTo>
                  <a:lnTo>
                    <a:pt x="14376" y="3479"/>
                  </a:lnTo>
                  <a:lnTo>
                    <a:pt x="14376" y="3314"/>
                  </a:lnTo>
                  <a:lnTo>
                    <a:pt x="13411" y="3263"/>
                  </a:lnTo>
                  <a:lnTo>
                    <a:pt x="13373" y="3810"/>
                  </a:lnTo>
                  <a:lnTo>
                    <a:pt x="13728" y="3835"/>
                  </a:lnTo>
                  <a:lnTo>
                    <a:pt x="13728" y="4064"/>
                  </a:lnTo>
                  <a:lnTo>
                    <a:pt x="13716" y="4203"/>
                  </a:lnTo>
                  <a:lnTo>
                    <a:pt x="13716" y="4343"/>
                  </a:lnTo>
                  <a:lnTo>
                    <a:pt x="13665" y="4813"/>
                  </a:lnTo>
                  <a:lnTo>
                    <a:pt x="13525" y="4914"/>
                  </a:lnTo>
                  <a:lnTo>
                    <a:pt x="13055" y="4889"/>
                  </a:lnTo>
                  <a:lnTo>
                    <a:pt x="12928" y="4775"/>
                  </a:lnTo>
                  <a:lnTo>
                    <a:pt x="12941" y="4546"/>
                  </a:lnTo>
                  <a:lnTo>
                    <a:pt x="12941" y="4064"/>
                  </a:lnTo>
                  <a:lnTo>
                    <a:pt x="13017" y="2489"/>
                  </a:lnTo>
                  <a:lnTo>
                    <a:pt x="13093" y="1511"/>
                  </a:lnTo>
                  <a:lnTo>
                    <a:pt x="13119" y="1282"/>
                  </a:lnTo>
                  <a:lnTo>
                    <a:pt x="13246" y="1181"/>
                  </a:lnTo>
                  <a:lnTo>
                    <a:pt x="13703" y="1206"/>
                  </a:lnTo>
                  <a:lnTo>
                    <a:pt x="13804" y="1536"/>
                  </a:lnTo>
                  <a:lnTo>
                    <a:pt x="13817" y="1676"/>
                  </a:lnTo>
                  <a:lnTo>
                    <a:pt x="13804" y="1816"/>
                  </a:lnTo>
                  <a:lnTo>
                    <a:pt x="13804" y="1981"/>
                  </a:lnTo>
                  <a:lnTo>
                    <a:pt x="13766" y="2425"/>
                  </a:lnTo>
                  <a:lnTo>
                    <a:pt x="14389" y="2451"/>
                  </a:lnTo>
                  <a:lnTo>
                    <a:pt x="14427" y="2197"/>
                  </a:lnTo>
                  <a:lnTo>
                    <a:pt x="14439" y="1943"/>
                  </a:lnTo>
                  <a:lnTo>
                    <a:pt x="14439" y="1689"/>
                  </a:lnTo>
                  <a:close/>
                </a:path>
                <a:path w="17779" h="5714">
                  <a:moveTo>
                    <a:pt x="17157" y="1320"/>
                  </a:moveTo>
                  <a:lnTo>
                    <a:pt x="17056" y="1143"/>
                  </a:lnTo>
                  <a:lnTo>
                    <a:pt x="16852" y="914"/>
                  </a:lnTo>
                  <a:lnTo>
                    <a:pt x="16611" y="838"/>
                  </a:lnTo>
                  <a:lnTo>
                    <a:pt x="16522" y="2768"/>
                  </a:lnTo>
                  <a:lnTo>
                    <a:pt x="16408" y="4953"/>
                  </a:lnTo>
                  <a:lnTo>
                    <a:pt x="16281" y="5054"/>
                  </a:lnTo>
                  <a:lnTo>
                    <a:pt x="15798" y="5029"/>
                  </a:lnTo>
                  <a:lnTo>
                    <a:pt x="15862" y="1422"/>
                  </a:lnTo>
                  <a:lnTo>
                    <a:pt x="16002" y="1320"/>
                  </a:lnTo>
                  <a:lnTo>
                    <a:pt x="16471" y="1346"/>
                  </a:lnTo>
                  <a:lnTo>
                    <a:pt x="16522" y="2768"/>
                  </a:lnTo>
                  <a:lnTo>
                    <a:pt x="16522" y="838"/>
                  </a:lnTo>
                  <a:lnTo>
                    <a:pt x="15087" y="5029"/>
                  </a:lnTo>
                  <a:lnTo>
                    <a:pt x="15214" y="5245"/>
                  </a:lnTo>
                  <a:lnTo>
                    <a:pt x="15417" y="5461"/>
                  </a:lnTo>
                  <a:lnTo>
                    <a:pt x="15671" y="5549"/>
                  </a:lnTo>
                  <a:lnTo>
                    <a:pt x="16357" y="5588"/>
                  </a:lnTo>
                  <a:lnTo>
                    <a:pt x="16624" y="5524"/>
                  </a:lnTo>
                  <a:lnTo>
                    <a:pt x="16929" y="5245"/>
                  </a:lnTo>
                  <a:lnTo>
                    <a:pt x="17005" y="5054"/>
                  </a:lnTo>
                  <a:lnTo>
                    <a:pt x="17132" y="3721"/>
                  </a:lnTo>
                  <a:lnTo>
                    <a:pt x="17157" y="1320"/>
                  </a:lnTo>
                  <a:close/>
                </a:path>
              </a:pathLst>
            </a:custGeom>
            <a:solidFill>
              <a:srgbClr val="FFFFFF">
                <a:alpha val="59999"/>
              </a:srgbClr>
            </a:solidFill>
          </p:spPr>
          <p:txBody>
            <a:bodyPr wrap="square" lIns="0" tIns="0" rIns="0" bIns="0" rtlCol="0"/>
            <a:lstStyle/>
            <a:p>
              <a:endParaRPr sz="1227"/>
            </a:p>
          </p:txBody>
        </p:sp>
        <p:sp>
          <p:nvSpPr>
            <p:cNvPr id="682" name="object 682"/>
            <p:cNvSpPr/>
            <p:nvPr/>
          </p:nvSpPr>
          <p:spPr>
            <a:xfrm>
              <a:off x="5989002" y="4718354"/>
              <a:ext cx="22860" cy="13335"/>
            </a:xfrm>
            <a:custGeom>
              <a:avLst/>
              <a:gdLst/>
              <a:ahLst/>
              <a:cxnLst/>
              <a:rect l="l" t="t" r="r" b="b"/>
              <a:pathLst>
                <a:path w="22860" h="13335">
                  <a:moveTo>
                    <a:pt x="3035" y="1676"/>
                  </a:moveTo>
                  <a:lnTo>
                    <a:pt x="2997" y="850"/>
                  </a:lnTo>
                  <a:lnTo>
                    <a:pt x="2946" y="673"/>
                  </a:lnTo>
                  <a:lnTo>
                    <a:pt x="2514" y="228"/>
                  </a:lnTo>
                  <a:lnTo>
                    <a:pt x="2159" y="101"/>
                  </a:lnTo>
                  <a:lnTo>
                    <a:pt x="2019" y="101"/>
                  </a:lnTo>
                  <a:lnTo>
                    <a:pt x="2019" y="3441"/>
                  </a:lnTo>
                  <a:lnTo>
                    <a:pt x="1828" y="3594"/>
                  </a:lnTo>
                  <a:lnTo>
                    <a:pt x="1066" y="3556"/>
                  </a:lnTo>
                  <a:lnTo>
                    <a:pt x="1219" y="850"/>
                  </a:lnTo>
                  <a:lnTo>
                    <a:pt x="1968" y="889"/>
                  </a:lnTo>
                  <a:lnTo>
                    <a:pt x="2019" y="3441"/>
                  </a:lnTo>
                  <a:lnTo>
                    <a:pt x="2019" y="101"/>
                  </a:lnTo>
                  <a:lnTo>
                    <a:pt x="342" y="0"/>
                  </a:lnTo>
                  <a:lnTo>
                    <a:pt x="0" y="6667"/>
                  </a:lnTo>
                  <a:lnTo>
                    <a:pt x="901" y="6718"/>
                  </a:lnTo>
                  <a:lnTo>
                    <a:pt x="1028" y="4356"/>
                  </a:lnTo>
                  <a:lnTo>
                    <a:pt x="1930" y="4406"/>
                  </a:lnTo>
                  <a:lnTo>
                    <a:pt x="2146" y="4356"/>
                  </a:lnTo>
                  <a:lnTo>
                    <a:pt x="2298" y="4318"/>
                  </a:lnTo>
                  <a:lnTo>
                    <a:pt x="2768" y="3924"/>
                  </a:lnTo>
                  <a:lnTo>
                    <a:pt x="2908" y="3594"/>
                  </a:lnTo>
                  <a:lnTo>
                    <a:pt x="3035" y="1676"/>
                  </a:lnTo>
                  <a:close/>
                </a:path>
                <a:path w="22860" h="13335">
                  <a:moveTo>
                    <a:pt x="6362" y="2133"/>
                  </a:moveTo>
                  <a:lnTo>
                    <a:pt x="6350" y="1028"/>
                  </a:lnTo>
                  <a:lnTo>
                    <a:pt x="6299" y="850"/>
                  </a:lnTo>
                  <a:lnTo>
                    <a:pt x="5867" y="406"/>
                  </a:lnTo>
                  <a:lnTo>
                    <a:pt x="5511" y="279"/>
                  </a:lnTo>
                  <a:lnTo>
                    <a:pt x="5372" y="279"/>
                  </a:lnTo>
                  <a:lnTo>
                    <a:pt x="5372" y="3581"/>
                  </a:lnTo>
                  <a:lnTo>
                    <a:pt x="5181" y="3733"/>
                  </a:lnTo>
                  <a:lnTo>
                    <a:pt x="4432" y="3695"/>
                  </a:lnTo>
                  <a:lnTo>
                    <a:pt x="4572" y="1028"/>
                  </a:lnTo>
                  <a:lnTo>
                    <a:pt x="5321" y="1066"/>
                  </a:lnTo>
                  <a:lnTo>
                    <a:pt x="5372" y="3581"/>
                  </a:lnTo>
                  <a:lnTo>
                    <a:pt x="5372" y="279"/>
                  </a:lnTo>
                  <a:lnTo>
                    <a:pt x="3695" y="190"/>
                  </a:lnTo>
                  <a:lnTo>
                    <a:pt x="3352" y="6845"/>
                  </a:lnTo>
                  <a:lnTo>
                    <a:pt x="4254" y="6896"/>
                  </a:lnTo>
                  <a:lnTo>
                    <a:pt x="4381" y="4495"/>
                  </a:lnTo>
                  <a:lnTo>
                    <a:pt x="4762" y="4508"/>
                  </a:lnTo>
                  <a:lnTo>
                    <a:pt x="5257" y="6946"/>
                  </a:lnTo>
                  <a:lnTo>
                    <a:pt x="6223" y="6997"/>
                  </a:lnTo>
                  <a:lnTo>
                    <a:pt x="5638" y="4495"/>
                  </a:lnTo>
                  <a:lnTo>
                    <a:pt x="6019" y="4254"/>
                  </a:lnTo>
                  <a:lnTo>
                    <a:pt x="6248" y="3860"/>
                  </a:lnTo>
                  <a:lnTo>
                    <a:pt x="6261" y="3733"/>
                  </a:lnTo>
                  <a:lnTo>
                    <a:pt x="6362" y="2133"/>
                  </a:lnTo>
                  <a:close/>
                </a:path>
                <a:path w="22860" h="13335">
                  <a:moveTo>
                    <a:pt x="9804" y="3009"/>
                  </a:moveTo>
                  <a:lnTo>
                    <a:pt x="9779" y="1092"/>
                  </a:lnTo>
                  <a:lnTo>
                    <a:pt x="9753" y="965"/>
                  </a:lnTo>
                  <a:lnTo>
                    <a:pt x="9334" y="520"/>
                  </a:lnTo>
                  <a:lnTo>
                    <a:pt x="8978" y="393"/>
                  </a:lnTo>
                  <a:lnTo>
                    <a:pt x="8877" y="3009"/>
                  </a:lnTo>
                  <a:lnTo>
                    <a:pt x="8788" y="4978"/>
                  </a:lnTo>
                  <a:lnTo>
                    <a:pt x="8724" y="5867"/>
                  </a:lnTo>
                  <a:lnTo>
                    <a:pt x="8610" y="6350"/>
                  </a:lnTo>
                  <a:lnTo>
                    <a:pt x="8166" y="6426"/>
                  </a:lnTo>
                  <a:lnTo>
                    <a:pt x="7823" y="6400"/>
                  </a:lnTo>
                  <a:lnTo>
                    <a:pt x="7810" y="3009"/>
                  </a:lnTo>
                  <a:lnTo>
                    <a:pt x="7924" y="1231"/>
                  </a:lnTo>
                  <a:lnTo>
                    <a:pt x="8102" y="1092"/>
                  </a:lnTo>
                  <a:lnTo>
                    <a:pt x="8788" y="1130"/>
                  </a:lnTo>
                  <a:lnTo>
                    <a:pt x="8877" y="3009"/>
                  </a:lnTo>
                  <a:lnTo>
                    <a:pt x="8877" y="393"/>
                  </a:lnTo>
                  <a:lnTo>
                    <a:pt x="6858" y="6565"/>
                  </a:lnTo>
                  <a:lnTo>
                    <a:pt x="7277" y="7010"/>
                  </a:lnTo>
                  <a:lnTo>
                    <a:pt x="7632" y="7137"/>
                  </a:lnTo>
                  <a:lnTo>
                    <a:pt x="8623" y="7188"/>
                  </a:lnTo>
                  <a:lnTo>
                    <a:pt x="8991" y="7099"/>
                  </a:lnTo>
                  <a:lnTo>
                    <a:pt x="9448" y="6705"/>
                  </a:lnTo>
                  <a:lnTo>
                    <a:pt x="9537" y="6438"/>
                  </a:lnTo>
                  <a:lnTo>
                    <a:pt x="9652" y="5511"/>
                  </a:lnTo>
                  <a:lnTo>
                    <a:pt x="9804" y="3009"/>
                  </a:lnTo>
                  <a:close/>
                </a:path>
                <a:path w="22860" h="13335">
                  <a:moveTo>
                    <a:pt x="13131" y="673"/>
                  </a:moveTo>
                  <a:lnTo>
                    <a:pt x="10299" y="533"/>
                  </a:lnTo>
                  <a:lnTo>
                    <a:pt x="10261" y="1320"/>
                  </a:lnTo>
                  <a:lnTo>
                    <a:pt x="11226" y="1371"/>
                  </a:lnTo>
                  <a:lnTo>
                    <a:pt x="10922" y="7239"/>
                  </a:lnTo>
                  <a:lnTo>
                    <a:pt x="11823" y="7289"/>
                  </a:lnTo>
                  <a:lnTo>
                    <a:pt x="12128" y="1422"/>
                  </a:lnTo>
                  <a:lnTo>
                    <a:pt x="13081" y="1473"/>
                  </a:lnTo>
                  <a:lnTo>
                    <a:pt x="13131" y="673"/>
                  </a:lnTo>
                  <a:close/>
                </a:path>
                <a:path w="22860" h="13335">
                  <a:moveTo>
                    <a:pt x="15938" y="825"/>
                  </a:moveTo>
                  <a:lnTo>
                    <a:pt x="13550" y="698"/>
                  </a:lnTo>
                  <a:lnTo>
                    <a:pt x="13208" y="7366"/>
                  </a:lnTo>
                  <a:lnTo>
                    <a:pt x="15595" y="7493"/>
                  </a:lnTo>
                  <a:lnTo>
                    <a:pt x="15633" y="6692"/>
                  </a:lnTo>
                  <a:lnTo>
                    <a:pt x="14160" y="6616"/>
                  </a:lnTo>
                  <a:lnTo>
                    <a:pt x="14274" y="4445"/>
                  </a:lnTo>
                  <a:lnTo>
                    <a:pt x="15659" y="4508"/>
                  </a:lnTo>
                  <a:lnTo>
                    <a:pt x="15709" y="3708"/>
                  </a:lnTo>
                  <a:lnTo>
                    <a:pt x="14312" y="3644"/>
                  </a:lnTo>
                  <a:lnTo>
                    <a:pt x="14427" y="1549"/>
                  </a:lnTo>
                  <a:lnTo>
                    <a:pt x="15900" y="1625"/>
                  </a:lnTo>
                  <a:lnTo>
                    <a:pt x="15938" y="825"/>
                  </a:lnTo>
                  <a:close/>
                </a:path>
                <a:path w="22860" h="13335">
                  <a:moveTo>
                    <a:pt x="19240" y="1816"/>
                  </a:moveTo>
                  <a:lnTo>
                    <a:pt x="19151" y="1460"/>
                  </a:lnTo>
                  <a:lnTo>
                    <a:pt x="18732" y="1003"/>
                  </a:lnTo>
                  <a:lnTo>
                    <a:pt x="18376" y="876"/>
                  </a:lnTo>
                  <a:lnTo>
                    <a:pt x="17399" y="825"/>
                  </a:lnTo>
                  <a:lnTo>
                    <a:pt x="17030" y="927"/>
                  </a:lnTo>
                  <a:lnTo>
                    <a:pt x="16560" y="1384"/>
                  </a:lnTo>
                  <a:lnTo>
                    <a:pt x="16433" y="1727"/>
                  </a:lnTo>
                  <a:lnTo>
                    <a:pt x="16294" y="3949"/>
                  </a:lnTo>
                  <a:lnTo>
                    <a:pt x="16217" y="5791"/>
                  </a:lnTo>
                  <a:lnTo>
                    <a:pt x="16192" y="6197"/>
                  </a:lnTo>
                  <a:lnTo>
                    <a:pt x="17538" y="7658"/>
                  </a:lnTo>
                  <a:lnTo>
                    <a:pt x="18034" y="7683"/>
                  </a:lnTo>
                  <a:lnTo>
                    <a:pt x="19113" y="5207"/>
                  </a:lnTo>
                  <a:lnTo>
                    <a:pt x="18211" y="5168"/>
                  </a:lnTo>
                  <a:lnTo>
                    <a:pt x="18211" y="5346"/>
                  </a:lnTo>
                  <a:lnTo>
                    <a:pt x="18122" y="6781"/>
                  </a:lnTo>
                  <a:lnTo>
                    <a:pt x="17932" y="6934"/>
                  </a:lnTo>
                  <a:lnTo>
                    <a:pt x="17576" y="6921"/>
                  </a:lnTo>
                  <a:lnTo>
                    <a:pt x="17246" y="6896"/>
                  </a:lnTo>
                  <a:lnTo>
                    <a:pt x="17081" y="6731"/>
                  </a:lnTo>
                  <a:lnTo>
                    <a:pt x="17081" y="6400"/>
                  </a:lnTo>
                  <a:lnTo>
                    <a:pt x="17526" y="1574"/>
                  </a:lnTo>
                  <a:lnTo>
                    <a:pt x="18186" y="1612"/>
                  </a:lnTo>
                  <a:lnTo>
                    <a:pt x="18351" y="1778"/>
                  </a:lnTo>
                  <a:lnTo>
                    <a:pt x="18338" y="2286"/>
                  </a:lnTo>
                  <a:lnTo>
                    <a:pt x="18275" y="3352"/>
                  </a:lnTo>
                  <a:lnTo>
                    <a:pt x="19177" y="3403"/>
                  </a:lnTo>
                  <a:lnTo>
                    <a:pt x="19227" y="2641"/>
                  </a:lnTo>
                  <a:lnTo>
                    <a:pt x="19240" y="1816"/>
                  </a:lnTo>
                  <a:close/>
                </a:path>
                <a:path w="22860" h="13335">
                  <a:moveTo>
                    <a:pt x="21920" y="9639"/>
                  </a:moveTo>
                  <a:lnTo>
                    <a:pt x="20307" y="9982"/>
                  </a:lnTo>
                  <a:lnTo>
                    <a:pt x="19964" y="8369"/>
                  </a:lnTo>
                  <a:lnTo>
                    <a:pt x="19456" y="9944"/>
                  </a:lnTo>
                  <a:lnTo>
                    <a:pt x="17881" y="9423"/>
                  </a:lnTo>
                  <a:lnTo>
                    <a:pt x="18986" y="10655"/>
                  </a:lnTo>
                  <a:lnTo>
                    <a:pt x="17767" y="11760"/>
                  </a:lnTo>
                  <a:lnTo>
                    <a:pt x="19380" y="11417"/>
                  </a:lnTo>
                  <a:lnTo>
                    <a:pt x="19723" y="13030"/>
                  </a:lnTo>
                  <a:lnTo>
                    <a:pt x="20231" y="11455"/>
                  </a:lnTo>
                  <a:lnTo>
                    <a:pt x="21805" y="11976"/>
                  </a:lnTo>
                  <a:lnTo>
                    <a:pt x="20701" y="10744"/>
                  </a:lnTo>
                  <a:lnTo>
                    <a:pt x="21920" y="9639"/>
                  </a:lnTo>
                  <a:close/>
                </a:path>
                <a:path w="22860" h="13335">
                  <a:moveTo>
                    <a:pt x="22415" y="1155"/>
                  </a:moveTo>
                  <a:lnTo>
                    <a:pt x="19583" y="1016"/>
                  </a:lnTo>
                  <a:lnTo>
                    <a:pt x="19545" y="1803"/>
                  </a:lnTo>
                  <a:lnTo>
                    <a:pt x="20510" y="1854"/>
                  </a:lnTo>
                  <a:lnTo>
                    <a:pt x="20205" y="7721"/>
                  </a:lnTo>
                  <a:lnTo>
                    <a:pt x="21107" y="7772"/>
                  </a:lnTo>
                  <a:lnTo>
                    <a:pt x="21412" y="1905"/>
                  </a:lnTo>
                  <a:lnTo>
                    <a:pt x="22364" y="1955"/>
                  </a:lnTo>
                  <a:lnTo>
                    <a:pt x="22415" y="1155"/>
                  </a:lnTo>
                  <a:close/>
                </a:path>
              </a:pathLst>
            </a:custGeom>
            <a:solidFill>
              <a:srgbClr val="981B1E">
                <a:alpha val="59999"/>
              </a:srgbClr>
            </a:solidFill>
          </p:spPr>
          <p:txBody>
            <a:bodyPr wrap="square" lIns="0" tIns="0" rIns="0" bIns="0" rtlCol="0"/>
            <a:lstStyle/>
            <a:p>
              <a:endParaRPr sz="1227"/>
            </a:p>
          </p:txBody>
        </p:sp>
        <p:sp>
          <p:nvSpPr>
            <p:cNvPr id="683" name="object 683"/>
            <p:cNvSpPr/>
            <p:nvPr/>
          </p:nvSpPr>
          <p:spPr>
            <a:xfrm>
              <a:off x="5946482" y="4704570"/>
              <a:ext cx="9525" cy="10795"/>
            </a:xfrm>
            <a:custGeom>
              <a:avLst/>
              <a:gdLst/>
              <a:ahLst/>
              <a:cxnLst/>
              <a:rect l="l" t="t" r="r" b="b"/>
              <a:pathLst>
                <a:path w="9525" h="10795">
                  <a:moveTo>
                    <a:pt x="5029" y="0"/>
                  </a:moveTo>
                  <a:lnTo>
                    <a:pt x="3860" y="3492"/>
                  </a:lnTo>
                  <a:lnTo>
                    <a:pt x="266" y="2349"/>
                  </a:lnTo>
                  <a:lnTo>
                    <a:pt x="2793" y="5079"/>
                  </a:lnTo>
                  <a:lnTo>
                    <a:pt x="0" y="7543"/>
                  </a:lnTo>
                  <a:lnTo>
                    <a:pt x="3682" y="6781"/>
                  </a:lnTo>
                  <a:lnTo>
                    <a:pt x="4483" y="10375"/>
                  </a:lnTo>
                  <a:lnTo>
                    <a:pt x="5638" y="6883"/>
                  </a:lnTo>
                  <a:lnTo>
                    <a:pt x="9220" y="8013"/>
                  </a:lnTo>
                  <a:lnTo>
                    <a:pt x="6705" y="5283"/>
                  </a:lnTo>
                  <a:lnTo>
                    <a:pt x="9499" y="2832"/>
                  </a:lnTo>
                  <a:lnTo>
                    <a:pt x="5816" y="3594"/>
                  </a:lnTo>
                  <a:lnTo>
                    <a:pt x="5029" y="0"/>
                  </a:lnTo>
                  <a:close/>
                </a:path>
              </a:pathLst>
            </a:custGeom>
            <a:solidFill>
              <a:srgbClr val="E3272C"/>
            </a:solidFill>
          </p:spPr>
          <p:txBody>
            <a:bodyPr wrap="square" lIns="0" tIns="0" rIns="0" bIns="0" rtlCol="0"/>
            <a:lstStyle/>
            <a:p>
              <a:endParaRPr sz="1227"/>
            </a:p>
          </p:txBody>
        </p:sp>
        <p:sp>
          <p:nvSpPr>
            <p:cNvPr id="684" name="object 684"/>
            <p:cNvSpPr/>
            <p:nvPr/>
          </p:nvSpPr>
          <p:spPr>
            <a:xfrm>
              <a:off x="5747782" y="4642760"/>
              <a:ext cx="287020" cy="361950"/>
            </a:xfrm>
            <a:custGeom>
              <a:avLst/>
              <a:gdLst/>
              <a:ahLst/>
              <a:cxnLst/>
              <a:rect l="l" t="t" r="r" b="b"/>
              <a:pathLst>
                <a:path w="287020" h="361950">
                  <a:moveTo>
                    <a:pt x="18199" y="0"/>
                  </a:moveTo>
                  <a:lnTo>
                    <a:pt x="0" y="347319"/>
                  </a:lnTo>
                  <a:lnTo>
                    <a:pt x="268376" y="361391"/>
                  </a:lnTo>
                  <a:lnTo>
                    <a:pt x="286588" y="14071"/>
                  </a:lnTo>
                  <a:lnTo>
                    <a:pt x="18199" y="0"/>
                  </a:lnTo>
                </a:path>
              </a:pathLst>
            </a:custGeom>
            <a:ln w="3175">
              <a:solidFill>
                <a:srgbClr val="000000"/>
              </a:solidFill>
            </a:ln>
          </p:spPr>
          <p:txBody>
            <a:bodyPr wrap="square" lIns="0" tIns="0" rIns="0" bIns="0" rtlCol="0"/>
            <a:lstStyle/>
            <a:p>
              <a:endParaRPr sz="1227"/>
            </a:p>
          </p:txBody>
        </p:sp>
      </p:grpSp>
      <p:sp>
        <p:nvSpPr>
          <p:cNvPr id="685" name="object 685"/>
          <p:cNvSpPr txBox="1"/>
          <p:nvPr/>
        </p:nvSpPr>
        <p:spPr>
          <a:xfrm rot="21480000">
            <a:off x="7366399" y="3430403"/>
            <a:ext cx="160130" cy="12824"/>
          </a:xfrm>
          <a:prstGeom prst="rect">
            <a:avLst/>
          </a:prstGeom>
        </p:spPr>
        <p:txBody>
          <a:bodyPr vert="horz" wrap="square" lIns="0" tIns="0" rIns="0" bIns="0" rtlCol="0">
            <a:spAutoFit/>
          </a:bodyPr>
          <a:lstStyle/>
          <a:p>
            <a:pPr>
              <a:lnSpc>
                <a:spcPts val="112"/>
              </a:lnSpc>
            </a:pPr>
            <a:r>
              <a:rPr sz="102" b="1" dirty="0">
                <a:solidFill>
                  <a:srgbClr val="C7497F"/>
                </a:solidFill>
                <a:latin typeface="Arial"/>
                <a:cs typeface="Arial"/>
              </a:rPr>
              <a:t>CDPH</a:t>
            </a:r>
            <a:r>
              <a:rPr sz="102" b="1" spc="41" dirty="0">
                <a:solidFill>
                  <a:srgbClr val="C7497F"/>
                </a:solidFill>
                <a:latin typeface="Arial"/>
                <a:cs typeface="Arial"/>
              </a:rPr>
              <a:t> </a:t>
            </a:r>
            <a:r>
              <a:rPr sz="102" b="1" dirty="0">
                <a:solidFill>
                  <a:srgbClr val="C7497F"/>
                </a:solidFill>
                <a:latin typeface="Arial"/>
                <a:cs typeface="Arial"/>
              </a:rPr>
              <a:t>Poster—</a:t>
            </a:r>
            <a:r>
              <a:rPr sz="102" b="1" dirty="0">
                <a:latin typeface="Arial"/>
                <a:cs typeface="Arial"/>
              </a:rPr>
              <a:t>“Tips</a:t>
            </a:r>
            <a:r>
              <a:rPr sz="102" b="1" spc="41" dirty="0">
                <a:latin typeface="Arial"/>
                <a:cs typeface="Arial"/>
              </a:rPr>
              <a:t> </a:t>
            </a:r>
            <a:r>
              <a:rPr sz="153" b="1" spc="-51" baseline="18518" dirty="0">
                <a:latin typeface="Arial"/>
                <a:cs typeface="Arial"/>
              </a:rPr>
              <a:t>&amp;</a:t>
            </a:r>
            <a:endParaRPr sz="153" baseline="18518">
              <a:latin typeface="Arial"/>
              <a:cs typeface="Arial"/>
            </a:endParaRPr>
          </a:p>
        </p:txBody>
      </p:sp>
      <p:sp>
        <p:nvSpPr>
          <p:cNvPr id="686" name="object 686"/>
          <p:cNvSpPr txBox="1"/>
          <p:nvPr/>
        </p:nvSpPr>
        <p:spPr>
          <a:xfrm rot="21480000">
            <a:off x="7367362" y="3447424"/>
            <a:ext cx="184701" cy="12824"/>
          </a:xfrm>
          <a:prstGeom prst="rect">
            <a:avLst/>
          </a:prstGeom>
        </p:spPr>
        <p:txBody>
          <a:bodyPr vert="horz" wrap="square" lIns="0" tIns="0" rIns="0" bIns="0" rtlCol="0">
            <a:spAutoFit/>
          </a:bodyPr>
          <a:lstStyle/>
          <a:p>
            <a:pPr>
              <a:lnSpc>
                <a:spcPts val="116"/>
              </a:lnSpc>
            </a:pPr>
            <a:r>
              <a:rPr sz="102" b="1" dirty="0">
                <a:latin typeface="Arial"/>
                <a:cs typeface="Arial"/>
              </a:rPr>
              <a:t>Tricks</a:t>
            </a:r>
            <a:r>
              <a:rPr sz="102" b="1" spc="27" dirty="0">
                <a:latin typeface="Arial"/>
                <a:cs typeface="Arial"/>
              </a:rPr>
              <a:t> </a:t>
            </a:r>
            <a:r>
              <a:rPr sz="102" b="1" dirty="0">
                <a:latin typeface="Arial"/>
                <a:cs typeface="Arial"/>
              </a:rPr>
              <a:t>to</a:t>
            </a:r>
            <a:r>
              <a:rPr sz="102" b="1" spc="27" dirty="0">
                <a:latin typeface="Arial"/>
                <a:cs typeface="Arial"/>
              </a:rPr>
              <a:t> </a:t>
            </a:r>
            <a:r>
              <a:rPr sz="102" b="1" dirty="0">
                <a:latin typeface="Arial"/>
                <a:cs typeface="Arial"/>
              </a:rPr>
              <a:t>Get</a:t>
            </a:r>
            <a:r>
              <a:rPr sz="102" b="1" spc="27" dirty="0">
                <a:latin typeface="Arial"/>
                <a:cs typeface="Arial"/>
              </a:rPr>
              <a:t> </a:t>
            </a:r>
            <a:r>
              <a:rPr sz="102" b="1" dirty="0">
                <a:latin typeface="Arial"/>
                <a:cs typeface="Arial"/>
              </a:rPr>
              <a:t>Through</a:t>
            </a:r>
            <a:r>
              <a:rPr sz="102" b="1" spc="27" dirty="0">
                <a:latin typeface="Arial"/>
                <a:cs typeface="Arial"/>
              </a:rPr>
              <a:t> </a:t>
            </a:r>
            <a:r>
              <a:rPr sz="153" b="1" spc="-25" baseline="18518" dirty="0">
                <a:latin typeface="Arial"/>
                <a:cs typeface="Arial"/>
              </a:rPr>
              <a:t>the</a:t>
            </a:r>
            <a:endParaRPr sz="153" baseline="18518">
              <a:latin typeface="Arial"/>
              <a:cs typeface="Arial"/>
            </a:endParaRPr>
          </a:p>
        </p:txBody>
      </p:sp>
      <p:sp>
        <p:nvSpPr>
          <p:cNvPr id="687" name="object 687"/>
          <p:cNvSpPr txBox="1"/>
          <p:nvPr/>
        </p:nvSpPr>
        <p:spPr>
          <a:xfrm rot="21480000">
            <a:off x="7368067" y="3468575"/>
            <a:ext cx="94027" cy="12824"/>
          </a:xfrm>
          <a:prstGeom prst="rect">
            <a:avLst/>
          </a:prstGeom>
        </p:spPr>
        <p:txBody>
          <a:bodyPr vert="horz" wrap="square" lIns="0" tIns="0" rIns="0" bIns="0" rtlCol="0">
            <a:spAutoFit/>
          </a:bodyPr>
          <a:lstStyle/>
          <a:p>
            <a:pPr>
              <a:lnSpc>
                <a:spcPts val="112"/>
              </a:lnSpc>
            </a:pPr>
            <a:r>
              <a:rPr sz="102" b="1" spc="-7" dirty="0">
                <a:latin typeface="Arial"/>
                <a:cs typeface="Arial"/>
              </a:rPr>
              <a:t>Needlestick”</a:t>
            </a:r>
            <a:endParaRPr sz="102">
              <a:latin typeface="Arial"/>
              <a:cs typeface="Arial"/>
            </a:endParaRPr>
          </a:p>
        </p:txBody>
      </p:sp>
      <p:grpSp>
        <p:nvGrpSpPr>
          <p:cNvPr id="688" name="object 688"/>
          <p:cNvGrpSpPr/>
          <p:nvPr/>
        </p:nvGrpSpPr>
        <p:grpSpPr>
          <a:xfrm>
            <a:off x="7596187" y="3518088"/>
            <a:ext cx="196128" cy="247217"/>
            <a:chOff x="6086473" y="5159862"/>
            <a:chExt cx="287655" cy="362585"/>
          </a:xfrm>
        </p:grpSpPr>
        <p:pic>
          <p:nvPicPr>
            <p:cNvPr id="689" name="object 689"/>
            <p:cNvPicPr/>
            <p:nvPr/>
          </p:nvPicPr>
          <p:blipFill>
            <a:blip r:embed="rId37" cstate="print"/>
            <a:stretch>
              <a:fillRect/>
            </a:stretch>
          </p:blipFill>
          <p:spPr>
            <a:xfrm>
              <a:off x="6086787" y="5160181"/>
              <a:ext cx="285968" cy="349548"/>
            </a:xfrm>
            <a:prstGeom prst="rect">
              <a:avLst/>
            </a:prstGeom>
          </p:spPr>
        </p:pic>
        <p:sp>
          <p:nvSpPr>
            <p:cNvPr id="690" name="object 690"/>
            <p:cNvSpPr/>
            <p:nvPr/>
          </p:nvSpPr>
          <p:spPr>
            <a:xfrm>
              <a:off x="6086791" y="5160180"/>
              <a:ext cx="287020" cy="361950"/>
            </a:xfrm>
            <a:custGeom>
              <a:avLst/>
              <a:gdLst/>
              <a:ahLst/>
              <a:cxnLst/>
              <a:rect l="l" t="t" r="r" b="b"/>
              <a:pathLst>
                <a:path w="287020" h="361950">
                  <a:moveTo>
                    <a:pt x="18199" y="361391"/>
                  </a:moveTo>
                  <a:lnTo>
                    <a:pt x="286588" y="347319"/>
                  </a:lnTo>
                  <a:lnTo>
                    <a:pt x="268389" y="0"/>
                  </a:lnTo>
                  <a:lnTo>
                    <a:pt x="0" y="14071"/>
                  </a:lnTo>
                  <a:lnTo>
                    <a:pt x="18199" y="361391"/>
                  </a:lnTo>
                </a:path>
              </a:pathLst>
            </a:custGeom>
            <a:ln w="3175">
              <a:solidFill>
                <a:srgbClr val="000000"/>
              </a:solidFill>
            </a:ln>
          </p:spPr>
          <p:txBody>
            <a:bodyPr wrap="square" lIns="0" tIns="0" rIns="0" bIns="0" rtlCol="0"/>
            <a:lstStyle/>
            <a:p>
              <a:endParaRPr sz="1227"/>
            </a:p>
          </p:txBody>
        </p:sp>
      </p:grpSp>
      <p:sp>
        <p:nvSpPr>
          <p:cNvPr id="691" name="object 691"/>
          <p:cNvSpPr txBox="1"/>
          <p:nvPr/>
        </p:nvSpPr>
        <p:spPr>
          <a:xfrm rot="21480000">
            <a:off x="7385301" y="3781835"/>
            <a:ext cx="381769" cy="16147"/>
          </a:xfrm>
          <a:prstGeom prst="rect">
            <a:avLst/>
          </a:prstGeom>
        </p:spPr>
        <p:txBody>
          <a:bodyPr vert="horz" wrap="square" lIns="0" tIns="433" rIns="0" bIns="0" rtlCol="0">
            <a:spAutoFit/>
          </a:bodyPr>
          <a:lstStyle/>
          <a:p>
            <a:pPr>
              <a:spcBef>
                <a:spcPts val="3"/>
              </a:spcBef>
            </a:pPr>
            <a:r>
              <a:rPr sz="102" b="1" dirty="0">
                <a:solidFill>
                  <a:srgbClr val="C7497F"/>
                </a:solidFill>
                <a:latin typeface="Arial"/>
                <a:cs typeface="Arial"/>
              </a:rPr>
              <a:t>ICAAP</a:t>
            </a:r>
            <a:r>
              <a:rPr sz="102" b="1" spc="3" dirty="0">
                <a:solidFill>
                  <a:srgbClr val="C7497F"/>
                </a:solidFill>
                <a:latin typeface="Arial"/>
                <a:cs typeface="Arial"/>
              </a:rPr>
              <a:t> </a:t>
            </a:r>
            <a:r>
              <a:rPr sz="102" b="1" dirty="0">
                <a:solidFill>
                  <a:srgbClr val="C7497F"/>
                </a:solidFill>
                <a:latin typeface="Arial"/>
                <a:cs typeface="Arial"/>
              </a:rPr>
              <a:t>Poster—</a:t>
            </a:r>
            <a:r>
              <a:rPr sz="102" b="1" dirty="0">
                <a:latin typeface="Arial"/>
                <a:cs typeface="Arial"/>
              </a:rPr>
              <a:t>“Are</a:t>
            </a:r>
            <a:r>
              <a:rPr sz="102" b="1" spc="3" dirty="0">
                <a:latin typeface="Arial"/>
                <a:cs typeface="Arial"/>
              </a:rPr>
              <a:t> </a:t>
            </a:r>
            <a:r>
              <a:rPr sz="153" b="1" baseline="18518" dirty="0">
                <a:latin typeface="Arial"/>
                <a:cs typeface="Arial"/>
              </a:rPr>
              <a:t>You</a:t>
            </a:r>
            <a:r>
              <a:rPr sz="153" b="1" spc="352" baseline="18518" dirty="0">
                <a:latin typeface="Arial"/>
                <a:cs typeface="Arial"/>
              </a:rPr>
              <a:t>  </a:t>
            </a:r>
            <a:r>
              <a:rPr sz="153" b="1" baseline="18518" dirty="0">
                <a:solidFill>
                  <a:srgbClr val="C7497F"/>
                </a:solidFill>
                <a:latin typeface="Arial"/>
                <a:cs typeface="Arial"/>
              </a:rPr>
              <a:t>ICAAP</a:t>
            </a:r>
            <a:r>
              <a:rPr sz="153" b="1" spc="10" baseline="18518" dirty="0">
                <a:solidFill>
                  <a:srgbClr val="C7497F"/>
                </a:solidFill>
                <a:latin typeface="Arial"/>
                <a:cs typeface="Arial"/>
              </a:rPr>
              <a:t> </a:t>
            </a:r>
            <a:r>
              <a:rPr sz="153" b="1" baseline="18518" dirty="0">
                <a:solidFill>
                  <a:srgbClr val="C7497F"/>
                </a:solidFill>
                <a:latin typeface="Arial"/>
                <a:cs typeface="Arial"/>
              </a:rPr>
              <a:t>Poster—</a:t>
            </a:r>
            <a:r>
              <a:rPr sz="153" b="1" spc="-10" baseline="18518" dirty="0">
                <a:latin typeface="Arial"/>
                <a:cs typeface="Arial"/>
              </a:rPr>
              <a:t>“</a:t>
            </a:r>
            <a:r>
              <a:rPr sz="153" b="1" spc="-10" baseline="37037" dirty="0">
                <a:latin typeface="Arial"/>
                <a:cs typeface="Arial"/>
              </a:rPr>
              <a:t>¿</a:t>
            </a:r>
            <a:r>
              <a:rPr sz="153" b="1" spc="-10" baseline="18518" dirty="0">
                <a:latin typeface="Arial"/>
                <a:cs typeface="Arial"/>
              </a:rPr>
              <a:t>Está</a:t>
            </a:r>
            <a:endParaRPr sz="153" baseline="18518">
              <a:latin typeface="Arial"/>
              <a:cs typeface="Arial"/>
            </a:endParaRPr>
          </a:p>
        </p:txBody>
      </p:sp>
      <p:sp>
        <p:nvSpPr>
          <p:cNvPr id="692" name="object 692"/>
          <p:cNvSpPr txBox="1"/>
          <p:nvPr/>
        </p:nvSpPr>
        <p:spPr>
          <a:xfrm rot="21480000">
            <a:off x="7386244" y="3801326"/>
            <a:ext cx="399938" cy="12824"/>
          </a:xfrm>
          <a:prstGeom prst="rect">
            <a:avLst/>
          </a:prstGeom>
        </p:spPr>
        <p:txBody>
          <a:bodyPr vert="horz" wrap="square" lIns="0" tIns="0" rIns="0" bIns="0" rtlCol="0">
            <a:spAutoFit/>
          </a:bodyPr>
          <a:lstStyle/>
          <a:p>
            <a:pPr>
              <a:lnSpc>
                <a:spcPts val="123"/>
              </a:lnSpc>
            </a:pPr>
            <a:r>
              <a:rPr sz="102" b="1" dirty="0">
                <a:latin typeface="Arial"/>
                <a:cs typeface="Arial"/>
              </a:rPr>
              <a:t>Up To</a:t>
            </a:r>
            <a:r>
              <a:rPr sz="102" b="1" spc="3" dirty="0">
                <a:latin typeface="Arial"/>
                <a:cs typeface="Arial"/>
              </a:rPr>
              <a:t> </a:t>
            </a:r>
            <a:r>
              <a:rPr sz="102" b="1" dirty="0">
                <a:latin typeface="Arial"/>
                <a:cs typeface="Arial"/>
              </a:rPr>
              <a:t>Date</a:t>
            </a:r>
            <a:r>
              <a:rPr sz="102" b="1" spc="3" dirty="0">
                <a:latin typeface="Arial"/>
                <a:cs typeface="Arial"/>
              </a:rPr>
              <a:t> </a:t>
            </a:r>
            <a:r>
              <a:rPr sz="102" b="1" dirty="0">
                <a:latin typeface="Arial"/>
                <a:cs typeface="Arial"/>
              </a:rPr>
              <a:t>with</a:t>
            </a:r>
            <a:r>
              <a:rPr sz="102" b="1" spc="3" dirty="0">
                <a:latin typeface="Arial"/>
                <a:cs typeface="Arial"/>
              </a:rPr>
              <a:t> </a:t>
            </a:r>
            <a:r>
              <a:rPr sz="102" b="1" dirty="0">
                <a:latin typeface="Arial"/>
                <a:cs typeface="Arial"/>
              </a:rPr>
              <a:t>Y</a:t>
            </a:r>
            <a:r>
              <a:rPr sz="153" b="1" baseline="18518" dirty="0">
                <a:latin typeface="Arial"/>
                <a:cs typeface="Arial"/>
              </a:rPr>
              <a:t>our</a:t>
            </a:r>
            <a:r>
              <a:rPr sz="153" b="1" spc="506" baseline="18518" dirty="0">
                <a:latin typeface="Arial"/>
                <a:cs typeface="Arial"/>
              </a:rPr>
              <a:t>  </a:t>
            </a:r>
            <a:r>
              <a:rPr sz="153" b="1" baseline="18518" dirty="0">
                <a:latin typeface="Arial"/>
                <a:cs typeface="Arial"/>
              </a:rPr>
              <a:t>Actual</a:t>
            </a:r>
            <a:r>
              <a:rPr sz="153" b="1" spc="5" baseline="18518" dirty="0">
                <a:latin typeface="Arial"/>
                <a:cs typeface="Arial"/>
              </a:rPr>
              <a:t> </a:t>
            </a:r>
            <a:r>
              <a:rPr sz="153" b="1" baseline="18518" dirty="0">
                <a:latin typeface="Arial"/>
                <a:cs typeface="Arial"/>
              </a:rPr>
              <a:t>Con</a:t>
            </a:r>
            <a:r>
              <a:rPr sz="153" b="1" spc="5" baseline="18518" dirty="0">
                <a:latin typeface="Arial"/>
                <a:cs typeface="Arial"/>
              </a:rPr>
              <a:t> </a:t>
            </a:r>
            <a:r>
              <a:rPr sz="153" b="1" baseline="18518" dirty="0">
                <a:latin typeface="Arial"/>
                <a:cs typeface="Arial"/>
              </a:rPr>
              <a:t>la</a:t>
            </a:r>
            <a:r>
              <a:rPr sz="153" b="1" spc="5" baseline="18518" dirty="0">
                <a:latin typeface="Arial"/>
                <a:cs typeface="Arial"/>
              </a:rPr>
              <a:t> </a:t>
            </a:r>
            <a:r>
              <a:rPr sz="153" b="1" baseline="18518" dirty="0">
                <a:latin typeface="Arial"/>
                <a:cs typeface="Arial"/>
              </a:rPr>
              <a:t>Vacuna</a:t>
            </a:r>
            <a:r>
              <a:rPr sz="153" b="1" spc="5" baseline="18518" dirty="0">
                <a:latin typeface="Arial"/>
                <a:cs typeface="Arial"/>
              </a:rPr>
              <a:t> </a:t>
            </a:r>
            <a:r>
              <a:rPr sz="153" b="1" spc="-25" baseline="37037" dirty="0">
                <a:latin typeface="Arial"/>
                <a:cs typeface="Arial"/>
              </a:rPr>
              <a:t>de</a:t>
            </a:r>
            <a:endParaRPr sz="153" baseline="37037">
              <a:latin typeface="Arial"/>
              <a:cs typeface="Arial"/>
            </a:endParaRPr>
          </a:p>
        </p:txBody>
      </p:sp>
      <p:sp>
        <p:nvSpPr>
          <p:cNvPr id="693" name="object 693"/>
          <p:cNvSpPr txBox="1"/>
          <p:nvPr/>
        </p:nvSpPr>
        <p:spPr>
          <a:xfrm rot="21480000">
            <a:off x="7387243" y="3822410"/>
            <a:ext cx="311706" cy="12824"/>
          </a:xfrm>
          <a:prstGeom prst="rect">
            <a:avLst/>
          </a:prstGeom>
        </p:spPr>
        <p:txBody>
          <a:bodyPr vert="horz" wrap="square" lIns="0" tIns="0" rIns="0" bIns="0" rtlCol="0">
            <a:spAutoFit/>
          </a:bodyPr>
          <a:lstStyle/>
          <a:p>
            <a:pPr>
              <a:lnSpc>
                <a:spcPts val="119"/>
              </a:lnSpc>
            </a:pPr>
            <a:r>
              <a:rPr sz="102" b="1" dirty="0">
                <a:latin typeface="Arial"/>
                <a:cs typeface="Arial"/>
              </a:rPr>
              <a:t>COVID-19 Vaccine”</a:t>
            </a:r>
            <a:r>
              <a:rPr sz="102" b="1" spc="242" dirty="0">
                <a:latin typeface="Arial"/>
                <a:cs typeface="Arial"/>
              </a:rPr>
              <a:t>   </a:t>
            </a:r>
            <a:r>
              <a:rPr sz="153" b="1" baseline="18518" dirty="0">
                <a:latin typeface="Arial"/>
                <a:cs typeface="Arial"/>
              </a:rPr>
              <a:t>COVID-</a:t>
            </a:r>
            <a:r>
              <a:rPr sz="153" b="1" spc="-20" baseline="18518" dirty="0">
                <a:latin typeface="Arial"/>
                <a:cs typeface="Arial"/>
              </a:rPr>
              <a:t>19?”</a:t>
            </a:r>
            <a:endParaRPr sz="153" baseline="18518">
              <a:latin typeface="Arial"/>
              <a:cs typeface="Arial"/>
            </a:endParaRPr>
          </a:p>
        </p:txBody>
      </p:sp>
      <p:sp>
        <p:nvSpPr>
          <p:cNvPr id="694" name="object 694"/>
          <p:cNvSpPr txBox="1"/>
          <p:nvPr/>
        </p:nvSpPr>
        <p:spPr>
          <a:xfrm rot="21480000">
            <a:off x="7388189" y="3836726"/>
            <a:ext cx="390308" cy="12824"/>
          </a:xfrm>
          <a:prstGeom prst="rect">
            <a:avLst/>
          </a:prstGeom>
        </p:spPr>
        <p:txBody>
          <a:bodyPr vert="horz" wrap="square" lIns="0" tIns="0" rIns="0" bIns="0" rtlCol="0">
            <a:spAutoFit/>
          </a:bodyPr>
          <a:lstStyle/>
          <a:p>
            <a:pPr>
              <a:lnSpc>
                <a:spcPts val="102"/>
              </a:lnSpc>
            </a:pPr>
            <a:r>
              <a:rPr sz="102" dirty="0">
                <a:latin typeface="Lucida Sans Unicode"/>
                <a:cs typeface="Lucida Sans Unicode"/>
              </a:rPr>
              <a:t>Format:</a:t>
            </a:r>
            <a:r>
              <a:rPr sz="102" spc="160" dirty="0">
                <a:latin typeface="Lucida Sans Unicode"/>
                <a:cs typeface="Lucida Sans Unicode"/>
              </a:rPr>
              <a:t>  </a:t>
            </a:r>
            <a:r>
              <a:rPr sz="102" spc="-14" dirty="0">
                <a:latin typeface="Lucida Sans Unicode"/>
                <a:cs typeface="Lucida Sans Unicode"/>
              </a:rPr>
              <a:t>12”x18”</a:t>
            </a:r>
            <a:r>
              <a:rPr sz="102" spc="-10" dirty="0">
                <a:latin typeface="Lucida Sans Unicode"/>
                <a:cs typeface="Lucida Sans Unicode"/>
              </a:rPr>
              <a:t> </a:t>
            </a:r>
            <a:r>
              <a:rPr sz="153" baseline="18518" dirty="0">
                <a:latin typeface="Lucida Sans Unicode"/>
                <a:cs typeface="Lucida Sans Unicode"/>
              </a:rPr>
              <a:t>PDF</a:t>
            </a:r>
            <a:r>
              <a:rPr sz="153" spc="291" baseline="18518" dirty="0">
                <a:latin typeface="Lucida Sans Unicode"/>
                <a:cs typeface="Lucida Sans Unicode"/>
              </a:rPr>
              <a:t>  </a:t>
            </a:r>
            <a:r>
              <a:rPr sz="153" baseline="18518" dirty="0">
                <a:latin typeface="Lucida Sans Unicode"/>
                <a:cs typeface="Lucida Sans Unicode"/>
              </a:rPr>
              <a:t>Format:</a:t>
            </a:r>
            <a:r>
              <a:rPr sz="153" spc="245" baseline="18518" dirty="0">
                <a:latin typeface="Lucida Sans Unicode"/>
                <a:cs typeface="Lucida Sans Unicode"/>
              </a:rPr>
              <a:t>  </a:t>
            </a:r>
            <a:r>
              <a:rPr sz="153" spc="-20" baseline="18518" dirty="0">
                <a:latin typeface="Lucida Sans Unicode"/>
                <a:cs typeface="Lucida Sans Unicode"/>
              </a:rPr>
              <a:t>12”x18”</a:t>
            </a:r>
            <a:r>
              <a:rPr sz="153" spc="-15" baseline="18518" dirty="0">
                <a:latin typeface="Lucida Sans Unicode"/>
                <a:cs typeface="Lucida Sans Unicode"/>
              </a:rPr>
              <a:t> </a:t>
            </a:r>
            <a:r>
              <a:rPr sz="153" spc="-25" baseline="18518" dirty="0">
                <a:latin typeface="Lucida Sans Unicode"/>
                <a:cs typeface="Lucida Sans Unicode"/>
              </a:rPr>
              <a:t>PDF</a:t>
            </a:r>
            <a:endParaRPr sz="153" baseline="18518">
              <a:latin typeface="Lucida Sans Unicode"/>
              <a:cs typeface="Lucida Sans Unicode"/>
            </a:endParaRPr>
          </a:p>
        </p:txBody>
      </p:sp>
      <p:sp>
        <p:nvSpPr>
          <p:cNvPr id="695" name="object 695"/>
          <p:cNvSpPr txBox="1"/>
          <p:nvPr/>
        </p:nvSpPr>
        <p:spPr>
          <a:xfrm rot="21480000">
            <a:off x="7388996" y="3852607"/>
            <a:ext cx="365211" cy="12824"/>
          </a:xfrm>
          <a:prstGeom prst="rect">
            <a:avLst/>
          </a:prstGeom>
        </p:spPr>
        <p:txBody>
          <a:bodyPr vert="horz" wrap="square" lIns="0" tIns="0" rIns="0" bIns="0" rtlCol="0">
            <a:spAutoFit/>
          </a:bodyPr>
          <a:lstStyle/>
          <a:p>
            <a:pPr>
              <a:lnSpc>
                <a:spcPts val="102"/>
              </a:lnSpc>
            </a:pPr>
            <a:r>
              <a:rPr sz="102" dirty="0">
                <a:latin typeface="Lucida Sans Unicode"/>
                <a:cs typeface="Lucida Sans Unicode"/>
              </a:rPr>
              <a:t>Languages:</a:t>
            </a:r>
            <a:r>
              <a:rPr sz="102" spc="153" dirty="0">
                <a:latin typeface="Lucida Sans Unicode"/>
                <a:cs typeface="Lucida Sans Unicode"/>
              </a:rPr>
              <a:t> </a:t>
            </a:r>
            <a:r>
              <a:rPr sz="102" dirty="0">
                <a:latin typeface="Lucida Sans Unicode"/>
                <a:cs typeface="Lucida Sans Unicode"/>
              </a:rPr>
              <a:t>English</a:t>
            </a:r>
            <a:r>
              <a:rPr sz="102" spc="266" dirty="0">
                <a:latin typeface="Lucida Sans Unicode"/>
                <a:cs typeface="Lucida Sans Unicode"/>
              </a:rPr>
              <a:t>  </a:t>
            </a:r>
            <a:r>
              <a:rPr sz="153" baseline="18518" dirty="0">
                <a:latin typeface="Lucida Sans Unicode"/>
                <a:cs typeface="Lucida Sans Unicode"/>
              </a:rPr>
              <a:t>Languages:</a:t>
            </a:r>
            <a:r>
              <a:rPr sz="153" spc="235" baseline="18518" dirty="0">
                <a:latin typeface="Lucida Sans Unicode"/>
                <a:cs typeface="Lucida Sans Unicode"/>
              </a:rPr>
              <a:t> </a:t>
            </a:r>
            <a:r>
              <a:rPr sz="153" spc="-10" baseline="18518" dirty="0">
                <a:latin typeface="Lucida Sans Unicode"/>
                <a:cs typeface="Lucida Sans Unicode"/>
              </a:rPr>
              <a:t>Spanish</a:t>
            </a:r>
            <a:endParaRPr sz="153" baseline="18518">
              <a:latin typeface="Lucida Sans Unicode"/>
              <a:cs typeface="Lucida Sans Unicode"/>
            </a:endParaRPr>
          </a:p>
        </p:txBody>
      </p:sp>
      <p:grpSp>
        <p:nvGrpSpPr>
          <p:cNvPr id="696" name="object 696"/>
          <p:cNvGrpSpPr/>
          <p:nvPr/>
        </p:nvGrpSpPr>
        <p:grpSpPr>
          <a:xfrm>
            <a:off x="7577359" y="3154913"/>
            <a:ext cx="188768" cy="118197"/>
            <a:chOff x="6058860" y="4627205"/>
            <a:chExt cx="276860" cy="173355"/>
          </a:xfrm>
        </p:grpSpPr>
        <p:sp>
          <p:nvSpPr>
            <p:cNvPr id="697" name="object 697"/>
            <p:cNvSpPr/>
            <p:nvPr/>
          </p:nvSpPr>
          <p:spPr>
            <a:xfrm>
              <a:off x="6058860" y="4627205"/>
              <a:ext cx="273050" cy="95885"/>
            </a:xfrm>
            <a:custGeom>
              <a:avLst/>
              <a:gdLst/>
              <a:ahLst/>
              <a:cxnLst/>
              <a:rect l="l" t="t" r="r" b="b"/>
              <a:pathLst>
                <a:path w="273050" h="95885">
                  <a:moveTo>
                    <a:pt x="268389" y="0"/>
                  </a:moveTo>
                  <a:lnTo>
                    <a:pt x="0" y="14071"/>
                  </a:lnTo>
                  <a:lnTo>
                    <a:pt x="4267" y="95529"/>
                  </a:lnTo>
                  <a:lnTo>
                    <a:pt x="272656" y="81457"/>
                  </a:lnTo>
                  <a:lnTo>
                    <a:pt x="268389" y="0"/>
                  </a:lnTo>
                  <a:close/>
                </a:path>
              </a:pathLst>
            </a:custGeom>
            <a:solidFill>
              <a:srgbClr val="FAD980"/>
            </a:solidFill>
          </p:spPr>
          <p:txBody>
            <a:bodyPr wrap="square" lIns="0" tIns="0" rIns="0" bIns="0" rtlCol="0"/>
            <a:lstStyle/>
            <a:p>
              <a:endParaRPr sz="1227"/>
            </a:p>
          </p:txBody>
        </p:sp>
        <p:pic>
          <p:nvPicPr>
            <p:cNvPr id="698" name="object 698"/>
            <p:cNvPicPr/>
            <p:nvPr/>
          </p:nvPicPr>
          <p:blipFill>
            <a:blip r:embed="rId38" cstate="print"/>
            <a:stretch>
              <a:fillRect/>
            </a:stretch>
          </p:blipFill>
          <p:spPr>
            <a:xfrm>
              <a:off x="6066561" y="4774298"/>
              <a:ext cx="269011" cy="25907"/>
            </a:xfrm>
            <a:prstGeom prst="rect">
              <a:avLst/>
            </a:prstGeom>
          </p:spPr>
        </p:pic>
        <p:pic>
          <p:nvPicPr>
            <p:cNvPr id="699" name="object 699"/>
            <p:cNvPicPr/>
            <p:nvPr/>
          </p:nvPicPr>
          <p:blipFill>
            <a:blip r:embed="rId39" cstate="print"/>
            <a:stretch>
              <a:fillRect/>
            </a:stretch>
          </p:blipFill>
          <p:spPr>
            <a:xfrm>
              <a:off x="6058860" y="4627586"/>
              <a:ext cx="265739" cy="101779"/>
            </a:xfrm>
            <a:prstGeom prst="rect">
              <a:avLst/>
            </a:prstGeom>
          </p:spPr>
        </p:pic>
        <p:pic>
          <p:nvPicPr>
            <p:cNvPr id="700" name="object 700"/>
            <p:cNvPicPr/>
            <p:nvPr/>
          </p:nvPicPr>
          <p:blipFill>
            <a:blip r:embed="rId40" cstate="print"/>
            <a:stretch>
              <a:fillRect/>
            </a:stretch>
          </p:blipFill>
          <p:spPr>
            <a:xfrm>
              <a:off x="6063043" y="4707191"/>
              <a:ext cx="269011" cy="25920"/>
            </a:xfrm>
            <a:prstGeom prst="rect">
              <a:avLst/>
            </a:prstGeom>
          </p:spPr>
        </p:pic>
      </p:grpSp>
      <p:sp>
        <p:nvSpPr>
          <p:cNvPr id="701" name="object 701"/>
          <p:cNvSpPr txBox="1"/>
          <p:nvPr/>
        </p:nvSpPr>
        <p:spPr>
          <a:xfrm rot="21480000">
            <a:off x="7593816" y="3219411"/>
            <a:ext cx="139130" cy="1505"/>
          </a:xfrm>
          <a:prstGeom prst="rect">
            <a:avLst/>
          </a:prstGeom>
        </p:spPr>
        <p:txBody>
          <a:bodyPr vert="horz" wrap="square" lIns="0" tIns="1299" rIns="0" bIns="0" rtlCol="0">
            <a:spAutoFit/>
          </a:bodyPr>
          <a:lstStyle/>
          <a:p>
            <a:pPr>
              <a:lnSpc>
                <a:spcPts val="37"/>
              </a:lnSpc>
              <a:spcBef>
                <a:spcPts val="10"/>
              </a:spcBef>
            </a:pPr>
            <a:r>
              <a:rPr sz="100" b="1" dirty="0">
                <a:solidFill>
                  <a:srgbClr val="FFFFFF"/>
                </a:solidFill>
                <a:latin typeface="Trebuchet MS"/>
                <a:cs typeface="Trebuchet MS"/>
              </a:rPr>
              <a:t>CÓMO</a:t>
            </a:r>
            <a:r>
              <a:rPr sz="100" b="1" spc="3" dirty="0">
                <a:solidFill>
                  <a:srgbClr val="FFFFFF"/>
                </a:solidFill>
                <a:latin typeface="Trebuchet MS"/>
                <a:cs typeface="Trebuchet MS"/>
              </a:rPr>
              <a:t> </a:t>
            </a:r>
            <a:r>
              <a:rPr sz="100" b="1" dirty="0">
                <a:solidFill>
                  <a:srgbClr val="FFFFFF"/>
                </a:solidFill>
                <a:latin typeface="Trebuchet MS"/>
                <a:cs typeface="Trebuchet MS"/>
              </a:rPr>
              <a:t>SOSTENER</a:t>
            </a:r>
            <a:r>
              <a:rPr sz="100" b="1" spc="3" dirty="0">
                <a:solidFill>
                  <a:srgbClr val="FFFFFF"/>
                </a:solidFill>
                <a:latin typeface="Trebuchet MS"/>
                <a:cs typeface="Trebuchet MS"/>
              </a:rPr>
              <a:t> </a:t>
            </a:r>
            <a:r>
              <a:rPr sz="100" b="1" dirty="0">
                <a:solidFill>
                  <a:srgbClr val="FFFFFF"/>
                </a:solidFill>
                <a:latin typeface="Trebuchet MS"/>
                <a:cs typeface="Trebuchet MS"/>
              </a:rPr>
              <a:t>A</a:t>
            </a:r>
            <a:r>
              <a:rPr sz="100" b="1" spc="3" dirty="0">
                <a:solidFill>
                  <a:srgbClr val="FFFFFF"/>
                </a:solidFill>
                <a:latin typeface="Trebuchet MS"/>
                <a:cs typeface="Trebuchet MS"/>
              </a:rPr>
              <a:t> </a:t>
            </a:r>
            <a:r>
              <a:rPr sz="100" b="1" dirty="0">
                <a:solidFill>
                  <a:srgbClr val="FFFFFF"/>
                </a:solidFill>
                <a:latin typeface="Trebuchet MS"/>
                <a:cs typeface="Trebuchet MS"/>
              </a:rPr>
              <a:t>SU</a:t>
            </a:r>
            <a:r>
              <a:rPr sz="100" b="1" spc="7" dirty="0">
                <a:solidFill>
                  <a:srgbClr val="FFFFFF"/>
                </a:solidFill>
                <a:latin typeface="Trebuchet MS"/>
                <a:cs typeface="Trebuchet MS"/>
              </a:rPr>
              <a:t> </a:t>
            </a:r>
            <a:r>
              <a:rPr sz="100" b="1" dirty="0">
                <a:solidFill>
                  <a:srgbClr val="FFFFFF"/>
                </a:solidFill>
                <a:latin typeface="Trebuchet MS"/>
                <a:cs typeface="Trebuchet MS"/>
              </a:rPr>
              <a:t>HIJO</a:t>
            </a:r>
            <a:r>
              <a:rPr sz="100" b="1" spc="3" dirty="0">
                <a:solidFill>
                  <a:srgbClr val="FFFFFF"/>
                </a:solidFill>
                <a:latin typeface="Trebuchet MS"/>
                <a:cs typeface="Trebuchet MS"/>
              </a:rPr>
              <a:t> </a:t>
            </a:r>
            <a:r>
              <a:rPr sz="100" b="1" dirty="0">
                <a:solidFill>
                  <a:srgbClr val="FFFFFF"/>
                </a:solidFill>
                <a:latin typeface="Trebuchet MS"/>
                <a:cs typeface="Trebuchet MS"/>
              </a:rPr>
              <a:t>MIENTRAS</a:t>
            </a:r>
            <a:r>
              <a:rPr sz="100" b="1" spc="3" dirty="0">
                <a:solidFill>
                  <a:srgbClr val="FFFFFF"/>
                </a:solidFill>
                <a:latin typeface="Trebuchet MS"/>
                <a:cs typeface="Trebuchet MS"/>
              </a:rPr>
              <a:t> </a:t>
            </a:r>
            <a:r>
              <a:rPr sz="100" b="1" dirty="0">
                <a:solidFill>
                  <a:srgbClr val="FFFFFF"/>
                </a:solidFill>
                <a:latin typeface="Trebuchet MS"/>
                <a:cs typeface="Trebuchet MS"/>
              </a:rPr>
              <a:t>ESTÁ</a:t>
            </a:r>
            <a:r>
              <a:rPr sz="100" b="1" spc="3" dirty="0">
                <a:solidFill>
                  <a:srgbClr val="FFFFFF"/>
                </a:solidFill>
                <a:latin typeface="Trebuchet MS"/>
                <a:cs typeface="Trebuchet MS"/>
              </a:rPr>
              <a:t> </a:t>
            </a:r>
            <a:r>
              <a:rPr sz="100" b="1" dirty="0">
                <a:solidFill>
                  <a:srgbClr val="FFFFFF"/>
                </a:solidFill>
                <a:latin typeface="Trebuchet MS"/>
                <a:cs typeface="Trebuchet MS"/>
              </a:rPr>
              <a:t>EN</a:t>
            </a:r>
            <a:r>
              <a:rPr sz="100" b="1" spc="7" dirty="0">
                <a:solidFill>
                  <a:srgbClr val="FFFFFF"/>
                </a:solidFill>
                <a:latin typeface="Trebuchet MS"/>
                <a:cs typeface="Trebuchet MS"/>
              </a:rPr>
              <a:t> </a:t>
            </a:r>
            <a:r>
              <a:rPr sz="100" b="1" dirty="0">
                <a:solidFill>
                  <a:srgbClr val="FFFFFF"/>
                </a:solidFill>
                <a:latin typeface="Trebuchet MS"/>
                <a:cs typeface="Trebuchet MS"/>
              </a:rPr>
              <a:t>SU</a:t>
            </a:r>
            <a:r>
              <a:rPr sz="100" b="1" spc="3" dirty="0">
                <a:solidFill>
                  <a:srgbClr val="FFFFFF"/>
                </a:solidFill>
                <a:latin typeface="Trebuchet MS"/>
                <a:cs typeface="Trebuchet MS"/>
              </a:rPr>
              <a:t> </a:t>
            </a:r>
            <a:r>
              <a:rPr sz="100" b="1" spc="-7" dirty="0">
                <a:solidFill>
                  <a:srgbClr val="FFFFFF"/>
                </a:solidFill>
                <a:latin typeface="Trebuchet MS"/>
                <a:cs typeface="Trebuchet MS"/>
              </a:rPr>
              <a:t>RE</a:t>
            </a:r>
            <a:r>
              <a:rPr sz="100" b="1" spc="-10" baseline="55555" dirty="0">
                <a:solidFill>
                  <a:srgbClr val="FFFFFF"/>
                </a:solidFill>
                <a:latin typeface="Trebuchet MS"/>
                <a:cs typeface="Trebuchet MS"/>
              </a:rPr>
              <a:t>GAZO</a:t>
            </a:r>
            <a:endParaRPr sz="100" baseline="55555">
              <a:latin typeface="Trebuchet MS"/>
              <a:cs typeface="Trebuchet MS"/>
            </a:endParaRPr>
          </a:p>
        </p:txBody>
      </p:sp>
      <p:grpSp>
        <p:nvGrpSpPr>
          <p:cNvPr id="702" name="object 702"/>
          <p:cNvGrpSpPr/>
          <p:nvPr/>
        </p:nvGrpSpPr>
        <p:grpSpPr>
          <a:xfrm>
            <a:off x="7589121" y="3193190"/>
            <a:ext cx="168419" cy="68840"/>
            <a:chOff x="6076110" y="4683345"/>
            <a:chExt cx="247015" cy="100965"/>
          </a:xfrm>
        </p:grpSpPr>
        <p:pic>
          <p:nvPicPr>
            <p:cNvPr id="703" name="object 703"/>
            <p:cNvPicPr/>
            <p:nvPr/>
          </p:nvPicPr>
          <p:blipFill>
            <a:blip r:embed="rId41" cstate="print"/>
            <a:stretch>
              <a:fillRect/>
            </a:stretch>
          </p:blipFill>
          <p:spPr>
            <a:xfrm>
              <a:off x="6117285" y="4733645"/>
              <a:ext cx="39192" cy="46659"/>
            </a:xfrm>
            <a:prstGeom prst="rect">
              <a:avLst/>
            </a:prstGeom>
          </p:spPr>
        </p:pic>
        <p:sp>
          <p:nvSpPr>
            <p:cNvPr id="704" name="object 704"/>
            <p:cNvSpPr/>
            <p:nvPr/>
          </p:nvSpPr>
          <p:spPr>
            <a:xfrm>
              <a:off x="6116600" y="4732952"/>
              <a:ext cx="40640" cy="48260"/>
            </a:xfrm>
            <a:custGeom>
              <a:avLst/>
              <a:gdLst/>
              <a:ahLst/>
              <a:cxnLst/>
              <a:rect l="l" t="t" r="r" b="b"/>
              <a:pathLst>
                <a:path w="40639" h="48260">
                  <a:moveTo>
                    <a:pt x="38" y="2654"/>
                  </a:moveTo>
                  <a:lnTo>
                    <a:pt x="2387" y="47383"/>
                  </a:lnTo>
                  <a:lnTo>
                    <a:pt x="2412" y="48044"/>
                  </a:lnTo>
                  <a:lnTo>
                    <a:pt x="3073" y="48006"/>
                  </a:lnTo>
                  <a:lnTo>
                    <a:pt x="39916" y="46075"/>
                  </a:lnTo>
                  <a:lnTo>
                    <a:pt x="40576" y="46050"/>
                  </a:lnTo>
                  <a:lnTo>
                    <a:pt x="40538" y="45389"/>
                  </a:lnTo>
                  <a:lnTo>
                    <a:pt x="38188" y="660"/>
                  </a:lnTo>
                  <a:lnTo>
                    <a:pt x="38150" y="0"/>
                  </a:lnTo>
                  <a:lnTo>
                    <a:pt x="37503" y="25"/>
                  </a:lnTo>
                  <a:lnTo>
                    <a:pt x="660" y="1955"/>
                  </a:lnTo>
                  <a:lnTo>
                    <a:pt x="0" y="1993"/>
                  </a:lnTo>
                  <a:lnTo>
                    <a:pt x="38" y="2654"/>
                  </a:lnTo>
                </a:path>
              </a:pathLst>
            </a:custGeom>
            <a:ln w="3175">
              <a:solidFill>
                <a:srgbClr val="005899"/>
              </a:solidFill>
            </a:ln>
          </p:spPr>
          <p:txBody>
            <a:bodyPr wrap="square" lIns="0" tIns="0" rIns="0" bIns="0" rtlCol="0"/>
            <a:lstStyle/>
            <a:p>
              <a:endParaRPr sz="1227"/>
            </a:p>
          </p:txBody>
        </p:sp>
        <p:sp>
          <p:nvSpPr>
            <p:cNvPr id="705" name="object 705"/>
            <p:cNvSpPr/>
            <p:nvPr/>
          </p:nvSpPr>
          <p:spPr>
            <a:xfrm>
              <a:off x="6077063" y="4734921"/>
              <a:ext cx="42545" cy="48260"/>
            </a:xfrm>
            <a:custGeom>
              <a:avLst/>
              <a:gdLst/>
              <a:ahLst/>
              <a:cxnLst/>
              <a:rect l="l" t="t" r="r" b="b"/>
              <a:pathLst>
                <a:path w="42545" h="48260">
                  <a:moveTo>
                    <a:pt x="38" y="2755"/>
                  </a:moveTo>
                  <a:lnTo>
                    <a:pt x="2387" y="47485"/>
                  </a:lnTo>
                  <a:lnTo>
                    <a:pt x="2412" y="48145"/>
                  </a:lnTo>
                  <a:lnTo>
                    <a:pt x="3073" y="48107"/>
                  </a:lnTo>
                  <a:lnTo>
                    <a:pt x="41884" y="46075"/>
                  </a:lnTo>
                  <a:lnTo>
                    <a:pt x="42544" y="46037"/>
                  </a:lnTo>
                  <a:lnTo>
                    <a:pt x="42506" y="45389"/>
                  </a:lnTo>
                  <a:lnTo>
                    <a:pt x="40157" y="647"/>
                  </a:lnTo>
                  <a:lnTo>
                    <a:pt x="40131" y="0"/>
                  </a:lnTo>
                  <a:lnTo>
                    <a:pt x="39471" y="25"/>
                  </a:lnTo>
                  <a:lnTo>
                    <a:pt x="660" y="2057"/>
                  </a:lnTo>
                  <a:lnTo>
                    <a:pt x="0" y="2095"/>
                  </a:lnTo>
                  <a:lnTo>
                    <a:pt x="38" y="2755"/>
                  </a:lnTo>
                </a:path>
              </a:pathLst>
            </a:custGeom>
            <a:ln w="3175">
              <a:solidFill>
                <a:srgbClr val="005899"/>
              </a:solidFill>
            </a:ln>
          </p:spPr>
          <p:txBody>
            <a:bodyPr wrap="square" lIns="0" tIns="0" rIns="0" bIns="0" rtlCol="0"/>
            <a:lstStyle/>
            <a:p>
              <a:endParaRPr sz="1227"/>
            </a:p>
          </p:txBody>
        </p:sp>
        <p:pic>
          <p:nvPicPr>
            <p:cNvPr id="706" name="object 706"/>
            <p:cNvPicPr/>
            <p:nvPr/>
          </p:nvPicPr>
          <p:blipFill>
            <a:blip r:embed="rId42" cstate="print"/>
            <a:stretch>
              <a:fillRect/>
            </a:stretch>
          </p:blipFill>
          <p:spPr>
            <a:xfrm>
              <a:off x="6199454" y="4729340"/>
              <a:ext cx="39192" cy="46647"/>
            </a:xfrm>
            <a:prstGeom prst="rect">
              <a:avLst/>
            </a:prstGeom>
          </p:spPr>
        </p:pic>
        <p:sp>
          <p:nvSpPr>
            <p:cNvPr id="707" name="object 707"/>
            <p:cNvSpPr/>
            <p:nvPr/>
          </p:nvSpPr>
          <p:spPr>
            <a:xfrm>
              <a:off x="6198769" y="4728645"/>
              <a:ext cx="40640" cy="48260"/>
            </a:xfrm>
            <a:custGeom>
              <a:avLst/>
              <a:gdLst/>
              <a:ahLst/>
              <a:cxnLst/>
              <a:rect l="l" t="t" r="r" b="b"/>
              <a:pathLst>
                <a:path w="40639" h="48260">
                  <a:moveTo>
                    <a:pt x="38" y="2654"/>
                  </a:moveTo>
                  <a:lnTo>
                    <a:pt x="2387" y="47383"/>
                  </a:lnTo>
                  <a:lnTo>
                    <a:pt x="2412" y="48044"/>
                  </a:lnTo>
                  <a:lnTo>
                    <a:pt x="3073" y="48006"/>
                  </a:lnTo>
                  <a:lnTo>
                    <a:pt x="39916" y="46075"/>
                  </a:lnTo>
                  <a:lnTo>
                    <a:pt x="40563" y="46050"/>
                  </a:lnTo>
                  <a:lnTo>
                    <a:pt x="40538" y="45389"/>
                  </a:lnTo>
                  <a:lnTo>
                    <a:pt x="38188" y="660"/>
                  </a:lnTo>
                  <a:lnTo>
                    <a:pt x="38150" y="0"/>
                  </a:lnTo>
                  <a:lnTo>
                    <a:pt x="37503" y="25"/>
                  </a:lnTo>
                  <a:lnTo>
                    <a:pt x="660" y="1955"/>
                  </a:lnTo>
                  <a:lnTo>
                    <a:pt x="0" y="1993"/>
                  </a:lnTo>
                  <a:lnTo>
                    <a:pt x="38" y="2654"/>
                  </a:lnTo>
                </a:path>
              </a:pathLst>
            </a:custGeom>
            <a:ln w="3175">
              <a:solidFill>
                <a:srgbClr val="005899"/>
              </a:solidFill>
            </a:ln>
          </p:spPr>
          <p:txBody>
            <a:bodyPr wrap="square" lIns="0" tIns="0" rIns="0" bIns="0" rtlCol="0"/>
            <a:lstStyle/>
            <a:p>
              <a:endParaRPr sz="1227"/>
            </a:p>
          </p:txBody>
        </p:sp>
        <p:sp>
          <p:nvSpPr>
            <p:cNvPr id="708" name="object 708"/>
            <p:cNvSpPr/>
            <p:nvPr/>
          </p:nvSpPr>
          <p:spPr>
            <a:xfrm>
              <a:off x="6158788" y="4730639"/>
              <a:ext cx="42545" cy="48260"/>
            </a:xfrm>
            <a:custGeom>
              <a:avLst/>
              <a:gdLst/>
              <a:ahLst/>
              <a:cxnLst/>
              <a:rect l="l" t="t" r="r" b="b"/>
              <a:pathLst>
                <a:path w="42545" h="48260">
                  <a:moveTo>
                    <a:pt x="38" y="2755"/>
                  </a:moveTo>
                  <a:lnTo>
                    <a:pt x="2387" y="47485"/>
                  </a:lnTo>
                  <a:lnTo>
                    <a:pt x="2412" y="48145"/>
                  </a:lnTo>
                  <a:lnTo>
                    <a:pt x="3073" y="48107"/>
                  </a:lnTo>
                  <a:lnTo>
                    <a:pt x="41884" y="46075"/>
                  </a:lnTo>
                  <a:lnTo>
                    <a:pt x="42544" y="46037"/>
                  </a:lnTo>
                  <a:lnTo>
                    <a:pt x="42506" y="45389"/>
                  </a:lnTo>
                  <a:lnTo>
                    <a:pt x="40157" y="647"/>
                  </a:lnTo>
                  <a:lnTo>
                    <a:pt x="40131" y="0"/>
                  </a:lnTo>
                  <a:lnTo>
                    <a:pt x="39471" y="25"/>
                  </a:lnTo>
                  <a:lnTo>
                    <a:pt x="660" y="2057"/>
                  </a:lnTo>
                  <a:lnTo>
                    <a:pt x="0" y="2095"/>
                  </a:lnTo>
                  <a:lnTo>
                    <a:pt x="38" y="2755"/>
                  </a:lnTo>
                </a:path>
              </a:pathLst>
            </a:custGeom>
            <a:ln w="3175">
              <a:solidFill>
                <a:srgbClr val="005899"/>
              </a:solidFill>
            </a:ln>
          </p:spPr>
          <p:txBody>
            <a:bodyPr wrap="square" lIns="0" tIns="0" rIns="0" bIns="0" rtlCol="0"/>
            <a:lstStyle/>
            <a:p>
              <a:endParaRPr sz="1227"/>
            </a:p>
          </p:txBody>
        </p:sp>
        <p:pic>
          <p:nvPicPr>
            <p:cNvPr id="709" name="object 709"/>
            <p:cNvPicPr/>
            <p:nvPr/>
          </p:nvPicPr>
          <p:blipFill>
            <a:blip r:embed="rId43" cstate="print"/>
            <a:stretch>
              <a:fillRect/>
            </a:stretch>
          </p:blipFill>
          <p:spPr>
            <a:xfrm>
              <a:off x="6281762" y="4725022"/>
              <a:ext cx="39192" cy="46659"/>
            </a:xfrm>
            <a:prstGeom prst="rect">
              <a:avLst/>
            </a:prstGeom>
          </p:spPr>
        </p:pic>
        <p:sp>
          <p:nvSpPr>
            <p:cNvPr id="710" name="object 710"/>
            <p:cNvSpPr/>
            <p:nvPr/>
          </p:nvSpPr>
          <p:spPr>
            <a:xfrm>
              <a:off x="6281073" y="4724331"/>
              <a:ext cx="40640" cy="48260"/>
            </a:xfrm>
            <a:custGeom>
              <a:avLst/>
              <a:gdLst/>
              <a:ahLst/>
              <a:cxnLst/>
              <a:rect l="l" t="t" r="r" b="b"/>
              <a:pathLst>
                <a:path w="40639" h="48260">
                  <a:moveTo>
                    <a:pt x="38" y="2654"/>
                  </a:moveTo>
                  <a:lnTo>
                    <a:pt x="2387" y="47383"/>
                  </a:lnTo>
                  <a:lnTo>
                    <a:pt x="2412" y="48044"/>
                  </a:lnTo>
                  <a:lnTo>
                    <a:pt x="3073" y="48006"/>
                  </a:lnTo>
                  <a:lnTo>
                    <a:pt x="39916" y="46075"/>
                  </a:lnTo>
                  <a:lnTo>
                    <a:pt x="40576" y="46050"/>
                  </a:lnTo>
                  <a:lnTo>
                    <a:pt x="40538" y="45389"/>
                  </a:lnTo>
                  <a:lnTo>
                    <a:pt x="38188" y="660"/>
                  </a:lnTo>
                  <a:lnTo>
                    <a:pt x="38163" y="0"/>
                  </a:lnTo>
                  <a:lnTo>
                    <a:pt x="37503" y="25"/>
                  </a:lnTo>
                  <a:lnTo>
                    <a:pt x="660" y="1955"/>
                  </a:lnTo>
                  <a:lnTo>
                    <a:pt x="0" y="1993"/>
                  </a:lnTo>
                  <a:lnTo>
                    <a:pt x="38" y="2654"/>
                  </a:lnTo>
                </a:path>
              </a:pathLst>
            </a:custGeom>
            <a:ln w="3175">
              <a:solidFill>
                <a:srgbClr val="005899"/>
              </a:solidFill>
            </a:ln>
          </p:spPr>
          <p:txBody>
            <a:bodyPr wrap="square" lIns="0" tIns="0" rIns="0" bIns="0" rtlCol="0"/>
            <a:lstStyle/>
            <a:p>
              <a:endParaRPr sz="1227"/>
            </a:p>
          </p:txBody>
        </p:sp>
        <p:sp>
          <p:nvSpPr>
            <p:cNvPr id="711" name="object 711"/>
            <p:cNvSpPr/>
            <p:nvPr/>
          </p:nvSpPr>
          <p:spPr>
            <a:xfrm>
              <a:off x="6240957" y="4726332"/>
              <a:ext cx="42545" cy="48260"/>
            </a:xfrm>
            <a:custGeom>
              <a:avLst/>
              <a:gdLst/>
              <a:ahLst/>
              <a:cxnLst/>
              <a:rect l="l" t="t" r="r" b="b"/>
              <a:pathLst>
                <a:path w="42545" h="48260">
                  <a:moveTo>
                    <a:pt x="38" y="2755"/>
                  </a:moveTo>
                  <a:lnTo>
                    <a:pt x="2387" y="47485"/>
                  </a:lnTo>
                  <a:lnTo>
                    <a:pt x="2412" y="48145"/>
                  </a:lnTo>
                  <a:lnTo>
                    <a:pt x="3073" y="48107"/>
                  </a:lnTo>
                  <a:lnTo>
                    <a:pt x="41884" y="46075"/>
                  </a:lnTo>
                  <a:lnTo>
                    <a:pt x="42544" y="46037"/>
                  </a:lnTo>
                  <a:lnTo>
                    <a:pt x="42506" y="45389"/>
                  </a:lnTo>
                  <a:lnTo>
                    <a:pt x="40157" y="647"/>
                  </a:lnTo>
                  <a:lnTo>
                    <a:pt x="40131" y="0"/>
                  </a:lnTo>
                  <a:lnTo>
                    <a:pt x="39471" y="25"/>
                  </a:lnTo>
                  <a:lnTo>
                    <a:pt x="660" y="2057"/>
                  </a:lnTo>
                  <a:lnTo>
                    <a:pt x="0" y="2095"/>
                  </a:lnTo>
                  <a:lnTo>
                    <a:pt x="38" y="2755"/>
                  </a:lnTo>
                </a:path>
              </a:pathLst>
            </a:custGeom>
            <a:ln w="3175">
              <a:solidFill>
                <a:srgbClr val="005899"/>
              </a:solidFill>
            </a:ln>
          </p:spPr>
          <p:txBody>
            <a:bodyPr wrap="square" lIns="0" tIns="0" rIns="0" bIns="0" rtlCol="0"/>
            <a:lstStyle/>
            <a:p>
              <a:endParaRPr sz="1227"/>
            </a:p>
          </p:txBody>
        </p:sp>
        <p:sp>
          <p:nvSpPr>
            <p:cNvPr id="712" name="object 712"/>
            <p:cNvSpPr/>
            <p:nvPr/>
          </p:nvSpPr>
          <p:spPr>
            <a:xfrm>
              <a:off x="6245349" y="4683345"/>
              <a:ext cx="9525" cy="10795"/>
            </a:xfrm>
            <a:custGeom>
              <a:avLst/>
              <a:gdLst/>
              <a:ahLst/>
              <a:cxnLst/>
              <a:rect l="l" t="t" r="r" b="b"/>
              <a:pathLst>
                <a:path w="9525" h="10795">
                  <a:moveTo>
                    <a:pt x="4470" y="0"/>
                  </a:moveTo>
                  <a:lnTo>
                    <a:pt x="3683" y="3594"/>
                  </a:lnTo>
                  <a:lnTo>
                    <a:pt x="0" y="2844"/>
                  </a:lnTo>
                  <a:lnTo>
                    <a:pt x="2794" y="5295"/>
                  </a:lnTo>
                  <a:lnTo>
                    <a:pt x="279" y="8026"/>
                  </a:lnTo>
                  <a:lnTo>
                    <a:pt x="3848" y="6883"/>
                  </a:lnTo>
                  <a:lnTo>
                    <a:pt x="5016" y="10388"/>
                  </a:lnTo>
                  <a:lnTo>
                    <a:pt x="5803" y="6781"/>
                  </a:lnTo>
                  <a:lnTo>
                    <a:pt x="9499" y="7543"/>
                  </a:lnTo>
                  <a:lnTo>
                    <a:pt x="6705" y="5092"/>
                  </a:lnTo>
                  <a:lnTo>
                    <a:pt x="9220" y="2349"/>
                  </a:lnTo>
                  <a:lnTo>
                    <a:pt x="5638" y="3492"/>
                  </a:lnTo>
                  <a:lnTo>
                    <a:pt x="4470" y="0"/>
                  </a:lnTo>
                  <a:close/>
                </a:path>
              </a:pathLst>
            </a:custGeom>
            <a:solidFill>
              <a:srgbClr val="E3272C"/>
            </a:solidFill>
          </p:spPr>
          <p:txBody>
            <a:bodyPr wrap="square" lIns="0" tIns="0" rIns="0" bIns="0" rtlCol="0"/>
            <a:lstStyle/>
            <a:p>
              <a:endParaRPr sz="1227"/>
            </a:p>
          </p:txBody>
        </p:sp>
      </p:grpSp>
      <p:sp>
        <p:nvSpPr>
          <p:cNvPr id="713" name="object 713"/>
          <p:cNvSpPr txBox="1"/>
          <p:nvPr/>
        </p:nvSpPr>
        <p:spPr>
          <a:xfrm rot="21420000">
            <a:off x="7665059" y="3161118"/>
            <a:ext cx="83708" cy="12824"/>
          </a:xfrm>
          <a:prstGeom prst="rect">
            <a:avLst/>
          </a:prstGeom>
        </p:spPr>
        <p:txBody>
          <a:bodyPr vert="horz" wrap="square" lIns="0" tIns="0" rIns="0" bIns="0" rtlCol="0">
            <a:spAutoFit/>
          </a:bodyPr>
          <a:lstStyle/>
          <a:p>
            <a:pPr>
              <a:lnSpc>
                <a:spcPts val="99"/>
              </a:lnSpc>
            </a:pPr>
            <a:r>
              <a:rPr sz="102" b="1" spc="-20" dirty="0">
                <a:solidFill>
                  <a:srgbClr val="005899"/>
                </a:solidFill>
                <a:latin typeface="Arial Narrow"/>
                <a:cs typeface="Arial Narrow"/>
              </a:rPr>
              <a:t>RECOMENDACIONES</a:t>
            </a:r>
            <a:endParaRPr sz="102">
              <a:latin typeface="Arial Narrow"/>
              <a:cs typeface="Arial Narrow"/>
            </a:endParaRPr>
          </a:p>
        </p:txBody>
      </p:sp>
      <p:sp>
        <p:nvSpPr>
          <p:cNvPr id="714" name="object 714"/>
          <p:cNvSpPr txBox="1"/>
          <p:nvPr/>
        </p:nvSpPr>
        <p:spPr>
          <a:xfrm rot="21420000">
            <a:off x="7665080" y="3163325"/>
            <a:ext cx="83578" cy="32089"/>
          </a:xfrm>
          <a:prstGeom prst="rect">
            <a:avLst/>
          </a:prstGeom>
        </p:spPr>
        <p:txBody>
          <a:bodyPr vert="horz" wrap="square" lIns="0" tIns="1299" rIns="0" bIns="0" rtlCol="0">
            <a:spAutoFit/>
          </a:bodyPr>
          <a:lstStyle/>
          <a:p>
            <a:pPr>
              <a:spcBef>
                <a:spcPts val="10"/>
              </a:spcBef>
            </a:pPr>
            <a:r>
              <a:rPr sz="100" b="1" dirty="0">
                <a:solidFill>
                  <a:srgbClr val="005899"/>
                </a:solidFill>
                <a:latin typeface="Arial Narrow"/>
                <a:cs typeface="Arial Narrow"/>
              </a:rPr>
              <a:t>PARA</a:t>
            </a:r>
            <a:r>
              <a:rPr sz="100" b="1" spc="3" dirty="0">
                <a:solidFill>
                  <a:srgbClr val="005899"/>
                </a:solidFill>
                <a:latin typeface="Arial Narrow"/>
                <a:cs typeface="Arial Narrow"/>
              </a:rPr>
              <a:t> </a:t>
            </a:r>
            <a:r>
              <a:rPr sz="100" b="1" dirty="0">
                <a:solidFill>
                  <a:srgbClr val="005899"/>
                </a:solidFill>
                <a:latin typeface="Arial Narrow"/>
                <a:cs typeface="Arial Narrow"/>
              </a:rPr>
              <a:t>QUE</a:t>
            </a:r>
            <a:r>
              <a:rPr sz="100" b="1" spc="3" dirty="0">
                <a:solidFill>
                  <a:srgbClr val="005899"/>
                </a:solidFill>
                <a:latin typeface="Arial Narrow"/>
                <a:cs typeface="Arial Narrow"/>
              </a:rPr>
              <a:t> </a:t>
            </a:r>
            <a:r>
              <a:rPr sz="100" b="1" dirty="0">
                <a:solidFill>
                  <a:srgbClr val="005899"/>
                </a:solidFill>
                <a:latin typeface="Arial Narrow"/>
                <a:cs typeface="Arial Narrow"/>
              </a:rPr>
              <a:t>SUS </a:t>
            </a:r>
            <a:r>
              <a:rPr sz="100" b="1" spc="-7" dirty="0">
                <a:solidFill>
                  <a:srgbClr val="005899"/>
                </a:solidFill>
                <a:latin typeface="Arial Narrow"/>
                <a:cs typeface="Arial Narrow"/>
              </a:rPr>
              <a:t>HIJOS</a:t>
            </a:r>
            <a:endParaRPr sz="100">
              <a:latin typeface="Arial Narrow"/>
              <a:cs typeface="Arial Narrow"/>
            </a:endParaRPr>
          </a:p>
        </p:txBody>
      </p:sp>
      <p:sp>
        <p:nvSpPr>
          <p:cNvPr id="715" name="object 715"/>
          <p:cNvSpPr txBox="1"/>
          <p:nvPr/>
        </p:nvSpPr>
        <p:spPr>
          <a:xfrm rot="21420000">
            <a:off x="7666536" y="3176723"/>
            <a:ext cx="83102" cy="25648"/>
          </a:xfrm>
          <a:prstGeom prst="rect">
            <a:avLst/>
          </a:prstGeom>
        </p:spPr>
        <p:txBody>
          <a:bodyPr vert="horz" wrap="square" lIns="0" tIns="0" rIns="0" bIns="0" rtlCol="0">
            <a:spAutoFit/>
          </a:bodyPr>
          <a:lstStyle/>
          <a:p>
            <a:pPr>
              <a:lnSpc>
                <a:spcPts val="61"/>
              </a:lnSpc>
            </a:pPr>
            <a:r>
              <a:rPr sz="100" b="1" spc="-20" dirty="0">
                <a:solidFill>
                  <a:srgbClr val="FFFFFF"/>
                </a:solidFill>
                <a:latin typeface="Arial Narrow"/>
                <a:cs typeface="Arial Narrow"/>
              </a:rPr>
              <a:t>SUPEREN</a:t>
            </a:r>
            <a:r>
              <a:rPr sz="100" b="1" spc="14" dirty="0">
                <a:solidFill>
                  <a:srgbClr val="FFFFFF"/>
                </a:solidFill>
                <a:latin typeface="Arial Narrow"/>
                <a:cs typeface="Arial Narrow"/>
              </a:rPr>
              <a:t> </a:t>
            </a:r>
            <a:r>
              <a:rPr sz="100" b="1" spc="-20" dirty="0">
                <a:solidFill>
                  <a:srgbClr val="FFFFFF"/>
                </a:solidFill>
                <a:latin typeface="Arial Narrow"/>
                <a:cs typeface="Arial Narrow"/>
              </a:rPr>
              <a:t>EL</a:t>
            </a:r>
            <a:r>
              <a:rPr sz="100" b="1" spc="14" dirty="0">
                <a:solidFill>
                  <a:srgbClr val="FFFFFF"/>
                </a:solidFill>
                <a:latin typeface="Arial Narrow"/>
                <a:cs typeface="Arial Narrow"/>
              </a:rPr>
              <a:t> </a:t>
            </a:r>
            <a:r>
              <a:rPr sz="100" b="1" spc="-17" dirty="0">
                <a:solidFill>
                  <a:srgbClr val="FFFFFF"/>
                </a:solidFill>
                <a:latin typeface="Arial Narrow"/>
                <a:cs typeface="Arial Narrow"/>
              </a:rPr>
              <a:t>MIEDO</a:t>
            </a:r>
            <a:r>
              <a:rPr sz="100" b="1" spc="7" dirty="0">
                <a:solidFill>
                  <a:srgbClr val="FFFFFF"/>
                </a:solidFill>
                <a:latin typeface="Arial Narrow"/>
                <a:cs typeface="Arial Narrow"/>
              </a:rPr>
              <a:t> </a:t>
            </a:r>
            <a:r>
              <a:rPr sz="100" b="1" spc="-20" dirty="0">
                <a:solidFill>
                  <a:srgbClr val="FFFFFF"/>
                </a:solidFill>
                <a:latin typeface="Arial Narrow"/>
                <a:cs typeface="Arial Narrow"/>
              </a:rPr>
              <a:t>A</a:t>
            </a:r>
            <a:r>
              <a:rPr sz="100" b="1" spc="14" dirty="0">
                <a:solidFill>
                  <a:srgbClr val="FFFFFF"/>
                </a:solidFill>
                <a:latin typeface="Arial Narrow"/>
                <a:cs typeface="Arial Narrow"/>
              </a:rPr>
              <a:t> </a:t>
            </a:r>
            <a:r>
              <a:rPr sz="100" b="1" spc="-17" dirty="0">
                <a:solidFill>
                  <a:srgbClr val="FFFFFF"/>
                </a:solidFill>
                <a:latin typeface="Arial Narrow"/>
                <a:cs typeface="Arial Narrow"/>
              </a:rPr>
              <a:t>LA</a:t>
            </a:r>
            <a:r>
              <a:rPr sz="100" b="1" spc="14" dirty="0">
                <a:solidFill>
                  <a:srgbClr val="FFFFFF"/>
                </a:solidFill>
                <a:latin typeface="Arial Narrow"/>
                <a:cs typeface="Arial Narrow"/>
              </a:rPr>
              <a:t> </a:t>
            </a:r>
            <a:r>
              <a:rPr sz="100" b="1" spc="-14" dirty="0">
                <a:solidFill>
                  <a:srgbClr val="FFFFFF"/>
                </a:solidFill>
                <a:latin typeface="Arial Narrow"/>
                <a:cs typeface="Arial Narrow"/>
              </a:rPr>
              <a:t>VACUNA</a:t>
            </a:r>
            <a:endParaRPr sz="100">
              <a:latin typeface="Arial Narrow"/>
              <a:cs typeface="Arial Narrow"/>
            </a:endParaRPr>
          </a:p>
        </p:txBody>
      </p:sp>
      <p:grpSp>
        <p:nvGrpSpPr>
          <p:cNvPr id="716" name="object 716"/>
          <p:cNvGrpSpPr/>
          <p:nvPr/>
        </p:nvGrpSpPr>
        <p:grpSpPr>
          <a:xfrm>
            <a:off x="7585425" y="3198792"/>
            <a:ext cx="185738" cy="166688"/>
            <a:chOff x="6070690" y="4691562"/>
            <a:chExt cx="272415" cy="244475"/>
          </a:xfrm>
        </p:grpSpPr>
        <p:sp>
          <p:nvSpPr>
            <p:cNvPr id="717" name="object 717"/>
            <p:cNvSpPr/>
            <p:nvPr/>
          </p:nvSpPr>
          <p:spPr>
            <a:xfrm>
              <a:off x="6191339" y="4703419"/>
              <a:ext cx="17145" cy="5715"/>
            </a:xfrm>
            <a:custGeom>
              <a:avLst/>
              <a:gdLst/>
              <a:ahLst/>
              <a:cxnLst/>
              <a:rect l="l" t="t" r="r" b="b"/>
              <a:pathLst>
                <a:path w="17145" h="5714">
                  <a:moveTo>
                    <a:pt x="2159" y="4864"/>
                  </a:moveTo>
                  <a:lnTo>
                    <a:pt x="2146" y="4254"/>
                  </a:lnTo>
                  <a:lnTo>
                    <a:pt x="2133" y="4114"/>
                  </a:lnTo>
                  <a:lnTo>
                    <a:pt x="2133" y="3975"/>
                  </a:lnTo>
                  <a:lnTo>
                    <a:pt x="2108" y="3721"/>
                  </a:lnTo>
                  <a:lnTo>
                    <a:pt x="1485" y="3759"/>
                  </a:lnTo>
                  <a:lnTo>
                    <a:pt x="1498" y="3886"/>
                  </a:lnTo>
                  <a:lnTo>
                    <a:pt x="1498" y="4038"/>
                  </a:lnTo>
                  <a:lnTo>
                    <a:pt x="1524" y="4368"/>
                  </a:lnTo>
                  <a:lnTo>
                    <a:pt x="1524" y="4521"/>
                  </a:lnTo>
                  <a:lnTo>
                    <a:pt x="1536" y="4660"/>
                  </a:lnTo>
                  <a:lnTo>
                    <a:pt x="1536" y="4876"/>
                  </a:lnTo>
                  <a:lnTo>
                    <a:pt x="1422" y="5003"/>
                  </a:lnTo>
                  <a:lnTo>
                    <a:pt x="939" y="5029"/>
                  </a:lnTo>
                  <a:lnTo>
                    <a:pt x="812" y="4914"/>
                  </a:lnTo>
                  <a:lnTo>
                    <a:pt x="723" y="3708"/>
                  </a:lnTo>
                  <a:lnTo>
                    <a:pt x="647" y="2159"/>
                  </a:lnTo>
                  <a:lnTo>
                    <a:pt x="635" y="1447"/>
                  </a:lnTo>
                  <a:lnTo>
                    <a:pt x="1206" y="1308"/>
                  </a:lnTo>
                  <a:lnTo>
                    <a:pt x="1333" y="1409"/>
                  </a:lnTo>
                  <a:lnTo>
                    <a:pt x="1371" y="1905"/>
                  </a:lnTo>
                  <a:lnTo>
                    <a:pt x="1371" y="2070"/>
                  </a:lnTo>
                  <a:lnTo>
                    <a:pt x="1384" y="2222"/>
                  </a:lnTo>
                  <a:lnTo>
                    <a:pt x="1384" y="2374"/>
                  </a:lnTo>
                  <a:lnTo>
                    <a:pt x="1397" y="2501"/>
                  </a:lnTo>
                  <a:lnTo>
                    <a:pt x="2019" y="2463"/>
                  </a:lnTo>
                  <a:lnTo>
                    <a:pt x="2019" y="2235"/>
                  </a:lnTo>
                  <a:lnTo>
                    <a:pt x="1993" y="1930"/>
                  </a:lnTo>
                  <a:lnTo>
                    <a:pt x="1993" y="1803"/>
                  </a:lnTo>
                  <a:lnTo>
                    <a:pt x="1295" y="787"/>
                  </a:lnTo>
                  <a:lnTo>
                    <a:pt x="952" y="800"/>
                  </a:lnTo>
                  <a:lnTo>
                    <a:pt x="609" y="812"/>
                  </a:lnTo>
                  <a:lnTo>
                    <a:pt x="368" y="914"/>
                  </a:lnTo>
                  <a:lnTo>
                    <a:pt x="215" y="1092"/>
                  </a:lnTo>
                  <a:lnTo>
                    <a:pt x="76" y="1270"/>
                  </a:lnTo>
                  <a:lnTo>
                    <a:pt x="0" y="1511"/>
                  </a:lnTo>
                  <a:lnTo>
                    <a:pt x="38" y="2400"/>
                  </a:lnTo>
                  <a:lnTo>
                    <a:pt x="63" y="2730"/>
                  </a:lnTo>
                  <a:lnTo>
                    <a:pt x="88" y="3378"/>
                  </a:lnTo>
                  <a:lnTo>
                    <a:pt x="114" y="3695"/>
                  </a:lnTo>
                  <a:lnTo>
                    <a:pt x="127" y="4025"/>
                  </a:lnTo>
                  <a:lnTo>
                    <a:pt x="152" y="4330"/>
                  </a:lnTo>
                  <a:lnTo>
                    <a:pt x="850" y="5549"/>
                  </a:lnTo>
                  <a:lnTo>
                    <a:pt x="1206" y="5524"/>
                  </a:lnTo>
                  <a:lnTo>
                    <a:pt x="1549" y="5511"/>
                  </a:lnTo>
                  <a:lnTo>
                    <a:pt x="1790" y="5422"/>
                  </a:lnTo>
                  <a:lnTo>
                    <a:pt x="2095" y="5105"/>
                  </a:lnTo>
                  <a:lnTo>
                    <a:pt x="2159" y="4864"/>
                  </a:lnTo>
                  <a:close/>
                </a:path>
                <a:path w="17145" h="5714">
                  <a:moveTo>
                    <a:pt x="4813" y="5295"/>
                  </a:moveTo>
                  <a:lnTo>
                    <a:pt x="4572" y="660"/>
                  </a:lnTo>
                  <a:lnTo>
                    <a:pt x="3949" y="698"/>
                  </a:lnTo>
                  <a:lnTo>
                    <a:pt x="4051" y="2705"/>
                  </a:lnTo>
                  <a:lnTo>
                    <a:pt x="3378" y="2743"/>
                  </a:lnTo>
                  <a:lnTo>
                    <a:pt x="3276" y="736"/>
                  </a:lnTo>
                  <a:lnTo>
                    <a:pt x="2641" y="762"/>
                  </a:lnTo>
                  <a:lnTo>
                    <a:pt x="2882" y="5397"/>
                  </a:lnTo>
                  <a:lnTo>
                    <a:pt x="3517" y="5359"/>
                  </a:lnTo>
                  <a:lnTo>
                    <a:pt x="3416" y="3289"/>
                  </a:lnTo>
                  <a:lnTo>
                    <a:pt x="4089" y="3263"/>
                  </a:lnTo>
                  <a:lnTo>
                    <a:pt x="4191" y="5334"/>
                  </a:lnTo>
                  <a:lnTo>
                    <a:pt x="4813" y="5295"/>
                  </a:lnTo>
                  <a:close/>
                </a:path>
                <a:path w="17145" h="5714">
                  <a:moveTo>
                    <a:pt x="6286" y="5219"/>
                  </a:moveTo>
                  <a:lnTo>
                    <a:pt x="6045" y="584"/>
                  </a:lnTo>
                  <a:lnTo>
                    <a:pt x="5422" y="609"/>
                  </a:lnTo>
                  <a:lnTo>
                    <a:pt x="5664" y="5245"/>
                  </a:lnTo>
                  <a:lnTo>
                    <a:pt x="6286" y="5219"/>
                  </a:lnTo>
                  <a:close/>
                </a:path>
                <a:path w="17145" h="5714">
                  <a:moveTo>
                    <a:pt x="9055" y="4495"/>
                  </a:moveTo>
                  <a:lnTo>
                    <a:pt x="9042" y="3898"/>
                  </a:lnTo>
                  <a:lnTo>
                    <a:pt x="9029" y="3759"/>
                  </a:lnTo>
                  <a:lnTo>
                    <a:pt x="9029" y="3619"/>
                  </a:lnTo>
                  <a:lnTo>
                    <a:pt x="9004" y="3365"/>
                  </a:lnTo>
                  <a:lnTo>
                    <a:pt x="8382" y="3403"/>
                  </a:lnTo>
                  <a:lnTo>
                    <a:pt x="8394" y="3530"/>
                  </a:lnTo>
                  <a:lnTo>
                    <a:pt x="8394" y="3683"/>
                  </a:lnTo>
                  <a:lnTo>
                    <a:pt x="8420" y="4013"/>
                  </a:lnTo>
                  <a:lnTo>
                    <a:pt x="8420" y="4165"/>
                  </a:lnTo>
                  <a:lnTo>
                    <a:pt x="8432" y="4305"/>
                  </a:lnTo>
                  <a:lnTo>
                    <a:pt x="8432" y="4521"/>
                  </a:lnTo>
                  <a:lnTo>
                    <a:pt x="8318" y="4648"/>
                  </a:lnTo>
                  <a:lnTo>
                    <a:pt x="7835" y="4673"/>
                  </a:lnTo>
                  <a:lnTo>
                    <a:pt x="7708" y="4559"/>
                  </a:lnTo>
                  <a:lnTo>
                    <a:pt x="7620" y="3352"/>
                  </a:lnTo>
                  <a:lnTo>
                    <a:pt x="7543" y="1803"/>
                  </a:lnTo>
                  <a:lnTo>
                    <a:pt x="7531" y="1092"/>
                  </a:lnTo>
                  <a:lnTo>
                    <a:pt x="8102" y="952"/>
                  </a:lnTo>
                  <a:lnTo>
                    <a:pt x="8229" y="1054"/>
                  </a:lnTo>
                  <a:lnTo>
                    <a:pt x="8267" y="1549"/>
                  </a:lnTo>
                  <a:lnTo>
                    <a:pt x="8267" y="1714"/>
                  </a:lnTo>
                  <a:lnTo>
                    <a:pt x="8280" y="1866"/>
                  </a:lnTo>
                  <a:lnTo>
                    <a:pt x="8280" y="2019"/>
                  </a:lnTo>
                  <a:lnTo>
                    <a:pt x="8293" y="2146"/>
                  </a:lnTo>
                  <a:lnTo>
                    <a:pt x="8915" y="2108"/>
                  </a:lnTo>
                  <a:lnTo>
                    <a:pt x="8915" y="1879"/>
                  </a:lnTo>
                  <a:lnTo>
                    <a:pt x="8890" y="1574"/>
                  </a:lnTo>
                  <a:lnTo>
                    <a:pt x="8890" y="1447"/>
                  </a:lnTo>
                  <a:lnTo>
                    <a:pt x="8851" y="1003"/>
                  </a:lnTo>
                  <a:lnTo>
                    <a:pt x="8763" y="774"/>
                  </a:lnTo>
                  <a:lnTo>
                    <a:pt x="8432" y="482"/>
                  </a:lnTo>
                  <a:lnTo>
                    <a:pt x="8191" y="431"/>
                  </a:lnTo>
                  <a:lnTo>
                    <a:pt x="7848" y="444"/>
                  </a:lnTo>
                  <a:lnTo>
                    <a:pt x="7505" y="457"/>
                  </a:lnTo>
                  <a:lnTo>
                    <a:pt x="7264" y="558"/>
                  </a:lnTo>
                  <a:lnTo>
                    <a:pt x="7112" y="736"/>
                  </a:lnTo>
                  <a:lnTo>
                    <a:pt x="6972" y="914"/>
                  </a:lnTo>
                  <a:lnTo>
                    <a:pt x="6896" y="1143"/>
                  </a:lnTo>
                  <a:lnTo>
                    <a:pt x="6921" y="1447"/>
                  </a:lnTo>
                  <a:lnTo>
                    <a:pt x="6921" y="1739"/>
                  </a:lnTo>
                  <a:lnTo>
                    <a:pt x="6934" y="2044"/>
                  </a:lnTo>
                  <a:lnTo>
                    <a:pt x="6959" y="2374"/>
                  </a:lnTo>
                  <a:lnTo>
                    <a:pt x="6985" y="3022"/>
                  </a:lnTo>
                  <a:lnTo>
                    <a:pt x="7010" y="3340"/>
                  </a:lnTo>
                  <a:lnTo>
                    <a:pt x="7023" y="3670"/>
                  </a:lnTo>
                  <a:lnTo>
                    <a:pt x="7048" y="3975"/>
                  </a:lnTo>
                  <a:lnTo>
                    <a:pt x="7747" y="5194"/>
                  </a:lnTo>
                  <a:lnTo>
                    <a:pt x="8102" y="5168"/>
                  </a:lnTo>
                  <a:lnTo>
                    <a:pt x="8445" y="5156"/>
                  </a:lnTo>
                  <a:lnTo>
                    <a:pt x="8686" y="5067"/>
                  </a:lnTo>
                  <a:lnTo>
                    <a:pt x="8991" y="4749"/>
                  </a:lnTo>
                  <a:lnTo>
                    <a:pt x="9055" y="4495"/>
                  </a:lnTo>
                  <a:close/>
                </a:path>
                <a:path w="17145" h="5714">
                  <a:moveTo>
                    <a:pt x="11836" y="4914"/>
                  </a:moveTo>
                  <a:lnTo>
                    <a:pt x="11633" y="3797"/>
                  </a:lnTo>
                  <a:lnTo>
                    <a:pt x="11544" y="3276"/>
                  </a:lnTo>
                  <a:lnTo>
                    <a:pt x="11125" y="889"/>
                  </a:lnTo>
                  <a:lnTo>
                    <a:pt x="11023" y="317"/>
                  </a:lnTo>
                  <a:lnTo>
                    <a:pt x="10934" y="3251"/>
                  </a:lnTo>
                  <a:lnTo>
                    <a:pt x="10375" y="3276"/>
                  </a:lnTo>
                  <a:lnTo>
                    <a:pt x="10452" y="901"/>
                  </a:lnTo>
                  <a:lnTo>
                    <a:pt x="10604" y="889"/>
                  </a:lnTo>
                  <a:lnTo>
                    <a:pt x="10934" y="3251"/>
                  </a:lnTo>
                  <a:lnTo>
                    <a:pt x="10934" y="330"/>
                  </a:lnTo>
                  <a:lnTo>
                    <a:pt x="9982" y="368"/>
                  </a:lnTo>
                  <a:lnTo>
                    <a:pt x="9652" y="5029"/>
                  </a:lnTo>
                  <a:lnTo>
                    <a:pt x="10287" y="5003"/>
                  </a:lnTo>
                  <a:lnTo>
                    <a:pt x="10350" y="3835"/>
                  </a:lnTo>
                  <a:lnTo>
                    <a:pt x="11023" y="3797"/>
                  </a:lnTo>
                  <a:lnTo>
                    <a:pt x="11188" y="4953"/>
                  </a:lnTo>
                  <a:lnTo>
                    <a:pt x="11836" y="4914"/>
                  </a:lnTo>
                  <a:close/>
                </a:path>
                <a:path w="17145" h="5714">
                  <a:moveTo>
                    <a:pt x="14401" y="3873"/>
                  </a:moveTo>
                  <a:lnTo>
                    <a:pt x="14389" y="3644"/>
                  </a:lnTo>
                  <a:lnTo>
                    <a:pt x="14389" y="3441"/>
                  </a:lnTo>
                  <a:lnTo>
                    <a:pt x="14338" y="2679"/>
                  </a:lnTo>
                  <a:lnTo>
                    <a:pt x="13373" y="2730"/>
                  </a:lnTo>
                  <a:lnTo>
                    <a:pt x="13411" y="3276"/>
                  </a:lnTo>
                  <a:lnTo>
                    <a:pt x="13754" y="3263"/>
                  </a:lnTo>
                  <a:lnTo>
                    <a:pt x="13779" y="3492"/>
                  </a:lnTo>
                  <a:lnTo>
                    <a:pt x="13779" y="3632"/>
                  </a:lnTo>
                  <a:lnTo>
                    <a:pt x="13792" y="3784"/>
                  </a:lnTo>
                  <a:lnTo>
                    <a:pt x="13792" y="4241"/>
                  </a:lnTo>
                  <a:lnTo>
                    <a:pt x="13665" y="4356"/>
                  </a:lnTo>
                  <a:lnTo>
                    <a:pt x="13195" y="4381"/>
                  </a:lnTo>
                  <a:lnTo>
                    <a:pt x="13068" y="4279"/>
                  </a:lnTo>
                  <a:lnTo>
                    <a:pt x="13042" y="4051"/>
                  </a:lnTo>
                  <a:lnTo>
                    <a:pt x="12966" y="3073"/>
                  </a:lnTo>
                  <a:lnTo>
                    <a:pt x="12915" y="2019"/>
                  </a:lnTo>
                  <a:lnTo>
                    <a:pt x="12890" y="812"/>
                  </a:lnTo>
                  <a:lnTo>
                    <a:pt x="13449" y="673"/>
                  </a:lnTo>
                  <a:lnTo>
                    <a:pt x="13576" y="774"/>
                  </a:lnTo>
                  <a:lnTo>
                    <a:pt x="13627" y="1270"/>
                  </a:lnTo>
                  <a:lnTo>
                    <a:pt x="13627" y="1422"/>
                  </a:lnTo>
                  <a:lnTo>
                    <a:pt x="13639" y="1587"/>
                  </a:lnTo>
                  <a:lnTo>
                    <a:pt x="13639" y="1866"/>
                  </a:lnTo>
                  <a:lnTo>
                    <a:pt x="14274" y="1828"/>
                  </a:lnTo>
                  <a:lnTo>
                    <a:pt x="14274" y="1574"/>
                  </a:lnTo>
                  <a:lnTo>
                    <a:pt x="14262" y="1320"/>
                  </a:lnTo>
                  <a:lnTo>
                    <a:pt x="14224" y="1066"/>
                  </a:lnTo>
                  <a:lnTo>
                    <a:pt x="14198" y="723"/>
                  </a:lnTo>
                  <a:lnTo>
                    <a:pt x="14097" y="482"/>
                  </a:lnTo>
                  <a:lnTo>
                    <a:pt x="13779" y="203"/>
                  </a:lnTo>
                  <a:lnTo>
                    <a:pt x="13538" y="152"/>
                  </a:lnTo>
                  <a:lnTo>
                    <a:pt x="13208" y="165"/>
                  </a:lnTo>
                  <a:lnTo>
                    <a:pt x="12865" y="177"/>
                  </a:lnTo>
                  <a:lnTo>
                    <a:pt x="12611" y="266"/>
                  </a:lnTo>
                  <a:lnTo>
                    <a:pt x="12331" y="584"/>
                  </a:lnTo>
                  <a:lnTo>
                    <a:pt x="12268" y="850"/>
                  </a:lnTo>
                  <a:lnTo>
                    <a:pt x="12268" y="1206"/>
                  </a:lnTo>
                  <a:lnTo>
                    <a:pt x="12331" y="2755"/>
                  </a:lnTo>
                  <a:lnTo>
                    <a:pt x="12357" y="3073"/>
                  </a:lnTo>
                  <a:lnTo>
                    <a:pt x="12369" y="3390"/>
                  </a:lnTo>
                  <a:lnTo>
                    <a:pt x="12446" y="4318"/>
                  </a:lnTo>
                  <a:lnTo>
                    <a:pt x="12534" y="4559"/>
                  </a:lnTo>
                  <a:lnTo>
                    <a:pt x="12852" y="4838"/>
                  </a:lnTo>
                  <a:lnTo>
                    <a:pt x="13106" y="4902"/>
                  </a:lnTo>
                  <a:lnTo>
                    <a:pt x="13792" y="4876"/>
                  </a:lnTo>
                  <a:lnTo>
                    <a:pt x="14033" y="4787"/>
                  </a:lnTo>
                  <a:lnTo>
                    <a:pt x="14325" y="4470"/>
                  </a:lnTo>
                  <a:lnTo>
                    <a:pt x="14401" y="4216"/>
                  </a:lnTo>
                  <a:lnTo>
                    <a:pt x="14401" y="3873"/>
                  </a:lnTo>
                  <a:close/>
                </a:path>
                <a:path w="17145" h="5714">
                  <a:moveTo>
                    <a:pt x="17081" y="4241"/>
                  </a:moveTo>
                  <a:lnTo>
                    <a:pt x="16471" y="50"/>
                  </a:lnTo>
                  <a:lnTo>
                    <a:pt x="16471" y="4140"/>
                  </a:lnTo>
                  <a:lnTo>
                    <a:pt x="15913" y="4241"/>
                  </a:lnTo>
                  <a:lnTo>
                    <a:pt x="15722" y="2806"/>
                  </a:lnTo>
                  <a:lnTo>
                    <a:pt x="15722" y="546"/>
                  </a:lnTo>
                  <a:lnTo>
                    <a:pt x="16192" y="520"/>
                  </a:lnTo>
                  <a:lnTo>
                    <a:pt x="16319" y="622"/>
                  </a:lnTo>
                  <a:lnTo>
                    <a:pt x="16408" y="1968"/>
                  </a:lnTo>
                  <a:lnTo>
                    <a:pt x="16471" y="4140"/>
                  </a:lnTo>
                  <a:lnTo>
                    <a:pt x="16471" y="50"/>
                  </a:lnTo>
                  <a:lnTo>
                    <a:pt x="16281" y="0"/>
                  </a:lnTo>
                  <a:lnTo>
                    <a:pt x="15582" y="38"/>
                  </a:lnTo>
                  <a:lnTo>
                    <a:pt x="15341" y="127"/>
                  </a:lnTo>
                  <a:lnTo>
                    <a:pt x="15138" y="342"/>
                  </a:lnTo>
                  <a:lnTo>
                    <a:pt x="15074" y="2806"/>
                  </a:lnTo>
                  <a:lnTo>
                    <a:pt x="15163" y="4076"/>
                  </a:lnTo>
                  <a:lnTo>
                    <a:pt x="15265" y="4419"/>
                  </a:lnTo>
                  <a:lnTo>
                    <a:pt x="15582" y="4699"/>
                  </a:lnTo>
                  <a:lnTo>
                    <a:pt x="15836" y="4762"/>
                  </a:lnTo>
                  <a:lnTo>
                    <a:pt x="16522" y="4724"/>
                  </a:lnTo>
                  <a:lnTo>
                    <a:pt x="16776" y="4635"/>
                  </a:lnTo>
                  <a:lnTo>
                    <a:pt x="16979" y="4419"/>
                  </a:lnTo>
                  <a:lnTo>
                    <a:pt x="17081" y="4241"/>
                  </a:lnTo>
                  <a:close/>
                </a:path>
              </a:pathLst>
            </a:custGeom>
            <a:solidFill>
              <a:srgbClr val="FFFFFF"/>
            </a:solidFill>
          </p:spPr>
          <p:txBody>
            <a:bodyPr wrap="square" lIns="0" tIns="0" rIns="0" bIns="0" rtlCol="0"/>
            <a:lstStyle/>
            <a:p>
              <a:endParaRPr sz="1227"/>
            </a:p>
          </p:txBody>
        </p:sp>
        <p:sp>
          <p:nvSpPr>
            <p:cNvPr id="718" name="object 718"/>
            <p:cNvSpPr/>
            <p:nvPr/>
          </p:nvSpPr>
          <p:spPr>
            <a:xfrm>
              <a:off x="6190971" y="4696789"/>
              <a:ext cx="22860" cy="11430"/>
            </a:xfrm>
            <a:custGeom>
              <a:avLst/>
              <a:gdLst/>
              <a:ahLst/>
              <a:cxnLst/>
              <a:rect l="l" t="t" r="r" b="b"/>
              <a:pathLst>
                <a:path w="22860" h="11429">
                  <a:moveTo>
                    <a:pt x="2413" y="4013"/>
                  </a:moveTo>
                  <a:lnTo>
                    <a:pt x="2336" y="1701"/>
                  </a:lnTo>
                  <a:lnTo>
                    <a:pt x="2235" y="1422"/>
                  </a:lnTo>
                  <a:lnTo>
                    <a:pt x="1828" y="1092"/>
                  </a:lnTo>
                  <a:lnTo>
                    <a:pt x="1651" y="1054"/>
                  </a:lnTo>
                  <a:lnTo>
                    <a:pt x="1651" y="3873"/>
                  </a:lnTo>
                  <a:lnTo>
                    <a:pt x="914" y="4013"/>
                  </a:lnTo>
                  <a:lnTo>
                    <a:pt x="800" y="1739"/>
                  </a:lnTo>
                  <a:lnTo>
                    <a:pt x="1435" y="1701"/>
                  </a:lnTo>
                  <a:lnTo>
                    <a:pt x="1587" y="1828"/>
                  </a:lnTo>
                  <a:lnTo>
                    <a:pt x="1651" y="3873"/>
                  </a:lnTo>
                  <a:lnTo>
                    <a:pt x="1651" y="1054"/>
                  </a:lnTo>
                  <a:lnTo>
                    <a:pt x="1524" y="1016"/>
                  </a:lnTo>
                  <a:lnTo>
                    <a:pt x="0" y="1104"/>
                  </a:lnTo>
                  <a:lnTo>
                    <a:pt x="292" y="6718"/>
                  </a:lnTo>
                  <a:lnTo>
                    <a:pt x="1054" y="6680"/>
                  </a:lnTo>
                  <a:lnTo>
                    <a:pt x="952" y="4686"/>
                  </a:lnTo>
                  <a:lnTo>
                    <a:pt x="1714" y="4648"/>
                  </a:lnTo>
                  <a:lnTo>
                    <a:pt x="2019" y="4546"/>
                  </a:lnTo>
                  <a:lnTo>
                    <a:pt x="2374" y="4165"/>
                  </a:lnTo>
                  <a:lnTo>
                    <a:pt x="2413" y="4013"/>
                  </a:lnTo>
                  <a:close/>
                </a:path>
                <a:path w="22860" h="11429">
                  <a:moveTo>
                    <a:pt x="5397" y="6451"/>
                  </a:moveTo>
                  <a:lnTo>
                    <a:pt x="4724" y="4495"/>
                  </a:lnTo>
                  <a:lnTo>
                    <a:pt x="4660" y="4330"/>
                  </a:lnTo>
                  <a:lnTo>
                    <a:pt x="4991" y="4165"/>
                  </a:lnTo>
                  <a:lnTo>
                    <a:pt x="5130" y="3848"/>
                  </a:lnTo>
                  <a:lnTo>
                    <a:pt x="5029" y="1562"/>
                  </a:lnTo>
                  <a:lnTo>
                    <a:pt x="4914" y="1282"/>
                  </a:lnTo>
                  <a:lnTo>
                    <a:pt x="4521" y="952"/>
                  </a:lnTo>
                  <a:lnTo>
                    <a:pt x="4381" y="927"/>
                  </a:lnTo>
                  <a:lnTo>
                    <a:pt x="4381" y="3657"/>
                  </a:lnTo>
                  <a:lnTo>
                    <a:pt x="4229" y="3810"/>
                  </a:lnTo>
                  <a:lnTo>
                    <a:pt x="3594" y="3848"/>
                  </a:lnTo>
                  <a:lnTo>
                    <a:pt x="3479" y="1600"/>
                  </a:lnTo>
                  <a:lnTo>
                    <a:pt x="4114" y="1562"/>
                  </a:lnTo>
                  <a:lnTo>
                    <a:pt x="4267" y="1701"/>
                  </a:lnTo>
                  <a:lnTo>
                    <a:pt x="4381" y="3657"/>
                  </a:lnTo>
                  <a:lnTo>
                    <a:pt x="4381" y="927"/>
                  </a:lnTo>
                  <a:lnTo>
                    <a:pt x="4203" y="889"/>
                  </a:lnTo>
                  <a:lnTo>
                    <a:pt x="2679" y="965"/>
                  </a:lnTo>
                  <a:lnTo>
                    <a:pt x="2971" y="6578"/>
                  </a:lnTo>
                  <a:lnTo>
                    <a:pt x="3733" y="6540"/>
                  </a:lnTo>
                  <a:lnTo>
                    <a:pt x="3632" y="4521"/>
                  </a:lnTo>
                  <a:lnTo>
                    <a:pt x="3949" y="4495"/>
                  </a:lnTo>
                  <a:lnTo>
                    <a:pt x="4584" y="6502"/>
                  </a:lnTo>
                  <a:lnTo>
                    <a:pt x="5397" y="6451"/>
                  </a:lnTo>
                  <a:close/>
                </a:path>
                <a:path w="22860" h="11429">
                  <a:moveTo>
                    <a:pt x="8013" y="5816"/>
                  </a:moveTo>
                  <a:lnTo>
                    <a:pt x="7264" y="736"/>
                  </a:lnTo>
                  <a:lnTo>
                    <a:pt x="7264" y="5689"/>
                  </a:lnTo>
                  <a:lnTo>
                    <a:pt x="6591" y="5816"/>
                  </a:lnTo>
                  <a:lnTo>
                    <a:pt x="6413" y="5384"/>
                  </a:lnTo>
                  <a:lnTo>
                    <a:pt x="6324" y="4076"/>
                  </a:lnTo>
                  <a:lnTo>
                    <a:pt x="6362" y="1333"/>
                  </a:lnTo>
                  <a:lnTo>
                    <a:pt x="6934" y="1308"/>
                  </a:lnTo>
                  <a:lnTo>
                    <a:pt x="7112" y="1739"/>
                  </a:lnTo>
                  <a:lnTo>
                    <a:pt x="7226" y="3314"/>
                  </a:lnTo>
                  <a:lnTo>
                    <a:pt x="7264" y="5689"/>
                  </a:lnTo>
                  <a:lnTo>
                    <a:pt x="7264" y="736"/>
                  </a:lnTo>
                  <a:lnTo>
                    <a:pt x="7035" y="673"/>
                  </a:lnTo>
                  <a:lnTo>
                    <a:pt x="6197" y="711"/>
                  </a:lnTo>
                  <a:lnTo>
                    <a:pt x="5892" y="825"/>
                  </a:lnTo>
                  <a:lnTo>
                    <a:pt x="5651" y="1079"/>
                  </a:lnTo>
                  <a:lnTo>
                    <a:pt x="5562" y="4076"/>
                  </a:lnTo>
                  <a:lnTo>
                    <a:pt x="5664" y="5626"/>
                  </a:lnTo>
                  <a:lnTo>
                    <a:pt x="5791" y="6045"/>
                  </a:lnTo>
                  <a:lnTo>
                    <a:pt x="6184" y="6375"/>
                  </a:lnTo>
                  <a:lnTo>
                    <a:pt x="6489" y="6451"/>
                  </a:lnTo>
                  <a:lnTo>
                    <a:pt x="7340" y="6413"/>
                  </a:lnTo>
                  <a:lnTo>
                    <a:pt x="7632" y="6299"/>
                  </a:lnTo>
                  <a:lnTo>
                    <a:pt x="7975" y="5930"/>
                  </a:lnTo>
                  <a:close/>
                </a:path>
                <a:path w="22860" h="11429">
                  <a:moveTo>
                    <a:pt x="10375" y="1231"/>
                  </a:moveTo>
                  <a:lnTo>
                    <a:pt x="10337" y="558"/>
                  </a:lnTo>
                  <a:lnTo>
                    <a:pt x="7962" y="685"/>
                  </a:lnTo>
                  <a:lnTo>
                    <a:pt x="8001" y="1358"/>
                  </a:lnTo>
                  <a:lnTo>
                    <a:pt x="8801" y="1308"/>
                  </a:lnTo>
                  <a:lnTo>
                    <a:pt x="9055" y="6261"/>
                  </a:lnTo>
                  <a:lnTo>
                    <a:pt x="9829" y="6223"/>
                  </a:lnTo>
                  <a:lnTo>
                    <a:pt x="9563" y="1282"/>
                  </a:lnTo>
                  <a:lnTo>
                    <a:pt x="10375" y="1231"/>
                  </a:lnTo>
                  <a:close/>
                </a:path>
                <a:path w="22860" h="11429">
                  <a:moveTo>
                    <a:pt x="12865" y="6057"/>
                  </a:moveTo>
                  <a:lnTo>
                    <a:pt x="12827" y="5384"/>
                  </a:lnTo>
                  <a:lnTo>
                    <a:pt x="11569" y="5448"/>
                  </a:lnTo>
                  <a:lnTo>
                    <a:pt x="11480" y="3619"/>
                  </a:lnTo>
                  <a:lnTo>
                    <a:pt x="12661" y="3556"/>
                  </a:lnTo>
                  <a:lnTo>
                    <a:pt x="12623" y="2882"/>
                  </a:lnTo>
                  <a:lnTo>
                    <a:pt x="11442" y="2946"/>
                  </a:lnTo>
                  <a:lnTo>
                    <a:pt x="11353" y="1168"/>
                  </a:lnTo>
                  <a:lnTo>
                    <a:pt x="12598" y="1117"/>
                  </a:lnTo>
                  <a:lnTo>
                    <a:pt x="12560" y="444"/>
                  </a:lnTo>
                  <a:lnTo>
                    <a:pt x="10553" y="546"/>
                  </a:lnTo>
                  <a:lnTo>
                    <a:pt x="10845" y="6159"/>
                  </a:lnTo>
                  <a:lnTo>
                    <a:pt x="12865" y="6057"/>
                  </a:lnTo>
                  <a:close/>
                </a:path>
                <a:path w="22860" h="11429">
                  <a:moveTo>
                    <a:pt x="15519" y="4813"/>
                  </a:moveTo>
                  <a:lnTo>
                    <a:pt x="15506" y="4546"/>
                  </a:lnTo>
                  <a:lnTo>
                    <a:pt x="15506" y="4279"/>
                  </a:lnTo>
                  <a:lnTo>
                    <a:pt x="15468" y="3556"/>
                  </a:lnTo>
                  <a:lnTo>
                    <a:pt x="15443" y="3365"/>
                  </a:lnTo>
                  <a:lnTo>
                    <a:pt x="14274" y="3429"/>
                  </a:lnTo>
                  <a:lnTo>
                    <a:pt x="14312" y="4089"/>
                  </a:lnTo>
                  <a:lnTo>
                    <a:pt x="14744" y="4064"/>
                  </a:lnTo>
                  <a:lnTo>
                    <a:pt x="14757" y="4203"/>
                  </a:lnTo>
                  <a:lnTo>
                    <a:pt x="14757" y="4356"/>
                  </a:lnTo>
                  <a:lnTo>
                    <a:pt x="14782" y="4699"/>
                  </a:lnTo>
                  <a:lnTo>
                    <a:pt x="14782" y="5257"/>
                  </a:lnTo>
                  <a:lnTo>
                    <a:pt x="14643" y="5397"/>
                  </a:lnTo>
                  <a:lnTo>
                    <a:pt x="14338" y="5410"/>
                  </a:lnTo>
                  <a:lnTo>
                    <a:pt x="14058" y="5435"/>
                  </a:lnTo>
                  <a:lnTo>
                    <a:pt x="13906" y="5295"/>
                  </a:lnTo>
                  <a:lnTo>
                    <a:pt x="13779" y="3835"/>
                  </a:lnTo>
                  <a:lnTo>
                    <a:pt x="13754" y="3200"/>
                  </a:lnTo>
                  <a:lnTo>
                    <a:pt x="13690" y="1943"/>
                  </a:lnTo>
                  <a:lnTo>
                    <a:pt x="13690" y="1092"/>
                  </a:lnTo>
                  <a:lnTo>
                    <a:pt x="13817" y="939"/>
                  </a:lnTo>
                  <a:lnTo>
                    <a:pt x="14376" y="914"/>
                  </a:lnTo>
                  <a:lnTo>
                    <a:pt x="14528" y="1041"/>
                  </a:lnTo>
                  <a:lnTo>
                    <a:pt x="14605" y="2032"/>
                  </a:lnTo>
                  <a:lnTo>
                    <a:pt x="14605" y="2374"/>
                  </a:lnTo>
                  <a:lnTo>
                    <a:pt x="15367" y="2324"/>
                  </a:lnTo>
                  <a:lnTo>
                    <a:pt x="15367" y="2019"/>
                  </a:lnTo>
                  <a:lnTo>
                    <a:pt x="15354" y="1714"/>
                  </a:lnTo>
                  <a:lnTo>
                    <a:pt x="15316" y="1409"/>
                  </a:lnTo>
                  <a:lnTo>
                    <a:pt x="15278" y="990"/>
                  </a:lnTo>
                  <a:lnTo>
                    <a:pt x="15151" y="698"/>
                  </a:lnTo>
                  <a:lnTo>
                    <a:pt x="14770" y="355"/>
                  </a:lnTo>
                  <a:lnTo>
                    <a:pt x="14478" y="279"/>
                  </a:lnTo>
                  <a:lnTo>
                    <a:pt x="14071" y="304"/>
                  </a:lnTo>
                  <a:lnTo>
                    <a:pt x="13652" y="330"/>
                  </a:lnTo>
                  <a:lnTo>
                    <a:pt x="13360" y="431"/>
                  </a:lnTo>
                  <a:lnTo>
                    <a:pt x="13017" y="825"/>
                  </a:lnTo>
                  <a:lnTo>
                    <a:pt x="12928" y="1130"/>
                  </a:lnTo>
                  <a:lnTo>
                    <a:pt x="12992" y="3060"/>
                  </a:lnTo>
                  <a:lnTo>
                    <a:pt x="13144" y="5346"/>
                  </a:lnTo>
                  <a:lnTo>
                    <a:pt x="13258" y="5651"/>
                  </a:lnTo>
                  <a:lnTo>
                    <a:pt x="13639" y="5994"/>
                  </a:lnTo>
                  <a:lnTo>
                    <a:pt x="13944" y="6070"/>
                  </a:lnTo>
                  <a:lnTo>
                    <a:pt x="14782" y="6019"/>
                  </a:lnTo>
                  <a:lnTo>
                    <a:pt x="15074" y="5918"/>
                  </a:lnTo>
                  <a:lnTo>
                    <a:pt x="15430" y="5537"/>
                  </a:lnTo>
                  <a:lnTo>
                    <a:pt x="15519" y="5232"/>
                  </a:lnTo>
                  <a:lnTo>
                    <a:pt x="15519" y="4813"/>
                  </a:lnTo>
                  <a:close/>
                </a:path>
                <a:path w="22860" h="11429">
                  <a:moveTo>
                    <a:pt x="18034" y="5791"/>
                  </a:moveTo>
                  <a:lnTo>
                    <a:pt x="17995" y="5118"/>
                  </a:lnTo>
                  <a:lnTo>
                    <a:pt x="16738" y="5168"/>
                  </a:lnTo>
                  <a:lnTo>
                    <a:pt x="16649" y="3340"/>
                  </a:lnTo>
                  <a:lnTo>
                    <a:pt x="17830" y="3276"/>
                  </a:lnTo>
                  <a:lnTo>
                    <a:pt x="17792" y="2603"/>
                  </a:lnTo>
                  <a:lnTo>
                    <a:pt x="16611" y="2667"/>
                  </a:lnTo>
                  <a:lnTo>
                    <a:pt x="16522" y="901"/>
                  </a:lnTo>
                  <a:lnTo>
                    <a:pt x="17767" y="838"/>
                  </a:lnTo>
                  <a:lnTo>
                    <a:pt x="17729" y="165"/>
                  </a:lnTo>
                  <a:lnTo>
                    <a:pt x="15722" y="266"/>
                  </a:lnTo>
                  <a:lnTo>
                    <a:pt x="16014" y="5892"/>
                  </a:lnTo>
                  <a:lnTo>
                    <a:pt x="18034" y="5791"/>
                  </a:lnTo>
                  <a:close/>
                </a:path>
                <a:path w="22860" h="11429">
                  <a:moveTo>
                    <a:pt x="22059" y="5575"/>
                  </a:moveTo>
                  <a:lnTo>
                    <a:pt x="21818" y="4229"/>
                  </a:lnTo>
                  <a:lnTo>
                    <a:pt x="21704" y="3581"/>
                  </a:lnTo>
                  <a:lnTo>
                    <a:pt x="21196" y="685"/>
                  </a:lnTo>
                  <a:lnTo>
                    <a:pt x="21082" y="0"/>
                  </a:lnTo>
                  <a:lnTo>
                    <a:pt x="20980" y="3543"/>
                  </a:lnTo>
                  <a:lnTo>
                    <a:pt x="20294" y="3581"/>
                  </a:lnTo>
                  <a:lnTo>
                    <a:pt x="20383" y="698"/>
                  </a:lnTo>
                  <a:lnTo>
                    <a:pt x="20574" y="685"/>
                  </a:lnTo>
                  <a:lnTo>
                    <a:pt x="20789" y="2336"/>
                  </a:lnTo>
                  <a:lnTo>
                    <a:pt x="20980" y="3543"/>
                  </a:lnTo>
                  <a:lnTo>
                    <a:pt x="20980" y="12"/>
                  </a:lnTo>
                  <a:lnTo>
                    <a:pt x="19812" y="63"/>
                  </a:lnTo>
                  <a:lnTo>
                    <a:pt x="19418" y="5715"/>
                  </a:lnTo>
                  <a:lnTo>
                    <a:pt x="20205" y="5676"/>
                  </a:lnTo>
                  <a:lnTo>
                    <a:pt x="20256" y="4254"/>
                  </a:lnTo>
                  <a:lnTo>
                    <a:pt x="21082" y="4229"/>
                  </a:lnTo>
                  <a:lnTo>
                    <a:pt x="21285" y="5613"/>
                  </a:lnTo>
                  <a:lnTo>
                    <a:pt x="22059" y="5575"/>
                  </a:lnTo>
                  <a:close/>
                </a:path>
                <a:path w="22860" h="11429">
                  <a:moveTo>
                    <a:pt x="22428" y="9817"/>
                  </a:moveTo>
                  <a:lnTo>
                    <a:pt x="21196" y="8712"/>
                  </a:lnTo>
                  <a:lnTo>
                    <a:pt x="22301" y="7493"/>
                  </a:lnTo>
                  <a:lnTo>
                    <a:pt x="20739" y="7988"/>
                  </a:lnTo>
                  <a:lnTo>
                    <a:pt x="20231" y="6438"/>
                  </a:lnTo>
                  <a:lnTo>
                    <a:pt x="19888" y="8039"/>
                  </a:lnTo>
                  <a:lnTo>
                    <a:pt x="18288" y="7696"/>
                  </a:lnTo>
                  <a:lnTo>
                    <a:pt x="19494" y="8788"/>
                  </a:lnTo>
                  <a:lnTo>
                    <a:pt x="18402" y="10020"/>
                  </a:lnTo>
                  <a:lnTo>
                    <a:pt x="19964" y="9512"/>
                  </a:lnTo>
                  <a:lnTo>
                    <a:pt x="20472" y="11074"/>
                  </a:lnTo>
                  <a:lnTo>
                    <a:pt x="20815" y="9474"/>
                  </a:lnTo>
                  <a:lnTo>
                    <a:pt x="22428" y="9817"/>
                  </a:lnTo>
                  <a:close/>
                </a:path>
              </a:pathLst>
            </a:custGeom>
            <a:solidFill>
              <a:srgbClr val="981B1E"/>
            </a:solidFill>
          </p:spPr>
          <p:txBody>
            <a:bodyPr wrap="square" lIns="0" tIns="0" rIns="0" bIns="0" rtlCol="0"/>
            <a:lstStyle/>
            <a:p>
              <a:endParaRPr sz="1227"/>
            </a:p>
          </p:txBody>
        </p:sp>
        <p:sp>
          <p:nvSpPr>
            <p:cNvPr id="719" name="object 719"/>
            <p:cNvSpPr/>
            <p:nvPr/>
          </p:nvSpPr>
          <p:spPr>
            <a:xfrm>
              <a:off x="6215939" y="4702149"/>
              <a:ext cx="17145" cy="5715"/>
            </a:xfrm>
            <a:custGeom>
              <a:avLst/>
              <a:gdLst/>
              <a:ahLst/>
              <a:cxnLst/>
              <a:rect l="l" t="t" r="r" b="b"/>
              <a:pathLst>
                <a:path w="17145" h="5714">
                  <a:moveTo>
                    <a:pt x="2159" y="4864"/>
                  </a:moveTo>
                  <a:lnTo>
                    <a:pt x="2146" y="4267"/>
                  </a:lnTo>
                  <a:lnTo>
                    <a:pt x="2133" y="4127"/>
                  </a:lnTo>
                  <a:lnTo>
                    <a:pt x="2133" y="3987"/>
                  </a:lnTo>
                  <a:lnTo>
                    <a:pt x="2108" y="3733"/>
                  </a:lnTo>
                  <a:lnTo>
                    <a:pt x="1485" y="3771"/>
                  </a:lnTo>
                  <a:lnTo>
                    <a:pt x="1498" y="3898"/>
                  </a:lnTo>
                  <a:lnTo>
                    <a:pt x="1498" y="4051"/>
                  </a:lnTo>
                  <a:lnTo>
                    <a:pt x="1524" y="4381"/>
                  </a:lnTo>
                  <a:lnTo>
                    <a:pt x="1524" y="4533"/>
                  </a:lnTo>
                  <a:lnTo>
                    <a:pt x="1536" y="4673"/>
                  </a:lnTo>
                  <a:lnTo>
                    <a:pt x="1536" y="4889"/>
                  </a:lnTo>
                  <a:lnTo>
                    <a:pt x="1422" y="5016"/>
                  </a:lnTo>
                  <a:lnTo>
                    <a:pt x="939" y="5041"/>
                  </a:lnTo>
                  <a:lnTo>
                    <a:pt x="812" y="4927"/>
                  </a:lnTo>
                  <a:lnTo>
                    <a:pt x="723" y="3721"/>
                  </a:lnTo>
                  <a:lnTo>
                    <a:pt x="647" y="2171"/>
                  </a:lnTo>
                  <a:lnTo>
                    <a:pt x="635" y="1460"/>
                  </a:lnTo>
                  <a:lnTo>
                    <a:pt x="1206" y="1320"/>
                  </a:lnTo>
                  <a:lnTo>
                    <a:pt x="1333" y="1422"/>
                  </a:lnTo>
                  <a:lnTo>
                    <a:pt x="1371" y="1917"/>
                  </a:lnTo>
                  <a:lnTo>
                    <a:pt x="1371" y="2082"/>
                  </a:lnTo>
                  <a:lnTo>
                    <a:pt x="1384" y="2235"/>
                  </a:lnTo>
                  <a:lnTo>
                    <a:pt x="1384" y="2387"/>
                  </a:lnTo>
                  <a:lnTo>
                    <a:pt x="1397" y="2514"/>
                  </a:lnTo>
                  <a:lnTo>
                    <a:pt x="2019" y="2476"/>
                  </a:lnTo>
                  <a:lnTo>
                    <a:pt x="2019" y="2247"/>
                  </a:lnTo>
                  <a:lnTo>
                    <a:pt x="1993" y="1943"/>
                  </a:lnTo>
                  <a:lnTo>
                    <a:pt x="1993" y="1816"/>
                  </a:lnTo>
                  <a:lnTo>
                    <a:pt x="1955" y="1371"/>
                  </a:lnTo>
                  <a:lnTo>
                    <a:pt x="1866" y="1143"/>
                  </a:lnTo>
                  <a:lnTo>
                    <a:pt x="1536" y="850"/>
                  </a:lnTo>
                  <a:lnTo>
                    <a:pt x="1295" y="800"/>
                  </a:lnTo>
                  <a:lnTo>
                    <a:pt x="952" y="812"/>
                  </a:lnTo>
                  <a:lnTo>
                    <a:pt x="609" y="825"/>
                  </a:lnTo>
                  <a:lnTo>
                    <a:pt x="368" y="927"/>
                  </a:lnTo>
                  <a:lnTo>
                    <a:pt x="215" y="1104"/>
                  </a:lnTo>
                  <a:lnTo>
                    <a:pt x="76" y="1282"/>
                  </a:lnTo>
                  <a:lnTo>
                    <a:pt x="0" y="1511"/>
                  </a:lnTo>
                  <a:lnTo>
                    <a:pt x="38" y="2413"/>
                  </a:lnTo>
                  <a:lnTo>
                    <a:pt x="63" y="2743"/>
                  </a:lnTo>
                  <a:lnTo>
                    <a:pt x="88" y="3390"/>
                  </a:lnTo>
                  <a:lnTo>
                    <a:pt x="114" y="3708"/>
                  </a:lnTo>
                  <a:lnTo>
                    <a:pt x="127" y="4038"/>
                  </a:lnTo>
                  <a:lnTo>
                    <a:pt x="152" y="4343"/>
                  </a:lnTo>
                  <a:lnTo>
                    <a:pt x="850" y="5562"/>
                  </a:lnTo>
                  <a:lnTo>
                    <a:pt x="1206" y="5537"/>
                  </a:lnTo>
                  <a:lnTo>
                    <a:pt x="1549" y="5524"/>
                  </a:lnTo>
                  <a:lnTo>
                    <a:pt x="1790" y="5435"/>
                  </a:lnTo>
                  <a:lnTo>
                    <a:pt x="2095" y="5118"/>
                  </a:lnTo>
                  <a:lnTo>
                    <a:pt x="2159" y="4864"/>
                  </a:lnTo>
                  <a:close/>
                </a:path>
                <a:path w="17145" h="5714">
                  <a:moveTo>
                    <a:pt x="4800" y="5308"/>
                  </a:moveTo>
                  <a:lnTo>
                    <a:pt x="4559" y="673"/>
                  </a:lnTo>
                  <a:lnTo>
                    <a:pt x="3937" y="698"/>
                  </a:lnTo>
                  <a:lnTo>
                    <a:pt x="4038" y="2705"/>
                  </a:lnTo>
                  <a:lnTo>
                    <a:pt x="3365" y="2743"/>
                  </a:lnTo>
                  <a:lnTo>
                    <a:pt x="3263" y="749"/>
                  </a:lnTo>
                  <a:lnTo>
                    <a:pt x="2628" y="762"/>
                  </a:lnTo>
                  <a:lnTo>
                    <a:pt x="2870" y="5410"/>
                  </a:lnTo>
                  <a:lnTo>
                    <a:pt x="3505" y="5372"/>
                  </a:lnTo>
                  <a:lnTo>
                    <a:pt x="3403" y="3302"/>
                  </a:lnTo>
                  <a:lnTo>
                    <a:pt x="4076" y="3263"/>
                  </a:lnTo>
                  <a:lnTo>
                    <a:pt x="4178" y="5334"/>
                  </a:lnTo>
                  <a:lnTo>
                    <a:pt x="4800" y="5308"/>
                  </a:lnTo>
                  <a:close/>
                </a:path>
                <a:path w="17145" h="5714">
                  <a:moveTo>
                    <a:pt x="6273" y="5219"/>
                  </a:moveTo>
                  <a:lnTo>
                    <a:pt x="6032" y="584"/>
                  </a:lnTo>
                  <a:lnTo>
                    <a:pt x="5410" y="622"/>
                  </a:lnTo>
                  <a:lnTo>
                    <a:pt x="5651" y="5257"/>
                  </a:lnTo>
                  <a:lnTo>
                    <a:pt x="6273" y="5219"/>
                  </a:lnTo>
                  <a:close/>
                </a:path>
                <a:path w="17145" h="5714">
                  <a:moveTo>
                    <a:pt x="9055" y="4508"/>
                  </a:moveTo>
                  <a:lnTo>
                    <a:pt x="9042" y="3898"/>
                  </a:lnTo>
                  <a:lnTo>
                    <a:pt x="9029" y="3759"/>
                  </a:lnTo>
                  <a:lnTo>
                    <a:pt x="9029" y="3619"/>
                  </a:lnTo>
                  <a:lnTo>
                    <a:pt x="9004" y="3365"/>
                  </a:lnTo>
                  <a:lnTo>
                    <a:pt x="8382" y="3403"/>
                  </a:lnTo>
                  <a:lnTo>
                    <a:pt x="8394" y="3530"/>
                  </a:lnTo>
                  <a:lnTo>
                    <a:pt x="8394" y="3683"/>
                  </a:lnTo>
                  <a:lnTo>
                    <a:pt x="8420" y="4013"/>
                  </a:lnTo>
                  <a:lnTo>
                    <a:pt x="8420" y="4165"/>
                  </a:lnTo>
                  <a:lnTo>
                    <a:pt x="8432" y="4305"/>
                  </a:lnTo>
                  <a:lnTo>
                    <a:pt x="8432" y="4521"/>
                  </a:lnTo>
                  <a:lnTo>
                    <a:pt x="8318" y="4648"/>
                  </a:lnTo>
                  <a:lnTo>
                    <a:pt x="7835" y="4673"/>
                  </a:lnTo>
                  <a:lnTo>
                    <a:pt x="7708" y="4559"/>
                  </a:lnTo>
                  <a:lnTo>
                    <a:pt x="7620" y="3352"/>
                  </a:lnTo>
                  <a:lnTo>
                    <a:pt x="7543" y="1803"/>
                  </a:lnTo>
                  <a:lnTo>
                    <a:pt x="7531" y="1092"/>
                  </a:lnTo>
                  <a:lnTo>
                    <a:pt x="8102" y="952"/>
                  </a:lnTo>
                  <a:lnTo>
                    <a:pt x="8229" y="1054"/>
                  </a:lnTo>
                  <a:lnTo>
                    <a:pt x="8267" y="1549"/>
                  </a:lnTo>
                  <a:lnTo>
                    <a:pt x="8267" y="1714"/>
                  </a:lnTo>
                  <a:lnTo>
                    <a:pt x="8280" y="1866"/>
                  </a:lnTo>
                  <a:lnTo>
                    <a:pt x="8280" y="2019"/>
                  </a:lnTo>
                  <a:lnTo>
                    <a:pt x="8293" y="2146"/>
                  </a:lnTo>
                  <a:lnTo>
                    <a:pt x="8915" y="2108"/>
                  </a:lnTo>
                  <a:lnTo>
                    <a:pt x="8915" y="1879"/>
                  </a:lnTo>
                  <a:lnTo>
                    <a:pt x="8890" y="1574"/>
                  </a:lnTo>
                  <a:lnTo>
                    <a:pt x="8890" y="1447"/>
                  </a:lnTo>
                  <a:lnTo>
                    <a:pt x="8851" y="1003"/>
                  </a:lnTo>
                  <a:lnTo>
                    <a:pt x="8763" y="774"/>
                  </a:lnTo>
                  <a:lnTo>
                    <a:pt x="8432" y="482"/>
                  </a:lnTo>
                  <a:lnTo>
                    <a:pt x="8191" y="431"/>
                  </a:lnTo>
                  <a:lnTo>
                    <a:pt x="7848" y="444"/>
                  </a:lnTo>
                  <a:lnTo>
                    <a:pt x="7505" y="457"/>
                  </a:lnTo>
                  <a:lnTo>
                    <a:pt x="7264" y="558"/>
                  </a:lnTo>
                  <a:lnTo>
                    <a:pt x="7112" y="736"/>
                  </a:lnTo>
                  <a:lnTo>
                    <a:pt x="6972" y="914"/>
                  </a:lnTo>
                  <a:lnTo>
                    <a:pt x="6896" y="1143"/>
                  </a:lnTo>
                  <a:lnTo>
                    <a:pt x="6934" y="2044"/>
                  </a:lnTo>
                  <a:lnTo>
                    <a:pt x="6959" y="2374"/>
                  </a:lnTo>
                  <a:lnTo>
                    <a:pt x="6985" y="3022"/>
                  </a:lnTo>
                  <a:lnTo>
                    <a:pt x="7010" y="3340"/>
                  </a:lnTo>
                  <a:lnTo>
                    <a:pt x="7023" y="3670"/>
                  </a:lnTo>
                  <a:lnTo>
                    <a:pt x="7048" y="3975"/>
                  </a:lnTo>
                  <a:lnTo>
                    <a:pt x="7747" y="5194"/>
                  </a:lnTo>
                  <a:lnTo>
                    <a:pt x="8102" y="5168"/>
                  </a:lnTo>
                  <a:lnTo>
                    <a:pt x="8445" y="5156"/>
                  </a:lnTo>
                  <a:lnTo>
                    <a:pt x="8686" y="5067"/>
                  </a:lnTo>
                  <a:lnTo>
                    <a:pt x="8991" y="4749"/>
                  </a:lnTo>
                  <a:lnTo>
                    <a:pt x="9055" y="4508"/>
                  </a:lnTo>
                  <a:close/>
                </a:path>
                <a:path w="17145" h="5714">
                  <a:moveTo>
                    <a:pt x="11823" y="4927"/>
                  </a:moveTo>
                  <a:lnTo>
                    <a:pt x="11620" y="3810"/>
                  </a:lnTo>
                  <a:lnTo>
                    <a:pt x="11531" y="3289"/>
                  </a:lnTo>
                  <a:lnTo>
                    <a:pt x="11125" y="901"/>
                  </a:lnTo>
                  <a:lnTo>
                    <a:pt x="11023" y="317"/>
                  </a:lnTo>
                  <a:lnTo>
                    <a:pt x="10934" y="3263"/>
                  </a:lnTo>
                  <a:lnTo>
                    <a:pt x="10363" y="3289"/>
                  </a:lnTo>
                  <a:lnTo>
                    <a:pt x="10452" y="914"/>
                  </a:lnTo>
                  <a:lnTo>
                    <a:pt x="10604" y="901"/>
                  </a:lnTo>
                  <a:lnTo>
                    <a:pt x="10769" y="2260"/>
                  </a:lnTo>
                  <a:lnTo>
                    <a:pt x="10934" y="3263"/>
                  </a:lnTo>
                  <a:lnTo>
                    <a:pt x="10934" y="330"/>
                  </a:lnTo>
                  <a:lnTo>
                    <a:pt x="9969" y="381"/>
                  </a:lnTo>
                  <a:lnTo>
                    <a:pt x="9652" y="5041"/>
                  </a:lnTo>
                  <a:lnTo>
                    <a:pt x="10287" y="5016"/>
                  </a:lnTo>
                  <a:lnTo>
                    <a:pt x="10350" y="3848"/>
                  </a:lnTo>
                  <a:lnTo>
                    <a:pt x="11023" y="3810"/>
                  </a:lnTo>
                  <a:lnTo>
                    <a:pt x="11188" y="4953"/>
                  </a:lnTo>
                  <a:lnTo>
                    <a:pt x="11823" y="4927"/>
                  </a:lnTo>
                  <a:close/>
                </a:path>
                <a:path w="17145" h="5714">
                  <a:moveTo>
                    <a:pt x="14401" y="3873"/>
                  </a:moveTo>
                  <a:lnTo>
                    <a:pt x="14389" y="3657"/>
                  </a:lnTo>
                  <a:lnTo>
                    <a:pt x="14389" y="3441"/>
                  </a:lnTo>
                  <a:lnTo>
                    <a:pt x="14338" y="2679"/>
                  </a:lnTo>
                  <a:lnTo>
                    <a:pt x="13373" y="2730"/>
                  </a:lnTo>
                  <a:lnTo>
                    <a:pt x="13411" y="3276"/>
                  </a:lnTo>
                  <a:lnTo>
                    <a:pt x="13754" y="3263"/>
                  </a:lnTo>
                  <a:lnTo>
                    <a:pt x="13779" y="3492"/>
                  </a:lnTo>
                  <a:lnTo>
                    <a:pt x="13779" y="3632"/>
                  </a:lnTo>
                  <a:lnTo>
                    <a:pt x="13792" y="3784"/>
                  </a:lnTo>
                  <a:lnTo>
                    <a:pt x="13792" y="4241"/>
                  </a:lnTo>
                  <a:lnTo>
                    <a:pt x="13195" y="4381"/>
                  </a:lnTo>
                  <a:lnTo>
                    <a:pt x="13068" y="4279"/>
                  </a:lnTo>
                  <a:lnTo>
                    <a:pt x="13042" y="4051"/>
                  </a:lnTo>
                  <a:lnTo>
                    <a:pt x="12966" y="3073"/>
                  </a:lnTo>
                  <a:lnTo>
                    <a:pt x="12915" y="2019"/>
                  </a:lnTo>
                  <a:lnTo>
                    <a:pt x="12890" y="812"/>
                  </a:lnTo>
                  <a:lnTo>
                    <a:pt x="13449" y="673"/>
                  </a:lnTo>
                  <a:lnTo>
                    <a:pt x="13576" y="774"/>
                  </a:lnTo>
                  <a:lnTo>
                    <a:pt x="13627" y="1270"/>
                  </a:lnTo>
                  <a:lnTo>
                    <a:pt x="13627" y="1422"/>
                  </a:lnTo>
                  <a:lnTo>
                    <a:pt x="13639" y="1587"/>
                  </a:lnTo>
                  <a:lnTo>
                    <a:pt x="13639" y="1866"/>
                  </a:lnTo>
                  <a:lnTo>
                    <a:pt x="14274" y="1828"/>
                  </a:lnTo>
                  <a:lnTo>
                    <a:pt x="14274" y="1574"/>
                  </a:lnTo>
                  <a:lnTo>
                    <a:pt x="14262" y="1320"/>
                  </a:lnTo>
                  <a:lnTo>
                    <a:pt x="14224" y="1066"/>
                  </a:lnTo>
                  <a:lnTo>
                    <a:pt x="14198" y="723"/>
                  </a:lnTo>
                  <a:lnTo>
                    <a:pt x="14097" y="482"/>
                  </a:lnTo>
                  <a:lnTo>
                    <a:pt x="13779" y="203"/>
                  </a:lnTo>
                  <a:lnTo>
                    <a:pt x="13538" y="152"/>
                  </a:lnTo>
                  <a:lnTo>
                    <a:pt x="13208" y="165"/>
                  </a:lnTo>
                  <a:lnTo>
                    <a:pt x="12865" y="177"/>
                  </a:lnTo>
                  <a:lnTo>
                    <a:pt x="12611" y="266"/>
                  </a:lnTo>
                  <a:lnTo>
                    <a:pt x="12331" y="584"/>
                  </a:lnTo>
                  <a:lnTo>
                    <a:pt x="12268" y="850"/>
                  </a:lnTo>
                  <a:lnTo>
                    <a:pt x="12268" y="1206"/>
                  </a:lnTo>
                  <a:lnTo>
                    <a:pt x="12331" y="2743"/>
                  </a:lnTo>
                  <a:lnTo>
                    <a:pt x="12357" y="3073"/>
                  </a:lnTo>
                  <a:lnTo>
                    <a:pt x="12369" y="3390"/>
                  </a:lnTo>
                  <a:lnTo>
                    <a:pt x="12446" y="4318"/>
                  </a:lnTo>
                  <a:lnTo>
                    <a:pt x="12534" y="4559"/>
                  </a:lnTo>
                  <a:lnTo>
                    <a:pt x="12852" y="4838"/>
                  </a:lnTo>
                  <a:lnTo>
                    <a:pt x="13106" y="4902"/>
                  </a:lnTo>
                  <a:lnTo>
                    <a:pt x="13792" y="4876"/>
                  </a:lnTo>
                  <a:lnTo>
                    <a:pt x="14033" y="4787"/>
                  </a:lnTo>
                  <a:lnTo>
                    <a:pt x="14325" y="4470"/>
                  </a:lnTo>
                  <a:lnTo>
                    <a:pt x="14401" y="4216"/>
                  </a:lnTo>
                  <a:lnTo>
                    <a:pt x="14401" y="3873"/>
                  </a:lnTo>
                  <a:close/>
                </a:path>
                <a:path w="17145" h="5714">
                  <a:moveTo>
                    <a:pt x="17081" y="4241"/>
                  </a:moveTo>
                  <a:lnTo>
                    <a:pt x="16471" y="50"/>
                  </a:lnTo>
                  <a:lnTo>
                    <a:pt x="16471" y="4140"/>
                  </a:lnTo>
                  <a:lnTo>
                    <a:pt x="15913" y="4241"/>
                  </a:lnTo>
                  <a:lnTo>
                    <a:pt x="15709" y="2806"/>
                  </a:lnTo>
                  <a:lnTo>
                    <a:pt x="15722" y="546"/>
                  </a:lnTo>
                  <a:lnTo>
                    <a:pt x="16192" y="520"/>
                  </a:lnTo>
                  <a:lnTo>
                    <a:pt x="16319" y="622"/>
                  </a:lnTo>
                  <a:lnTo>
                    <a:pt x="16408" y="1968"/>
                  </a:lnTo>
                  <a:lnTo>
                    <a:pt x="16471" y="4140"/>
                  </a:lnTo>
                  <a:lnTo>
                    <a:pt x="16471" y="50"/>
                  </a:lnTo>
                  <a:lnTo>
                    <a:pt x="16281" y="0"/>
                  </a:lnTo>
                  <a:lnTo>
                    <a:pt x="15582" y="38"/>
                  </a:lnTo>
                  <a:lnTo>
                    <a:pt x="15341" y="127"/>
                  </a:lnTo>
                  <a:lnTo>
                    <a:pt x="15138" y="342"/>
                  </a:lnTo>
                  <a:lnTo>
                    <a:pt x="15074" y="2806"/>
                  </a:lnTo>
                  <a:lnTo>
                    <a:pt x="15163" y="4076"/>
                  </a:lnTo>
                  <a:lnTo>
                    <a:pt x="15265" y="4432"/>
                  </a:lnTo>
                  <a:lnTo>
                    <a:pt x="15582" y="4699"/>
                  </a:lnTo>
                  <a:lnTo>
                    <a:pt x="15836" y="4762"/>
                  </a:lnTo>
                  <a:lnTo>
                    <a:pt x="16522" y="4724"/>
                  </a:lnTo>
                  <a:lnTo>
                    <a:pt x="16776" y="4635"/>
                  </a:lnTo>
                  <a:lnTo>
                    <a:pt x="16967" y="4432"/>
                  </a:lnTo>
                  <a:lnTo>
                    <a:pt x="17081" y="4241"/>
                  </a:lnTo>
                  <a:close/>
                </a:path>
              </a:pathLst>
            </a:custGeom>
            <a:solidFill>
              <a:srgbClr val="FFFFFF"/>
            </a:solidFill>
          </p:spPr>
          <p:txBody>
            <a:bodyPr wrap="square" lIns="0" tIns="0" rIns="0" bIns="0" rtlCol="0"/>
            <a:lstStyle/>
            <a:p>
              <a:endParaRPr sz="1227"/>
            </a:p>
          </p:txBody>
        </p:sp>
        <p:sp>
          <p:nvSpPr>
            <p:cNvPr id="720" name="object 720"/>
            <p:cNvSpPr/>
            <p:nvPr/>
          </p:nvSpPr>
          <p:spPr>
            <a:xfrm>
              <a:off x="6215659" y="4695519"/>
              <a:ext cx="22860" cy="11430"/>
            </a:xfrm>
            <a:custGeom>
              <a:avLst/>
              <a:gdLst/>
              <a:ahLst/>
              <a:cxnLst/>
              <a:rect l="l" t="t" r="r" b="b"/>
              <a:pathLst>
                <a:path w="22860" h="11429">
                  <a:moveTo>
                    <a:pt x="2324" y="4013"/>
                  </a:moveTo>
                  <a:lnTo>
                    <a:pt x="2247" y="1701"/>
                  </a:lnTo>
                  <a:lnTo>
                    <a:pt x="2133" y="1422"/>
                  </a:lnTo>
                  <a:lnTo>
                    <a:pt x="1727" y="1092"/>
                  </a:lnTo>
                  <a:lnTo>
                    <a:pt x="1562" y="1054"/>
                  </a:lnTo>
                  <a:lnTo>
                    <a:pt x="1562" y="3873"/>
                  </a:lnTo>
                  <a:lnTo>
                    <a:pt x="812" y="4013"/>
                  </a:lnTo>
                  <a:lnTo>
                    <a:pt x="698" y="1739"/>
                  </a:lnTo>
                  <a:lnTo>
                    <a:pt x="1333" y="1701"/>
                  </a:lnTo>
                  <a:lnTo>
                    <a:pt x="1485" y="1828"/>
                  </a:lnTo>
                  <a:lnTo>
                    <a:pt x="1562" y="3873"/>
                  </a:lnTo>
                  <a:lnTo>
                    <a:pt x="1562" y="1054"/>
                  </a:lnTo>
                  <a:lnTo>
                    <a:pt x="1422" y="1016"/>
                  </a:lnTo>
                  <a:lnTo>
                    <a:pt x="127" y="1092"/>
                  </a:lnTo>
                  <a:lnTo>
                    <a:pt x="0" y="3086"/>
                  </a:lnTo>
                  <a:lnTo>
                    <a:pt x="190" y="6718"/>
                  </a:lnTo>
                  <a:lnTo>
                    <a:pt x="952" y="6680"/>
                  </a:lnTo>
                  <a:lnTo>
                    <a:pt x="850" y="4686"/>
                  </a:lnTo>
                  <a:lnTo>
                    <a:pt x="1612" y="4648"/>
                  </a:lnTo>
                  <a:lnTo>
                    <a:pt x="1917" y="4546"/>
                  </a:lnTo>
                  <a:lnTo>
                    <a:pt x="2273" y="4165"/>
                  </a:lnTo>
                  <a:lnTo>
                    <a:pt x="2324" y="4013"/>
                  </a:lnTo>
                  <a:close/>
                </a:path>
                <a:path w="22860" h="11429">
                  <a:moveTo>
                    <a:pt x="5308" y="6451"/>
                  </a:moveTo>
                  <a:lnTo>
                    <a:pt x="4622" y="4495"/>
                  </a:lnTo>
                  <a:lnTo>
                    <a:pt x="4572" y="4330"/>
                  </a:lnTo>
                  <a:lnTo>
                    <a:pt x="4902" y="4165"/>
                  </a:lnTo>
                  <a:lnTo>
                    <a:pt x="5041" y="3848"/>
                  </a:lnTo>
                  <a:lnTo>
                    <a:pt x="4927" y="1562"/>
                  </a:lnTo>
                  <a:lnTo>
                    <a:pt x="4826" y="1295"/>
                  </a:lnTo>
                  <a:lnTo>
                    <a:pt x="4432" y="952"/>
                  </a:lnTo>
                  <a:lnTo>
                    <a:pt x="4292" y="927"/>
                  </a:lnTo>
                  <a:lnTo>
                    <a:pt x="4292" y="3670"/>
                  </a:lnTo>
                  <a:lnTo>
                    <a:pt x="4140" y="3810"/>
                  </a:lnTo>
                  <a:lnTo>
                    <a:pt x="3505" y="3848"/>
                  </a:lnTo>
                  <a:lnTo>
                    <a:pt x="3390" y="1600"/>
                  </a:lnTo>
                  <a:lnTo>
                    <a:pt x="4025" y="1562"/>
                  </a:lnTo>
                  <a:lnTo>
                    <a:pt x="4178" y="1701"/>
                  </a:lnTo>
                  <a:lnTo>
                    <a:pt x="4292" y="3670"/>
                  </a:lnTo>
                  <a:lnTo>
                    <a:pt x="4292" y="927"/>
                  </a:lnTo>
                  <a:lnTo>
                    <a:pt x="4114" y="889"/>
                  </a:lnTo>
                  <a:lnTo>
                    <a:pt x="2590" y="965"/>
                  </a:lnTo>
                  <a:lnTo>
                    <a:pt x="2882" y="6578"/>
                  </a:lnTo>
                  <a:lnTo>
                    <a:pt x="3644" y="6540"/>
                  </a:lnTo>
                  <a:lnTo>
                    <a:pt x="3543" y="4521"/>
                  </a:lnTo>
                  <a:lnTo>
                    <a:pt x="3873" y="4495"/>
                  </a:lnTo>
                  <a:lnTo>
                    <a:pt x="4495" y="6502"/>
                  </a:lnTo>
                  <a:lnTo>
                    <a:pt x="5308" y="6451"/>
                  </a:lnTo>
                  <a:close/>
                </a:path>
                <a:path w="22860" h="11429">
                  <a:moveTo>
                    <a:pt x="7912" y="5816"/>
                  </a:moveTo>
                  <a:lnTo>
                    <a:pt x="7175" y="736"/>
                  </a:lnTo>
                  <a:lnTo>
                    <a:pt x="7175" y="5689"/>
                  </a:lnTo>
                  <a:lnTo>
                    <a:pt x="6502" y="5816"/>
                  </a:lnTo>
                  <a:lnTo>
                    <a:pt x="6337" y="5626"/>
                  </a:lnTo>
                  <a:lnTo>
                    <a:pt x="6235" y="4076"/>
                  </a:lnTo>
                  <a:lnTo>
                    <a:pt x="6273" y="1333"/>
                  </a:lnTo>
                  <a:lnTo>
                    <a:pt x="6845" y="1308"/>
                  </a:lnTo>
                  <a:lnTo>
                    <a:pt x="7010" y="1739"/>
                  </a:lnTo>
                  <a:lnTo>
                    <a:pt x="7137" y="3314"/>
                  </a:lnTo>
                  <a:lnTo>
                    <a:pt x="7175" y="5689"/>
                  </a:lnTo>
                  <a:lnTo>
                    <a:pt x="7175" y="736"/>
                  </a:lnTo>
                  <a:lnTo>
                    <a:pt x="6946" y="673"/>
                  </a:lnTo>
                  <a:lnTo>
                    <a:pt x="6108" y="711"/>
                  </a:lnTo>
                  <a:lnTo>
                    <a:pt x="5803" y="825"/>
                  </a:lnTo>
                  <a:lnTo>
                    <a:pt x="5549" y="1079"/>
                  </a:lnTo>
                  <a:lnTo>
                    <a:pt x="5461" y="4076"/>
                  </a:lnTo>
                  <a:lnTo>
                    <a:pt x="5575" y="5626"/>
                  </a:lnTo>
                  <a:lnTo>
                    <a:pt x="5702" y="6045"/>
                  </a:lnTo>
                  <a:lnTo>
                    <a:pt x="6096" y="6375"/>
                  </a:lnTo>
                  <a:lnTo>
                    <a:pt x="6400" y="6451"/>
                  </a:lnTo>
                  <a:lnTo>
                    <a:pt x="7251" y="6413"/>
                  </a:lnTo>
                  <a:lnTo>
                    <a:pt x="7543" y="6299"/>
                  </a:lnTo>
                  <a:lnTo>
                    <a:pt x="7886" y="5930"/>
                  </a:lnTo>
                  <a:close/>
                </a:path>
                <a:path w="22860" h="11429">
                  <a:moveTo>
                    <a:pt x="10287" y="1244"/>
                  </a:moveTo>
                  <a:lnTo>
                    <a:pt x="10236" y="571"/>
                  </a:lnTo>
                  <a:lnTo>
                    <a:pt x="7861" y="685"/>
                  </a:lnTo>
                  <a:lnTo>
                    <a:pt x="7912" y="1358"/>
                  </a:lnTo>
                  <a:lnTo>
                    <a:pt x="8712" y="1320"/>
                  </a:lnTo>
                  <a:lnTo>
                    <a:pt x="8966" y="6261"/>
                  </a:lnTo>
                  <a:lnTo>
                    <a:pt x="9740" y="6223"/>
                  </a:lnTo>
                  <a:lnTo>
                    <a:pt x="9474" y="1282"/>
                  </a:lnTo>
                  <a:lnTo>
                    <a:pt x="10287" y="1244"/>
                  </a:lnTo>
                  <a:close/>
                </a:path>
                <a:path w="22860" h="11429">
                  <a:moveTo>
                    <a:pt x="12776" y="6070"/>
                  </a:moveTo>
                  <a:lnTo>
                    <a:pt x="12738" y="5397"/>
                  </a:lnTo>
                  <a:lnTo>
                    <a:pt x="11480" y="5461"/>
                  </a:lnTo>
                  <a:lnTo>
                    <a:pt x="11391" y="3619"/>
                  </a:lnTo>
                  <a:lnTo>
                    <a:pt x="12573" y="3568"/>
                  </a:lnTo>
                  <a:lnTo>
                    <a:pt x="12534" y="2882"/>
                  </a:lnTo>
                  <a:lnTo>
                    <a:pt x="11353" y="2946"/>
                  </a:lnTo>
                  <a:lnTo>
                    <a:pt x="11264" y="1181"/>
                  </a:lnTo>
                  <a:lnTo>
                    <a:pt x="12509" y="1117"/>
                  </a:lnTo>
                  <a:lnTo>
                    <a:pt x="12471" y="444"/>
                  </a:lnTo>
                  <a:lnTo>
                    <a:pt x="10464" y="546"/>
                  </a:lnTo>
                  <a:lnTo>
                    <a:pt x="10756" y="6172"/>
                  </a:lnTo>
                  <a:lnTo>
                    <a:pt x="12776" y="6070"/>
                  </a:lnTo>
                  <a:close/>
                </a:path>
                <a:path w="22860" h="11429">
                  <a:moveTo>
                    <a:pt x="15430" y="4813"/>
                  </a:moveTo>
                  <a:lnTo>
                    <a:pt x="15417" y="4546"/>
                  </a:lnTo>
                  <a:lnTo>
                    <a:pt x="15417" y="4279"/>
                  </a:lnTo>
                  <a:lnTo>
                    <a:pt x="15379" y="3556"/>
                  </a:lnTo>
                  <a:lnTo>
                    <a:pt x="15354" y="3365"/>
                  </a:lnTo>
                  <a:lnTo>
                    <a:pt x="14185" y="3429"/>
                  </a:lnTo>
                  <a:lnTo>
                    <a:pt x="14224" y="4089"/>
                  </a:lnTo>
                  <a:lnTo>
                    <a:pt x="14655" y="4064"/>
                  </a:lnTo>
                  <a:lnTo>
                    <a:pt x="14668" y="4203"/>
                  </a:lnTo>
                  <a:lnTo>
                    <a:pt x="14668" y="4356"/>
                  </a:lnTo>
                  <a:lnTo>
                    <a:pt x="14693" y="4699"/>
                  </a:lnTo>
                  <a:lnTo>
                    <a:pt x="14693" y="5257"/>
                  </a:lnTo>
                  <a:lnTo>
                    <a:pt x="14554" y="5397"/>
                  </a:lnTo>
                  <a:lnTo>
                    <a:pt x="14249" y="5410"/>
                  </a:lnTo>
                  <a:lnTo>
                    <a:pt x="13970" y="5435"/>
                  </a:lnTo>
                  <a:lnTo>
                    <a:pt x="13817" y="5295"/>
                  </a:lnTo>
                  <a:lnTo>
                    <a:pt x="13690" y="3835"/>
                  </a:lnTo>
                  <a:lnTo>
                    <a:pt x="13665" y="3200"/>
                  </a:lnTo>
                  <a:lnTo>
                    <a:pt x="13627" y="2552"/>
                  </a:lnTo>
                  <a:lnTo>
                    <a:pt x="13601" y="1079"/>
                  </a:lnTo>
                  <a:lnTo>
                    <a:pt x="13728" y="939"/>
                  </a:lnTo>
                  <a:lnTo>
                    <a:pt x="14287" y="914"/>
                  </a:lnTo>
                  <a:lnTo>
                    <a:pt x="14439" y="1041"/>
                  </a:lnTo>
                  <a:lnTo>
                    <a:pt x="14516" y="2032"/>
                  </a:lnTo>
                  <a:lnTo>
                    <a:pt x="14516" y="2374"/>
                  </a:lnTo>
                  <a:lnTo>
                    <a:pt x="15278" y="2324"/>
                  </a:lnTo>
                  <a:lnTo>
                    <a:pt x="15278" y="2019"/>
                  </a:lnTo>
                  <a:lnTo>
                    <a:pt x="15265" y="1714"/>
                  </a:lnTo>
                  <a:lnTo>
                    <a:pt x="15227" y="1409"/>
                  </a:lnTo>
                  <a:lnTo>
                    <a:pt x="15189" y="990"/>
                  </a:lnTo>
                  <a:lnTo>
                    <a:pt x="15062" y="698"/>
                  </a:lnTo>
                  <a:lnTo>
                    <a:pt x="14681" y="355"/>
                  </a:lnTo>
                  <a:lnTo>
                    <a:pt x="14389" y="279"/>
                  </a:lnTo>
                  <a:lnTo>
                    <a:pt x="13982" y="304"/>
                  </a:lnTo>
                  <a:lnTo>
                    <a:pt x="13563" y="330"/>
                  </a:lnTo>
                  <a:lnTo>
                    <a:pt x="13271" y="431"/>
                  </a:lnTo>
                  <a:lnTo>
                    <a:pt x="13093" y="622"/>
                  </a:lnTo>
                  <a:lnTo>
                    <a:pt x="12928" y="825"/>
                  </a:lnTo>
                  <a:lnTo>
                    <a:pt x="12839" y="1130"/>
                  </a:lnTo>
                  <a:lnTo>
                    <a:pt x="12903" y="3060"/>
                  </a:lnTo>
                  <a:lnTo>
                    <a:pt x="13055" y="5346"/>
                  </a:lnTo>
                  <a:lnTo>
                    <a:pt x="13169" y="5651"/>
                  </a:lnTo>
                  <a:lnTo>
                    <a:pt x="13550" y="5994"/>
                  </a:lnTo>
                  <a:lnTo>
                    <a:pt x="13855" y="6070"/>
                  </a:lnTo>
                  <a:lnTo>
                    <a:pt x="14693" y="6019"/>
                  </a:lnTo>
                  <a:lnTo>
                    <a:pt x="14986" y="5918"/>
                  </a:lnTo>
                  <a:lnTo>
                    <a:pt x="15341" y="5537"/>
                  </a:lnTo>
                  <a:lnTo>
                    <a:pt x="15430" y="5232"/>
                  </a:lnTo>
                  <a:lnTo>
                    <a:pt x="15430" y="4813"/>
                  </a:lnTo>
                  <a:close/>
                </a:path>
                <a:path w="22860" h="11429">
                  <a:moveTo>
                    <a:pt x="17945" y="5791"/>
                  </a:moveTo>
                  <a:lnTo>
                    <a:pt x="17907" y="5118"/>
                  </a:lnTo>
                  <a:lnTo>
                    <a:pt x="16649" y="5181"/>
                  </a:lnTo>
                  <a:lnTo>
                    <a:pt x="16560" y="3352"/>
                  </a:lnTo>
                  <a:lnTo>
                    <a:pt x="17741" y="3289"/>
                  </a:lnTo>
                  <a:lnTo>
                    <a:pt x="17703" y="2616"/>
                  </a:lnTo>
                  <a:lnTo>
                    <a:pt x="16522" y="2679"/>
                  </a:lnTo>
                  <a:lnTo>
                    <a:pt x="16433" y="901"/>
                  </a:lnTo>
                  <a:lnTo>
                    <a:pt x="17678" y="850"/>
                  </a:lnTo>
                  <a:lnTo>
                    <a:pt x="17640" y="177"/>
                  </a:lnTo>
                  <a:lnTo>
                    <a:pt x="15633" y="279"/>
                  </a:lnTo>
                  <a:lnTo>
                    <a:pt x="15925" y="5892"/>
                  </a:lnTo>
                  <a:lnTo>
                    <a:pt x="17945" y="5791"/>
                  </a:lnTo>
                  <a:close/>
                </a:path>
                <a:path w="22860" h="11429">
                  <a:moveTo>
                    <a:pt x="21971" y="5588"/>
                  </a:moveTo>
                  <a:lnTo>
                    <a:pt x="21729" y="4229"/>
                  </a:lnTo>
                  <a:lnTo>
                    <a:pt x="21615" y="3594"/>
                  </a:lnTo>
                  <a:lnTo>
                    <a:pt x="21107" y="698"/>
                  </a:lnTo>
                  <a:lnTo>
                    <a:pt x="20993" y="0"/>
                  </a:lnTo>
                  <a:lnTo>
                    <a:pt x="20878" y="3556"/>
                  </a:lnTo>
                  <a:lnTo>
                    <a:pt x="20205" y="3594"/>
                  </a:lnTo>
                  <a:lnTo>
                    <a:pt x="20294" y="711"/>
                  </a:lnTo>
                  <a:lnTo>
                    <a:pt x="20485" y="698"/>
                  </a:lnTo>
                  <a:lnTo>
                    <a:pt x="20878" y="3556"/>
                  </a:lnTo>
                  <a:lnTo>
                    <a:pt x="20878" y="12"/>
                  </a:lnTo>
                  <a:lnTo>
                    <a:pt x="19723" y="63"/>
                  </a:lnTo>
                  <a:lnTo>
                    <a:pt x="19329" y="5715"/>
                  </a:lnTo>
                  <a:lnTo>
                    <a:pt x="20116" y="5676"/>
                  </a:lnTo>
                  <a:lnTo>
                    <a:pt x="20167" y="4267"/>
                  </a:lnTo>
                  <a:lnTo>
                    <a:pt x="20993" y="4229"/>
                  </a:lnTo>
                  <a:lnTo>
                    <a:pt x="21196" y="5613"/>
                  </a:lnTo>
                  <a:lnTo>
                    <a:pt x="21971" y="5588"/>
                  </a:lnTo>
                  <a:close/>
                </a:path>
                <a:path w="22860" h="11429">
                  <a:moveTo>
                    <a:pt x="22339" y="9817"/>
                  </a:moveTo>
                  <a:lnTo>
                    <a:pt x="21107" y="8712"/>
                  </a:lnTo>
                  <a:lnTo>
                    <a:pt x="22212" y="7493"/>
                  </a:lnTo>
                  <a:lnTo>
                    <a:pt x="20650" y="8001"/>
                  </a:lnTo>
                  <a:lnTo>
                    <a:pt x="20142" y="6438"/>
                  </a:lnTo>
                  <a:lnTo>
                    <a:pt x="19799" y="8051"/>
                  </a:lnTo>
                  <a:lnTo>
                    <a:pt x="18186" y="7708"/>
                  </a:lnTo>
                  <a:lnTo>
                    <a:pt x="19405" y="8801"/>
                  </a:lnTo>
                  <a:lnTo>
                    <a:pt x="18313" y="10033"/>
                  </a:lnTo>
                  <a:lnTo>
                    <a:pt x="19875" y="9512"/>
                  </a:lnTo>
                  <a:lnTo>
                    <a:pt x="20383" y="11087"/>
                  </a:lnTo>
                  <a:lnTo>
                    <a:pt x="20726" y="9474"/>
                  </a:lnTo>
                  <a:lnTo>
                    <a:pt x="22339" y="9817"/>
                  </a:lnTo>
                  <a:close/>
                </a:path>
              </a:pathLst>
            </a:custGeom>
            <a:solidFill>
              <a:srgbClr val="981B1E"/>
            </a:solidFill>
          </p:spPr>
          <p:txBody>
            <a:bodyPr wrap="square" lIns="0" tIns="0" rIns="0" bIns="0" rtlCol="0"/>
            <a:lstStyle/>
            <a:p>
              <a:endParaRPr sz="1227"/>
            </a:p>
          </p:txBody>
        </p:sp>
        <p:sp>
          <p:nvSpPr>
            <p:cNvPr id="721" name="object 721"/>
            <p:cNvSpPr/>
            <p:nvPr/>
          </p:nvSpPr>
          <p:spPr>
            <a:xfrm>
              <a:off x="6240589" y="4700841"/>
              <a:ext cx="17145" cy="5715"/>
            </a:xfrm>
            <a:custGeom>
              <a:avLst/>
              <a:gdLst/>
              <a:ahLst/>
              <a:cxnLst/>
              <a:rect l="l" t="t" r="r" b="b"/>
              <a:pathLst>
                <a:path w="17145" h="5714">
                  <a:moveTo>
                    <a:pt x="2159" y="4864"/>
                  </a:moveTo>
                  <a:lnTo>
                    <a:pt x="2146" y="4254"/>
                  </a:lnTo>
                  <a:lnTo>
                    <a:pt x="2133" y="4114"/>
                  </a:lnTo>
                  <a:lnTo>
                    <a:pt x="2133" y="3975"/>
                  </a:lnTo>
                  <a:lnTo>
                    <a:pt x="2108" y="3721"/>
                  </a:lnTo>
                  <a:lnTo>
                    <a:pt x="1485" y="3759"/>
                  </a:lnTo>
                  <a:lnTo>
                    <a:pt x="1498" y="3886"/>
                  </a:lnTo>
                  <a:lnTo>
                    <a:pt x="1498" y="4038"/>
                  </a:lnTo>
                  <a:lnTo>
                    <a:pt x="1524" y="4368"/>
                  </a:lnTo>
                  <a:lnTo>
                    <a:pt x="1524" y="4521"/>
                  </a:lnTo>
                  <a:lnTo>
                    <a:pt x="1536" y="4660"/>
                  </a:lnTo>
                  <a:lnTo>
                    <a:pt x="1536" y="4876"/>
                  </a:lnTo>
                  <a:lnTo>
                    <a:pt x="1422" y="5003"/>
                  </a:lnTo>
                  <a:lnTo>
                    <a:pt x="939" y="5029"/>
                  </a:lnTo>
                  <a:lnTo>
                    <a:pt x="812" y="4914"/>
                  </a:lnTo>
                  <a:lnTo>
                    <a:pt x="723" y="3708"/>
                  </a:lnTo>
                  <a:lnTo>
                    <a:pt x="647" y="2159"/>
                  </a:lnTo>
                  <a:lnTo>
                    <a:pt x="635" y="1447"/>
                  </a:lnTo>
                  <a:lnTo>
                    <a:pt x="1206" y="1308"/>
                  </a:lnTo>
                  <a:lnTo>
                    <a:pt x="1333" y="1409"/>
                  </a:lnTo>
                  <a:lnTo>
                    <a:pt x="1371" y="1905"/>
                  </a:lnTo>
                  <a:lnTo>
                    <a:pt x="1371" y="2070"/>
                  </a:lnTo>
                  <a:lnTo>
                    <a:pt x="1384" y="2222"/>
                  </a:lnTo>
                  <a:lnTo>
                    <a:pt x="1384" y="2374"/>
                  </a:lnTo>
                  <a:lnTo>
                    <a:pt x="1397" y="2501"/>
                  </a:lnTo>
                  <a:lnTo>
                    <a:pt x="2019" y="2463"/>
                  </a:lnTo>
                  <a:lnTo>
                    <a:pt x="2019" y="2235"/>
                  </a:lnTo>
                  <a:lnTo>
                    <a:pt x="1993" y="1930"/>
                  </a:lnTo>
                  <a:lnTo>
                    <a:pt x="1993" y="1803"/>
                  </a:lnTo>
                  <a:lnTo>
                    <a:pt x="1295" y="787"/>
                  </a:lnTo>
                  <a:lnTo>
                    <a:pt x="952" y="800"/>
                  </a:lnTo>
                  <a:lnTo>
                    <a:pt x="609" y="812"/>
                  </a:lnTo>
                  <a:lnTo>
                    <a:pt x="368" y="914"/>
                  </a:lnTo>
                  <a:lnTo>
                    <a:pt x="215" y="1092"/>
                  </a:lnTo>
                  <a:lnTo>
                    <a:pt x="76" y="1270"/>
                  </a:lnTo>
                  <a:lnTo>
                    <a:pt x="0" y="1511"/>
                  </a:lnTo>
                  <a:lnTo>
                    <a:pt x="38" y="2400"/>
                  </a:lnTo>
                  <a:lnTo>
                    <a:pt x="63" y="2730"/>
                  </a:lnTo>
                  <a:lnTo>
                    <a:pt x="88" y="3378"/>
                  </a:lnTo>
                  <a:lnTo>
                    <a:pt x="114" y="3695"/>
                  </a:lnTo>
                  <a:lnTo>
                    <a:pt x="127" y="4025"/>
                  </a:lnTo>
                  <a:lnTo>
                    <a:pt x="152" y="4330"/>
                  </a:lnTo>
                  <a:lnTo>
                    <a:pt x="850" y="5549"/>
                  </a:lnTo>
                  <a:lnTo>
                    <a:pt x="1206" y="5524"/>
                  </a:lnTo>
                  <a:lnTo>
                    <a:pt x="1549" y="5511"/>
                  </a:lnTo>
                  <a:lnTo>
                    <a:pt x="1790" y="5422"/>
                  </a:lnTo>
                  <a:lnTo>
                    <a:pt x="2095" y="5105"/>
                  </a:lnTo>
                  <a:lnTo>
                    <a:pt x="2159" y="4864"/>
                  </a:lnTo>
                  <a:close/>
                </a:path>
                <a:path w="17145" h="5714">
                  <a:moveTo>
                    <a:pt x="4813" y="5283"/>
                  </a:moveTo>
                  <a:lnTo>
                    <a:pt x="4572" y="647"/>
                  </a:lnTo>
                  <a:lnTo>
                    <a:pt x="3949" y="685"/>
                  </a:lnTo>
                  <a:lnTo>
                    <a:pt x="4051" y="2692"/>
                  </a:lnTo>
                  <a:lnTo>
                    <a:pt x="3378" y="2730"/>
                  </a:lnTo>
                  <a:lnTo>
                    <a:pt x="3276" y="723"/>
                  </a:lnTo>
                  <a:lnTo>
                    <a:pt x="2641" y="749"/>
                  </a:lnTo>
                  <a:lnTo>
                    <a:pt x="2882" y="5384"/>
                  </a:lnTo>
                  <a:lnTo>
                    <a:pt x="3517" y="5346"/>
                  </a:lnTo>
                  <a:lnTo>
                    <a:pt x="3416" y="3276"/>
                  </a:lnTo>
                  <a:lnTo>
                    <a:pt x="4076" y="3251"/>
                  </a:lnTo>
                  <a:lnTo>
                    <a:pt x="4191" y="5321"/>
                  </a:lnTo>
                  <a:lnTo>
                    <a:pt x="4813" y="5283"/>
                  </a:lnTo>
                  <a:close/>
                </a:path>
                <a:path w="17145" h="5714">
                  <a:moveTo>
                    <a:pt x="6286" y="5219"/>
                  </a:moveTo>
                  <a:lnTo>
                    <a:pt x="6045" y="584"/>
                  </a:lnTo>
                  <a:lnTo>
                    <a:pt x="5422" y="622"/>
                  </a:lnTo>
                  <a:lnTo>
                    <a:pt x="5664" y="5257"/>
                  </a:lnTo>
                  <a:lnTo>
                    <a:pt x="6286" y="5219"/>
                  </a:lnTo>
                  <a:close/>
                </a:path>
                <a:path w="17145" h="5714">
                  <a:moveTo>
                    <a:pt x="9055" y="4508"/>
                  </a:moveTo>
                  <a:lnTo>
                    <a:pt x="9042" y="3898"/>
                  </a:lnTo>
                  <a:lnTo>
                    <a:pt x="9029" y="3759"/>
                  </a:lnTo>
                  <a:lnTo>
                    <a:pt x="9029" y="3619"/>
                  </a:lnTo>
                  <a:lnTo>
                    <a:pt x="9004" y="3365"/>
                  </a:lnTo>
                  <a:lnTo>
                    <a:pt x="8382" y="3403"/>
                  </a:lnTo>
                  <a:lnTo>
                    <a:pt x="8394" y="3530"/>
                  </a:lnTo>
                  <a:lnTo>
                    <a:pt x="8394" y="3683"/>
                  </a:lnTo>
                  <a:lnTo>
                    <a:pt x="8420" y="4013"/>
                  </a:lnTo>
                  <a:lnTo>
                    <a:pt x="8420" y="4165"/>
                  </a:lnTo>
                  <a:lnTo>
                    <a:pt x="8432" y="4305"/>
                  </a:lnTo>
                  <a:lnTo>
                    <a:pt x="8432" y="4521"/>
                  </a:lnTo>
                  <a:lnTo>
                    <a:pt x="8318" y="4648"/>
                  </a:lnTo>
                  <a:lnTo>
                    <a:pt x="7835" y="4673"/>
                  </a:lnTo>
                  <a:lnTo>
                    <a:pt x="7708" y="4559"/>
                  </a:lnTo>
                  <a:lnTo>
                    <a:pt x="7620" y="3352"/>
                  </a:lnTo>
                  <a:lnTo>
                    <a:pt x="7543" y="1803"/>
                  </a:lnTo>
                  <a:lnTo>
                    <a:pt x="7531" y="1092"/>
                  </a:lnTo>
                  <a:lnTo>
                    <a:pt x="8102" y="952"/>
                  </a:lnTo>
                  <a:lnTo>
                    <a:pt x="8229" y="1054"/>
                  </a:lnTo>
                  <a:lnTo>
                    <a:pt x="8267" y="1549"/>
                  </a:lnTo>
                  <a:lnTo>
                    <a:pt x="8267" y="1714"/>
                  </a:lnTo>
                  <a:lnTo>
                    <a:pt x="8280" y="1879"/>
                  </a:lnTo>
                  <a:lnTo>
                    <a:pt x="8280" y="2019"/>
                  </a:lnTo>
                  <a:lnTo>
                    <a:pt x="8293" y="2146"/>
                  </a:lnTo>
                  <a:lnTo>
                    <a:pt x="8915" y="2108"/>
                  </a:lnTo>
                  <a:lnTo>
                    <a:pt x="8915" y="1879"/>
                  </a:lnTo>
                  <a:lnTo>
                    <a:pt x="8890" y="1574"/>
                  </a:lnTo>
                  <a:lnTo>
                    <a:pt x="8890" y="1447"/>
                  </a:lnTo>
                  <a:lnTo>
                    <a:pt x="8191" y="431"/>
                  </a:lnTo>
                  <a:lnTo>
                    <a:pt x="7848" y="444"/>
                  </a:lnTo>
                  <a:lnTo>
                    <a:pt x="7505" y="457"/>
                  </a:lnTo>
                  <a:lnTo>
                    <a:pt x="7264" y="558"/>
                  </a:lnTo>
                  <a:lnTo>
                    <a:pt x="7112" y="736"/>
                  </a:lnTo>
                  <a:lnTo>
                    <a:pt x="6972" y="914"/>
                  </a:lnTo>
                  <a:lnTo>
                    <a:pt x="6896" y="1155"/>
                  </a:lnTo>
                  <a:lnTo>
                    <a:pt x="6921" y="1447"/>
                  </a:lnTo>
                  <a:lnTo>
                    <a:pt x="6921" y="1739"/>
                  </a:lnTo>
                  <a:lnTo>
                    <a:pt x="6934" y="2044"/>
                  </a:lnTo>
                  <a:lnTo>
                    <a:pt x="6959" y="2374"/>
                  </a:lnTo>
                  <a:lnTo>
                    <a:pt x="6985" y="3022"/>
                  </a:lnTo>
                  <a:lnTo>
                    <a:pt x="7010" y="3340"/>
                  </a:lnTo>
                  <a:lnTo>
                    <a:pt x="7023" y="3670"/>
                  </a:lnTo>
                  <a:lnTo>
                    <a:pt x="7048" y="3975"/>
                  </a:lnTo>
                  <a:lnTo>
                    <a:pt x="7747" y="5194"/>
                  </a:lnTo>
                  <a:lnTo>
                    <a:pt x="8102" y="5168"/>
                  </a:lnTo>
                  <a:lnTo>
                    <a:pt x="8445" y="5156"/>
                  </a:lnTo>
                  <a:lnTo>
                    <a:pt x="8686" y="5067"/>
                  </a:lnTo>
                  <a:lnTo>
                    <a:pt x="8991" y="4749"/>
                  </a:lnTo>
                  <a:lnTo>
                    <a:pt x="9055" y="4508"/>
                  </a:lnTo>
                  <a:close/>
                </a:path>
                <a:path w="17145" h="5714">
                  <a:moveTo>
                    <a:pt x="11823" y="4914"/>
                  </a:moveTo>
                  <a:lnTo>
                    <a:pt x="11620" y="3797"/>
                  </a:lnTo>
                  <a:lnTo>
                    <a:pt x="11531" y="3289"/>
                  </a:lnTo>
                  <a:lnTo>
                    <a:pt x="11112" y="901"/>
                  </a:lnTo>
                  <a:lnTo>
                    <a:pt x="11010" y="330"/>
                  </a:lnTo>
                  <a:lnTo>
                    <a:pt x="10922" y="3263"/>
                  </a:lnTo>
                  <a:lnTo>
                    <a:pt x="10363" y="3289"/>
                  </a:lnTo>
                  <a:lnTo>
                    <a:pt x="10439" y="901"/>
                  </a:lnTo>
                  <a:lnTo>
                    <a:pt x="10591" y="901"/>
                  </a:lnTo>
                  <a:lnTo>
                    <a:pt x="10922" y="3263"/>
                  </a:lnTo>
                  <a:lnTo>
                    <a:pt x="10922" y="342"/>
                  </a:lnTo>
                  <a:lnTo>
                    <a:pt x="9969" y="381"/>
                  </a:lnTo>
                  <a:lnTo>
                    <a:pt x="9652" y="5029"/>
                  </a:lnTo>
                  <a:lnTo>
                    <a:pt x="10287" y="5003"/>
                  </a:lnTo>
                  <a:lnTo>
                    <a:pt x="10337" y="3835"/>
                  </a:lnTo>
                  <a:lnTo>
                    <a:pt x="11010" y="3797"/>
                  </a:lnTo>
                  <a:lnTo>
                    <a:pt x="11176" y="4953"/>
                  </a:lnTo>
                  <a:lnTo>
                    <a:pt x="11823" y="4914"/>
                  </a:lnTo>
                  <a:close/>
                </a:path>
                <a:path w="17145" h="5714">
                  <a:moveTo>
                    <a:pt x="14401" y="3873"/>
                  </a:moveTo>
                  <a:lnTo>
                    <a:pt x="14389" y="3657"/>
                  </a:lnTo>
                  <a:lnTo>
                    <a:pt x="14389" y="3441"/>
                  </a:lnTo>
                  <a:lnTo>
                    <a:pt x="14338" y="2679"/>
                  </a:lnTo>
                  <a:lnTo>
                    <a:pt x="13373" y="2730"/>
                  </a:lnTo>
                  <a:lnTo>
                    <a:pt x="13411" y="3276"/>
                  </a:lnTo>
                  <a:lnTo>
                    <a:pt x="13754" y="3263"/>
                  </a:lnTo>
                  <a:lnTo>
                    <a:pt x="13779" y="3492"/>
                  </a:lnTo>
                  <a:lnTo>
                    <a:pt x="13779" y="3632"/>
                  </a:lnTo>
                  <a:lnTo>
                    <a:pt x="13792" y="3784"/>
                  </a:lnTo>
                  <a:lnTo>
                    <a:pt x="13792" y="4241"/>
                  </a:lnTo>
                  <a:lnTo>
                    <a:pt x="13195" y="4381"/>
                  </a:lnTo>
                  <a:lnTo>
                    <a:pt x="13068" y="4279"/>
                  </a:lnTo>
                  <a:lnTo>
                    <a:pt x="13042" y="4051"/>
                  </a:lnTo>
                  <a:lnTo>
                    <a:pt x="12966" y="3073"/>
                  </a:lnTo>
                  <a:lnTo>
                    <a:pt x="12915" y="2019"/>
                  </a:lnTo>
                  <a:lnTo>
                    <a:pt x="12890" y="812"/>
                  </a:lnTo>
                  <a:lnTo>
                    <a:pt x="13449" y="673"/>
                  </a:lnTo>
                  <a:lnTo>
                    <a:pt x="13576" y="774"/>
                  </a:lnTo>
                  <a:lnTo>
                    <a:pt x="13639" y="1422"/>
                  </a:lnTo>
                  <a:lnTo>
                    <a:pt x="13639" y="1866"/>
                  </a:lnTo>
                  <a:lnTo>
                    <a:pt x="14274" y="1828"/>
                  </a:lnTo>
                  <a:lnTo>
                    <a:pt x="14274" y="1574"/>
                  </a:lnTo>
                  <a:lnTo>
                    <a:pt x="14262" y="1320"/>
                  </a:lnTo>
                  <a:lnTo>
                    <a:pt x="14224" y="1066"/>
                  </a:lnTo>
                  <a:lnTo>
                    <a:pt x="14198" y="723"/>
                  </a:lnTo>
                  <a:lnTo>
                    <a:pt x="14097" y="482"/>
                  </a:lnTo>
                  <a:lnTo>
                    <a:pt x="13779" y="203"/>
                  </a:lnTo>
                  <a:lnTo>
                    <a:pt x="13538" y="152"/>
                  </a:lnTo>
                  <a:lnTo>
                    <a:pt x="13208" y="165"/>
                  </a:lnTo>
                  <a:lnTo>
                    <a:pt x="12865" y="177"/>
                  </a:lnTo>
                  <a:lnTo>
                    <a:pt x="12611" y="266"/>
                  </a:lnTo>
                  <a:lnTo>
                    <a:pt x="12331" y="584"/>
                  </a:lnTo>
                  <a:lnTo>
                    <a:pt x="12268" y="850"/>
                  </a:lnTo>
                  <a:lnTo>
                    <a:pt x="12268" y="1206"/>
                  </a:lnTo>
                  <a:lnTo>
                    <a:pt x="12331" y="2755"/>
                  </a:lnTo>
                  <a:lnTo>
                    <a:pt x="12357" y="3073"/>
                  </a:lnTo>
                  <a:lnTo>
                    <a:pt x="12369" y="3390"/>
                  </a:lnTo>
                  <a:lnTo>
                    <a:pt x="12446" y="4318"/>
                  </a:lnTo>
                  <a:lnTo>
                    <a:pt x="12534" y="4559"/>
                  </a:lnTo>
                  <a:lnTo>
                    <a:pt x="12700" y="4699"/>
                  </a:lnTo>
                  <a:lnTo>
                    <a:pt x="12852" y="4851"/>
                  </a:lnTo>
                  <a:lnTo>
                    <a:pt x="13106" y="4902"/>
                  </a:lnTo>
                  <a:lnTo>
                    <a:pt x="13792" y="4876"/>
                  </a:lnTo>
                  <a:lnTo>
                    <a:pt x="14033" y="4787"/>
                  </a:lnTo>
                  <a:lnTo>
                    <a:pt x="14325" y="4470"/>
                  </a:lnTo>
                  <a:lnTo>
                    <a:pt x="14401" y="4216"/>
                  </a:lnTo>
                  <a:lnTo>
                    <a:pt x="14401" y="3873"/>
                  </a:lnTo>
                  <a:close/>
                </a:path>
                <a:path w="17145" h="5714">
                  <a:moveTo>
                    <a:pt x="17081" y="4241"/>
                  </a:moveTo>
                  <a:lnTo>
                    <a:pt x="16471" y="50"/>
                  </a:lnTo>
                  <a:lnTo>
                    <a:pt x="16471" y="4140"/>
                  </a:lnTo>
                  <a:lnTo>
                    <a:pt x="15913" y="4241"/>
                  </a:lnTo>
                  <a:lnTo>
                    <a:pt x="15748" y="3556"/>
                  </a:lnTo>
                  <a:lnTo>
                    <a:pt x="15671" y="1968"/>
                  </a:lnTo>
                  <a:lnTo>
                    <a:pt x="15722" y="546"/>
                  </a:lnTo>
                  <a:lnTo>
                    <a:pt x="16192" y="520"/>
                  </a:lnTo>
                  <a:lnTo>
                    <a:pt x="16319" y="622"/>
                  </a:lnTo>
                  <a:lnTo>
                    <a:pt x="16395" y="1968"/>
                  </a:lnTo>
                  <a:lnTo>
                    <a:pt x="16471" y="4140"/>
                  </a:lnTo>
                  <a:lnTo>
                    <a:pt x="16471" y="50"/>
                  </a:lnTo>
                  <a:lnTo>
                    <a:pt x="16281" y="0"/>
                  </a:lnTo>
                  <a:lnTo>
                    <a:pt x="15582" y="38"/>
                  </a:lnTo>
                  <a:lnTo>
                    <a:pt x="15341" y="127"/>
                  </a:lnTo>
                  <a:lnTo>
                    <a:pt x="15138" y="342"/>
                  </a:lnTo>
                  <a:lnTo>
                    <a:pt x="15074" y="2806"/>
                  </a:lnTo>
                  <a:lnTo>
                    <a:pt x="15151" y="4076"/>
                  </a:lnTo>
                  <a:lnTo>
                    <a:pt x="15265" y="4419"/>
                  </a:lnTo>
                  <a:lnTo>
                    <a:pt x="15582" y="4699"/>
                  </a:lnTo>
                  <a:lnTo>
                    <a:pt x="15836" y="4762"/>
                  </a:lnTo>
                  <a:lnTo>
                    <a:pt x="16522" y="4724"/>
                  </a:lnTo>
                  <a:lnTo>
                    <a:pt x="16776" y="4635"/>
                  </a:lnTo>
                  <a:lnTo>
                    <a:pt x="16979" y="4419"/>
                  </a:lnTo>
                  <a:lnTo>
                    <a:pt x="17081" y="4241"/>
                  </a:lnTo>
                  <a:close/>
                </a:path>
              </a:pathLst>
            </a:custGeom>
            <a:solidFill>
              <a:srgbClr val="FFFFFF"/>
            </a:solidFill>
          </p:spPr>
          <p:txBody>
            <a:bodyPr wrap="square" lIns="0" tIns="0" rIns="0" bIns="0" rtlCol="0"/>
            <a:lstStyle/>
            <a:p>
              <a:endParaRPr sz="1227"/>
            </a:p>
          </p:txBody>
        </p:sp>
        <p:sp>
          <p:nvSpPr>
            <p:cNvPr id="722" name="object 722"/>
            <p:cNvSpPr/>
            <p:nvPr/>
          </p:nvSpPr>
          <p:spPr>
            <a:xfrm>
              <a:off x="6240208" y="4694211"/>
              <a:ext cx="22860" cy="11430"/>
            </a:xfrm>
            <a:custGeom>
              <a:avLst/>
              <a:gdLst/>
              <a:ahLst/>
              <a:cxnLst/>
              <a:rect l="l" t="t" r="r" b="b"/>
              <a:pathLst>
                <a:path w="22860" h="11429">
                  <a:moveTo>
                    <a:pt x="2425" y="4013"/>
                  </a:moveTo>
                  <a:lnTo>
                    <a:pt x="2349" y="1701"/>
                  </a:lnTo>
                  <a:lnTo>
                    <a:pt x="2235" y="1422"/>
                  </a:lnTo>
                  <a:lnTo>
                    <a:pt x="1828" y="1092"/>
                  </a:lnTo>
                  <a:lnTo>
                    <a:pt x="1663" y="1054"/>
                  </a:lnTo>
                  <a:lnTo>
                    <a:pt x="1663" y="3873"/>
                  </a:lnTo>
                  <a:lnTo>
                    <a:pt x="914" y="4013"/>
                  </a:lnTo>
                  <a:lnTo>
                    <a:pt x="800" y="1739"/>
                  </a:lnTo>
                  <a:lnTo>
                    <a:pt x="1435" y="1701"/>
                  </a:lnTo>
                  <a:lnTo>
                    <a:pt x="1587" y="1828"/>
                  </a:lnTo>
                  <a:lnTo>
                    <a:pt x="1663" y="3873"/>
                  </a:lnTo>
                  <a:lnTo>
                    <a:pt x="1663" y="1054"/>
                  </a:lnTo>
                  <a:lnTo>
                    <a:pt x="1524" y="1016"/>
                  </a:lnTo>
                  <a:lnTo>
                    <a:pt x="0" y="1104"/>
                  </a:lnTo>
                  <a:lnTo>
                    <a:pt x="292" y="6718"/>
                  </a:lnTo>
                  <a:lnTo>
                    <a:pt x="1054" y="6680"/>
                  </a:lnTo>
                  <a:lnTo>
                    <a:pt x="952" y="4686"/>
                  </a:lnTo>
                  <a:lnTo>
                    <a:pt x="1714" y="4648"/>
                  </a:lnTo>
                  <a:lnTo>
                    <a:pt x="2019" y="4546"/>
                  </a:lnTo>
                  <a:lnTo>
                    <a:pt x="2374" y="4165"/>
                  </a:lnTo>
                  <a:lnTo>
                    <a:pt x="2425" y="4013"/>
                  </a:lnTo>
                  <a:close/>
                </a:path>
                <a:path w="22860" h="11429">
                  <a:moveTo>
                    <a:pt x="5410" y="6438"/>
                  </a:moveTo>
                  <a:lnTo>
                    <a:pt x="4724" y="4483"/>
                  </a:lnTo>
                  <a:lnTo>
                    <a:pt x="4673" y="4330"/>
                  </a:lnTo>
                  <a:lnTo>
                    <a:pt x="5003" y="4152"/>
                  </a:lnTo>
                  <a:lnTo>
                    <a:pt x="5143" y="3835"/>
                  </a:lnTo>
                  <a:lnTo>
                    <a:pt x="5041" y="1549"/>
                  </a:lnTo>
                  <a:lnTo>
                    <a:pt x="4927" y="1270"/>
                  </a:lnTo>
                  <a:lnTo>
                    <a:pt x="4533" y="939"/>
                  </a:lnTo>
                  <a:lnTo>
                    <a:pt x="4394" y="914"/>
                  </a:lnTo>
                  <a:lnTo>
                    <a:pt x="4394" y="3657"/>
                  </a:lnTo>
                  <a:lnTo>
                    <a:pt x="4241" y="3797"/>
                  </a:lnTo>
                  <a:lnTo>
                    <a:pt x="3606" y="3835"/>
                  </a:lnTo>
                  <a:lnTo>
                    <a:pt x="3492" y="1587"/>
                  </a:lnTo>
                  <a:lnTo>
                    <a:pt x="4127" y="1549"/>
                  </a:lnTo>
                  <a:lnTo>
                    <a:pt x="4279" y="1689"/>
                  </a:lnTo>
                  <a:lnTo>
                    <a:pt x="4394" y="3657"/>
                  </a:lnTo>
                  <a:lnTo>
                    <a:pt x="4394" y="914"/>
                  </a:lnTo>
                  <a:lnTo>
                    <a:pt x="4216" y="876"/>
                  </a:lnTo>
                  <a:lnTo>
                    <a:pt x="2692" y="952"/>
                  </a:lnTo>
                  <a:lnTo>
                    <a:pt x="2984" y="6565"/>
                  </a:lnTo>
                  <a:lnTo>
                    <a:pt x="3746" y="6527"/>
                  </a:lnTo>
                  <a:lnTo>
                    <a:pt x="3644" y="4508"/>
                  </a:lnTo>
                  <a:lnTo>
                    <a:pt x="3975" y="4483"/>
                  </a:lnTo>
                  <a:lnTo>
                    <a:pt x="4597" y="6489"/>
                  </a:lnTo>
                  <a:lnTo>
                    <a:pt x="5410" y="6438"/>
                  </a:lnTo>
                  <a:close/>
                </a:path>
                <a:path w="22860" h="11429">
                  <a:moveTo>
                    <a:pt x="8013" y="5816"/>
                  </a:moveTo>
                  <a:lnTo>
                    <a:pt x="7277" y="736"/>
                  </a:lnTo>
                  <a:lnTo>
                    <a:pt x="7277" y="5689"/>
                  </a:lnTo>
                  <a:lnTo>
                    <a:pt x="6604" y="5816"/>
                  </a:lnTo>
                  <a:lnTo>
                    <a:pt x="6426" y="5384"/>
                  </a:lnTo>
                  <a:lnTo>
                    <a:pt x="6337" y="4076"/>
                  </a:lnTo>
                  <a:lnTo>
                    <a:pt x="6375" y="1333"/>
                  </a:lnTo>
                  <a:lnTo>
                    <a:pt x="6946" y="1308"/>
                  </a:lnTo>
                  <a:lnTo>
                    <a:pt x="7112" y="1739"/>
                  </a:lnTo>
                  <a:lnTo>
                    <a:pt x="7239" y="3314"/>
                  </a:lnTo>
                  <a:lnTo>
                    <a:pt x="7277" y="5689"/>
                  </a:lnTo>
                  <a:lnTo>
                    <a:pt x="7277" y="736"/>
                  </a:lnTo>
                  <a:lnTo>
                    <a:pt x="7048" y="673"/>
                  </a:lnTo>
                  <a:lnTo>
                    <a:pt x="6210" y="711"/>
                  </a:lnTo>
                  <a:lnTo>
                    <a:pt x="5905" y="825"/>
                  </a:lnTo>
                  <a:lnTo>
                    <a:pt x="5651" y="1079"/>
                  </a:lnTo>
                  <a:lnTo>
                    <a:pt x="5562" y="4076"/>
                  </a:lnTo>
                  <a:lnTo>
                    <a:pt x="5676" y="5626"/>
                  </a:lnTo>
                  <a:lnTo>
                    <a:pt x="5803" y="6045"/>
                  </a:lnTo>
                  <a:lnTo>
                    <a:pt x="6197" y="6375"/>
                  </a:lnTo>
                  <a:lnTo>
                    <a:pt x="6502" y="6451"/>
                  </a:lnTo>
                  <a:lnTo>
                    <a:pt x="7353" y="6413"/>
                  </a:lnTo>
                  <a:lnTo>
                    <a:pt x="7645" y="6299"/>
                  </a:lnTo>
                  <a:lnTo>
                    <a:pt x="7988" y="5930"/>
                  </a:lnTo>
                  <a:close/>
                </a:path>
                <a:path w="22860" h="11429">
                  <a:moveTo>
                    <a:pt x="10375" y="1219"/>
                  </a:moveTo>
                  <a:lnTo>
                    <a:pt x="10337" y="546"/>
                  </a:lnTo>
                  <a:lnTo>
                    <a:pt x="7962" y="673"/>
                  </a:lnTo>
                  <a:lnTo>
                    <a:pt x="8001" y="1346"/>
                  </a:lnTo>
                  <a:lnTo>
                    <a:pt x="8813" y="1295"/>
                  </a:lnTo>
                  <a:lnTo>
                    <a:pt x="9067" y="6248"/>
                  </a:lnTo>
                  <a:lnTo>
                    <a:pt x="9829" y="6210"/>
                  </a:lnTo>
                  <a:lnTo>
                    <a:pt x="9563" y="1270"/>
                  </a:lnTo>
                  <a:lnTo>
                    <a:pt x="10375" y="1219"/>
                  </a:lnTo>
                  <a:close/>
                </a:path>
                <a:path w="22860" h="11429">
                  <a:moveTo>
                    <a:pt x="12865" y="6057"/>
                  </a:moveTo>
                  <a:lnTo>
                    <a:pt x="12827" y="5384"/>
                  </a:lnTo>
                  <a:lnTo>
                    <a:pt x="11582" y="5448"/>
                  </a:lnTo>
                  <a:lnTo>
                    <a:pt x="11480" y="3619"/>
                  </a:lnTo>
                  <a:lnTo>
                    <a:pt x="12661" y="3556"/>
                  </a:lnTo>
                  <a:lnTo>
                    <a:pt x="12623" y="2882"/>
                  </a:lnTo>
                  <a:lnTo>
                    <a:pt x="11442" y="2946"/>
                  </a:lnTo>
                  <a:lnTo>
                    <a:pt x="11353" y="1181"/>
                  </a:lnTo>
                  <a:lnTo>
                    <a:pt x="12611" y="1117"/>
                  </a:lnTo>
                  <a:lnTo>
                    <a:pt x="12573" y="444"/>
                  </a:lnTo>
                  <a:lnTo>
                    <a:pt x="10566" y="546"/>
                  </a:lnTo>
                  <a:lnTo>
                    <a:pt x="10858" y="6172"/>
                  </a:lnTo>
                  <a:lnTo>
                    <a:pt x="12865" y="6057"/>
                  </a:lnTo>
                  <a:close/>
                </a:path>
                <a:path w="22860" h="11429">
                  <a:moveTo>
                    <a:pt x="15532" y="4800"/>
                  </a:moveTo>
                  <a:lnTo>
                    <a:pt x="15519" y="4533"/>
                  </a:lnTo>
                  <a:lnTo>
                    <a:pt x="15519" y="4267"/>
                  </a:lnTo>
                  <a:lnTo>
                    <a:pt x="15481" y="3543"/>
                  </a:lnTo>
                  <a:lnTo>
                    <a:pt x="15455" y="3352"/>
                  </a:lnTo>
                  <a:lnTo>
                    <a:pt x="14287" y="3416"/>
                  </a:lnTo>
                  <a:lnTo>
                    <a:pt x="14325" y="4076"/>
                  </a:lnTo>
                  <a:lnTo>
                    <a:pt x="14757" y="4051"/>
                  </a:lnTo>
                  <a:lnTo>
                    <a:pt x="14770" y="4191"/>
                  </a:lnTo>
                  <a:lnTo>
                    <a:pt x="14770" y="4343"/>
                  </a:lnTo>
                  <a:lnTo>
                    <a:pt x="14795" y="4686"/>
                  </a:lnTo>
                  <a:lnTo>
                    <a:pt x="14795" y="5245"/>
                  </a:lnTo>
                  <a:lnTo>
                    <a:pt x="14655" y="5384"/>
                  </a:lnTo>
                  <a:lnTo>
                    <a:pt x="14351" y="5397"/>
                  </a:lnTo>
                  <a:lnTo>
                    <a:pt x="14071" y="5422"/>
                  </a:lnTo>
                  <a:lnTo>
                    <a:pt x="13919" y="5283"/>
                  </a:lnTo>
                  <a:lnTo>
                    <a:pt x="13792" y="3822"/>
                  </a:lnTo>
                  <a:lnTo>
                    <a:pt x="13766" y="3187"/>
                  </a:lnTo>
                  <a:lnTo>
                    <a:pt x="13728" y="2540"/>
                  </a:lnTo>
                  <a:lnTo>
                    <a:pt x="13703" y="1066"/>
                  </a:lnTo>
                  <a:lnTo>
                    <a:pt x="13830" y="927"/>
                  </a:lnTo>
                  <a:lnTo>
                    <a:pt x="14389" y="901"/>
                  </a:lnTo>
                  <a:lnTo>
                    <a:pt x="14541" y="1028"/>
                  </a:lnTo>
                  <a:lnTo>
                    <a:pt x="14617" y="2019"/>
                  </a:lnTo>
                  <a:lnTo>
                    <a:pt x="14617" y="2362"/>
                  </a:lnTo>
                  <a:lnTo>
                    <a:pt x="15379" y="2311"/>
                  </a:lnTo>
                  <a:lnTo>
                    <a:pt x="15379" y="2006"/>
                  </a:lnTo>
                  <a:lnTo>
                    <a:pt x="15367" y="1701"/>
                  </a:lnTo>
                  <a:lnTo>
                    <a:pt x="15328" y="1397"/>
                  </a:lnTo>
                  <a:lnTo>
                    <a:pt x="15290" y="977"/>
                  </a:lnTo>
                  <a:lnTo>
                    <a:pt x="15163" y="685"/>
                  </a:lnTo>
                  <a:lnTo>
                    <a:pt x="14782" y="342"/>
                  </a:lnTo>
                  <a:lnTo>
                    <a:pt x="14490" y="266"/>
                  </a:lnTo>
                  <a:lnTo>
                    <a:pt x="14084" y="292"/>
                  </a:lnTo>
                  <a:lnTo>
                    <a:pt x="13665" y="317"/>
                  </a:lnTo>
                  <a:lnTo>
                    <a:pt x="13373" y="419"/>
                  </a:lnTo>
                  <a:lnTo>
                    <a:pt x="13195" y="609"/>
                  </a:lnTo>
                  <a:lnTo>
                    <a:pt x="13030" y="812"/>
                  </a:lnTo>
                  <a:lnTo>
                    <a:pt x="12941" y="1117"/>
                  </a:lnTo>
                  <a:lnTo>
                    <a:pt x="13004" y="3048"/>
                  </a:lnTo>
                  <a:lnTo>
                    <a:pt x="13157" y="5334"/>
                  </a:lnTo>
                  <a:lnTo>
                    <a:pt x="13271" y="5638"/>
                  </a:lnTo>
                  <a:lnTo>
                    <a:pt x="13652" y="5981"/>
                  </a:lnTo>
                  <a:lnTo>
                    <a:pt x="13957" y="6057"/>
                  </a:lnTo>
                  <a:lnTo>
                    <a:pt x="14795" y="6007"/>
                  </a:lnTo>
                  <a:lnTo>
                    <a:pt x="15087" y="5905"/>
                  </a:lnTo>
                  <a:lnTo>
                    <a:pt x="15443" y="5524"/>
                  </a:lnTo>
                  <a:lnTo>
                    <a:pt x="15532" y="5219"/>
                  </a:lnTo>
                  <a:lnTo>
                    <a:pt x="15532" y="4800"/>
                  </a:lnTo>
                  <a:close/>
                </a:path>
                <a:path w="22860" h="11429">
                  <a:moveTo>
                    <a:pt x="18034" y="5791"/>
                  </a:moveTo>
                  <a:lnTo>
                    <a:pt x="17995" y="5118"/>
                  </a:lnTo>
                  <a:lnTo>
                    <a:pt x="16751" y="5168"/>
                  </a:lnTo>
                  <a:lnTo>
                    <a:pt x="16649" y="3340"/>
                  </a:lnTo>
                  <a:lnTo>
                    <a:pt x="17830" y="3289"/>
                  </a:lnTo>
                  <a:lnTo>
                    <a:pt x="17792" y="2616"/>
                  </a:lnTo>
                  <a:lnTo>
                    <a:pt x="16611" y="2667"/>
                  </a:lnTo>
                  <a:lnTo>
                    <a:pt x="16522" y="901"/>
                  </a:lnTo>
                  <a:lnTo>
                    <a:pt x="17780" y="838"/>
                  </a:lnTo>
                  <a:lnTo>
                    <a:pt x="17741" y="165"/>
                  </a:lnTo>
                  <a:lnTo>
                    <a:pt x="15735" y="266"/>
                  </a:lnTo>
                  <a:lnTo>
                    <a:pt x="16014" y="5892"/>
                  </a:lnTo>
                  <a:lnTo>
                    <a:pt x="18034" y="5791"/>
                  </a:lnTo>
                  <a:close/>
                </a:path>
                <a:path w="22860" h="11429">
                  <a:moveTo>
                    <a:pt x="22059" y="5575"/>
                  </a:moveTo>
                  <a:lnTo>
                    <a:pt x="21818" y="4229"/>
                  </a:lnTo>
                  <a:lnTo>
                    <a:pt x="21704" y="3581"/>
                  </a:lnTo>
                  <a:lnTo>
                    <a:pt x="21196" y="685"/>
                  </a:lnTo>
                  <a:lnTo>
                    <a:pt x="21082" y="0"/>
                  </a:lnTo>
                  <a:lnTo>
                    <a:pt x="20980" y="3543"/>
                  </a:lnTo>
                  <a:lnTo>
                    <a:pt x="20307" y="3581"/>
                  </a:lnTo>
                  <a:lnTo>
                    <a:pt x="20396" y="698"/>
                  </a:lnTo>
                  <a:lnTo>
                    <a:pt x="20586" y="685"/>
                  </a:lnTo>
                  <a:lnTo>
                    <a:pt x="20980" y="3543"/>
                  </a:lnTo>
                  <a:lnTo>
                    <a:pt x="20980" y="12"/>
                  </a:lnTo>
                  <a:lnTo>
                    <a:pt x="19824" y="63"/>
                  </a:lnTo>
                  <a:lnTo>
                    <a:pt x="19431" y="5715"/>
                  </a:lnTo>
                  <a:lnTo>
                    <a:pt x="20218" y="5676"/>
                  </a:lnTo>
                  <a:lnTo>
                    <a:pt x="20269" y="4267"/>
                  </a:lnTo>
                  <a:lnTo>
                    <a:pt x="21082" y="4229"/>
                  </a:lnTo>
                  <a:lnTo>
                    <a:pt x="21285" y="5613"/>
                  </a:lnTo>
                  <a:lnTo>
                    <a:pt x="22059" y="5575"/>
                  </a:lnTo>
                  <a:close/>
                </a:path>
                <a:path w="22860" h="11429">
                  <a:moveTo>
                    <a:pt x="22428" y="9817"/>
                  </a:moveTo>
                  <a:lnTo>
                    <a:pt x="21221" y="8712"/>
                  </a:lnTo>
                  <a:lnTo>
                    <a:pt x="22313" y="7493"/>
                  </a:lnTo>
                  <a:lnTo>
                    <a:pt x="20751" y="8001"/>
                  </a:lnTo>
                  <a:lnTo>
                    <a:pt x="20243" y="6438"/>
                  </a:lnTo>
                  <a:lnTo>
                    <a:pt x="19900" y="8039"/>
                  </a:lnTo>
                  <a:lnTo>
                    <a:pt x="18288" y="7708"/>
                  </a:lnTo>
                  <a:lnTo>
                    <a:pt x="19507" y="8801"/>
                  </a:lnTo>
                  <a:lnTo>
                    <a:pt x="18415" y="10020"/>
                  </a:lnTo>
                  <a:lnTo>
                    <a:pt x="19977" y="9512"/>
                  </a:lnTo>
                  <a:lnTo>
                    <a:pt x="20485" y="11074"/>
                  </a:lnTo>
                  <a:lnTo>
                    <a:pt x="20828" y="9474"/>
                  </a:lnTo>
                  <a:lnTo>
                    <a:pt x="22428" y="9817"/>
                  </a:lnTo>
                  <a:close/>
                </a:path>
              </a:pathLst>
            </a:custGeom>
            <a:solidFill>
              <a:srgbClr val="981B1E"/>
            </a:solidFill>
          </p:spPr>
          <p:txBody>
            <a:bodyPr wrap="square" lIns="0" tIns="0" rIns="0" bIns="0" rtlCol="0"/>
            <a:lstStyle/>
            <a:p>
              <a:endParaRPr sz="1227"/>
            </a:p>
          </p:txBody>
        </p:sp>
        <p:sp>
          <p:nvSpPr>
            <p:cNvPr id="723" name="object 723"/>
            <p:cNvSpPr/>
            <p:nvPr/>
          </p:nvSpPr>
          <p:spPr>
            <a:xfrm>
              <a:off x="6265126" y="4699545"/>
              <a:ext cx="17145" cy="5715"/>
            </a:xfrm>
            <a:custGeom>
              <a:avLst/>
              <a:gdLst/>
              <a:ahLst/>
              <a:cxnLst/>
              <a:rect l="l" t="t" r="r" b="b"/>
              <a:pathLst>
                <a:path w="17145" h="5714">
                  <a:moveTo>
                    <a:pt x="2159" y="4864"/>
                  </a:moveTo>
                  <a:lnTo>
                    <a:pt x="2146" y="4267"/>
                  </a:lnTo>
                  <a:lnTo>
                    <a:pt x="2133" y="4127"/>
                  </a:lnTo>
                  <a:lnTo>
                    <a:pt x="2133" y="3987"/>
                  </a:lnTo>
                  <a:lnTo>
                    <a:pt x="2108" y="3733"/>
                  </a:lnTo>
                  <a:lnTo>
                    <a:pt x="1485" y="3771"/>
                  </a:lnTo>
                  <a:lnTo>
                    <a:pt x="1498" y="3898"/>
                  </a:lnTo>
                  <a:lnTo>
                    <a:pt x="1498" y="4051"/>
                  </a:lnTo>
                  <a:lnTo>
                    <a:pt x="1524" y="4381"/>
                  </a:lnTo>
                  <a:lnTo>
                    <a:pt x="1524" y="4533"/>
                  </a:lnTo>
                  <a:lnTo>
                    <a:pt x="1536" y="4673"/>
                  </a:lnTo>
                  <a:lnTo>
                    <a:pt x="1536" y="4889"/>
                  </a:lnTo>
                  <a:lnTo>
                    <a:pt x="1422" y="5016"/>
                  </a:lnTo>
                  <a:lnTo>
                    <a:pt x="939" y="5041"/>
                  </a:lnTo>
                  <a:lnTo>
                    <a:pt x="812" y="4927"/>
                  </a:lnTo>
                  <a:lnTo>
                    <a:pt x="723" y="3721"/>
                  </a:lnTo>
                  <a:lnTo>
                    <a:pt x="647" y="2171"/>
                  </a:lnTo>
                  <a:lnTo>
                    <a:pt x="635" y="1460"/>
                  </a:lnTo>
                  <a:lnTo>
                    <a:pt x="1206" y="1320"/>
                  </a:lnTo>
                  <a:lnTo>
                    <a:pt x="1333" y="1422"/>
                  </a:lnTo>
                  <a:lnTo>
                    <a:pt x="1371" y="1917"/>
                  </a:lnTo>
                  <a:lnTo>
                    <a:pt x="1371" y="2082"/>
                  </a:lnTo>
                  <a:lnTo>
                    <a:pt x="1384" y="2235"/>
                  </a:lnTo>
                  <a:lnTo>
                    <a:pt x="1384" y="2387"/>
                  </a:lnTo>
                  <a:lnTo>
                    <a:pt x="1397" y="2514"/>
                  </a:lnTo>
                  <a:lnTo>
                    <a:pt x="2019" y="2476"/>
                  </a:lnTo>
                  <a:lnTo>
                    <a:pt x="2019" y="2247"/>
                  </a:lnTo>
                  <a:lnTo>
                    <a:pt x="1993" y="1943"/>
                  </a:lnTo>
                  <a:lnTo>
                    <a:pt x="1993" y="1816"/>
                  </a:lnTo>
                  <a:lnTo>
                    <a:pt x="1295" y="800"/>
                  </a:lnTo>
                  <a:lnTo>
                    <a:pt x="952" y="812"/>
                  </a:lnTo>
                  <a:lnTo>
                    <a:pt x="609" y="825"/>
                  </a:lnTo>
                  <a:lnTo>
                    <a:pt x="368" y="927"/>
                  </a:lnTo>
                  <a:lnTo>
                    <a:pt x="215" y="1104"/>
                  </a:lnTo>
                  <a:lnTo>
                    <a:pt x="76" y="1282"/>
                  </a:lnTo>
                  <a:lnTo>
                    <a:pt x="0" y="1524"/>
                  </a:lnTo>
                  <a:lnTo>
                    <a:pt x="38" y="2413"/>
                  </a:lnTo>
                  <a:lnTo>
                    <a:pt x="63" y="2743"/>
                  </a:lnTo>
                  <a:lnTo>
                    <a:pt x="88" y="3390"/>
                  </a:lnTo>
                  <a:lnTo>
                    <a:pt x="114" y="3708"/>
                  </a:lnTo>
                  <a:lnTo>
                    <a:pt x="127" y="4038"/>
                  </a:lnTo>
                  <a:lnTo>
                    <a:pt x="152" y="4343"/>
                  </a:lnTo>
                  <a:lnTo>
                    <a:pt x="850" y="5562"/>
                  </a:lnTo>
                  <a:lnTo>
                    <a:pt x="1206" y="5537"/>
                  </a:lnTo>
                  <a:lnTo>
                    <a:pt x="1549" y="5524"/>
                  </a:lnTo>
                  <a:lnTo>
                    <a:pt x="1790" y="5435"/>
                  </a:lnTo>
                  <a:lnTo>
                    <a:pt x="2095" y="5118"/>
                  </a:lnTo>
                  <a:lnTo>
                    <a:pt x="2159" y="4864"/>
                  </a:lnTo>
                  <a:close/>
                </a:path>
                <a:path w="17145" h="5714">
                  <a:moveTo>
                    <a:pt x="4800" y="5295"/>
                  </a:moveTo>
                  <a:lnTo>
                    <a:pt x="4559" y="660"/>
                  </a:lnTo>
                  <a:lnTo>
                    <a:pt x="3937" y="698"/>
                  </a:lnTo>
                  <a:lnTo>
                    <a:pt x="4051" y="2705"/>
                  </a:lnTo>
                  <a:lnTo>
                    <a:pt x="3378" y="2743"/>
                  </a:lnTo>
                  <a:lnTo>
                    <a:pt x="3276" y="736"/>
                  </a:lnTo>
                  <a:lnTo>
                    <a:pt x="2641" y="762"/>
                  </a:lnTo>
                  <a:lnTo>
                    <a:pt x="2882" y="5397"/>
                  </a:lnTo>
                  <a:lnTo>
                    <a:pt x="3517" y="5359"/>
                  </a:lnTo>
                  <a:lnTo>
                    <a:pt x="3403" y="3289"/>
                  </a:lnTo>
                  <a:lnTo>
                    <a:pt x="4076" y="3263"/>
                  </a:lnTo>
                  <a:lnTo>
                    <a:pt x="4191" y="5334"/>
                  </a:lnTo>
                  <a:lnTo>
                    <a:pt x="4800" y="5295"/>
                  </a:lnTo>
                  <a:close/>
                </a:path>
                <a:path w="17145" h="5714">
                  <a:moveTo>
                    <a:pt x="6286" y="5219"/>
                  </a:moveTo>
                  <a:lnTo>
                    <a:pt x="6045" y="584"/>
                  </a:lnTo>
                  <a:lnTo>
                    <a:pt x="5422" y="622"/>
                  </a:lnTo>
                  <a:lnTo>
                    <a:pt x="5664" y="5257"/>
                  </a:lnTo>
                  <a:lnTo>
                    <a:pt x="6286" y="5219"/>
                  </a:lnTo>
                  <a:close/>
                </a:path>
                <a:path w="17145" h="5714">
                  <a:moveTo>
                    <a:pt x="9055" y="4508"/>
                  </a:moveTo>
                  <a:lnTo>
                    <a:pt x="9042" y="3898"/>
                  </a:lnTo>
                  <a:lnTo>
                    <a:pt x="9029" y="3759"/>
                  </a:lnTo>
                  <a:lnTo>
                    <a:pt x="9029" y="3619"/>
                  </a:lnTo>
                  <a:lnTo>
                    <a:pt x="9004" y="3365"/>
                  </a:lnTo>
                  <a:lnTo>
                    <a:pt x="8382" y="3403"/>
                  </a:lnTo>
                  <a:lnTo>
                    <a:pt x="8394" y="3530"/>
                  </a:lnTo>
                  <a:lnTo>
                    <a:pt x="8394" y="3683"/>
                  </a:lnTo>
                  <a:lnTo>
                    <a:pt x="8420" y="4013"/>
                  </a:lnTo>
                  <a:lnTo>
                    <a:pt x="8420" y="4165"/>
                  </a:lnTo>
                  <a:lnTo>
                    <a:pt x="8432" y="4305"/>
                  </a:lnTo>
                  <a:lnTo>
                    <a:pt x="8432" y="4521"/>
                  </a:lnTo>
                  <a:lnTo>
                    <a:pt x="8318" y="4648"/>
                  </a:lnTo>
                  <a:lnTo>
                    <a:pt x="7835" y="4673"/>
                  </a:lnTo>
                  <a:lnTo>
                    <a:pt x="7708" y="4559"/>
                  </a:lnTo>
                  <a:lnTo>
                    <a:pt x="7620" y="3352"/>
                  </a:lnTo>
                  <a:lnTo>
                    <a:pt x="7543" y="1803"/>
                  </a:lnTo>
                  <a:lnTo>
                    <a:pt x="7531" y="1092"/>
                  </a:lnTo>
                  <a:lnTo>
                    <a:pt x="8102" y="952"/>
                  </a:lnTo>
                  <a:lnTo>
                    <a:pt x="8229" y="1054"/>
                  </a:lnTo>
                  <a:lnTo>
                    <a:pt x="8267" y="1549"/>
                  </a:lnTo>
                  <a:lnTo>
                    <a:pt x="8267" y="1714"/>
                  </a:lnTo>
                  <a:lnTo>
                    <a:pt x="8280" y="1866"/>
                  </a:lnTo>
                  <a:lnTo>
                    <a:pt x="8280" y="2019"/>
                  </a:lnTo>
                  <a:lnTo>
                    <a:pt x="8293" y="2146"/>
                  </a:lnTo>
                  <a:lnTo>
                    <a:pt x="8915" y="2108"/>
                  </a:lnTo>
                  <a:lnTo>
                    <a:pt x="8915" y="1879"/>
                  </a:lnTo>
                  <a:lnTo>
                    <a:pt x="8890" y="1574"/>
                  </a:lnTo>
                  <a:lnTo>
                    <a:pt x="8890" y="1447"/>
                  </a:lnTo>
                  <a:lnTo>
                    <a:pt x="8191" y="431"/>
                  </a:lnTo>
                  <a:lnTo>
                    <a:pt x="7848" y="444"/>
                  </a:lnTo>
                  <a:lnTo>
                    <a:pt x="7505" y="457"/>
                  </a:lnTo>
                  <a:lnTo>
                    <a:pt x="7264" y="558"/>
                  </a:lnTo>
                  <a:lnTo>
                    <a:pt x="7112" y="736"/>
                  </a:lnTo>
                  <a:lnTo>
                    <a:pt x="6972" y="914"/>
                  </a:lnTo>
                  <a:lnTo>
                    <a:pt x="6896" y="1155"/>
                  </a:lnTo>
                  <a:lnTo>
                    <a:pt x="6934" y="2044"/>
                  </a:lnTo>
                  <a:lnTo>
                    <a:pt x="6959" y="2374"/>
                  </a:lnTo>
                  <a:lnTo>
                    <a:pt x="6985" y="3022"/>
                  </a:lnTo>
                  <a:lnTo>
                    <a:pt x="7010" y="3340"/>
                  </a:lnTo>
                  <a:lnTo>
                    <a:pt x="7023" y="3670"/>
                  </a:lnTo>
                  <a:lnTo>
                    <a:pt x="7048" y="3975"/>
                  </a:lnTo>
                  <a:lnTo>
                    <a:pt x="7747" y="5194"/>
                  </a:lnTo>
                  <a:lnTo>
                    <a:pt x="8102" y="5168"/>
                  </a:lnTo>
                  <a:lnTo>
                    <a:pt x="8445" y="5156"/>
                  </a:lnTo>
                  <a:lnTo>
                    <a:pt x="8686" y="5067"/>
                  </a:lnTo>
                  <a:lnTo>
                    <a:pt x="8991" y="4749"/>
                  </a:lnTo>
                  <a:lnTo>
                    <a:pt x="9055" y="4508"/>
                  </a:lnTo>
                  <a:close/>
                </a:path>
                <a:path w="17145" h="5714">
                  <a:moveTo>
                    <a:pt x="11823" y="4927"/>
                  </a:moveTo>
                  <a:lnTo>
                    <a:pt x="11633" y="3810"/>
                  </a:lnTo>
                  <a:lnTo>
                    <a:pt x="11531" y="3289"/>
                  </a:lnTo>
                  <a:lnTo>
                    <a:pt x="11112" y="901"/>
                  </a:lnTo>
                  <a:lnTo>
                    <a:pt x="11010" y="317"/>
                  </a:lnTo>
                  <a:lnTo>
                    <a:pt x="10922" y="3263"/>
                  </a:lnTo>
                  <a:lnTo>
                    <a:pt x="10363" y="3289"/>
                  </a:lnTo>
                  <a:lnTo>
                    <a:pt x="10439" y="914"/>
                  </a:lnTo>
                  <a:lnTo>
                    <a:pt x="10591" y="901"/>
                  </a:lnTo>
                  <a:lnTo>
                    <a:pt x="10922" y="3263"/>
                  </a:lnTo>
                  <a:lnTo>
                    <a:pt x="10922" y="330"/>
                  </a:lnTo>
                  <a:lnTo>
                    <a:pt x="9969" y="381"/>
                  </a:lnTo>
                  <a:lnTo>
                    <a:pt x="9652" y="5041"/>
                  </a:lnTo>
                  <a:lnTo>
                    <a:pt x="10287" y="5016"/>
                  </a:lnTo>
                  <a:lnTo>
                    <a:pt x="10337" y="3848"/>
                  </a:lnTo>
                  <a:lnTo>
                    <a:pt x="11010" y="3810"/>
                  </a:lnTo>
                  <a:lnTo>
                    <a:pt x="11176" y="4965"/>
                  </a:lnTo>
                  <a:lnTo>
                    <a:pt x="11823" y="4927"/>
                  </a:lnTo>
                  <a:close/>
                </a:path>
                <a:path w="17145" h="5714">
                  <a:moveTo>
                    <a:pt x="14401" y="3873"/>
                  </a:moveTo>
                  <a:lnTo>
                    <a:pt x="14389" y="3657"/>
                  </a:lnTo>
                  <a:lnTo>
                    <a:pt x="14389" y="3441"/>
                  </a:lnTo>
                  <a:lnTo>
                    <a:pt x="14338" y="2679"/>
                  </a:lnTo>
                  <a:lnTo>
                    <a:pt x="13373" y="2730"/>
                  </a:lnTo>
                  <a:lnTo>
                    <a:pt x="13411" y="3276"/>
                  </a:lnTo>
                  <a:lnTo>
                    <a:pt x="13754" y="3263"/>
                  </a:lnTo>
                  <a:lnTo>
                    <a:pt x="13779" y="3492"/>
                  </a:lnTo>
                  <a:lnTo>
                    <a:pt x="13779" y="3632"/>
                  </a:lnTo>
                  <a:lnTo>
                    <a:pt x="13792" y="3784"/>
                  </a:lnTo>
                  <a:lnTo>
                    <a:pt x="13792" y="4241"/>
                  </a:lnTo>
                  <a:lnTo>
                    <a:pt x="13665" y="4356"/>
                  </a:lnTo>
                  <a:lnTo>
                    <a:pt x="13195" y="4381"/>
                  </a:lnTo>
                  <a:lnTo>
                    <a:pt x="13068" y="4279"/>
                  </a:lnTo>
                  <a:lnTo>
                    <a:pt x="13042" y="4051"/>
                  </a:lnTo>
                  <a:lnTo>
                    <a:pt x="12966" y="3073"/>
                  </a:lnTo>
                  <a:lnTo>
                    <a:pt x="12915" y="2019"/>
                  </a:lnTo>
                  <a:lnTo>
                    <a:pt x="12890" y="812"/>
                  </a:lnTo>
                  <a:lnTo>
                    <a:pt x="13449" y="673"/>
                  </a:lnTo>
                  <a:lnTo>
                    <a:pt x="13576" y="774"/>
                  </a:lnTo>
                  <a:lnTo>
                    <a:pt x="13627" y="1270"/>
                  </a:lnTo>
                  <a:lnTo>
                    <a:pt x="13627" y="1422"/>
                  </a:lnTo>
                  <a:lnTo>
                    <a:pt x="13639" y="1587"/>
                  </a:lnTo>
                  <a:lnTo>
                    <a:pt x="13639" y="1866"/>
                  </a:lnTo>
                  <a:lnTo>
                    <a:pt x="14274" y="1828"/>
                  </a:lnTo>
                  <a:lnTo>
                    <a:pt x="14274" y="1574"/>
                  </a:lnTo>
                  <a:lnTo>
                    <a:pt x="14262" y="1320"/>
                  </a:lnTo>
                  <a:lnTo>
                    <a:pt x="14224" y="1066"/>
                  </a:lnTo>
                  <a:lnTo>
                    <a:pt x="14198" y="723"/>
                  </a:lnTo>
                  <a:lnTo>
                    <a:pt x="14097" y="482"/>
                  </a:lnTo>
                  <a:lnTo>
                    <a:pt x="13779" y="203"/>
                  </a:lnTo>
                  <a:lnTo>
                    <a:pt x="13538" y="152"/>
                  </a:lnTo>
                  <a:lnTo>
                    <a:pt x="13208" y="165"/>
                  </a:lnTo>
                  <a:lnTo>
                    <a:pt x="12865" y="177"/>
                  </a:lnTo>
                  <a:lnTo>
                    <a:pt x="12611" y="266"/>
                  </a:lnTo>
                  <a:lnTo>
                    <a:pt x="12331" y="584"/>
                  </a:lnTo>
                  <a:lnTo>
                    <a:pt x="12268" y="850"/>
                  </a:lnTo>
                  <a:lnTo>
                    <a:pt x="12268" y="1206"/>
                  </a:lnTo>
                  <a:lnTo>
                    <a:pt x="12331" y="2755"/>
                  </a:lnTo>
                  <a:lnTo>
                    <a:pt x="12357" y="3073"/>
                  </a:lnTo>
                  <a:lnTo>
                    <a:pt x="12369" y="3390"/>
                  </a:lnTo>
                  <a:lnTo>
                    <a:pt x="12446" y="4318"/>
                  </a:lnTo>
                  <a:lnTo>
                    <a:pt x="12534" y="4559"/>
                  </a:lnTo>
                  <a:lnTo>
                    <a:pt x="12700" y="4699"/>
                  </a:lnTo>
                  <a:lnTo>
                    <a:pt x="12852" y="4851"/>
                  </a:lnTo>
                  <a:lnTo>
                    <a:pt x="13106" y="4902"/>
                  </a:lnTo>
                  <a:lnTo>
                    <a:pt x="13792" y="4876"/>
                  </a:lnTo>
                  <a:lnTo>
                    <a:pt x="14033" y="4787"/>
                  </a:lnTo>
                  <a:lnTo>
                    <a:pt x="14325" y="4470"/>
                  </a:lnTo>
                  <a:lnTo>
                    <a:pt x="14401" y="4216"/>
                  </a:lnTo>
                  <a:lnTo>
                    <a:pt x="14401" y="3873"/>
                  </a:lnTo>
                  <a:close/>
                </a:path>
                <a:path w="17145" h="5714">
                  <a:moveTo>
                    <a:pt x="17081" y="4241"/>
                  </a:moveTo>
                  <a:lnTo>
                    <a:pt x="16471" y="50"/>
                  </a:lnTo>
                  <a:lnTo>
                    <a:pt x="16471" y="4140"/>
                  </a:lnTo>
                  <a:lnTo>
                    <a:pt x="15913" y="4241"/>
                  </a:lnTo>
                  <a:lnTo>
                    <a:pt x="15709" y="2806"/>
                  </a:lnTo>
                  <a:lnTo>
                    <a:pt x="15722" y="546"/>
                  </a:lnTo>
                  <a:lnTo>
                    <a:pt x="16192" y="520"/>
                  </a:lnTo>
                  <a:lnTo>
                    <a:pt x="16319" y="622"/>
                  </a:lnTo>
                  <a:lnTo>
                    <a:pt x="16408" y="1968"/>
                  </a:lnTo>
                  <a:lnTo>
                    <a:pt x="16471" y="4140"/>
                  </a:lnTo>
                  <a:lnTo>
                    <a:pt x="16471" y="50"/>
                  </a:lnTo>
                  <a:lnTo>
                    <a:pt x="16281" y="0"/>
                  </a:lnTo>
                  <a:lnTo>
                    <a:pt x="15582" y="38"/>
                  </a:lnTo>
                  <a:lnTo>
                    <a:pt x="15341" y="127"/>
                  </a:lnTo>
                  <a:lnTo>
                    <a:pt x="15138" y="342"/>
                  </a:lnTo>
                  <a:lnTo>
                    <a:pt x="15074" y="2806"/>
                  </a:lnTo>
                  <a:lnTo>
                    <a:pt x="15163" y="4076"/>
                  </a:lnTo>
                  <a:lnTo>
                    <a:pt x="15265" y="4419"/>
                  </a:lnTo>
                  <a:lnTo>
                    <a:pt x="15582" y="4699"/>
                  </a:lnTo>
                  <a:lnTo>
                    <a:pt x="15836" y="4762"/>
                  </a:lnTo>
                  <a:lnTo>
                    <a:pt x="16522" y="4724"/>
                  </a:lnTo>
                  <a:lnTo>
                    <a:pt x="16776" y="4635"/>
                  </a:lnTo>
                  <a:lnTo>
                    <a:pt x="16979" y="4419"/>
                  </a:lnTo>
                  <a:lnTo>
                    <a:pt x="17081" y="4241"/>
                  </a:lnTo>
                  <a:close/>
                </a:path>
              </a:pathLst>
            </a:custGeom>
            <a:solidFill>
              <a:srgbClr val="FFFFFF"/>
            </a:solidFill>
          </p:spPr>
          <p:txBody>
            <a:bodyPr wrap="square" lIns="0" tIns="0" rIns="0" bIns="0" rtlCol="0"/>
            <a:lstStyle/>
            <a:p>
              <a:endParaRPr sz="1227"/>
            </a:p>
          </p:txBody>
        </p:sp>
        <p:sp>
          <p:nvSpPr>
            <p:cNvPr id="724" name="object 724"/>
            <p:cNvSpPr/>
            <p:nvPr/>
          </p:nvSpPr>
          <p:spPr>
            <a:xfrm>
              <a:off x="6264745" y="4692916"/>
              <a:ext cx="22860" cy="11430"/>
            </a:xfrm>
            <a:custGeom>
              <a:avLst/>
              <a:gdLst/>
              <a:ahLst/>
              <a:cxnLst/>
              <a:rect l="l" t="t" r="r" b="b"/>
              <a:pathLst>
                <a:path w="22860" h="11429">
                  <a:moveTo>
                    <a:pt x="2425" y="4013"/>
                  </a:moveTo>
                  <a:lnTo>
                    <a:pt x="2349" y="1701"/>
                  </a:lnTo>
                  <a:lnTo>
                    <a:pt x="2235" y="1422"/>
                  </a:lnTo>
                  <a:lnTo>
                    <a:pt x="1828" y="1092"/>
                  </a:lnTo>
                  <a:lnTo>
                    <a:pt x="1663" y="1054"/>
                  </a:lnTo>
                  <a:lnTo>
                    <a:pt x="1663" y="3873"/>
                  </a:lnTo>
                  <a:lnTo>
                    <a:pt x="914" y="4013"/>
                  </a:lnTo>
                  <a:lnTo>
                    <a:pt x="800" y="1739"/>
                  </a:lnTo>
                  <a:lnTo>
                    <a:pt x="1435" y="1701"/>
                  </a:lnTo>
                  <a:lnTo>
                    <a:pt x="1587" y="1828"/>
                  </a:lnTo>
                  <a:lnTo>
                    <a:pt x="1663" y="3873"/>
                  </a:lnTo>
                  <a:lnTo>
                    <a:pt x="1663" y="1054"/>
                  </a:lnTo>
                  <a:lnTo>
                    <a:pt x="1524" y="1016"/>
                  </a:lnTo>
                  <a:lnTo>
                    <a:pt x="0" y="1104"/>
                  </a:lnTo>
                  <a:lnTo>
                    <a:pt x="292" y="6718"/>
                  </a:lnTo>
                  <a:lnTo>
                    <a:pt x="1054" y="6680"/>
                  </a:lnTo>
                  <a:lnTo>
                    <a:pt x="952" y="4686"/>
                  </a:lnTo>
                  <a:lnTo>
                    <a:pt x="1714" y="4648"/>
                  </a:lnTo>
                  <a:lnTo>
                    <a:pt x="2019" y="4546"/>
                  </a:lnTo>
                  <a:lnTo>
                    <a:pt x="2374" y="4165"/>
                  </a:lnTo>
                  <a:lnTo>
                    <a:pt x="2425" y="4013"/>
                  </a:lnTo>
                  <a:close/>
                </a:path>
                <a:path w="22860" h="11429">
                  <a:moveTo>
                    <a:pt x="5410" y="6451"/>
                  </a:moveTo>
                  <a:lnTo>
                    <a:pt x="4737" y="4495"/>
                  </a:lnTo>
                  <a:lnTo>
                    <a:pt x="4673" y="4330"/>
                  </a:lnTo>
                  <a:lnTo>
                    <a:pt x="5003" y="4165"/>
                  </a:lnTo>
                  <a:lnTo>
                    <a:pt x="5143" y="3848"/>
                  </a:lnTo>
                  <a:lnTo>
                    <a:pt x="5041" y="1562"/>
                  </a:lnTo>
                  <a:lnTo>
                    <a:pt x="4927" y="1282"/>
                  </a:lnTo>
                  <a:lnTo>
                    <a:pt x="4533" y="952"/>
                  </a:lnTo>
                  <a:lnTo>
                    <a:pt x="4394" y="927"/>
                  </a:lnTo>
                  <a:lnTo>
                    <a:pt x="4394" y="3670"/>
                  </a:lnTo>
                  <a:lnTo>
                    <a:pt x="4241" y="3810"/>
                  </a:lnTo>
                  <a:lnTo>
                    <a:pt x="3606" y="3848"/>
                  </a:lnTo>
                  <a:lnTo>
                    <a:pt x="3492" y="1600"/>
                  </a:lnTo>
                  <a:lnTo>
                    <a:pt x="4127" y="1562"/>
                  </a:lnTo>
                  <a:lnTo>
                    <a:pt x="4279" y="1701"/>
                  </a:lnTo>
                  <a:lnTo>
                    <a:pt x="4394" y="3670"/>
                  </a:lnTo>
                  <a:lnTo>
                    <a:pt x="4394" y="927"/>
                  </a:lnTo>
                  <a:lnTo>
                    <a:pt x="4216" y="889"/>
                  </a:lnTo>
                  <a:lnTo>
                    <a:pt x="2692" y="965"/>
                  </a:lnTo>
                  <a:lnTo>
                    <a:pt x="2984" y="6578"/>
                  </a:lnTo>
                  <a:lnTo>
                    <a:pt x="3746" y="6540"/>
                  </a:lnTo>
                  <a:lnTo>
                    <a:pt x="3644" y="4521"/>
                  </a:lnTo>
                  <a:lnTo>
                    <a:pt x="3975" y="4495"/>
                  </a:lnTo>
                  <a:lnTo>
                    <a:pt x="4597" y="6502"/>
                  </a:lnTo>
                  <a:lnTo>
                    <a:pt x="5410" y="6451"/>
                  </a:lnTo>
                  <a:close/>
                </a:path>
                <a:path w="22860" h="11429">
                  <a:moveTo>
                    <a:pt x="8013" y="5816"/>
                  </a:moveTo>
                  <a:lnTo>
                    <a:pt x="7277" y="736"/>
                  </a:lnTo>
                  <a:lnTo>
                    <a:pt x="7277" y="5689"/>
                  </a:lnTo>
                  <a:lnTo>
                    <a:pt x="6604" y="5816"/>
                  </a:lnTo>
                  <a:lnTo>
                    <a:pt x="6426" y="5384"/>
                  </a:lnTo>
                  <a:lnTo>
                    <a:pt x="6337" y="4076"/>
                  </a:lnTo>
                  <a:lnTo>
                    <a:pt x="6375" y="1333"/>
                  </a:lnTo>
                  <a:lnTo>
                    <a:pt x="6946" y="1308"/>
                  </a:lnTo>
                  <a:lnTo>
                    <a:pt x="7124" y="1739"/>
                  </a:lnTo>
                  <a:lnTo>
                    <a:pt x="7239" y="3314"/>
                  </a:lnTo>
                  <a:lnTo>
                    <a:pt x="7277" y="5689"/>
                  </a:lnTo>
                  <a:lnTo>
                    <a:pt x="7277" y="736"/>
                  </a:lnTo>
                  <a:lnTo>
                    <a:pt x="7048" y="673"/>
                  </a:lnTo>
                  <a:lnTo>
                    <a:pt x="6210" y="711"/>
                  </a:lnTo>
                  <a:lnTo>
                    <a:pt x="5905" y="825"/>
                  </a:lnTo>
                  <a:lnTo>
                    <a:pt x="5651" y="1079"/>
                  </a:lnTo>
                  <a:lnTo>
                    <a:pt x="5562" y="4076"/>
                  </a:lnTo>
                  <a:lnTo>
                    <a:pt x="5676" y="5626"/>
                  </a:lnTo>
                  <a:lnTo>
                    <a:pt x="5803" y="6045"/>
                  </a:lnTo>
                  <a:lnTo>
                    <a:pt x="6197" y="6375"/>
                  </a:lnTo>
                  <a:lnTo>
                    <a:pt x="6502" y="6451"/>
                  </a:lnTo>
                  <a:lnTo>
                    <a:pt x="7353" y="6413"/>
                  </a:lnTo>
                  <a:lnTo>
                    <a:pt x="7645" y="6299"/>
                  </a:lnTo>
                  <a:lnTo>
                    <a:pt x="7988" y="5930"/>
                  </a:lnTo>
                  <a:close/>
                </a:path>
                <a:path w="22860" h="11429">
                  <a:moveTo>
                    <a:pt x="10375" y="1244"/>
                  </a:moveTo>
                  <a:lnTo>
                    <a:pt x="10337" y="571"/>
                  </a:lnTo>
                  <a:lnTo>
                    <a:pt x="7962" y="698"/>
                  </a:lnTo>
                  <a:lnTo>
                    <a:pt x="8001" y="1371"/>
                  </a:lnTo>
                  <a:lnTo>
                    <a:pt x="8813" y="1320"/>
                  </a:lnTo>
                  <a:lnTo>
                    <a:pt x="9055" y="6261"/>
                  </a:lnTo>
                  <a:lnTo>
                    <a:pt x="9829" y="6235"/>
                  </a:lnTo>
                  <a:lnTo>
                    <a:pt x="9563" y="1282"/>
                  </a:lnTo>
                  <a:lnTo>
                    <a:pt x="10375" y="1244"/>
                  </a:lnTo>
                  <a:close/>
                </a:path>
                <a:path w="22860" h="11429">
                  <a:moveTo>
                    <a:pt x="12865" y="6070"/>
                  </a:moveTo>
                  <a:lnTo>
                    <a:pt x="12827" y="5397"/>
                  </a:lnTo>
                  <a:lnTo>
                    <a:pt x="11582" y="5461"/>
                  </a:lnTo>
                  <a:lnTo>
                    <a:pt x="11480" y="3619"/>
                  </a:lnTo>
                  <a:lnTo>
                    <a:pt x="12661" y="3568"/>
                  </a:lnTo>
                  <a:lnTo>
                    <a:pt x="12623" y="2895"/>
                  </a:lnTo>
                  <a:lnTo>
                    <a:pt x="11442" y="2946"/>
                  </a:lnTo>
                  <a:lnTo>
                    <a:pt x="11353" y="1181"/>
                  </a:lnTo>
                  <a:lnTo>
                    <a:pt x="12598" y="1117"/>
                  </a:lnTo>
                  <a:lnTo>
                    <a:pt x="12560" y="444"/>
                  </a:lnTo>
                  <a:lnTo>
                    <a:pt x="10566" y="558"/>
                  </a:lnTo>
                  <a:lnTo>
                    <a:pt x="10845" y="6172"/>
                  </a:lnTo>
                  <a:lnTo>
                    <a:pt x="12865" y="6070"/>
                  </a:lnTo>
                  <a:close/>
                </a:path>
                <a:path w="22860" h="11429">
                  <a:moveTo>
                    <a:pt x="15532" y="4813"/>
                  </a:moveTo>
                  <a:lnTo>
                    <a:pt x="15519" y="4546"/>
                  </a:lnTo>
                  <a:lnTo>
                    <a:pt x="15519" y="4279"/>
                  </a:lnTo>
                  <a:lnTo>
                    <a:pt x="15481" y="3556"/>
                  </a:lnTo>
                  <a:lnTo>
                    <a:pt x="15455" y="3365"/>
                  </a:lnTo>
                  <a:lnTo>
                    <a:pt x="14287" y="3429"/>
                  </a:lnTo>
                  <a:lnTo>
                    <a:pt x="14325" y="4089"/>
                  </a:lnTo>
                  <a:lnTo>
                    <a:pt x="14757" y="4064"/>
                  </a:lnTo>
                  <a:lnTo>
                    <a:pt x="14770" y="4203"/>
                  </a:lnTo>
                  <a:lnTo>
                    <a:pt x="14770" y="4356"/>
                  </a:lnTo>
                  <a:lnTo>
                    <a:pt x="14795" y="4699"/>
                  </a:lnTo>
                  <a:lnTo>
                    <a:pt x="14795" y="5257"/>
                  </a:lnTo>
                  <a:lnTo>
                    <a:pt x="14655" y="5397"/>
                  </a:lnTo>
                  <a:lnTo>
                    <a:pt x="14351" y="5410"/>
                  </a:lnTo>
                  <a:lnTo>
                    <a:pt x="14071" y="5435"/>
                  </a:lnTo>
                  <a:lnTo>
                    <a:pt x="13919" y="5295"/>
                  </a:lnTo>
                  <a:lnTo>
                    <a:pt x="13792" y="3835"/>
                  </a:lnTo>
                  <a:lnTo>
                    <a:pt x="13766" y="3200"/>
                  </a:lnTo>
                  <a:lnTo>
                    <a:pt x="13703" y="1943"/>
                  </a:lnTo>
                  <a:lnTo>
                    <a:pt x="13703" y="1079"/>
                  </a:lnTo>
                  <a:lnTo>
                    <a:pt x="13830" y="939"/>
                  </a:lnTo>
                  <a:lnTo>
                    <a:pt x="14389" y="914"/>
                  </a:lnTo>
                  <a:lnTo>
                    <a:pt x="14541" y="1041"/>
                  </a:lnTo>
                  <a:lnTo>
                    <a:pt x="14617" y="2032"/>
                  </a:lnTo>
                  <a:lnTo>
                    <a:pt x="14617" y="2374"/>
                  </a:lnTo>
                  <a:lnTo>
                    <a:pt x="15379" y="2324"/>
                  </a:lnTo>
                  <a:lnTo>
                    <a:pt x="15379" y="2019"/>
                  </a:lnTo>
                  <a:lnTo>
                    <a:pt x="15367" y="1714"/>
                  </a:lnTo>
                  <a:lnTo>
                    <a:pt x="15328" y="1409"/>
                  </a:lnTo>
                  <a:lnTo>
                    <a:pt x="15290" y="990"/>
                  </a:lnTo>
                  <a:lnTo>
                    <a:pt x="15163" y="698"/>
                  </a:lnTo>
                  <a:lnTo>
                    <a:pt x="14782" y="355"/>
                  </a:lnTo>
                  <a:lnTo>
                    <a:pt x="14490" y="279"/>
                  </a:lnTo>
                  <a:lnTo>
                    <a:pt x="14084" y="304"/>
                  </a:lnTo>
                  <a:lnTo>
                    <a:pt x="13665" y="330"/>
                  </a:lnTo>
                  <a:lnTo>
                    <a:pt x="13373" y="431"/>
                  </a:lnTo>
                  <a:lnTo>
                    <a:pt x="13195" y="622"/>
                  </a:lnTo>
                  <a:lnTo>
                    <a:pt x="13030" y="825"/>
                  </a:lnTo>
                  <a:lnTo>
                    <a:pt x="12941" y="1130"/>
                  </a:lnTo>
                  <a:lnTo>
                    <a:pt x="13004" y="3060"/>
                  </a:lnTo>
                  <a:lnTo>
                    <a:pt x="13157" y="5346"/>
                  </a:lnTo>
                  <a:lnTo>
                    <a:pt x="13271" y="5651"/>
                  </a:lnTo>
                  <a:lnTo>
                    <a:pt x="13652" y="5994"/>
                  </a:lnTo>
                  <a:lnTo>
                    <a:pt x="13957" y="6070"/>
                  </a:lnTo>
                  <a:lnTo>
                    <a:pt x="14795" y="6019"/>
                  </a:lnTo>
                  <a:lnTo>
                    <a:pt x="15087" y="5918"/>
                  </a:lnTo>
                  <a:lnTo>
                    <a:pt x="15443" y="5537"/>
                  </a:lnTo>
                  <a:lnTo>
                    <a:pt x="15532" y="5232"/>
                  </a:lnTo>
                  <a:lnTo>
                    <a:pt x="15532" y="4813"/>
                  </a:lnTo>
                  <a:close/>
                </a:path>
                <a:path w="22860" h="11429">
                  <a:moveTo>
                    <a:pt x="18034" y="5791"/>
                  </a:moveTo>
                  <a:lnTo>
                    <a:pt x="17995" y="5118"/>
                  </a:lnTo>
                  <a:lnTo>
                    <a:pt x="16751" y="5181"/>
                  </a:lnTo>
                  <a:lnTo>
                    <a:pt x="16649" y="3352"/>
                  </a:lnTo>
                  <a:lnTo>
                    <a:pt x="17830" y="3289"/>
                  </a:lnTo>
                  <a:lnTo>
                    <a:pt x="17792" y="2616"/>
                  </a:lnTo>
                  <a:lnTo>
                    <a:pt x="16611" y="2679"/>
                  </a:lnTo>
                  <a:lnTo>
                    <a:pt x="16522" y="901"/>
                  </a:lnTo>
                  <a:lnTo>
                    <a:pt x="17767" y="850"/>
                  </a:lnTo>
                  <a:lnTo>
                    <a:pt x="17729" y="177"/>
                  </a:lnTo>
                  <a:lnTo>
                    <a:pt x="15735" y="279"/>
                  </a:lnTo>
                  <a:lnTo>
                    <a:pt x="16014" y="5892"/>
                  </a:lnTo>
                  <a:lnTo>
                    <a:pt x="18034" y="5791"/>
                  </a:lnTo>
                  <a:close/>
                </a:path>
                <a:path w="22860" h="11429">
                  <a:moveTo>
                    <a:pt x="22059" y="5588"/>
                  </a:moveTo>
                  <a:lnTo>
                    <a:pt x="21831" y="4229"/>
                  </a:lnTo>
                  <a:lnTo>
                    <a:pt x="21717" y="3594"/>
                  </a:lnTo>
                  <a:lnTo>
                    <a:pt x="21209" y="698"/>
                  </a:lnTo>
                  <a:lnTo>
                    <a:pt x="21082" y="0"/>
                  </a:lnTo>
                  <a:lnTo>
                    <a:pt x="20980" y="3556"/>
                  </a:lnTo>
                  <a:lnTo>
                    <a:pt x="20307" y="3594"/>
                  </a:lnTo>
                  <a:lnTo>
                    <a:pt x="20396" y="711"/>
                  </a:lnTo>
                  <a:lnTo>
                    <a:pt x="20586" y="698"/>
                  </a:lnTo>
                  <a:lnTo>
                    <a:pt x="20980" y="3556"/>
                  </a:lnTo>
                  <a:lnTo>
                    <a:pt x="20980" y="12"/>
                  </a:lnTo>
                  <a:lnTo>
                    <a:pt x="19824" y="63"/>
                  </a:lnTo>
                  <a:lnTo>
                    <a:pt x="19431" y="5715"/>
                  </a:lnTo>
                  <a:lnTo>
                    <a:pt x="20205" y="5676"/>
                  </a:lnTo>
                  <a:lnTo>
                    <a:pt x="20269" y="4267"/>
                  </a:lnTo>
                  <a:lnTo>
                    <a:pt x="21082" y="4229"/>
                  </a:lnTo>
                  <a:lnTo>
                    <a:pt x="21285" y="5613"/>
                  </a:lnTo>
                  <a:lnTo>
                    <a:pt x="22059" y="5588"/>
                  </a:lnTo>
                  <a:close/>
                </a:path>
                <a:path w="22860" h="11429">
                  <a:moveTo>
                    <a:pt x="22440" y="9817"/>
                  </a:moveTo>
                  <a:lnTo>
                    <a:pt x="21221" y="8712"/>
                  </a:lnTo>
                  <a:lnTo>
                    <a:pt x="22326" y="7505"/>
                  </a:lnTo>
                  <a:lnTo>
                    <a:pt x="20764" y="8001"/>
                  </a:lnTo>
                  <a:lnTo>
                    <a:pt x="20243" y="6438"/>
                  </a:lnTo>
                  <a:lnTo>
                    <a:pt x="19913" y="8051"/>
                  </a:lnTo>
                  <a:lnTo>
                    <a:pt x="18300" y="7708"/>
                  </a:lnTo>
                  <a:lnTo>
                    <a:pt x="19519" y="8801"/>
                  </a:lnTo>
                  <a:lnTo>
                    <a:pt x="18427" y="10033"/>
                  </a:lnTo>
                  <a:lnTo>
                    <a:pt x="19977" y="9512"/>
                  </a:lnTo>
                  <a:lnTo>
                    <a:pt x="20497" y="11087"/>
                  </a:lnTo>
                  <a:lnTo>
                    <a:pt x="20840" y="9474"/>
                  </a:lnTo>
                  <a:lnTo>
                    <a:pt x="22440" y="9817"/>
                  </a:lnTo>
                  <a:close/>
                </a:path>
              </a:pathLst>
            </a:custGeom>
            <a:solidFill>
              <a:srgbClr val="981B1E"/>
            </a:solidFill>
          </p:spPr>
          <p:txBody>
            <a:bodyPr wrap="square" lIns="0" tIns="0" rIns="0" bIns="0" rtlCol="0"/>
            <a:lstStyle/>
            <a:p>
              <a:endParaRPr sz="1227"/>
            </a:p>
          </p:txBody>
        </p:sp>
        <p:sp>
          <p:nvSpPr>
            <p:cNvPr id="725" name="object 725"/>
            <p:cNvSpPr/>
            <p:nvPr/>
          </p:nvSpPr>
          <p:spPr>
            <a:xfrm>
              <a:off x="6289777" y="4698199"/>
              <a:ext cx="17145" cy="5715"/>
            </a:xfrm>
            <a:custGeom>
              <a:avLst/>
              <a:gdLst/>
              <a:ahLst/>
              <a:cxnLst/>
              <a:rect l="l" t="t" r="r" b="b"/>
              <a:pathLst>
                <a:path w="17145" h="5714">
                  <a:moveTo>
                    <a:pt x="2159" y="4876"/>
                  </a:moveTo>
                  <a:lnTo>
                    <a:pt x="2146" y="4267"/>
                  </a:lnTo>
                  <a:lnTo>
                    <a:pt x="2133" y="4127"/>
                  </a:lnTo>
                  <a:lnTo>
                    <a:pt x="2133" y="3987"/>
                  </a:lnTo>
                  <a:lnTo>
                    <a:pt x="2108" y="3733"/>
                  </a:lnTo>
                  <a:lnTo>
                    <a:pt x="1485" y="3771"/>
                  </a:lnTo>
                  <a:lnTo>
                    <a:pt x="1498" y="3898"/>
                  </a:lnTo>
                  <a:lnTo>
                    <a:pt x="1498" y="4051"/>
                  </a:lnTo>
                  <a:lnTo>
                    <a:pt x="1524" y="4381"/>
                  </a:lnTo>
                  <a:lnTo>
                    <a:pt x="1524" y="4533"/>
                  </a:lnTo>
                  <a:lnTo>
                    <a:pt x="1536" y="4673"/>
                  </a:lnTo>
                  <a:lnTo>
                    <a:pt x="1536" y="4889"/>
                  </a:lnTo>
                  <a:lnTo>
                    <a:pt x="1422" y="5016"/>
                  </a:lnTo>
                  <a:lnTo>
                    <a:pt x="939" y="5041"/>
                  </a:lnTo>
                  <a:lnTo>
                    <a:pt x="812" y="4927"/>
                  </a:lnTo>
                  <a:lnTo>
                    <a:pt x="723" y="3721"/>
                  </a:lnTo>
                  <a:lnTo>
                    <a:pt x="647" y="2171"/>
                  </a:lnTo>
                  <a:lnTo>
                    <a:pt x="635" y="1460"/>
                  </a:lnTo>
                  <a:lnTo>
                    <a:pt x="1206" y="1320"/>
                  </a:lnTo>
                  <a:lnTo>
                    <a:pt x="1333" y="1422"/>
                  </a:lnTo>
                  <a:lnTo>
                    <a:pt x="1371" y="1917"/>
                  </a:lnTo>
                  <a:lnTo>
                    <a:pt x="1371" y="2082"/>
                  </a:lnTo>
                  <a:lnTo>
                    <a:pt x="1384" y="2235"/>
                  </a:lnTo>
                  <a:lnTo>
                    <a:pt x="1384" y="2387"/>
                  </a:lnTo>
                  <a:lnTo>
                    <a:pt x="1397" y="2514"/>
                  </a:lnTo>
                  <a:lnTo>
                    <a:pt x="2019" y="2476"/>
                  </a:lnTo>
                  <a:lnTo>
                    <a:pt x="2019" y="2247"/>
                  </a:lnTo>
                  <a:lnTo>
                    <a:pt x="1993" y="1943"/>
                  </a:lnTo>
                  <a:lnTo>
                    <a:pt x="1993" y="1816"/>
                  </a:lnTo>
                  <a:lnTo>
                    <a:pt x="1955" y="1371"/>
                  </a:lnTo>
                  <a:lnTo>
                    <a:pt x="1866" y="1143"/>
                  </a:lnTo>
                  <a:lnTo>
                    <a:pt x="1536" y="850"/>
                  </a:lnTo>
                  <a:lnTo>
                    <a:pt x="1295" y="800"/>
                  </a:lnTo>
                  <a:lnTo>
                    <a:pt x="952" y="812"/>
                  </a:lnTo>
                  <a:lnTo>
                    <a:pt x="609" y="825"/>
                  </a:lnTo>
                  <a:lnTo>
                    <a:pt x="368" y="927"/>
                  </a:lnTo>
                  <a:lnTo>
                    <a:pt x="215" y="1104"/>
                  </a:lnTo>
                  <a:lnTo>
                    <a:pt x="76" y="1282"/>
                  </a:lnTo>
                  <a:lnTo>
                    <a:pt x="0" y="1511"/>
                  </a:lnTo>
                  <a:lnTo>
                    <a:pt x="38" y="2413"/>
                  </a:lnTo>
                  <a:lnTo>
                    <a:pt x="63" y="2743"/>
                  </a:lnTo>
                  <a:lnTo>
                    <a:pt x="88" y="3390"/>
                  </a:lnTo>
                  <a:lnTo>
                    <a:pt x="114" y="3708"/>
                  </a:lnTo>
                  <a:lnTo>
                    <a:pt x="127" y="4038"/>
                  </a:lnTo>
                  <a:lnTo>
                    <a:pt x="152" y="4343"/>
                  </a:lnTo>
                  <a:lnTo>
                    <a:pt x="850" y="5562"/>
                  </a:lnTo>
                  <a:lnTo>
                    <a:pt x="1206" y="5537"/>
                  </a:lnTo>
                  <a:lnTo>
                    <a:pt x="1549" y="5524"/>
                  </a:lnTo>
                  <a:lnTo>
                    <a:pt x="1790" y="5435"/>
                  </a:lnTo>
                  <a:lnTo>
                    <a:pt x="2095" y="5118"/>
                  </a:lnTo>
                  <a:lnTo>
                    <a:pt x="2159" y="4876"/>
                  </a:lnTo>
                  <a:close/>
                </a:path>
                <a:path w="17145" h="5714">
                  <a:moveTo>
                    <a:pt x="4800" y="5295"/>
                  </a:moveTo>
                  <a:lnTo>
                    <a:pt x="4559" y="660"/>
                  </a:lnTo>
                  <a:lnTo>
                    <a:pt x="3937" y="698"/>
                  </a:lnTo>
                  <a:lnTo>
                    <a:pt x="4038" y="2705"/>
                  </a:lnTo>
                  <a:lnTo>
                    <a:pt x="3365" y="2743"/>
                  </a:lnTo>
                  <a:lnTo>
                    <a:pt x="3263" y="736"/>
                  </a:lnTo>
                  <a:lnTo>
                    <a:pt x="2628" y="762"/>
                  </a:lnTo>
                  <a:lnTo>
                    <a:pt x="2870" y="5397"/>
                  </a:lnTo>
                  <a:lnTo>
                    <a:pt x="3505" y="5359"/>
                  </a:lnTo>
                  <a:lnTo>
                    <a:pt x="3403" y="3289"/>
                  </a:lnTo>
                  <a:lnTo>
                    <a:pt x="4076" y="3263"/>
                  </a:lnTo>
                  <a:lnTo>
                    <a:pt x="4178" y="5334"/>
                  </a:lnTo>
                  <a:lnTo>
                    <a:pt x="4800" y="5295"/>
                  </a:lnTo>
                  <a:close/>
                </a:path>
                <a:path w="17145" h="5714">
                  <a:moveTo>
                    <a:pt x="6273" y="5219"/>
                  </a:moveTo>
                  <a:lnTo>
                    <a:pt x="6032" y="584"/>
                  </a:lnTo>
                  <a:lnTo>
                    <a:pt x="5410" y="622"/>
                  </a:lnTo>
                  <a:lnTo>
                    <a:pt x="5651" y="5257"/>
                  </a:lnTo>
                  <a:lnTo>
                    <a:pt x="6273" y="5219"/>
                  </a:lnTo>
                  <a:close/>
                </a:path>
                <a:path w="17145" h="5714">
                  <a:moveTo>
                    <a:pt x="9055" y="4508"/>
                  </a:moveTo>
                  <a:lnTo>
                    <a:pt x="9042" y="3898"/>
                  </a:lnTo>
                  <a:lnTo>
                    <a:pt x="9029" y="3759"/>
                  </a:lnTo>
                  <a:lnTo>
                    <a:pt x="9029" y="3619"/>
                  </a:lnTo>
                  <a:lnTo>
                    <a:pt x="9004" y="3365"/>
                  </a:lnTo>
                  <a:lnTo>
                    <a:pt x="8382" y="3403"/>
                  </a:lnTo>
                  <a:lnTo>
                    <a:pt x="8394" y="3530"/>
                  </a:lnTo>
                  <a:lnTo>
                    <a:pt x="8394" y="3683"/>
                  </a:lnTo>
                  <a:lnTo>
                    <a:pt x="8420" y="4013"/>
                  </a:lnTo>
                  <a:lnTo>
                    <a:pt x="8420" y="4165"/>
                  </a:lnTo>
                  <a:lnTo>
                    <a:pt x="8432" y="4305"/>
                  </a:lnTo>
                  <a:lnTo>
                    <a:pt x="8432" y="4521"/>
                  </a:lnTo>
                  <a:lnTo>
                    <a:pt x="8318" y="4648"/>
                  </a:lnTo>
                  <a:lnTo>
                    <a:pt x="7835" y="4673"/>
                  </a:lnTo>
                  <a:lnTo>
                    <a:pt x="7708" y="4559"/>
                  </a:lnTo>
                  <a:lnTo>
                    <a:pt x="7620" y="3352"/>
                  </a:lnTo>
                  <a:lnTo>
                    <a:pt x="7543" y="1803"/>
                  </a:lnTo>
                  <a:lnTo>
                    <a:pt x="7531" y="1092"/>
                  </a:lnTo>
                  <a:lnTo>
                    <a:pt x="8102" y="952"/>
                  </a:lnTo>
                  <a:lnTo>
                    <a:pt x="8229" y="1054"/>
                  </a:lnTo>
                  <a:lnTo>
                    <a:pt x="8267" y="1549"/>
                  </a:lnTo>
                  <a:lnTo>
                    <a:pt x="8267" y="1714"/>
                  </a:lnTo>
                  <a:lnTo>
                    <a:pt x="8280" y="1879"/>
                  </a:lnTo>
                  <a:lnTo>
                    <a:pt x="8280" y="2019"/>
                  </a:lnTo>
                  <a:lnTo>
                    <a:pt x="8293" y="2146"/>
                  </a:lnTo>
                  <a:lnTo>
                    <a:pt x="8915" y="2108"/>
                  </a:lnTo>
                  <a:lnTo>
                    <a:pt x="8915" y="1879"/>
                  </a:lnTo>
                  <a:lnTo>
                    <a:pt x="8890" y="1574"/>
                  </a:lnTo>
                  <a:lnTo>
                    <a:pt x="8890" y="1447"/>
                  </a:lnTo>
                  <a:lnTo>
                    <a:pt x="8191" y="431"/>
                  </a:lnTo>
                  <a:lnTo>
                    <a:pt x="7848" y="444"/>
                  </a:lnTo>
                  <a:lnTo>
                    <a:pt x="7505" y="457"/>
                  </a:lnTo>
                  <a:lnTo>
                    <a:pt x="7264" y="558"/>
                  </a:lnTo>
                  <a:lnTo>
                    <a:pt x="7112" y="736"/>
                  </a:lnTo>
                  <a:lnTo>
                    <a:pt x="6972" y="914"/>
                  </a:lnTo>
                  <a:lnTo>
                    <a:pt x="6896" y="1155"/>
                  </a:lnTo>
                  <a:lnTo>
                    <a:pt x="6934" y="2044"/>
                  </a:lnTo>
                  <a:lnTo>
                    <a:pt x="6959" y="2374"/>
                  </a:lnTo>
                  <a:lnTo>
                    <a:pt x="6985" y="3022"/>
                  </a:lnTo>
                  <a:lnTo>
                    <a:pt x="7010" y="3340"/>
                  </a:lnTo>
                  <a:lnTo>
                    <a:pt x="7023" y="3670"/>
                  </a:lnTo>
                  <a:lnTo>
                    <a:pt x="7048" y="3975"/>
                  </a:lnTo>
                  <a:lnTo>
                    <a:pt x="7747" y="5194"/>
                  </a:lnTo>
                  <a:lnTo>
                    <a:pt x="8102" y="5168"/>
                  </a:lnTo>
                  <a:lnTo>
                    <a:pt x="8445" y="5156"/>
                  </a:lnTo>
                  <a:lnTo>
                    <a:pt x="8686" y="5067"/>
                  </a:lnTo>
                  <a:lnTo>
                    <a:pt x="8991" y="4749"/>
                  </a:lnTo>
                  <a:lnTo>
                    <a:pt x="9055" y="4508"/>
                  </a:lnTo>
                  <a:close/>
                </a:path>
                <a:path w="17145" h="5714">
                  <a:moveTo>
                    <a:pt x="11823" y="4927"/>
                  </a:moveTo>
                  <a:lnTo>
                    <a:pt x="11620" y="3810"/>
                  </a:lnTo>
                  <a:lnTo>
                    <a:pt x="11531" y="3289"/>
                  </a:lnTo>
                  <a:lnTo>
                    <a:pt x="11125" y="901"/>
                  </a:lnTo>
                  <a:lnTo>
                    <a:pt x="11023" y="317"/>
                  </a:lnTo>
                  <a:lnTo>
                    <a:pt x="10934" y="3263"/>
                  </a:lnTo>
                  <a:lnTo>
                    <a:pt x="10363" y="3289"/>
                  </a:lnTo>
                  <a:lnTo>
                    <a:pt x="10452" y="914"/>
                  </a:lnTo>
                  <a:lnTo>
                    <a:pt x="10604" y="901"/>
                  </a:lnTo>
                  <a:lnTo>
                    <a:pt x="10769" y="2260"/>
                  </a:lnTo>
                  <a:lnTo>
                    <a:pt x="10934" y="3263"/>
                  </a:lnTo>
                  <a:lnTo>
                    <a:pt x="10934" y="330"/>
                  </a:lnTo>
                  <a:lnTo>
                    <a:pt x="9969" y="381"/>
                  </a:lnTo>
                  <a:lnTo>
                    <a:pt x="9652" y="5041"/>
                  </a:lnTo>
                  <a:lnTo>
                    <a:pt x="10287" y="5016"/>
                  </a:lnTo>
                  <a:lnTo>
                    <a:pt x="10350" y="3848"/>
                  </a:lnTo>
                  <a:lnTo>
                    <a:pt x="11023" y="3810"/>
                  </a:lnTo>
                  <a:lnTo>
                    <a:pt x="11188" y="4965"/>
                  </a:lnTo>
                  <a:lnTo>
                    <a:pt x="11823" y="4927"/>
                  </a:lnTo>
                  <a:close/>
                </a:path>
                <a:path w="17145" h="5714">
                  <a:moveTo>
                    <a:pt x="14401" y="3873"/>
                  </a:moveTo>
                  <a:lnTo>
                    <a:pt x="14389" y="3657"/>
                  </a:lnTo>
                  <a:lnTo>
                    <a:pt x="14389" y="3441"/>
                  </a:lnTo>
                  <a:lnTo>
                    <a:pt x="14338" y="2679"/>
                  </a:lnTo>
                  <a:lnTo>
                    <a:pt x="13373" y="2730"/>
                  </a:lnTo>
                  <a:lnTo>
                    <a:pt x="13411" y="3276"/>
                  </a:lnTo>
                  <a:lnTo>
                    <a:pt x="13754" y="3263"/>
                  </a:lnTo>
                  <a:lnTo>
                    <a:pt x="13779" y="3492"/>
                  </a:lnTo>
                  <a:lnTo>
                    <a:pt x="13779" y="3632"/>
                  </a:lnTo>
                  <a:lnTo>
                    <a:pt x="13792" y="3784"/>
                  </a:lnTo>
                  <a:lnTo>
                    <a:pt x="13792" y="4241"/>
                  </a:lnTo>
                  <a:lnTo>
                    <a:pt x="13195" y="4381"/>
                  </a:lnTo>
                  <a:lnTo>
                    <a:pt x="13068" y="4279"/>
                  </a:lnTo>
                  <a:lnTo>
                    <a:pt x="13042" y="4051"/>
                  </a:lnTo>
                  <a:lnTo>
                    <a:pt x="12966" y="3073"/>
                  </a:lnTo>
                  <a:lnTo>
                    <a:pt x="12915" y="2019"/>
                  </a:lnTo>
                  <a:lnTo>
                    <a:pt x="12890" y="812"/>
                  </a:lnTo>
                  <a:lnTo>
                    <a:pt x="13449" y="673"/>
                  </a:lnTo>
                  <a:lnTo>
                    <a:pt x="13576" y="774"/>
                  </a:lnTo>
                  <a:lnTo>
                    <a:pt x="13627" y="1270"/>
                  </a:lnTo>
                  <a:lnTo>
                    <a:pt x="13627" y="1422"/>
                  </a:lnTo>
                  <a:lnTo>
                    <a:pt x="13639" y="1587"/>
                  </a:lnTo>
                  <a:lnTo>
                    <a:pt x="13639" y="1866"/>
                  </a:lnTo>
                  <a:lnTo>
                    <a:pt x="14274" y="1828"/>
                  </a:lnTo>
                  <a:lnTo>
                    <a:pt x="14274" y="1574"/>
                  </a:lnTo>
                  <a:lnTo>
                    <a:pt x="14262" y="1320"/>
                  </a:lnTo>
                  <a:lnTo>
                    <a:pt x="14224" y="1066"/>
                  </a:lnTo>
                  <a:lnTo>
                    <a:pt x="14198" y="723"/>
                  </a:lnTo>
                  <a:lnTo>
                    <a:pt x="14097" y="482"/>
                  </a:lnTo>
                  <a:lnTo>
                    <a:pt x="13779" y="203"/>
                  </a:lnTo>
                  <a:lnTo>
                    <a:pt x="13538" y="152"/>
                  </a:lnTo>
                  <a:lnTo>
                    <a:pt x="13208" y="165"/>
                  </a:lnTo>
                  <a:lnTo>
                    <a:pt x="12865" y="177"/>
                  </a:lnTo>
                  <a:lnTo>
                    <a:pt x="12611" y="266"/>
                  </a:lnTo>
                  <a:lnTo>
                    <a:pt x="12331" y="584"/>
                  </a:lnTo>
                  <a:lnTo>
                    <a:pt x="12268" y="850"/>
                  </a:lnTo>
                  <a:lnTo>
                    <a:pt x="12268" y="1206"/>
                  </a:lnTo>
                  <a:lnTo>
                    <a:pt x="12331" y="2755"/>
                  </a:lnTo>
                  <a:lnTo>
                    <a:pt x="12357" y="3073"/>
                  </a:lnTo>
                  <a:lnTo>
                    <a:pt x="12369" y="3390"/>
                  </a:lnTo>
                  <a:lnTo>
                    <a:pt x="12446" y="4318"/>
                  </a:lnTo>
                  <a:lnTo>
                    <a:pt x="12534" y="4559"/>
                  </a:lnTo>
                  <a:lnTo>
                    <a:pt x="12852" y="4838"/>
                  </a:lnTo>
                  <a:lnTo>
                    <a:pt x="13106" y="4902"/>
                  </a:lnTo>
                  <a:lnTo>
                    <a:pt x="13792" y="4876"/>
                  </a:lnTo>
                  <a:lnTo>
                    <a:pt x="14033" y="4787"/>
                  </a:lnTo>
                  <a:lnTo>
                    <a:pt x="14325" y="4470"/>
                  </a:lnTo>
                  <a:lnTo>
                    <a:pt x="14401" y="4216"/>
                  </a:lnTo>
                  <a:lnTo>
                    <a:pt x="14401" y="3873"/>
                  </a:lnTo>
                  <a:close/>
                </a:path>
                <a:path w="17145" h="5714">
                  <a:moveTo>
                    <a:pt x="17081" y="4241"/>
                  </a:moveTo>
                  <a:lnTo>
                    <a:pt x="16471" y="50"/>
                  </a:lnTo>
                  <a:lnTo>
                    <a:pt x="16471" y="4140"/>
                  </a:lnTo>
                  <a:lnTo>
                    <a:pt x="15913" y="4241"/>
                  </a:lnTo>
                  <a:lnTo>
                    <a:pt x="15709" y="2806"/>
                  </a:lnTo>
                  <a:lnTo>
                    <a:pt x="15722" y="546"/>
                  </a:lnTo>
                  <a:lnTo>
                    <a:pt x="16192" y="520"/>
                  </a:lnTo>
                  <a:lnTo>
                    <a:pt x="16319" y="622"/>
                  </a:lnTo>
                  <a:lnTo>
                    <a:pt x="16395" y="1968"/>
                  </a:lnTo>
                  <a:lnTo>
                    <a:pt x="16471" y="4140"/>
                  </a:lnTo>
                  <a:lnTo>
                    <a:pt x="16471" y="50"/>
                  </a:lnTo>
                  <a:lnTo>
                    <a:pt x="16281" y="0"/>
                  </a:lnTo>
                  <a:lnTo>
                    <a:pt x="15582" y="38"/>
                  </a:lnTo>
                  <a:lnTo>
                    <a:pt x="15341" y="127"/>
                  </a:lnTo>
                  <a:lnTo>
                    <a:pt x="15138" y="342"/>
                  </a:lnTo>
                  <a:lnTo>
                    <a:pt x="15074" y="2806"/>
                  </a:lnTo>
                  <a:lnTo>
                    <a:pt x="15151" y="4076"/>
                  </a:lnTo>
                  <a:lnTo>
                    <a:pt x="15265" y="4432"/>
                  </a:lnTo>
                  <a:lnTo>
                    <a:pt x="15582" y="4699"/>
                  </a:lnTo>
                  <a:lnTo>
                    <a:pt x="15836" y="4762"/>
                  </a:lnTo>
                  <a:lnTo>
                    <a:pt x="16522" y="4724"/>
                  </a:lnTo>
                  <a:lnTo>
                    <a:pt x="16776" y="4635"/>
                  </a:lnTo>
                  <a:lnTo>
                    <a:pt x="16967" y="4432"/>
                  </a:lnTo>
                  <a:lnTo>
                    <a:pt x="17081" y="4241"/>
                  </a:lnTo>
                  <a:close/>
                </a:path>
              </a:pathLst>
            </a:custGeom>
            <a:solidFill>
              <a:srgbClr val="FFFFFF"/>
            </a:solidFill>
          </p:spPr>
          <p:txBody>
            <a:bodyPr wrap="square" lIns="0" tIns="0" rIns="0" bIns="0" rtlCol="0"/>
            <a:lstStyle/>
            <a:p>
              <a:endParaRPr sz="1227"/>
            </a:p>
          </p:txBody>
        </p:sp>
        <p:sp>
          <p:nvSpPr>
            <p:cNvPr id="726" name="object 726"/>
            <p:cNvSpPr/>
            <p:nvPr/>
          </p:nvSpPr>
          <p:spPr>
            <a:xfrm>
              <a:off x="6289497" y="4691570"/>
              <a:ext cx="22860" cy="11430"/>
            </a:xfrm>
            <a:custGeom>
              <a:avLst/>
              <a:gdLst/>
              <a:ahLst/>
              <a:cxnLst/>
              <a:rect l="l" t="t" r="r" b="b"/>
              <a:pathLst>
                <a:path w="22860" h="11429">
                  <a:moveTo>
                    <a:pt x="2324" y="4013"/>
                  </a:moveTo>
                  <a:lnTo>
                    <a:pt x="2247" y="1701"/>
                  </a:lnTo>
                  <a:lnTo>
                    <a:pt x="2133" y="1422"/>
                  </a:lnTo>
                  <a:lnTo>
                    <a:pt x="1727" y="1092"/>
                  </a:lnTo>
                  <a:lnTo>
                    <a:pt x="1562" y="1054"/>
                  </a:lnTo>
                  <a:lnTo>
                    <a:pt x="1562" y="3873"/>
                  </a:lnTo>
                  <a:lnTo>
                    <a:pt x="812" y="4013"/>
                  </a:lnTo>
                  <a:lnTo>
                    <a:pt x="698" y="1739"/>
                  </a:lnTo>
                  <a:lnTo>
                    <a:pt x="1333" y="1701"/>
                  </a:lnTo>
                  <a:lnTo>
                    <a:pt x="1485" y="1828"/>
                  </a:lnTo>
                  <a:lnTo>
                    <a:pt x="1562" y="3873"/>
                  </a:lnTo>
                  <a:lnTo>
                    <a:pt x="1562" y="1054"/>
                  </a:lnTo>
                  <a:lnTo>
                    <a:pt x="1422" y="1016"/>
                  </a:lnTo>
                  <a:lnTo>
                    <a:pt x="127" y="1092"/>
                  </a:lnTo>
                  <a:lnTo>
                    <a:pt x="0" y="3086"/>
                  </a:lnTo>
                  <a:lnTo>
                    <a:pt x="190" y="6718"/>
                  </a:lnTo>
                  <a:lnTo>
                    <a:pt x="952" y="6680"/>
                  </a:lnTo>
                  <a:lnTo>
                    <a:pt x="850" y="4686"/>
                  </a:lnTo>
                  <a:lnTo>
                    <a:pt x="1612" y="4648"/>
                  </a:lnTo>
                  <a:lnTo>
                    <a:pt x="1917" y="4546"/>
                  </a:lnTo>
                  <a:lnTo>
                    <a:pt x="2273" y="4165"/>
                  </a:lnTo>
                  <a:lnTo>
                    <a:pt x="2324" y="4013"/>
                  </a:lnTo>
                  <a:close/>
                </a:path>
                <a:path w="22860" h="11429">
                  <a:moveTo>
                    <a:pt x="5308" y="6451"/>
                  </a:moveTo>
                  <a:lnTo>
                    <a:pt x="4622" y="4495"/>
                  </a:lnTo>
                  <a:lnTo>
                    <a:pt x="4572" y="4330"/>
                  </a:lnTo>
                  <a:lnTo>
                    <a:pt x="4902" y="4165"/>
                  </a:lnTo>
                  <a:lnTo>
                    <a:pt x="5041" y="3848"/>
                  </a:lnTo>
                  <a:lnTo>
                    <a:pt x="4940" y="1562"/>
                  </a:lnTo>
                  <a:lnTo>
                    <a:pt x="4826" y="1282"/>
                  </a:lnTo>
                  <a:lnTo>
                    <a:pt x="4432" y="952"/>
                  </a:lnTo>
                  <a:lnTo>
                    <a:pt x="4292" y="927"/>
                  </a:lnTo>
                  <a:lnTo>
                    <a:pt x="4292" y="3670"/>
                  </a:lnTo>
                  <a:lnTo>
                    <a:pt x="4140" y="3810"/>
                  </a:lnTo>
                  <a:lnTo>
                    <a:pt x="3505" y="3848"/>
                  </a:lnTo>
                  <a:lnTo>
                    <a:pt x="3390" y="1600"/>
                  </a:lnTo>
                  <a:lnTo>
                    <a:pt x="4025" y="1562"/>
                  </a:lnTo>
                  <a:lnTo>
                    <a:pt x="4178" y="1701"/>
                  </a:lnTo>
                  <a:lnTo>
                    <a:pt x="4292" y="3670"/>
                  </a:lnTo>
                  <a:lnTo>
                    <a:pt x="4292" y="927"/>
                  </a:lnTo>
                  <a:lnTo>
                    <a:pt x="4114" y="889"/>
                  </a:lnTo>
                  <a:lnTo>
                    <a:pt x="2590" y="965"/>
                  </a:lnTo>
                  <a:lnTo>
                    <a:pt x="2882" y="6578"/>
                  </a:lnTo>
                  <a:lnTo>
                    <a:pt x="3644" y="6540"/>
                  </a:lnTo>
                  <a:lnTo>
                    <a:pt x="3543" y="4521"/>
                  </a:lnTo>
                  <a:lnTo>
                    <a:pt x="3873" y="4495"/>
                  </a:lnTo>
                  <a:lnTo>
                    <a:pt x="4495" y="6502"/>
                  </a:lnTo>
                  <a:lnTo>
                    <a:pt x="5308" y="6451"/>
                  </a:lnTo>
                  <a:close/>
                </a:path>
                <a:path w="22860" h="11429">
                  <a:moveTo>
                    <a:pt x="7912" y="5816"/>
                  </a:moveTo>
                  <a:lnTo>
                    <a:pt x="7188" y="736"/>
                  </a:lnTo>
                  <a:lnTo>
                    <a:pt x="7188" y="5689"/>
                  </a:lnTo>
                  <a:lnTo>
                    <a:pt x="6502" y="5816"/>
                  </a:lnTo>
                  <a:lnTo>
                    <a:pt x="6337" y="5626"/>
                  </a:lnTo>
                  <a:lnTo>
                    <a:pt x="6235" y="4076"/>
                  </a:lnTo>
                  <a:lnTo>
                    <a:pt x="6273" y="1333"/>
                  </a:lnTo>
                  <a:lnTo>
                    <a:pt x="6845" y="1308"/>
                  </a:lnTo>
                  <a:lnTo>
                    <a:pt x="7010" y="1739"/>
                  </a:lnTo>
                  <a:lnTo>
                    <a:pt x="7137" y="3314"/>
                  </a:lnTo>
                  <a:lnTo>
                    <a:pt x="7188" y="5689"/>
                  </a:lnTo>
                  <a:lnTo>
                    <a:pt x="7188" y="736"/>
                  </a:lnTo>
                  <a:lnTo>
                    <a:pt x="6946" y="673"/>
                  </a:lnTo>
                  <a:lnTo>
                    <a:pt x="6108" y="711"/>
                  </a:lnTo>
                  <a:lnTo>
                    <a:pt x="5803" y="825"/>
                  </a:lnTo>
                  <a:lnTo>
                    <a:pt x="5549" y="1079"/>
                  </a:lnTo>
                  <a:lnTo>
                    <a:pt x="5461" y="4076"/>
                  </a:lnTo>
                  <a:lnTo>
                    <a:pt x="5588" y="5626"/>
                  </a:lnTo>
                  <a:lnTo>
                    <a:pt x="5702" y="6045"/>
                  </a:lnTo>
                  <a:lnTo>
                    <a:pt x="6096" y="6375"/>
                  </a:lnTo>
                  <a:lnTo>
                    <a:pt x="6400" y="6451"/>
                  </a:lnTo>
                  <a:lnTo>
                    <a:pt x="7251" y="6413"/>
                  </a:lnTo>
                  <a:lnTo>
                    <a:pt x="7543" y="6299"/>
                  </a:lnTo>
                  <a:lnTo>
                    <a:pt x="7886" y="5930"/>
                  </a:lnTo>
                  <a:close/>
                </a:path>
                <a:path w="22860" h="11429">
                  <a:moveTo>
                    <a:pt x="10274" y="1231"/>
                  </a:moveTo>
                  <a:lnTo>
                    <a:pt x="10236" y="558"/>
                  </a:lnTo>
                  <a:lnTo>
                    <a:pt x="7861" y="685"/>
                  </a:lnTo>
                  <a:lnTo>
                    <a:pt x="7912" y="1358"/>
                  </a:lnTo>
                  <a:lnTo>
                    <a:pt x="8712" y="1308"/>
                  </a:lnTo>
                  <a:lnTo>
                    <a:pt x="8966" y="6248"/>
                  </a:lnTo>
                  <a:lnTo>
                    <a:pt x="9728" y="6223"/>
                  </a:lnTo>
                  <a:lnTo>
                    <a:pt x="9474" y="1270"/>
                  </a:lnTo>
                  <a:lnTo>
                    <a:pt x="10274" y="1231"/>
                  </a:lnTo>
                  <a:close/>
                </a:path>
                <a:path w="22860" h="11429">
                  <a:moveTo>
                    <a:pt x="12776" y="6070"/>
                  </a:moveTo>
                  <a:lnTo>
                    <a:pt x="12738" y="5397"/>
                  </a:lnTo>
                  <a:lnTo>
                    <a:pt x="11480" y="5461"/>
                  </a:lnTo>
                  <a:lnTo>
                    <a:pt x="11391" y="3619"/>
                  </a:lnTo>
                  <a:lnTo>
                    <a:pt x="12573" y="3568"/>
                  </a:lnTo>
                  <a:lnTo>
                    <a:pt x="12534" y="2895"/>
                  </a:lnTo>
                  <a:lnTo>
                    <a:pt x="11353" y="2946"/>
                  </a:lnTo>
                  <a:lnTo>
                    <a:pt x="11264" y="1181"/>
                  </a:lnTo>
                  <a:lnTo>
                    <a:pt x="12509" y="1117"/>
                  </a:lnTo>
                  <a:lnTo>
                    <a:pt x="12471" y="444"/>
                  </a:lnTo>
                  <a:lnTo>
                    <a:pt x="10464" y="558"/>
                  </a:lnTo>
                  <a:lnTo>
                    <a:pt x="10756" y="6172"/>
                  </a:lnTo>
                  <a:lnTo>
                    <a:pt x="12776" y="6070"/>
                  </a:lnTo>
                  <a:close/>
                </a:path>
                <a:path w="22860" h="11429">
                  <a:moveTo>
                    <a:pt x="15430" y="4813"/>
                  </a:moveTo>
                  <a:lnTo>
                    <a:pt x="15417" y="4546"/>
                  </a:lnTo>
                  <a:lnTo>
                    <a:pt x="15417" y="4279"/>
                  </a:lnTo>
                  <a:lnTo>
                    <a:pt x="15379" y="3556"/>
                  </a:lnTo>
                  <a:lnTo>
                    <a:pt x="15354" y="3365"/>
                  </a:lnTo>
                  <a:lnTo>
                    <a:pt x="14185" y="3429"/>
                  </a:lnTo>
                  <a:lnTo>
                    <a:pt x="14224" y="4089"/>
                  </a:lnTo>
                  <a:lnTo>
                    <a:pt x="14655" y="4064"/>
                  </a:lnTo>
                  <a:lnTo>
                    <a:pt x="14668" y="4203"/>
                  </a:lnTo>
                  <a:lnTo>
                    <a:pt x="14668" y="4356"/>
                  </a:lnTo>
                  <a:lnTo>
                    <a:pt x="14693" y="4699"/>
                  </a:lnTo>
                  <a:lnTo>
                    <a:pt x="14693" y="5257"/>
                  </a:lnTo>
                  <a:lnTo>
                    <a:pt x="14554" y="5397"/>
                  </a:lnTo>
                  <a:lnTo>
                    <a:pt x="13970" y="5422"/>
                  </a:lnTo>
                  <a:lnTo>
                    <a:pt x="13817" y="5295"/>
                  </a:lnTo>
                  <a:lnTo>
                    <a:pt x="13690" y="3835"/>
                  </a:lnTo>
                  <a:lnTo>
                    <a:pt x="13665" y="3200"/>
                  </a:lnTo>
                  <a:lnTo>
                    <a:pt x="13627" y="2552"/>
                  </a:lnTo>
                  <a:lnTo>
                    <a:pt x="13601" y="1079"/>
                  </a:lnTo>
                  <a:lnTo>
                    <a:pt x="13728" y="939"/>
                  </a:lnTo>
                  <a:lnTo>
                    <a:pt x="14287" y="914"/>
                  </a:lnTo>
                  <a:lnTo>
                    <a:pt x="14439" y="1041"/>
                  </a:lnTo>
                  <a:lnTo>
                    <a:pt x="14516" y="2032"/>
                  </a:lnTo>
                  <a:lnTo>
                    <a:pt x="14516" y="2374"/>
                  </a:lnTo>
                  <a:lnTo>
                    <a:pt x="15278" y="2324"/>
                  </a:lnTo>
                  <a:lnTo>
                    <a:pt x="15278" y="2019"/>
                  </a:lnTo>
                  <a:lnTo>
                    <a:pt x="15265" y="1714"/>
                  </a:lnTo>
                  <a:lnTo>
                    <a:pt x="15227" y="1409"/>
                  </a:lnTo>
                  <a:lnTo>
                    <a:pt x="15189" y="990"/>
                  </a:lnTo>
                  <a:lnTo>
                    <a:pt x="15062" y="698"/>
                  </a:lnTo>
                  <a:lnTo>
                    <a:pt x="14681" y="355"/>
                  </a:lnTo>
                  <a:lnTo>
                    <a:pt x="14389" y="279"/>
                  </a:lnTo>
                  <a:lnTo>
                    <a:pt x="13982" y="304"/>
                  </a:lnTo>
                  <a:lnTo>
                    <a:pt x="13563" y="330"/>
                  </a:lnTo>
                  <a:lnTo>
                    <a:pt x="13271" y="431"/>
                  </a:lnTo>
                  <a:lnTo>
                    <a:pt x="13093" y="622"/>
                  </a:lnTo>
                  <a:lnTo>
                    <a:pt x="12928" y="825"/>
                  </a:lnTo>
                  <a:lnTo>
                    <a:pt x="12839" y="1130"/>
                  </a:lnTo>
                  <a:lnTo>
                    <a:pt x="12903" y="3048"/>
                  </a:lnTo>
                  <a:lnTo>
                    <a:pt x="13055" y="5346"/>
                  </a:lnTo>
                  <a:lnTo>
                    <a:pt x="13169" y="5651"/>
                  </a:lnTo>
                  <a:lnTo>
                    <a:pt x="13550" y="5994"/>
                  </a:lnTo>
                  <a:lnTo>
                    <a:pt x="13855" y="6057"/>
                  </a:lnTo>
                  <a:lnTo>
                    <a:pt x="14287" y="6045"/>
                  </a:lnTo>
                  <a:lnTo>
                    <a:pt x="14693" y="6019"/>
                  </a:lnTo>
                  <a:lnTo>
                    <a:pt x="14986" y="5918"/>
                  </a:lnTo>
                  <a:lnTo>
                    <a:pt x="15341" y="5537"/>
                  </a:lnTo>
                  <a:lnTo>
                    <a:pt x="15430" y="5232"/>
                  </a:lnTo>
                  <a:lnTo>
                    <a:pt x="15430" y="4813"/>
                  </a:lnTo>
                  <a:close/>
                </a:path>
                <a:path w="22860" h="11429">
                  <a:moveTo>
                    <a:pt x="17945" y="5791"/>
                  </a:moveTo>
                  <a:lnTo>
                    <a:pt x="17894" y="5118"/>
                  </a:lnTo>
                  <a:lnTo>
                    <a:pt x="16649" y="5181"/>
                  </a:lnTo>
                  <a:lnTo>
                    <a:pt x="16548" y="3352"/>
                  </a:lnTo>
                  <a:lnTo>
                    <a:pt x="17741" y="3289"/>
                  </a:lnTo>
                  <a:lnTo>
                    <a:pt x="17703" y="2616"/>
                  </a:lnTo>
                  <a:lnTo>
                    <a:pt x="16510" y="2679"/>
                  </a:lnTo>
                  <a:lnTo>
                    <a:pt x="16421" y="901"/>
                  </a:lnTo>
                  <a:lnTo>
                    <a:pt x="17678" y="850"/>
                  </a:lnTo>
                  <a:lnTo>
                    <a:pt x="17640" y="177"/>
                  </a:lnTo>
                  <a:lnTo>
                    <a:pt x="15633" y="279"/>
                  </a:lnTo>
                  <a:lnTo>
                    <a:pt x="15925" y="5892"/>
                  </a:lnTo>
                  <a:lnTo>
                    <a:pt x="17945" y="5791"/>
                  </a:lnTo>
                  <a:close/>
                </a:path>
                <a:path w="22860" h="11429">
                  <a:moveTo>
                    <a:pt x="21971" y="5588"/>
                  </a:moveTo>
                  <a:lnTo>
                    <a:pt x="21729" y="4229"/>
                  </a:lnTo>
                  <a:lnTo>
                    <a:pt x="21615" y="3594"/>
                  </a:lnTo>
                  <a:lnTo>
                    <a:pt x="21107" y="698"/>
                  </a:lnTo>
                  <a:lnTo>
                    <a:pt x="20993" y="0"/>
                  </a:lnTo>
                  <a:lnTo>
                    <a:pt x="20878" y="3556"/>
                  </a:lnTo>
                  <a:lnTo>
                    <a:pt x="20205" y="3594"/>
                  </a:lnTo>
                  <a:lnTo>
                    <a:pt x="20294" y="711"/>
                  </a:lnTo>
                  <a:lnTo>
                    <a:pt x="20485" y="698"/>
                  </a:lnTo>
                  <a:lnTo>
                    <a:pt x="20878" y="3556"/>
                  </a:lnTo>
                  <a:lnTo>
                    <a:pt x="20878" y="12"/>
                  </a:lnTo>
                  <a:lnTo>
                    <a:pt x="19723" y="63"/>
                  </a:lnTo>
                  <a:lnTo>
                    <a:pt x="19329" y="5715"/>
                  </a:lnTo>
                  <a:lnTo>
                    <a:pt x="20116" y="5676"/>
                  </a:lnTo>
                  <a:lnTo>
                    <a:pt x="20167" y="4267"/>
                  </a:lnTo>
                  <a:lnTo>
                    <a:pt x="20993" y="4229"/>
                  </a:lnTo>
                  <a:lnTo>
                    <a:pt x="21196" y="5613"/>
                  </a:lnTo>
                  <a:lnTo>
                    <a:pt x="21971" y="5588"/>
                  </a:lnTo>
                  <a:close/>
                </a:path>
                <a:path w="22860" h="11429">
                  <a:moveTo>
                    <a:pt x="22339" y="9817"/>
                  </a:moveTo>
                  <a:lnTo>
                    <a:pt x="21107" y="8712"/>
                  </a:lnTo>
                  <a:lnTo>
                    <a:pt x="22212" y="7505"/>
                  </a:lnTo>
                  <a:lnTo>
                    <a:pt x="20650" y="8001"/>
                  </a:lnTo>
                  <a:lnTo>
                    <a:pt x="20142" y="6438"/>
                  </a:lnTo>
                  <a:lnTo>
                    <a:pt x="19799" y="8051"/>
                  </a:lnTo>
                  <a:lnTo>
                    <a:pt x="18199" y="7708"/>
                  </a:lnTo>
                  <a:lnTo>
                    <a:pt x="19405" y="8801"/>
                  </a:lnTo>
                  <a:lnTo>
                    <a:pt x="18313" y="10033"/>
                  </a:lnTo>
                  <a:lnTo>
                    <a:pt x="19875" y="9512"/>
                  </a:lnTo>
                  <a:lnTo>
                    <a:pt x="20383" y="11087"/>
                  </a:lnTo>
                  <a:lnTo>
                    <a:pt x="20726" y="9474"/>
                  </a:lnTo>
                  <a:lnTo>
                    <a:pt x="22339" y="9817"/>
                  </a:lnTo>
                  <a:close/>
                </a:path>
              </a:pathLst>
            </a:custGeom>
            <a:solidFill>
              <a:srgbClr val="981B1E"/>
            </a:solidFill>
          </p:spPr>
          <p:txBody>
            <a:bodyPr wrap="square" lIns="0" tIns="0" rIns="0" bIns="0" rtlCol="0"/>
            <a:lstStyle/>
            <a:p>
              <a:endParaRPr sz="1227"/>
            </a:p>
          </p:txBody>
        </p:sp>
        <p:sp>
          <p:nvSpPr>
            <p:cNvPr id="727" name="object 727"/>
            <p:cNvSpPr/>
            <p:nvPr/>
          </p:nvSpPr>
          <p:spPr>
            <a:xfrm>
              <a:off x="6070690" y="4852970"/>
              <a:ext cx="272415" cy="83185"/>
            </a:xfrm>
            <a:custGeom>
              <a:avLst/>
              <a:gdLst/>
              <a:ahLst/>
              <a:cxnLst/>
              <a:rect l="l" t="t" r="r" b="b"/>
              <a:pathLst>
                <a:path w="272414" h="83185">
                  <a:moveTo>
                    <a:pt x="268389" y="0"/>
                  </a:moveTo>
                  <a:lnTo>
                    <a:pt x="0" y="14071"/>
                  </a:lnTo>
                  <a:lnTo>
                    <a:pt x="3594" y="82588"/>
                  </a:lnTo>
                  <a:lnTo>
                    <a:pt x="271970" y="68516"/>
                  </a:lnTo>
                  <a:lnTo>
                    <a:pt x="268389" y="0"/>
                  </a:lnTo>
                  <a:close/>
                </a:path>
              </a:pathLst>
            </a:custGeom>
            <a:solidFill>
              <a:srgbClr val="A4D5EE"/>
            </a:solidFill>
          </p:spPr>
          <p:txBody>
            <a:bodyPr wrap="square" lIns="0" tIns="0" rIns="0" bIns="0" rtlCol="0"/>
            <a:lstStyle/>
            <a:p>
              <a:endParaRPr sz="1227"/>
            </a:p>
          </p:txBody>
        </p:sp>
        <p:sp>
          <p:nvSpPr>
            <p:cNvPr id="728" name="object 728"/>
            <p:cNvSpPr/>
            <p:nvPr/>
          </p:nvSpPr>
          <p:spPr>
            <a:xfrm>
              <a:off x="6078622" y="4855648"/>
              <a:ext cx="256540" cy="80010"/>
            </a:xfrm>
            <a:custGeom>
              <a:avLst/>
              <a:gdLst/>
              <a:ahLst/>
              <a:cxnLst/>
              <a:rect l="l" t="t" r="r" b="b"/>
              <a:pathLst>
                <a:path w="256539" h="80010">
                  <a:moveTo>
                    <a:pt x="252755" y="0"/>
                  </a:moveTo>
                  <a:lnTo>
                    <a:pt x="0" y="13246"/>
                  </a:lnTo>
                  <a:lnTo>
                    <a:pt x="3479" y="79489"/>
                  </a:lnTo>
                  <a:lnTo>
                    <a:pt x="256222" y="66243"/>
                  </a:lnTo>
                  <a:lnTo>
                    <a:pt x="252755" y="0"/>
                  </a:lnTo>
                  <a:close/>
                </a:path>
              </a:pathLst>
            </a:custGeom>
            <a:solidFill>
              <a:srgbClr val="005899"/>
            </a:solidFill>
          </p:spPr>
          <p:txBody>
            <a:bodyPr wrap="square" lIns="0" tIns="0" rIns="0" bIns="0" rtlCol="0"/>
            <a:lstStyle/>
            <a:p>
              <a:endParaRPr sz="1227"/>
            </a:p>
          </p:txBody>
        </p:sp>
        <p:sp>
          <p:nvSpPr>
            <p:cNvPr id="729" name="object 729"/>
            <p:cNvSpPr/>
            <p:nvPr/>
          </p:nvSpPr>
          <p:spPr>
            <a:xfrm>
              <a:off x="6094639" y="4877432"/>
              <a:ext cx="50165" cy="3175"/>
            </a:xfrm>
            <a:custGeom>
              <a:avLst/>
              <a:gdLst/>
              <a:ahLst/>
              <a:cxnLst/>
              <a:rect l="l" t="t" r="r" b="b"/>
              <a:pathLst>
                <a:path w="50164" h="3175">
                  <a:moveTo>
                    <a:pt x="0" y="2603"/>
                  </a:moveTo>
                  <a:lnTo>
                    <a:pt x="49771" y="0"/>
                  </a:lnTo>
                </a:path>
              </a:pathLst>
            </a:custGeom>
            <a:ln w="3175">
              <a:solidFill>
                <a:srgbClr val="A4D5EE"/>
              </a:solidFill>
            </a:ln>
          </p:spPr>
          <p:txBody>
            <a:bodyPr wrap="square" lIns="0" tIns="0" rIns="0" bIns="0" rtlCol="0"/>
            <a:lstStyle/>
            <a:p>
              <a:endParaRPr sz="1227"/>
            </a:p>
          </p:txBody>
        </p:sp>
        <p:sp>
          <p:nvSpPr>
            <p:cNvPr id="730" name="object 730"/>
            <p:cNvSpPr/>
            <p:nvPr/>
          </p:nvSpPr>
          <p:spPr>
            <a:xfrm>
              <a:off x="6095431" y="4892801"/>
              <a:ext cx="44450" cy="2540"/>
            </a:xfrm>
            <a:custGeom>
              <a:avLst/>
              <a:gdLst/>
              <a:ahLst/>
              <a:cxnLst/>
              <a:rect l="l" t="t" r="r" b="b"/>
              <a:pathLst>
                <a:path w="44450" h="2539">
                  <a:moveTo>
                    <a:pt x="0" y="2311"/>
                  </a:moveTo>
                  <a:lnTo>
                    <a:pt x="44107" y="0"/>
                  </a:lnTo>
                </a:path>
              </a:pathLst>
            </a:custGeom>
            <a:ln w="3175">
              <a:solidFill>
                <a:srgbClr val="A4D5EE"/>
              </a:solidFill>
            </a:ln>
          </p:spPr>
          <p:txBody>
            <a:bodyPr wrap="square" lIns="0" tIns="0" rIns="0" bIns="0" rtlCol="0"/>
            <a:lstStyle/>
            <a:p>
              <a:endParaRPr sz="1227"/>
            </a:p>
          </p:txBody>
        </p:sp>
        <p:sp>
          <p:nvSpPr>
            <p:cNvPr id="731" name="object 731"/>
            <p:cNvSpPr/>
            <p:nvPr/>
          </p:nvSpPr>
          <p:spPr>
            <a:xfrm>
              <a:off x="6096221" y="4907865"/>
              <a:ext cx="44450" cy="2540"/>
            </a:xfrm>
            <a:custGeom>
              <a:avLst/>
              <a:gdLst/>
              <a:ahLst/>
              <a:cxnLst/>
              <a:rect l="l" t="t" r="r" b="b"/>
              <a:pathLst>
                <a:path w="44450" h="2539">
                  <a:moveTo>
                    <a:pt x="0" y="2324"/>
                  </a:moveTo>
                  <a:lnTo>
                    <a:pt x="44310" y="0"/>
                  </a:lnTo>
                </a:path>
              </a:pathLst>
            </a:custGeom>
            <a:ln w="3175">
              <a:solidFill>
                <a:srgbClr val="A4D5EE"/>
              </a:solidFill>
            </a:ln>
          </p:spPr>
          <p:txBody>
            <a:bodyPr wrap="square" lIns="0" tIns="0" rIns="0" bIns="0" rtlCol="0"/>
            <a:lstStyle/>
            <a:p>
              <a:endParaRPr sz="1227"/>
            </a:p>
          </p:txBody>
        </p:sp>
        <p:sp>
          <p:nvSpPr>
            <p:cNvPr id="732" name="object 732"/>
            <p:cNvSpPr/>
            <p:nvPr/>
          </p:nvSpPr>
          <p:spPr>
            <a:xfrm>
              <a:off x="6096804" y="4919579"/>
              <a:ext cx="33655" cy="1905"/>
            </a:xfrm>
            <a:custGeom>
              <a:avLst/>
              <a:gdLst/>
              <a:ahLst/>
              <a:cxnLst/>
              <a:rect l="l" t="t" r="r" b="b"/>
              <a:pathLst>
                <a:path w="33654" h="1904">
                  <a:moveTo>
                    <a:pt x="0" y="1739"/>
                  </a:moveTo>
                  <a:lnTo>
                    <a:pt x="33096" y="0"/>
                  </a:lnTo>
                </a:path>
              </a:pathLst>
            </a:custGeom>
            <a:ln w="3175">
              <a:solidFill>
                <a:srgbClr val="A4D5EE"/>
              </a:solidFill>
            </a:ln>
          </p:spPr>
          <p:txBody>
            <a:bodyPr wrap="square" lIns="0" tIns="0" rIns="0" bIns="0" rtlCol="0"/>
            <a:lstStyle/>
            <a:p>
              <a:endParaRPr sz="1227"/>
            </a:p>
          </p:txBody>
        </p:sp>
        <p:sp>
          <p:nvSpPr>
            <p:cNvPr id="733" name="object 733"/>
            <p:cNvSpPr/>
            <p:nvPr/>
          </p:nvSpPr>
          <p:spPr>
            <a:xfrm>
              <a:off x="6097388" y="4930049"/>
              <a:ext cx="46355" cy="2540"/>
            </a:xfrm>
            <a:custGeom>
              <a:avLst/>
              <a:gdLst/>
              <a:ahLst/>
              <a:cxnLst/>
              <a:rect l="l" t="t" r="r" b="b"/>
              <a:pathLst>
                <a:path w="46354" h="2539">
                  <a:moveTo>
                    <a:pt x="0" y="2400"/>
                  </a:moveTo>
                  <a:lnTo>
                    <a:pt x="45732" y="0"/>
                  </a:lnTo>
                </a:path>
              </a:pathLst>
            </a:custGeom>
            <a:ln w="3175">
              <a:solidFill>
                <a:srgbClr val="A4D5EE"/>
              </a:solidFill>
            </a:ln>
          </p:spPr>
          <p:txBody>
            <a:bodyPr wrap="square" lIns="0" tIns="0" rIns="0" bIns="0" rtlCol="0"/>
            <a:lstStyle/>
            <a:p>
              <a:endParaRPr sz="1227"/>
            </a:p>
          </p:txBody>
        </p:sp>
      </p:grpSp>
      <p:sp>
        <p:nvSpPr>
          <p:cNvPr id="734" name="object 734"/>
          <p:cNvSpPr txBox="1"/>
          <p:nvPr/>
        </p:nvSpPr>
        <p:spPr>
          <a:xfrm rot="21420000">
            <a:off x="7602709" y="3314594"/>
            <a:ext cx="30417" cy="63304"/>
          </a:xfrm>
          <a:prstGeom prst="rect">
            <a:avLst/>
          </a:prstGeom>
        </p:spPr>
        <p:txBody>
          <a:bodyPr vert="horz" wrap="square" lIns="0" tIns="1732" rIns="0" bIns="0" rtlCol="0">
            <a:spAutoFit/>
          </a:bodyPr>
          <a:lstStyle/>
          <a:p>
            <a:pPr>
              <a:spcBef>
                <a:spcPts val="14"/>
              </a:spcBef>
            </a:pPr>
            <a:r>
              <a:rPr sz="100" spc="-14" dirty="0">
                <a:solidFill>
                  <a:srgbClr val="A4D5EE"/>
                </a:solidFill>
                <a:latin typeface="Trebuchet MS"/>
                <a:cs typeface="Trebuchet MS"/>
              </a:rPr>
              <a:t>rebrand.ly/Distrac</a:t>
            </a:r>
            <a:r>
              <a:rPr sz="100" spc="136" dirty="0">
                <a:solidFill>
                  <a:srgbClr val="A4D5EE"/>
                </a:solidFill>
                <a:latin typeface="Trebuchet MS"/>
                <a:cs typeface="Trebuchet MS"/>
              </a:rPr>
              <a:t> </a:t>
            </a:r>
            <a:r>
              <a:rPr sz="100" spc="-17" dirty="0">
                <a:solidFill>
                  <a:srgbClr val="A4D5EE"/>
                </a:solidFill>
                <a:latin typeface="Trebuchet MS"/>
                <a:cs typeface="Trebuchet MS"/>
              </a:rPr>
              <a:t>tion</a:t>
            </a:r>
            <a:endParaRPr sz="100">
              <a:latin typeface="Trebuchet MS"/>
              <a:cs typeface="Trebuchet MS"/>
            </a:endParaRPr>
          </a:p>
        </p:txBody>
      </p:sp>
      <p:sp>
        <p:nvSpPr>
          <p:cNvPr id="735" name="object 735"/>
          <p:cNvSpPr txBox="1"/>
          <p:nvPr/>
        </p:nvSpPr>
        <p:spPr>
          <a:xfrm rot="21420000">
            <a:off x="7603091" y="3322399"/>
            <a:ext cx="22233" cy="63304"/>
          </a:xfrm>
          <a:prstGeom prst="rect">
            <a:avLst/>
          </a:prstGeom>
        </p:spPr>
        <p:txBody>
          <a:bodyPr vert="horz" wrap="square" lIns="0" tIns="1732" rIns="0" bIns="0" rtlCol="0">
            <a:spAutoFit/>
          </a:bodyPr>
          <a:lstStyle/>
          <a:p>
            <a:pPr>
              <a:spcBef>
                <a:spcPts val="14"/>
              </a:spcBef>
            </a:pPr>
            <a:r>
              <a:rPr sz="100" spc="-14" dirty="0">
                <a:solidFill>
                  <a:srgbClr val="A4D5EE"/>
                </a:solidFill>
                <a:latin typeface="Trebuchet MS"/>
                <a:cs typeface="Trebuchet MS"/>
              </a:rPr>
              <a:t>rebrand.ly/HELPkids</a:t>
            </a:r>
            <a:endParaRPr sz="100">
              <a:latin typeface="Trebuchet MS"/>
              <a:cs typeface="Trebuchet MS"/>
            </a:endParaRPr>
          </a:p>
        </p:txBody>
      </p:sp>
      <p:sp>
        <p:nvSpPr>
          <p:cNvPr id="736" name="object 736"/>
          <p:cNvSpPr txBox="1"/>
          <p:nvPr/>
        </p:nvSpPr>
        <p:spPr>
          <a:xfrm rot="21420000">
            <a:off x="7600936" y="3318742"/>
            <a:ext cx="49857" cy="78693"/>
          </a:xfrm>
          <a:prstGeom prst="rect">
            <a:avLst/>
          </a:prstGeom>
        </p:spPr>
        <p:txBody>
          <a:bodyPr vert="horz" wrap="square" lIns="0" tIns="1732" rIns="0" bIns="0" rtlCol="0">
            <a:spAutoFit/>
          </a:bodyPr>
          <a:lstStyle/>
          <a:p>
            <a:pPr marL="2165" indent="-2598">
              <a:spcBef>
                <a:spcPts val="14"/>
              </a:spcBef>
              <a:buSzPts val="100"/>
              <a:buChar char="•"/>
              <a:tabLst>
                <a:tab pos="2598" algn="l"/>
              </a:tabLst>
            </a:pPr>
            <a:r>
              <a:rPr sz="100" spc="-14" dirty="0">
                <a:solidFill>
                  <a:srgbClr val="FFFFFF"/>
                </a:solidFill>
                <a:latin typeface="Trebuchet MS"/>
                <a:cs typeface="Trebuchet MS"/>
              </a:rPr>
              <a:t>Reducir</a:t>
            </a:r>
            <a:r>
              <a:rPr sz="100" spc="14" dirty="0">
                <a:solidFill>
                  <a:srgbClr val="FFFFFF"/>
                </a:solidFill>
                <a:latin typeface="Trebuchet MS"/>
                <a:cs typeface="Trebuchet MS"/>
              </a:rPr>
              <a:t> </a:t>
            </a:r>
            <a:r>
              <a:rPr sz="100" spc="-14" dirty="0">
                <a:solidFill>
                  <a:srgbClr val="FFFFFF"/>
                </a:solidFill>
                <a:latin typeface="Trebuchet MS"/>
                <a:cs typeface="Trebuchet MS"/>
              </a:rPr>
              <a:t>el</a:t>
            </a:r>
            <a:r>
              <a:rPr sz="100" spc="14" dirty="0">
                <a:solidFill>
                  <a:srgbClr val="FFFFFF"/>
                </a:solidFill>
                <a:latin typeface="Trebuchet MS"/>
                <a:cs typeface="Trebuchet MS"/>
              </a:rPr>
              <a:t> </a:t>
            </a:r>
            <a:r>
              <a:rPr sz="100" spc="-14" dirty="0">
                <a:solidFill>
                  <a:srgbClr val="FFFFFF"/>
                </a:solidFill>
                <a:latin typeface="Trebuchet MS"/>
                <a:cs typeface="Trebuchet MS"/>
              </a:rPr>
              <a:t>Dolor</a:t>
            </a:r>
            <a:r>
              <a:rPr sz="100" spc="14" dirty="0">
                <a:solidFill>
                  <a:srgbClr val="FFFFFF"/>
                </a:solidFill>
                <a:latin typeface="Trebuchet MS"/>
                <a:cs typeface="Trebuchet MS"/>
              </a:rPr>
              <a:t> </a:t>
            </a:r>
            <a:r>
              <a:rPr sz="100" spc="-14" dirty="0">
                <a:solidFill>
                  <a:srgbClr val="FFFFFF"/>
                </a:solidFill>
                <a:latin typeface="Trebuchet MS"/>
                <a:cs typeface="Trebuchet MS"/>
              </a:rPr>
              <a:t>de</a:t>
            </a:r>
            <a:r>
              <a:rPr sz="100" spc="14" dirty="0">
                <a:solidFill>
                  <a:srgbClr val="FFFFFF"/>
                </a:solidFill>
                <a:latin typeface="Trebuchet MS"/>
                <a:cs typeface="Trebuchet MS"/>
              </a:rPr>
              <a:t> </a:t>
            </a:r>
            <a:r>
              <a:rPr sz="100" spc="-7" dirty="0">
                <a:solidFill>
                  <a:srgbClr val="FFFFFF"/>
                </a:solidFill>
                <a:latin typeface="Trebuchet MS"/>
                <a:cs typeface="Trebuchet MS"/>
              </a:rPr>
              <a:t>las</a:t>
            </a:r>
            <a:r>
              <a:rPr sz="100" spc="14" dirty="0">
                <a:solidFill>
                  <a:srgbClr val="FFFFFF"/>
                </a:solidFill>
                <a:latin typeface="Trebuchet MS"/>
                <a:cs typeface="Trebuchet MS"/>
              </a:rPr>
              <a:t> </a:t>
            </a:r>
            <a:r>
              <a:rPr sz="100" spc="-14" dirty="0">
                <a:solidFill>
                  <a:srgbClr val="FFFFFF"/>
                </a:solidFill>
                <a:latin typeface="Trebuchet MS"/>
                <a:cs typeface="Trebuchet MS"/>
              </a:rPr>
              <a:t>Vacunas</a:t>
            </a:r>
            <a:r>
              <a:rPr sz="100" spc="14" dirty="0">
                <a:solidFill>
                  <a:srgbClr val="FFFFFF"/>
                </a:solidFill>
                <a:latin typeface="Trebuchet MS"/>
                <a:cs typeface="Trebuchet MS"/>
              </a:rPr>
              <a:t> </a:t>
            </a:r>
            <a:r>
              <a:rPr sz="100" spc="-14" dirty="0">
                <a:solidFill>
                  <a:srgbClr val="FFFFFF"/>
                </a:solidFill>
                <a:latin typeface="Trebuchet MS"/>
                <a:cs typeface="Trebuchet MS"/>
              </a:rPr>
              <a:t>en</a:t>
            </a:r>
            <a:r>
              <a:rPr sz="100" spc="14" dirty="0">
                <a:solidFill>
                  <a:srgbClr val="FFFFFF"/>
                </a:solidFill>
                <a:latin typeface="Trebuchet MS"/>
                <a:cs typeface="Trebuchet MS"/>
              </a:rPr>
              <a:t> </a:t>
            </a:r>
            <a:r>
              <a:rPr sz="100" spc="-14" dirty="0">
                <a:solidFill>
                  <a:srgbClr val="FFFFFF"/>
                </a:solidFill>
                <a:latin typeface="Trebuchet MS"/>
                <a:cs typeface="Trebuchet MS"/>
              </a:rPr>
              <a:t>Infantes</a:t>
            </a:r>
            <a:endParaRPr sz="100">
              <a:latin typeface="Trebuchet MS"/>
              <a:cs typeface="Trebuchet MS"/>
            </a:endParaRPr>
          </a:p>
        </p:txBody>
      </p:sp>
      <p:sp>
        <p:nvSpPr>
          <p:cNvPr id="737" name="object 737"/>
          <p:cNvSpPr txBox="1"/>
          <p:nvPr/>
        </p:nvSpPr>
        <p:spPr>
          <a:xfrm rot="21420000">
            <a:off x="7603509" y="3329745"/>
            <a:ext cx="31712" cy="63304"/>
          </a:xfrm>
          <a:prstGeom prst="rect">
            <a:avLst/>
          </a:prstGeom>
        </p:spPr>
        <p:txBody>
          <a:bodyPr vert="horz" wrap="square" lIns="0" tIns="1732" rIns="0" bIns="0" rtlCol="0">
            <a:spAutoFit/>
          </a:bodyPr>
          <a:lstStyle/>
          <a:p>
            <a:pPr>
              <a:spcBef>
                <a:spcPts val="14"/>
              </a:spcBef>
            </a:pPr>
            <a:r>
              <a:rPr sz="100" spc="-14" dirty="0">
                <a:solidFill>
                  <a:srgbClr val="A4D5EE"/>
                </a:solidFill>
                <a:latin typeface="Trebuchet MS"/>
                <a:cs typeface="Trebuchet MS"/>
              </a:rPr>
              <a:t>rebrand.ly/InfantVaccinePain</a:t>
            </a:r>
            <a:endParaRPr sz="100">
              <a:latin typeface="Trebuchet MS"/>
              <a:cs typeface="Trebuchet MS"/>
            </a:endParaRPr>
          </a:p>
        </p:txBody>
      </p:sp>
      <p:grpSp>
        <p:nvGrpSpPr>
          <p:cNvPr id="738" name="object 738"/>
          <p:cNvGrpSpPr/>
          <p:nvPr/>
        </p:nvGrpSpPr>
        <p:grpSpPr>
          <a:xfrm>
            <a:off x="7671013" y="3323764"/>
            <a:ext cx="42430" cy="28142"/>
            <a:chOff x="6196220" y="4874853"/>
            <a:chExt cx="62230" cy="41275"/>
          </a:xfrm>
        </p:grpSpPr>
        <p:sp>
          <p:nvSpPr>
            <p:cNvPr id="739" name="object 739"/>
            <p:cNvSpPr/>
            <p:nvPr/>
          </p:nvSpPr>
          <p:spPr>
            <a:xfrm>
              <a:off x="6196538" y="4875170"/>
              <a:ext cx="59055" cy="3175"/>
            </a:xfrm>
            <a:custGeom>
              <a:avLst/>
              <a:gdLst/>
              <a:ahLst/>
              <a:cxnLst/>
              <a:rect l="l" t="t" r="r" b="b"/>
              <a:pathLst>
                <a:path w="59054" h="3175">
                  <a:moveTo>
                    <a:pt x="0" y="3086"/>
                  </a:moveTo>
                  <a:lnTo>
                    <a:pt x="58851" y="0"/>
                  </a:lnTo>
                </a:path>
              </a:pathLst>
            </a:custGeom>
            <a:ln w="3175">
              <a:solidFill>
                <a:srgbClr val="A4D5EE"/>
              </a:solidFill>
            </a:ln>
          </p:spPr>
          <p:txBody>
            <a:bodyPr wrap="square" lIns="0" tIns="0" rIns="0" bIns="0" rtlCol="0"/>
            <a:lstStyle/>
            <a:p>
              <a:endParaRPr sz="1227"/>
            </a:p>
          </p:txBody>
        </p:sp>
        <p:sp>
          <p:nvSpPr>
            <p:cNvPr id="740" name="object 740"/>
            <p:cNvSpPr/>
            <p:nvPr/>
          </p:nvSpPr>
          <p:spPr>
            <a:xfrm>
              <a:off x="6197121" y="4886808"/>
              <a:ext cx="49530" cy="3175"/>
            </a:xfrm>
            <a:custGeom>
              <a:avLst/>
              <a:gdLst/>
              <a:ahLst/>
              <a:cxnLst/>
              <a:rect l="l" t="t" r="r" b="b"/>
              <a:pathLst>
                <a:path w="49529" h="3175">
                  <a:moveTo>
                    <a:pt x="0" y="2578"/>
                  </a:moveTo>
                  <a:lnTo>
                    <a:pt x="49263" y="0"/>
                  </a:lnTo>
                </a:path>
              </a:pathLst>
            </a:custGeom>
            <a:ln w="3175">
              <a:solidFill>
                <a:srgbClr val="A4D5EE"/>
              </a:solidFill>
            </a:ln>
          </p:spPr>
          <p:txBody>
            <a:bodyPr wrap="square" lIns="0" tIns="0" rIns="0" bIns="0" rtlCol="0"/>
            <a:lstStyle/>
            <a:p>
              <a:endParaRPr sz="1227"/>
            </a:p>
          </p:txBody>
        </p:sp>
        <p:sp>
          <p:nvSpPr>
            <p:cNvPr id="741" name="object 741"/>
            <p:cNvSpPr/>
            <p:nvPr/>
          </p:nvSpPr>
          <p:spPr>
            <a:xfrm>
              <a:off x="6197703" y="4897381"/>
              <a:ext cx="60325" cy="3175"/>
            </a:xfrm>
            <a:custGeom>
              <a:avLst/>
              <a:gdLst/>
              <a:ahLst/>
              <a:cxnLst/>
              <a:rect l="l" t="t" r="r" b="b"/>
              <a:pathLst>
                <a:path w="60325" h="3175">
                  <a:moveTo>
                    <a:pt x="0" y="3136"/>
                  </a:moveTo>
                  <a:lnTo>
                    <a:pt x="59893" y="0"/>
                  </a:lnTo>
                </a:path>
              </a:pathLst>
            </a:custGeom>
            <a:ln w="3175">
              <a:solidFill>
                <a:srgbClr val="A4D5EE"/>
              </a:solidFill>
            </a:ln>
          </p:spPr>
          <p:txBody>
            <a:bodyPr wrap="square" lIns="0" tIns="0" rIns="0" bIns="0" rtlCol="0"/>
            <a:lstStyle/>
            <a:p>
              <a:endParaRPr sz="1227"/>
            </a:p>
          </p:txBody>
        </p:sp>
        <p:sp>
          <p:nvSpPr>
            <p:cNvPr id="742" name="object 742"/>
            <p:cNvSpPr/>
            <p:nvPr/>
          </p:nvSpPr>
          <p:spPr>
            <a:xfrm>
              <a:off x="6198493" y="4912584"/>
              <a:ext cx="57785" cy="3175"/>
            </a:xfrm>
            <a:custGeom>
              <a:avLst/>
              <a:gdLst/>
              <a:ahLst/>
              <a:cxnLst/>
              <a:rect l="l" t="t" r="r" b="b"/>
              <a:pathLst>
                <a:path w="57785" h="3175">
                  <a:moveTo>
                    <a:pt x="0" y="3009"/>
                  </a:moveTo>
                  <a:lnTo>
                    <a:pt x="57429" y="0"/>
                  </a:lnTo>
                </a:path>
              </a:pathLst>
            </a:custGeom>
            <a:ln w="3175">
              <a:solidFill>
                <a:srgbClr val="A4D5EE"/>
              </a:solidFill>
            </a:ln>
          </p:spPr>
          <p:txBody>
            <a:bodyPr wrap="square" lIns="0" tIns="0" rIns="0" bIns="0" rtlCol="0"/>
            <a:lstStyle/>
            <a:p>
              <a:endParaRPr sz="1227"/>
            </a:p>
          </p:txBody>
        </p:sp>
      </p:grpSp>
      <p:sp>
        <p:nvSpPr>
          <p:cNvPr id="743" name="object 743"/>
          <p:cNvSpPr txBox="1"/>
          <p:nvPr/>
        </p:nvSpPr>
        <p:spPr>
          <a:xfrm rot="21420000">
            <a:off x="7601625" y="3300225"/>
            <a:ext cx="82735" cy="47915"/>
          </a:xfrm>
          <a:prstGeom prst="rect">
            <a:avLst/>
          </a:prstGeom>
        </p:spPr>
        <p:txBody>
          <a:bodyPr vert="horz" wrap="square" lIns="0" tIns="1732" rIns="0" bIns="0" rtlCol="0">
            <a:spAutoFit/>
          </a:bodyPr>
          <a:lstStyle/>
          <a:p>
            <a:pPr>
              <a:spcBef>
                <a:spcPts val="14"/>
              </a:spcBef>
            </a:pPr>
            <a:r>
              <a:rPr sz="100" spc="-7" dirty="0">
                <a:solidFill>
                  <a:srgbClr val="A4D5EE"/>
                </a:solidFill>
                <a:latin typeface="Trebuchet MS"/>
                <a:cs typeface="Trebuchet MS"/>
              </a:rPr>
              <a:t>rebrand.ly/ComfortingPositions</a:t>
            </a:r>
            <a:r>
              <a:rPr sz="100" spc="239" dirty="0">
                <a:solidFill>
                  <a:srgbClr val="A4D5EE"/>
                </a:solidFill>
                <a:latin typeface="Trebuchet MS"/>
                <a:cs typeface="Trebuchet MS"/>
              </a:rPr>
              <a:t> </a:t>
            </a:r>
            <a:r>
              <a:rPr sz="100" spc="-14" dirty="0">
                <a:solidFill>
                  <a:srgbClr val="FFFFFF"/>
                </a:solidFill>
                <a:latin typeface="Trebuchet MS"/>
                <a:cs typeface="Trebuchet MS"/>
              </a:rPr>
              <a:t>Adolecentes</a:t>
            </a:r>
            <a:endParaRPr sz="100">
              <a:latin typeface="Trebuchet MS"/>
              <a:cs typeface="Trebuchet MS"/>
            </a:endParaRPr>
          </a:p>
        </p:txBody>
      </p:sp>
      <p:sp>
        <p:nvSpPr>
          <p:cNvPr id="744" name="object 744"/>
          <p:cNvSpPr txBox="1"/>
          <p:nvPr/>
        </p:nvSpPr>
        <p:spPr>
          <a:xfrm rot="21420000">
            <a:off x="7671114" y="3292564"/>
            <a:ext cx="40348" cy="63304"/>
          </a:xfrm>
          <a:prstGeom prst="rect">
            <a:avLst/>
          </a:prstGeom>
        </p:spPr>
        <p:txBody>
          <a:bodyPr vert="horz" wrap="square" lIns="0" tIns="1732" rIns="0" bIns="0" rtlCol="0">
            <a:spAutoFit/>
          </a:bodyPr>
          <a:lstStyle/>
          <a:p>
            <a:pPr>
              <a:spcBef>
                <a:spcPts val="14"/>
              </a:spcBef>
            </a:pPr>
            <a:r>
              <a:rPr sz="100" spc="-14" dirty="0">
                <a:solidFill>
                  <a:srgbClr val="A4D5EE"/>
                </a:solidFill>
                <a:latin typeface="Trebuchet MS"/>
                <a:cs typeface="Trebuchet MS"/>
              </a:rPr>
              <a:t>rebrand.ly/VaccinePainKidsandTeens</a:t>
            </a:r>
            <a:endParaRPr sz="100">
              <a:latin typeface="Trebuchet MS"/>
              <a:cs typeface="Trebuchet MS"/>
            </a:endParaRPr>
          </a:p>
        </p:txBody>
      </p:sp>
      <p:sp>
        <p:nvSpPr>
          <p:cNvPr id="745" name="object 745"/>
          <p:cNvSpPr txBox="1"/>
          <p:nvPr/>
        </p:nvSpPr>
        <p:spPr>
          <a:xfrm rot="21420000">
            <a:off x="7601995" y="3291333"/>
            <a:ext cx="116926" cy="78693"/>
          </a:xfrm>
          <a:prstGeom prst="rect">
            <a:avLst/>
          </a:prstGeom>
        </p:spPr>
        <p:txBody>
          <a:bodyPr vert="horz" wrap="square" lIns="0" tIns="1732" rIns="0" bIns="0" rtlCol="0">
            <a:spAutoFit/>
          </a:bodyPr>
          <a:lstStyle/>
          <a:p>
            <a:pPr>
              <a:spcBef>
                <a:spcPts val="14"/>
              </a:spcBef>
            </a:pPr>
            <a:r>
              <a:rPr sz="100" spc="-7" dirty="0">
                <a:solidFill>
                  <a:srgbClr val="FFFFFF"/>
                </a:solidFill>
                <a:latin typeface="Trebuchet MS"/>
                <a:cs typeface="Trebuchet MS"/>
              </a:rPr>
              <a:t>Infantiles:</a:t>
            </a:r>
            <a:r>
              <a:rPr sz="100" dirty="0">
                <a:solidFill>
                  <a:srgbClr val="FFFFFF"/>
                </a:solidFill>
                <a:latin typeface="Trebuchet MS"/>
                <a:cs typeface="Trebuchet MS"/>
              </a:rPr>
              <a:t> </a:t>
            </a:r>
            <a:r>
              <a:rPr sz="100" spc="-14" dirty="0">
                <a:solidFill>
                  <a:srgbClr val="FFFFFF"/>
                </a:solidFill>
                <a:latin typeface="Trebuchet MS"/>
                <a:cs typeface="Trebuchet MS"/>
              </a:rPr>
              <a:t>The</a:t>
            </a:r>
            <a:r>
              <a:rPr sz="100" dirty="0">
                <a:solidFill>
                  <a:srgbClr val="FFFFFF"/>
                </a:solidFill>
                <a:latin typeface="Trebuchet MS"/>
                <a:cs typeface="Trebuchet MS"/>
              </a:rPr>
              <a:t> </a:t>
            </a:r>
            <a:r>
              <a:rPr sz="100" spc="-14" dirty="0">
                <a:solidFill>
                  <a:srgbClr val="FFFFFF"/>
                </a:solidFill>
                <a:latin typeface="Trebuchet MS"/>
                <a:cs typeface="Trebuchet MS"/>
              </a:rPr>
              <a:t>Coping</a:t>
            </a:r>
            <a:r>
              <a:rPr sz="100" dirty="0">
                <a:solidFill>
                  <a:srgbClr val="FFFFFF"/>
                </a:solidFill>
                <a:latin typeface="Trebuchet MS"/>
                <a:cs typeface="Trebuchet MS"/>
              </a:rPr>
              <a:t> </a:t>
            </a:r>
            <a:r>
              <a:rPr sz="100" spc="-14" dirty="0">
                <a:solidFill>
                  <a:srgbClr val="FFFFFF"/>
                </a:solidFill>
                <a:latin typeface="Trebuchet MS"/>
                <a:cs typeface="Trebuchet MS"/>
              </a:rPr>
              <a:t>Toolbox,</a:t>
            </a:r>
            <a:r>
              <a:rPr sz="100" dirty="0">
                <a:solidFill>
                  <a:srgbClr val="FFFFFF"/>
                </a:solidFill>
                <a:latin typeface="Trebuchet MS"/>
                <a:cs typeface="Trebuchet MS"/>
              </a:rPr>
              <a:t> </a:t>
            </a:r>
            <a:r>
              <a:rPr sz="100" spc="-14" dirty="0">
                <a:solidFill>
                  <a:srgbClr val="FFFFFF"/>
                </a:solidFill>
                <a:latin typeface="Trebuchet MS"/>
                <a:cs typeface="Trebuchet MS"/>
              </a:rPr>
              <a:t>a</a:t>
            </a:r>
            <a:r>
              <a:rPr sz="100" dirty="0">
                <a:solidFill>
                  <a:srgbClr val="FFFFFF"/>
                </a:solidFill>
                <a:latin typeface="Trebuchet MS"/>
                <a:cs typeface="Trebuchet MS"/>
              </a:rPr>
              <a:t> </a:t>
            </a:r>
            <a:r>
              <a:rPr sz="100" spc="-14" dirty="0">
                <a:solidFill>
                  <a:srgbClr val="FFFFFF"/>
                </a:solidFill>
                <a:latin typeface="Trebuchet MS"/>
                <a:cs typeface="Trebuchet MS"/>
              </a:rPr>
              <a:t>Child</a:t>
            </a:r>
            <a:r>
              <a:rPr sz="100" dirty="0">
                <a:solidFill>
                  <a:srgbClr val="FFFFFF"/>
                </a:solidFill>
                <a:latin typeface="Trebuchet MS"/>
                <a:cs typeface="Trebuchet MS"/>
              </a:rPr>
              <a:t> </a:t>
            </a:r>
            <a:r>
              <a:rPr sz="100" spc="-14" dirty="0">
                <a:solidFill>
                  <a:srgbClr val="FFFFFF"/>
                </a:solidFill>
                <a:latin typeface="Trebuchet MS"/>
                <a:cs typeface="Trebuchet MS"/>
              </a:rPr>
              <a:t>Psych</a:t>
            </a:r>
            <a:r>
              <a:rPr sz="100" dirty="0">
                <a:solidFill>
                  <a:srgbClr val="FFFFFF"/>
                </a:solidFill>
                <a:latin typeface="Trebuchet MS"/>
                <a:cs typeface="Trebuchet MS"/>
              </a:rPr>
              <a:t> </a:t>
            </a:r>
            <a:r>
              <a:rPr sz="100" spc="-7" dirty="0">
                <a:solidFill>
                  <a:srgbClr val="FFFFFF"/>
                </a:solidFill>
                <a:latin typeface="Trebuchet MS"/>
                <a:cs typeface="Trebuchet MS"/>
              </a:rPr>
              <a:t>Podcast</a:t>
            </a:r>
            <a:r>
              <a:rPr sz="100" spc="198" dirty="0">
                <a:solidFill>
                  <a:srgbClr val="FFFFFF"/>
                </a:solidFill>
                <a:latin typeface="Trebuchet MS"/>
                <a:cs typeface="Trebuchet MS"/>
              </a:rPr>
              <a:t> </a:t>
            </a:r>
            <a:r>
              <a:rPr sz="100" spc="-14" dirty="0">
                <a:solidFill>
                  <a:srgbClr val="FFFFFF"/>
                </a:solidFill>
                <a:latin typeface="Trebuchet MS"/>
                <a:cs typeface="Trebuchet MS"/>
              </a:rPr>
              <a:t>•</a:t>
            </a:r>
            <a:r>
              <a:rPr sz="100" spc="24" dirty="0">
                <a:solidFill>
                  <a:srgbClr val="FFFFFF"/>
                </a:solidFill>
                <a:latin typeface="Trebuchet MS"/>
                <a:cs typeface="Trebuchet MS"/>
              </a:rPr>
              <a:t> </a:t>
            </a:r>
            <a:r>
              <a:rPr sz="100" spc="-14" dirty="0">
                <a:solidFill>
                  <a:srgbClr val="FFFFFF"/>
                </a:solidFill>
                <a:latin typeface="Trebuchet MS"/>
                <a:cs typeface="Trebuchet MS"/>
              </a:rPr>
              <a:t>No</a:t>
            </a:r>
            <a:r>
              <a:rPr sz="100" dirty="0">
                <a:solidFill>
                  <a:srgbClr val="FFFFFF"/>
                </a:solidFill>
                <a:latin typeface="Trebuchet MS"/>
                <a:cs typeface="Trebuchet MS"/>
              </a:rPr>
              <a:t> </a:t>
            </a:r>
            <a:r>
              <a:rPr sz="100" spc="-14" dirty="0">
                <a:solidFill>
                  <a:srgbClr val="FFFFFF"/>
                </a:solidFill>
                <a:latin typeface="Trebuchet MS"/>
                <a:cs typeface="Trebuchet MS"/>
              </a:rPr>
              <a:t>Tiene</a:t>
            </a:r>
            <a:r>
              <a:rPr sz="100" dirty="0">
                <a:solidFill>
                  <a:srgbClr val="FFFFFF"/>
                </a:solidFill>
                <a:latin typeface="Trebuchet MS"/>
                <a:cs typeface="Trebuchet MS"/>
              </a:rPr>
              <a:t> </a:t>
            </a:r>
            <a:r>
              <a:rPr sz="100" spc="-14" dirty="0">
                <a:solidFill>
                  <a:srgbClr val="FFFFFF"/>
                </a:solidFill>
                <a:latin typeface="Trebuchet MS"/>
                <a:cs typeface="Trebuchet MS"/>
              </a:rPr>
              <a:t>que</a:t>
            </a:r>
            <a:r>
              <a:rPr sz="100" dirty="0">
                <a:solidFill>
                  <a:srgbClr val="FFFFFF"/>
                </a:solidFill>
                <a:latin typeface="Trebuchet MS"/>
                <a:cs typeface="Trebuchet MS"/>
              </a:rPr>
              <a:t> </a:t>
            </a:r>
            <a:r>
              <a:rPr sz="100" spc="-14" dirty="0">
                <a:solidFill>
                  <a:srgbClr val="FFFFFF"/>
                </a:solidFill>
                <a:latin typeface="Trebuchet MS"/>
                <a:cs typeface="Trebuchet MS"/>
              </a:rPr>
              <a:t>Doler</a:t>
            </a:r>
            <a:r>
              <a:rPr sz="100" dirty="0">
                <a:solidFill>
                  <a:srgbClr val="FFFFFF"/>
                </a:solidFill>
                <a:latin typeface="Trebuchet MS"/>
                <a:cs typeface="Trebuchet MS"/>
              </a:rPr>
              <a:t> </a:t>
            </a:r>
            <a:r>
              <a:rPr sz="100" spc="-7" dirty="0">
                <a:solidFill>
                  <a:srgbClr val="FFFFFF"/>
                </a:solidFill>
                <a:latin typeface="Trebuchet MS"/>
                <a:cs typeface="Trebuchet MS"/>
              </a:rPr>
              <a:t>–</a:t>
            </a:r>
            <a:r>
              <a:rPr sz="100" dirty="0">
                <a:solidFill>
                  <a:srgbClr val="FFFFFF"/>
                </a:solidFill>
                <a:latin typeface="Trebuchet MS"/>
                <a:cs typeface="Trebuchet MS"/>
              </a:rPr>
              <a:t> </a:t>
            </a:r>
            <a:r>
              <a:rPr sz="100" spc="-7" dirty="0">
                <a:solidFill>
                  <a:srgbClr val="FFFFFF"/>
                </a:solidFill>
                <a:latin typeface="Trebuchet MS"/>
                <a:cs typeface="Trebuchet MS"/>
              </a:rPr>
              <a:t>Recursos</a:t>
            </a:r>
            <a:r>
              <a:rPr sz="100" dirty="0">
                <a:solidFill>
                  <a:srgbClr val="FFFFFF"/>
                </a:solidFill>
                <a:latin typeface="Trebuchet MS"/>
                <a:cs typeface="Trebuchet MS"/>
              </a:rPr>
              <a:t> </a:t>
            </a:r>
            <a:r>
              <a:rPr sz="100" spc="-14" dirty="0">
                <a:solidFill>
                  <a:srgbClr val="FFFFFF"/>
                </a:solidFill>
                <a:latin typeface="Trebuchet MS"/>
                <a:cs typeface="Trebuchet MS"/>
              </a:rPr>
              <a:t>para</a:t>
            </a:r>
            <a:r>
              <a:rPr sz="100" dirty="0">
                <a:solidFill>
                  <a:srgbClr val="FFFFFF"/>
                </a:solidFill>
                <a:latin typeface="Trebuchet MS"/>
                <a:cs typeface="Trebuchet MS"/>
              </a:rPr>
              <a:t> </a:t>
            </a:r>
            <a:r>
              <a:rPr sz="100" spc="-7" dirty="0">
                <a:solidFill>
                  <a:srgbClr val="FFFFFF"/>
                </a:solidFill>
                <a:latin typeface="Trebuchet MS"/>
                <a:cs typeface="Trebuchet MS"/>
              </a:rPr>
              <a:t>Padres</a:t>
            </a:r>
            <a:endParaRPr sz="100">
              <a:latin typeface="Trebuchet MS"/>
              <a:cs typeface="Trebuchet MS"/>
            </a:endParaRPr>
          </a:p>
        </p:txBody>
      </p:sp>
      <p:sp>
        <p:nvSpPr>
          <p:cNvPr id="746" name="object 746"/>
          <p:cNvSpPr txBox="1"/>
          <p:nvPr/>
        </p:nvSpPr>
        <p:spPr>
          <a:xfrm rot="21420000">
            <a:off x="7602158" y="3302343"/>
            <a:ext cx="103508" cy="63304"/>
          </a:xfrm>
          <a:prstGeom prst="rect">
            <a:avLst/>
          </a:prstGeom>
        </p:spPr>
        <p:txBody>
          <a:bodyPr vert="horz" wrap="square" lIns="0" tIns="1732" rIns="0" bIns="0" rtlCol="0">
            <a:spAutoFit/>
          </a:bodyPr>
          <a:lstStyle/>
          <a:p>
            <a:pPr>
              <a:spcBef>
                <a:spcPts val="14"/>
              </a:spcBef>
            </a:pPr>
            <a:r>
              <a:rPr sz="100" spc="-7" dirty="0">
                <a:solidFill>
                  <a:srgbClr val="A4D5EE"/>
                </a:solidFill>
                <a:latin typeface="Trebuchet MS"/>
                <a:cs typeface="Trebuchet MS"/>
              </a:rPr>
              <a:t>rebrand.ly/CopingStrategies</a:t>
            </a:r>
            <a:r>
              <a:rPr sz="100" spc="269" dirty="0">
                <a:solidFill>
                  <a:srgbClr val="A4D5EE"/>
                </a:solidFill>
                <a:latin typeface="Trebuchet MS"/>
                <a:cs typeface="Trebuchet MS"/>
              </a:rPr>
              <a:t> </a:t>
            </a:r>
            <a:r>
              <a:rPr sz="100" spc="-14" dirty="0">
                <a:solidFill>
                  <a:srgbClr val="A4D5EE"/>
                </a:solidFill>
                <a:latin typeface="Trebuchet MS"/>
                <a:cs typeface="Trebuchet MS"/>
              </a:rPr>
              <a:t>rebrand.ly/ItDoesntHaveToHurt</a:t>
            </a:r>
            <a:endParaRPr sz="100">
              <a:latin typeface="Trebuchet MS"/>
              <a:cs typeface="Trebuchet MS"/>
            </a:endParaRPr>
          </a:p>
        </p:txBody>
      </p:sp>
      <p:sp>
        <p:nvSpPr>
          <p:cNvPr id="747" name="object 747"/>
          <p:cNvSpPr txBox="1"/>
          <p:nvPr/>
        </p:nvSpPr>
        <p:spPr>
          <a:xfrm rot="21420000">
            <a:off x="7669736" y="3304541"/>
            <a:ext cx="50290" cy="78693"/>
          </a:xfrm>
          <a:prstGeom prst="rect">
            <a:avLst/>
          </a:prstGeom>
        </p:spPr>
        <p:txBody>
          <a:bodyPr vert="horz" wrap="square" lIns="0" tIns="1732" rIns="0" bIns="0" rtlCol="0">
            <a:spAutoFit/>
          </a:bodyPr>
          <a:lstStyle/>
          <a:p>
            <a:pPr marL="2165" indent="-2598">
              <a:spcBef>
                <a:spcPts val="14"/>
              </a:spcBef>
              <a:buSzPts val="100"/>
              <a:buChar char="•"/>
              <a:tabLst>
                <a:tab pos="2598" algn="l"/>
              </a:tabLst>
            </a:pPr>
            <a:r>
              <a:rPr sz="100" spc="-10" dirty="0">
                <a:solidFill>
                  <a:srgbClr val="FFFFFF"/>
                </a:solidFill>
                <a:latin typeface="Trebuchet MS"/>
                <a:cs typeface="Trebuchet MS"/>
              </a:rPr>
              <a:t>Cómo</a:t>
            </a:r>
            <a:r>
              <a:rPr sz="100" spc="-7" dirty="0">
                <a:solidFill>
                  <a:srgbClr val="FFFFFF"/>
                </a:solidFill>
                <a:latin typeface="Trebuchet MS"/>
                <a:cs typeface="Trebuchet MS"/>
              </a:rPr>
              <a:t> </a:t>
            </a:r>
            <a:r>
              <a:rPr sz="100" spc="-10" dirty="0">
                <a:solidFill>
                  <a:srgbClr val="FFFFFF"/>
                </a:solidFill>
                <a:latin typeface="Trebuchet MS"/>
                <a:cs typeface="Trebuchet MS"/>
              </a:rPr>
              <a:t>Puede</a:t>
            </a:r>
            <a:r>
              <a:rPr sz="100" spc="-7" dirty="0">
                <a:solidFill>
                  <a:srgbClr val="FFFFFF"/>
                </a:solidFill>
                <a:latin typeface="Trebuchet MS"/>
                <a:cs typeface="Trebuchet MS"/>
              </a:rPr>
              <a:t> </a:t>
            </a:r>
            <a:r>
              <a:rPr sz="100" spc="-10" dirty="0">
                <a:solidFill>
                  <a:srgbClr val="FFFFFF"/>
                </a:solidFill>
                <a:latin typeface="Trebuchet MS"/>
                <a:cs typeface="Trebuchet MS"/>
              </a:rPr>
              <a:t>Ayudar</a:t>
            </a:r>
            <a:r>
              <a:rPr sz="100" spc="-7" dirty="0">
                <a:solidFill>
                  <a:srgbClr val="FFFFFF"/>
                </a:solidFill>
                <a:latin typeface="Trebuchet MS"/>
                <a:cs typeface="Trebuchet MS"/>
              </a:rPr>
              <a:t> </a:t>
            </a:r>
            <a:r>
              <a:rPr sz="100" spc="-10" dirty="0">
                <a:solidFill>
                  <a:srgbClr val="FFFFFF"/>
                </a:solidFill>
                <a:latin typeface="Trebuchet MS"/>
                <a:cs typeface="Trebuchet MS"/>
              </a:rPr>
              <a:t>a</a:t>
            </a:r>
            <a:r>
              <a:rPr sz="100" spc="-7" dirty="0">
                <a:solidFill>
                  <a:srgbClr val="FFFFFF"/>
                </a:solidFill>
                <a:latin typeface="Trebuchet MS"/>
                <a:cs typeface="Trebuchet MS"/>
              </a:rPr>
              <a:t> </a:t>
            </a:r>
            <a:r>
              <a:rPr sz="100" spc="-10" dirty="0">
                <a:solidFill>
                  <a:srgbClr val="FFFFFF"/>
                </a:solidFill>
                <a:latin typeface="Trebuchet MS"/>
                <a:cs typeface="Trebuchet MS"/>
              </a:rPr>
              <a:t>Reducir</a:t>
            </a:r>
            <a:r>
              <a:rPr sz="100" spc="-7" dirty="0">
                <a:solidFill>
                  <a:srgbClr val="FFFFFF"/>
                </a:solidFill>
                <a:latin typeface="Trebuchet MS"/>
                <a:cs typeface="Trebuchet MS"/>
              </a:rPr>
              <a:t> </a:t>
            </a:r>
            <a:r>
              <a:rPr sz="100" spc="-10" dirty="0">
                <a:solidFill>
                  <a:srgbClr val="FFFFFF"/>
                </a:solidFill>
                <a:latin typeface="Trebuchet MS"/>
                <a:cs typeface="Trebuchet MS"/>
              </a:rPr>
              <a:t>el</a:t>
            </a:r>
            <a:r>
              <a:rPr sz="100" spc="-7" dirty="0">
                <a:solidFill>
                  <a:srgbClr val="FFFFFF"/>
                </a:solidFill>
                <a:latin typeface="Trebuchet MS"/>
                <a:cs typeface="Trebuchet MS"/>
              </a:rPr>
              <a:t> </a:t>
            </a:r>
            <a:r>
              <a:rPr sz="100" spc="-10" dirty="0">
                <a:solidFill>
                  <a:srgbClr val="FFFFFF"/>
                </a:solidFill>
                <a:latin typeface="Trebuchet MS"/>
                <a:cs typeface="Trebuchet MS"/>
              </a:rPr>
              <a:t>Dolor</a:t>
            </a:r>
            <a:r>
              <a:rPr sz="100" spc="-7" dirty="0">
                <a:solidFill>
                  <a:srgbClr val="FFFFFF"/>
                </a:solidFill>
                <a:latin typeface="Trebuchet MS"/>
                <a:cs typeface="Trebuchet MS"/>
              </a:rPr>
              <a:t> </a:t>
            </a:r>
            <a:r>
              <a:rPr sz="100" spc="-10" dirty="0">
                <a:solidFill>
                  <a:srgbClr val="FFFFFF"/>
                </a:solidFill>
                <a:latin typeface="Trebuchet MS"/>
                <a:cs typeface="Trebuchet MS"/>
              </a:rPr>
              <a:t>de</a:t>
            </a:r>
            <a:r>
              <a:rPr sz="100" spc="-7" dirty="0">
                <a:solidFill>
                  <a:srgbClr val="FFFFFF"/>
                </a:solidFill>
                <a:latin typeface="Trebuchet MS"/>
                <a:cs typeface="Trebuchet MS"/>
              </a:rPr>
              <a:t> la</a:t>
            </a:r>
            <a:endParaRPr sz="100">
              <a:latin typeface="Trebuchet MS"/>
              <a:cs typeface="Trebuchet MS"/>
            </a:endParaRPr>
          </a:p>
        </p:txBody>
      </p:sp>
      <p:sp>
        <p:nvSpPr>
          <p:cNvPr id="748" name="object 748"/>
          <p:cNvSpPr txBox="1"/>
          <p:nvPr/>
        </p:nvSpPr>
        <p:spPr>
          <a:xfrm rot="21420000">
            <a:off x="7600518" y="3317496"/>
            <a:ext cx="98748" cy="63304"/>
          </a:xfrm>
          <a:prstGeom prst="rect">
            <a:avLst/>
          </a:prstGeom>
        </p:spPr>
        <p:txBody>
          <a:bodyPr vert="horz" wrap="square" lIns="0" tIns="1732" rIns="0" bIns="0" rtlCol="0">
            <a:spAutoFit/>
          </a:bodyPr>
          <a:lstStyle/>
          <a:p>
            <a:pPr marL="2165" indent="-2598">
              <a:spcBef>
                <a:spcPts val="14"/>
              </a:spcBef>
              <a:buSzPts val="100"/>
              <a:buChar char="•"/>
              <a:tabLst>
                <a:tab pos="2598" algn="l"/>
              </a:tabLst>
            </a:pPr>
            <a:r>
              <a:rPr sz="100" spc="-17" dirty="0">
                <a:solidFill>
                  <a:srgbClr val="FFFFFF"/>
                </a:solidFill>
                <a:latin typeface="Trebuchet MS"/>
                <a:cs typeface="Trebuchet MS"/>
              </a:rPr>
              <a:t>AYUDA</a:t>
            </a:r>
            <a:r>
              <a:rPr sz="100" spc="-7" dirty="0">
                <a:solidFill>
                  <a:srgbClr val="FFFFFF"/>
                </a:solidFill>
                <a:latin typeface="Trebuchet MS"/>
                <a:cs typeface="Trebuchet MS"/>
              </a:rPr>
              <a:t> </a:t>
            </a:r>
            <a:r>
              <a:rPr sz="100" spc="-14" dirty="0">
                <a:solidFill>
                  <a:srgbClr val="FFFFFF"/>
                </a:solidFill>
                <a:latin typeface="Trebuchet MS"/>
                <a:cs typeface="Trebuchet MS"/>
              </a:rPr>
              <a:t>Eliminar</a:t>
            </a:r>
            <a:r>
              <a:rPr sz="100" spc="-3" dirty="0">
                <a:solidFill>
                  <a:srgbClr val="FFFFFF"/>
                </a:solidFill>
                <a:latin typeface="Trebuchet MS"/>
                <a:cs typeface="Trebuchet MS"/>
              </a:rPr>
              <a:t> </a:t>
            </a:r>
            <a:r>
              <a:rPr sz="100" spc="-14" dirty="0">
                <a:solidFill>
                  <a:srgbClr val="FFFFFF"/>
                </a:solidFill>
                <a:latin typeface="Trebuchet MS"/>
                <a:cs typeface="Trebuchet MS"/>
              </a:rPr>
              <a:t>el</a:t>
            </a:r>
            <a:r>
              <a:rPr sz="100" spc="-3" dirty="0">
                <a:solidFill>
                  <a:srgbClr val="FFFFFF"/>
                </a:solidFill>
                <a:latin typeface="Trebuchet MS"/>
                <a:cs typeface="Trebuchet MS"/>
              </a:rPr>
              <a:t> </a:t>
            </a:r>
            <a:r>
              <a:rPr sz="100" spc="-14" dirty="0">
                <a:solidFill>
                  <a:srgbClr val="FFFFFF"/>
                </a:solidFill>
                <a:latin typeface="Trebuchet MS"/>
                <a:cs typeface="Trebuchet MS"/>
              </a:rPr>
              <a:t>Dolor</a:t>
            </a:r>
            <a:r>
              <a:rPr sz="100" spc="-3" dirty="0">
                <a:solidFill>
                  <a:srgbClr val="FFFFFF"/>
                </a:solidFill>
                <a:latin typeface="Trebuchet MS"/>
                <a:cs typeface="Trebuchet MS"/>
              </a:rPr>
              <a:t> </a:t>
            </a:r>
            <a:r>
              <a:rPr sz="100" spc="-14" dirty="0">
                <a:solidFill>
                  <a:srgbClr val="FFFFFF"/>
                </a:solidFill>
                <a:latin typeface="Trebuchet MS"/>
                <a:cs typeface="Trebuchet MS"/>
              </a:rPr>
              <a:t>en</a:t>
            </a:r>
            <a:r>
              <a:rPr sz="100" spc="-7" dirty="0">
                <a:solidFill>
                  <a:srgbClr val="FFFFFF"/>
                </a:solidFill>
                <a:latin typeface="Trebuchet MS"/>
                <a:cs typeface="Trebuchet MS"/>
              </a:rPr>
              <a:t> Niños</a:t>
            </a:r>
            <a:r>
              <a:rPr sz="100" spc="-3" dirty="0">
                <a:solidFill>
                  <a:srgbClr val="FFFFFF"/>
                </a:solidFill>
                <a:latin typeface="Trebuchet MS"/>
                <a:cs typeface="Trebuchet MS"/>
              </a:rPr>
              <a:t> </a:t>
            </a:r>
            <a:r>
              <a:rPr sz="100" spc="-14" dirty="0">
                <a:solidFill>
                  <a:srgbClr val="FFFFFF"/>
                </a:solidFill>
                <a:latin typeface="Trebuchet MS"/>
                <a:cs typeface="Trebuchet MS"/>
              </a:rPr>
              <a:t>y</a:t>
            </a:r>
            <a:r>
              <a:rPr sz="100" spc="-3" dirty="0">
                <a:solidFill>
                  <a:srgbClr val="FFFFFF"/>
                </a:solidFill>
                <a:latin typeface="Trebuchet MS"/>
                <a:cs typeface="Trebuchet MS"/>
              </a:rPr>
              <a:t> </a:t>
            </a:r>
            <a:r>
              <a:rPr sz="100" dirty="0">
                <a:solidFill>
                  <a:srgbClr val="FFFFFF"/>
                </a:solidFill>
                <a:latin typeface="Trebuchet MS"/>
                <a:cs typeface="Trebuchet MS"/>
              </a:rPr>
              <a:t>Adultos</a:t>
            </a:r>
            <a:r>
              <a:rPr sz="100" spc="296" dirty="0">
                <a:solidFill>
                  <a:srgbClr val="FFFFFF"/>
                </a:solidFill>
                <a:latin typeface="Trebuchet MS"/>
                <a:cs typeface="Trebuchet MS"/>
              </a:rPr>
              <a:t> </a:t>
            </a:r>
            <a:r>
              <a:rPr sz="100" spc="-14" dirty="0">
                <a:solidFill>
                  <a:srgbClr val="FFFFFF"/>
                </a:solidFill>
                <a:latin typeface="Trebuchet MS"/>
                <a:cs typeface="Trebuchet MS"/>
              </a:rPr>
              <a:t>Inoculación</a:t>
            </a:r>
            <a:r>
              <a:rPr sz="100" spc="-7" dirty="0">
                <a:solidFill>
                  <a:srgbClr val="FFFFFF"/>
                </a:solidFill>
                <a:latin typeface="Trebuchet MS"/>
                <a:cs typeface="Trebuchet MS"/>
              </a:rPr>
              <a:t> </a:t>
            </a:r>
            <a:r>
              <a:rPr sz="100" spc="-14" dirty="0">
                <a:solidFill>
                  <a:srgbClr val="FFFFFF"/>
                </a:solidFill>
                <a:latin typeface="Trebuchet MS"/>
                <a:cs typeface="Trebuchet MS"/>
              </a:rPr>
              <a:t>de</a:t>
            </a:r>
            <a:r>
              <a:rPr sz="100" spc="-3" dirty="0">
                <a:solidFill>
                  <a:srgbClr val="FFFFFF"/>
                </a:solidFill>
                <a:latin typeface="Trebuchet MS"/>
                <a:cs typeface="Trebuchet MS"/>
              </a:rPr>
              <a:t> </a:t>
            </a:r>
            <a:r>
              <a:rPr sz="100" spc="-7" dirty="0">
                <a:solidFill>
                  <a:srgbClr val="FFFFFF"/>
                </a:solidFill>
                <a:latin typeface="Trebuchet MS"/>
                <a:cs typeface="Trebuchet MS"/>
              </a:rPr>
              <a:t>Sus</a:t>
            </a:r>
            <a:r>
              <a:rPr sz="100" spc="-3" dirty="0">
                <a:solidFill>
                  <a:srgbClr val="FFFFFF"/>
                </a:solidFill>
                <a:latin typeface="Trebuchet MS"/>
                <a:cs typeface="Trebuchet MS"/>
              </a:rPr>
              <a:t> </a:t>
            </a:r>
            <a:r>
              <a:rPr sz="100" spc="-7" dirty="0">
                <a:solidFill>
                  <a:srgbClr val="FFFFFF"/>
                </a:solidFill>
                <a:latin typeface="Trebuchet MS"/>
                <a:cs typeface="Trebuchet MS"/>
              </a:rPr>
              <a:t>Hijos</a:t>
            </a:r>
            <a:endParaRPr sz="100">
              <a:latin typeface="Trebuchet MS"/>
              <a:cs typeface="Trebuchet MS"/>
            </a:endParaRPr>
          </a:p>
        </p:txBody>
      </p:sp>
      <p:sp>
        <p:nvSpPr>
          <p:cNvPr id="749" name="object 749"/>
          <p:cNvSpPr/>
          <p:nvPr/>
        </p:nvSpPr>
        <p:spPr>
          <a:xfrm>
            <a:off x="7700643" y="3381688"/>
            <a:ext cx="866" cy="9092"/>
          </a:xfrm>
          <a:custGeom>
            <a:avLst/>
            <a:gdLst/>
            <a:ahLst/>
            <a:cxnLst/>
            <a:rect l="l" t="t" r="r" b="b"/>
            <a:pathLst>
              <a:path w="1270" h="13335">
                <a:moveTo>
                  <a:pt x="0" y="0"/>
                </a:moveTo>
                <a:lnTo>
                  <a:pt x="673" y="12941"/>
                </a:lnTo>
              </a:path>
            </a:pathLst>
          </a:custGeom>
          <a:ln w="3175">
            <a:solidFill>
              <a:srgbClr val="112E51"/>
            </a:solidFill>
          </a:ln>
        </p:spPr>
        <p:txBody>
          <a:bodyPr wrap="square" lIns="0" tIns="0" rIns="0" bIns="0" rtlCol="0"/>
          <a:lstStyle/>
          <a:p>
            <a:endParaRPr sz="1227"/>
          </a:p>
        </p:txBody>
      </p:sp>
      <p:sp>
        <p:nvSpPr>
          <p:cNvPr id="750" name="object 750"/>
          <p:cNvSpPr txBox="1"/>
          <p:nvPr/>
        </p:nvSpPr>
        <p:spPr>
          <a:xfrm rot="21420000">
            <a:off x="7596575" y="3344954"/>
            <a:ext cx="168433" cy="78256"/>
          </a:xfrm>
          <a:prstGeom prst="rect">
            <a:avLst/>
          </a:prstGeom>
        </p:spPr>
        <p:txBody>
          <a:bodyPr vert="horz" wrap="square" lIns="0" tIns="1299" rIns="0" bIns="0" rtlCol="0">
            <a:spAutoFit/>
          </a:bodyPr>
          <a:lstStyle/>
          <a:p>
            <a:pPr>
              <a:spcBef>
                <a:spcPts val="10"/>
              </a:spcBef>
            </a:pPr>
            <a:r>
              <a:rPr sz="100" spc="-17" dirty="0">
                <a:latin typeface="Trebuchet MS"/>
                <a:cs typeface="Trebuchet MS"/>
              </a:rPr>
              <a:t>Estosconsejosfueron</a:t>
            </a:r>
            <a:r>
              <a:rPr sz="100" spc="-10" dirty="0">
                <a:latin typeface="Trebuchet MS"/>
                <a:cs typeface="Trebuchet MS"/>
              </a:rPr>
              <a:t> </a:t>
            </a:r>
            <a:r>
              <a:rPr sz="100" spc="-17" dirty="0">
                <a:latin typeface="Trebuchet MS"/>
                <a:cs typeface="Trebuchet MS"/>
              </a:rPr>
              <a:t>desarrollados</a:t>
            </a:r>
            <a:r>
              <a:rPr sz="100" spc="-10" dirty="0">
                <a:latin typeface="Trebuchet MS"/>
                <a:cs typeface="Trebuchet MS"/>
              </a:rPr>
              <a:t> </a:t>
            </a:r>
            <a:r>
              <a:rPr sz="100" spc="-17" dirty="0">
                <a:latin typeface="Trebuchet MS"/>
                <a:cs typeface="Trebuchet MS"/>
              </a:rPr>
              <a:t>porunequipo</a:t>
            </a:r>
            <a:r>
              <a:rPr sz="100" spc="-10" dirty="0">
                <a:latin typeface="Trebuchet MS"/>
                <a:cs typeface="Trebuchet MS"/>
              </a:rPr>
              <a:t> </a:t>
            </a:r>
            <a:r>
              <a:rPr sz="100" spc="-17" dirty="0">
                <a:latin typeface="Trebuchet MS"/>
                <a:cs typeface="Trebuchet MS"/>
              </a:rPr>
              <a:t>multidisciplinariodeprofesionalesenelárea</a:t>
            </a:r>
            <a:r>
              <a:rPr sz="100" spc="-10" dirty="0">
                <a:latin typeface="Trebuchet MS"/>
                <a:cs typeface="Trebuchet MS"/>
              </a:rPr>
              <a:t> </a:t>
            </a:r>
            <a:r>
              <a:rPr sz="100" spc="-17" dirty="0">
                <a:latin typeface="Trebuchet MS"/>
                <a:cs typeface="Trebuchet MS"/>
              </a:rPr>
              <a:t>deasistenciamédicaconexperiencia</a:t>
            </a:r>
            <a:r>
              <a:rPr sz="100" spc="167" dirty="0">
                <a:latin typeface="Trebuchet MS"/>
                <a:cs typeface="Trebuchet MS"/>
              </a:rPr>
              <a:t>  </a:t>
            </a:r>
            <a:r>
              <a:rPr sz="100" spc="-14" dirty="0">
                <a:latin typeface="Trebuchet MS"/>
                <a:cs typeface="Trebuchet MS"/>
              </a:rPr>
              <a:t>La</a:t>
            </a:r>
            <a:r>
              <a:rPr sz="100" spc="17" dirty="0">
                <a:latin typeface="Trebuchet MS"/>
                <a:cs typeface="Trebuchet MS"/>
              </a:rPr>
              <a:t> </a:t>
            </a:r>
            <a:r>
              <a:rPr sz="100" spc="-14" dirty="0">
                <a:latin typeface="Trebuchet MS"/>
                <a:cs typeface="Trebuchet MS"/>
              </a:rPr>
              <a:t>información</a:t>
            </a:r>
            <a:r>
              <a:rPr sz="100" spc="14" dirty="0">
                <a:latin typeface="Trebuchet MS"/>
                <a:cs typeface="Trebuchet MS"/>
              </a:rPr>
              <a:t> </a:t>
            </a:r>
            <a:r>
              <a:rPr sz="100" spc="-17" dirty="0">
                <a:latin typeface="Trebuchet MS"/>
                <a:cs typeface="Trebuchet MS"/>
              </a:rPr>
              <a:t>que</a:t>
            </a:r>
            <a:r>
              <a:rPr sz="100" spc="17" dirty="0">
                <a:latin typeface="Trebuchet MS"/>
                <a:cs typeface="Trebuchet MS"/>
              </a:rPr>
              <a:t> </a:t>
            </a:r>
            <a:r>
              <a:rPr sz="100" spc="-14" dirty="0">
                <a:latin typeface="Trebuchet MS"/>
                <a:cs typeface="Trebuchet MS"/>
              </a:rPr>
              <a:t>contiene</a:t>
            </a:r>
            <a:r>
              <a:rPr sz="100" spc="14" dirty="0">
                <a:latin typeface="Trebuchet MS"/>
                <a:cs typeface="Trebuchet MS"/>
              </a:rPr>
              <a:t> </a:t>
            </a:r>
            <a:r>
              <a:rPr sz="100" spc="-14" dirty="0">
                <a:latin typeface="Trebuchet MS"/>
                <a:cs typeface="Trebuchet MS"/>
              </a:rPr>
              <a:t>este</a:t>
            </a:r>
            <a:r>
              <a:rPr sz="100" spc="17" dirty="0">
                <a:latin typeface="Trebuchet MS"/>
                <a:cs typeface="Trebuchet MS"/>
              </a:rPr>
              <a:t> </a:t>
            </a:r>
            <a:r>
              <a:rPr sz="100" spc="-14" dirty="0">
                <a:latin typeface="Trebuchet MS"/>
                <a:cs typeface="Trebuchet MS"/>
              </a:rPr>
              <a:t>folleto</a:t>
            </a:r>
            <a:r>
              <a:rPr sz="100" spc="14" dirty="0">
                <a:latin typeface="Trebuchet MS"/>
                <a:cs typeface="Trebuchet MS"/>
              </a:rPr>
              <a:t> </a:t>
            </a:r>
            <a:r>
              <a:rPr sz="100" spc="-14" dirty="0">
                <a:latin typeface="Trebuchet MS"/>
                <a:cs typeface="Trebuchet MS"/>
              </a:rPr>
              <a:t>se</a:t>
            </a:r>
            <a:r>
              <a:rPr sz="100" spc="17" dirty="0">
                <a:latin typeface="Trebuchet MS"/>
                <a:cs typeface="Trebuchet MS"/>
              </a:rPr>
              <a:t> </a:t>
            </a:r>
            <a:r>
              <a:rPr sz="100" spc="-14" dirty="0">
                <a:latin typeface="Trebuchet MS"/>
                <a:cs typeface="Trebuchet MS"/>
              </a:rPr>
              <a:t>considera</a:t>
            </a:r>
            <a:r>
              <a:rPr sz="100" spc="14" dirty="0">
                <a:latin typeface="Trebuchet MS"/>
                <a:cs typeface="Trebuchet MS"/>
              </a:rPr>
              <a:t> </a:t>
            </a:r>
            <a:r>
              <a:rPr sz="100" spc="-14" dirty="0">
                <a:latin typeface="Trebuchet MS"/>
                <a:cs typeface="Trebuchet MS"/>
              </a:rPr>
              <a:t>precisa.</a:t>
            </a:r>
            <a:r>
              <a:rPr sz="100" spc="17" dirty="0">
                <a:latin typeface="Trebuchet MS"/>
                <a:cs typeface="Trebuchet MS"/>
              </a:rPr>
              <a:t> </a:t>
            </a:r>
            <a:r>
              <a:rPr sz="100" spc="-14" dirty="0">
                <a:latin typeface="Trebuchet MS"/>
                <a:cs typeface="Trebuchet MS"/>
              </a:rPr>
              <a:t>Sin</a:t>
            </a:r>
            <a:r>
              <a:rPr sz="100" spc="14" dirty="0">
                <a:latin typeface="Trebuchet MS"/>
                <a:cs typeface="Trebuchet MS"/>
              </a:rPr>
              <a:t> </a:t>
            </a:r>
            <a:r>
              <a:rPr sz="100" spc="-7" dirty="0">
                <a:latin typeface="Trebuchet MS"/>
                <a:cs typeface="Trebuchet MS"/>
              </a:rPr>
              <a:t>embargo,</a:t>
            </a:r>
            <a:endParaRPr sz="100">
              <a:latin typeface="Trebuchet MS"/>
              <a:cs typeface="Trebuchet MS"/>
            </a:endParaRPr>
          </a:p>
        </p:txBody>
      </p:sp>
      <p:sp>
        <p:nvSpPr>
          <p:cNvPr id="751" name="object 751"/>
          <p:cNvSpPr txBox="1"/>
          <p:nvPr/>
        </p:nvSpPr>
        <p:spPr>
          <a:xfrm rot="21420000">
            <a:off x="7596701" y="3347346"/>
            <a:ext cx="168433" cy="78256"/>
          </a:xfrm>
          <a:prstGeom prst="rect">
            <a:avLst/>
          </a:prstGeom>
        </p:spPr>
        <p:txBody>
          <a:bodyPr vert="horz" wrap="square" lIns="0" tIns="1299" rIns="0" bIns="0" rtlCol="0">
            <a:spAutoFit/>
          </a:bodyPr>
          <a:lstStyle/>
          <a:p>
            <a:pPr>
              <a:spcBef>
                <a:spcPts val="10"/>
              </a:spcBef>
            </a:pPr>
            <a:r>
              <a:rPr sz="100" spc="-17" dirty="0">
                <a:latin typeface="Trebuchet MS"/>
                <a:cs typeface="Trebuchet MS"/>
              </a:rPr>
              <a:t>en</a:t>
            </a:r>
            <a:r>
              <a:rPr sz="100" spc="-10" dirty="0">
                <a:latin typeface="Trebuchet MS"/>
                <a:cs typeface="Trebuchet MS"/>
              </a:rPr>
              <a:t> </a:t>
            </a:r>
            <a:r>
              <a:rPr sz="100" spc="-17" dirty="0">
                <a:latin typeface="Trebuchet MS"/>
                <a:cs typeface="Trebuchet MS"/>
              </a:rPr>
              <a:t>el</a:t>
            </a:r>
            <a:r>
              <a:rPr sz="100" spc="-10" dirty="0">
                <a:latin typeface="Trebuchet MS"/>
                <a:cs typeface="Trebuchet MS"/>
              </a:rPr>
              <a:t> </a:t>
            </a:r>
            <a:r>
              <a:rPr sz="100" spc="-20" dirty="0">
                <a:latin typeface="Trebuchet MS"/>
                <a:cs typeface="Trebuchet MS"/>
              </a:rPr>
              <a:t>manejo</a:t>
            </a:r>
            <a:r>
              <a:rPr sz="100" spc="-10" dirty="0">
                <a:latin typeface="Trebuchet MS"/>
                <a:cs typeface="Trebuchet MS"/>
              </a:rPr>
              <a:t> </a:t>
            </a:r>
            <a:r>
              <a:rPr sz="100" spc="-17" dirty="0">
                <a:latin typeface="Trebuchet MS"/>
                <a:cs typeface="Trebuchet MS"/>
              </a:rPr>
              <a:t>del</a:t>
            </a:r>
            <a:r>
              <a:rPr sz="100" spc="-10" dirty="0">
                <a:latin typeface="Trebuchet MS"/>
                <a:cs typeface="Trebuchet MS"/>
              </a:rPr>
              <a:t> </a:t>
            </a:r>
            <a:r>
              <a:rPr sz="100" spc="-17" dirty="0">
                <a:latin typeface="Trebuchet MS"/>
                <a:cs typeface="Trebuchet MS"/>
              </a:rPr>
              <a:t>dolor</a:t>
            </a:r>
            <a:r>
              <a:rPr sz="100" spc="-10" dirty="0">
                <a:latin typeface="Trebuchet MS"/>
                <a:cs typeface="Trebuchet MS"/>
              </a:rPr>
              <a:t> </a:t>
            </a:r>
            <a:r>
              <a:rPr sz="100" spc="-17" dirty="0">
                <a:latin typeface="Trebuchet MS"/>
                <a:cs typeface="Trebuchet MS"/>
              </a:rPr>
              <a:t>en</a:t>
            </a:r>
            <a:r>
              <a:rPr sz="100" spc="-10" dirty="0">
                <a:latin typeface="Trebuchet MS"/>
                <a:cs typeface="Trebuchet MS"/>
              </a:rPr>
              <a:t> </a:t>
            </a:r>
            <a:r>
              <a:rPr sz="100" spc="-17" dirty="0">
                <a:latin typeface="Trebuchet MS"/>
                <a:cs typeface="Trebuchet MS"/>
              </a:rPr>
              <a:t>niños</a:t>
            </a:r>
            <a:r>
              <a:rPr sz="100" spc="-10" dirty="0">
                <a:latin typeface="Trebuchet MS"/>
                <a:cs typeface="Trebuchet MS"/>
              </a:rPr>
              <a:t> </a:t>
            </a:r>
            <a:r>
              <a:rPr sz="100" spc="-17" dirty="0">
                <a:latin typeface="Trebuchet MS"/>
                <a:cs typeface="Trebuchet MS"/>
              </a:rPr>
              <a:t>a</a:t>
            </a:r>
            <a:r>
              <a:rPr sz="100" spc="-10" dirty="0">
                <a:latin typeface="Trebuchet MS"/>
                <a:cs typeface="Trebuchet MS"/>
              </a:rPr>
              <a:t> </a:t>
            </a:r>
            <a:r>
              <a:rPr sz="100" spc="-14" dirty="0">
                <a:latin typeface="Trebuchet MS"/>
                <a:cs typeface="Trebuchet MS"/>
              </a:rPr>
              <a:t>lo</a:t>
            </a:r>
            <a:r>
              <a:rPr sz="100" spc="-10" dirty="0">
                <a:latin typeface="Trebuchet MS"/>
                <a:cs typeface="Trebuchet MS"/>
              </a:rPr>
              <a:t> </a:t>
            </a:r>
            <a:r>
              <a:rPr sz="100" spc="-17" dirty="0">
                <a:latin typeface="Trebuchet MS"/>
                <a:cs typeface="Trebuchet MS"/>
              </a:rPr>
              <a:t>largo</a:t>
            </a:r>
            <a:r>
              <a:rPr sz="100" spc="-10" dirty="0">
                <a:latin typeface="Trebuchet MS"/>
                <a:cs typeface="Trebuchet MS"/>
              </a:rPr>
              <a:t> </a:t>
            </a:r>
            <a:r>
              <a:rPr sz="100" spc="-17" dirty="0">
                <a:latin typeface="Trebuchet MS"/>
                <a:cs typeface="Trebuchet MS"/>
              </a:rPr>
              <a:t>de</a:t>
            </a:r>
            <a:r>
              <a:rPr sz="100" spc="-10" dirty="0">
                <a:latin typeface="Trebuchet MS"/>
                <a:cs typeface="Trebuchet MS"/>
              </a:rPr>
              <a:t> </a:t>
            </a:r>
            <a:r>
              <a:rPr sz="100" spc="-17" dirty="0">
                <a:latin typeface="Trebuchet MS"/>
                <a:cs typeface="Trebuchet MS"/>
              </a:rPr>
              <a:t>múltiples</a:t>
            </a:r>
            <a:r>
              <a:rPr sz="100" spc="-10" dirty="0">
                <a:latin typeface="Trebuchet MS"/>
                <a:cs typeface="Trebuchet MS"/>
              </a:rPr>
              <a:t> </a:t>
            </a:r>
            <a:r>
              <a:rPr sz="100" spc="-17" dirty="0">
                <a:latin typeface="Trebuchet MS"/>
                <a:cs typeface="Trebuchet MS"/>
              </a:rPr>
              <a:t>organizaciones</a:t>
            </a:r>
            <a:r>
              <a:rPr sz="100" spc="-7" dirty="0">
                <a:latin typeface="Trebuchet MS"/>
                <a:cs typeface="Trebuchet MS"/>
              </a:rPr>
              <a:t> </a:t>
            </a:r>
            <a:r>
              <a:rPr sz="100" spc="-17" dirty="0">
                <a:latin typeface="Trebuchet MS"/>
                <a:cs typeface="Trebuchet MS"/>
              </a:rPr>
              <a:t>pediátricas</a:t>
            </a:r>
            <a:r>
              <a:rPr sz="100" spc="-10" dirty="0">
                <a:latin typeface="Trebuchet MS"/>
                <a:cs typeface="Trebuchet MS"/>
              </a:rPr>
              <a:t> </a:t>
            </a:r>
            <a:r>
              <a:rPr sz="100" spc="-14" dirty="0">
                <a:latin typeface="Trebuchet MS"/>
                <a:cs typeface="Trebuchet MS"/>
              </a:rPr>
              <a:t>y</a:t>
            </a:r>
            <a:r>
              <a:rPr sz="100" spc="-10" dirty="0">
                <a:latin typeface="Trebuchet MS"/>
                <a:cs typeface="Trebuchet MS"/>
              </a:rPr>
              <a:t> </a:t>
            </a:r>
            <a:r>
              <a:rPr sz="100" spc="-17" dirty="0">
                <a:latin typeface="Trebuchet MS"/>
                <a:cs typeface="Trebuchet MS"/>
              </a:rPr>
              <a:t>producido</a:t>
            </a:r>
            <a:r>
              <a:rPr sz="100" spc="-10" dirty="0">
                <a:latin typeface="Trebuchet MS"/>
                <a:cs typeface="Trebuchet MS"/>
              </a:rPr>
              <a:t> </a:t>
            </a:r>
            <a:r>
              <a:rPr sz="100" spc="-17" dirty="0">
                <a:latin typeface="Trebuchet MS"/>
                <a:cs typeface="Trebuchet MS"/>
              </a:rPr>
              <a:t>por</a:t>
            </a:r>
            <a:r>
              <a:rPr sz="100" spc="-10" dirty="0">
                <a:latin typeface="Trebuchet MS"/>
                <a:cs typeface="Trebuchet MS"/>
              </a:rPr>
              <a:t> </a:t>
            </a:r>
            <a:r>
              <a:rPr sz="100" spc="-17" dirty="0">
                <a:latin typeface="Trebuchet MS"/>
                <a:cs typeface="Trebuchet MS"/>
              </a:rPr>
              <a:t>el</a:t>
            </a:r>
            <a:r>
              <a:rPr sz="100" spc="-10" dirty="0">
                <a:latin typeface="Trebuchet MS"/>
                <a:cs typeface="Trebuchet MS"/>
              </a:rPr>
              <a:t> </a:t>
            </a:r>
            <a:r>
              <a:rPr sz="100" spc="-17" dirty="0">
                <a:latin typeface="Trebuchet MS"/>
                <a:cs typeface="Trebuchet MS"/>
              </a:rPr>
              <a:t>Rush</a:t>
            </a:r>
            <a:r>
              <a:rPr sz="100" spc="-10" dirty="0">
                <a:latin typeface="Trebuchet MS"/>
                <a:cs typeface="Trebuchet MS"/>
              </a:rPr>
              <a:t> </a:t>
            </a:r>
            <a:r>
              <a:rPr sz="100" spc="-17" dirty="0">
                <a:latin typeface="Trebuchet MS"/>
                <a:cs typeface="Trebuchet MS"/>
              </a:rPr>
              <a:t>Patient</a:t>
            </a:r>
            <a:r>
              <a:rPr sz="100" spc="-10" dirty="0">
                <a:latin typeface="Trebuchet MS"/>
                <a:cs typeface="Trebuchet MS"/>
              </a:rPr>
              <a:t> </a:t>
            </a:r>
            <a:r>
              <a:rPr sz="100" spc="-17" dirty="0">
                <a:latin typeface="Trebuchet MS"/>
                <a:cs typeface="Trebuchet MS"/>
              </a:rPr>
              <a:t>Education</a:t>
            </a:r>
            <a:r>
              <a:rPr sz="100" spc="-10" dirty="0">
                <a:latin typeface="Trebuchet MS"/>
                <a:cs typeface="Trebuchet MS"/>
              </a:rPr>
              <a:t> </a:t>
            </a:r>
            <a:r>
              <a:rPr sz="100" spc="-17" dirty="0">
                <a:latin typeface="Trebuchet MS"/>
                <a:cs typeface="Trebuchet MS"/>
              </a:rPr>
              <a:t>Planning</a:t>
            </a:r>
            <a:r>
              <a:rPr sz="100" spc="167" dirty="0">
                <a:latin typeface="Trebuchet MS"/>
                <a:cs typeface="Trebuchet MS"/>
              </a:rPr>
              <a:t>  </a:t>
            </a:r>
            <a:r>
              <a:rPr sz="100" spc="-14" dirty="0">
                <a:latin typeface="Trebuchet MS"/>
                <a:cs typeface="Trebuchet MS"/>
              </a:rPr>
              <a:t>preguntas</a:t>
            </a:r>
            <a:r>
              <a:rPr sz="100" spc="17" dirty="0">
                <a:latin typeface="Trebuchet MS"/>
                <a:cs typeface="Trebuchet MS"/>
              </a:rPr>
              <a:t> </a:t>
            </a:r>
            <a:r>
              <a:rPr sz="100" spc="-14" dirty="0">
                <a:latin typeface="Trebuchet MS"/>
                <a:cs typeface="Trebuchet MS"/>
              </a:rPr>
              <a:t>y</a:t>
            </a:r>
            <a:r>
              <a:rPr sz="100" spc="17" dirty="0">
                <a:latin typeface="Trebuchet MS"/>
                <a:cs typeface="Trebuchet MS"/>
              </a:rPr>
              <a:t> </a:t>
            </a:r>
            <a:r>
              <a:rPr sz="100" spc="-14" dirty="0">
                <a:latin typeface="Trebuchet MS"/>
                <a:cs typeface="Trebuchet MS"/>
              </a:rPr>
              <a:t>preocupaciones</a:t>
            </a:r>
            <a:r>
              <a:rPr sz="100" spc="14" dirty="0">
                <a:latin typeface="Trebuchet MS"/>
                <a:cs typeface="Trebuchet MS"/>
              </a:rPr>
              <a:t> </a:t>
            </a:r>
            <a:r>
              <a:rPr sz="100" spc="-10" dirty="0">
                <a:latin typeface="Trebuchet MS"/>
                <a:cs typeface="Trebuchet MS"/>
              </a:rPr>
              <a:t>sobre</a:t>
            </a:r>
            <a:r>
              <a:rPr sz="100" spc="17" dirty="0">
                <a:latin typeface="Trebuchet MS"/>
                <a:cs typeface="Trebuchet MS"/>
              </a:rPr>
              <a:t> </a:t>
            </a:r>
            <a:r>
              <a:rPr sz="100" spc="-14" dirty="0">
                <a:latin typeface="Trebuchet MS"/>
                <a:cs typeface="Trebuchet MS"/>
              </a:rPr>
              <a:t>su</a:t>
            </a:r>
            <a:r>
              <a:rPr sz="100" spc="14" dirty="0">
                <a:latin typeface="Trebuchet MS"/>
                <a:cs typeface="Trebuchet MS"/>
              </a:rPr>
              <a:t> </a:t>
            </a:r>
            <a:r>
              <a:rPr sz="100" spc="-14" dirty="0">
                <a:latin typeface="Trebuchet MS"/>
                <a:cs typeface="Trebuchet MS"/>
              </a:rPr>
              <a:t>propia</a:t>
            </a:r>
            <a:r>
              <a:rPr sz="100" spc="17" dirty="0">
                <a:latin typeface="Trebuchet MS"/>
                <a:cs typeface="Trebuchet MS"/>
              </a:rPr>
              <a:t> </a:t>
            </a:r>
            <a:r>
              <a:rPr sz="100" spc="-14" dirty="0">
                <a:latin typeface="Trebuchet MS"/>
                <a:cs typeface="Trebuchet MS"/>
              </a:rPr>
              <a:t>salud</a:t>
            </a:r>
            <a:r>
              <a:rPr sz="100" spc="14" dirty="0">
                <a:latin typeface="Trebuchet MS"/>
                <a:cs typeface="Trebuchet MS"/>
              </a:rPr>
              <a:t> </a:t>
            </a:r>
            <a:r>
              <a:rPr sz="100" spc="-17" dirty="0">
                <a:latin typeface="Trebuchet MS"/>
                <a:cs typeface="Trebuchet MS"/>
              </a:rPr>
              <a:t>deberán</a:t>
            </a:r>
            <a:r>
              <a:rPr sz="100" spc="17" dirty="0">
                <a:latin typeface="Trebuchet MS"/>
                <a:cs typeface="Trebuchet MS"/>
              </a:rPr>
              <a:t> </a:t>
            </a:r>
            <a:r>
              <a:rPr sz="100" spc="-14" dirty="0">
                <a:latin typeface="Trebuchet MS"/>
                <a:cs typeface="Trebuchet MS"/>
              </a:rPr>
              <a:t>ser</a:t>
            </a:r>
            <a:r>
              <a:rPr sz="100" spc="14" dirty="0">
                <a:latin typeface="Trebuchet MS"/>
                <a:cs typeface="Trebuchet MS"/>
              </a:rPr>
              <a:t> </a:t>
            </a:r>
            <a:r>
              <a:rPr sz="100" spc="-7" dirty="0">
                <a:latin typeface="Trebuchet MS"/>
                <a:cs typeface="Trebuchet MS"/>
              </a:rPr>
              <a:t>consultadas</a:t>
            </a:r>
            <a:endParaRPr sz="100">
              <a:latin typeface="Trebuchet MS"/>
              <a:cs typeface="Trebuchet MS"/>
            </a:endParaRPr>
          </a:p>
        </p:txBody>
      </p:sp>
      <p:sp>
        <p:nvSpPr>
          <p:cNvPr id="752" name="object 752"/>
          <p:cNvSpPr txBox="1"/>
          <p:nvPr/>
        </p:nvSpPr>
        <p:spPr>
          <a:xfrm rot="21420000">
            <a:off x="7596843" y="3350497"/>
            <a:ext cx="139428" cy="78256"/>
          </a:xfrm>
          <a:prstGeom prst="rect">
            <a:avLst/>
          </a:prstGeom>
        </p:spPr>
        <p:txBody>
          <a:bodyPr vert="horz" wrap="square" lIns="0" tIns="1299" rIns="0" bIns="0" rtlCol="0">
            <a:spAutoFit/>
          </a:bodyPr>
          <a:lstStyle/>
          <a:p>
            <a:pPr>
              <a:spcBef>
                <a:spcPts val="10"/>
              </a:spcBef>
            </a:pPr>
            <a:r>
              <a:rPr sz="100" spc="-17" dirty="0">
                <a:latin typeface="Trebuchet MS"/>
                <a:cs typeface="Trebuchet MS"/>
              </a:rPr>
              <a:t>and</a:t>
            </a:r>
            <a:r>
              <a:rPr sz="100" spc="-10" dirty="0">
                <a:latin typeface="Trebuchet MS"/>
                <a:cs typeface="Trebuchet MS"/>
              </a:rPr>
              <a:t> </a:t>
            </a:r>
            <a:r>
              <a:rPr sz="100" spc="-20" dirty="0">
                <a:latin typeface="Trebuchet MS"/>
                <a:cs typeface="Trebuchet MS"/>
              </a:rPr>
              <a:t>Development</a:t>
            </a:r>
            <a:r>
              <a:rPr sz="100" spc="-10" dirty="0">
                <a:latin typeface="Trebuchet MS"/>
                <a:cs typeface="Trebuchet MS"/>
              </a:rPr>
              <a:t> </a:t>
            </a:r>
            <a:r>
              <a:rPr sz="100" spc="-17" dirty="0">
                <a:latin typeface="Trebuchet MS"/>
                <a:cs typeface="Trebuchet MS"/>
              </a:rPr>
              <a:t>Oversight</a:t>
            </a:r>
            <a:r>
              <a:rPr sz="100" spc="-10" dirty="0">
                <a:latin typeface="Trebuchet MS"/>
                <a:cs typeface="Trebuchet MS"/>
              </a:rPr>
              <a:t> </a:t>
            </a:r>
            <a:r>
              <a:rPr sz="100" spc="-20" dirty="0">
                <a:latin typeface="Trebuchet MS"/>
                <a:cs typeface="Trebuchet MS"/>
              </a:rPr>
              <a:t>Committee.</a:t>
            </a:r>
            <a:r>
              <a:rPr sz="100" spc="-10" dirty="0">
                <a:latin typeface="Trebuchet MS"/>
                <a:cs typeface="Trebuchet MS"/>
              </a:rPr>
              <a:t> </a:t>
            </a:r>
            <a:r>
              <a:rPr sz="100" spc="-20" dirty="0">
                <a:latin typeface="Trebuchet MS"/>
                <a:cs typeface="Trebuchet MS"/>
              </a:rPr>
              <a:t>Readaptado</a:t>
            </a:r>
            <a:r>
              <a:rPr sz="100" spc="-10" dirty="0">
                <a:latin typeface="Trebuchet MS"/>
                <a:cs typeface="Trebuchet MS"/>
              </a:rPr>
              <a:t> </a:t>
            </a:r>
            <a:r>
              <a:rPr sz="100" spc="-17" dirty="0">
                <a:latin typeface="Trebuchet MS"/>
                <a:cs typeface="Trebuchet MS"/>
              </a:rPr>
              <a:t>por</a:t>
            </a:r>
            <a:r>
              <a:rPr sz="100" spc="-10" dirty="0">
                <a:latin typeface="Trebuchet MS"/>
                <a:cs typeface="Trebuchet MS"/>
              </a:rPr>
              <a:t> </a:t>
            </a:r>
            <a:r>
              <a:rPr sz="100" spc="-17" dirty="0">
                <a:latin typeface="Trebuchet MS"/>
                <a:cs typeface="Trebuchet MS"/>
              </a:rPr>
              <a:t>el</a:t>
            </a:r>
            <a:r>
              <a:rPr sz="100" spc="-10" dirty="0">
                <a:latin typeface="Trebuchet MS"/>
                <a:cs typeface="Trebuchet MS"/>
              </a:rPr>
              <a:t> </a:t>
            </a:r>
            <a:r>
              <a:rPr sz="100" spc="-20" dirty="0">
                <a:latin typeface="Trebuchet MS"/>
                <a:cs typeface="Trebuchet MS"/>
              </a:rPr>
              <a:t>Departamento</a:t>
            </a:r>
            <a:r>
              <a:rPr sz="100" spc="-10" dirty="0">
                <a:latin typeface="Trebuchet MS"/>
                <a:cs typeface="Trebuchet MS"/>
              </a:rPr>
              <a:t> </a:t>
            </a:r>
            <a:r>
              <a:rPr sz="100" spc="-17" dirty="0">
                <a:latin typeface="Trebuchet MS"/>
                <a:cs typeface="Trebuchet MS"/>
              </a:rPr>
              <a:t>de</a:t>
            </a:r>
            <a:r>
              <a:rPr sz="100" spc="-10" dirty="0">
                <a:latin typeface="Trebuchet MS"/>
                <a:cs typeface="Trebuchet MS"/>
              </a:rPr>
              <a:t> </a:t>
            </a:r>
            <a:r>
              <a:rPr sz="100" spc="-17" dirty="0">
                <a:latin typeface="Trebuchet MS"/>
                <a:cs typeface="Trebuchet MS"/>
              </a:rPr>
              <a:t>Salud</a:t>
            </a:r>
            <a:r>
              <a:rPr sz="100" spc="-10" dirty="0">
                <a:latin typeface="Trebuchet MS"/>
                <a:cs typeface="Trebuchet MS"/>
              </a:rPr>
              <a:t> </a:t>
            </a:r>
            <a:r>
              <a:rPr sz="100" spc="-17" dirty="0">
                <a:latin typeface="Trebuchet MS"/>
                <a:cs typeface="Trebuchet MS"/>
              </a:rPr>
              <a:t>Pública</a:t>
            </a:r>
            <a:r>
              <a:rPr sz="100" spc="-10" dirty="0">
                <a:latin typeface="Trebuchet MS"/>
                <a:cs typeface="Trebuchet MS"/>
              </a:rPr>
              <a:t> </a:t>
            </a:r>
            <a:r>
              <a:rPr sz="100" spc="-17" dirty="0">
                <a:latin typeface="Trebuchet MS"/>
                <a:cs typeface="Trebuchet MS"/>
              </a:rPr>
              <a:t>de</a:t>
            </a:r>
            <a:r>
              <a:rPr sz="100" spc="-10" dirty="0">
                <a:latin typeface="Trebuchet MS"/>
                <a:cs typeface="Trebuchet MS"/>
              </a:rPr>
              <a:t> </a:t>
            </a:r>
            <a:r>
              <a:rPr sz="100" spc="-17" dirty="0">
                <a:latin typeface="Trebuchet MS"/>
                <a:cs typeface="Trebuchet MS"/>
              </a:rPr>
              <a:t>Chicago,</a:t>
            </a:r>
            <a:r>
              <a:rPr sz="100" spc="-10" dirty="0">
                <a:latin typeface="Trebuchet MS"/>
                <a:cs typeface="Trebuchet MS"/>
              </a:rPr>
              <a:t> </a:t>
            </a:r>
            <a:r>
              <a:rPr sz="100" spc="-17" dirty="0">
                <a:latin typeface="Trebuchet MS"/>
                <a:cs typeface="Trebuchet MS"/>
              </a:rPr>
              <a:t>bajo</a:t>
            </a:r>
            <a:r>
              <a:rPr sz="100" spc="-10" dirty="0">
                <a:latin typeface="Trebuchet MS"/>
                <a:cs typeface="Trebuchet MS"/>
              </a:rPr>
              <a:t> </a:t>
            </a:r>
            <a:r>
              <a:rPr sz="100" spc="-14" dirty="0">
                <a:latin typeface="Trebuchet MS"/>
                <a:cs typeface="Trebuchet MS"/>
              </a:rPr>
              <a:t>permiso.</a:t>
            </a:r>
            <a:r>
              <a:rPr sz="100" spc="242" dirty="0">
                <a:latin typeface="Trebuchet MS"/>
                <a:cs typeface="Trebuchet MS"/>
              </a:rPr>
              <a:t>  </a:t>
            </a:r>
            <a:r>
              <a:rPr sz="100" spc="-17" dirty="0">
                <a:latin typeface="Trebuchet MS"/>
                <a:cs typeface="Trebuchet MS"/>
              </a:rPr>
              <a:t>con</a:t>
            </a:r>
            <a:r>
              <a:rPr sz="100" spc="3" dirty="0">
                <a:latin typeface="Trebuchet MS"/>
                <a:cs typeface="Trebuchet MS"/>
              </a:rPr>
              <a:t> </a:t>
            </a:r>
            <a:r>
              <a:rPr sz="100" spc="-14" dirty="0">
                <a:latin typeface="Trebuchet MS"/>
                <a:cs typeface="Trebuchet MS"/>
              </a:rPr>
              <a:t>su</a:t>
            </a:r>
            <a:r>
              <a:rPr sz="100" spc="3" dirty="0">
                <a:latin typeface="Trebuchet MS"/>
                <a:cs typeface="Trebuchet MS"/>
              </a:rPr>
              <a:t> </a:t>
            </a:r>
            <a:r>
              <a:rPr sz="100" spc="-17" dirty="0">
                <a:latin typeface="Trebuchet MS"/>
                <a:cs typeface="Trebuchet MS"/>
              </a:rPr>
              <a:t>proveedor</a:t>
            </a:r>
            <a:r>
              <a:rPr sz="100" spc="3" dirty="0">
                <a:latin typeface="Trebuchet MS"/>
                <a:cs typeface="Trebuchet MS"/>
              </a:rPr>
              <a:t> </a:t>
            </a:r>
            <a:r>
              <a:rPr sz="100" spc="-17" dirty="0">
                <a:latin typeface="Trebuchet MS"/>
                <a:cs typeface="Trebuchet MS"/>
              </a:rPr>
              <a:t>de</a:t>
            </a:r>
            <a:r>
              <a:rPr sz="100" spc="3" dirty="0">
                <a:latin typeface="Trebuchet MS"/>
                <a:cs typeface="Trebuchet MS"/>
              </a:rPr>
              <a:t> </a:t>
            </a:r>
            <a:r>
              <a:rPr sz="100" spc="-14" dirty="0">
                <a:latin typeface="Trebuchet MS"/>
                <a:cs typeface="Trebuchet MS"/>
              </a:rPr>
              <a:t>servicios</a:t>
            </a:r>
            <a:r>
              <a:rPr sz="100" spc="3" dirty="0">
                <a:latin typeface="Trebuchet MS"/>
                <a:cs typeface="Trebuchet MS"/>
              </a:rPr>
              <a:t> </a:t>
            </a:r>
            <a:r>
              <a:rPr sz="100" spc="-7" dirty="0">
                <a:latin typeface="Trebuchet MS"/>
                <a:cs typeface="Trebuchet MS"/>
              </a:rPr>
              <a:t>médicos.</a:t>
            </a:r>
            <a:endParaRPr sz="100">
              <a:latin typeface="Trebuchet MS"/>
              <a:cs typeface="Trebuchet MS"/>
            </a:endParaRPr>
          </a:p>
        </p:txBody>
      </p:sp>
      <p:sp>
        <p:nvSpPr>
          <p:cNvPr id="753" name="object 753"/>
          <p:cNvSpPr/>
          <p:nvPr/>
        </p:nvSpPr>
        <p:spPr>
          <a:xfrm>
            <a:off x="7585105" y="3302820"/>
            <a:ext cx="183573" cy="17750"/>
          </a:xfrm>
          <a:custGeom>
            <a:avLst/>
            <a:gdLst/>
            <a:ahLst/>
            <a:cxnLst/>
            <a:rect l="l" t="t" r="r" b="b"/>
            <a:pathLst>
              <a:path w="269239" h="26035">
                <a:moveTo>
                  <a:pt x="268389" y="0"/>
                </a:moveTo>
                <a:lnTo>
                  <a:pt x="0" y="14058"/>
                </a:lnTo>
                <a:lnTo>
                  <a:pt x="622" y="25895"/>
                </a:lnTo>
                <a:lnTo>
                  <a:pt x="269011" y="11836"/>
                </a:lnTo>
                <a:lnTo>
                  <a:pt x="268389" y="0"/>
                </a:lnTo>
                <a:close/>
              </a:path>
            </a:pathLst>
          </a:custGeom>
          <a:solidFill>
            <a:srgbClr val="E3272C"/>
          </a:solidFill>
        </p:spPr>
        <p:txBody>
          <a:bodyPr wrap="square" lIns="0" tIns="0" rIns="0" bIns="0" rtlCol="0"/>
          <a:lstStyle/>
          <a:p>
            <a:endParaRPr sz="1227"/>
          </a:p>
        </p:txBody>
      </p:sp>
      <p:sp>
        <p:nvSpPr>
          <p:cNvPr id="754" name="object 754"/>
          <p:cNvSpPr txBox="1"/>
          <p:nvPr/>
        </p:nvSpPr>
        <p:spPr>
          <a:xfrm rot="21420000">
            <a:off x="7598569" y="3288512"/>
            <a:ext cx="162008" cy="46166"/>
          </a:xfrm>
          <a:prstGeom prst="rect">
            <a:avLst/>
          </a:prstGeom>
        </p:spPr>
        <p:txBody>
          <a:bodyPr vert="horz" wrap="square" lIns="0" tIns="0" rIns="0" bIns="0" rtlCol="0">
            <a:spAutoFit/>
          </a:bodyPr>
          <a:lstStyle/>
          <a:p>
            <a:pPr>
              <a:lnSpc>
                <a:spcPct val="100000"/>
              </a:lnSpc>
            </a:pPr>
            <a:r>
              <a:rPr sz="100" b="1" dirty="0">
                <a:solidFill>
                  <a:srgbClr val="FFFFFF"/>
                </a:solidFill>
                <a:latin typeface="Trebuchet MS"/>
                <a:cs typeface="Trebuchet MS"/>
              </a:rPr>
              <a:t>¿Busca</a:t>
            </a:r>
            <a:r>
              <a:rPr sz="100" b="1" spc="24" dirty="0">
                <a:solidFill>
                  <a:srgbClr val="FFFFFF"/>
                </a:solidFill>
                <a:latin typeface="Trebuchet MS"/>
                <a:cs typeface="Trebuchet MS"/>
              </a:rPr>
              <a:t> </a:t>
            </a:r>
            <a:r>
              <a:rPr sz="100" b="1" spc="-7" dirty="0">
                <a:solidFill>
                  <a:srgbClr val="FFFFFF"/>
                </a:solidFill>
                <a:latin typeface="Trebuchet MS"/>
                <a:cs typeface="Trebuchet MS"/>
              </a:rPr>
              <a:t>información</a:t>
            </a:r>
            <a:r>
              <a:rPr sz="100" b="1" spc="24" dirty="0">
                <a:solidFill>
                  <a:srgbClr val="FFFFFF"/>
                </a:solidFill>
                <a:latin typeface="Trebuchet MS"/>
                <a:cs typeface="Trebuchet MS"/>
              </a:rPr>
              <a:t> </a:t>
            </a:r>
            <a:r>
              <a:rPr sz="100" b="1" spc="-7" dirty="0">
                <a:solidFill>
                  <a:srgbClr val="FFFFFF"/>
                </a:solidFill>
                <a:latin typeface="Trebuchet MS"/>
                <a:cs typeface="Trebuchet MS"/>
              </a:rPr>
              <a:t>sobre</a:t>
            </a:r>
            <a:r>
              <a:rPr sz="100" b="1" spc="27" dirty="0">
                <a:solidFill>
                  <a:srgbClr val="FFFFFF"/>
                </a:solidFill>
                <a:latin typeface="Trebuchet MS"/>
                <a:cs typeface="Trebuchet MS"/>
              </a:rPr>
              <a:t> </a:t>
            </a:r>
            <a:r>
              <a:rPr sz="100" b="1" spc="-7" dirty="0">
                <a:solidFill>
                  <a:srgbClr val="FFFFFF"/>
                </a:solidFill>
                <a:latin typeface="Trebuchet MS"/>
                <a:cs typeface="Trebuchet MS"/>
              </a:rPr>
              <a:t>cómo</a:t>
            </a:r>
            <a:r>
              <a:rPr sz="100" b="1" spc="24" dirty="0">
                <a:solidFill>
                  <a:srgbClr val="FFFFFF"/>
                </a:solidFill>
                <a:latin typeface="Trebuchet MS"/>
                <a:cs typeface="Trebuchet MS"/>
              </a:rPr>
              <a:t> </a:t>
            </a:r>
            <a:r>
              <a:rPr sz="100" b="1" spc="-7" dirty="0">
                <a:solidFill>
                  <a:srgbClr val="FFFFFF"/>
                </a:solidFill>
                <a:latin typeface="Trebuchet MS"/>
                <a:cs typeface="Trebuchet MS"/>
              </a:rPr>
              <a:t>manejar</a:t>
            </a:r>
            <a:r>
              <a:rPr sz="100" b="1" spc="27" dirty="0">
                <a:solidFill>
                  <a:srgbClr val="FFFFFF"/>
                </a:solidFill>
                <a:latin typeface="Trebuchet MS"/>
                <a:cs typeface="Trebuchet MS"/>
              </a:rPr>
              <a:t> </a:t>
            </a:r>
            <a:r>
              <a:rPr sz="100" b="1" dirty="0">
                <a:solidFill>
                  <a:srgbClr val="FFFFFF"/>
                </a:solidFill>
                <a:latin typeface="Trebuchet MS"/>
                <a:cs typeface="Trebuchet MS"/>
              </a:rPr>
              <a:t>los</a:t>
            </a:r>
            <a:r>
              <a:rPr sz="100" b="1" spc="24" dirty="0">
                <a:solidFill>
                  <a:srgbClr val="FFFFFF"/>
                </a:solidFill>
                <a:latin typeface="Trebuchet MS"/>
                <a:cs typeface="Trebuchet MS"/>
              </a:rPr>
              <a:t> </a:t>
            </a:r>
            <a:r>
              <a:rPr sz="100" b="1" spc="-7" dirty="0">
                <a:solidFill>
                  <a:srgbClr val="FFFFFF"/>
                </a:solidFill>
                <a:latin typeface="Trebuchet MS"/>
                <a:cs typeface="Trebuchet MS"/>
              </a:rPr>
              <a:t>dolores</a:t>
            </a:r>
            <a:r>
              <a:rPr sz="100" b="1" spc="27" dirty="0">
                <a:solidFill>
                  <a:srgbClr val="FFFFFF"/>
                </a:solidFill>
                <a:latin typeface="Trebuchet MS"/>
                <a:cs typeface="Trebuchet MS"/>
              </a:rPr>
              <a:t> </a:t>
            </a:r>
            <a:r>
              <a:rPr sz="100" b="1" spc="-7" dirty="0">
                <a:solidFill>
                  <a:srgbClr val="FFFFFF"/>
                </a:solidFill>
                <a:latin typeface="Trebuchet MS"/>
                <a:cs typeface="Trebuchet MS"/>
              </a:rPr>
              <a:t>asociado</a:t>
            </a:r>
            <a:r>
              <a:rPr sz="100" b="1" spc="24" dirty="0">
                <a:solidFill>
                  <a:srgbClr val="FFFFFF"/>
                </a:solidFill>
                <a:latin typeface="Trebuchet MS"/>
                <a:cs typeface="Trebuchet MS"/>
              </a:rPr>
              <a:t> </a:t>
            </a:r>
            <a:r>
              <a:rPr sz="100" b="1" spc="-7" dirty="0">
                <a:solidFill>
                  <a:srgbClr val="FFFFFF"/>
                </a:solidFill>
                <a:latin typeface="Trebuchet MS"/>
                <a:cs typeface="Trebuchet MS"/>
              </a:rPr>
              <a:t>con</a:t>
            </a:r>
            <a:r>
              <a:rPr sz="100" b="1" spc="24" dirty="0">
                <a:solidFill>
                  <a:srgbClr val="FFFFFF"/>
                </a:solidFill>
                <a:latin typeface="Trebuchet MS"/>
                <a:cs typeface="Trebuchet MS"/>
              </a:rPr>
              <a:t> </a:t>
            </a:r>
            <a:r>
              <a:rPr sz="100" b="1" spc="-7" dirty="0">
                <a:solidFill>
                  <a:srgbClr val="FFFFFF"/>
                </a:solidFill>
                <a:latin typeface="Trebuchet MS"/>
                <a:cs typeface="Trebuchet MS"/>
              </a:rPr>
              <a:t>la</a:t>
            </a:r>
            <a:r>
              <a:rPr sz="100" b="1" spc="27" dirty="0">
                <a:solidFill>
                  <a:srgbClr val="FFFFFF"/>
                </a:solidFill>
                <a:latin typeface="Trebuchet MS"/>
                <a:cs typeface="Trebuchet MS"/>
              </a:rPr>
              <a:t> </a:t>
            </a:r>
            <a:r>
              <a:rPr sz="100" b="1" spc="-7" dirty="0">
                <a:solidFill>
                  <a:srgbClr val="FFFFFF"/>
                </a:solidFill>
                <a:latin typeface="Trebuchet MS"/>
                <a:cs typeface="Trebuchet MS"/>
              </a:rPr>
              <a:t>vacuna?</a:t>
            </a:r>
            <a:endParaRPr sz="100">
              <a:latin typeface="Trebuchet MS"/>
              <a:cs typeface="Trebuchet MS"/>
            </a:endParaRPr>
          </a:p>
        </p:txBody>
      </p:sp>
      <p:sp>
        <p:nvSpPr>
          <p:cNvPr id="755" name="object 755"/>
          <p:cNvSpPr txBox="1"/>
          <p:nvPr/>
        </p:nvSpPr>
        <p:spPr>
          <a:xfrm rot="21420000">
            <a:off x="7599035" y="3288914"/>
            <a:ext cx="117792" cy="63304"/>
          </a:xfrm>
          <a:prstGeom prst="rect">
            <a:avLst/>
          </a:prstGeom>
        </p:spPr>
        <p:txBody>
          <a:bodyPr vert="horz" wrap="square" lIns="0" tIns="1732" rIns="0" bIns="0" rtlCol="0">
            <a:spAutoFit/>
          </a:bodyPr>
          <a:lstStyle/>
          <a:p>
            <a:pPr marL="2165" indent="-2598">
              <a:spcBef>
                <a:spcPts val="14"/>
              </a:spcBef>
              <a:buSzPts val="100"/>
              <a:buChar char="•"/>
              <a:tabLst>
                <a:tab pos="2598" algn="l"/>
              </a:tabLst>
            </a:pPr>
            <a:r>
              <a:rPr sz="100" spc="-7" dirty="0">
                <a:solidFill>
                  <a:srgbClr val="FFFFFF"/>
                </a:solidFill>
                <a:latin typeface="Trebuchet MS"/>
                <a:cs typeface="Trebuchet MS"/>
              </a:rPr>
              <a:t>Posiciones </a:t>
            </a:r>
            <a:r>
              <a:rPr sz="100" spc="-10" dirty="0">
                <a:solidFill>
                  <a:srgbClr val="FFFFFF"/>
                </a:solidFill>
                <a:latin typeface="Trebuchet MS"/>
                <a:cs typeface="Trebuchet MS"/>
              </a:rPr>
              <a:t>Cómodas</a:t>
            </a:r>
            <a:r>
              <a:rPr sz="100" spc="-7" dirty="0">
                <a:solidFill>
                  <a:srgbClr val="FFFFFF"/>
                </a:solidFill>
                <a:latin typeface="Trebuchet MS"/>
                <a:cs typeface="Trebuchet MS"/>
              </a:rPr>
              <a:t> </a:t>
            </a:r>
            <a:r>
              <a:rPr sz="100" spc="-10" dirty="0">
                <a:solidFill>
                  <a:srgbClr val="FFFFFF"/>
                </a:solidFill>
                <a:latin typeface="Trebuchet MS"/>
                <a:cs typeface="Trebuchet MS"/>
              </a:rPr>
              <a:t>para</a:t>
            </a:r>
            <a:r>
              <a:rPr sz="100" spc="-7" dirty="0">
                <a:solidFill>
                  <a:srgbClr val="FFFFFF"/>
                </a:solidFill>
                <a:latin typeface="Trebuchet MS"/>
                <a:cs typeface="Trebuchet MS"/>
              </a:rPr>
              <a:t> </a:t>
            </a:r>
            <a:r>
              <a:rPr sz="100" spc="-10" dirty="0">
                <a:solidFill>
                  <a:srgbClr val="FFFFFF"/>
                </a:solidFill>
                <a:latin typeface="Trebuchet MS"/>
                <a:cs typeface="Trebuchet MS"/>
              </a:rPr>
              <a:t>Procedimientos</a:t>
            </a:r>
            <a:r>
              <a:rPr sz="100" spc="-7" dirty="0">
                <a:solidFill>
                  <a:srgbClr val="FFFFFF"/>
                </a:solidFill>
                <a:latin typeface="Trebuchet MS"/>
                <a:cs typeface="Trebuchet MS"/>
              </a:rPr>
              <a:t> </a:t>
            </a:r>
            <a:r>
              <a:rPr sz="100" spc="-10" dirty="0">
                <a:solidFill>
                  <a:srgbClr val="FFFFFF"/>
                </a:solidFill>
                <a:latin typeface="Trebuchet MS"/>
                <a:cs typeface="Trebuchet MS"/>
              </a:rPr>
              <a:t>Pediátricos</a:t>
            </a:r>
            <a:r>
              <a:rPr sz="100" dirty="0">
                <a:solidFill>
                  <a:srgbClr val="FFFFFF"/>
                </a:solidFill>
                <a:latin typeface="Trebuchet MS"/>
                <a:cs typeface="Trebuchet MS"/>
              </a:rPr>
              <a:t>      </a:t>
            </a:r>
            <a:r>
              <a:rPr sz="100" spc="-14" dirty="0">
                <a:solidFill>
                  <a:srgbClr val="FFFFFF"/>
                </a:solidFill>
                <a:latin typeface="Trebuchet MS"/>
                <a:cs typeface="Trebuchet MS"/>
              </a:rPr>
              <a:t>•</a:t>
            </a:r>
            <a:r>
              <a:rPr sz="100" spc="-3" dirty="0">
                <a:solidFill>
                  <a:srgbClr val="FFFFFF"/>
                </a:solidFill>
                <a:latin typeface="Trebuchet MS"/>
                <a:cs typeface="Trebuchet MS"/>
              </a:rPr>
              <a:t> </a:t>
            </a:r>
            <a:r>
              <a:rPr sz="100" spc="-10" dirty="0">
                <a:solidFill>
                  <a:srgbClr val="FFFFFF"/>
                </a:solidFill>
                <a:latin typeface="Trebuchet MS"/>
                <a:cs typeface="Trebuchet MS"/>
              </a:rPr>
              <a:t>Reducir</a:t>
            </a:r>
            <a:r>
              <a:rPr sz="100" spc="-7" dirty="0">
                <a:solidFill>
                  <a:srgbClr val="FFFFFF"/>
                </a:solidFill>
                <a:latin typeface="Trebuchet MS"/>
                <a:cs typeface="Trebuchet MS"/>
              </a:rPr>
              <a:t> </a:t>
            </a:r>
            <a:r>
              <a:rPr sz="100" spc="-10" dirty="0">
                <a:solidFill>
                  <a:srgbClr val="FFFFFF"/>
                </a:solidFill>
                <a:latin typeface="Trebuchet MS"/>
                <a:cs typeface="Trebuchet MS"/>
              </a:rPr>
              <a:t>el</a:t>
            </a:r>
            <a:r>
              <a:rPr sz="100" spc="-7" dirty="0">
                <a:solidFill>
                  <a:srgbClr val="FFFFFF"/>
                </a:solidFill>
                <a:latin typeface="Trebuchet MS"/>
                <a:cs typeface="Trebuchet MS"/>
              </a:rPr>
              <a:t> </a:t>
            </a:r>
            <a:r>
              <a:rPr sz="100" spc="-10" dirty="0">
                <a:solidFill>
                  <a:srgbClr val="FFFFFF"/>
                </a:solidFill>
                <a:latin typeface="Trebuchet MS"/>
                <a:cs typeface="Trebuchet MS"/>
              </a:rPr>
              <a:t>Dolor</a:t>
            </a:r>
            <a:r>
              <a:rPr sz="100" spc="-7" dirty="0">
                <a:solidFill>
                  <a:srgbClr val="FFFFFF"/>
                </a:solidFill>
                <a:latin typeface="Trebuchet MS"/>
                <a:cs typeface="Trebuchet MS"/>
              </a:rPr>
              <a:t> </a:t>
            </a:r>
            <a:r>
              <a:rPr sz="100" spc="-10" dirty="0">
                <a:solidFill>
                  <a:srgbClr val="FFFFFF"/>
                </a:solidFill>
                <a:latin typeface="Trebuchet MS"/>
                <a:cs typeface="Trebuchet MS"/>
              </a:rPr>
              <a:t>de</a:t>
            </a:r>
            <a:r>
              <a:rPr sz="100" spc="-7" dirty="0">
                <a:solidFill>
                  <a:srgbClr val="FFFFFF"/>
                </a:solidFill>
                <a:latin typeface="Trebuchet MS"/>
                <a:cs typeface="Trebuchet MS"/>
              </a:rPr>
              <a:t> las </a:t>
            </a:r>
            <a:r>
              <a:rPr sz="100" spc="-10" dirty="0">
                <a:solidFill>
                  <a:srgbClr val="FFFFFF"/>
                </a:solidFill>
                <a:latin typeface="Trebuchet MS"/>
                <a:cs typeface="Trebuchet MS"/>
              </a:rPr>
              <a:t>Vacunas</a:t>
            </a:r>
            <a:r>
              <a:rPr sz="100" spc="-7" dirty="0">
                <a:solidFill>
                  <a:srgbClr val="FFFFFF"/>
                </a:solidFill>
                <a:latin typeface="Trebuchet MS"/>
                <a:cs typeface="Trebuchet MS"/>
              </a:rPr>
              <a:t> </a:t>
            </a:r>
            <a:r>
              <a:rPr sz="100" spc="-10" dirty="0">
                <a:solidFill>
                  <a:srgbClr val="FFFFFF"/>
                </a:solidFill>
                <a:latin typeface="Trebuchet MS"/>
                <a:cs typeface="Trebuchet MS"/>
              </a:rPr>
              <a:t>en</a:t>
            </a:r>
            <a:r>
              <a:rPr sz="100" spc="-7" dirty="0">
                <a:solidFill>
                  <a:srgbClr val="FFFFFF"/>
                </a:solidFill>
                <a:latin typeface="Trebuchet MS"/>
                <a:cs typeface="Trebuchet MS"/>
              </a:rPr>
              <a:t> </a:t>
            </a:r>
            <a:r>
              <a:rPr sz="100" spc="-10" dirty="0">
                <a:solidFill>
                  <a:srgbClr val="FFFFFF"/>
                </a:solidFill>
                <a:latin typeface="Trebuchet MS"/>
                <a:cs typeface="Trebuchet MS"/>
              </a:rPr>
              <a:t>Niños</a:t>
            </a:r>
            <a:r>
              <a:rPr sz="100" spc="-7" dirty="0">
                <a:solidFill>
                  <a:srgbClr val="FFFFFF"/>
                </a:solidFill>
                <a:latin typeface="Trebuchet MS"/>
                <a:cs typeface="Trebuchet MS"/>
              </a:rPr>
              <a:t> </a:t>
            </a:r>
            <a:r>
              <a:rPr sz="100" spc="-10" dirty="0">
                <a:solidFill>
                  <a:srgbClr val="FFFFFF"/>
                </a:solidFill>
                <a:latin typeface="Trebuchet MS"/>
                <a:cs typeface="Trebuchet MS"/>
              </a:rPr>
              <a:t>y</a:t>
            </a:r>
            <a:endParaRPr sz="100">
              <a:latin typeface="Trebuchet MS"/>
              <a:cs typeface="Trebuchet MS"/>
            </a:endParaRPr>
          </a:p>
        </p:txBody>
      </p:sp>
      <p:sp>
        <p:nvSpPr>
          <p:cNvPr id="756" name="object 756"/>
          <p:cNvSpPr txBox="1"/>
          <p:nvPr/>
        </p:nvSpPr>
        <p:spPr>
          <a:xfrm rot="21420000">
            <a:off x="7599462" y="3290323"/>
            <a:ext cx="60237" cy="78693"/>
          </a:xfrm>
          <a:prstGeom prst="rect">
            <a:avLst/>
          </a:prstGeom>
        </p:spPr>
        <p:txBody>
          <a:bodyPr vert="horz" wrap="square" lIns="0" tIns="1732" rIns="0" bIns="0" rtlCol="0">
            <a:spAutoFit/>
          </a:bodyPr>
          <a:lstStyle/>
          <a:p>
            <a:pPr marL="2165" indent="-2598">
              <a:spcBef>
                <a:spcPts val="14"/>
              </a:spcBef>
              <a:buSzPts val="100"/>
              <a:buChar char="•"/>
              <a:tabLst>
                <a:tab pos="2598" algn="l"/>
              </a:tabLst>
            </a:pPr>
            <a:r>
              <a:rPr sz="100" spc="-7" dirty="0">
                <a:solidFill>
                  <a:srgbClr val="FFFFFF"/>
                </a:solidFill>
                <a:latin typeface="Trebuchet MS"/>
                <a:cs typeface="Trebuchet MS"/>
              </a:rPr>
              <a:t>Estrategias</a:t>
            </a:r>
            <a:r>
              <a:rPr sz="100" spc="7" dirty="0">
                <a:solidFill>
                  <a:srgbClr val="FFFFFF"/>
                </a:solidFill>
                <a:latin typeface="Trebuchet MS"/>
                <a:cs typeface="Trebuchet MS"/>
              </a:rPr>
              <a:t> </a:t>
            </a:r>
            <a:r>
              <a:rPr sz="100" spc="-14" dirty="0">
                <a:solidFill>
                  <a:srgbClr val="FFFFFF"/>
                </a:solidFill>
                <a:latin typeface="Trebuchet MS"/>
                <a:cs typeface="Trebuchet MS"/>
              </a:rPr>
              <a:t>para</a:t>
            </a:r>
            <a:r>
              <a:rPr sz="100" spc="14" dirty="0">
                <a:solidFill>
                  <a:srgbClr val="FFFFFF"/>
                </a:solidFill>
                <a:latin typeface="Trebuchet MS"/>
                <a:cs typeface="Trebuchet MS"/>
              </a:rPr>
              <a:t> </a:t>
            </a:r>
            <a:r>
              <a:rPr sz="100" spc="-7" dirty="0">
                <a:solidFill>
                  <a:srgbClr val="FFFFFF"/>
                </a:solidFill>
                <a:latin typeface="Trebuchet MS"/>
                <a:cs typeface="Trebuchet MS"/>
              </a:rPr>
              <a:t>Lidiar</a:t>
            </a:r>
            <a:r>
              <a:rPr sz="100" spc="14" dirty="0">
                <a:solidFill>
                  <a:srgbClr val="FFFFFF"/>
                </a:solidFill>
                <a:latin typeface="Trebuchet MS"/>
                <a:cs typeface="Trebuchet MS"/>
              </a:rPr>
              <a:t> </a:t>
            </a:r>
            <a:r>
              <a:rPr sz="100" spc="-14" dirty="0">
                <a:solidFill>
                  <a:srgbClr val="FFFFFF"/>
                </a:solidFill>
                <a:latin typeface="Trebuchet MS"/>
                <a:cs typeface="Trebuchet MS"/>
              </a:rPr>
              <a:t>con</a:t>
            </a:r>
            <a:r>
              <a:rPr sz="100" spc="14" dirty="0">
                <a:solidFill>
                  <a:srgbClr val="FFFFFF"/>
                </a:solidFill>
                <a:latin typeface="Trebuchet MS"/>
                <a:cs typeface="Trebuchet MS"/>
              </a:rPr>
              <a:t> </a:t>
            </a:r>
            <a:r>
              <a:rPr sz="100" spc="-14" dirty="0">
                <a:solidFill>
                  <a:srgbClr val="FFFFFF"/>
                </a:solidFill>
                <a:latin typeface="Trebuchet MS"/>
                <a:cs typeface="Trebuchet MS"/>
              </a:rPr>
              <a:t>Inmunizaciones</a:t>
            </a:r>
            <a:r>
              <a:rPr sz="100" spc="14" dirty="0">
                <a:solidFill>
                  <a:srgbClr val="FFFFFF"/>
                </a:solidFill>
                <a:latin typeface="Trebuchet MS"/>
                <a:cs typeface="Trebuchet MS"/>
              </a:rPr>
              <a:t> </a:t>
            </a:r>
            <a:r>
              <a:rPr sz="100" spc="-14" dirty="0">
                <a:solidFill>
                  <a:srgbClr val="FFFFFF"/>
                </a:solidFill>
                <a:latin typeface="Trebuchet MS"/>
                <a:cs typeface="Trebuchet MS"/>
              </a:rPr>
              <a:t>y</a:t>
            </a:r>
            <a:r>
              <a:rPr sz="100" spc="17" dirty="0">
                <a:solidFill>
                  <a:srgbClr val="FFFFFF"/>
                </a:solidFill>
                <a:latin typeface="Trebuchet MS"/>
                <a:cs typeface="Trebuchet MS"/>
              </a:rPr>
              <a:t> </a:t>
            </a:r>
            <a:r>
              <a:rPr sz="100" spc="-14" dirty="0">
                <a:solidFill>
                  <a:srgbClr val="FFFFFF"/>
                </a:solidFill>
                <a:latin typeface="Trebuchet MS"/>
                <a:cs typeface="Trebuchet MS"/>
              </a:rPr>
              <a:t>Dolores</a:t>
            </a:r>
            <a:endParaRPr sz="100">
              <a:latin typeface="Trebuchet MS"/>
              <a:cs typeface="Trebuchet MS"/>
            </a:endParaRPr>
          </a:p>
        </p:txBody>
      </p:sp>
      <p:sp>
        <p:nvSpPr>
          <p:cNvPr id="757" name="object 757"/>
          <p:cNvSpPr txBox="1"/>
          <p:nvPr/>
        </p:nvSpPr>
        <p:spPr>
          <a:xfrm rot="21420000">
            <a:off x="7599972" y="3299093"/>
            <a:ext cx="115195" cy="78693"/>
          </a:xfrm>
          <a:prstGeom prst="rect">
            <a:avLst/>
          </a:prstGeom>
        </p:spPr>
        <p:txBody>
          <a:bodyPr vert="horz" wrap="square" lIns="0" tIns="1732" rIns="0" bIns="0" rtlCol="0">
            <a:spAutoFit/>
          </a:bodyPr>
          <a:lstStyle/>
          <a:p>
            <a:pPr marL="2165" indent="-2598">
              <a:spcBef>
                <a:spcPts val="14"/>
              </a:spcBef>
              <a:buSzPts val="100"/>
              <a:buChar char="•"/>
              <a:tabLst>
                <a:tab pos="2598" algn="l"/>
              </a:tabLst>
            </a:pPr>
            <a:r>
              <a:rPr sz="100" spc="-14" dirty="0">
                <a:solidFill>
                  <a:srgbClr val="FFFFFF"/>
                </a:solidFill>
                <a:latin typeface="Trebuchet MS"/>
                <a:cs typeface="Trebuchet MS"/>
              </a:rPr>
              <a:t>Distracción</a:t>
            </a:r>
            <a:r>
              <a:rPr sz="100" dirty="0">
                <a:solidFill>
                  <a:srgbClr val="FFFFFF"/>
                </a:solidFill>
                <a:latin typeface="Trebuchet MS"/>
                <a:cs typeface="Trebuchet MS"/>
              </a:rPr>
              <a:t> </a:t>
            </a:r>
            <a:r>
              <a:rPr sz="100" spc="-14" dirty="0">
                <a:solidFill>
                  <a:srgbClr val="FFFFFF"/>
                </a:solidFill>
                <a:latin typeface="Trebuchet MS"/>
                <a:cs typeface="Trebuchet MS"/>
              </a:rPr>
              <a:t>en</a:t>
            </a:r>
            <a:r>
              <a:rPr sz="100" dirty="0">
                <a:solidFill>
                  <a:srgbClr val="FFFFFF"/>
                </a:solidFill>
                <a:latin typeface="Trebuchet MS"/>
                <a:cs typeface="Trebuchet MS"/>
              </a:rPr>
              <a:t> </a:t>
            </a:r>
            <a:r>
              <a:rPr sz="100" spc="-14" dirty="0">
                <a:solidFill>
                  <a:srgbClr val="FFFFFF"/>
                </a:solidFill>
                <a:latin typeface="Trebuchet MS"/>
                <a:cs typeface="Trebuchet MS"/>
              </a:rPr>
              <a:t>Acción</a:t>
            </a:r>
            <a:r>
              <a:rPr sz="100" spc="3" dirty="0">
                <a:solidFill>
                  <a:srgbClr val="FFFFFF"/>
                </a:solidFill>
                <a:latin typeface="Trebuchet MS"/>
                <a:cs typeface="Trebuchet MS"/>
              </a:rPr>
              <a:t> </a:t>
            </a:r>
            <a:r>
              <a:rPr sz="100" spc="-14" dirty="0">
                <a:solidFill>
                  <a:srgbClr val="FFFFFF"/>
                </a:solidFill>
                <a:latin typeface="Trebuchet MS"/>
                <a:cs typeface="Trebuchet MS"/>
              </a:rPr>
              <a:t>para</a:t>
            </a:r>
            <a:r>
              <a:rPr sz="100" dirty="0">
                <a:solidFill>
                  <a:srgbClr val="FFFFFF"/>
                </a:solidFill>
                <a:latin typeface="Trebuchet MS"/>
                <a:cs typeface="Trebuchet MS"/>
              </a:rPr>
              <a:t> </a:t>
            </a:r>
            <a:r>
              <a:rPr sz="100" spc="-14" dirty="0">
                <a:solidFill>
                  <a:srgbClr val="FFFFFF"/>
                </a:solidFill>
                <a:latin typeface="Trebuchet MS"/>
                <a:cs typeface="Trebuchet MS"/>
              </a:rPr>
              <a:t>Ayudar</a:t>
            </a:r>
            <a:r>
              <a:rPr sz="100" dirty="0">
                <a:solidFill>
                  <a:srgbClr val="FFFFFF"/>
                </a:solidFill>
                <a:latin typeface="Trebuchet MS"/>
                <a:cs typeface="Trebuchet MS"/>
              </a:rPr>
              <a:t> </a:t>
            </a:r>
            <a:r>
              <a:rPr sz="100" spc="-14" dirty="0">
                <a:solidFill>
                  <a:srgbClr val="FFFFFF"/>
                </a:solidFill>
                <a:latin typeface="Trebuchet MS"/>
                <a:cs typeface="Trebuchet MS"/>
              </a:rPr>
              <a:t>a</a:t>
            </a:r>
            <a:r>
              <a:rPr sz="100" spc="3" dirty="0">
                <a:solidFill>
                  <a:srgbClr val="FFFFFF"/>
                </a:solidFill>
                <a:latin typeface="Trebuchet MS"/>
                <a:cs typeface="Trebuchet MS"/>
              </a:rPr>
              <a:t> </a:t>
            </a:r>
            <a:r>
              <a:rPr sz="100" spc="-7" dirty="0">
                <a:solidFill>
                  <a:srgbClr val="FFFFFF"/>
                </a:solidFill>
                <a:latin typeface="Trebuchet MS"/>
                <a:cs typeface="Trebuchet MS"/>
              </a:rPr>
              <a:t>sus</a:t>
            </a:r>
            <a:r>
              <a:rPr sz="100" dirty="0">
                <a:solidFill>
                  <a:srgbClr val="FFFFFF"/>
                </a:solidFill>
                <a:latin typeface="Trebuchet MS"/>
                <a:cs typeface="Trebuchet MS"/>
              </a:rPr>
              <a:t> </a:t>
            </a:r>
            <a:r>
              <a:rPr sz="100" spc="-7" dirty="0">
                <a:solidFill>
                  <a:srgbClr val="FFFFFF"/>
                </a:solidFill>
                <a:latin typeface="Trebuchet MS"/>
                <a:cs typeface="Trebuchet MS"/>
              </a:rPr>
              <a:t>Hijos</a:t>
            </a:r>
            <a:r>
              <a:rPr sz="100" spc="3" dirty="0">
                <a:solidFill>
                  <a:srgbClr val="FFFFFF"/>
                </a:solidFill>
                <a:latin typeface="Trebuchet MS"/>
                <a:cs typeface="Trebuchet MS"/>
              </a:rPr>
              <a:t> </a:t>
            </a:r>
            <a:r>
              <a:rPr sz="100" spc="-7" dirty="0">
                <a:solidFill>
                  <a:srgbClr val="FFFFFF"/>
                </a:solidFill>
                <a:latin typeface="Trebuchet MS"/>
                <a:cs typeface="Trebuchet MS"/>
              </a:rPr>
              <a:t>Durante</a:t>
            </a:r>
            <a:r>
              <a:rPr sz="100" spc="194" dirty="0">
                <a:solidFill>
                  <a:srgbClr val="FFFFFF"/>
                </a:solidFill>
                <a:latin typeface="Trebuchet MS"/>
                <a:cs typeface="Trebuchet MS"/>
              </a:rPr>
              <a:t> </a:t>
            </a:r>
            <a:r>
              <a:rPr sz="100" spc="-14" dirty="0">
                <a:solidFill>
                  <a:srgbClr val="FFFFFF"/>
                </a:solidFill>
                <a:latin typeface="Trebuchet MS"/>
                <a:cs typeface="Trebuchet MS"/>
              </a:rPr>
              <a:t>•</a:t>
            </a:r>
            <a:r>
              <a:rPr sz="100" spc="24" dirty="0">
                <a:solidFill>
                  <a:srgbClr val="FFFFFF"/>
                </a:solidFill>
                <a:latin typeface="Trebuchet MS"/>
                <a:cs typeface="Trebuchet MS"/>
              </a:rPr>
              <a:t> </a:t>
            </a:r>
            <a:r>
              <a:rPr sz="100" spc="-14" dirty="0">
                <a:solidFill>
                  <a:srgbClr val="FFFFFF"/>
                </a:solidFill>
                <a:latin typeface="Trebuchet MS"/>
                <a:cs typeface="Trebuchet MS"/>
              </a:rPr>
              <a:t>No</a:t>
            </a:r>
            <a:r>
              <a:rPr sz="100" dirty="0">
                <a:solidFill>
                  <a:srgbClr val="FFFFFF"/>
                </a:solidFill>
                <a:latin typeface="Trebuchet MS"/>
                <a:cs typeface="Trebuchet MS"/>
              </a:rPr>
              <a:t> </a:t>
            </a:r>
            <a:r>
              <a:rPr sz="100" spc="-14" dirty="0">
                <a:solidFill>
                  <a:srgbClr val="FFFFFF"/>
                </a:solidFill>
                <a:latin typeface="Trebuchet MS"/>
                <a:cs typeface="Trebuchet MS"/>
              </a:rPr>
              <a:t>Tiene</a:t>
            </a:r>
            <a:r>
              <a:rPr sz="100" spc="3" dirty="0">
                <a:solidFill>
                  <a:srgbClr val="FFFFFF"/>
                </a:solidFill>
                <a:latin typeface="Trebuchet MS"/>
                <a:cs typeface="Trebuchet MS"/>
              </a:rPr>
              <a:t> </a:t>
            </a:r>
            <a:r>
              <a:rPr sz="100" spc="-14" dirty="0">
                <a:solidFill>
                  <a:srgbClr val="FFFFFF"/>
                </a:solidFill>
                <a:latin typeface="Trebuchet MS"/>
                <a:cs typeface="Trebuchet MS"/>
              </a:rPr>
              <a:t>que</a:t>
            </a:r>
            <a:r>
              <a:rPr sz="100" dirty="0">
                <a:solidFill>
                  <a:srgbClr val="FFFFFF"/>
                </a:solidFill>
                <a:latin typeface="Trebuchet MS"/>
                <a:cs typeface="Trebuchet MS"/>
              </a:rPr>
              <a:t> </a:t>
            </a:r>
            <a:r>
              <a:rPr sz="100" spc="-14" dirty="0">
                <a:solidFill>
                  <a:srgbClr val="FFFFFF"/>
                </a:solidFill>
                <a:latin typeface="Trebuchet MS"/>
                <a:cs typeface="Trebuchet MS"/>
              </a:rPr>
              <a:t>Doler</a:t>
            </a:r>
            <a:r>
              <a:rPr sz="100" dirty="0">
                <a:solidFill>
                  <a:srgbClr val="FFFFFF"/>
                </a:solidFill>
                <a:latin typeface="Trebuchet MS"/>
                <a:cs typeface="Trebuchet MS"/>
              </a:rPr>
              <a:t> </a:t>
            </a:r>
            <a:r>
              <a:rPr sz="100" spc="-7" dirty="0">
                <a:solidFill>
                  <a:srgbClr val="FFFFFF"/>
                </a:solidFill>
                <a:latin typeface="Trebuchet MS"/>
                <a:cs typeface="Trebuchet MS"/>
              </a:rPr>
              <a:t>–</a:t>
            </a:r>
            <a:r>
              <a:rPr sz="100" spc="3" dirty="0">
                <a:solidFill>
                  <a:srgbClr val="FFFFFF"/>
                </a:solidFill>
                <a:latin typeface="Trebuchet MS"/>
                <a:cs typeface="Trebuchet MS"/>
              </a:rPr>
              <a:t> </a:t>
            </a:r>
            <a:r>
              <a:rPr sz="100" spc="-14" dirty="0">
                <a:solidFill>
                  <a:srgbClr val="FFFFFF"/>
                </a:solidFill>
                <a:latin typeface="Trebuchet MS"/>
                <a:cs typeface="Trebuchet MS"/>
              </a:rPr>
              <a:t>Video</a:t>
            </a:r>
            <a:r>
              <a:rPr sz="100" dirty="0">
                <a:solidFill>
                  <a:srgbClr val="FFFFFF"/>
                </a:solidFill>
                <a:latin typeface="Trebuchet MS"/>
                <a:cs typeface="Trebuchet MS"/>
              </a:rPr>
              <a:t> </a:t>
            </a:r>
            <a:r>
              <a:rPr sz="100" spc="-14" dirty="0">
                <a:solidFill>
                  <a:srgbClr val="FFFFFF"/>
                </a:solidFill>
                <a:latin typeface="Trebuchet MS"/>
                <a:cs typeface="Trebuchet MS"/>
              </a:rPr>
              <a:t>de</a:t>
            </a:r>
            <a:r>
              <a:rPr sz="100" spc="3" dirty="0">
                <a:solidFill>
                  <a:srgbClr val="FFFFFF"/>
                </a:solidFill>
                <a:latin typeface="Trebuchet MS"/>
                <a:cs typeface="Trebuchet MS"/>
              </a:rPr>
              <a:t> </a:t>
            </a:r>
            <a:r>
              <a:rPr sz="100" spc="-7" dirty="0">
                <a:solidFill>
                  <a:srgbClr val="FFFFFF"/>
                </a:solidFill>
                <a:latin typeface="Trebuchet MS"/>
                <a:cs typeface="Trebuchet MS"/>
              </a:rPr>
              <a:t>YouTube</a:t>
            </a:r>
            <a:endParaRPr sz="100">
              <a:latin typeface="Trebuchet MS"/>
              <a:cs typeface="Trebuchet MS"/>
            </a:endParaRPr>
          </a:p>
        </p:txBody>
      </p:sp>
      <p:sp>
        <p:nvSpPr>
          <p:cNvPr id="758" name="object 758"/>
          <p:cNvSpPr txBox="1"/>
          <p:nvPr/>
        </p:nvSpPr>
        <p:spPr>
          <a:xfrm rot="21420000">
            <a:off x="7602540" y="3317233"/>
            <a:ext cx="110433" cy="47915"/>
          </a:xfrm>
          <a:prstGeom prst="rect">
            <a:avLst/>
          </a:prstGeom>
        </p:spPr>
        <p:txBody>
          <a:bodyPr vert="horz" wrap="square" lIns="0" tIns="1732" rIns="0" bIns="0" rtlCol="0">
            <a:spAutoFit/>
          </a:bodyPr>
          <a:lstStyle/>
          <a:p>
            <a:pPr>
              <a:spcBef>
                <a:spcPts val="14"/>
              </a:spcBef>
            </a:pPr>
            <a:r>
              <a:rPr sz="100" spc="-14" dirty="0">
                <a:solidFill>
                  <a:srgbClr val="FFFFFF"/>
                </a:solidFill>
                <a:latin typeface="Trebuchet MS"/>
                <a:cs typeface="Trebuchet MS"/>
              </a:rPr>
              <a:t>Procedimientos</a:t>
            </a:r>
            <a:r>
              <a:rPr sz="100" spc="-7" dirty="0">
                <a:solidFill>
                  <a:srgbClr val="FFFFFF"/>
                </a:solidFill>
                <a:latin typeface="Trebuchet MS"/>
                <a:cs typeface="Trebuchet MS"/>
              </a:rPr>
              <a:t> </a:t>
            </a:r>
            <a:r>
              <a:rPr sz="100" dirty="0">
                <a:solidFill>
                  <a:srgbClr val="FFFFFF"/>
                </a:solidFill>
                <a:latin typeface="Trebuchet MS"/>
                <a:cs typeface="Trebuchet MS"/>
              </a:rPr>
              <a:t>Médicos</a:t>
            </a:r>
            <a:r>
              <a:rPr sz="100" spc="167" dirty="0">
                <a:solidFill>
                  <a:srgbClr val="FFFFFF"/>
                </a:solidFill>
                <a:latin typeface="Trebuchet MS"/>
                <a:cs typeface="Trebuchet MS"/>
              </a:rPr>
              <a:t>  </a:t>
            </a:r>
            <a:r>
              <a:rPr sz="100" spc="-14" dirty="0">
                <a:solidFill>
                  <a:srgbClr val="A4D5EE"/>
                </a:solidFill>
                <a:latin typeface="Trebuchet MS"/>
                <a:cs typeface="Trebuchet MS"/>
              </a:rPr>
              <a:t>rebrand.ly/ItDoesntHaveToHurt_Video</a:t>
            </a:r>
            <a:endParaRPr sz="100">
              <a:latin typeface="Trebuchet MS"/>
              <a:cs typeface="Trebuchet MS"/>
            </a:endParaRPr>
          </a:p>
        </p:txBody>
      </p:sp>
      <p:sp>
        <p:nvSpPr>
          <p:cNvPr id="759" name="object 759"/>
          <p:cNvSpPr txBox="1"/>
          <p:nvPr/>
        </p:nvSpPr>
        <p:spPr>
          <a:xfrm rot="21480000">
            <a:off x="7595798" y="3244396"/>
            <a:ext cx="23555" cy="47478"/>
          </a:xfrm>
          <a:prstGeom prst="rect">
            <a:avLst/>
          </a:prstGeom>
        </p:spPr>
        <p:txBody>
          <a:bodyPr vert="horz" wrap="square" lIns="0" tIns="1299" rIns="0" bIns="0" rtlCol="0">
            <a:spAutoFit/>
          </a:bodyPr>
          <a:lstStyle/>
          <a:p>
            <a:pPr>
              <a:spcBef>
                <a:spcPts val="10"/>
              </a:spcBef>
            </a:pPr>
            <a:r>
              <a:rPr sz="100" b="1" spc="-7" dirty="0">
                <a:solidFill>
                  <a:srgbClr val="FFFFFF"/>
                </a:solidFill>
                <a:latin typeface="Trebuchet MS"/>
                <a:cs typeface="Trebuchet MS"/>
              </a:rPr>
              <a:t>DESPUÉS</a:t>
            </a:r>
            <a:endParaRPr sz="100">
              <a:latin typeface="Trebuchet MS"/>
              <a:cs typeface="Trebuchet MS"/>
            </a:endParaRPr>
          </a:p>
        </p:txBody>
      </p:sp>
      <p:sp>
        <p:nvSpPr>
          <p:cNvPr id="760" name="object 760"/>
          <p:cNvSpPr txBox="1"/>
          <p:nvPr/>
        </p:nvSpPr>
        <p:spPr>
          <a:xfrm rot="21480000">
            <a:off x="7596651" y="3241951"/>
            <a:ext cx="99207" cy="64616"/>
          </a:xfrm>
          <a:prstGeom prst="rect">
            <a:avLst/>
          </a:prstGeom>
        </p:spPr>
        <p:txBody>
          <a:bodyPr vert="horz" wrap="square" lIns="0" tIns="3031" rIns="0" bIns="0" rtlCol="0">
            <a:spAutoFit/>
          </a:bodyPr>
          <a:lstStyle/>
          <a:p>
            <a:pPr>
              <a:spcBef>
                <a:spcPts val="24"/>
              </a:spcBef>
            </a:pPr>
            <a:r>
              <a:rPr sz="100" b="1" spc="-7" dirty="0">
                <a:solidFill>
                  <a:srgbClr val="005899"/>
                </a:solidFill>
                <a:latin typeface="Trebuchet MS"/>
                <a:cs typeface="Trebuchet MS"/>
              </a:rPr>
              <a:t>Elógielos</a:t>
            </a:r>
            <a:r>
              <a:rPr sz="100" b="1" dirty="0">
                <a:solidFill>
                  <a:srgbClr val="005899"/>
                </a:solidFill>
                <a:latin typeface="Trebuchet MS"/>
                <a:cs typeface="Trebuchet MS"/>
              </a:rPr>
              <a:t> </a:t>
            </a:r>
            <a:r>
              <a:rPr sz="100" b="1" spc="-7" dirty="0">
                <a:solidFill>
                  <a:srgbClr val="005899"/>
                </a:solidFill>
                <a:latin typeface="Trebuchet MS"/>
                <a:cs typeface="Trebuchet MS"/>
              </a:rPr>
              <a:t>y</a:t>
            </a:r>
            <a:r>
              <a:rPr sz="100" b="1" spc="3" dirty="0">
                <a:solidFill>
                  <a:srgbClr val="005899"/>
                </a:solidFill>
                <a:latin typeface="Trebuchet MS"/>
                <a:cs typeface="Trebuchet MS"/>
              </a:rPr>
              <a:t> </a:t>
            </a:r>
            <a:r>
              <a:rPr sz="100" b="1" spc="-7" dirty="0">
                <a:solidFill>
                  <a:srgbClr val="005899"/>
                </a:solidFill>
                <a:latin typeface="Trebuchet MS"/>
                <a:cs typeface="Trebuchet MS"/>
              </a:rPr>
              <a:t>hágales</a:t>
            </a:r>
            <a:r>
              <a:rPr sz="100" b="1" dirty="0">
                <a:solidFill>
                  <a:srgbClr val="005899"/>
                </a:solidFill>
                <a:latin typeface="Trebuchet MS"/>
                <a:cs typeface="Trebuchet MS"/>
              </a:rPr>
              <a:t> </a:t>
            </a:r>
            <a:r>
              <a:rPr sz="100" b="1" spc="-7" dirty="0">
                <a:solidFill>
                  <a:srgbClr val="005899"/>
                </a:solidFill>
                <a:latin typeface="Trebuchet MS"/>
                <a:cs typeface="Trebuchet MS"/>
              </a:rPr>
              <a:t>saber</a:t>
            </a:r>
            <a:r>
              <a:rPr sz="100" b="1" spc="3" dirty="0">
                <a:solidFill>
                  <a:srgbClr val="005899"/>
                </a:solidFill>
                <a:latin typeface="Trebuchet MS"/>
                <a:cs typeface="Trebuchet MS"/>
              </a:rPr>
              <a:t> </a:t>
            </a:r>
            <a:r>
              <a:rPr sz="100" b="1" spc="-7" dirty="0">
                <a:solidFill>
                  <a:srgbClr val="005899"/>
                </a:solidFill>
                <a:latin typeface="Trebuchet MS"/>
                <a:cs typeface="Trebuchet MS"/>
              </a:rPr>
              <a:t>lo</a:t>
            </a:r>
            <a:r>
              <a:rPr sz="100" b="1" spc="3" dirty="0">
                <a:solidFill>
                  <a:srgbClr val="005899"/>
                </a:solidFill>
                <a:latin typeface="Trebuchet MS"/>
                <a:cs typeface="Trebuchet MS"/>
              </a:rPr>
              <a:t> </a:t>
            </a:r>
            <a:r>
              <a:rPr sz="100" b="1" spc="-7" dirty="0">
                <a:solidFill>
                  <a:srgbClr val="005899"/>
                </a:solidFill>
                <a:latin typeface="Trebuchet MS"/>
                <a:cs typeface="Trebuchet MS"/>
              </a:rPr>
              <a:t>bien</a:t>
            </a:r>
            <a:r>
              <a:rPr sz="100" b="1" dirty="0">
                <a:solidFill>
                  <a:srgbClr val="005899"/>
                </a:solidFill>
                <a:latin typeface="Trebuchet MS"/>
                <a:cs typeface="Trebuchet MS"/>
              </a:rPr>
              <a:t> </a:t>
            </a:r>
            <a:r>
              <a:rPr sz="100" b="1" spc="-7" dirty="0">
                <a:solidFill>
                  <a:srgbClr val="005899"/>
                </a:solidFill>
                <a:latin typeface="Trebuchet MS"/>
                <a:cs typeface="Trebuchet MS"/>
              </a:rPr>
              <a:t>que</a:t>
            </a:r>
            <a:r>
              <a:rPr sz="100" b="1" spc="3" dirty="0">
                <a:solidFill>
                  <a:srgbClr val="005899"/>
                </a:solidFill>
                <a:latin typeface="Trebuchet MS"/>
                <a:cs typeface="Trebuchet MS"/>
              </a:rPr>
              <a:t> </a:t>
            </a:r>
            <a:r>
              <a:rPr sz="100" b="1" spc="-7" dirty="0">
                <a:solidFill>
                  <a:srgbClr val="005899"/>
                </a:solidFill>
                <a:latin typeface="Trebuchet MS"/>
                <a:cs typeface="Trebuchet MS"/>
              </a:rPr>
              <a:t>lo</a:t>
            </a:r>
            <a:r>
              <a:rPr sz="100" b="1" dirty="0">
                <a:solidFill>
                  <a:srgbClr val="005899"/>
                </a:solidFill>
                <a:latin typeface="Trebuchet MS"/>
                <a:cs typeface="Trebuchet MS"/>
              </a:rPr>
              <a:t> </a:t>
            </a:r>
            <a:r>
              <a:rPr sz="100" b="1" spc="-7" dirty="0">
                <a:solidFill>
                  <a:srgbClr val="005899"/>
                </a:solidFill>
                <a:latin typeface="Trebuchet MS"/>
                <a:cs typeface="Trebuchet MS"/>
              </a:rPr>
              <a:t>han</a:t>
            </a:r>
            <a:r>
              <a:rPr sz="100" b="1" spc="3" dirty="0">
                <a:solidFill>
                  <a:srgbClr val="005899"/>
                </a:solidFill>
                <a:latin typeface="Trebuchet MS"/>
                <a:cs typeface="Trebuchet MS"/>
              </a:rPr>
              <a:t> </a:t>
            </a:r>
            <a:r>
              <a:rPr sz="100" b="1" spc="-7" dirty="0">
                <a:solidFill>
                  <a:srgbClr val="005899"/>
                </a:solidFill>
                <a:latin typeface="Trebuchet MS"/>
                <a:cs typeface="Trebuchet MS"/>
              </a:rPr>
              <a:t>hecho.</a:t>
            </a:r>
            <a:r>
              <a:rPr sz="100" b="1" dirty="0">
                <a:solidFill>
                  <a:srgbClr val="005899"/>
                </a:solidFill>
                <a:latin typeface="Trebuchet MS"/>
                <a:cs typeface="Trebuchet MS"/>
              </a:rPr>
              <a:t> </a:t>
            </a:r>
            <a:r>
              <a:rPr sz="100" b="1" spc="-7" dirty="0">
                <a:solidFill>
                  <a:srgbClr val="005899"/>
                </a:solidFill>
                <a:latin typeface="Trebuchet MS"/>
                <a:cs typeface="Trebuchet MS"/>
              </a:rPr>
              <a:t>Puede</a:t>
            </a:r>
            <a:r>
              <a:rPr sz="100" b="1" spc="3" dirty="0">
                <a:solidFill>
                  <a:srgbClr val="005899"/>
                </a:solidFill>
                <a:latin typeface="Trebuchet MS"/>
                <a:cs typeface="Trebuchet MS"/>
              </a:rPr>
              <a:t> </a:t>
            </a:r>
            <a:r>
              <a:rPr sz="100" b="1" spc="-7" dirty="0">
                <a:solidFill>
                  <a:srgbClr val="005899"/>
                </a:solidFill>
                <a:latin typeface="Trebuchet MS"/>
                <a:cs typeface="Trebuchet MS"/>
              </a:rPr>
              <a:t>decirles:</a:t>
            </a:r>
            <a:endParaRPr sz="100">
              <a:latin typeface="Trebuchet MS"/>
              <a:cs typeface="Trebuchet MS"/>
            </a:endParaRPr>
          </a:p>
        </p:txBody>
      </p:sp>
      <p:sp>
        <p:nvSpPr>
          <p:cNvPr id="761" name="object 761"/>
          <p:cNvSpPr txBox="1"/>
          <p:nvPr/>
        </p:nvSpPr>
        <p:spPr>
          <a:xfrm rot="21480000">
            <a:off x="7599579" y="3245828"/>
            <a:ext cx="124728" cy="64179"/>
          </a:xfrm>
          <a:prstGeom prst="rect">
            <a:avLst/>
          </a:prstGeom>
        </p:spPr>
        <p:txBody>
          <a:bodyPr vert="horz" wrap="square" lIns="0" tIns="2598" rIns="0" bIns="0" rtlCol="0">
            <a:spAutoFit/>
          </a:bodyPr>
          <a:lstStyle/>
          <a:p>
            <a:pPr marL="2598" indent="-3031">
              <a:spcBef>
                <a:spcPts val="20"/>
              </a:spcBef>
              <a:buClr>
                <a:srgbClr val="0092D1"/>
              </a:buClr>
              <a:buSzPts val="100"/>
              <a:buFont typeface="Trebuchet MS"/>
              <a:buChar char="•"/>
              <a:tabLst>
                <a:tab pos="3031" algn="l"/>
              </a:tabLst>
            </a:pPr>
            <a:r>
              <a:rPr sz="100" i="1" spc="-14" dirty="0">
                <a:latin typeface="Trebuchet MS"/>
                <a:cs typeface="Trebuchet MS"/>
              </a:rPr>
              <a:t>“Lo</a:t>
            </a:r>
            <a:r>
              <a:rPr sz="100" i="1" spc="7" dirty="0">
                <a:latin typeface="Trebuchet MS"/>
                <a:cs typeface="Trebuchet MS"/>
              </a:rPr>
              <a:t> </a:t>
            </a:r>
            <a:r>
              <a:rPr sz="100" i="1" spc="-14" dirty="0">
                <a:latin typeface="Trebuchet MS"/>
                <a:cs typeface="Trebuchet MS"/>
              </a:rPr>
              <a:t>lograste”.</a:t>
            </a:r>
            <a:r>
              <a:rPr sz="100" i="1" spc="7" dirty="0">
                <a:latin typeface="Trebuchet MS"/>
                <a:cs typeface="Trebuchet MS"/>
              </a:rPr>
              <a:t> </a:t>
            </a:r>
            <a:r>
              <a:rPr sz="100" spc="-7" dirty="0">
                <a:latin typeface="Trebuchet MS"/>
                <a:cs typeface="Trebuchet MS"/>
              </a:rPr>
              <a:t>Repita</a:t>
            </a:r>
            <a:r>
              <a:rPr sz="100" spc="7" dirty="0">
                <a:latin typeface="Trebuchet MS"/>
                <a:cs typeface="Trebuchet MS"/>
              </a:rPr>
              <a:t> </a:t>
            </a:r>
            <a:r>
              <a:rPr sz="100" spc="-7" dirty="0">
                <a:latin typeface="Trebuchet MS"/>
                <a:cs typeface="Trebuchet MS"/>
              </a:rPr>
              <a:t>su</a:t>
            </a:r>
            <a:r>
              <a:rPr sz="100" spc="7" dirty="0">
                <a:latin typeface="Trebuchet MS"/>
                <a:cs typeface="Trebuchet MS"/>
              </a:rPr>
              <a:t> </a:t>
            </a:r>
            <a:r>
              <a:rPr sz="100" spc="-7" dirty="0">
                <a:latin typeface="Trebuchet MS"/>
                <a:cs typeface="Trebuchet MS"/>
              </a:rPr>
              <a:t>validación</a:t>
            </a:r>
            <a:r>
              <a:rPr sz="100" spc="7" dirty="0">
                <a:latin typeface="Trebuchet MS"/>
                <a:cs typeface="Trebuchet MS"/>
              </a:rPr>
              <a:t> </a:t>
            </a:r>
            <a:r>
              <a:rPr sz="100" spc="-14" dirty="0">
                <a:latin typeface="Trebuchet MS"/>
                <a:cs typeface="Trebuchet MS"/>
              </a:rPr>
              <a:t>junto</a:t>
            </a:r>
            <a:r>
              <a:rPr sz="100" spc="10" dirty="0">
                <a:latin typeface="Trebuchet MS"/>
                <a:cs typeface="Trebuchet MS"/>
              </a:rPr>
              <a:t> </a:t>
            </a:r>
            <a:r>
              <a:rPr sz="100" spc="-7" dirty="0">
                <a:latin typeface="Trebuchet MS"/>
                <a:cs typeface="Trebuchet MS"/>
              </a:rPr>
              <a:t>con</a:t>
            </a:r>
            <a:r>
              <a:rPr sz="100" spc="7" dirty="0">
                <a:latin typeface="Trebuchet MS"/>
                <a:cs typeface="Trebuchet MS"/>
              </a:rPr>
              <a:t> </a:t>
            </a:r>
            <a:r>
              <a:rPr sz="100" spc="-7" dirty="0">
                <a:latin typeface="Trebuchet MS"/>
                <a:cs typeface="Trebuchet MS"/>
              </a:rPr>
              <a:t>una</a:t>
            </a:r>
            <a:r>
              <a:rPr sz="100" spc="7" dirty="0">
                <a:latin typeface="Trebuchet MS"/>
                <a:cs typeface="Trebuchet MS"/>
              </a:rPr>
              <a:t> </a:t>
            </a:r>
            <a:r>
              <a:rPr sz="100" spc="-7" dirty="0">
                <a:latin typeface="Trebuchet MS"/>
                <a:cs typeface="Trebuchet MS"/>
              </a:rPr>
              <a:t>felicitación.</a:t>
            </a:r>
            <a:r>
              <a:rPr sz="100" spc="7" dirty="0">
                <a:latin typeface="Trebuchet MS"/>
                <a:cs typeface="Trebuchet MS"/>
              </a:rPr>
              <a:t> </a:t>
            </a:r>
            <a:r>
              <a:rPr sz="100" spc="-7" dirty="0">
                <a:latin typeface="Trebuchet MS"/>
                <a:cs typeface="Trebuchet MS"/>
              </a:rPr>
              <a:t>Diga:</a:t>
            </a:r>
            <a:r>
              <a:rPr sz="100" spc="7" dirty="0">
                <a:latin typeface="Trebuchet MS"/>
                <a:cs typeface="Trebuchet MS"/>
              </a:rPr>
              <a:t> </a:t>
            </a:r>
            <a:r>
              <a:rPr sz="100" i="1" spc="-14" dirty="0">
                <a:latin typeface="Trebuchet MS"/>
                <a:cs typeface="Trebuchet MS"/>
              </a:rPr>
              <a:t>“Sé</a:t>
            </a:r>
            <a:r>
              <a:rPr sz="100" i="1" spc="10" dirty="0">
                <a:latin typeface="Trebuchet MS"/>
                <a:cs typeface="Trebuchet MS"/>
              </a:rPr>
              <a:t> </a:t>
            </a:r>
            <a:r>
              <a:rPr sz="100" i="1" spc="-14" dirty="0">
                <a:latin typeface="Trebuchet MS"/>
                <a:cs typeface="Trebuchet MS"/>
              </a:rPr>
              <a:t>que</a:t>
            </a:r>
            <a:r>
              <a:rPr sz="100" i="1" spc="7" dirty="0">
                <a:latin typeface="Trebuchet MS"/>
                <a:cs typeface="Trebuchet MS"/>
              </a:rPr>
              <a:t> </a:t>
            </a:r>
            <a:r>
              <a:rPr sz="100" i="1" spc="-7" dirty="0">
                <a:latin typeface="Trebuchet MS"/>
                <a:cs typeface="Trebuchet MS"/>
              </a:rPr>
              <a:t>estabas</a:t>
            </a:r>
            <a:r>
              <a:rPr sz="100" i="1" spc="7" dirty="0">
                <a:latin typeface="Trebuchet MS"/>
                <a:cs typeface="Trebuchet MS"/>
              </a:rPr>
              <a:t> </a:t>
            </a:r>
            <a:r>
              <a:rPr sz="100" i="1" spc="-14" dirty="0">
                <a:latin typeface="Trebuchet MS"/>
                <a:cs typeface="Trebuchet MS"/>
              </a:rPr>
              <a:t>muy</a:t>
            </a:r>
            <a:r>
              <a:rPr sz="100" i="1" spc="7" dirty="0">
                <a:latin typeface="Trebuchet MS"/>
                <a:cs typeface="Trebuchet MS"/>
              </a:rPr>
              <a:t> </a:t>
            </a:r>
            <a:r>
              <a:rPr sz="100" i="1" spc="-7" dirty="0">
                <a:latin typeface="Trebuchet MS"/>
                <a:cs typeface="Trebuchet MS"/>
              </a:rPr>
              <a:t>nervioso”.</a:t>
            </a:r>
            <a:endParaRPr sz="100">
              <a:latin typeface="Trebuchet MS"/>
              <a:cs typeface="Trebuchet MS"/>
            </a:endParaRPr>
          </a:p>
        </p:txBody>
      </p:sp>
      <p:sp>
        <p:nvSpPr>
          <p:cNvPr id="762" name="object 762"/>
          <p:cNvSpPr txBox="1"/>
          <p:nvPr/>
        </p:nvSpPr>
        <p:spPr>
          <a:xfrm rot="21420000">
            <a:off x="7599797" y="3249635"/>
            <a:ext cx="121265" cy="63741"/>
          </a:xfrm>
          <a:prstGeom prst="rect">
            <a:avLst/>
          </a:prstGeom>
        </p:spPr>
        <p:txBody>
          <a:bodyPr vert="horz" wrap="square" lIns="0" tIns="2165" rIns="0" bIns="0" rtlCol="0">
            <a:spAutoFit/>
          </a:bodyPr>
          <a:lstStyle/>
          <a:p>
            <a:pPr marL="2598" indent="-3031">
              <a:spcBef>
                <a:spcPts val="17"/>
              </a:spcBef>
              <a:buClr>
                <a:srgbClr val="0092D1"/>
              </a:buClr>
              <a:buSzPts val="100"/>
              <a:buFont typeface="Trebuchet MS"/>
              <a:buChar char="•"/>
              <a:tabLst>
                <a:tab pos="3031" algn="l"/>
              </a:tabLst>
            </a:pPr>
            <a:r>
              <a:rPr sz="100" i="1" spc="-14" dirty="0">
                <a:latin typeface="Trebuchet MS"/>
                <a:cs typeface="Trebuchet MS"/>
              </a:rPr>
              <a:t>“Estoy</a:t>
            </a:r>
            <a:r>
              <a:rPr sz="100" i="1" dirty="0">
                <a:latin typeface="Trebuchet MS"/>
                <a:cs typeface="Trebuchet MS"/>
              </a:rPr>
              <a:t> </a:t>
            </a:r>
            <a:r>
              <a:rPr sz="100" i="1" spc="-7" dirty="0">
                <a:latin typeface="Trebuchet MS"/>
                <a:cs typeface="Trebuchet MS"/>
              </a:rPr>
              <a:t>muy</a:t>
            </a:r>
            <a:r>
              <a:rPr sz="100" i="1" dirty="0">
                <a:latin typeface="Trebuchet MS"/>
                <a:cs typeface="Trebuchet MS"/>
              </a:rPr>
              <a:t> </a:t>
            </a:r>
            <a:r>
              <a:rPr sz="100" i="1" spc="-7" dirty="0">
                <a:latin typeface="Trebuchet MS"/>
                <a:cs typeface="Trebuchet MS"/>
              </a:rPr>
              <a:t>orgulloso</a:t>
            </a:r>
            <a:r>
              <a:rPr sz="100" i="1" dirty="0">
                <a:latin typeface="Trebuchet MS"/>
                <a:cs typeface="Trebuchet MS"/>
              </a:rPr>
              <a:t> </a:t>
            </a:r>
            <a:r>
              <a:rPr sz="100" i="1" spc="-7" dirty="0">
                <a:latin typeface="Trebuchet MS"/>
                <a:cs typeface="Trebuchet MS"/>
              </a:rPr>
              <a:t>de</a:t>
            </a:r>
            <a:r>
              <a:rPr sz="100" i="1" spc="3" dirty="0">
                <a:latin typeface="Trebuchet MS"/>
                <a:cs typeface="Trebuchet MS"/>
              </a:rPr>
              <a:t> </a:t>
            </a:r>
            <a:r>
              <a:rPr sz="100" i="1" spc="-7" dirty="0">
                <a:latin typeface="Trebuchet MS"/>
                <a:cs typeface="Trebuchet MS"/>
              </a:rPr>
              <a:t>que</a:t>
            </a:r>
            <a:r>
              <a:rPr sz="100" i="1" dirty="0">
                <a:latin typeface="Trebuchet MS"/>
                <a:cs typeface="Trebuchet MS"/>
              </a:rPr>
              <a:t> </a:t>
            </a:r>
            <a:r>
              <a:rPr sz="100" i="1" spc="-14" dirty="0">
                <a:latin typeface="Trebuchet MS"/>
                <a:cs typeface="Trebuchet MS"/>
              </a:rPr>
              <a:t>me</a:t>
            </a:r>
            <a:r>
              <a:rPr sz="100" i="1" dirty="0">
                <a:latin typeface="Trebuchet MS"/>
                <a:cs typeface="Trebuchet MS"/>
              </a:rPr>
              <a:t> </a:t>
            </a:r>
            <a:r>
              <a:rPr sz="100" i="1" spc="-7" dirty="0">
                <a:latin typeface="Trebuchet MS"/>
                <a:cs typeface="Trebuchet MS"/>
              </a:rPr>
              <a:t>hayas</a:t>
            </a:r>
            <a:r>
              <a:rPr sz="100" i="1" spc="3" dirty="0">
                <a:latin typeface="Trebuchet MS"/>
                <a:cs typeface="Trebuchet MS"/>
              </a:rPr>
              <a:t> </a:t>
            </a:r>
            <a:r>
              <a:rPr sz="100" i="1" spc="-7" dirty="0">
                <a:latin typeface="Trebuchet MS"/>
                <a:cs typeface="Trebuchet MS"/>
              </a:rPr>
              <a:t>contado</a:t>
            </a:r>
            <a:r>
              <a:rPr sz="100" i="1" dirty="0">
                <a:latin typeface="Trebuchet MS"/>
                <a:cs typeface="Trebuchet MS"/>
              </a:rPr>
              <a:t> </a:t>
            </a:r>
            <a:r>
              <a:rPr sz="100" i="1" spc="-7" dirty="0">
                <a:latin typeface="Trebuchet MS"/>
                <a:cs typeface="Trebuchet MS"/>
              </a:rPr>
              <a:t>cómo</a:t>
            </a:r>
            <a:r>
              <a:rPr sz="100" i="1" dirty="0">
                <a:latin typeface="Trebuchet MS"/>
                <a:cs typeface="Trebuchet MS"/>
              </a:rPr>
              <a:t> </a:t>
            </a:r>
            <a:r>
              <a:rPr sz="100" i="1" spc="-7" dirty="0">
                <a:latin typeface="Trebuchet MS"/>
                <a:cs typeface="Trebuchet MS"/>
              </a:rPr>
              <a:t>te</a:t>
            </a:r>
            <a:r>
              <a:rPr sz="100" i="1" dirty="0">
                <a:latin typeface="Trebuchet MS"/>
                <a:cs typeface="Trebuchet MS"/>
              </a:rPr>
              <a:t> </a:t>
            </a:r>
            <a:r>
              <a:rPr sz="100" i="1" spc="-7" dirty="0">
                <a:latin typeface="Trebuchet MS"/>
                <a:cs typeface="Trebuchet MS"/>
              </a:rPr>
              <a:t>sentías</a:t>
            </a:r>
            <a:r>
              <a:rPr sz="100" i="1" spc="3" dirty="0">
                <a:latin typeface="Trebuchet MS"/>
                <a:cs typeface="Trebuchet MS"/>
              </a:rPr>
              <a:t> </a:t>
            </a:r>
            <a:r>
              <a:rPr sz="100" i="1" spc="-7" dirty="0">
                <a:latin typeface="Trebuchet MS"/>
                <a:cs typeface="Trebuchet MS"/>
              </a:rPr>
              <a:t>y</a:t>
            </a:r>
            <a:r>
              <a:rPr sz="100" i="1" dirty="0">
                <a:latin typeface="Trebuchet MS"/>
                <a:cs typeface="Trebuchet MS"/>
              </a:rPr>
              <a:t> </a:t>
            </a:r>
            <a:r>
              <a:rPr sz="100" i="1" spc="-7" dirty="0">
                <a:latin typeface="Trebuchet MS"/>
                <a:cs typeface="Trebuchet MS"/>
              </a:rPr>
              <a:t>por</a:t>
            </a:r>
            <a:r>
              <a:rPr sz="100" i="1" dirty="0">
                <a:latin typeface="Trebuchet MS"/>
                <a:cs typeface="Trebuchet MS"/>
              </a:rPr>
              <a:t> </a:t>
            </a:r>
            <a:r>
              <a:rPr sz="100" i="1" spc="-7" dirty="0">
                <a:latin typeface="Trebuchet MS"/>
                <a:cs typeface="Trebuchet MS"/>
              </a:rPr>
              <a:t>no</a:t>
            </a:r>
            <a:r>
              <a:rPr sz="100" i="1" dirty="0">
                <a:latin typeface="Trebuchet MS"/>
                <a:cs typeface="Trebuchet MS"/>
              </a:rPr>
              <a:t> </a:t>
            </a:r>
            <a:r>
              <a:rPr sz="100" i="1" spc="-7" dirty="0">
                <a:latin typeface="Trebuchet MS"/>
                <a:cs typeface="Trebuchet MS"/>
              </a:rPr>
              <a:t>haberte</a:t>
            </a:r>
            <a:r>
              <a:rPr sz="100" i="1" spc="3" dirty="0">
                <a:latin typeface="Trebuchet MS"/>
                <a:cs typeface="Trebuchet MS"/>
              </a:rPr>
              <a:t> </a:t>
            </a:r>
            <a:r>
              <a:rPr sz="100" i="1" spc="-7" dirty="0">
                <a:latin typeface="Trebuchet MS"/>
                <a:cs typeface="Trebuchet MS"/>
              </a:rPr>
              <a:t>movido”.</a:t>
            </a:r>
            <a:endParaRPr sz="100">
              <a:latin typeface="Trebuchet MS"/>
              <a:cs typeface="Trebuchet MS"/>
            </a:endParaRPr>
          </a:p>
        </p:txBody>
      </p:sp>
      <p:sp>
        <p:nvSpPr>
          <p:cNvPr id="763" name="object 763"/>
          <p:cNvSpPr txBox="1"/>
          <p:nvPr/>
        </p:nvSpPr>
        <p:spPr>
          <a:xfrm rot="21480000">
            <a:off x="7597608" y="3260481"/>
            <a:ext cx="85795" cy="64616"/>
          </a:xfrm>
          <a:prstGeom prst="rect">
            <a:avLst/>
          </a:prstGeom>
        </p:spPr>
        <p:txBody>
          <a:bodyPr vert="horz" wrap="square" lIns="0" tIns="3031" rIns="0" bIns="0" rtlCol="0">
            <a:spAutoFit/>
          </a:bodyPr>
          <a:lstStyle/>
          <a:p>
            <a:pPr>
              <a:spcBef>
                <a:spcPts val="24"/>
              </a:spcBef>
            </a:pPr>
            <a:r>
              <a:rPr sz="100" b="1" spc="-7" dirty="0">
                <a:solidFill>
                  <a:srgbClr val="005899"/>
                </a:solidFill>
                <a:latin typeface="Trebuchet MS"/>
                <a:cs typeface="Trebuchet MS"/>
              </a:rPr>
              <a:t>El</a:t>
            </a:r>
            <a:r>
              <a:rPr sz="100" b="1" dirty="0">
                <a:solidFill>
                  <a:srgbClr val="005899"/>
                </a:solidFill>
                <a:latin typeface="Trebuchet MS"/>
                <a:cs typeface="Trebuchet MS"/>
              </a:rPr>
              <a:t> </a:t>
            </a:r>
            <a:r>
              <a:rPr sz="100" b="1" spc="-7" dirty="0">
                <a:solidFill>
                  <a:srgbClr val="005899"/>
                </a:solidFill>
                <a:latin typeface="Trebuchet MS"/>
                <a:cs typeface="Trebuchet MS"/>
              </a:rPr>
              <a:t>cuerpo</a:t>
            </a:r>
            <a:r>
              <a:rPr sz="100" b="1" spc="3" dirty="0">
                <a:solidFill>
                  <a:srgbClr val="005899"/>
                </a:solidFill>
                <a:latin typeface="Trebuchet MS"/>
                <a:cs typeface="Trebuchet MS"/>
              </a:rPr>
              <a:t> </a:t>
            </a:r>
            <a:r>
              <a:rPr sz="100" b="1" spc="-7" dirty="0">
                <a:solidFill>
                  <a:srgbClr val="005899"/>
                </a:solidFill>
                <a:latin typeface="Trebuchet MS"/>
                <a:cs typeface="Trebuchet MS"/>
              </a:rPr>
              <a:t>está</a:t>
            </a:r>
            <a:r>
              <a:rPr sz="100" b="1" dirty="0">
                <a:solidFill>
                  <a:srgbClr val="005899"/>
                </a:solidFill>
                <a:latin typeface="Trebuchet MS"/>
                <a:cs typeface="Trebuchet MS"/>
              </a:rPr>
              <a:t> </a:t>
            </a:r>
            <a:r>
              <a:rPr sz="100" b="1" spc="-7" dirty="0">
                <a:solidFill>
                  <a:srgbClr val="005899"/>
                </a:solidFill>
                <a:latin typeface="Trebuchet MS"/>
                <a:cs typeface="Trebuchet MS"/>
              </a:rPr>
              <a:t>construyendo</a:t>
            </a:r>
            <a:r>
              <a:rPr sz="100" b="1" spc="3" dirty="0">
                <a:solidFill>
                  <a:srgbClr val="005899"/>
                </a:solidFill>
                <a:latin typeface="Trebuchet MS"/>
                <a:cs typeface="Trebuchet MS"/>
              </a:rPr>
              <a:t> </a:t>
            </a:r>
            <a:r>
              <a:rPr sz="100" b="1" spc="-7" dirty="0">
                <a:solidFill>
                  <a:srgbClr val="005899"/>
                </a:solidFill>
                <a:latin typeface="Trebuchet MS"/>
                <a:cs typeface="Trebuchet MS"/>
              </a:rPr>
              <a:t>defensas</a:t>
            </a:r>
            <a:r>
              <a:rPr sz="100" b="1" dirty="0">
                <a:solidFill>
                  <a:srgbClr val="005899"/>
                </a:solidFill>
                <a:latin typeface="Trebuchet MS"/>
                <a:cs typeface="Trebuchet MS"/>
              </a:rPr>
              <a:t> </a:t>
            </a:r>
            <a:r>
              <a:rPr sz="100" b="1" spc="-7" dirty="0">
                <a:solidFill>
                  <a:srgbClr val="005899"/>
                </a:solidFill>
                <a:latin typeface="Trebuchet MS"/>
                <a:cs typeface="Trebuchet MS"/>
              </a:rPr>
              <a:t>para</a:t>
            </a:r>
            <a:r>
              <a:rPr sz="100" b="1" spc="3" dirty="0">
                <a:solidFill>
                  <a:srgbClr val="005899"/>
                </a:solidFill>
                <a:latin typeface="Trebuchet MS"/>
                <a:cs typeface="Trebuchet MS"/>
              </a:rPr>
              <a:t> </a:t>
            </a:r>
            <a:r>
              <a:rPr sz="100" b="1" spc="-7" dirty="0">
                <a:solidFill>
                  <a:srgbClr val="005899"/>
                </a:solidFill>
                <a:latin typeface="Trebuchet MS"/>
                <a:cs typeface="Trebuchet MS"/>
              </a:rPr>
              <a:t>su</a:t>
            </a:r>
            <a:r>
              <a:rPr sz="100" b="1" spc="3" dirty="0">
                <a:solidFill>
                  <a:srgbClr val="005899"/>
                </a:solidFill>
                <a:latin typeface="Trebuchet MS"/>
                <a:cs typeface="Trebuchet MS"/>
              </a:rPr>
              <a:t> </a:t>
            </a:r>
            <a:r>
              <a:rPr sz="100" b="1" spc="-7" dirty="0">
                <a:solidFill>
                  <a:srgbClr val="005899"/>
                </a:solidFill>
                <a:latin typeface="Trebuchet MS"/>
                <a:cs typeface="Trebuchet MS"/>
              </a:rPr>
              <a:t>protección.</a:t>
            </a:r>
            <a:endParaRPr sz="100">
              <a:latin typeface="Trebuchet MS"/>
              <a:cs typeface="Trebuchet MS"/>
            </a:endParaRPr>
          </a:p>
        </p:txBody>
      </p:sp>
      <p:sp>
        <p:nvSpPr>
          <p:cNvPr id="764" name="object 764"/>
          <p:cNvSpPr txBox="1"/>
          <p:nvPr/>
        </p:nvSpPr>
        <p:spPr>
          <a:xfrm rot="21480000">
            <a:off x="7600555" y="3259001"/>
            <a:ext cx="31750" cy="79568"/>
          </a:xfrm>
          <a:prstGeom prst="rect">
            <a:avLst/>
          </a:prstGeom>
        </p:spPr>
        <p:txBody>
          <a:bodyPr vert="horz" wrap="square" lIns="0" tIns="2598" rIns="0" bIns="0" rtlCol="0">
            <a:spAutoFit/>
          </a:bodyPr>
          <a:lstStyle/>
          <a:p>
            <a:pPr marL="2598" indent="-3031">
              <a:spcBef>
                <a:spcPts val="20"/>
              </a:spcBef>
              <a:buClr>
                <a:srgbClr val="0092D1"/>
              </a:buClr>
              <a:buSzPts val="100"/>
              <a:buFont typeface="Trebuchet MS"/>
              <a:buChar char="•"/>
              <a:tabLst>
                <a:tab pos="3031" algn="l"/>
              </a:tabLst>
            </a:pPr>
            <a:r>
              <a:rPr sz="100" spc="-7" dirty="0">
                <a:latin typeface="Trebuchet MS"/>
                <a:cs typeface="Trebuchet MS"/>
              </a:rPr>
              <a:t>Colocar</a:t>
            </a:r>
            <a:r>
              <a:rPr sz="100" spc="-3" dirty="0">
                <a:latin typeface="Trebuchet MS"/>
                <a:cs typeface="Trebuchet MS"/>
              </a:rPr>
              <a:t> </a:t>
            </a:r>
            <a:r>
              <a:rPr sz="100" spc="-7" dirty="0">
                <a:latin typeface="Trebuchet MS"/>
                <a:cs typeface="Trebuchet MS"/>
              </a:rPr>
              <a:t>una</a:t>
            </a:r>
            <a:r>
              <a:rPr sz="100" dirty="0">
                <a:latin typeface="Trebuchet MS"/>
                <a:cs typeface="Trebuchet MS"/>
              </a:rPr>
              <a:t> </a:t>
            </a:r>
            <a:r>
              <a:rPr sz="100" spc="-7" dirty="0">
                <a:latin typeface="Trebuchet MS"/>
                <a:cs typeface="Trebuchet MS"/>
              </a:rPr>
              <a:t>toallita</a:t>
            </a:r>
            <a:r>
              <a:rPr sz="100" dirty="0">
                <a:latin typeface="Trebuchet MS"/>
                <a:cs typeface="Trebuchet MS"/>
              </a:rPr>
              <a:t> </a:t>
            </a:r>
            <a:r>
              <a:rPr sz="100" spc="-24" dirty="0">
                <a:latin typeface="Trebuchet MS"/>
                <a:cs typeface="Trebuchet MS"/>
              </a:rPr>
              <a:t>lim</a:t>
            </a:r>
            <a:endParaRPr sz="100">
              <a:latin typeface="Trebuchet MS"/>
              <a:cs typeface="Trebuchet MS"/>
            </a:endParaRPr>
          </a:p>
        </p:txBody>
      </p:sp>
      <p:sp>
        <p:nvSpPr>
          <p:cNvPr id="765" name="object 765"/>
          <p:cNvSpPr txBox="1"/>
          <p:nvPr/>
        </p:nvSpPr>
        <p:spPr>
          <a:xfrm rot="21480000">
            <a:off x="7597408" y="3255640"/>
            <a:ext cx="143350" cy="64616"/>
          </a:xfrm>
          <a:prstGeom prst="rect">
            <a:avLst/>
          </a:prstGeom>
        </p:spPr>
        <p:txBody>
          <a:bodyPr vert="horz" wrap="square" lIns="0" tIns="3031" rIns="0" bIns="0" rtlCol="0">
            <a:spAutoFit/>
          </a:bodyPr>
          <a:lstStyle/>
          <a:p>
            <a:pPr>
              <a:spcBef>
                <a:spcPts val="24"/>
              </a:spcBef>
            </a:pPr>
            <a:r>
              <a:rPr sz="100" b="1" spc="-7" dirty="0">
                <a:solidFill>
                  <a:srgbClr val="005899"/>
                </a:solidFill>
                <a:latin typeface="Trebuchet MS"/>
                <a:cs typeface="Trebuchet MS"/>
              </a:rPr>
              <a:t>Dígales</a:t>
            </a:r>
            <a:r>
              <a:rPr sz="100" b="1" dirty="0">
                <a:solidFill>
                  <a:srgbClr val="005899"/>
                </a:solidFill>
                <a:latin typeface="Trebuchet MS"/>
                <a:cs typeface="Trebuchet MS"/>
              </a:rPr>
              <a:t> </a:t>
            </a:r>
            <a:r>
              <a:rPr sz="100" b="1" spc="-7" dirty="0">
                <a:solidFill>
                  <a:srgbClr val="005899"/>
                </a:solidFill>
                <a:latin typeface="Trebuchet MS"/>
                <a:cs typeface="Trebuchet MS"/>
              </a:rPr>
              <a:t>que</a:t>
            </a:r>
            <a:r>
              <a:rPr sz="100" b="1" dirty="0">
                <a:solidFill>
                  <a:srgbClr val="005899"/>
                </a:solidFill>
                <a:latin typeface="Trebuchet MS"/>
                <a:cs typeface="Trebuchet MS"/>
              </a:rPr>
              <a:t> </a:t>
            </a:r>
            <a:r>
              <a:rPr sz="100" b="1" spc="-7" dirty="0">
                <a:solidFill>
                  <a:srgbClr val="005899"/>
                </a:solidFill>
                <a:latin typeface="Trebuchet MS"/>
                <a:cs typeface="Trebuchet MS"/>
              </a:rPr>
              <a:t>es</a:t>
            </a:r>
            <a:r>
              <a:rPr sz="100" b="1" spc="3" dirty="0">
                <a:solidFill>
                  <a:srgbClr val="005899"/>
                </a:solidFill>
                <a:latin typeface="Trebuchet MS"/>
                <a:cs typeface="Trebuchet MS"/>
              </a:rPr>
              <a:t> </a:t>
            </a:r>
            <a:r>
              <a:rPr sz="100" b="1" spc="-7" dirty="0">
                <a:solidFill>
                  <a:srgbClr val="005899"/>
                </a:solidFill>
                <a:latin typeface="Trebuchet MS"/>
                <a:cs typeface="Trebuchet MS"/>
              </a:rPr>
              <a:t>normal</a:t>
            </a:r>
            <a:r>
              <a:rPr sz="100" b="1" dirty="0">
                <a:solidFill>
                  <a:srgbClr val="005899"/>
                </a:solidFill>
                <a:latin typeface="Trebuchet MS"/>
                <a:cs typeface="Trebuchet MS"/>
              </a:rPr>
              <a:t> </a:t>
            </a:r>
            <a:r>
              <a:rPr sz="100" b="1" spc="-7" dirty="0">
                <a:solidFill>
                  <a:srgbClr val="005899"/>
                </a:solidFill>
                <a:latin typeface="Trebuchet MS"/>
                <a:cs typeface="Trebuchet MS"/>
              </a:rPr>
              <a:t>que</a:t>
            </a:r>
            <a:r>
              <a:rPr sz="100" b="1" spc="3" dirty="0">
                <a:solidFill>
                  <a:srgbClr val="005899"/>
                </a:solidFill>
                <a:latin typeface="Trebuchet MS"/>
                <a:cs typeface="Trebuchet MS"/>
              </a:rPr>
              <a:t> </a:t>
            </a:r>
            <a:r>
              <a:rPr sz="100" b="1" spc="-7" dirty="0">
                <a:solidFill>
                  <a:srgbClr val="005899"/>
                </a:solidFill>
                <a:latin typeface="Trebuchet MS"/>
                <a:cs typeface="Trebuchet MS"/>
              </a:rPr>
              <a:t>el</a:t>
            </a:r>
            <a:r>
              <a:rPr sz="100" b="1" dirty="0">
                <a:solidFill>
                  <a:srgbClr val="005899"/>
                </a:solidFill>
                <a:latin typeface="Trebuchet MS"/>
                <a:cs typeface="Trebuchet MS"/>
              </a:rPr>
              <a:t> </a:t>
            </a:r>
            <a:r>
              <a:rPr sz="100" b="1" spc="-7" dirty="0">
                <a:solidFill>
                  <a:srgbClr val="005899"/>
                </a:solidFill>
                <a:latin typeface="Trebuchet MS"/>
                <a:cs typeface="Trebuchet MS"/>
              </a:rPr>
              <a:t>brazo</a:t>
            </a:r>
            <a:r>
              <a:rPr sz="100" b="1" dirty="0">
                <a:solidFill>
                  <a:srgbClr val="005899"/>
                </a:solidFill>
                <a:latin typeface="Trebuchet MS"/>
                <a:cs typeface="Trebuchet MS"/>
              </a:rPr>
              <a:t> </a:t>
            </a:r>
            <a:r>
              <a:rPr sz="100" b="1" spc="-7" dirty="0">
                <a:solidFill>
                  <a:srgbClr val="005899"/>
                </a:solidFill>
                <a:latin typeface="Trebuchet MS"/>
                <a:cs typeface="Trebuchet MS"/>
              </a:rPr>
              <a:t>esté</a:t>
            </a:r>
            <a:r>
              <a:rPr sz="100" b="1" spc="3" dirty="0">
                <a:solidFill>
                  <a:srgbClr val="005899"/>
                </a:solidFill>
                <a:latin typeface="Trebuchet MS"/>
                <a:cs typeface="Trebuchet MS"/>
              </a:rPr>
              <a:t> </a:t>
            </a:r>
            <a:r>
              <a:rPr sz="100" b="1" spc="-7" dirty="0">
                <a:solidFill>
                  <a:srgbClr val="005899"/>
                </a:solidFill>
                <a:latin typeface="Trebuchet MS"/>
                <a:cs typeface="Trebuchet MS"/>
              </a:rPr>
              <a:t>adolorido</a:t>
            </a:r>
            <a:r>
              <a:rPr sz="100" b="1" dirty="0">
                <a:solidFill>
                  <a:srgbClr val="005899"/>
                </a:solidFill>
                <a:latin typeface="Trebuchet MS"/>
                <a:cs typeface="Trebuchet MS"/>
              </a:rPr>
              <a:t> </a:t>
            </a:r>
            <a:r>
              <a:rPr sz="100" b="1" spc="-7" dirty="0">
                <a:solidFill>
                  <a:srgbClr val="005899"/>
                </a:solidFill>
                <a:latin typeface="Trebuchet MS"/>
                <a:cs typeface="Trebuchet MS"/>
              </a:rPr>
              <a:t>y</a:t>
            </a:r>
            <a:r>
              <a:rPr sz="100" b="1" spc="3" dirty="0">
                <a:solidFill>
                  <a:srgbClr val="005899"/>
                </a:solidFill>
                <a:latin typeface="Trebuchet MS"/>
                <a:cs typeface="Trebuchet MS"/>
              </a:rPr>
              <a:t> </a:t>
            </a:r>
            <a:r>
              <a:rPr sz="100" b="1" spc="-7" dirty="0">
                <a:solidFill>
                  <a:srgbClr val="005899"/>
                </a:solidFill>
                <a:latin typeface="Trebuchet MS"/>
                <a:cs typeface="Trebuchet MS"/>
              </a:rPr>
              <a:t>que</a:t>
            </a:r>
            <a:r>
              <a:rPr sz="100" b="1" dirty="0">
                <a:solidFill>
                  <a:srgbClr val="005899"/>
                </a:solidFill>
                <a:latin typeface="Trebuchet MS"/>
                <a:cs typeface="Trebuchet MS"/>
              </a:rPr>
              <a:t> </a:t>
            </a:r>
            <a:r>
              <a:rPr sz="100" b="1" spc="-7" dirty="0">
                <a:solidFill>
                  <a:srgbClr val="005899"/>
                </a:solidFill>
                <a:latin typeface="Trebuchet MS"/>
                <a:cs typeface="Trebuchet MS"/>
              </a:rPr>
              <a:t>pueden</a:t>
            </a:r>
            <a:r>
              <a:rPr sz="100" b="1" spc="3" dirty="0">
                <a:solidFill>
                  <a:srgbClr val="005899"/>
                </a:solidFill>
                <a:latin typeface="Trebuchet MS"/>
                <a:cs typeface="Trebuchet MS"/>
              </a:rPr>
              <a:t> </a:t>
            </a:r>
            <a:r>
              <a:rPr sz="100" b="1" spc="-7" dirty="0">
                <a:solidFill>
                  <a:srgbClr val="005899"/>
                </a:solidFill>
                <a:latin typeface="Trebuchet MS"/>
                <a:cs typeface="Trebuchet MS"/>
              </a:rPr>
              <a:t>sentirse</a:t>
            </a:r>
            <a:r>
              <a:rPr sz="100" b="1" dirty="0">
                <a:solidFill>
                  <a:srgbClr val="005899"/>
                </a:solidFill>
                <a:latin typeface="Trebuchet MS"/>
                <a:cs typeface="Trebuchet MS"/>
              </a:rPr>
              <a:t> </a:t>
            </a:r>
            <a:r>
              <a:rPr sz="100" b="1" spc="-7" dirty="0">
                <a:solidFill>
                  <a:srgbClr val="005899"/>
                </a:solidFill>
                <a:latin typeface="Trebuchet MS"/>
                <a:cs typeface="Trebuchet MS"/>
              </a:rPr>
              <a:t>mal</a:t>
            </a:r>
            <a:r>
              <a:rPr sz="100" b="1" dirty="0">
                <a:solidFill>
                  <a:srgbClr val="005899"/>
                </a:solidFill>
                <a:latin typeface="Trebuchet MS"/>
                <a:cs typeface="Trebuchet MS"/>
              </a:rPr>
              <a:t> </a:t>
            </a:r>
            <a:r>
              <a:rPr sz="100" b="1" spc="-7" dirty="0">
                <a:solidFill>
                  <a:srgbClr val="005899"/>
                </a:solidFill>
                <a:latin typeface="Trebuchet MS"/>
                <a:cs typeface="Trebuchet MS"/>
              </a:rPr>
              <a:t>un</a:t>
            </a:r>
            <a:r>
              <a:rPr sz="100" b="1" spc="3" dirty="0">
                <a:solidFill>
                  <a:srgbClr val="005899"/>
                </a:solidFill>
                <a:latin typeface="Trebuchet MS"/>
                <a:cs typeface="Trebuchet MS"/>
              </a:rPr>
              <a:t> </a:t>
            </a:r>
            <a:r>
              <a:rPr sz="100" b="1" spc="-7" dirty="0">
                <a:solidFill>
                  <a:srgbClr val="005899"/>
                </a:solidFill>
                <a:latin typeface="Trebuchet MS"/>
                <a:cs typeface="Trebuchet MS"/>
              </a:rPr>
              <a:t>par</a:t>
            </a:r>
            <a:r>
              <a:rPr sz="100" b="1" dirty="0">
                <a:solidFill>
                  <a:srgbClr val="005899"/>
                </a:solidFill>
                <a:latin typeface="Trebuchet MS"/>
                <a:cs typeface="Trebuchet MS"/>
              </a:rPr>
              <a:t> </a:t>
            </a:r>
            <a:r>
              <a:rPr sz="100" b="1" spc="-10" baseline="55555" dirty="0">
                <a:solidFill>
                  <a:srgbClr val="005899"/>
                </a:solidFill>
                <a:latin typeface="Trebuchet MS"/>
                <a:cs typeface="Trebuchet MS"/>
              </a:rPr>
              <a:t>de</a:t>
            </a:r>
            <a:r>
              <a:rPr sz="100" b="1" spc="5" baseline="55555" dirty="0">
                <a:solidFill>
                  <a:srgbClr val="005899"/>
                </a:solidFill>
                <a:latin typeface="Trebuchet MS"/>
                <a:cs typeface="Trebuchet MS"/>
              </a:rPr>
              <a:t> </a:t>
            </a:r>
            <a:r>
              <a:rPr sz="100" b="1" spc="-10" baseline="55555" dirty="0">
                <a:solidFill>
                  <a:srgbClr val="005899"/>
                </a:solidFill>
                <a:latin typeface="Trebuchet MS"/>
                <a:cs typeface="Trebuchet MS"/>
              </a:rPr>
              <a:t>días</a:t>
            </a:r>
            <a:r>
              <a:rPr sz="100" b="1" baseline="55555" dirty="0">
                <a:solidFill>
                  <a:srgbClr val="005899"/>
                </a:solidFill>
                <a:latin typeface="Trebuchet MS"/>
                <a:cs typeface="Trebuchet MS"/>
              </a:rPr>
              <a:t> </a:t>
            </a:r>
            <a:r>
              <a:rPr sz="100" b="1" spc="-20" baseline="55555" dirty="0">
                <a:solidFill>
                  <a:srgbClr val="005899"/>
                </a:solidFill>
                <a:latin typeface="Trebuchet MS"/>
                <a:cs typeface="Trebuchet MS"/>
              </a:rPr>
              <a:t>más.</a:t>
            </a:r>
            <a:endParaRPr sz="100" baseline="55555">
              <a:latin typeface="Trebuchet MS"/>
              <a:cs typeface="Trebuchet MS"/>
            </a:endParaRPr>
          </a:p>
        </p:txBody>
      </p:sp>
      <p:sp>
        <p:nvSpPr>
          <p:cNvPr id="766" name="object 766"/>
          <p:cNvSpPr txBox="1"/>
          <p:nvPr/>
        </p:nvSpPr>
        <p:spPr>
          <a:xfrm rot="21480000">
            <a:off x="7631997" y="3256307"/>
            <a:ext cx="79721" cy="79568"/>
          </a:xfrm>
          <a:prstGeom prst="rect">
            <a:avLst/>
          </a:prstGeom>
        </p:spPr>
        <p:txBody>
          <a:bodyPr vert="horz" wrap="square" lIns="0" tIns="2598" rIns="0" bIns="0" rtlCol="0">
            <a:spAutoFit/>
          </a:bodyPr>
          <a:lstStyle/>
          <a:p>
            <a:pPr>
              <a:spcBef>
                <a:spcPts val="20"/>
              </a:spcBef>
            </a:pPr>
            <a:r>
              <a:rPr sz="100" spc="-7" dirty="0">
                <a:latin typeface="Trebuchet MS"/>
                <a:cs typeface="Trebuchet MS"/>
              </a:rPr>
              <a:t>pia</a:t>
            </a:r>
            <a:r>
              <a:rPr sz="100" spc="3" dirty="0">
                <a:latin typeface="Trebuchet MS"/>
                <a:cs typeface="Trebuchet MS"/>
              </a:rPr>
              <a:t> </a:t>
            </a:r>
            <a:r>
              <a:rPr sz="100" spc="-7" dirty="0">
                <a:latin typeface="Trebuchet MS"/>
                <a:cs typeface="Trebuchet MS"/>
              </a:rPr>
              <a:t>y</a:t>
            </a:r>
            <a:r>
              <a:rPr sz="100" spc="3" dirty="0">
                <a:latin typeface="Trebuchet MS"/>
                <a:cs typeface="Trebuchet MS"/>
              </a:rPr>
              <a:t> </a:t>
            </a:r>
            <a:r>
              <a:rPr sz="100" spc="-14" dirty="0">
                <a:latin typeface="Trebuchet MS"/>
                <a:cs typeface="Trebuchet MS"/>
              </a:rPr>
              <a:t>fría</a:t>
            </a:r>
            <a:r>
              <a:rPr sz="100" spc="7" dirty="0">
                <a:latin typeface="Trebuchet MS"/>
                <a:cs typeface="Trebuchet MS"/>
              </a:rPr>
              <a:t> </a:t>
            </a:r>
            <a:r>
              <a:rPr sz="100" spc="-7" dirty="0">
                <a:latin typeface="Trebuchet MS"/>
                <a:cs typeface="Trebuchet MS"/>
              </a:rPr>
              <a:t>sobre</a:t>
            </a:r>
            <a:r>
              <a:rPr sz="100" spc="3" dirty="0">
                <a:latin typeface="Trebuchet MS"/>
                <a:cs typeface="Trebuchet MS"/>
              </a:rPr>
              <a:t> </a:t>
            </a:r>
            <a:r>
              <a:rPr sz="100" spc="-7" dirty="0">
                <a:latin typeface="Trebuchet MS"/>
                <a:cs typeface="Trebuchet MS"/>
              </a:rPr>
              <a:t>el</a:t>
            </a:r>
            <a:r>
              <a:rPr sz="100" spc="3" dirty="0">
                <a:latin typeface="Trebuchet MS"/>
                <a:cs typeface="Trebuchet MS"/>
              </a:rPr>
              <a:t> </a:t>
            </a:r>
            <a:r>
              <a:rPr sz="100" spc="-14" dirty="0">
                <a:latin typeface="Trebuchet MS"/>
                <a:cs typeface="Trebuchet MS"/>
              </a:rPr>
              <a:t>brazo.</a:t>
            </a:r>
            <a:r>
              <a:rPr sz="100" spc="7" dirty="0">
                <a:latin typeface="Trebuchet MS"/>
                <a:cs typeface="Trebuchet MS"/>
              </a:rPr>
              <a:t> </a:t>
            </a:r>
            <a:r>
              <a:rPr sz="100" spc="-7" dirty="0">
                <a:latin typeface="Trebuchet MS"/>
                <a:cs typeface="Trebuchet MS"/>
              </a:rPr>
              <a:t>Seguir</a:t>
            </a:r>
            <a:r>
              <a:rPr sz="100" spc="3" dirty="0">
                <a:latin typeface="Trebuchet MS"/>
                <a:cs typeface="Trebuchet MS"/>
              </a:rPr>
              <a:t> </a:t>
            </a:r>
            <a:r>
              <a:rPr sz="100" spc="-14" dirty="0">
                <a:latin typeface="Trebuchet MS"/>
                <a:cs typeface="Trebuchet MS"/>
              </a:rPr>
              <a:t>moviendo</a:t>
            </a:r>
            <a:r>
              <a:rPr sz="100" spc="7" dirty="0">
                <a:latin typeface="Trebuchet MS"/>
                <a:cs typeface="Trebuchet MS"/>
              </a:rPr>
              <a:t> </a:t>
            </a:r>
            <a:r>
              <a:rPr sz="100" spc="-7" dirty="0">
                <a:latin typeface="Trebuchet MS"/>
                <a:cs typeface="Trebuchet MS"/>
              </a:rPr>
              <a:t>o</a:t>
            </a:r>
            <a:r>
              <a:rPr sz="100" spc="3" dirty="0">
                <a:latin typeface="Trebuchet MS"/>
                <a:cs typeface="Trebuchet MS"/>
              </a:rPr>
              <a:t> </a:t>
            </a:r>
            <a:r>
              <a:rPr sz="100" spc="-7" dirty="0">
                <a:latin typeface="Trebuchet MS"/>
                <a:cs typeface="Trebuchet MS"/>
              </a:rPr>
              <a:t>ejercitando</a:t>
            </a:r>
            <a:r>
              <a:rPr sz="100" spc="3" dirty="0">
                <a:latin typeface="Trebuchet MS"/>
                <a:cs typeface="Trebuchet MS"/>
              </a:rPr>
              <a:t> </a:t>
            </a:r>
            <a:r>
              <a:rPr sz="100" spc="-7" dirty="0">
                <a:latin typeface="Trebuchet MS"/>
                <a:cs typeface="Trebuchet MS"/>
              </a:rPr>
              <a:t>el</a:t>
            </a:r>
            <a:r>
              <a:rPr sz="100" spc="7" dirty="0">
                <a:latin typeface="Trebuchet MS"/>
                <a:cs typeface="Trebuchet MS"/>
              </a:rPr>
              <a:t> </a:t>
            </a:r>
            <a:r>
              <a:rPr sz="100" spc="-7" dirty="0">
                <a:latin typeface="Trebuchet MS"/>
                <a:cs typeface="Trebuchet MS"/>
              </a:rPr>
              <a:t>brazo.</a:t>
            </a:r>
            <a:endParaRPr sz="100">
              <a:latin typeface="Trebuchet MS"/>
              <a:cs typeface="Trebuchet MS"/>
            </a:endParaRPr>
          </a:p>
        </p:txBody>
      </p:sp>
      <p:sp>
        <p:nvSpPr>
          <p:cNvPr id="767" name="object 767"/>
          <p:cNvSpPr txBox="1"/>
          <p:nvPr/>
        </p:nvSpPr>
        <p:spPr>
          <a:xfrm rot="21420000">
            <a:off x="7600823" y="3268985"/>
            <a:ext cx="135981" cy="63741"/>
          </a:xfrm>
          <a:prstGeom prst="rect">
            <a:avLst/>
          </a:prstGeom>
        </p:spPr>
        <p:txBody>
          <a:bodyPr vert="horz" wrap="square" lIns="0" tIns="2165" rIns="0" bIns="0" rtlCol="0">
            <a:spAutoFit/>
          </a:bodyPr>
          <a:lstStyle/>
          <a:p>
            <a:pPr marL="2598" indent="-3031">
              <a:spcBef>
                <a:spcPts val="17"/>
              </a:spcBef>
              <a:buClr>
                <a:srgbClr val="0092D1"/>
              </a:buClr>
              <a:buSzPts val="100"/>
              <a:buFont typeface="Trebuchet MS"/>
              <a:buChar char="•"/>
              <a:tabLst>
                <a:tab pos="3031" algn="l"/>
              </a:tabLst>
            </a:pPr>
            <a:r>
              <a:rPr sz="100" spc="-7" dirty="0">
                <a:latin typeface="Trebuchet MS"/>
                <a:cs typeface="Trebuchet MS"/>
              </a:rPr>
              <a:t>Puede</a:t>
            </a:r>
            <a:r>
              <a:rPr sz="100" spc="-3" dirty="0">
                <a:latin typeface="Trebuchet MS"/>
                <a:cs typeface="Trebuchet MS"/>
              </a:rPr>
              <a:t> </a:t>
            </a:r>
            <a:r>
              <a:rPr sz="100" spc="-7" dirty="0">
                <a:latin typeface="Trebuchet MS"/>
                <a:cs typeface="Trebuchet MS"/>
              </a:rPr>
              <a:t>darles</a:t>
            </a:r>
            <a:r>
              <a:rPr sz="100" dirty="0">
                <a:latin typeface="Trebuchet MS"/>
                <a:cs typeface="Trebuchet MS"/>
              </a:rPr>
              <a:t> </a:t>
            </a:r>
            <a:r>
              <a:rPr sz="100" spc="-7" dirty="0">
                <a:latin typeface="Trebuchet MS"/>
                <a:cs typeface="Trebuchet MS"/>
              </a:rPr>
              <a:t>una</a:t>
            </a:r>
            <a:r>
              <a:rPr sz="100" dirty="0">
                <a:latin typeface="Trebuchet MS"/>
                <a:cs typeface="Trebuchet MS"/>
              </a:rPr>
              <a:t> </a:t>
            </a:r>
            <a:r>
              <a:rPr sz="100" spc="-7" dirty="0">
                <a:latin typeface="Trebuchet MS"/>
                <a:cs typeface="Trebuchet MS"/>
              </a:rPr>
              <a:t>medicina</a:t>
            </a:r>
            <a:r>
              <a:rPr sz="100" spc="-3" dirty="0">
                <a:latin typeface="Trebuchet MS"/>
                <a:cs typeface="Trebuchet MS"/>
              </a:rPr>
              <a:t> </a:t>
            </a:r>
            <a:r>
              <a:rPr sz="100" spc="-7" dirty="0">
                <a:latin typeface="Trebuchet MS"/>
                <a:cs typeface="Trebuchet MS"/>
              </a:rPr>
              <a:t>para</a:t>
            </a:r>
            <a:r>
              <a:rPr sz="100" dirty="0">
                <a:latin typeface="Trebuchet MS"/>
                <a:cs typeface="Trebuchet MS"/>
              </a:rPr>
              <a:t> </a:t>
            </a:r>
            <a:r>
              <a:rPr sz="100" spc="-7" dirty="0">
                <a:latin typeface="Trebuchet MS"/>
                <a:cs typeface="Trebuchet MS"/>
              </a:rPr>
              <a:t>el</a:t>
            </a:r>
            <a:r>
              <a:rPr sz="100" dirty="0">
                <a:latin typeface="Trebuchet MS"/>
                <a:cs typeface="Trebuchet MS"/>
              </a:rPr>
              <a:t> </a:t>
            </a:r>
            <a:r>
              <a:rPr sz="100" spc="-7" dirty="0">
                <a:latin typeface="Trebuchet MS"/>
                <a:cs typeface="Trebuchet MS"/>
              </a:rPr>
              <a:t>dolor</a:t>
            </a:r>
            <a:r>
              <a:rPr sz="100" spc="-3" dirty="0">
                <a:latin typeface="Trebuchet MS"/>
                <a:cs typeface="Trebuchet MS"/>
              </a:rPr>
              <a:t> </a:t>
            </a:r>
            <a:r>
              <a:rPr sz="100" spc="-7" dirty="0">
                <a:latin typeface="Trebuchet MS"/>
                <a:cs typeface="Trebuchet MS"/>
              </a:rPr>
              <a:t>que</a:t>
            </a:r>
            <a:r>
              <a:rPr sz="100" dirty="0">
                <a:latin typeface="Trebuchet MS"/>
                <a:cs typeface="Trebuchet MS"/>
              </a:rPr>
              <a:t> </a:t>
            </a:r>
            <a:r>
              <a:rPr sz="100" spc="-7" dirty="0">
                <a:latin typeface="Trebuchet MS"/>
                <a:cs typeface="Trebuchet MS"/>
              </a:rPr>
              <a:t>no</a:t>
            </a:r>
            <a:r>
              <a:rPr sz="100" dirty="0">
                <a:latin typeface="Trebuchet MS"/>
                <a:cs typeface="Trebuchet MS"/>
              </a:rPr>
              <a:t> </a:t>
            </a:r>
            <a:r>
              <a:rPr sz="100" spc="-7" dirty="0">
                <a:latin typeface="Trebuchet MS"/>
                <a:cs typeface="Trebuchet MS"/>
              </a:rPr>
              <a:t>requiere</a:t>
            </a:r>
            <a:r>
              <a:rPr sz="100" dirty="0">
                <a:latin typeface="Trebuchet MS"/>
                <a:cs typeface="Trebuchet MS"/>
              </a:rPr>
              <a:t> </a:t>
            </a:r>
            <a:r>
              <a:rPr sz="100" spc="-7" dirty="0">
                <a:latin typeface="Trebuchet MS"/>
                <a:cs typeface="Trebuchet MS"/>
              </a:rPr>
              <a:t>receta</a:t>
            </a:r>
            <a:r>
              <a:rPr sz="100" spc="-3" dirty="0">
                <a:latin typeface="Trebuchet MS"/>
                <a:cs typeface="Trebuchet MS"/>
              </a:rPr>
              <a:t> </a:t>
            </a:r>
            <a:r>
              <a:rPr sz="100" spc="-7" dirty="0">
                <a:latin typeface="Trebuchet MS"/>
                <a:cs typeface="Trebuchet MS"/>
              </a:rPr>
              <a:t>médica</a:t>
            </a:r>
            <a:r>
              <a:rPr sz="100" dirty="0">
                <a:latin typeface="Trebuchet MS"/>
                <a:cs typeface="Trebuchet MS"/>
              </a:rPr>
              <a:t> </a:t>
            </a:r>
            <a:r>
              <a:rPr sz="100" spc="-7" dirty="0">
                <a:latin typeface="Trebuchet MS"/>
                <a:cs typeface="Trebuchet MS"/>
              </a:rPr>
              <a:t>(acetaminofén</a:t>
            </a:r>
            <a:r>
              <a:rPr sz="100" dirty="0">
                <a:latin typeface="Trebuchet MS"/>
                <a:cs typeface="Trebuchet MS"/>
              </a:rPr>
              <a:t> </a:t>
            </a:r>
            <a:r>
              <a:rPr sz="100" spc="-7" dirty="0">
                <a:latin typeface="Trebuchet MS"/>
                <a:cs typeface="Trebuchet MS"/>
              </a:rPr>
              <a:t>o</a:t>
            </a:r>
            <a:r>
              <a:rPr sz="100" spc="-3" dirty="0">
                <a:latin typeface="Trebuchet MS"/>
                <a:cs typeface="Trebuchet MS"/>
              </a:rPr>
              <a:t> </a:t>
            </a:r>
            <a:r>
              <a:rPr sz="100" spc="-7" dirty="0">
                <a:latin typeface="Trebuchet MS"/>
                <a:cs typeface="Trebuchet MS"/>
              </a:rPr>
              <a:t>ibuprofeno)</a:t>
            </a:r>
            <a:endParaRPr sz="100">
              <a:latin typeface="Trebuchet MS"/>
              <a:cs typeface="Trebuchet MS"/>
            </a:endParaRPr>
          </a:p>
        </p:txBody>
      </p:sp>
      <p:sp>
        <p:nvSpPr>
          <p:cNvPr id="768" name="object 768"/>
          <p:cNvSpPr txBox="1"/>
          <p:nvPr/>
        </p:nvSpPr>
        <p:spPr>
          <a:xfrm rot="21420000">
            <a:off x="7603729" y="3273942"/>
            <a:ext cx="77990" cy="63741"/>
          </a:xfrm>
          <a:prstGeom prst="rect">
            <a:avLst/>
          </a:prstGeom>
        </p:spPr>
        <p:txBody>
          <a:bodyPr vert="horz" wrap="square" lIns="0" tIns="2165" rIns="0" bIns="0" rtlCol="0">
            <a:spAutoFit/>
          </a:bodyPr>
          <a:lstStyle/>
          <a:p>
            <a:pPr>
              <a:spcBef>
                <a:spcPts val="17"/>
              </a:spcBef>
            </a:pPr>
            <a:r>
              <a:rPr sz="100" spc="-7" dirty="0">
                <a:latin typeface="Trebuchet MS"/>
                <a:cs typeface="Trebuchet MS"/>
              </a:rPr>
              <a:t>si</a:t>
            </a:r>
            <a:r>
              <a:rPr sz="100" dirty="0">
                <a:latin typeface="Trebuchet MS"/>
                <a:cs typeface="Trebuchet MS"/>
              </a:rPr>
              <a:t> </a:t>
            </a:r>
            <a:r>
              <a:rPr sz="100" spc="-7" dirty="0">
                <a:latin typeface="Trebuchet MS"/>
                <a:cs typeface="Trebuchet MS"/>
              </a:rPr>
              <a:t>su(s)</a:t>
            </a:r>
            <a:r>
              <a:rPr sz="100" spc="3" dirty="0">
                <a:latin typeface="Trebuchet MS"/>
                <a:cs typeface="Trebuchet MS"/>
              </a:rPr>
              <a:t> </a:t>
            </a:r>
            <a:r>
              <a:rPr sz="100" spc="-7" dirty="0">
                <a:latin typeface="Trebuchet MS"/>
                <a:cs typeface="Trebuchet MS"/>
              </a:rPr>
              <a:t>hijo(s)</a:t>
            </a:r>
            <a:r>
              <a:rPr sz="100" dirty="0">
                <a:latin typeface="Trebuchet MS"/>
                <a:cs typeface="Trebuchet MS"/>
              </a:rPr>
              <a:t> </a:t>
            </a:r>
            <a:r>
              <a:rPr sz="100" spc="-7" dirty="0">
                <a:latin typeface="Trebuchet MS"/>
                <a:cs typeface="Trebuchet MS"/>
              </a:rPr>
              <a:t>pueden</a:t>
            </a:r>
            <a:r>
              <a:rPr sz="100" spc="3" dirty="0">
                <a:latin typeface="Trebuchet MS"/>
                <a:cs typeface="Trebuchet MS"/>
              </a:rPr>
              <a:t> </a:t>
            </a:r>
            <a:r>
              <a:rPr sz="100" spc="-7" dirty="0">
                <a:latin typeface="Trebuchet MS"/>
                <a:cs typeface="Trebuchet MS"/>
              </a:rPr>
              <a:t>tomar</a:t>
            </a:r>
            <a:r>
              <a:rPr sz="100" dirty="0">
                <a:latin typeface="Trebuchet MS"/>
                <a:cs typeface="Trebuchet MS"/>
              </a:rPr>
              <a:t> </a:t>
            </a:r>
            <a:r>
              <a:rPr sz="100" spc="-7" dirty="0">
                <a:latin typeface="Trebuchet MS"/>
                <a:cs typeface="Trebuchet MS"/>
              </a:rPr>
              <a:t>esta</a:t>
            </a:r>
            <a:r>
              <a:rPr sz="100" dirty="0">
                <a:latin typeface="Trebuchet MS"/>
                <a:cs typeface="Trebuchet MS"/>
              </a:rPr>
              <a:t> </a:t>
            </a:r>
            <a:r>
              <a:rPr sz="100" spc="-7" dirty="0">
                <a:latin typeface="Trebuchet MS"/>
                <a:cs typeface="Trebuchet MS"/>
              </a:rPr>
              <a:t>clase</a:t>
            </a:r>
            <a:r>
              <a:rPr sz="100" spc="3" dirty="0">
                <a:latin typeface="Trebuchet MS"/>
                <a:cs typeface="Trebuchet MS"/>
              </a:rPr>
              <a:t> </a:t>
            </a:r>
            <a:r>
              <a:rPr sz="100" spc="-7" dirty="0">
                <a:latin typeface="Trebuchet MS"/>
                <a:cs typeface="Trebuchet MS"/>
              </a:rPr>
              <a:t>de</a:t>
            </a:r>
            <a:r>
              <a:rPr sz="100" dirty="0">
                <a:latin typeface="Trebuchet MS"/>
                <a:cs typeface="Trebuchet MS"/>
              </a:rPr>
              <a:t> </a:t>
            </a:r>
            <a:r>
              <a:rPr sz="100" spc="-7" dirty="0">
                <a:latin typeface="Trebuchet MS"/>
                <a:cs typeface="Trebuchet MS"/>
              </a:rPr>
              <a:t>medicamentos.</a:t>
            </a:r>
            <a:endParaRPr sz="100">
              <a:latin typeface="Trebuchet MS"/>
              <a:cs typeface="Trebuchet MS"/>
            </a:endParaRPr>
          </a:p>
        </p:txBody>
      </p:sp>
      <p:grpSp>
        <p:nvGrpSpPr>
          <p:cNvPr id="769" name="object 769"/>
          <p:cNvGrpSpPr/>
          <p:nvPr/>
        </p:nvGrpSpPr>
        <p:grpSpPr>
          <a:xfrm>
            <a:off x="7733581" y="3314115"/>
            <a:ext cx="26410" cy="26410"/>
            <a:chOff x="6287985" y="4860701"/>
            <a:chExt cx="38735" cy="38735"/>
          </a:xfrm>
        </p:grpSpPr>
        <p:sp>
          <p:nvSpPr>
            <p:cNvPr id="770" name="object 770"/>
            <p:cNvSpPr/>
            <p:nvPr/>
          </p:nvSpPr>
          <p:spPr>
            <a:xfrm>
              <a:off x="6287985" y="4860701"/>
              <a:ext cx="38735" cy="38735"/>
            </a:xfrm>
            <a:custGeom>
              <a:avLst/>
              <a:gdLst/>
              <a:ahLst/>
              <a:cxnLst/>
              <a:rect l="l" t="t" r="r" b="b"/>
              <a:pathLst>
                <a:path w="38735" h="38735">
                  <a:moveTo>
                    <a:pt x="36588" y="0"/>
                  </a:moveTo>
                  <a:lnTo>
                    <a:pt x="0" y="1917"/>
                  </a:lnTo>
                  <a:lnTo>
                    <a:pt x="1905" y="38506"/>
                  </a:lnTo>
                  <a:lnTo>
                    <a:pt x="38506" y="36601"/>
                  </a:lnTo>
                  <a:lnTo>
                    <a:pt x="36588" y="0"/>
                  </a:lnTo>
                  <a:close/>
                </a:path>
              </a:pathLst>
            </a:custGeom>
            <a:solidFill>
              <a:srgbClr val="FFFFFF"/>
            </a:solidFill>
          </p:spPr>
          <p:txBody>
            <a:bodyPr wrap="square" lIns="0" tIns="0" rIns="0" bIns="0" rtlCol="0"/>
            <a:lstStyle/>
            <a:p>
              <a:endParaRPr sz="1227"/>
            </a:p>
          </p:txBody>
        </p:sp>
        <p:sp>
          <p:nvSpPr>
            <p:cNvPr id="771" name="object 771"/>
            <p:cNvSpPr/>
            <p:nvPr/>
          </p:nvSpPr>
          <p:spPr>
            <a:xfrm>
              <a:off x="6297231" y="4862956"/>
              <a:ext cx="19050" cy="7620"/>
            </a:xfrm>
            <a:custGeom>
              <a:avLst/>
              <a:gdLst/>
              <a:ahLst/>
              <a:cxnLst/>
              <a:rect l="l" t="t" r="r" b="b"/>
              <a:pathLst>
                <a:path w="19050" h="7620">
                  <a:moveTo>
                    <a:pt x="977" y="7200"/>
                  </a:moveTo>
                  <a:lnTo>
                    <a:pt x="927" y="6299"/>
                  </a:lnTo>
                  <a:lnTo>
                    <a:pt x="889" y="5384"/>
                  </a:lnTo>
                  <a:lnTo>
                    <a:pt x="0" y="5435"/>
                  </a:lnTo>
                  <a:lnTo>
                    <a:pt x="50" y="6324"/>
                  </a:lnTo>
                  <a:lnTo>
                    <a:pt x="889" y="6299"/>
                  </a:lnTo>
                  <a:lnTo>
                    <a:pt x="38" y="6337"/>
                  </a:lnTo>
                  <a:lnTo>
                    <a:pt x="88" y="7239"/>
                  </a:lnTo>
                  <a:lnTo>
                    <a:pt x="977" y="7200"/>
                  </a:lnTo>
                  <a:close/>
                </a:path>
                <a:path w="19050" h="7620">
                  <a:moveTo>
                    <a:pt x="2489" y="1739"/>
                  </a:moveTo>
                  <a:lnTo>
                    <a:pt x="2438" y="838"/>
                  </a:lnTo>
                  <a:lnTo>
                    <a:pt x="1549" y="889"/>
                  </a:lnTo>
                  <a:lnTo>
                    <a:pt x="1600" y="1778"/>
                  </a:lnTo>
                  <a:lnTo>
                    <a:pt x="2489" y="1739"/>
                  </a:lnTo>
                  <a:close/>
                </a:path>
                <a:path w="19050" h="7620">
                  <a:moveTo>
                    <a:pt x="2628" y="4419"/>
                  </a:moveTo>
                  <a:lnTo>
                    <a:pt x="2578" y="3517"/>
                  </a:lnTo>
                  <a:lnTo>
                    <a:pt x="1689" y="3568"/>
                  </a:lnTo>
                  <a:lnTo>
                    <a:pt x="1638" y="2667"/>
                  </a:lnTo>
                  <a:lnTo>
                    <a:pt x="749" y="2717"/>
                  </a:lnTo>
                  <a:lnTo>
                    <a:pt x="800" y="3606"/>
                  </a:lnTo>
                  <a:lnTo>
                    <a:pt x="850" y="4495"/>
                  </a:lnTo>
                  <a:lnTo>
                    <a:pt x="1739" y="4457"/>
                  </a:lnTo>
                  <a:lnTo>
                    <a:pt x="2628" y="4419"/>
                  </a:lnTo>
                  <a:close/>
                </a:path>
                <a:path w="19050" h="7620">
                  <a:moveTo>
                    <a:pt x="2781" y="7086"/>
                  </a:moveTo>
                  <a:lnTo>
                    <a:pt x="2730" y="6197"/>
                  </a:lnTo>
                  <a:lnTo>
                    <a:pt x="2667" y="5295"/>
                  </a:lnTo>
                  <a:lnTo>
                    <a:pt x="1778" y="5346"/>
                  </a:lnTo>
                  <a:lnTo>
                    <a:pt x="1828" y="6235"/>
                  </a:lnTo>
                  <a:lnTo>
                    <a:pt x="1892" y="7137"/>
                  </a:lnTo>
                  <a:lnTo>
                    <a:pt x="2781" y="7086"/>
                  </a:lnTo>
                  <a:close/>
                </a:path>
                <a:path w="19050" h="7620">
                  <a:moveTo>
                    <a:pt x="4267" y="1651"/>
                  </a:moveTo>
                  <a:lnTo>
                    <a:pt x="4216" y="749"/>
                  </a:lnTo>
                  <a:lnTo>
                    <a:pt x="3327" y="800"/>
                  </a:lnTo>
                  <a:lnTo>
                    <a:pt x="3378" y="1689"/>
                  </a:lnTo>
                  <a:lnTo>
                    <a:pt x="4267" y="1651"/>
                  </a:lnTo>
                  <a:close/>
                </a:path>
                <a:path w="19050" h="7620">
                  <a:moveTo>
                    <a:pt x="4470" y="5219"/>
                  </a:moveTo>
                  <a:lnTo>
                    <a:pt x="4406" y="4318"/>
                  </a:lnTo>
                  <a:lnTo>
                    <a:pt x="3517" y="4368"/>
                  </a:lnTo>
                  <a:lnTo>
                    <a:pt x="3467" y="3467"/>
                  </a:lnTo>
                  <a:lnTo>
                    <a:pt x="2578" y="3517"/>
                  </a:lnTo>
                  <a:lnTo>
                    <a:pt x="2628" y="4406"/>
                  </a:lnTo>
                  <a:lnTo>
                    <a:pt x="2667" y="5295"/>
                  </a:lnTo>
                  <a:lnTo>
                    <a:pt x="3581" y="5257"/>
                  </a:lnTo>
                  <a:lnTo>
                    <a:pt x="4470" y="5219"/>
                  </a:lnTo>
                  <a:close/>
                </a:path>
                <a:path w="19050" h="7620">
                  <a:moveTo>
                    <a:pt x="4559" y="6997"/>
                  </a:moveTo>
                  <a:lnTo>
                    <a:pt x="4508" y="6096"/>
                  </a:lnTo>
                  <a:lnTo>
                    <a:pt x="3619" y="6146"/>
                  </a:lnTo>
                  <a:lnTo>
                    <a:pt x="3670" y="7035"/>
                  </a:lnTo>
                  <a:lnTo>
                    <a:pt x="4559" y="6997"/>
                  </a:lnTo>
                  <a:close/>
                </a:path>
                <a:path w="19050" h="7620">
                  <a:moveTo>
                    <a:pt x="5207" y="2501"/>
                  </a:moveTo>
                  <a:lnTo>
                    <a:pt x="5156" y="1600"/>
                  </a:lnTo>
                  <a:lnTo>
                    <a:pt x="4267" y="1651"/>
                  </a:lnTo>
                  <a:lnTo>
                    <a:pt x="4305" y="2540"/>
                  </a:lnTo>
                  <a:lnTo>
                    <a:pt x="3429" y="2578"/>
                  </a:lnTo>
                  <a:lnTo>
                    <a:pt x="3467" y="3467"/>
                  </a:lnTo>
                  <a:lnTo>
                    <a:pt x="4368" y="3429"/>
                  </a:lnTo>
                  <a:lnTo>
                    <a:pt x="4318" y="2540"/>
                  </a:lnTo>
                  <a:lnTo>
                    <a:pt x="5207" y="2501"/>
                  </a:lnTo>
                  <a:close/>
                </a:path>
                <a:path w="19050" h="7620">
                  <a:moveTo>
                    <a:pt x="6057" y="1562"/>
                  </a:moveTo>
                  <a:lnTo>
                    <a:pt x="6007" y="660"/>
                  </a:lnTo>
                  <a:lnTo>
                    <a:pt x="5118" y="711"/>
                  </a:lnTo>
                  <a:lnTo>
                    <a:pt x="5156" y="1600"/>
                  </a:lnTo>
                  <a:lnTo>
                    <a:pt x="6057" y="1562"/>
                  </a:lnTo>
                  <a:close/>
                </a:path>
                <a:path w="19050" h="7620">
                  <a:moveTo>
                    <a:pt x="6248" y="5130"/>
                  </a:moveTo>
                  <a:lnTo>
                    <a:pt x="6197" y="4241"/>
                  </a:lnTo>
                  <a:lnTo>
                    <a:pt x="6159" y="3340"/>
                  </a:lnTo>
                  <a:lnTo>
                    <a:pt x="6096" y="2438"/>
                  </a:lnTo>
                  <a:lnTo>
                    <a:pt x="5207" y="2489"/>
                  </a:lnTo>
                  <a:lnTo>
                    <a:pt x="5257" y="3378"/>
                  </a:lnTo>
                  <a:lnTo>
                    <a:pt x="5308" y="4267"/>
                  </a:lnTo>
                  <a:lnTo>
                    <a:pt x="6159" y="4241"/>
                  </a:lnTo>
                  <a:lnTo>
                    <a:pt x="5295" y="4279"/>
                  </a:lnTo>
                  <a:lnTo>
                    <a:pt x="5346" y="5168"/>
                  </a:lnTo>
                  <a:lnTo>
                    <a:pt x="6248" y="5130"/>
                  </a:lnTo>
                  <a:close/>
                </a:path>
                <a:path w="19050" h="7620">
                  <a:moveTo>
                    <a:pt x="6337" y="6908"/>
                  </a:moveTo>
                  <a:lnTo>
                    <a:pt x="6286" y="6007"/>
                  </a:lnTo>
                  <a:lnTo>
                    <a:pt x="5397" y="6057"/>
                  </a:lnTo>
                  <a:lnTo>
                    <a:pt x="5448" y="6946"/>
                  </a:lnTo>
                  <a:lnTo>
                    <a:pt x="6337" y="6908"/>
                  </a:lnTo>
                  <a:close/>
                </a:path>
                <a:path w="19050" h="7620">
                  <a:moveTo>
                    <a:pt x="9906" y="6731"/>
                  </a:moveTo>
                  <a:lnTo>
                    <a:pt x="9855" y="5829"/>
                  </a:lnTo>
                  <a:lnTo>
                    <a:pt x="8966" y="5880"/>
                  </a:lnTo>
                  <a:lnTo>
                    <a:pt x="9017" y="6769"/>
                  </a:lnTo>
                  <a:lnTo>
                    <a:pt x="9906" y="6731"/>
                  </a:lnTo>
                  <a:close/>
                </a:path>
                <a:path w="19050" h="7620">
                  <a:moveTo>
                    <a:pt x="10756" y="5778"/>
                  </a:moveTo>
                  <a:lnTo>
                    <a:pt x="10706" y="4876"/>
                  </a:lnTo>
                  <a:lnTo>
                    <a:pt x="9817" y="4927"/>
                  </a:lnTo>
                  <a:lnTo>
                    <a:pt x="9766" y="4038"/>
                  </a:lnTo>
                  <a:lnTo>
                    <a:pt x="8877" y="4089"/>
                  </a:lnTo>
                  <a:lnTo>
                    <a:pt x="8915" y="4965"/>
                  </a:lnTo>
                  <a:lnTo>
                    <a:pt x="8978" y="5867"/>
                  </a:lnTo>
                  <a:lnTo>
                    <a:pt x="9855" y="5829"/>
                  </a:lnTo>
                  <a:lnTo>
                    <a:pt x="10756" y="5778"/>
                  </a:lnTo>
                  <a:close/>
                </a:path>
                <a:path w="19050" h="7620">
                  <a:moveTo>
                    <a:pt x="11506" y="3060"/>
                  </a:moveTo>
                  <a:lnTo>
                    <a:pt x="11455" y="2159"/>
                  </a:lnTo>
                  <a:lnTo>
                    <a:pt x="10566" y="2209"/>
                  </a:lnTo>
                  <a:lnTo>
                    <a:pt x="9677" y="2247"/>
                  </a:lnTo>
                  <a:lnTo>
                    <a:pt x="9626" y="1358"/>
                  </a:lnTo>
                  <a:lnTo>
                    <a:pt x="8737" y="1409"/>
                  </a:lnTo>
                  <a:lnTo>
                    <a:pt x="8775" y="2298"/>
                  </a:lnTo>
                  <a:lnTo>
                    <a:pt x="8724" y="1397"/>
                  </a:lnTo>
                  <a:lnTo>
                    <a:pt x="7835" y="1447"/>
                  </a:lnTo>
                  <a:lnTo>
                    <a:pt x="7785" y="558"/>
                  </a:lnTo>
                  <a:lnTo>
                    <a:pt x="6896" y="609"/>
                  </a:lnTo>
                  <a:lnTo>
                    <a:pt x="6946" y="1498"/>
                  </a:lnTo>
                  <a:lnTo>
                    <a:pt x="6057" y="1549"/>
                  </a:lnTo>
                  <a:lnTo>
                    <a:pt x="6096" y="2438"/>
                  </a:lnTo>
                  <a:lnTo>
                    <a:pt x="6985" y="2413"/>
                  </a:lnTo>
                  <a:lnTo>
                    <a:pt x="7035" y="3289"/>
                  </a:lnTo>
                  <a:lnTo>
                    <a:pt x="7099" y="4178"/>
                  </a:lnTo>
                  <a:lnTo>
                    <a:pt x="7150" y="5067"/>
                  </a:lnTo>
                  <a:lnTo>
                    <a:pt x="7988" y="5041"/>
                  </a:lnTo>
                  <a:lnTo>
                    <a:pt x="7137" y="5080"/>
                  </a:lnTo>
                  <a:lnTo>
                    <a:pt x="7188" y="5969"/>
                  </a:lnTo>
                  <a:lnTo>
                    <a:pt x="7239" y="6858"/>
                  </a:lnTo>
                  <a:lnTo>
                    <a:pt x="8128" y="6819"/>
                  </a:lnTo>
                  <a:lnTo>
                    <a:pt x="8077" y="5930"/>
                  </a:lnTo>
                  <a:lnTo>
                    <a:pt x="8026" y="5041"/>
                  </a:lnTo>
                  <a:lnTo>
                    <a:pt x="8077" y="5918"/>
                  </a:lnTo>
                  <a:lnTo>
                    <a:pt x="8966" y="5880"/>
                  </a:lnTo>
                  <a:lnTo>
                    <a:pt x="8915" y="4965"/>
                  </a:lnTo>
                  <a:lnTo>
                    <a:pt x="8039" y="5029"/>
                  </a:lnTo>
                  <a:lnTo>
                    <a:pt x="7988" y="4140"/>
                  </a:lnTo>
                  <a:lnTo>
                    <a:pt x="7937" y="3238"/>
                  </a:lnTo>
                  <a:lnTo>
                    <a:pt x="7886" y="2362"/>
                  </a:lnTo>
                  <a:lnTo>
                    <a:pt x="7950" y="3225"/>
                  </a:lnTo>
                  <a:lnTo>
                    <a:pt x="8839" y="3187"/>
                  </a:lnTo>
                  <a:lnTo>
                    <a:pt x="9728" y="3149"/>
                  </a:lnTo>
                  <a:lnTo>
                    <a:pt x="9677" y="2260"/>
                  </a:lnTo>
                  <a:lnTo>
                    <a:pt x="9728" y="3136"/>
                  </a:lnTo>
                  <a:lnTo>
                    <a:pt x="9766" y="4038"/>
                  </a:lnTo>
                  <a:lnTo>
                    <a:pt x="10668" y="3987"/>
                  </a:lnTo>
                  <a:lnTo>
                    <a:pt x="10617" y="3098"/>
                  </a:lnTo>
                  <a:lnTo>
                    <a:pt x="11506" y="3060"/>
                  </a:lnTo>
                  <a:close/>
                </a:path>
                <a:path w="19050" h="7620">
                  <a:moveTo>
                    <a:pt x="11696" y="6629"/>
                  </a:moveTo>
                  <a:lnTo>
                    <a:pt x="11645" y="5715"/>
                  </a:lnTo>
                  <a:lnTo>
                    <a:pt x="10756" y="5765"/>
                  </a:lnTo>
                  <a:lnTo>
                    <a:pt x="10807" y="6667"/>
                  </a:lnTo>
                  <a:lnTo>
                    <a:pt x="11696" y="6629"/>
                  </a:lnTo>
                  <a:close/>
                </a:path>
                <a:path w="19050" h="7620">
                  <a:moveTo>
                    <a:pt x="12357" y="2120"/>
                  </a:moveTo>
                  <a:lnTo>
                    <a:pt x="12306" y="1219"/>
                  </a:lnTo>
                  <a:lnTo>
                    <a:pt x="11417" y="1270"/>
                  </a:lnTo>
                  <a:lnTo>
                    <a:pt x="11455" y="2159"/>
                  </a:lnTo>
                  <a:lnTo>
                    <a:pt x="12357" y="2120"/>
                  </a:lnTo>
                  <a:close/>
                </a:path>
                <a:path w="19050" h="7620">
                  <a:moveTo>
                    <a:pt x="13195" y="1181"/>
                  </a:moveTo>
                  <a:lnTo>
                    <a:pt x="13144" y="279"/>
                  </a:lnTo>
                  <a:lnTo>
                    <a:pt x="12255" y="330"/>
                  </a:lnTo>
                  <a:lnTo>
                    <a:pt x="12306" y="1219"/>
                  </a:lnTo>
                  <a:lnTo>
                    <a:pt x="13195" y="1181"/>
                  </a:lnTo>
                  <a:close/>
                </a:path>
                <a:path w="19050" h="7620">
                  <a:moveTo>
                    <a:pt x="13487" y="6527"/>
                  </a:moveTo>
                  <a:lnTo>
                    <a:pt x="13423" y="5626"/>
                  </a:lnTo>
                  <a:lnTo>
                    <a:pt x="12534" y="5676"/>
                  </a:lnTo>
                  <a:lnTo>
                    <a:pt x="12585" y="6565"/>
                  </a:lnTo>
                  <a:lnTo>
                    <a:pt x="13487" y="6527"/>
                  </a:lnTo>
                  <a:close/>
                </a:path>
                <a:path w="19050" h="7620">
                  <a:moveTo>
                    <a:pt x="14135" y="2032"/>
                  </a:moveTo>
                  <a:lnTo>
                    <a:pt x="14084" y="1130"/>
                  </a:lnTo>
                  <a:lnTo>
                    <a:pt x="13195" y="1181"/>
                  </a:lnTo>
                  <a:lnTo>
                    <a:pt x="13233" y="2070"/>
                  </a:lnTo>
                  <a:lnTo>
                    <a:pt x="12357" y="2108"/>
                  </a:lnTo>
                  <a:lnTo>
                    <a:pt x="12407" y="2997"/>
                  </a:lnTo>
                  <a:lnTo>
                    <a:pt x="13246" y="2971"/>
                  </a:lnTo>
                  <a:lnTo>
                    <a:pt x="12395" y="3009"/>
                  </a:lnTo>
                  <a:lnTo>
                    <a:pt x="12433" y="3898"/>
                  </a:lnTo>
                  <a:lnTo>
                    <a:pt x="11557" y="3937"/>
                  </a:lnTo>
                  <a:lnTo>
                    <a:pt x="11607" y="4826"/>
                  </a:lnTo>
                  <a:lnTo>
                    <a:pt x="12496" y="4787"/>
                  </a:lnTo>
                  <a:lnTo>
                    <a:pt x="12446" y="3898"/>
                  </a:lnTo>
                  <a:lnTo>
                    <a:pt x="13335" y="3860"/>
                  </a:lnTo>
                  <a:lnTo>
                    <a:pt x="13284" y="2971"/>
                  </a:lnTo>
                  <a:lnTo>
                    <a:pt x="13246" y="2070"/>
                  </a:lnTo>
                  <a:lnTo>
                    <a:pt x="14135" y="2032"/>
                  </a:lnTo>
                  <a:close/>
                </a:path>
                <a:path w="19050" h="7620">
                  <a:moveTo>
                    <a:pt x="14274" y="4699"/>
                  </a:moveTo>
                  <a:lnTo>
                    <a:pt x="14224" y="3797"/>
                  </a:lnTo>
                  <a:lnTo>
                    <a:pt x="13335" y="3848"/>
                  </a:lnTo>
                  <a:lnTo>
                    <a:pt x="13385" y="4737"/>
                  </a:lnTo>
                  <a:lnTo>
                    <a:pt x="14274" y="4699"/>
                  </a:lnTo>
                  <a:close/>
                </a:path>
                <a:path w="19050" h="7620">
                  <a:moveTo>
                    <a:pt x="15074" y="2870"/>
                  </a:moveTo>
                  <a:lnTo>
                    <a:pt x="15024" y="1981"/>
                  </a:lnTo>
                  <a:lnTo>
                    <a:pt x="14973" y="1079"/>
                  </a:lnTo>
                  <a:lnTo>
                    <a:pt x="14084" y="1130"/>
                  </a:lnTo>
                  <a:lnTo>
                    <a:pt x="14135" y="2019"/>
                  </a:lnTo>
                  <a:lnTo>
                    <a:pt x="14185" y="2908"/>
                  </a:lnTo>
                  <a:lnTo>
                    <a:pt x="15074" y="2870"/>
                  </a:lnTo>
                  <a:close/>
                </a:path>
                <a:path w="19050" h="7620">
                  <a:moveTo>
                    <a:pt x="16116" y="5499"/>
                  </a:moveTo>
                  <a:lnTo>
                    <a:pt x="16065" y="4610"/>
                  </a:lnTo>
                  <a:lnTo>
                    <a:pt x="16002" y="3708"/>
                  </a:lnTo>
                  <a:lnTo>
                    <a:pt x="15113" y="3759"/>
                  </a:lnTo>
                  <a:lnTo>
                    <a:pt x="15163" y="4648"/>
                  </a:lnTo>
                  <a:lnTo>
                    <a:pt x="14274" y="4699"/>
                  </a:lnTo>
                  <a:lnTo>
                    <a:pt x="14325" y="5588"/>
                  </a:lnTo>
                  <a:lnTo>
                    <a:pt x="14376" y="6477"/>
                  </a:lnTo>
                  <a:lnTo>
                    <a:pt x="15265" y="6438"/>
                  </a:lnTo>
                  <a:lnTo>
                    <a:pt x="15214" y="5562"/>
                  </a:lnTo>
                  <a:lnTo>
                    <a:pt x="16116" y="5499"/>
                  </a:lnTo>
                  <a:close/>
                </a:path>
                <a:path w="19050" h="7620">
                  <a:moveTo>
                    <a:pt x="17056" y="6350"/>
                  </a:moveTo>
                  <a:lnTo>
                    <a:pt x="17005" y="5448"/>
                  </a:lnTo>
                  <a:lnTo>
                    <a:pt x="16116" y="5499"/>
                  </a:lnTo>
                  <a:lnTo>
                    <a:pt x="16167" y="6388"/>
                  </a:lnTo>
                  <a:lnTo>
                    <a:pt x="17056" y="6350"/>
                  </a:lnTo>
                  <a:close/>
                </a:path>
                <a:path w="19050" h="7620">
                  <a:moveTo>
                    <a:pt x="18783" y="5359"/>
                  </a:moveTo>
                  <a:lnTo>
                    <a:pt x="18732" y="4483"/>
                  </a:lnTo>
                  <a:lnTo>
                    <a:pt x="18694" y="3568"/>
                  </a:lnTo>
                  <a:lnTo>
                    <a:pt x="17805" y="3619"/>
                  </a:lnTo>
                  <a:lnTo>
                    <a:pt x="17754" y="2730"/>
                  </a:lnTo>
                  <a:lnTo>
                    <a:pt x="16865" y="2781"/>
                  </a:lnTo>
                  <a:lnTo>
                    <a:pt x="16814" y="1892"/>
                  </a:lnTo>
                  <a:lnTo>
                    <a:pt x="17703" y="1841"/>
                  </a:lnTo>
                  <a:lnTo>
                    <a:pt x="17754" y="2717"/>
                  </a:lnTo>
                  <a:lnTo>
                    <a:pt x="18656" y="2679"/>
                  </a:lnTo>
                  <a:lnTo>
                    <a:pt x="18605" y="1778"/>
                  </a:lnTo>
                  <a:lnTo>
                    <a:pt x="17716" y="1828"/>
                  </a:lnTo>
                  <a:lnTo>
                    <a:pt x="17653" y="939"/>
                  </a:lnTo>
                  <a:lnTo>
                    <a:pt x="18567" y="901"/>
                  </a:lnTo>
                  <a:lnTo>
                    <a:pt x="18503" y="0"/>
                  </a:lnTo>
                  <a:lnTo>
                    <a:pt x="17614" y="50"/>
                  </a:lnTo>
                  <a:lnTo>
                    <a:pt x="17640" y="939"/>
                  </a:lnTo>
                  <a:lnTo>
                    <a:pt x="17602" y="38"/>
                  </a:lnTo>
                  <a:lnTo>
                    <a:pt x="16713" y="88"/>
                  </a:lnTo>
                  <a:lnTo>
                    <a:pt x="16764" y="977"/>
                  </a:lnTo>
                  <a:lnTo>
                    <a:pt x="15875" y="1041"/>
                  </a:lnTo>
                  <a:lnTo>
                    <a:pt x="15824" y="139"/>
                  </a:lnTo>
                  <a:lnTo>
                    <a:pt x="14935" y="190"/>
                  </a:lnTo>
                  <a:lnTo>
                    <a:pt x="14973" y="1079"/>
                  </a:lnTo>
                  <a:lnTo>
                    <a:pt x="15024" y="1968"/>
                  </a:lnTo>
                  <a:lnTo>
                    <a:pt x="15913" y="1943"/>
                  </a:lnTo>
                  <a:lnTo>
                    <a:pt x="15963" y="2819"/>
                  </a:lnTo>
                  <a:lnTo>
                    <a:pt x="16002" y="3708"/>
                  </a:lnTo>
                  <a:lnTo>
                    <a:pt x="16065" y="4597"/>
                  </a:lnTo>
                  <a:lnTo>
                    <a:pt x="16954" y="4572"/>
                  </a:lnTo>
                  <a:lnTo>
                    <a:pt x="17005" y="5448"/>
                  </a:lnTo>
                  <a:lnTo>
                    <a:pt x="17894" y="5410"/>
                  </a:lnTo>
                  <a:lnTo>
                    <a:pt x="17843" y="4533"/>
                  </a:lnTo>
                  <a:lnTo>
                    <a:pt x="17894" y="5397"/>
                  </a:lnTo>
                  <a:lnTo>
                    <a:pt x="18783" y="5359"/>
                  </a:lnTo>
                  <a:close/>
                </a:path>
              </a:pathLst>
            </a:custGeom>
            <a:solidFill>
              <a:srgbClr val="BE4645"/>
            </a:solidFill>
          </p:spPr>
          <p:txBody>
            <a:bodyPr wrap="square" lIns="0" tIns="0" rIns="0" bIns="0" rtlCol="0"/>
            <a:lstStyle/>
            <a:p>
              <a:endParaRPr sz="1227"/>
            </a:p>
          </p:txBody>
        </p:sp>
        <p:sp>
          <p:nvSpPr>
            <p:cNvPr id="772" name="object 772"/>
            <p:cNvSpPr/>
            <p:nvPr/>
          </p:nvSpPr>
          <p:spPr>
            <a:xfrm>
              <a:off x="6313348" y="4868316"/>
              <a:ext cx="3175" cy="1270"/>
            </a:xfrm>
            <a:custGeom>
              <a:avLst/>
              <a:gdLst/>
              <a:ahLst/>
              <a:cxnLst/>
              <a:rect l="l" t="t" r="r" b="b"/>
              <a:pathLst>
                <a:path w="3175" h="1270">
                  <a:moveTo>
                    <a:pt x="939" y="990"/>
                  </a:moveTo>
                  <a:lnTo>
                    <a:pt x="889" y="88"/>
                  </a:lnTo>
                  <a:lnTo>
                    <a:pt x="0" y="139"/>
                  </a:lnTo>
                  <a:lnTo>
                    <a:pt x="50" y="1028"/>
                  </a:lnTo>
                  <a:lnTo>
                    <a:pt x="939" y="990"/>
                  </a:lnTo>
                  <a:close/>
                </a:path>
                <a:path w="3175" h="1270">
                  <a:moveTo>
                    <a:pt x="2717" y="901"/>
                  </a:moveTo>
                  <a:lnTo>
                    <a:pt x="2667" y="0"/>
                  </a:lnTo>
                  <a:lnTo>
                    <a:pt x="1778" y="50"/>
                  </a:lnTo>
                  <a:lnTo>
                    <a:pt x="1828" y="939"/>
                  </a:lnTo>
                  <a:lnTo>
                    <a:pt x="2717" y="901"/>
                  </a:lnTo>
                  <a:close/>
                </a:path>
              </a:pathLst>
            </a:custGeom>
            <a:solidFill>
              <a:srgbClr val="BE4645"/>
            </a:solidFill>
          </p:spPr>
          <p:txBody>
            <a:bodyPr wrap="square" lIns="0" tIns="0" rIns="0" bIns="0" rtlCol="0"/>
            <a:lstStyle/>
            <a:p>
              <a:endParaRPr sz="1227"/>
            </a:p>
          </p:txBody>
        </p:sp>
        <p:sp>
          <p:nvSpPr>
            <p:cNvPr id="773" name="object 773"/>
            <p:cNvSpPr/>
            <p:nvPr/>
          </p:nvSpPr>
          <p:spPr>
            <a:xfrm>
              <a:off x="6290234" y="4869293"/>
              <a:ext cx="33655" cy="6350"/>
            </a:xfrm>
            <a:custGeom>
              <a:avLst/>
              <a:gdLst/>
              <a:ahLst/>
              <a:cxnLst/>
              <a:rect l="l" t="t" r="r" b="b"/>
              <a:pathLst>
                <a:path w="33654" h="6350">
                  <a:moveTo>
                    <a:pt x="1968" y="5651"/>
                  </a:moveTo>
                  <a:lnTo>
                    <a:pt x="1917" y="4749"/>
                  </a:lnTo>
                  <a:lnTo>
                    <a:pt x="1028" y="4800"/>
                  </a:lnTo>
                  <a:lnTo>
                    <a:pt x="977" y="3911"/>
                  </a:lnTo>
                  <a:lnTo>
                    <a:pt x="927" y="3022"/>
                  </a:lnTo>
                  <a:lnTo>
                    <a:pt x="889" y="2108"/>
                  </a:lnTo>
                  <a:lnTo>
                    <a:pt x="0" y="2159"/>
                  </a:lnTo>
                  <a:lnTo>
                    <a:pt x="38" y="3060"/>
                  </a:lnTo>
                  <a:lnTo>
                    <a:pt x="88" y="3949"/>
                  </a:lnTo>
                  <a:lnTo>
                    <a:pt x="139" y="4838"/>
                  </a:lnTo>
                  <a:lnTo>
                    <a:pt x="190" y="5727"/>
                  </a:lnTo>
                  <a:lnTo>
                    <a:pt x="1079" y="5689"/>
                  </a:lnTo>
                  <a:lnTo>
                    <a:pt x="1968" y="5651"/>
                  </a:lnTo>
                  <a:close/>
                </a:path>
                <a:path w="33654" h="6350">
                  <a:moveTo>
                    <a:pt x="2857" y="5588"/>
                  </a:moveTo>
                  <a:lnTo>
                    <a:pt x="2806" y="4699"/>
                  </a:lnTo>
                  <a:lnTo>
                    <a:pt x="2755" y="3822"/>
                  </a:lnTo>
                  <a:lnTo>
                    <a:pt x="2717" y="2908"/>
                  </a:lnTo>
                  <a:lnTo>
                    <a:pt x="1828" y="2959"/>
                  </a:lnTo>
                  <a:lnTo>
                    <a:pt x="939" y="2997"/>
                  </a:lnTo>
                  <a:lnTo>
                    <a:pt x="977" y="3886"/>
                  </a:lnTo>
                  <a:lnTo>
                    <a:pt x="1866" y="3860"/>
                  </a:lnTo>
                  <a:lnTo>
                    <a:pt x="1917" y="4749"/>
                  </a:lnTo>
                  <a:lnTo>
                    <a:pt x="1968" y="5638"/>
                  </a:lnTo>
                  <a:lnTo>
                    <a:pt x="2857" y="5588"/>
                  </a:lnTo>
                  <a:close/>
                </a:path>
                <a:path w="33654" h="6350">
                  <a:moveTo>
                    <a:pt x="3606" y="2870"/>
                  </a:moveTo>
                  <a:lnTo>
                    <a:pt x="3556" y="1968"/>
                  </a:lnTo>
                  <a:lnTo>
                    <a:pt x="2667" y="2019"/>
                  </a:lnTo>
                  <a:lnTo>
                    <a:pt x="2717" y="2908"/>
                  </a:lnTo>
                  <a:lnTo>
                    <a:pt x="3606" y="2870"/>
                  </a:lnTo>
                  <a:close/>
                </a:path>
                <a:path w="33654" h="6350">
                  <a:moveTo>
                    <a:pt x="4648" y="5499"/>
                  </a:moveTo>
                  <a:lnTo>
                    <a:pt x="4584" y="4597"/>
                  </a:lnTo>
                  <a:lnTo>
                    <a:pt x="3695" y="4648"/>
                  </a:lnTo>
                  <a:lnTo>
                    <a:pt x="2806" y="4686"/>
                  </a:lnTo>
                  <a:lnTo>
                    <a:pt x="2857" y="5575"/>
                  </a:lnTo>
                  <a:lnTo>
                    <a:pt x="3759" y="5537"/>
                  </a:lnTo>
                  <a:lnTo>
                    <a:pt x="4648" y="5499"/>
                  </a:lnTo>
                  <a:close/>
                </a:path>
                <a:path w="33654" h="6350">
                  <a:moveTo>
                    <a:pt x="8128" y="3530"/>
                  </a:moveTo>
                  <a:lnTo>
                    <a:pt x="8077" y="2641"/>
                  </a:lnTo>
                  <a:lnTo>
                    <a:pt x="8013" y="1739"/>
                  </a:lnTo>
                  <a:lnTo>
                    <a:pt x="7124" y="1790"/>
                  </a:lnTo>
                  <a:lnTo>
                    <a:pt x="7175" y="2679"/>
                  </a:lnTo>
                  <a:lnTo>
                    <a:pt x="7226" y="3568"/>
                  </a:lnTo>
                  <a:lnTo>
                    <a:pt x="8128" y="3530"/>
                  </a:lnTo>
                  <a:close/>
                </a:path>
                <a:path w="33654" h="6350">
                  <a:moveTo>
                    <a:pt x="8928" y="1701"/>
                  </a:moveTo>
                  <a:lnTo>
                    <a:pt x="8877" y="800"/>
                  </a:lnTo>
                  <a:lnTo>
                    <a:pt x="7975" y="850"/>
                  </a:lnTo>
                  <a:lnTo>
                    <a:pt x="8013" y="1739"/>
                  </a:lnTo>
                  <a:lnTo>
                    <a:pt x="8928" y="1701"/>
                  </a:lnTo>
                  <a:close/>
                </a:path>
                <a:path w="33654" h="6350">
                  <a:moveTo>
                    <a:pt x="9105" y="5270"/>
                  </a:moveTo>
                  <a:lnTo>
                    <a:pt x="9055" y="4368"/>
                  </a:lnTo>
                  <a:lnTo>
                    <a:pt x="8166" y="4419"/>
                  </a:lnTo>
                  <a:lnTo>
                    <a:pt x="7277" y="4457"/>
                  </a:lnTo>
                  <a:lnTo>
                    <a:pt x="7226" y="3568"/>
                  </a:lnTo>
                  <a:lnTo>
                    <a:pt x="6324" y="3619"/>
                  </a:lnTo>
                  <a:lnTo>
                    <a:pt x="5435" y="3657"/>
                  </a:lnTo>
                  <a:lnTo>
                    <a:pt x="5384" y="2794"/>
                  </a:lnTo>
                  <a:lnTo>
                    <a:pt x="6286" y="2730"/>
                  </a:lnTo>
                  <a:lnTo>
                    <a:pt x="6235" y="1828"/>
                  </a:lnTo>
                  <a:lnTo>
                    <a:pt x="5346" y="1879"/>
                  </a:lnTo>
                  <a:lnTo>
                    <a:pt x="4457" y="1930"/>
                  </a:lnTo>
                  <a:lnTo>
                    <a:pt x="4495" y="2806"/>
                  </a:lnTo>
                  <a:lnTo>
                    <a:pt x="3606" y="2857"/>
                  </a:lnTo>
                  <a:lnTo>
                    <a:pt x="3657" y="3746"/>
                  </a:lnTo>
                  <a:lnTo>
                    <a:pt x="4546" y="3708"/>
                  </a:lnTo>
                  <a:lnTo>
                    <a:pt x="4584" y="4597"/>
                  </a:lnTo>
                  <a:lnTo>
                    <a:pt x="5499" y="4559"/>
                  </a:lnTo>
                  <a:lnTo>
                    <a:pt x="5435" y="3670"/>
                  </a:lnTo>
                  <a:lnTo>
                    <a:pt x="5499" y="4546"/>
                  </a:lnTo>
                  <a:lnTo>
                    <a:pt x="6388" y="4508"/>
                  </a:lnTo>
                  <a:lnTo>
                    <a:pt x="6438" y="5397"/>
                  </a:lnTo>
                  <a:lnTo>
                    <a:pt x="7327" y="5359"/>
                  </a:lnTo>
                  <a:lnTo>
                    <a:pt x="7277" y="4470"/>
                  </a:lnTo>
                  <a:lnTo>
                    <a:pt x="7327" y="5346"/>
                  </a:lnTo>
                  <a:lnTo>
                    <a:pt x="8216" y="5308"/>
                  </a:lnTo>
                  <a:lnTo>
                    <a:pt x="9105" y="5270"/>
                  </a:lnTo>
                  <a:close/>
                </a:path>
                <a:path w="33654" h="6350">
                  <a:moveTo>
                    <a:pt x="9817" y="1651"/>
                  </a:moveTo>
                  <a:lnTo>
                    <a:pt x="9766" y="736"/>
                  </a:lnTo>
                  <a:lnTo>
                    <a:pt x="8877" y="800"/>
                  </a:lnTo>
                  <a:lnTo>
                    <a:pt x="8928" y="1689"/>
                  </a:lnTo>
                  <a:lnTo>
                    <a:pt x="9817" y="1651"/>
                  </a:lnTo>
                  <a:close/>
                </a:path>
                <a:path w="33654" h="6350">
                  <a:moveTo>
                    <a:pt x="11734" y="4229"/>
                  </a:moveTo>
                  <a:lnTo>
                    <a:pt x="11684" y="3327"/>
                  </a:lnTo>
                  <a:lnTo>
                    <a:pt x="10795" y="3378"/>
                  </a:lnTo>
                  <a:lnTo>
                    <a:pt x="10756" y="2489"/>
                  </a:lnTo>
                  <a:lnTo>
                    <a:pt x="10706" y="1587"/>
                  </a:lnTo>
                  <a:lnTo>
                    <a:pt x="9817" y="1638"/>
                  </a:lnTo>
                  <a:lnTo>
                    <a:pt x="9855" y="2540"/>
                  </a:lnTo>
                  <a:lnTo>
                    <a:pt x="9906" y="3416"/>
                  </a:lnTo>
                  <a:lnTo>
                    <a:pt x="9855" y="2540"/>
                  </a:lnTo>
                  <a:lnTo>
                    <a:pt x="8966" y="2590"/>
                  </a:lnTo>
                  <a:lnTo>
                    <a:pt x="9017" y="3479"/>
                  </a:lnTo>
                  <a:lnTo>
                    <a:pt x="9055" y="4368"/>
                  </a:lnTo>
                  <a:lnTo>
                    <a:pt x="9956" y="4330"/>
                  </a:lnTo>
                  <a:lnTo>
                    <a:pt x="10007" y="5219"/>
                  </a:lnTo>
                  <a:lnTo>
                    <a:pt x="10896" y="5181"/>
                  </a:lnTo>
                  <a:lnTo>
                    <a:pt x="10845" y="4292"/>
                  </a:lnTo>
                  <a:lnTo>
                    <a:pt x="10795" y="3403"/>
                  </a:lnTo>
                  <a:lnTo>
                    <a:pt x="10845" y="4279"/>
                  </a:lnTo>
                  <a:lnTo>
                    <a:pt x="11734" y="4229"/>
                  </a:lnTo>
                  <a:close/>
                </a:path>
                <a:path w="33654" h="6350">
                  <a:moveTo>
                    <a:pt x="12585" y="3289"/>
                  </a:moveTo>
                  <a:lnTo>
                    <a:pt x="12534" y="2387"/>
                  </a:lnTo>
                  <a:lnTo>
                    <a:pt x="11645" y="2438"/>
                  </a:lnTo>
                  <a:lnTo>
                    <a:pt x="11684" y="3327"/>
                  </a:lnTo>
                  <a:lnTo>
                    <a:pt x="12585" y="3289"/>
                  </a:lnTo>
                  <a:close/>
                </a:path>
                <a:path w="33654" h="6350">
                  <a:moveTo>
                    <a:pt x="12674" y="5080"/>
                  </a:moveTo>
                  <a:lnTo>
                    <a:pt x="12623" y="4178"/>
                  </a:lnTo>
                  <a:lnTo>
                    <a:pt x="11734" y="4229"/>
                  </a:lnTo>
                  <a:lnTo>
                    <a:pt x="11785" y="5130"/>
                  </a:lnTo>
                  <a:lnTo>
                    <a:pt x="12674" y="5080"/>
                  </a:lnTo>
                  <a:close/>
                </a:path>
                <a:path w="33654" h="6350">
                  <a:moveTo>
                    <a:pt x="13563" y="5029"/>
                  </a:moveTo>
                  <a:lnTo>
                    <a:pt x="13512" y="4152"/>
                  </a:lnTo>
                  <a:lnTo>
                    <a:pt x="13474" y="3238"/>
                  </a:lnTo>
                  <a:lnTo>
                    <a:pt x="12585" y="3289"/>
                  </a:lnTo>
                  <a:lnTo>
                    <a:pt x="12623" y="4178"/>
                  </a:lnTo>
                  <a:lnTo>
                    <a:pt x="12674" y="5067"/>
                  </a:lnTo>
                  <a:lnTo>
                    <a:pt x="13563" y="5029"/>
                  </a:lnTo>
                  <a:close/>
                </a:path>
                <a:path w="33654" h="6350">
                  <a:moveTo>
                    <a:pt x="14363" y="3200"/>
                  </a:moveTo>
                  <a:lnTo>
                    <a:pt x="14312" y="2298"/>
                  </a:lnTo>
                  <a:lnTo>
                    <a:pt x="13436" y="2349"/>
                  </a:lnTo>
                  <a:lnTo>
                    <a:pt x="13385" y="1447"/>
                  </a:lnTo>
                  <a:lnTo>
                    <a:pt x="12496" y="1498"/>
                  </a:lnTo>
                  <a:lnTo>
                    <a:pt x="12534" y="2387"/>
                  </a:lnTo>
                  <a:lnTo>
                    <a:pt x="13423" y="2362"/>
                  </a:lnTo>
                  <a:lnTo>
                    <a:pt x="13474" y="3238"/>
                  </a:lnTo>
                  <a:lnTo>
                    <a:pt x="14363" y="3200"/>
                  </a:lnTo>
                  <a:close/>
                </a:path>
                <a:path w="33654" h="6350">
                  <a:moveTo>
                    <a:pt x="15214" y="2260"/>
                  </a:moveTo>
                  <a:lnTo>
                    <a:pt x="15163" y="1371"/>
                  </a:lnTo>
                  <a:lnTo>
                    <a:pt x="15113" y="469"/>
                  </a:lnTo>
                  <a:lnTo>
                    <a:pt x="14224" y="520"/>
                  </a:lnTo>
                  <a:lnTo>
                    <a:pt x="14274" y="1409"/>
                  </a:lnTo>
                  <a:lnTo>
                    <a:pt x="14312" y="2298"/>
                  </a:lnTo>
                  <a:lnTo>
                    <a:pt x="15214" y="2260"/>
                  </a:lnTo>
                  <a:close/>
                </a:path>
                <a:path w="33654" h="6350">
                  <a:moveTo>
                    <a:pt x="16065" y="1320"/>
                  </a:moveTo>
                  <a:lnTo>
                    <a:pt x="16014" y="419"/>
                  </a:lnTo>
                  <a:lnTo>
                    <a:pt x="15125" y="469"/>
                  </a:lnTo>
                  <a:lnTo>
                    <a:pt x="15163" y="1358"/>
                  </a:lnTo>
                  <a:lnTo>
                    <a:pt x="16065" y="1320"/>
                  </a:lnTo>
                  <a:close/>
                </a:path>
                <a:path w="33654" h="6350">
                  <a:moveTo>
                    <a:pt x="16192" y="4000"/>
                  </a:moveTo>
                  <a:lnTo>
                    <a:pt x="16141" y="3098"/>
                  </a:lnTo>
                  <a:lnTo>
                    <a:pt x="15252" y="3149"/>
                  </a:lnTo>
                  <a:lnTo>
                    <a:pt x="15303" y="4038"/>
                  </a:lnTo>
                  <a:lnTo>
                    <a:pt x="16192" y="4000"/>
                  </a:lnTo>
                  <a:close/>
                </a:path>
                <a:path w="33654" h="6350">
                  <a:moveTo>
                    <a:pt x="17995" y="3911"/>
                  </a:moveTo>
                  <a:lnTo>
                    <a:pt x="17932" y="3009"/>
                  </a:lnTo>
                  <a:lnTo>
                    <a:pt x="17043" y="3060"/>
                  </a:lnTo>
                  <a:lnTo>
                    <a:pt x="17094" y="3949"/>
                  </a:lnTo>
                  <a:lnTo>
                    <a:pt x="17995" y="3911"/>
                  </a:lnTo>
                  <a:close/>
                </a:path>
                <a:path w="33654" h="6350">
                  <a:moveTo>
                    <a:pt x="19685" y="2032"/>
                  </a:moveTo>
                  <a:lnTo>
                    <a:pt x="19634" y="1130"/>
                  </a:lnTo>
                  <a:lnTo>
                    <a:pt x="19570" y="228"/>
                  </a:lnTo>
                  <a:lnTo>
                    <a:pt x="18681" y="292"/>
                  </a:lnTo>
                  <a:lnTo>
                    <a:pt x="17792" y="342"/>
                  </a:lnTo>
                  <a:lnTo>
                    <a:pt x="16903" y="381"/>
                  </a:lnTo>
                  <a:lnTo>
                    <a:pt x="16954" y="1270"/>
                  </a:lnTo>
                  <a:lnTo>
                    <a:pt x="17005" y="2159"/>
                  </a:lnTo>
                  <a:lnTo>
                    <a:pt x="17881" y="2133"/>
                  </a:lnTo>
                  <a:lnTo>
                    <a:pt x="17932" y="3009"/>
                  </a:lnTo>
                  <a:lnTo>
                    <a:pt x="18834" y="2971"/>
                  </a:lnTo>
                  <a:lnTo>
                    <a:pt x="18783" y="2095"/>
                  </a:lnTo>
                  <a:lnTo>
                    <a:pt x="19685" y="2032"/>
                  </a:lnTo>
                  <a:close/>
                </a:path>
                <a:path w="33654" h="6350">
                  <a:moveTo>
                    <a:pt x="19773" y="3822"/>
                  </a:moveTo>
                  <a:lnTo>
                    <a:pt x="19723" y="2908"/>
                  </a:lnTo>
                  <a:lnTo>
                    <a:pt x="18834" y="2959"/>
                  </a:lnTo>
                  <a:lnTo>
                    <a:pt x="18884" y="3860"/>
                  </a:lnTo>
                  <a:lnTo>
                    <a:pt x="19773" y="3822"/>
                  </a:lnTo>
                  <a:close/>
                </a:path>
                <a:path w="33654" h="6350">
                  <a:moveTo>
                    <a:pt x="20662" y="3771"/>
                  </a:moveTo>
                  <a:lnTo>
                    <a:pt x="20612" y="2857"/>
                  </a:lnTo>
                  <a:lnTo>
                    <a:pt x="19723" y="2908"/>
                  </a:lnTo>
                  <a:lnTo>
                    <a:pt x="19773" y="3810"/>
                  </a:lnTo>
                  <a:lnTo>
                    <a:pt x="20662" y="3771"/>
                  </a:lnTo>
                  <a:close/>
                </a:path>
                <a:path w="33654" h="6350">
                  <a:moveTo>
                    <a:pt x="22352" y="1879"/>
                  </a:moveTo>
                  <a:lnTo>
                    <a:pt x="22301" y="1003"/>
                  </a:lnTo>
                  <a:lnTo>
                    <a:pt x="22263" y="88"/>
                  </a:lnTo>
                  <a:lnTo>
                    <a:pt x="21374" y="139"/>
                  </a:lnTo>
                  <a:lnTo>
                    <a:pt x="21412" y="1028"/>
                  </a:lnTo>
                  <a:lnTo>
                    <a:pt x="21463" y="1917"/>
                  </a:lnTo>
                  <a:lnTo>
                    <a:pt x="22352" y="1879"/>
                  </a:lnTo>
                  <a:close/>
                </a:path>
                <a:path w="33654" h="6350">
                  <a:moveTo>
                    <a:pt x="22402" y="2781"/>
                  </a:moveTo>
                  <a:lnTo>
                    <a:pt x="22352" y="1879"/>
                  </a:lnTo>
                  <a:lnTo>
                    <a:pt x="21463" y="1930"/>
                  </a:lnTo>
                  <a:lnTo>
                    <a:pt x="21513" y="2819"/>
                  </a:lnTo>
                  <a:lnTo>
                    <a:pt x="22402" y="2781"/>
                  </a:lnTo>
                  <a:close/>
                </a:path>
                <a:path w="33654" h="6350">
                  <a:moveTo>
                    <a:pt x="23291" y="2730"/>
                  </a:moveTo>
                  <a:lnTo>
                    <a:pt x="23241" y="1828"/>
                  </a:lnTo>
                  <a:lnTo>
                    <a:pt x="22352" y="1879"/>
                  </a:lnTo>
                  <a:lnTo>
                    <a:pt x="22402" y="2768"/>
                  </a:lnTo>
                  <a:lnTo>
                    <a:pt x="23291" y="2730"/>
                  </a:lnTo>
                  <a:close/>
                </a:path>
                <a:path w="33654" h="6350">
                  <a:moveTo>
                    <a:pt x="25031" y="1752"/>
                  </a:moveTo>
                  <a:lnTo>
                    <a:pt x="24980" y="850"/>
                  </a:lnTo>
                  <a:lnTo>
                    <a:pt x="24091" y="901"/>
                  </a:lnTo>
                  <a:lnTo>
                    <a:pt x="24041" y="0"/>
                  </a:lnTo>
                  <a:lnTo>
                    <a:pt x="23152" y="50"/>
                  </a:lnTo>
                  <a:lnTo>
                    <a:pt x="23202" y="939"/>
                  </a:lnTo>
                  <a:lnTo>
                    <a:pt x="23241" y="1828"/>
                  </a:lnTo>
                  <a:lnTo>
                    <a:pt x="24142" y="1790"/>
                  </a:lnTo>
                  <a:lnTo>
                    <a:pt x="25031" y="1752"/>
                  </a:lnTo>
                  <a:close/>
                </a:path>
                <a:path w="33654" h="6350">
                  <a:moveTo>
                    <a:pt x="26009" y="3479"/>
                  </a:moveTo>
                  <a:lnTo>
                    <a:pt x="25958" y="2578"/>
                  </a:lnTo>
                  <a:lnTo>
                    <a:pt x="25069" y="2628"/>
                  </a:lnTo>
                  <a:lnTo>
                    <a:pt x="25120" y="3517"/>
                  </a:lnTo>
                  <a:lnTo>
                    <a:pt x="26009" y="3479"/>
                  </a:lnTo>
                  <a:close/>
                </a:path>
                <a:path w="33654" h="6350">
                  <a:moveTo>
                    <a:pt x="26809" y="1651"/>
                  </a:moveTo>
                  <a:lnTo>
                    <a:pt x="26758" y="749"/>
                  </a:lnTo>
                  <a:lnTo>
                    <a:pt x="25869" y="800"/>
                  </a:lnTo>
                  <a:lnTo>
                    <a:pt x="25920" y="1689"/>
                  </a:lnTo>
                  <a:lnTo>
                    <a:pt x="26809" y="1651"/>
                  </a:lnTo>
                  <a:close/>
                </a:path>
                <a:path w="33654" h="6350">
                  <a:moveTo>
                    <a:pt x="27813" y="3390"/>
                  </a:moveTo>
                  <a:lnTo>
                    <a:pt x="27749" y="2501"/>
                  </a:lnTo>
                  <a:lnTo>
                    <a:pt x="27698" y="1600"/>
                  </a:lnTo>
                  <a:lnTo>
                    <a:pt x="26809" y="1651"/>
                  </a:lnTo>
                  <a:lnTo>
                    <a:pt x="26860" y="2540"/>
                  </a:lnTo>
                  <a:lnTo>
                    <a:pt x="25971" y="2590"/>
                  </a:lnTo>
                  <a:lnTo>
                    <a:pt x="26009" y="3479"/>
                  </a:lnTo>
                  <a:lnTo>
                    <a:pt x="26924" y="3441"/>
                  </a:lnTo>
                  <a:lnTo>
                    <a:pt x="27813" y="3390"/>
                  </a:lnTo>
                  <a:close/>
                </a:path>
                <a:path w="33654" h="6350">
                  <a:moveTo>
                    <a:pt x="28600" y="1562"/>
                  </a:moveTo>
                  <a:lnTo>
                    <a:pt x="28549" y="647"/>
                  </a:lnTo>
                  <a:lnTo>
                    <a:pt x="27660" y="698"/>
                  </a:lnTo>
                  <a:lnTo>
                    <a:pt x="27698" y="1600"/>
                  </a:lnTo>
                  <a:lnTo>
                    <a:pt x="28600" y="1562"/>
                  </a:lnTo>
                  <a:close/>
                </a:path>
                <a:path w="33654" h="6350">
                  <a:moveTo>
                    <a:pt x="30441" y="2349"/>
                  </a:moveTo>
                  <a:lnTo>
                    <a:pt x="30391" y="1460"/>
                  </a:lnTo>
                  <a:lnTo>
                    <a:pt x="29502" y="1511"/>
                  </a:lnTo>
                  <a:lnTo>
                    <a:pt x="29552" y="2400"/>
                  </a:lnTo>
                  <a:lnTo>
                    <a:pt x="30441" y="2349"/>
                  </a:lnTo>
                  <a:close/>
                </a:path>
                <a:path w="33654" h="6350">
                  <a:moveTo>
                    <a:pt x="31381" y="3200"/>
                  </a:moveTo>
                  <a:lnTo>
                    <a:pt x="31330" y="2298"/>
                  </a:lnTo>
                  <a:lnTo>
                    <a:pt x="30441" y="2349"/>
                  </a:lnTo>
                  <a:lnTo>
                    <a:pt x="30492" y="3251"/>
                  </a:lnTo>
                  <a:lnTo>
                    <a:pt x="31381" y="3200"/>
                  </a:lnTo>
                  <a:close/>
                </a:path>
                <a:path w="33654" h="6350">
                  <a:moveTo>
                    <a:pt x="33159" y="3111"/>
                  </a:moveTo>
                  <a:lnTo>
                    <a:pt x="33108" y="2222"/>
                  </a:lnTo>
                  <a:lnTo>
                    <a:pt x="33058" y="1320"/>
                  </a:lnTo>
                  <a:lnTo>
                    <a:pt x="32169" y="1371"/>
                  </a:lnTo>
                  <a:lnTo>
                    <a:pt x="32207" y="2260"/>
                  </a:lnTo>
                  <a:lnTo>
                    <a:pt x="31330" y="2298"/>
                  </a:lnTo>
                  <a:lnTo>
                    <a:pt x="31381" y="3187"/>
                  </a:lnTo>
                  <a:lnTo>
                    <a:pt x="32270" y="3149"/>
                  </a:lnTo>
                  <a:lnTo>
                    <a:pt x="33159" y="3111"/>
                  </a:lnTo>
                  <a:close/>
                </a:path>
              </a:pathLst>
            </a:custGeom>
            <a:solidFill>
              <a:srgbClr val="F3BB46"/>
            </a:solidFill>
          </p:spPr>
          <p:txBody>
            <a:bodyPr wrap="square" lIns="0" tIns="0" rIns="0" bIns="0" rtlCol="0"/>
            <a:lstStyle/>
            <a:p>
              <a:endParaRPr sz="1227"/>
            </a:p>
          </p:txBody>
        </p:sp>
        <p:sp>
          <p:nvSpPr>
            <p:cNvPr id="774" name="object 774"/>
            <p:cNvSpPr/>
            <p:nvPr/>
          </p:nvSpPr>
          <p:spPr>
            <a:xfrm>
              <a:off x="6290462" y="4872545"/>
              <a:ext cx="33655" cy="6350"/>
            </a:xfrm>
            <a:custGeom>
              <a:avLst/>
              <a:gdLst/>
              <a:ahLst/>
              <a:cxnLst/>
              <a:rect l="l" t="t" r="r" b="b"/>
              <a:pathLst>
                <a:path w="33654" h="6350">
                  <a:moveTo>
                    <a:pt x="939" y="4229"/>
                  </a:moveTo>
                  <a:lnTo>
                    <a:pt x="889" y="3327"/>
                  </a:lnTo>
                  <a:lnTo>
                    <a:pt x="0" y="3378"/>
                  </a:lnTo>
                  <a:lnTo>
                    <a:pt x="50" y="4267"/>
                  </a:lnTo>
                  <a:lnTo>
                    <a:pt x="939" y="4229"/>
                  </a:lnTo>
                  <a:close/>
                </a:path>
                <a:path w="33654" h="6350">
                  <a:moveTo>
                    <a:pt x="2781" y="5029"/>
                  </a:moveTo>
                  <a:lnTo>
                    <a:pt x="2717" y="4127"/>
                  </a:lnTo>
                  <a:lnTo>
                    <a:pt x="1841" y="4178"/>
                  </a:lnTo>
                  <a:lnTo>
                    <a:pt x="939" y="4216"/>
                  </a:lnTo>
                  <a:lnTo>
                    <a:pt x="990" y="5105"/>
                  </a:lnTo>
                  <a:lnTo>
                    <a:pt x="1892" y="5067"/>
                  </a:lnTo>
                  <a:lnTo>
                    <a:pt x="2781" y="5029"/>
                  </a:lnTo>
                  <a:close/>
                </a:path>
                <a:path w="33654" h="6350">
                  <a:moveTo>
                    <a:pt x="3670" y="4978"/>
                  </a:moveTo>
                  <a:lnTo>
                    <a:pt x="3619" y="4089"/>
                  </a:lnTo>
                  <a:lnTo>
                    <a:pt x="3568" y="3213"/>
                  </a:lnTo>
                  <a:lnTo>
                    <a:pt x="3530" y="2286"/>
                  </a:lnTo>
                  <a:lnTo>
                    <a:pt x="2628" y="2336"/>
                  </a:lnTo>
                  <a:lnTo>
                    <a:pt x="1739" y="2387"/>
                  </a:lnTo>
                  <a:lnTo>
                    <a:pt x="1778" y="3276"/>
                  </a:lnTo>
                  <a:lnTo>
                    <a:pt x="1828" y="4165"/>
                  </a:lnTo>
                  <a:lnTo>
                    <a:pt x="2717" y="4127"/>
                  </a:lnTo>
                  <a:lnTo>
                    <a:pt x="2781" y="5016"/>
                  </a:lnTo>
                  <a:lnTo>
                    <a:pt x="3670" y="4978"/>
                  </a:lnTo>
                  <a:close/>
                </a:path>
                <a:path w="33654" h="6350">
                  <a:moveTo>
                    <a:pt x="5410" y="3987"/>
                  </a:moveTo>
                  <a:lnTo>
                    <a:pt x="5359" y="3086"/>
                  </a:lnTo>
                  <a:lnTo>
                    <a:pt x="4457" y="3136"/>
                  </a:lnTo>
                  <a:lnTo>
                    <a:pt x="4508" y="4025"/>
                  </a:lnTo>
                  <a:lnTo>
                    <a:pt x="5410" y="3987"/>
                  </a:lnTo>
                  <a:close/>
                </a:path>
                <a:path w="33654" h="6350">
                  <a:moveTo>
                    <a:pt x="5499" y="5778"/>
                  </a:moveTo>
                  <a:lnTo>
                    <a:pt x="5448" y="4876"/>
                  </a:lnTo>
                  <a:lnTo>
                    <a:pt x="4559" y="4927"/>
                  </a:lnTo>
                  <a:lnTo>
                    <a:pt x="4610" y="5816"/>
                  </a:lnTo>
                  <a:lnTo>
                    <a:pt x="5499" y="5778"/>
                  </a:lnTo>
                  <a:close/>
                </a:path>
                <a:path w="33654" h="6350">
                  <a:moveTo>
                    <a:pt x="6248" y="3048"/>
                  </a:moveTo>
                  <a:lnTo>
                    <a:pt x="6197" y="2146"/>
                  </a:lnTo>
                  <a:lnTo>
                    <a:pt x="5308" y="2197"/>
                  </a:lnTo>
                  <a:lnTo>
                    <a:pt x="5359" y="3086"/>
                  </a:lnTo>
                  <a:lnTo>
                    <a:pt x="6248" y="3048"/>
                  </a:lnTo>
                  <a:close/>
                </a:path>
                <a:path w="33654" h="6350">
                  <a:moveTo>
                    <a:pt x="6350" y="4826"/>
                  </a:moveTo>
                  <a:lnTo>
                    <a:pt x="6299" y="3924"/>
                  </a:lnTo>
                  <a:lnTo>
                    <a:pt x="5410" y="3975"/>
                  </a:lnTo>
                  <a:lnTo>
                    <a:pt x="5448" y="4876"/>
                  </a:lnTo>
                  <a:lnTo>
                    <a:pt x="6350" y="4826"/>
                  </a:lnTo>
                  <a:close/>
                </a:path>
                <a:path w="33654" h="6350">
                  <a:moveTo>
                    <a:pt x="8039" y="2959"/>
                  </a:moveTo>
                  <a:lnTo>
                    <a:pt x="7988" y="2057"/>
                  </a:lnTo>
                  <a:lnTo>
                    <a:pt x="7099" y="2108"/>
                  </a:lnTo>
                  <a:lnTo>
                    <a:pt x="7150" y="2997"/>
                  </a:lnTo>
                  <a:lnTo>
                    <a:pt x="8039" y="2959"/>
                  </a:lnTo>
                  <a:close/>
                </a:path>
                <a:path w="33654" h="6350">
                  <a:moveTo>
                    <a:pt x="9067" y="5588"/>
                  </a:moveTo>
                  <a:lnTo>
                    <a:pt x="9017" y="4686"/>
                  </a:lnTo>
                  <a:lnTo>
                    <a:pt x="8128" y="4737"/>
                  </a:lnTo>
                  <a:lnTo>
                    <a:pt x="7239" y="4775"/>
                  </a:lnTo>
                  <a:lnTo>
                    <a:pt x="7289" y="5664"/>
                  </a:lnTo>
                  <a:lnTo>
                    <a:pt x="8178" y="5626"/>
                  </a:lnTo>
                  <a:lnTo>
                    <a:pt x="9067" y="5588"/>
                  </a:lnTo>
                  <a:close/>
                </a:path>
                <a:path w="33654" h="6350">
                  <a:moveTo>
                    <a:pt x="9956" y="5537"/>
                  </a:moveTo>
                  <a:lnTo>
                    <a:pt x="9906" y="4648"/>
                  </a:lnTo>
                  <a:lnTo>
                    <a:pt x="9855" y="3746"/>
                  </a:lnTo>
                  <a:lnTo>
                    <a:pt x="8978" y="3797"/>
                  </a:lnTo>
                  <a:lnTo>
                    <a:pt x="8928" y="2895"/>
                  </a:lnTo>
                  <a:lnTo>
                    <a:pt x="8039" y="2946"/>
                  </a:lnTo>
                  <a:lnTo>
                    <a:pt x="8077" y="3835"/>
                  </a:lnTo>
                  <a:lnTo>
                    <a:pt x="8128" y="4724"/>
                  </a:lnTo>
                  <a:lnTo>
                    <a:pt x="9017" y="4686"/>
                  </a:lnTo>
                  <a:lnTo>
                    <a:pt x="9067" y="5575"/>
                  </a:lnTo>
                  <a:lnTo>
                    <a:pt x="9956" y="5537"/>
                  </a:lnTo>
                  <a:close/>
                </a:path>
                <a:path w="33654" h="6350">
                  <a:moveTo>
                    <a:pt x="10807" y="4597"/>
                  </a:moveTo>
                  <a:lnTo>
                    <a:pt x="10756" y="3708"/>
                  </a:lnTo>
                  <a:lnTo>
                    <a:pt x="10706" y="2819"/>
                  </a:lnTo>
                  <a:lnTo>
                    <a:pt x="10655" y="1917"/>
                  </a:lnTo>
                  <a:lnTo>
                    <a:pt x="9766" y="1968"/>
                  </a:lnTo>
                  <a:lnTo>
                    <a:pt x="8877" y="2006"/>
                  </a:lnTo>
                  <a:lnTo>
                    <a:pt x="8928" y="2895"/>
                  </a:lnTo>
                  <a:lnTo>
                    <a:pt x="9817" y="2857"/>
                  </a:lnTo>
                  <a:lnTo>
                    <a:pt x="9855" y="3746"/>
                  </a:lnTo>
                  <a:lnTo>
                    <a:pt x="9906" y="4635"/>
                  </a:lnTo>
                  <a:lnTo>
                    <a:pt x="10807" y="4597"/>
                  </a:lnTo>
                  <a:close/>
                </a:path>
                <a:path w="33654" h="6350">
                  <a:moveTo>
                    <a:pt x="12534" y="3619"/>
                  </a:moveTo>
                  <a:lnTo>
                    <a:pt x="12484" y="2717"/>
                  </a:lnTo>
                  <a:lnTo>
                    <a:pt x="11595" y="2768"/>
                  </a:lnTo>
                  <a:lnTo>
                    <a:pt x="11645" y="3657"/>
                  </a:lnTo>
                  <a:lnTo>
                    <a:pt x="12534" y="3619"/>
                  </a:lnTo>
                  <a:close/>
                </a:path>
                <a:path w="33654" h="6350">
                  <a:moveTo>
                    <a:pt x="13335" y="1778"/>
                  </a:moveTo>
                  <a:lnTo>
                    <a:pt x="13284" y="876"/>
                  </a:lnTo>
                  <a:lnTo>
                    <a:pt x="12395" y="927"/>
                  </a:lnTo>
                  <a:lnTo>
                    <a:pt x="12446" y="1816"/>
                  </a:lnTo>
                  <a:lnTo>
                    <a:pt x="13335" y="1778"/>
                  </a:lnTo>
                  <a:close/>
                </a:path>
                <a:path w="33654" h="6350">
                  <a:moveTo>
                    <a:pt x="14338" y="3517"/>
                  </a:moveTo>
                  <a:lnTo>
                    <a:pt x="14274" y="2616"/>
                  </a:lnTo>
                  <a:lnTo>
                    <a:pt x="13385" y="2667"/>
                  </a:lnTo>
                  <a:lnTo>
                    <a:pt x="12496" y="2717"/>
                  </a:lnTo>
                  <a:lnTo>
                    <a:pt x="12534" y="3606"/>
                  </a:lnTo>
                  <a:lnTo>
                    <a:pt x="12585" y="4495"/>
                  </a:lnTo>
                  <a:lnTo>
                    <a:pt x="13487" y="4457"/>
                  </a:lnTo>
                  <a:lnTo>
                    <a:pt x="13436" y="3568"/>
                  </a:lnTo>
                  <a:lnTo>
                    <a:pt x="14338" y="3517"/>
                  </a:lnTo>
                  <a:close/>
                </a:path>
                <a:path w="33654" h="6350">
                  <a:moveTo>
                    <a:pt x="14427" y="5308"/>
                  </a:moveTo>
                  <a:lnTo>
                    <a:pt x="14376" y="4406"/>
                  </a:lnTo>
                  <a:lnTo>
                    <a:pt x="13487" y="4457"/>
                  </a:lnTo>
                  <a:lnTo>
                    <a:pt x="13538" y="5346"/>
                  </a:lnTo>
                  <a:lnTo>
                    <a:pt x="14427" y="5308"/>
                  </a:lnTo>
                  <a:close/>
                </a:path>
                <a:path w="33654" h="6350">
                  <a:moveTo>
                    <a:pt x="15125" y="1689"/>
                  </a:moveTo>
                  <a:lnTo>
                    <a:pt x="15074" y="787"/>
                  </a:lnTo>
                  <a:lnTo>
                    <a:pt x="14185" y="838"/>
                  </a:lnTo>
                  <a:lnTo>
                    <a:pt x="13296" y="876"/>
                  </a:lnTo>
                  <a:lnTo>
                    <a:pt x="13347" y="1765"/>
                  </a:lnTo>
                  <a:lnTo>
                    <a:pt x="14236" y="1727"/>
                  </a:lnTo>
                  <a:lnTo>
                    <a:pt x="15125" y="1689"/>
                  </a:lnTo>
                  <a:close/>
                </a:path>
                <a:path w="33654" h="6350">
                  <a:moveTo>
                    <a:pt x="16167" y="4318"/>
                  </a:moveTo>
                  <a:lnTo>
                    <a:pt x="16116" y="3416"/>
                  </a:lnTo>
                  <a:lnTo>
                    <a:pt x="15227" y="3467"/>
                  </a:lnTo>
                  <a:lnTo>
                    <a:pt x="15278" y="4368"/>
                  </a:lnTo>
                  <a:lnTo>
                    <a:pt x="16167" y="4318"/>
                  </a:lnTo>
                  <a:close/>
                </a:path>
                <a:path w="33654" h="6350">
                  <a:moveTo>
                    <a:pt x="18694" y="1498"/>
                  </a:moveTo>
                  <a:lnTo>
                    <a:pt x="18643" y="596"/>
                  </a:lnTo>
                  <a:lnTo>
                    <a:pt x="17754" y="647"/>
                  </a:lnTo>
                  <a:lnTo>
                    <a:pt x="17805" y="1536"/>
                  </a:lnTo>
                  <a:lnTo>
                    <a:pt x="18694" y="1498"/>
                  </a:lnTo>
                  <a:close/>
                </a:path>
                <a:path w="33654" h="6350">
                  <a:moveTo>
                    <a:pt x="18745" y="2400"/>
                  </a:moveTo>
                  <a:lnTo>
                    <a:pt x="18694" y="1498"/>
                  </a:lnTo>
                  <a:lnTo>
                    <a:pt x="17805" y="1549"/>
                  </a:lnTo>
                  <a:lnTo>
                    <a:pt x="17754" y="647"/>
                  </a:lnTo>
                  <a:lnTo>
                    <a:pt x="16916" y="698"/>
                  </a:lnTo>
                  <a:lnTo>
                    <a:pt x="16916" y="1587"/>
                  </a:lnTo>
                  <a:lnTo>
                    <a:pt x="16916" y="698"/>
                  </a:lnTo>
                  <a:lnTo>
                    <a:pt x="15963" y="749"/>
                  </a:lnTo>
                  <a:lnTo>
                    <a:pt x="16002" y="1638"/>
                  </a:lnTo>
                  <a:lnTo>
                    <a:pt x="15125" y="1676"/>
                  </a:lnTo>
                  <a:lnTo>
                    <a:pt x="15189" y="2565"/>
                  </a:lnTo>
                  <a:lnTo>
                    <a:pt x="16065" y="2540"/>
                  </a:lnTo>
                  <a:lnTo>
                    <a:pt x="16116" y="3416"/>
                  </a:lnTo>
                  <a:lnTo>
                    <a:pt x="17005" y="3378"/>
                  </a:lnTo>
                  <a:lnTo>
                    <a:pt x="16954" y="2501"/>
                  </a:lnTo>
                  <a:lnTo>
                    <a:pt x="17005" y="3365"/>
                  </a:lnTo>
                  <a:lnTo>
                    <a:pt x="17894" y="3327"/>
                  </a:lnTo>
                  <a:lnTo>
                    <a:pt x="17843" y="2451"/>
                  </a:lnTo>
                  <a:lnTo>
                    <a:pt x="18745" y="2400"/>
                  </a:lnTo>
                  <a:close/>
                </a:path>
                <a:path w="33654" h="6350">
                  <a:moveTo>
                    <a:pt x="21513" y="4038"/>
                  </a:moveTo>
                  <a:lnTo>
                    <a:pt x="21463" y="3136"/>
                  </a:lnTo>
                  <a:lnTo>
                    <a:pt x="20574" y="3187"/>
                  </a:lnTo>
                  <a:lnTo>
                    <a:pt x="20523" y="2298"/>
                  </a:lnTo>
                  <a:lnTo>
                    <a:pt x="19634" y="2349"/>
                  </a:lnTo>
                  <a:lnTo>
                    <a:pt x="19583" y="1473"/>
                  </a:lnTo>
                  <a:lnTo>
                    <a:pt x="20485" y="1409"/>
                  </a:lnTo>
                  <a:lnTo>
                    <a:pt x="21374" y="1371"/>
                  </a:lnTo>
                  <a:lnTo>
                    <a:pt x="21323" y="457"/>
                  </a:lnTo>
                  <a:lnTo>
                    <a:pt x="20434" y="520"/>
                  </a:lnTo>
                  <a:lnTo>
                    <a:pt x="19545" y="558"/>
                  </a:lnTo>
                  <a:lnTo>
                    <a:pt x="18656" y="609"/>
                  </a:lnTo>
                  <a:lnTo>
                    <a:pt x="18694" y="1498"/>
                  </a:lnTo>
                  <a:lnTo>
                    <a:pt x="18745" y="2387"/>
                  </a:lnTo>
                  <a:lnTo>
                    <a:pt x="18783" y="3276"/>
                  </a:lnTo>
                  <a:lnTo>
                    <a:pt x="18834" y="4165"/>
                  </a:lnTo>
                  <a:lnTo>
                    <a:pt x="19723" y="4127"/>
                  </a:lnTo>
                  <a:lnTo>
                    <a:pt x="19672" y="3251"/>
                  </a:lnTo>
                  <a:lnTo>
                    <a:pt x="19723" y="4127"/>
                  </a:lnTo>
                  <a:lnTo>
                    <a:pt x="20624" y="4089"/>
                  </a:lnTo>
                  <a:lnTo>
                    <a:pt x="20574" y="3200"/>
                  </a:lnTo>
                  <a:lnTo>
                    <a:pt x="20624" y="4076"/>
                  </a:lnTo>
                  <a:lnTo>
                    <a:pt x="21513" y="4038"/>
                  </a:lnTo>
                  <a:close/>
                </a:path>
                <a:path w="33654" h="6350">
                  <a:moveTo>
                    <a:pt x="23152" y="1257"/>
                  </a:moveTo>
                  <a:lnTo>
                    <a:pt x="23101" y="355"/>
                  </a:lnTo>
                  <a:lnTo>
                    <a:pt x="22212" y="406"/>
                  </a:lnTo>
                  <a:lnTo>
                    <a:pt x="22263" y="1295"/>
                  </a:lnTo>
                  <a:lnTo>
                    <a:pt x="23152" y="1257"/>
                  </a:lnTo>
                  <a:close/>
                </a:path>
                <a:path w="33654" h="6350">
                  <a:moveTo>
                    <a:pt x="23202" y="2171"/>
                  </a:moveTo>
                  <a:lnTo>
                    <a:pt x="23152" y="1257"/>
                  </a:lnTo>
                  <a:lnTo>
                    <a:pt x="22263" y="1308"/>
                  </a:lnTo>
                  <a:lnTo>
                    <a:pt x="21374" y="1358"/>
                  </a:lnTo>
                  <a:lnTo>
                    <a:pt x="21424" y="2247"/>
                  </a:lnTo>
                  <a:lnTo>
                    <a:pt x="22313" y="2209"/>
                  </a:lnTo>
                  <a:lnTo>
                    <a:pt x="23202" y="2171"/>
                  </a:lnTo>
                  <a:close/>
                </a:path>
                <a:path w="33654" h="6350">
                  <a:moveTo>
                    <a:pt x="24993" y="2057"/>
                  </a:moveTo>
                  <a:lnTo>
                    <a:pt x="24930" y="1181"/>
                  </a:lnTo>
                  <a:lnTo>
                    <a:pt x="24892" y="266"/>
                  </a:lnTo>
                  <a:lnTo>
                    <a:pt x="24003" y="317"/>
                  </a:lnTo>
                  <a:lnTo>
                    <a:pt x="24041" y="1206"/>
                  </a:lnTo>
                  <a:lnTo>
                    <a:pt x="24091" y="2108"/>
                  </a:lnTo>
                  <a:lnTo>
                    <a:pt x="24993" y="2057"/>
                  </a:lnTo>
                  <a:close/>
                </a:path>
                <a:path w="33654" h="6350">
                  <a:moveTo>
                    <a:pt x="26873" y="3759"/>
                  </a:moveTo>
                  <a:lnTo>
                    <a:pt x="26822" y="2857"/>
                  </a:lnTo>
                  <a:lnTo>
                    <a:pt x="25933" y="2908"/>
                  </a:lnTo>
                  <a:lnTo>
                    <a:pt x="25984" y="3797"/>
                  </a:lnTo>
                  <a:lnTo>
                    <a:pt x="26873" y="3759"/>
                  </a:lnTo>
                  <a:close/>
                </a:path>
                <a:path w="33654" h="6350">
                  <a:moveTo>
                    <a:pt x="28651" y="3657"/>
                  </a:moveTo>
                  <a:lnTo>
                    <a:pt x="28600" y="2781"/>
                  </a:lnTo>
                  <a:lnTo>
                    <a:pt x="28562" y="1866"/>
                  </a:lnTo>
                  <a:lnTo>
                    <a:pt x="27673" y="1917"/>
                  </a:lnTo>
                  <a:lnTo>
                    <a:pt x="27622" y="1028"/>
                  </a:lnTo>
                  <a:lnTo>
                    <a:pt x="26733" y="1079"/>
                  </a:lnTo>
                  <a:lnTo>
                    <a:pt x="25844" y="1117"/>
                  </a:lnTo>
                  <a:lnTo>
                    <a:pt x="24942" y="1168"/>
                  </a:lnTo>
                  <a:lnTo>
                    <a:pt x="24993" y="2057"/>
                  </a:lnTo>
                  <a:lnTo>
                    <a:pt x="25882" y="2032"/>
                  </a:lnTo>
                  <a:lnTo>
                    <a:pt x="25933" y="2895"/>
                  </a:lnTo>
                  <a:lnTo>
                    <a:pt x="26822" y="2857"/>
                  </a:lnTo>
                  <a:lnTo>
                    <a:pt x="26771" y="1981"/>
                  </a:lnTo>
                  <a:lnTo>
                    <a:pt x="26822" y="2857"/>
                  </a:lnTo>
                  <a:lnTo>
                    <a:pt x="27711" y="2832"/>
                  </a:lnTo>
                  <a:lnTo>
                    <a:pt x="27762" y="3695"/>
                  </a:lnTo>
                  <a:lnTo>
                    <a:pt x="28651" y="3657"/>
                  </a:lnTo>
                  <a:close/>
                </a:path>
                <a:path w="33654" h="6350">
                  <a:moveTo>
                    <a:pt x="29552" y="3619"/>
                  </a:moveTo>
                  <a:lnTo>
                    <a:pt x="29502" y="2717"/>
                  </a:lnTo>
                  <a:lnTo>
                    <a:pt x="28613" y="2768"/>
                  </a:lnTo>
                  <a:lnTo>
                    <a:pt x="28651" y="3657"/>
                  </a:lnTo>
                  <a:lnTo>
                    <a:pt x="29552" y="3619"/>
                  </a:lnTo>
                  <a:close/>
                </a:path>
                <a:path w="33654" h="6350">
                  <a:moveTo>
                    <a:pt x="31280" y="2628"/>
                  </a:moveTo>
                  <a:lnTo>
                    <a:pt x="31229" y="1727"/>
                  </a:lnTo>
                  <a:lnTo>
                    <a:pt x="30340" y="1778"/>
                  </a:lnTo>
                  <a:lnTo>
                    <a:pt x="30302" y="901"/>
                  </a:lnTo>
                  <a:lnTo>
                    <a:pt x="30251" y="0"/>
                  </a:lnTo>
                  <a:lnTo>
                    <a:pt x="29362" y="50"/>
                  </a:lnTo>
                  <a:lnTo>
                    <a:pt x="29413" y="939"/>
                  </a:lnTo>
                  <a:lnTo>
                    <a:pt x="29464" y="1828"/>
                  </a:lnTo>
                  <a:lnTo>
                    <a:pt x="30340" y="1803"/>
                  </a:lnTo>
                  <a:lnTo>
                    <a:pt x="30391" y="2667"/>
                  </a:lnTo>
                  <a:lnTo>
                    <a:pt x="31280" y="2628"/>
                  </a:lnTo>
                  <a:close/>
                </a:path>
                <a:path w="33654" h="6350">
                  <a:moveTo>
                    <a:pt x="31330" y="3530"/>
                  </a:moveTo>
                  <a:lnTo>
                    <a:pt x="31280" y="2628"/>
                  </a:lnTo>
                  <a:lnTo>
                    <a:pt x="30391" y="2679"/>
                  </a:lnTo>
                  <a:lnTo>
                    <a:pt x="30441" y="3568"/>
                  </a:lnTo>
                  <a:lnTo>
                    <a:pt x="31330" y="3530"/>
                  </a:lnTo>
                  <a:close/>
                </a:path>
                <a:path w="33654" h="6350">
                  <a:moveTo>
                    <a:pt x="32131" y="1701"/>
                  </a:moveTo>
                  <a:lnTo>
                    <a:pt x="32080" y="800"/>
                  </a:lnTo>
                  <a:lnTo>
                    <a:pt x="31191" y="850"/>
                  </a:lnTo>
                  <a:lnTo>
                    <a:pt x="31229" y="1727"/>
                  </a:lnTo>
                  <a:lnTo>
                    <a:pt x="32131" y="1701"/>
                  </a:lnTo>
                  <a:close/>
                </a:path>
                <a:path w="33654" h="6350">
                  <a:moveTo>
                    <a:pt x="33020" y="1651"/>
                  </a:moveTo>
                  <a:lnTo>
                    <a:pt x="32969" y="736"/>
                  </a:lnTo>
                  <a:lnTo>
                    <a:pt x="32080" y="787"/>
                  </a:lnTo>
                  <a:lnTo>
                    <a:pt x="32131" y="1689"/>
                  </a:lnTo>
                  <a:lnTo>
                    <a:pt x="33020" y="1651"/>
                  </a:lnTo>
                  <a:close/>
                </a:path>
                <a:path w="33654" h="6350">
                  <a:moveTo>
                    <a:pt x="33108" y="3429"/>
                  </a:moveTo>
                  <a:lnTo>
                    <a:pt x="33058" y="2514"/>
                  </a:lnTo>
                  <a:lnTo>
                    <a:pt x="32169" y="2578"/>
                  </a:lnTo>
                  <a:lnTo>
                    <a:pt x="32219" y="3467"/>
                  </a:lnTo>
                  <a:lnTo>
                    <a:pt x="33108" y="3429"/>
                  </a:lnTo>
                  <a:close/>
                </a:path>
              </a:pathLst>
            </a:custGeom>
            <a:solidFill>
              <a:srgbClr val="F3BB46"/>
            </a:solidFill>
          </p:spPr>
          <p:txBody>
            <a:bodyPr wrap="square" lIns="0" tIns="0" rIns="0" bIns="0" rtlCol="0"/>
            <a:lstStyle/>
            <a:p>
              <a:endParaRPr sz="1227"/>
            </a:p>
          </p:txBody>
        </p:sp>
        <p:sp>
          <p:nvSpPr>
            <p:cNvPr id="775" name="object 775"/>
            <p:cNvSpPr/>
            <p:nvPr/>
          </p:nvSpPr>
          <p:spPr>
            <a:xfrm>
              <a:off x="6290602" y="4876151"/>
              <a:ext cx="33655" cy="6350"/>
            </a:xfrm>
            <a:custGeom>
              <a:avLst/>
              <a:gdLst/>
              <a:ahLst/>
              <a:cxnLst/>
              <a:rect l="l" t="t" r="r" b="b"/>
              <a:pathLst>
                <a:path w="33654" h="6350">
                  <a:moveTo>
                    <a:pt x="1079" y="5969"/>
                  </a:moveTo>
                  <a:lnTo>
                    <a:pt x="1028" y="5092"/>
                  </a:lnTo>
                  <a:lnTo>
                    <a:pt x="990" y="4178"/>
                  </a:lnTo>
                  <a:lnTo>
                    <a:pt x="101" y="4229"/>
                  </a:lnTo>
                  <a:lnTo>
                    <a:pt x="139" y="5118"/>
                  </a:lnTo>
                  <a:lnTo>
                    <a:pt x="190" y="6007"/>
                  </a:lnTo>
                  <a:lnTo>
                    <a:pt x="1079" y="5969"/>
                  </a:lnTo>
                  <a:close/>
                </a:path>
                <a:path w="33654" h="6350">
                  <a:moveTo>
                    <a:pt x="1841" y="3251"/>
                  </a:moveTo>
                  <a:lnTo>
                    <a:pt x="1790" y="2349"/>
                  </a:lnTo>
                  <a:lnTo>
                    <a:pt x="889" y="2400"/>
                  </a:lnTo>
                  <a:lnTo>
                    <a:pt x="0" y="2438"/>
                  </a:lnTo>
                  <a:lnTo>
                    <a:pt x="63" y="3327"/>
                  </a:lnTo>
                  <a:lnTo>
                    <a:pt x="952" y="3289"/>
                  </a:lnTo>
                  <a:lnTo>
                    <a:pt x="1841" y="3251"/>
                  </a:lnTo>
                  <a:close/>
                </a:path>
                <a:path w="33654" h="6350">
                  <a:moveTo>
                    <a:pt x="2730" y="3200"/>
                  </a:moveTo>
                  <a:lnTo>
                    <a:pt x="2679" y="2298"/>
                  </a:lnTo>
                  <a:lnTo>
                    <a:pt x="1790" y="2349"/>
                  </a:lnTo>
                  <a:lnTo>
                    <a:pt x="1841" y="3238"/>
                  </a:lnTo>
                  <a:lnTo>
                    <a:pt x="2730" y="3200"/>
                  </a:lnTo>
                  <a:close/>
                </a:path>
                <a:path w="33654" h="6350">
                  <a:moveTo>
                    <a:pt x="2870" y="5880"/>
                  </a:moveTo>
                  <a:lnTo>
                    <a:pt x="2819" y="4978"/>
                  </a:lnTo>
                  <a:lnTo>
                    <a:pt x="1930" y="5029"/>
                  </a:lnTo>
                  <a:lnTo>
                    <a:pt x="1041" y="5067"/>
                  </a:lnTo>
                  <a:lnTo>
                    <a:pt x="1092" y="5956"/>
                  </a:lnTo>
                  <a:lnTo>
                    <a:pt x="1981" y="5918"/>
                  </a:lnTo>
                  <a:lnTo>
                    <a:pt x="2870" y="5880"/>
                  </a:lnTo>
                  <a:close/>
                </a:path>
                <a:path w="33654" h="6350">
                  <a:moveTo>
                    <a:pt x="3759" y="5829"/>
                  </a:moveTo>
                  <a:lnTo>
                    <a:pt x="3708" y="4940"/>
                  </a:lnTo>
                  <a:lnTo>
                    <a:pt x="3657" y="4064"/>
                  </a:lnTo>
                  <a:lnTo>
                    <a:pt x="3619" y="3149"/>
                  </a:lnTo>
                  <a:lnTo>
                    <a:pt x="2730" y="3200"/>
                  </a:lnTo>
                  <a:lnTo>
                    <a:pt x="2768" y="4076"/>
                  </a:lnTo>
                  <a:lnTo>
                    <a:pt x="1879" y="4127"/>
                  </a:lnTo>
                  <a:lnTo>
                    <a:pt x="1930" y="5016"/>
                  </a:lnTo>
                  <a:lnTo>
                    <a:pt x="2819" y="4978"/>
                  </a:lnTo>
                  <a:lnTo>
                    <a:pt x="2870" y="5867"/>
                  </a:lnTo>
                  <a:lnTo>
                    <a:pt x="3759" y="5829"/>
                  </a:lnTo>
                  <a:close/>
                </a:path>
                <a:path w="33654" h="6350">
                  <a:moveTo>
                    <a:pt x="4508" y="3111"/>
                  </a:moveTo>
                  <a:lnTo>
                    <a:pt x="4457" y="2209"/>
                  </a:lnTo>
                  <a:lnTo>
                    <a:pt x="3568" y="2260"/>
                  </a:lnTo>
                  <a:lnTo>
                    <a:pt x="3619" y="3149"/>
                  </a:lnTo>
                  <a:lnTo>
                    <a:pt x="4508" y="3111"/>
                  </a:lnTo>
                  <a:close/>
                </a:path>
                <a:path w="33654" h="6350">
                  <a:moveTo>
                    <a:pt x="5448" y="3949"/>
                  </a:moveTo>
                  <a:lnTo>
                    <a:pt x="5397" y="3048"/>
                  </a:lnTo>
                  <a:lnTo>
                    <a:pt x="4508" y="3098"/>
                  </a:lnTo>
                  <a:lnTo>
                    <a:pt x="4559" y="3987"/>
                  </a:lnTo>
                  <a:lnTo>
                    <a:pt x="5448" y="3949"/>
                  </a:lnTo>
                  <a:close/>
                </a:path>
                <a:path w="33654" h="6350">
                  <a:moveTo>
                    <a:pt x="5499" y="4851"/>
                  </a:moveTo>
                  <a:lnTo>
                    <a:pt x="5448" y="3949"/>
                  </a:lnTo>
                  <a:lnTo>
                    <a:pt x="4559" y="4000"/>
                  </a:lnTo>
                  <a:lnTo>
                    <a:pt x="4610" y="4889"/>
                  </a:lnTo>
                  <a:lnTo>
                    <a:pt x="5499" y="4851"/>
                  </a:lnTo>
                  <a:close/>
                </a:path>
                <a:path w="33654" h="6350">
                  <a:moveTo>
                    <a:pt x="6299" y="3022"/>
                  </a:moveTo>
                  <a:lnTo>
                    <a:pt x="6248" y="2108"/>
                  </a:lnTo>
                  <a:lnTo>
                    <a:pt x="5359" y="2159"/>
                  </a:lnTo>
                  <a:lnTo>
                    <a:pt x="5397" y="3048"/>
                  </a:lnTo>
                  <a:lnTo>
                    <a:pt x="6299" y="3022"/>
                  </a:lnTo>
                  <a:close/>
                </a:path>
                <a:path w="33654" h="6350">
                  <a:moveTo>
                    <a:pt x="6388" y="4800"/>
                  </a:moveTo>
                  <a:lnTo>
                    <a:pt x="6337" y="3898"/>
                  </a:lnTo>
                  <a:lnTo>
                    <a:pt x="5448" y="3949"/>
                  </a:lnTo>
                  <a:lnTo>
                    <a:pt x="5499" y="4838"/>
                  </a:lnTo>
                  <a:lnTo>
                    <a:pt x="6388" y="4800"/>
                  </a:lnTo>
                  <a:close/>
                </a:path>
                <a:path w="33654" h="6350">
                  <a:moveTo>
                    <a:pt x="8166" y="4711"/>
                  </a:moveTo>
                  <a:lnTo>
                    <a:pt x="8115" y="3797"/>
                  </a:lnTo>
                  <a:lnTo>
                    <a:pt x="7226" y="3860"/>
                  </a:lnTo>
                  <a:lnTo>
                    <a:pt x="7277" y="4749"/>
                  </a:lnTo>
                  <a:lnTo>
                    <a:pt x="8166" y="4711"/>
                  </a:lnTo>
                  <a:close/>
                </a:path>
                <a:path w="33654" h="6350">
                  <a:moveTo>
                    <a:pt x="8978" y="2870"/>
                  </a:moveTo>
                  <a:lnTo>
                    <a:pt x="8915" y="1968"/>
                  </a:lnTo>
                  <a:lnTo>
                    <a:pt x="8026" y="2019"/>
                  </a:lnTo>
                  <a:lnTo>
                    <a:pt x="8077" y="2908"/>
                  </a:lnTo>
                  <a:lnTo>
                    <a:pt x="8978" y="2870"/>
                  </a:lnTo>
                  <a:close/>
                </a:path>
                <a:path w="33654" h="6350">
                  <a:moveTo>
                    <a:pt x="9969" y="4622"/>
                  </a:moveTo>
                  <a:lnTo>
                    <a:pt x="9918" y="3708"/>
                  </a:lnTo>
                  <a:lnTo>
                    <a:pt x="9029" y="3759"/>
                  </a:lnTo>
                  <a:lnTo>
                    <a:pt x="8128" y="3797"/>
                  </a:lnTo>
                  <a:lnTo>
                    <a:pt x="8178" y="4699"/>
                  </a:lnTo>
                  <a:lnTo>
                    <a:pt x="9080" y="4660"/>
                  </a:lnTo>
                  <a:lnTo>
                    <a:pt x="9969" y="4622"/>
                  </a:lnTo>
                  <a:close/>
                </a:path>
                <a:path w="33654" h="6350">
                  <a:moveTo>
                    <a:pt x="10807" y="3670"/>
                  </a:moveTo>
                  <a:lnTo>
                    <a:pt x="10756" y="2794"/>
                  </a:lnTo>
                  <a:lnTo>
                    <a:pt x="10718" y="1879"/>
                  </a:lnTo>
                  <a:lnTo>
                    <a:pt x="9817" y="1930"/>
                  </a:lnTo>
                  <a:lnTo>
                    <a:pt x="9855" y="2819"/>
                  </a:lnTo>
                  <a:lnTo>
                    <a:pt x="9906" y="3708"/>
                  </a:lnTo>
                  <a:lnTo>
                    <a:pt x="10807" y="3670"/>
                  </a:lnTo>
                  <a:close/>
                </a:path>
                <a:path w="33654" h="6350">
                  <a:moveTo>
                    <a:pt x="11747" y="4508"/>
                  </a:moveTo>
                  <a:lnTo>
                    <a:pt x="11696" y="3606"/>
                  </a:lnTo>
                  <a:lnTo>
                    <a:pt x="10807" y="3657"/>
                  </a:lnTo>
                  <a:lnTo>
                    <a:pt x="10858" y="4546"/>
                  </a:lnTo>
                  <a:lnTo>
                    <a:pt x="11747" y="4508"/>
                  </a:lnTo>
                  <a:close/>
                </a:path>
                <a:path w="33654" h="6350">
                  <a:moveTo>
                    <a:pt x="13436" y="2641"/>
                  </a:moveTo>
                  <a:lnTo>
                    <a:pt x="13385" y="1739"/>
                  </a:lnTo>
                  <a:lnTo>
                    <a:pt x="12496" y="1790"/>
                  </a:lnTo>
                  <a:lnTo>
                    <a:pt x="11607" y="1828"/>
                  </a:lnTo>
                  <a:lnTo>
                    <a:pt x="11658" y="2717"/>
                  </a:lnTo>
                  <a:lnTo>
                    <a:pt x="12547" y="2679"/>
                  </a:lnTo>
                  <a:lnTo>
                    <a:pt x="13436" y="2641"/>
                  </a:lnTo>
                  <a:close/>
                </a:path>
                <a:path w="33654" h="6350">
                  <a:moveTo>
                    <a:pt x="13525" y="4419"/>
                  </a:moveTo>
                  <a:lnTo>
                    <a:pt x="13474" y="3517"/>
                  </a:lnTo>
                  <a:lnTo>
                    <a:pt x="12585" y="3568"/>
                  </a:lnTo>
                  <a:lnTo>
                    <a:pt x="12547" y="2679"/>
                  </a:lnTo>
                  <a:lnTo>
                    <a:pt x="11658" y="2730"/>
                  </a:lnTo>
                  <a:lnTo>
                    <a:pt x="11696" y="3606"/>
                  </a:lnTo>
                  <a:lnTo>
                    <a:pt x="12585" y="3594"/>
                  </a:lnTo>
                  <a:lnTo>
                    <a:pt x="12636" y="4457"/>
                  </a:lnTo>
                  <a:lnTo>
                    <a:pt x="13525" y="4419"/>
                  </a:lnTo>
                  <a:close/>
                </a:path>
                <a:path w="33654" h="6350">
                  <a:moveTo>
                    <a:pt x="14287" y="1701"/>
                  </a:moveTo>
                  <a:lnTo>
                    <a:pt x="14236" y="800"/>
                  </a:lnTo>
                  <a:lnTo>
                    <a:pt x="13347" y="850"/>
                  </a:lnTo>
                  <a:lnTo>
                    <a:pt x="13385" y="1739"/>
                  </a:lnTo>
                  <a:lnTo>
                    <a:pt x="14287" y="1701"/>
                  </a:lnTo>
                  <a:close/>
                </a:path>
                <a:path w="33654" h="6350">
                  <a:moveTo>
                    <a:pt x="16065" y="1612"/>
                  </a:moveTo>
                  <a:lnTo>
                    <a:pt x="16014" y="711"/>
                  </a:lnTo>
                  <a:lnTo>
                    <a:pt x="15125" y="762"/>
                  </a:lnTo>
                  <a:lnTo>
                    <a:pt x="15163" y="1651"/>
                  </a:lnTo>
                  <a:lnTo>
                    <a:pt x="14287" y="1701"/>
                  </a:lnTo>
                  <a:lnTo>
                    <a:pt x="14325" y="2590"/>
                  </a:lnTo>
                  <a:lnTo>
                    <a:pt x="14376" y="3479"/>
                  </a:lnTo>
                  <a:lnTo>
                    <a:pt x="15265" y="3441"/>
                  </a:lnTo>
                  <a:lnTo>
                    <a:pt x="15214" y="2565"/>
                  </a:lnTo>
                  <a:lnTo>
                    <a:pt x="15176" y="1651"/>
                  </a:lnTo>
                  <a:lnTo>
                    <a:pt x="16065" y="1612"/>
                  </a:lnTo>
                  <a:close/>
                </a:path>
                <a:path w="33654" h="6350">
                  <a:moveTo>
                    <a:pt x="16954" y="1549"/>
                  </a:moveTo>
                  <a:lnTo>
                    <a:pt x="16903" y="647"/>
                  </a:lnTo>
                  <a:lnTo>
                    <a:pt x="16014" y="698"/>
                  </a:lnTo>
                  <a:lnTo>
                    <a:pt x="16065" y="1600"/>
                  </a:lnTo>
                  <a:lnTo>
                    <a:pt x="16954" y="1549"/>
                  </a:lnTo>
                  <a:close/>
                </a:path>
                <a:path w="33654" h="6350">
                  <a:moveTo>
                    <a:pt x="19634" y="1422"/>
                  </a:moveTo>
                  <a:lnTo>
                    <a:pt x="19583" y="520"/>
                  </a:lnTo>
                  <a:lnTo>
                    <a:pt x="18694" y="571"/>
                  </a:lnTo>
                  <a:lnTo>
                    <a:pt x="17805" y="609"/>
                  </a:lnTo>
                  <a:lnTo>
                    <a:pt x="16916" y="660"/>
                  </a:lnTo>
                  <a:lnTo>
                    <a:pt x="16954" y="1549"/>
                  </a:lnTo>
                  <a:lnTo>
                    <a:pt x="17005" y="2451"/>
                  </a:lnTo>
                  <a:lnTo>
                    <a:pt x="16116" y="2501"/>
                  </a:lnTo>
                  <a:lnTo>
                    <a:pt x="16154" y="3390"/>
                  </a:lnTo>
                  <a:lnTo>
                    <a:pt x="16205" y="4279"/>
                  </a:lnTo>
                  <a:lnTo>
                    <a:pt x="17094" y="4241"/>
                  </a:lnTo>
                  <a:lnTo>
                    <a:pt x="17043" y="3365"/>
                  </a:lnTo>
                  <a:lnTo>
                    <a:pt x="17945" y="3289"/>
                  </a:lnTo>
                  <a:lnTo>
                    <a:pt x="17894" y="2400"/>
                  </a:lnTo>
                  <a:lnTo>
                    <a:pt x="17843" y="1524"/>
                  </a:lnTo>
                  <a:lnTo>
                    <a:pt x="18745" y="1460"/>
                  </a:lnTo>
                  <a:lnTo>
                    <a:pt x="19634" y="1422"/>
                  </a:lnTo>
                  <a:close/>
                </a:path>
                <a:path w="33654" h="6350">
                  <a:moveTo>
                    <a:pt x="20675" y="4051"/>
                  </a:moveTo>
                  <a:lnTo>
                    <a:pt x="20624" y="3149"/>
                  </a:lnTo>
                  <a:lnTo>
                    <a:pt x="19723" y="3200"/>
                  </a:lnTo>
                  <a:lnTo>
                    <a:pt x="19672" y="2298"/>
                  </a:lnTo>
                  <a:lnTo>
                    <a:pt x="18783" y="2349"/>
                  </a:lnTo>
                  <a:lnTo>
                    <a:pt x="18834" y="3238"/>
                  </a:lnTo>
                  <a:lnTo>
                    <a:pt x="18884" y="4140"/>
                  </a:lnTo>
                  <a:lnTo>
                    <a:pt x="19786" y="4102"/>
                  </a:lnTo>
                  <a:lnTo>
                    <a:pt x="20675" y="4051"/>
                  </a:lnTo>
                  <a:close/>
                </a:path>
                <a:path w="33654" h="6350">
                  <a:moveTo>
                    <a:pt x="21412" y="1320"/>
                  </a:moveTo>
                  <a:lnTo>
                    <a:pt x="21361" y="419"/>
                  </a:lnTo>
                  <a:lnTo>
                    <a:pt x="20472" y="469"/>
                  </a:lnTo>
                  <a:lnTo>
                    <a:pt x="20523" y="1358"/>
                  </a:lnTo>
                  <a:lnTo>
                    <a:pt x="21412" y="1320"/>
                  </a:lnTo>
                  <a:close/>
                </a:path>
                <a:path w="33654" h="6350">
                  <a:moveTo>
                    <a:pt x="21475" y="2222"/>
                  </a:moveTo>
                  <a:lnTo>
                    <a:pt x="21412" y="1320"/>
                  </a:lnTo>
                  <a:lnTo>
                    <a:pt x="20523" y="1371"/>
                  </a:lnTo>
                  <a:lnTo>
                    <a:pt x="19634" y="1409"/>
                  </a:lnTo>
                  <a:lnTo>
                    <a:pt x="19672" y="2298"/>
                  </a:lnTo>
                  <a:lnTo>
                    <a:pt x="20574" y="2260"/>
                  </a:lnTo>
                  <a:lnTo>
                    <a:pt x="21475" y="2222"/>
                  </a:lnTo>
                  <a:close/>
                </a:path>
                <a:path w="33654" h="6350">
                  <a:moveTo>
                    <a:pt x="22453" y="3949"/>
                  </a:moveTo>
                  <a:lnTo>
                    <a:pt x="22402" y="3073"/>
                  </a:lnTo>
                  <a:lnTo>
                    <a:pt x="22364" y="2159"/>
                  </a:lnTo>
                  <a:lnTo>
                    <a:pt x="21475" y="2209"/>
                  </a:lnTo>
                  <a:lnTo>
                    <a:pt x="21513" y="3098"/>
                  </a:lnTo>
                  <a:lnTo>
                    <a:pt x="21564" y="3987"/>
                  </a:lnTo>
                  <a:lnTo>
                    <a:pt x="22453" y="3949"/>
                  </a:lnTo>
                  <a:close/>
                </a:path>
                <a:path w="33654" h="6350">
                  <a:moveTo>
                    <a:pt x="24104" y="1193"/>
                  </a:moveTo>
                  <a:lnTo>
                    <a:pt x="24053" y="292"/>
                  </a:lnTo>
                  <a:lnTo>
                    <a:pt x="23152" y="342"/>
                  </a:lnTo>
                  <a:lnTo>
                    <a:pt x="22275" y="381"/>
                  </a:lnTo>
                  <a:lnTo>
                    <a:pt x="21374" y="431"/>
                  </a:lnTo>
                  <a:lnTo>
                    <a:pt x="21412" y="1320"/>
                  </a:lnTo>
                  <a:lnTo>
                    <a:pt x="22326" y="1282"/>
                  </a:lnTo>
                  <a:lnTo>
                    <a:pt x="23215" y="1231"/>
                  </a:lnTo>
                  <a:lnTo>
                    <a:pt x="24104" y="1193"/>
                  </a:lnTo>
                  <a:close/>
                </a:path>
                <a:path w="33654" h="6350">
                  <a:moveTo>
                    <a:pt x="27711" y="1879"/>
                  </a:moveTo>
                  <a:lnTo>
                    <a:pt x="27660" y="977"/>
                  </a:lnTo>
                  <a:lnTo>
                    <a:pt x="26771" y="1028"/>
                  </a:lnTo>
                  <a:lnTo>
                    <a:pt x="26733" y="139"/>
                  </a:lnTo>
                  <a:lnTo>
                    <a:pt x="25844" y="190"/>
                  </a:lnTo>
                  <a:lnTo>
                    <a:pt x="25869" y="1092"/>
                  </a:lnTo>
                  <a:lnTo>
                    <a:pt x="25831" y="190"/>
                  </a:lnTo>
                  <a:lnTo>
                    <a:pt x="24942" y="241"/>
                  </a:lnTo>
                  <a:lnTo>
                    <a:pt x="24993" y="1130"/>
                  </a:lnTo>
                  <a:lnTo>
                    <a:pt x="25044" y="2032"/>
                  </a:lnTo>
                  <a:lnTo>
                    <a:pt x="25082" y="2921"/>
                  </a:lnTo>
                  <a:lnTo>
                    <a:pt x="25133" y="3810"/>
                  </a:lnTo>
                  <a:lnTo>
                    <a:pt x="26022" y="3771"/>
                  </a:lnTo>
                  <a:lnTo>
                    <a:pt x="25971" y="2895"/>
                  </a:lnTo>
                  <a:lnTo>
                    <a:pt x="26022" y="3759"/>
                  </a:lnTo>
                  <a:lnTo>
                    <a:pt x="26911" y="3721"/>
                  </a:lnTo>
                  <a:lnTo>
                    <a:pt x="26860" y="2819"/>
                  </a:lnTo>
                  <a:lnTo>
                    <a:pt x="25971" y="2870"/>
                  </a:lnTo>
                  <a:lnTo>
                    <a:pt x="25933" y="1993"/>
                  </a:lnTo>
                  <a:lnTo>
                    <a:pt x="25882" y="1092"/>
                  </a:lnTo>
                  <a:lnTo>
                    <a:pt x="25933" y="1981"/>
                  </a:lnTo>
                  <a:lnTo>
                    <a:pt x="26822" y="1930"/>
                  </a:lnTo>
                  <a:lnTo>
                    <a:pt x="26771" y="1054"/>
                  </a:lnTo>
                  <a:lnTo>
                    <a:pt x="26822" y="1917"/>
                  </a:lnTo>
                  <a:lnTo>
                    <a:pt x="27711" y="1879"/>
                  </a:lnTo>
                  <a:close/>
                </a:path>
                <a:path w="33654" h="6350">
                  <a:moveTo>
                    <a:pt x="28702" y="3632"/>
                  </a:moveTo>
                  <a:lnTo>
                    <a:pt x="28651" y="2717"/>
                  </a:lnTo>
                  <a:lnTo>
                    <a:pt x="27762" y="2768"/>
                  </a:lnTo>
                  <a:lnTo>
                    <a:pt x="27813" y="3670"/>
                  </a:lnTo>
                  <a:lnTo>
                    <a:pt x="28702" y="3632"/>
                  </a:lnTo>
                  <a:close/>
                </a:path>
                <a:path w="33654" h="6350">
                  <a:moveTo>
                    <a:pt x="31280" y="1701"/>
                  </a:moveTo>
                  <a:lnTo>
                    <a:pt x="31229" y="800"/>
                  </a:lnTo>
                  <a:lnTo>
                    <a:pt x="30340" y="850"/>
                  </a:lnTo>
                  <a:lnTo>
                    <a:pt x="29451" y="901"/>
                  </a:lnTo>
                  <a:lnTo>
                    <a:pt x="29400" y="0"/>
                  </a:lnTo>
                  <a:lnTo>
                    <a:pt x="28511" y="50"/>
                  </a:lnTo>
                  <a:lnTo>
                    <a:pt x="28562" y="939"/>
                  </a:lnTo>
                  <a:lnTo>
                    <a:pt x="27673" y="990"/>
                  </a:lnTo>
                  <a:lnTo>
                    <a:pt x="27711" y="1879"/>
                  </a:lnTo>
                  <a:lnTo>
                    <a:pt x="28600" y="1854"/>
                  </a:lnTo>
                  <a:lnTo>
                    <a:pt x="28651" y="2717"/>
                  </a:lnTo>
                  <a:lnTo>
                    <a:pt x="29552" y="2679"/>
                  </a:lnTo>
                  <a:lnTo>
                    <a:pt x="29489" y="1803"/>
                  </a:lnTo>
                  <a:lnTo>
                    <a:pt x="29552" y="2679"/>
                  </a:lnTo>
                  <a:lnTo>
                    <a:pt x="30454" y="2641"/>
                  </a:lnTo>
                  <a:lnTo>
                    <a:pt x="30403" y="1752"/>
                  </a:lnTo>
                  <a:lnTo>
                    <a:pt x="31280" y="1701"/>
                  </a:lnTo>
                  <a:close/>
                </a:path>
                <a:path w="33654" h="6350">
                  <a:moveTo>
                    <a:pt x="33172" y="3390"/>
                  </a:moveTo>
                  <a:lnTo>
                    <a:pt x="33121" y="2501"/>
                  </a:lnTo>
                  <a:lnTo>
                    <a:pt x="33070" y="1612"/>
                  </a:lnTo>
                  <a:lnTo>
                    <a:pt x="33020" y="711"/>
                  </a:lnTo>
                  <a:lnTo>
                    <a:pt x="32131" y="762"/>
                  </a:lnTo>
                  <a:lnTo>
                    <a:pt x="32181" y="1651"/>
                  </a:lnTo>
                  <a:lnTo>
                    <a:pt x="32232" y="2540"/>
                  </a:lnTo>
                  <a:lnTo>
                    <a:pt x="32181" y="1651"/>
                  </a:lnTo>
                  <a:lnTo>
                    <a:pt x="31280" y="1701"/>
                  </a:lnTo>
                  <a:lnTo>
                    <a:pt x="31330" y="2590"/>
                  </a:lnTo>
                  <a:lnTo>
                    <a:pt x="31381" y="3479"/>
                  </a:lnTo>
                  <a:lnTo>
                    <a:pt x="32283" y="3441"/>
                  </a:lnTo>
                  <a:lnTo>
                    <a:pt x="32232" y="2552"/>
                  </a:lnTo>
                  <a:lnTo>
                    <a:pt x="32283" y="3429"/>
                  </a:lnTo>
                  <a:lnTo>
                    <a:pt x="33172" y="3390"/>
                  </a:lnTo>
                  <a:close/>
                </a:path>
              </a:pathLst>
            </a:custGeom>
            <a:solidFill>
              <a:srgbClr val="F3BB46"/>
            </a:solidFill>
          </p:spPr>
          <p:txBody>
            <a:bodyPr wrap="square" lIns="0" tIns="0" rIns="0" bIns="0" rtlCol="0"/>
            <a:lstStyle/>
            <a:p>
              <a:endParaRPr sz="1227"/>
            </a:p>
          </p:txBody>
        </p:sp>
        <p:sp>
          <p:nvSpPr>
            <p:cNvPr id="776" name="object 776"/>
            <p:cNvSpPr/>
            <p:nvPr/>
          </p:nvSpPr>
          <p:spPr>
            <a:xfrm>
              <a:off x="6290843" y="4879580"/>
              <a:ext cx="32384" cy="5715"/>
            </a:xfrm>
            <a:custGeom>
              <a:avLst/>
              <a:gdLst/>
              <a:ahLst/>
              <a:cxnLst/>
              <a:rect l="l" t="t" r="r" b="b"/>
              <a:pathLst>
                <a:path w="32385" h="5714">
                  <a:moveTo>
                    <a:pt x="1866" y="5168"/>
                  </a:moveTo>
                  <a:lnTo>
                    <a:pt x="1816" y="4267"/>
                  </a:lnTo>
                  <a:lnTo>
                    <a:pt x="927" y="4318"/>
                  </a:lnTo>
                  <a:lnTo>
                    <a:pt x="889" y="3429"/>
                  </a:lnTo>
                  <a:lnTo>
                    <a:pt x="0" y="3479"/>
                  </a:lnTo>
                  <a:lnTo>
                    <a:pt x="38" y="4368"/>
                  </a:lnTo>
                  <a:lnTo>
                    <a:pt x="88" y="5257"/>
                  </a:lnTo>
                  <a:lnTo>
                    <a:pt x="977" y="5207"/>
                  </a:lnTo>
                  <a:lnTo>
                    <a:pt x="1866" y="5168"/>
                  </a:lnTo>
                  <a:close/>
                </a:path>
                <a:path w="32385" h="5714">
                  <a:moveTo>
                    <a:pt x="2667" y="3340"/>
                  </a:moveTo>
                  <a:lnTo>
                    <a:pt x="2616" y="2438"/>
                  </a:lnTo>
                  <a:lnTo>
                    <a:pt x="1727" y="2489"/>
                  </a:lnTo>
                  <a:lnTo>
                    <a:pt x="1778" y="3378"/>
                  </a:lnTo>
                  <a:lnTo>
                    <a:pt x="2667" y="3340"/>
                  </a:lnTo>
                  <a:close/>
                </a:path>
                <a:path w="32385" h="5714">
                  <a:moveTo>
                    <a:pt x="4559" y="5029"/>
                  </a:moveTo>
                  <a:lnTo>
                    <a:pt x="4495" y="4140"/>
                  </a:lnTo>
                  <a:lnTo>
                    <a:pt x="4445" y="3238"/>
                  </a:lnTo>
                  <a:lnTo>
                    <a:pt x="3568" y="3289"/>
                  </a:lnTo>
                  <a:lnTo>
                    <a:pt x="3517" y="2400"/>
                  </a:lnTo>
                  <a:lnTo>
                    <a:pt x="3467" y="1498"/>
                  </a:lnTo>
                  <a:lnTo>
                    <a:pt x="2578" y="1549"/>
                  </a:lnTo>
                  <a:lnTo>
                    <a:pt x="2616" y="2438"/>
                  </a:lnTo>
                  <a:lnTo>
                    <a:pt x="2667" y="3327"/>
                  </a:lnTo>
                  <a:lnTo>
                    <a:pt x="2717" y="4216"/>
                  </a:lnTo>
                  <a:lnTo>
                    <a:pt x="3606" y="4178"/>
                  </a:lnTo>
                  <a:lnTo>
                    <a:pt x="2717" y="4229"/>
                  </a:lnTo>
                  <a:lnTo>
                    <a:pt x="1828" y="4267"/>
                  </a:lnTo>
                  <a:lnTo>
                    <a:pt x="1879" y="5156"/>
                  </a:lnTo>
                  <a:lnTo>
                    <a:pt x="2768" y="5118"/>
                  </a:lnTo>
                  <a:lnTo>
                    <a:pt x="3670" y="5080"/>
                  </a:lnTo>
                  <a:lnTo>
                    <a:pt x="4559" y="5029"/>
                  </a:lnTo>
                  <a:close/>
                </a:path>
                <a:path w="32385" h="5714">
                  <a:moveTo>
                    <a:pt x="5295" y="2311"/>
                  </a:moveTo>
                  <a:lnTo>
                    <a:pt x="5245" y="1409"/>
                  </a:lnTo>
                  <a:lnTo>
                    <a:pt x="4356" y="1460"/>
                  </a:lnTo>
                  <a:lnTo>
                    <a:pt x="4406" y="2349"/>
                  </a:lnTo>
                  <a:lnTo>
                    <a:pt x="5295" y="2311"/>
                  </a:lnTo>
                  <a:close/>
                </a:path>
                <a:path w="32385" h="5714">
                  <a:moveTo>
                    <a:pt x="6337" y="4940"/>
                  </a:moveTo>
                  <a:lnTo>
                    <a:pt x="6286" y="4038"/>
                  </a:lnTo>
                  <a:lnTo>
                    <a:pt x="5410" y="4089"/>
                  </a:lnTo>
                  <a:lnTo>
                    <a:pt x="5346" y="3187"/>
                  </a:lnTo>
                  <a:lnTo>
                    <a:pt x="4457" y="3238"/>
                  </a:lnTo>
                  <a:lnTo>
                    <a:pt x="4495" y="4127"/>
                  </a:lnTo>
                  <a:lnTo>
                    <a:pt x="5397" y="4102"/>
                  </a:lnTo>
                  <a:lnTo>
                    <a:pt x="5448" y="4978"/>
                  </a:lnTo>
                  <a:lnTo>
                    <a:pt x="6337" y="4940"/>
                  </a:lnTo>
                  <a:close/>
                </a:path>
                <a:path w="32385" h="5714">
                  <a:moveTo>
                    <a:pt x="8077" y="3949"/>
                  </a:moveTo>
                  <a:lnTo>
                    <a:pt x="8026" y="3073"/>
                  </a:lnTo>
                  <a:lnTo>
                    <a:pt x="7988" y="2159"/>
                  </a:lnTo>
                  <a:lnTo>
                    <a:pt x="7086" y="2209"/>
                  </a:lnTo>
                  <a:lnTo>
                    <a:pt x="7048" y="1320"/>
                  </a:lnTo>
                  <a:lnTo>
                    <a:pt x="6146" y="1371"/>
                  </a:lnTo>
                  <a:lnTo>
                    <a:pt x="6184" y="2247"/>
                  </a:lnTo>
                  <a:lnTo>
                    <a:pt x="5295" y="2298"/>
                  </a:lnTo>
                  <a:lnTo>
                    <a:pt x="5346" y="3187"/>
                  </a:lnTo>
                  <a:lnTo>
                    <a:pt x="6248" y="3149"/>
                  </a:lnTo>
                  <a:lnTo>
                    <a:pt x="7137" y="3111"/>
                  </a:lnTo>
                  <a:lnTo>
                    <a:pt x="7086" y="2235"/>
                  </a:lnTo>
                  <a:lnTo>
                    <a:pt x="7137" y="3098"/>
                  </a:lnTo>
                  <a:lnTo>
                    <a:pt x="7188" y="3987"/>
                  </a:lnTo>
                  <a:lnTo>
                    <a:pt x="8077" y="3949"/>
                  </a:lnTo>
                  <a:close/>
                </a:path>
                <a:path w="32385" h="5714">
                  <a:moveTo>
                    <a:pt x="8128" y="4851"/>
                  </a:moveTo>
                  <a:lnTo>
                    <a:pt x="8077" y="3949"/>
                  </a:lnTo>
                  <a:lnTo>
                    <a:pt x="7188" y="4000"/>
                  </a:lnTo>
                  <a:lnTo>
                    <a:pt x="7239" y="4889"/>
                  </a:lnTo>
                  <a:lnTo>
                    <a:pt x="8128" y="4851"/>
                  </a:lnTo>
                  <a:close/>
                </a:path>
                <a:path w="32385" h="5714">
                  <a:moveTo>
                    <a:pt x="9017" y="4800"/>
                  </a:moveTo>
                  <a:lnTo>
                    <a:pt x="8966" y="3898"/>
                  </a:lnTo>
                  <a:lnTo>
                    <a:pt x="8077" y="3949"/>
                  </a:lnTo>
                  <a:lnTo>
                    <a:pt x="8128" y="4838"/>
                  </a:lnTo>
                  <a:lnTo>
                    <a:pt x="9017" y="4800"/>
                  </a:lnTo>
                  <a:close/>
                </a:path>
                <a:path w="32385" h="5714">
                  <a:moveTo>
                    <a:pt x="9766" y="2070"/>
                  </a:moveTo>
                  <a:lnTo>
                    <a:pt x="9715" y="1168"/>
                  </a:lnTo>
                  <a:lnTo>
                    <a:pt x="8826" y="1219"/>
                  </a:lnTo>
                  <a:lnTo>
                    <a:pt x="8877" y="2108"/>
                  </a:lnTo>
                  <a:lnTo>
                    <a:pt x="9766" y="2070"/>
                  </a:lnTo>
                  <a:close/>
                </a:path>
                <a:path w="32385" h="5714">
                  <a:moveTo>
                    <a:pt x="9817" y="2971"/>
                  </a:moveTo>
                  <a:lnTo>
                    <a:pt x="9766" y="2070"/>
                  </a:lnTo>
                  <a:lnTo>
                    <a:pt x="8877" y="2120"/>
                  </a:lnTo>
                  <a:lnTo>
                    <a:pt x="8928" y="3009"/>
                  </a:lnTo>
                  <a:lnTo>
                    <a:pt x="9817" y="2971"/>
                  </a:lnTo>
                  <a:close/>
                </a:path>
                <a:path w="32385" h="5714">
                  <a:moveTo>
                    <a:pt x="10706" y="2921"/>
                  </a:moveTo>
                  <a:lnTo>
                    <a:pt x="10655" y="2006"/>
                  </a:lnTo>
                  <a:lnTo>
                    <a:pt x="9766" y="2057"/>
                  </a:lnTo>
                  <a:lnTo>
                    <a:pt x="9817" y="2959"/>
                  </a:lnTo>
                  <a:lnTo>
                    <a:pt x="10706" y="2921"/>
                  </a:lnTo>
                  <a:close/>
                </a:path>
                <a:path w="32385" h="5714">
                  <a:moveTo>
                    <a:pt x="13385" y="2781"/>
                  </a:moveTo>
                  <a:lnTo>
                    <a:pt x="13335" y="1879"/>
                  </a:lnTo>
                  <a:lnTo>
                    <a:pt x="12446" y="1930"/>
                  </a:lnTo>
                  <a:lnTo>
                    <a:pt x="12471" y="2819"/>
                  </a:lnTo>
                  <a:lnTo>
                    <a:pt x="12433" y="1943"/>
                  </a:lnTo>
                  <a:lnTo>
                    <a:pt x="12395" y="1028"/>
                  </a:lnTo>
                  <a:lnTo>
                    <a:pt x="11506" y="1079"/>
                  </a:lnTo>
                  <a:lnTo>
                    <a:pt x="11544" y="1968"/>
                  </a:lnTo>
                  <a:lnTo>
                    <a:pt x="11595" y="2857"/>
                  </a:lnTo>
                  <a:lnTo>
                    <a:pt x="10706" y="2921"/>
                  </a:lnTo>
                  <a:lnTo>
                    <a:pt x="9817" y="2971"/>
                  </a:lnTo>
                  <a:lnTo>
                    <a:pt x="9867" y="3860"/>
                  </a:lnTo>
                  <a:lnTo>
                    <a:pt x="10744" y="3835"/>
                  </a:lnTo>
                  <a:lnTo>
                    <a:pt x="10795" y="4686"/>
                  </a:lnTo>
                  <a:lnTo>
                    <a:pt x="11684" y="4648"/>
                  </a:lnTo>
                  <a:lnTo>
                    <a:pt x="11633" y="3784"/>
                  </a:lnTo>
                  <a:lnTo>
                    <a:pt x="11684" y="4648"/>
                  </a:lnTo>
                  <a:lnTo>
                    <a:pt x="12585" y="4610"/>
                  </a:lnTo>
                  <a:lnTo>
                    <a:pt x="12534" y="3708"/>
                  </a:lnTo>
                  <a:lnTo>
                    <a:pt x="12484" y="2819"/>
                  </a:lnTo>
                  <a:lnTo>
                    <a:pt x="13385" y="2781"/>
                  </a:lnTo>
                  <a:close/>
                </a:path>
                <a:path w="32385" h="5714">
                  <a:moveTo>
                    <a:pt x="13474" y="4559"/>
                  </a:moveTo>
                  <a:lnTo>
                    <a:pt x="13423" y="3657"/>
                  </a:lnTo>
                  <a:lnTo>
                    <a:pt x="12534" y="3708"/>
                  </a:lnTo>
                  <a:lnTo>
                    <a:pt x="12585" y="4597"/>
                  </a:lnTo>
                  <a:lnTo>
                    <a:pt x="13474" y="4559"/>
                  </a:lnTo>
                  <a:close/>
                </a:path>
                <a:path w="32385" h="5714">
                  <a:moveTo>
                    <a:pt x="14274" y="2730"/>
                  </a:moveTo>
                  <a:lnTo>
                    <a:pt x="14224" y="1841"/>
                  </a:lnTo>
                  <a:lnTo>
                    <a:pt x="14173" y="939"/>
                  </a:lnTo>
                  <a:lnTo>
                    <a:pt x="13284" y="990"/>
                  </a:lnTo>
                  <a:lnTo>
                    <a:pt x="13335" y="1879"/>
                  </a:lnTo>
                  <a:lnTo>
                    <a:pt x="13385" y="2768"/>
                  </a:lnTo>
                  <a:lnTo>
                    <a:pt x="14274" y="2730"/>
                  </a:lnTo>
                  <a:close/>
                </a:path>
                <a:path w="32385" h="5714">
                  <a:moveTo>
                    <a:pt x="15113" y="1790"/>
                  </a:moveTo>
                  <a:lnTo>
                    <a:pt x="15062" y="889"/>
                  </a:lnTo>
                  <a:lnTo>
                    <a:pt x="14173" y="939"/>
                  </a:lnTo>
                  <a:lnTo>
                    <a:pt x="14224" y="1828"/>
                  </a:lnTo>
                  <a:lnTo>
                    <a:pt x="15113" y="1790"/>
                  </a:lnTo>
                  <a:close/>
                </a:path>
                <a:path w="32385" h="5714">
                  <a:moveTo>
                    <a:pt x="16103" y="3530"/>
                  </a:moveTo>
                  <a:lnTo>
                    <a:pt x="16052" y="2628"/>
                  </a:lnTo>
                  <a:lnTo>
                    <a:pt x="15163" y="2679"/>
                  </a:lnTo>
                  <a:lnTo>
                    <a:pt x="15214" y="3568"/>
                  </a:lnTo>
                  <a:lnTo>
                    <a:pt x="16103" y="3530"/>
                  </a:lnTo>
                  <a:close/>
                </a:path>
                <a:path w="32385" h="5714">
                  <a:moveTo>
                    <a:pt x="19583" y="1549"/>
                  </a:moveTo>
                  <a:lnTo>
                    <a:pt x="19532" y="647"/>
                  </a:lnTo>
                  <a:lnTo>
                    <a:pt x="18643" y="698"/>
                  </a:lnTo>
                  <a:lnTo>
                    <a:pt x="18694" y="1587"/>
                  </a:lnTo>
                  <a:lnTo>
                    <a:pt x="19583" y="1549"/>
                  </a:lnTo>
                  <a:close/>
                </a:path>
                <a:path w="32385" h="5714">
                  <a:moveTo>
                    <a:pt x="19723" y="4241"/>
                  </a:moveTo>
                  <a:lnTo>
                    <a:pt x="19672" y="3327"/>
                  </a:lnTo>
                  <a:lnTo>
                    <a:pt x="18783" y="3390"/>
                  </a:lnTo>
                  <a:lnTo>
                    <a:pt x="18732" y="2514"/>
                  </a:lnTo>
                  <a:lnTo>
                    <a:pt x="19634" y="2451"/>
                  </a:lnTo>
                  <a:lnTo>
                    <a:pt x="19583" y="1549"/>
                  </a:lnTo>
                  <a:lnTo>
                    <a:pt x="18694" y="1600"/>
                  </a:lnTo>
                  <a:lnTo>
                    <a:pt x="17792" y="1651"/>
                  </a:lnTo>
                  <a:lnTo>
                    <a:pt x="16916" y="1701"/>
                  </a:lnTo>
                  <a:lnTo>
                    <a:pt x="16852" y="800"/>
                  </a:lnTo>
                  <a:lnTo>
                    <a:pt x="15963" y="850"/>
                  </a:lnTo>
                  <a:lnTo>
                    <a:pt x="15074" y="901"/>
                  </a:lnTo>
                  <a:lnTo>
                    <a:pt x="15113" y="1790"/>
                  </a:lnTo>
                  <a:lnTo>
                    <a:pt x="16002" y="1765"/>
                  </a:lnTo>
                  <a:lnTo>
                    <a:pt x="16052" y="2628"/>
                  </a:lnTo>
                  <a:lnTo>
                    <a:pt x="16103" y="3517"/>
                  </a:lnTo>
                  <a:lnTo>
                    <a:pt x="16992" y="3492"/>
                  </a:lnTo>
                  <a:lnTo>
                    <a:pt x="17043" y="4368"/>
                  </a:lnTo>
                  <a:lnTo>
                    <a:pt x="17945" y="4330"/>
                  </a:lnTo>
                  <a:lnTo>
                    <a:pt x="17894" y="3429"/>
                  </a:lnTo>
                  <a:lnTo>
                    <a:pt x="17005" y="3479"/>
                  </a:lnTo>
                  <a:lnTo>
                    <a:pt x="16954" y="2590"/>
                  </a:lnTo>
                  <a:lnTo>
                    <a:pt x="17830" y="2565"/>
                  </a:lnTo>
                  <a:lnTo>
                    <a:pt x="17894" y="3429"/>
                  </a:lnTo>
                  <a:lnTo>
                    <a:pt x="17945" y="4318"/>
                  </a:lnTo>
                  <a:lnTo>
                    <a:pt x="18834" y="4279"/>
                  </a:lnTo>
                  <a:lnTo>
                    <a:pt x="19723" y="4241"/>
                  </a:lnTo>
                  <a:close/>
                </a:path>
                <a:path w="32385" h="5714">
                  <a:moveTo>
                    <a:pt x="20574" y="3302"/>
                  </a:moveTo>
                  <a:lnTo>
                    <a:pt x="20523" y="2400"/>
                  </a:lnTo>
                  <a:lnTo>
                    <a:pt x="19634" y="2451"/>
                  </a:lnTo>
                  <a:lnTo>
                    <a:pt x="19672" y="3327"/>
                  </a:lnTo>
                  <a:lnTo>
                    <a:pt x="20574" y="3302"/>
                  </a:lnTo>
                  <a:close/>
                </a:path>
                <a:path w="32385" h="5714">
                  <a:moveTo>
                    <a:pt x="24091" y="2222"/>
                  </a:moveTo>
                  <a:lnTo>
                    <a:pt x="24041" y="1320"/>
                  </a:lnTo>
                  <a:lnTo>
                    <a:pt x="23152" y="1371"/>
                  </a:lnTo>
                  <a:lnTo>
                    <a:pt x="22263" y="1409"/>
                  </a:lnTo>
                  <a:lnTo>
                    <a:pt x="22212" y="520"/>
                  </a:lnTo>
                  <a:lnTo>
                    <a:pt x="21323" y="571"/>
                  </a:lnTo>
                  <a:lnTo>
                    <a:pt x="21374" y="1460"/>
                  </a:lnTo>
                  <a:lnTo>
                    <a:pt x="21412" y="2349"/>
                  </a:lnTo>
                  <a:lnTo>
                    <a:pt x="21463" y="3251"/>
                  </a:lnTo>
                  <a:lnTo>
                    <a:pt x="22352" y="3200"/>
                  </a:lnTo>
                  <a:lnTo>
                    <a:pt x="22301" y="2324"/>
                  </a:lnTo>
                  <a:lnTo>
                    <a:pt x="23202" y="2260"/>
                  </a:lnTo>
                  <a:lnTo>
                    <a:pt x="24091" y="2222"/>
                  </a:lnTo>
                  <a:close/>
                </a:path>
                <a:path w="32385" h="5714">
                  <a:moveTo>
                    <a:pt x="25869" y="2120"/>
                  </a:moveTo>
                  <a:lnTo>
                    <a:pt x="25819" y="1219"/>
                  </a:lnTo>
                  <a:lnTo>
                    <a:pt x="24930" y="1270"/>
                  </a:lnTo>
                  <a:lnTo>
                    <a:pt x="24980" y="2159"/>
                  </a:lnTo>
                  <a:lnTo>
                    <a:pt x="25869" y="2120"/>
                  </a:lnTo>
                  <a:close/>
                </a:path>
                <a:path w="32385" h="5714">
                  <a:moveTo>
                    <a:pt x="28498" y="1079"/>
                  </a:moveTo>
                  <a:lnTo>
                    <a:pt x="28448" y="177"/>
                  </a:lnTo>
                  <a:lnTo>
                    <a:pt x="27559" y="241"/>
                  </a:lnTo>
                  <a:lnTo>
                    <a:pt x="26670" y="292"/>
                  </a:lnTo>
                  <a:lnTo>
                    <a:pt x="26720" y="1181"/>
                  </a:lnTo>
                  <a:lnTo>
                    <a:pt x="26758" y="2070"/>
                  </a:lnTo>
                  <a:lnTo>
                    <a:pt x="25869" y="2120"/>
                  </a:lnTo>
                  <a:lnTo>
                    <a:pt x="24980" y="2171"/>
                  </a:lnTo>
                  <a:lnTo>
                    <a:pt x="25031" y="3060"/>
                  </a:lnTo>
                  <a:lnTo>
                    <a:pt x="25933" y="3022"/>
                  </a:lnTo>
                  <a:lnTo>
                    <a:pt x="26822" y="2971"/>
                  </a:lnTo>
                  <a:lnTo>
                    <a:pt x="27711" y="2921"/>
                  </a:lnTo>
                  <a:lnTo>
                    <a:pt x="27647" y="2044"/>
                  </a:lnTo>
                  <a:lnTo>
                    <a:pt x="27609" y="1143"/>
                  </a:lnTo>
                  <a:lnTo>
                    <a:pt x="27584" y="685"/>
                  </a:lnTo>
                  <a:lnTo>
                    <a:pt x="27609" y="1130"/>
                  </a:lnTo>
                  <a:lnTo>
                    <a:pt x="28498" y="1079"/>
                  </a:lnTo>
                  <a:close/>
                </a:path>
                <a:path w="32385" h="5714">
                  <a:moveTo>
                    <a:pt x="28613" y="2882"/>
                  </a:moveTo>
                  <a:lnTo>
                    <a:pt x="28562" y="1981"/>
                  </a:lnTo>
                  <a:lnTo>
                    <a:pt x="27660" y="2032"/>
                  </a:lnTo>
                  <a:lnTo>
                    <a:pt x="27711" y="2921"/>
                  </a:lnTo>
                  <a:lnTo>
                    <a:pt x="28613" y="2882"/>
                  </a:lnTo>
                  <a:close/>
                </a:path>
                <a:path w="32385" h="5714">
                  <a:moveTo>
                    <a:pt x="30391" y="2794"/>
                  </a:moveTo>
                  <a:lnTo>
                    <a:pt x="30340" y="1892"/>
                  </a:lnTo>
                  <a:lnTo>
                    <a:pt x="29451" y="1943"/>
                  </a:lnTo>
                  <a:lnTo>
                    <a:pt x="29502" y="2832"/>
                  </a:lnTo>
                  <a:lnTo>
                    <a:pt x="30391" y="2794"/>
                  </a:lnTo>
                  <a:close/>
                </a:path>
                <a:path w="32385" h="5714">
                  <a:moveTo>
                    <a:pt x="32169" y="2679"/>
                  </a:moveTo>
                  <a:lnTo>
                    <a:pt x="32118" y="1803"/>
                  </a:lnTo>
                  <a:lnTo>
                    <a:pt x="32080" y="901"/>
                  </a:lnTo>
                  <a:lnTo>
                    <a:pt x="32029" y="0"/>
                  </a:lnTo>
                  <a:lnTo>
                    <a:pt x="31140" y="50"/>
                  </a:lnTo>
                  <a:lnTo>
                    <a:pt x="30238" y="101"/>
                  </a:lnTo>
                  <a:lnTo>
                    <a:pt x="30289" y="977"/>
                  </a:lnTo>
                  <a:lnTo>
                    <a:pt x="29400" y="1028"/>
                  </a:lnTo>
                  <a:lnTo>
                    <a:pt x="28498" y="1079"/>
                  </a:lnTo>
                  <a:lnTo>
                    <a:pt x="28549" y="1981"/>
                  </a:lnTo>
                  <a:lnTo>
                    <a:pt x="29451" y="1930"/>
                  </a:lnTo>
                  <a:lnTo>
                    <a:pt x="30327" y="1892"/>
                  </a:lnTo>
                  <a:lnTo>
                    <a:pt x="31229" y="1841"/>
                  </a:lnTo>
                  <a:lnTo>
                    <a:pt x="31178" y="965"/>
                  </a:lnTo>
                  <a:lnTo>
                    <a:pt x="31229" y="1828"/>
                  </a:lnTo>
                  <a:lnTo>
                    <a:pt x="31280" y="2730"/>
                  </a:lnTo>
                  <a:lnTo>
                    <a:pt x="32169" y="2679"/>
                  </a:lnTo>
                  <a:close/>
                </a:path>
              </a:pathLst>
            </a:custGeom>
            <a:solidFill>
              <a:srgbClr val="F3BB46"/>
            </a:solidFill>
          </p:spPr>
          <p:txBody>
            <a:bodyPr wrap="square" lIns="0" tIns="0" rIns="0" bIns="0" rtlCol="0"/>
            <a:lstStyle/>
            <a:p>
              <a:endParaRPr sz="1227"/>
            </a:p>
          </p:txBody>
        </p:sp>
        <p:sp>
          <p:nvSpPr>
            <p:cNvPr id="777" name="object 777"/>
            <p:cNvSpPr/>
            <p:nvPr/>
          </p:nvSpPr>
          <p:spPr>
            <a:xfrm>
              <a:off x="6290970" y="4882209"/>
              <a:ext cx="33655" cy="6350"/>
            </a:xfrm>
            <a:custGeom>
              <a:avLst/>
              <a:gdLst/>
              <a:ahLst/>
              <a:cxnLst/>
              <a:rect l="l" t="t" r="r" b="b"/>
              <a:pathLst>
                <a:path w="33654" h="6350">
                  <a:moveTo>
                    <a:pt x="939" y="4381"/>
                  </a:moveTo>
                  <a:lnTo>
                    <a:pt x="889" y="3479"/>
                  </a:lnTo>
                  <a:lnTo>
                    <a:pt x="0" y="3530"/>
                  </a:lnTo>
                  <a:lnTo>
                    <a:pt x="50" y="4419"/>
                  </a:lnTo>
                  <a:lnTo>
                    <a:pt x="939" y="4381"/>
                  </a:lnTo>
                  <a:close/>
                </a:path>
                <a:path w="33654" h="6350">
                  <a:moveTo>
                    <a:pt x="1054" y="6159"/>
                  </a:moveTo>
                  <a:lnTo>
                    <a:pt x="990" y="5257"/>
                  </a:lnTo>
                  <a:lnTo>
                    <a:pt x="101" y="5308"/>
                  </a:lnTo>
                  <a:lnTo>
                    <a:pt x="152" y="6197"/>
                  </a:lnTo>
                  <a:lnTo>
                    <a:pt x="1054" y="6159"/>
                  </a:lnTo>
                  <a:close/>
                </a:path>
                <a:path w="33654" h="6350">
                  <a:moveTo>
                    <a:pt x="1790" y="3441"/>
                  </a:moveTo>
                  <a:lnTo>
                    <a:pt x="1739" y="2527"/>
                  </a:lnTo>
                  <a:lnTo>
                    <a:pt x="850" y="2578"/>
                  </a:lnTo>
                  <a:lnTo>
                    <a:pt x="889" y="3479"/>
                  </a:lnTo>
                  <a:lnTo>
                    <a:pt x="1790" y="3441"/>
                  </a:lnTo>
                  <a:close/>
                </a:path>
                <a:path w="33654" h="6350">
                  <a:moveTo>
                    <a:pt x="6299" y="4089"/>
                  </a:moveTo>
                  <a:lnTo>
                    <a:pt x="6248" y="3187"/>
                  </a:lnTo>
                  <a:lnTo>
                    <a:pt x="5359" y="3238"/>
                  </a:lnTo>
                  <a:lnTo>
                    <a:pt x="5321" y="2349"/>
                  </a:lnTo>
                  <a:lnTo>
                    <a:pt x="4419" y="2400"/>
                  </a:lnTo>
                  <a:lnTo>
                    <a:pt x="4457" y="3289"/>
                  </a:lnTo>
                  <a:lnTo>
                    <a:pt x="3581" y="3327"/>
                  </a:lnTo>
                  <a:lnTo>
                    <a:pt x="3530" y="2438"/>
                  </a:lnTo>
                  <a:lnTo>
                    <a:pt x="2628" y="2489"/>
                  </a:lnTo>
                  <a:lnTo>
                    <a:pt x="1739" y="2527"/>
                  </a:lnTo>
                  <a:lnTo>
                    <a:pt x="1790" y="3429"/>
                  </a:lnTo>
                  <a:lnTo>
                    <a:pt x="2679" y="3390"/>
                  </a:lnTo>
                  <a:lnTo>
                    <a:pt x="2717" y="4279"/>
                  </a:lnTo>
                  <a:lnTo>
                    <a:pt x="3632" y="4241"/>
                  </a:lnTo>
                  <a:lnTo>
                    <a:pt x="3581" y="3340"/>
                  </a:lnTo>
                  <a:lnTo>
                    <a:pt x="3632" y="4229"/>
                  </a:lnTo>
                  <a:lnTo>
                    <a:pt x="3670" y="5118"/>
                  </a:lnTo>
                  <a:lnTo>
                    <a:pt x="2781" y="5168"/>
                  </a:lnTo>
                  <a:lnTo>
                    <a:pt x="2717" y="4279"/>
                  </a:lnTo>
                  <a:lnTo>
                    <a:pt x="1828" y="4330"/>
                  </a:lnTo>
                  <a:lnTo>
                    <a:pt x="1879" y="5219"/>
                  </a:lnTo>
                  <a:lnTo>
                    <a:pt x="1930" y="6108"/>
                  </a:lnTo>
                  <a:lnTo>
                    <a:pt x="2832" y="6070"/>
                  </a:lnTo>
                  <a:lnTo>
                    <a:pt x="2781" y="5181"/>
                  </a:lnTo>
                  <a:lnTo>
                    <a:pt x="2832" y="6057"/>
                  </a:lnTo>
                  <a:lnTo>
                    <a:pt x="3721" y="6019"/>
                  </a:lnTo>
                  <a:lnTo>
                    <a:pt x="4610" y="5981"/>
                  </a:lnTo>
                  <a:lnTo>
                    <a:pt x="4559" y="5092"/>
                  </a:lnTo>
                  <a:lnTo>
                    <a:pt x="4610" y="5969"/>
                  </a:lnTo>
                  <a:lnTo>
                    <a:pt x="5499" y="5918"/>
                  </a:lnTo>
                  <a:lnTo>
                    <a:pt x="5448" y="5016"/>
                  </a:lnTo>
                  <a:lnTo>
                    <a:pt x="4559" y="5067"/>
                  </a:lnTo>
                  <a:lnTo>
                    <a:pt x="4521" y="4178"/>
                  </a:lnTo>
                  <a:lnTo>
                    <a:pt x="5410" y="4140"/>
                  </a:lnTo>
                  <a:lnTo>
                    <a:pt x="5359" y="3263"/>
                  </a:lnTo>
                  <a:lnTo>
                    <a:pt x="5410" y="4127"/>
                  </a:lnTo>
                  <a:lnTo>
                    <a:pt x="6299" y="4089"/>
                  </a:lnTo>
                  <a:close/>
                </a:path>
                <a:path w="33654" h="6350">
                  <a:moveTo>
                    <a:pt x="6400" y="5880"/>
                  </a:moveTo>
                  <a:lnTo>
                    <a:pt x="6350" y="4978"/>
                  </a:lnTo>
                  <a:lnTo>
                    <a:pt x="5461" y="5029"/>
                  </a:lnTo>
                  <a:lnTo>
                    <a:pt x="5499" y="5918"/>
                  </a:lnTo>
                  <a:lnTo>
                    <a:pt x="6400" y="5880"/>
                  </a:lnTo>
                  <a:close/>
                </a:path>
                <a:path w="33654" h="6350">
                  <a:moveTo>
                    <a:pt x="7289" y="5829"/>
                  </a:moveTo>
                  <a:lnTo>
                    <a:pt x="7239" y="4940"/>
                  </a:lnTo>
                  <a:lnTo>
                    <a:pt x="7188" y="4038"/>
                  </a:lnTo>
                  <a:lnTo>
                    <a:pt x="6299" y="4089"/>
                  </a:lnTo>
                  <a:lnTo>
                    <a:pt x="6350" y="4978"/>
                  </a:lnTo>
                  <a:lnTo>
                    <a:pt x="6400" y="5867"/>
                  </a:lnTo>
                  <a:lnTo>
                    <a:pt x="7289" y="5829"/>
                  </a:lnTo>
                  <a:close/>
                </a:path>
                <a:path w="33654" h="6350">
                  <a:moveTo>
                    <a:pt x="9067" y="5740"/>
                  </a:moveTo>
                  <a:lnTo>
                    <a:pt x="9017" y="4838"/>
                  </a:lnTo>
                  <a:lnTo>
                    <a:pt x="8128" y="4889"/>
                  </a:lnTo>
                  <a:lnTo>
                    <a:pt x="8178" y="5778"/>
                  </a:lnTo>
                  <a:lnTo>
                    <a:pt x="9067" y="5740"/>
                  </a:lnTo>
                  <a:close/>
                </a:path>
                <a:path w="33654" h="6350">
                  <a:moveTo>
                    <a:pt x="9867" y="3911"/>
                  </a:moveTo>
                  <a:lnTo>
                    <a:pt x="9817" y="3009"/>
                  </a:lnTo>
                  <a:lnTo>
                    <a:pt x="8928" y="3060"/>
                  </a:lnTo>
                  <a:lnTo>
                    <a:pt x="8877" y="2159"/>
                  </a:lnTo>
                  <a:lnTo>
                    <a:pt x="7988" y="2209"/>
                  </a:lnTo>
                  <a:lnTo>
                    <a:pt x="8039" y="3098"/>
                  </a:lnTo>
                  <a:lnTo>
                    <a:pt x="7988" y="2209"/>
                  </a:lnTo>
                  <a:lnTo>
                    <a:pt x="7099" y="2260"/>
                  </a:lnTo>
                  <a:lnTo>
                    <a:pt x="7150" y="3149"/>
                  </a:lnTo>
                  <a:lnTo>
                    <a:pt x="7188" y="4038"/>
                  </a:lnTo>
                  <a:lnTo>
                    <a:pt x="7239" y="4927"/>
                  </a:lnTo>
                  <a:lnTo>
                    <a:pt x="8128" y="4889"/>
                  </a:lnTo>
                  <a:lnTo>
                    <a:pt x="8077" y="4013"/>
                  </a:lnTo>
                  <a:lnTo>
                    <a:pt x="8978" y="3949"/>
                  </a:lnTo>
                  <a:lnTo>
                    <a:pt x="9867" y="3911"/>
                  </a:lnTo>
                  <a:close/>
                </a:path>
                <a:path w="33654" h="6350">
                  <a:moveTo>
                    <a:pt x="10718" y="2971"/>
                  </a:moveTo>
                  <a:lnTo>
                    <a:pt x="10668" y="2070"/>
                  </a:lnTo>
                  <a:lnTo>
                    <a:pt x="9779" y="2120"/>
                  </a:lnTo>
                  <a:lnTo>
                    <a:pt x="9817" y="3009"/>
                  </a:lnTo>
                  <a:lnTo>
                    <a:pt x="10718" y="2971"/>
                  </a:lnTo>
                  <a:close/>
                </a:path>
                <a:path w="33654" h="6350">
                  <a:moveTo>
                    <a:pt x="10807" y="4749"/>
                  </a:moveTo>
                  <a:lnTo>
                    <a:pt x="10756" y="3848"/>
                  </a:lnTo>
                  <a:lnTo>
                    <a:pt x="9867" y="3898"/>
                  </a:lnTo>
                  <a:lnTo>
                    <a:pt x="9918" y="4787"/>
                  </a:lnTo>
                  <a:lnTo>
                    <a:pt x="10807" y="4749"/>
                  </a:lnTo>
                  <a:close/>
                </a:path>
                <a:path w="33654" h="6350">
                  <a:moveTo>
                    <a:pt x="12496" y="2882"/>
                  </a:moveTo>
                  <a:lnTo>
                    <a:pt x="12446" y="1968"/>
                  </a:lnTo>
                  <a:lnTo>
                    <a:pt x="11557" y="2019"/>
                  </a:lnTo>
                  <a:lnTo>
                    <a:pt x="11607" y="2921"/>
                  </a:lnTo>
                  <a:lnTo>
                    <a:pt x="12496" y="2882"/>
                  </a:lnTo>
                  <a:close/>
                </a:path>
                <a:path w="33654" h="6350">
                  <a:moveTo>
                    <a:pt x="13449" y="3721"/>
                  </a:moveTo>
                  <a:lnTo>
                    <a:pt x="13385" y="2819"/>
                  </a:lnTo>
                  <a:lnTo>
                    <a:pt x="13335" y="1917"/>
                  </a:lnTo>
                  <a:lnTo>
                    <a:pt x="12446" y="1968"/>
                  </a:lnTo>
                  <a:lnTo>
                    <a:pt x="12496" y="2870"/>
                  </a:lnTo>
                  <a:lnTo>
                    <a:pt x="12547" y="3759"/>
                  </a:lnTo>
                  <a:lnTo>
                    <a:pt x="13449" y="3721"/>
                  </a:lnTo>
                  <a:close/>
                </a:path>
                <a:path w="33654" h="6350">
                  <a:moveTo>
                    <a:pt x="13538" y="5511"/>
                  </a:moveTo>
                  <a:lnTo>
                    <a:pt x="13487" y="4610"/>
                  </a:lnTo>
                  <a:lnTo>
                    <a:pt x="12585" y="4660"/>
                  </a:lnTo>
                  <a:lnTo>
                    <a:pt x="12636" y="5549"/>
                  </a:lnTo>
                  <a:lnTo>
                    <a:pt x="13538" y="5511"/>
                  </a:lnTo>
                  <a:close/>
                </a:path>
                <a:path w="33654" h="6350">
                  <a:moveTo>
                    <a:pt x="15227" y="3619"/>
                  </a:moveTo>
                  <a:lnTo>
                    <a:pt x="15176" y="2743"/>
                  </a:lnTo>
                  <a:lnTo>
                    <a:pt x="15125" y="1828"/>
                  </a:lnTo>
                  <a:lnTo>
                    <a:pt x="14236" y="1879"/>
                  </a:lnTo>
                  <a:lnTo>
                    <a:pt x="14274" y="2768"/>
                  </a:lnTo>
                  <a:lnTo>
                    <a:pt x="14325" y="3657"/>
                  </a:lnTo>
                  <a:lnTo>
                    <a:pt x="15227" y="3619"/>
                  </a:lnTo>
                  <a:close/>
                </a:path>
                <a:path w="33654" h="6350">
                  <a:moveTo>
                    <a:pt x="17907" y="3479"/>
                  </a:moveTo>
                  <a:lnTo>
                    <a:pt x="17856" y="2578"/>
                  </a:lnTo>
                  <a:lnTo>
                    <a:pt x="16967" y="2628"/>
                  </a:lnTo>
                  <a:lnTo>
                    <a:pt x="16916" y="1739"/>
                  </a:lnTo>
                  <a:lnTo>
                    <a:pt x="16027" y="1790"/>
                  </a:lnTo>
                  <a:lnTo>
                    <a:pt x="16078" y="2679"/>
                  </a:lnTo>
                  <a:lnTo>
                    <a:pt x="15189" y="2730"/>
                  </a:lnTo>
                  <a:lnTo>
                    <a:pt x="15227" y="3619"/>
                  </a:lnTo>
                  <a:lnTo>
                    <a:pt x="15278" y="4508"/>
                  </a:lnTo>
                  <a:lnTo>
                    <a:pt x="16167" y="4470"/>
                  </a:lnTo>
                  <a:lnTo>
                    <a:pt x="16116" y="3594"/>
                  </a:lnTo>
                  <a:lnTo>
                    <a:pt x="17018" y="3530"/>
                  </a:lnTo>
                  <a:lnTo>
                    <a:pt x="16967" y="2641"/>
                  </a:lnTo>
                  <a:lnTo>
                    <a:pt x="17018" y="3517"/>
                  </a:lnTo>
                  <a:lnTo>
                    <a:pt x="17907" y="3479"/>
                  </a:lnTo>
                  <a:close/>
                </a:path>
                <a:path w="33654" h="6350">
                  <a:moveTo>
                    <a:pt x="18846" y="4330"/>
                  </a:moveTo>
                  <a:lnTo>
                    <a:pt x="18796" y="3429"/>
                  </a:lnTo>
                  <a:lnTo>
                    <a:pt x="17907" y="3479"/>
                  </a:lnTo>
                  <a:lnTo>
                    <a:pt x="17957" y="4368"/>
                  </a:lnTo>
                  <a:lnTo>
                    <a:pt x="18846" y="4330"/>
                  </a:lnTo>
                  <a:close/>
                </a:path>
                <a:path w="33654" h="6350">
                  <a:moveTo>
                    <a:pt x="20485" y="1549"/>
                  </a:moveTo>
                  <a:lnTo>
                    <a:pt x="20434" y="647"/>
                  </a:lnTo>
                  <a:lnTo>
                    <a:pt x="19545" y="711"/>
                  </a:lnTo>
                  <a:lnTo>
                    <a:pt x="18656" y="762"/>
                  </a:lnTo>
                  <a:lnTo>
                    <a:pt x="18707" y="1651"/>
                  </a:lnTo>
                  <a:lnTo>
                    <a:pt x="18745" y="2540"/>
                  </a:lnTo>
                  <a:lnTo>
                    <a:pt x="18796" y="3429"/>
                  </a:lnTo>
                  <a:lnTo>
                    <a:pt x="18846" y="4318"/>
                  </a:lnTo>
                  <a:lnTo>
                    <a:pt x="19735" y="4279"/>
                  </a:lnTo>
                  <a:lnTo>
                    <a:pt x="19685" y="3390"/>
                  </a:lnTo>
                  <a:lnTo>
                    <a:pt x="19634" y="2514"/>
                  </a:lnTo>
                  <a:lnTo>
                    <a:pt x="19596" y="1612"/>
                  </a:lnTo>
                  <a:lnTo>
                    <a:pt x="19570" y="1155"/>
                  </a:lnTo>
                  <a:lnTo>
                    <a:pt x="19596" y="1600"/>
                  </a:lnTo>
                  <a:lnTo>
                    <a:pt x="20485" y="1549"/>
                  </a:lnTo>
                  <a:close/>
                </a:path>
                <a:path w="33654" h="6350">
                  <a:moveTo>
                    <a:pt x="24206" y="4051"/>
                  </a:moveTo>
                  <a:lnTo>
                    <a:pt x="24155" y="3149"/>
                  </a:lnTo>
                  <a:lnTo>
                    <a:pt x="23253" y="3200"/>
                  </a:lnTo>
                  <a:lnTo>
                    <a:pt x="23304" y="4102"/>
                  </a:lnTo>
                  <a:lnTo>
                    <a:pt x="24206" y="4051"/>
                  </a:lnTo>
                  <a:close/>
                </a:path>
                <a:path w="33654" h="6350">
                  <a:moveTo>
                    <a:pt x="25044" y="3111"/>
                  </a:moveTo>
                  <a:lnTo>
                    <a:pt x="24993" y="2209"/>
                  </a:lnTo>
                  <a:lnTo>
                    <a:pt x="24117" y="2260"/>
                  </a:lnTo>
                  <a:lnTo>
                    <a:pt x="24053" y="1371"/>
                  </a:lnTo>
                  <a:lnTo>
                    <a:pt x="24003" y="469"/>
                  </a:lnTo>
                  <a:lnTo>
                    <a:pt x="23114" y="520"/>
                  </a:lnTo>
                  <a:lnTo>
                    <a:pt x="23164" y="1409"/>
                  </a:lnTo>
                  <a:lnTo>
                    <a:pt x="23114" y="520"/>
                  </a:lnTo>
                  <a:lnTo>
                    <a:pt x="22225" y="571"/>
                  </a:lnTo>
                  <a:lnTo>
                    <a:pt x="22263" y="1447"/>
                  </a:lnTo>
                  <a:lnTo>
                    <a:pt x="22301" y="2362"/>
                  </a:lnTo>
                  <a:lnTo>
                    <a:pt x="22263" y="1447"/>
                  </a:lnTo>
                  <a:lnTo>
                    <a:pt x="21374" y="1498"/>
                  </a:lnTo>
                  <a:lnTo>
                    <a:pt x="20485" y="1549"/>
                  </a:lnTo>
                  <a:lnTo>
                    <a:pt x="20535" y="2451"/>
                  </a:lnTo>
                  <a:lnTo>
                    <a:pt x="20586" y="3340"/>
                  </a:lnTo>
                  <a:lnTo>
                    <a:pt x="21475" y="3302"/>
                  </a:lnTo>
                  <a:lnTo>
                    <a:pt x="21424" y="2400"/>
                  </a:lnTo>
                  <a:lnTo>
                    <a:pt x="21475" y="3289"/>
                  </a:lnTo>
                  <a:lnTo>
                    <a:pt x="21920" y="3276"/>
                  </a:lnTo>
                  <a:lnTo>
                    <a:pt x="21475" y="3302"/>
                  </a:lnTo>
                  <a:lnTo>
                    <a:pt x="21526" y="4191"/>
                  </a:lnTo>
                  <a:lnTo>
                    <a:pt x="22428" y="4152"/>
                  </a:lnTo>
                  <a:lnTo>
                    <a:pt x="22377" y="3251"/>
                  </a:lnTo>
                  <a:lnTo>
                    <a:pt x="22313" y="2362"/>
                  </a:lnTo>
                  <a:lnTo>
                    <a:pt x="23215" y="2311"/>
                  </a:lnTo>
                  <a:lnTo>
                    <a:pt x="23164" y="1422"/>
                  </a:lnTo>
                  <a:lnTo>
                    <a:pt x="23215" y="2298"/>
                  </a:lnTo>
                  <a:lnTo>
                    <a:pt x="24104" y="2273"/>
                  </a:lnTo>
                  <a:lnTo>
                    <a:pt x="24155" y="3149"/>
                  </a:lnTo>
                  <a:lnTo>
                    <a:pt x="25044" y="3111"/>
                  </a:lnTo>
                  <a:close/>
                </a:path>
                <a:path w="33654" h="6350">
                  <a:moveTo>
                    <a:pt x="25895" y="2171"/>
                  </a:moveTo>
                  <a:lnTo>
                    <a:pt x="25844" y="1270"/>
                  </a:lnTo>
                  <a:lnTo>
                    <a:pt x="24942" y="1320"/>
                  </a:lnTo>
                  <a:lnTo>
                    <a:pt x="24993" y="2209"/>
                  </a:lnTo>
                  <a:lnTo>
                    <a:pt x="25895" y="2171"/>
                  </a:lnTo>
                  <a:close/>
                </a:path>
                <a:path w="33654" h="6350">
                  <a:moveTo>
                    <a:pt x="26835" y="3022"/>
                  </a:moveTo>
                  <a:lnTo>
                    <a:pt x="26784" y="2120"/>
                  </a:lnTo>
                  <a:lnTo>
                    <a:pt x="25895" y="2171"/>
                  </a:lnTo>
                  <a:lnTo>
                    <a:pt x="25946" y="3060"/>
                  </a:lnTo>
                  <a:lnTo>
                    <a:pt x="26835" y="3022"/>
                  </a:lnTo>
                  <a:close/>
                </a:path>
                <a:path w="33654" h="6350">
                  <a:moveTo>
                    <a:pt x="27724" y="2971"/>
                  </a:moveTo>
                  <a:lnTo>
                    <a:pt x="27673" y="2082"/>
                  </a:lnTo>
                  <a:lnTo>
                    <a:pt x="27622" y="1206"/>
                  </a:lnTo>
                  <a:lnTo>
                    <a:pt x="27584" y="292"/>
                  </a:lnTo>
                  <a:lnTo>
                    <a:pt x="26695" y="342"/>
                  </a:lnTo>
                  <a:lnTo>
                    <a:pt x="25793" y="381"/>
                  </a:lnTo>
                  <a:lnTo>
                    <a:pt x="25844" y="1270"/>
                  </a:lnTo>
                  <a:lnTo>
                    <a:pt x="26733" y="1244"/>
                  </a:lnTo>
                  <a:lnTo>
                    <a:pt x="26784" y="2120"/>
                  </a:lnTo>
                  <a:lnTo>
                    <a:pt x="26835" y="3009"/>
                  </a:lnTo>
                  <a:lnTo>
                    <a:pt x="27724" y="2971"/>
                  </a:lnTo>
                  <a:close/>
                </a:path>
                <a:path w="33654" h="6350">
                  <a:moveTo>
                    <a:pt x="28663" y="3822"/>
                  </a:moveTo>
                  <a:lnTo>
                    <a:pt x="28613" y="2921"/>
                  </a:lnTo>
                  <a:lnTo>
                    <a:pt x="27724" y="2971"/>
                  </a:lnTo>
                  <a:lnTo>
                    <a:pt x="27774" y="3860"/>
                  </a:lnTo>
                  <a:lnTo>
                    <a:pt x="28663" y="3822"/>
                  </a:lnTo>
                  <a:close/>
                </a:path>
                <a:path w="33654" h="6350">
                  <a:moveTo>
                    <a:pt x="31330" y="3683"/>
                  </a:moveTo>
                  <a:lnTo>
                    <a:pt x="31280" y="2768"/>
                  </a:lnTo>
                  <a:lnTo>
                    <a:pt x="30403" y="2832"/>
                  </a:lnTo>
                  <a:lnTo>
                    <a:pt x="30353" y="1930"/>
                  </a:lnTo>
                  <a:lnTo>
                    <a:pt x="29464" y="1981"/>
                  </a:lnTo>
                  <a:lnTo>
                    <a:pt x="29514" y="2870"/>
                  </a:lnTo>
                  <a:lnTo>
                    <a:pt x="30391" y="2844"/>
                  </a:lnTo>
                  <a:lnTo>
                    <a:pt x="30441" y="3721"/>
                  </a:lnTo>
                  <a:lnTo>
                    <a:pt x="31330" y="3683"/>
                  </a:lnTo>
                  <a:close/>
                </a:path>
                <a:path w="33654" h="6350">
                  <a:moveTo>
                    <a:pt x="32092" y="952"/>
                  </a:moveTo>
                  <a:lnTo>
                    <a:pt x="32042" y="50"/>
                  </a:lnTo>
                  <a:lnTo>
                    <a:pt x="31153" y="101"/>
                  </a:lnTo>
                  <a:lnTo>
                    <a:pt x="31203" y="990"/>
                  </a:lnTo>
                  <a:lnTo>
                    <a:pt x="32092" y="952"/>
                  </a:lnTo>
                  <a:close/>
                </a:path>
                <a:path w="33654" h="6350">
                  <a:moveTo>
                    <a:pt x="32981" y="901"/>
                  </a:moveTo>
                  <a:lnTo>
                    <a:pt x="32931" y="0"/>
                  </a:lnTo>
                  <a:lnTo>
                    <a:pt x="32042" y="50"/>
                  </a:lnTo>
                  <a:lnTo>
                    <a:pt x="32092" y="939"/>
                  </a:lnTo>
                  <a:lnTo>
                    <a:pt x="32981" y="901"/>
                  </a:lnTo>
                  <a:close/>
                </a:path>
                <a:path w="33654" h="6350">
                  <a:moveTo>
                    <a:pt x="33134" y="3594"/>
                  </a:moveTo>
                  <a:lnTo>
                    <a:pt x="33070" y="2679"/>
                  </a:lnTo>
                  <a:lnTo>
                    <a:pt x="33020" y="1790"/>
                  </a:lnTo>
                  <a:lnTo>
                    <a:pt x="32131" y="1841"/>
                  </a:lnTo>
                  <a:lnTo>
                    <a:pt x="31242" y="1892"/>
                  </a:lnTo>
                  <a:lnTo>
                    <a:pt x="31280" y="2768"/>
                  </a:lnTo>
                  <a:lnTo>
                    <a:pt x="31343" y="3670"/>
                  </a:lnTo>
                  <a:lnTo>
                    <a:pt x="32232" y="3632"/>
                  </a:lnTo>
                  <a:lnTo>
                    <a:pt x="33134" y="3594"/>
                  </a:lnTo>
                  <a:close/>
                </a:path>
              </a:pathLst>
            </a:custGeom>
            <a:solidFill>
              <a:srgbClr val="F3BB46"/>
            </a:solidFill>
          </p:spPr>
          <p:txBody>
            <a:bodyPr wrap="square" lIns="0" tIns="0" rIns="0" bIns="0" rtlCol="0"/>
            <a:lstStyle/>
            <a:p>
              <a:endParaRPr sz="1227"/>
            </a:p>
          </p:txBody>
        </p:sp>
        <p:sp>
          <p:nvSpPr>
            <p:cNvPr id="778" name="object 778"/>
            <p:cNvSpPr/>
            <p:nvPr/>
          </p:nvSpPr>
          <p:spPr>
            <a:xfrm>
              <a:off x="6291173" y="4885791"/>
              <a:ext cx="33655" cy="4445"/>
            </a:xfrm>
            <a:custGeom>
              <a:avLst/>
              <a:gdLst/>
              <a:ahLst/>
              <a:cxnLst/>
              <a:rect l="l" t="t" r="r" b="b"/>
              <a:pathLst>
                <a:path w="33654" h="4445">
                  <a:moveTo>
                    <a:pt x="1828" y="4318"/>
                  </a:moveTo>
                  <a:lnTo>
                    <a:pt x="1778" y="3429"/>
                  </a:lnTo>
                  <a:lnTo>
                    <a:pt x="1727" y="2527"/>
                  </a:lnTo>
                  <a:lnTo>
                    <a:pt x="838" y="2578"/>
                  </a:lnTo>
                  <a:lnTo>
                    <a:pt x="876" y="3467"/>
                  </a:lnTo>
                  <a:lnTo>
                    <a:pt x="0" y="3505"/>
                  </a:lnTo>
                  <a:lnTo>
                    <a:pt x="50" y="4394"/>
                  </a:lnTo>
                  <a:lnTo>
                    <a:pt x="939" y="4356"/>
                  </a:lnTo>
                  <a:lnTo>
                    <a:pt x="1828" y="4318"/>
                  </a:lnTo>
                  <a:close/>
                </a:path>
                <a:path w="33654" h="4445">
                  <a:moveTo>
                    <a:pt x="2667" y="3378"/>
                  </a:moveTo>
                  <a:lnTo>
                    <a:pt x="2616" y="2476"/>
                  </a:lnTo>
                  <a:lnTo>
                    <a:pt x="1727" y="2527"/>
                  </a:lnTo>
                  <a:lnTo>
                    <a:pt x="1778" y="3416"/>
                  </a:lnTo>
                  <a:lnTo>
                    <a:pt x="2667" y="3378"/>
                  </a:lnTo>
                  <a:close/>
                </a:path>
                <a:path w="33654" h="4445">
                  <a:moveTo>
                    <a:pt x="3606" y="4229"/>
                  </a:moveTo>
                  <a:lnTo>
                    <a:pt x="3556" y="3340"/>
                  </a:lnTo>
                  <a:lnTo>
                    <a:pt x="3517" y="2413"/>
                  </a:lnTo>
                  <a:lnTo>
                    <a:pt x="2628" y="2476"/>
                  </a:lnTo>
                  <a:lnTo>
                    <a:pt x="2679" y="3365"/>
                  </a:lnTo>
                  <a:lnTo>
                    <a:pt x="3517" y="3340"/>
                  </a:lnTo>
                  <a:lnTo>
                    <a:pt x="2667" y="3378"/>
                  </a:lnTo>
                  <a:lnTo>
                    <a:pt x="2717" y="4267"/>
                  </a:lnTo>
                  <a:lnTo>
                    <a:pt x="3606" y="4229"/>
                  </a:lnTo>
                  <a:close/>
                </a:path>
                <a:path w="33654" h="4445">
                  <a:moveTo>
                    <a:pt x="6286" y="4076"/>
                  </a:moveTo>
                  <a:lnTo>
                    <a:pt x="6235" y="3187"/>
                  </a:lnTo>
                  <a:lnTo>
                    <a:pt x="5346" y="3238"/>
                  </a:lnTo>
                  <a:lnTo>
                    <a:pt x="5295" y="2324"/>
                  </a:lnTo>
                  <a:lnTo>
                    <a:pt x="4406" y="2374"/>
                  </a:lnTo>
                  <a:lnTo>
                    <a:pt x="4457" y="3276"/>
                  </a:lnTo>
                  <a:lnTo>
                    <a:pt x="4508" y="4165"/>
                  </a:lnTo>
                  <a:lnTo>
                    <a:pt x="5397" y="4127"/>
                  </a:lnTo>
                  <a:lnTo>
                    <a:pt x="6286" y="4076"/>
                  </a:lnTo>
                  <a:close/>
                </a:path>
                <a:path w="33654" h="4445">
                  <a:moveTo>
                    <a:pt x="10706" y="2959"/>
                  </a:moveTo>
                  <a:lnTo>
                    <a:pt x="10655" y="2057"/>
                  </a:lnTo>
                  <a:lnTo>
                    <a:pt x="9753" y="2108"/>
                  </a:lnTo>
                  <a:lnTo>
                    <a:pt x="8864" y="2146"/>
                  </a:lnTo>
                  <a:lnTo>
                    <a:pt x="7975" y="2197"/>
                  </a:lnTo>
                  <a:lnTo>
                    <a:pt x="7086" y="2247"/>
                  </a:lnTo>
                  <a:lnTo>
                    <a:pt x="7112" y="3136"/>
                  </a:lnTo>
                  <a:lnTo>
                    <a:pt x="7073" y="2235"/>
                  </a:lnTo>
                  <a:lnTo>
                    <a:pt x="6184" y="2286"/>
                  </a:lnTo>
                  <a:lnTo>
                    <a:pt x="6235" y="3175"/>
                  </a:lnTo>
                  <a:lnTo>
                    <a:pt x="6286" y="4064"/>
                  </a:lnTo>
                  <a:lnTo>
                    <a:pt x="7188" y="4025"/>
                  </a:lnTo>
                  <a:lnTo>
                    <a:pt x="7124" y="3136"/>
                  </a:lnTo>
                  <a:lnTo>
                    <a:pt x="8013" y="3111"/>
                  </a:lnTo>
                  <a:lnTo>
                    <a:pt x="8064" y="3975"/>
                  </a:lnTo>
                  <a:lnTo>
                    <a:pt x="8966" y="3937"/>
                  </a:lnTo>
                  <a:lnTo>
                    <a:pt x="9867" y="3898"/>
                  </a:lnTo>
                  <a:lnTo>
                    <a:pt x="9817" y="2997"/>
                  </a:lnTo>
                  <a:lnTo>
                    <a:pt x="8928" y="3048"/>
                  </a:lnTo>
                  <a:lnTo>
                    <a:pt x="9817" y="2997"/>
                  </a:lnTo>
                  <a:lnTo>
                    <a:pt x="10706" y="2959"/>
                  </a:lnTo>
                  <a:close/>
                </a:path>
                <a:path w="33654" h="4445">
                  <a:moveTo>
                    <a:pt x="16052" y="2667"/>
                  </a:moveTo>
                  <a:lnTo>
                    <a:pt x="16002" y="1790"/>
                  </a:lnTo>
                  <a:lnTo>
                    <a:pt x="15963" y="876"/>
                  </a:lnTo>
                  <a:lnTo>
                    <a:pt x="15074" y="927"/>
                  </a:lnTo>
                  <a:lnTo>
                    <a:pt x="14185" y="977"/>
                  </a:lnTo>
                  <a:lnTo>
                    <a:pt x="14224" y="1854"/>
                  </a:lnTo>
                  <a:lnTo>
                    <a:pt x="13335" y="1905"/>
                  </a:lnTo>
                  <a:lnTo>
                    <a:pt x="13284" y="1028"/>
                  </a:lnTo>
                  <a:lnTo>
                    <a:pt x="12382" y="1079"/>
                  </a:lnTo>
                  <a:lnTo>
                    <a:pt x="12433" y="1968"/>
                  </a:lnTo>
                  <a:lnTo>
                    <a:pt x="11557" y="2019"/>
                  </a:lnTo>
                  <a:lnTo>
                    <a:pt x="11607" y="2908"/>
                  </a:lnTo>
                  <a:lnTo>
                    <a:pt x="12484" y="2882"/>
                  </a:lnTo>
                  <a:lnTo>
                    <a:pt x="12534" y="3746"/>
                  </a:lnTo>
                  <a:lnTo>
                    <a:pt x="13423" y="3708"/>
                  </a:lnTo>
                  <a:lnTo>
                    <a:pt x="13373" y="2832"/>
                  </a:lnTo>
                  <a:lnTo>
                    <a:pt x="14274" y="2768"/>
                  </a:lnTo>
                  <a:lnTo>
                    <a:pt x="14325" y="3657"/>
                  </a:lnTo>
                  <a:lnTo>
                    <a:pt x="15214" y="3619"/>
                  </a:lnTo>
                  <a:lnTo>
                    <a:pt x="15163" y="2730"/>
                  </a:lnTo>
                  <a:lnTo>
                    <a:pt x="15113" y="1841"/>
                  </a:lnTo>
                  <a:lnTo>
                    <a:pt x="15163" y="2717"/>
                  </a:lnTo>
                  <a:lnTo>
                    <a:pt x="16052" y="2667"/>
                  </a:lnTo>
                  <a:close/>
                </a:path>
                <a:path w="33654" h="4445">
                  <a:moveTo>
                    <a:pt x="17881" y="3467"/>
                  </a:moveTo>
                  <a:lnTo>
                    <a:pt x="17830" y="2590"/>
                  </a:lnTo>
                  <a:lnTo>
                    <a:pt x="17792" y="1676"/>
                  </a:lnTo>
                  <a:lnTo>
                    <a:pt x="16903" y="1727"/>
                  </a:lnTo>
                  <a:lnTo>
                    <a:pt x="16941" y="2616"/>
                  </a:lnTo>
                  <a:lnTo>
                    <a:pt x="16992" y="3505"/>
                  </a:lnTo>
                  <a:lnTo>
                    <a:pt x="17881" y="3467"/>
                  </a:lnTo>
                  <a:close/>
                </a:path>
                <a:path w="33654" h="4445">
                  <a:moveTo>
                    <a:pt x="18681" y="1638"/>
                  </a:moveTo>
                  <a:lnTo>
                    <a:pt x="18630" y="736"/>
                  </a:lnTo>
                  <a:lnTo>
                    <a:pt x="17741" y="787"/>
                  </a:lnTo>
                  <a:lnTo>
                    <a:pt x="17792" y="1676"/>
                  </a:lnTo>
                  <a:lnTo>
                    <a:pt x="18681" y="1638"/>
                  </a:lnTo>
                  <a:close/>
                </a:path>
                <a:path w="33654" h="4445">
                  <a:moveTo>
                    <a:pt x="18783" y="3429"/>
                  </a:moveTo>
                  <a:lnTo>
                    <a:pt x="18732" y="2527"/>
                  </a:lnTo>
                  <a:lnTo>
                    <a:pt x="17843" y="2578"/>
                  </a:lnTo>
                  <a:lnTo>
                    <a:pt x="17881" y="3467"/>
                  </a:lnTo>
                  <a:lnTo>
                    <a:pt x="18783" y="3429"/>
                  </a:lnTo>
                  <a:close/>
                </a:path>
                <a:path w="33654" h="4445">
                  <a:moveTo>
                    <a:pt x="20574" y="3327"/>
                  </a:moveTo>
                  <a:lnTo>
                    <a:pt x="20510" y="2438"/>
                  </a:lnTo>
                  <a:lnTo>
                    <a:pt x="20459" y="1536"/>
                  </a:lnTo>
                  <a:lnTo>
                    <a:pt x="19570" y="1587"/>
                  </a:lnTo>
                  <a:lnTo>
                    <a:pt x="19621" y="2476"/>
                  </a:lnTo>
                  <a:lnTo>
                    <a:pt x="19570" y="1587"/>
                  </a:lnTo>
                  <a:lnTo>
                    <a:pt x="18681" y="1638"/>
                  </a:lnTo>
                  <a:lnTo>
                    <a:pt x="18732" y="2527"/>
                  </a:lnTo>
                  <a:lnTo>
                    <a:pt x="18783" y="3416"/>
                  </a:lnTo>
                  <a:lnTo>
                    <a:pt x="19685" y="3378"/>
                  </a:lnTo>
                  <a:lnTo>
                    <a:pt x="20574" y="3327"/>
                  </a:lnTo>
                  <a:close/>
                </a:path>
                <a:path w="33654" h="4445">
                  <a:moveTo>
                    <a:pt x="25920" y="3048"/>
                  </a:moveTo>
                  <a:lnTo>
                    <a:pt x="25869" y="2146"/>
                  </a:lnTo>
                  <a:lnTo>
                    <a:pt x="24980" y="2197"/>
                  </a:lnTo>
                  <a:lnTo>
                    <a:pt x="24930" y="1295"/>
                  </a:lnTo>
                  <a:lnTo>
                    <a:pt x="24091" y="1346"/>
                  </a:lnTo>
                  <a:lnTo>
                    <a:pt x="24091" y="2247"/>
                  </a:lnTo>
                  <a:lnTo>
                    <a:pt x="24041" y="1384"/>
                  </a:lnTo>
                  <a:lnTo>
                    <a:pt x="24091" y="2247"/>
                  </a:lnTo>
                  <a:lnTo>
                    <a:pt x="24091" y="1346"/>
                  </a:lnTo>
                  <a:lnTo>
                    <a:pt x="24003" y="469"/>
                  </a:lnTo>
                  <a:lnTo>
                    <a:pt x="23101" y="520"/>
                  </a:lnTo>
                  <a:lnTo>
                    <a:pt x="23139" y="1409"/>
                  </a:lnTo>
                  <a:lnTo>
                    <a:pt x="22263" y="1447"/>
                  </a:lnTo>
                  <a:lnTo>
                    <a:pt x="22212" y="558"/>
                  </a:lnTo>
                  <a:lnTo>
                    <a:pt x="21310" y="609"/>
                  </a:lnTo>
                  <a:lnTo>
                    <a:pt x="20421" y="647"/>
                  </a:lnTo>
                  <a:lnTo>
                    <a:pt x="20459" y="1536"/>
                  </a:lnTo>
                  <a:lnTo>
                    <a:pt x="21361" y="1498"/>
                  </a:lnTo>
                  <a:lnTo>
                    <a:pt x="21412" y="2387"/>
                  </a:lnTo>
                  <a:lnTo>
                    <a:pt x="21463" y="3276"/>
                  </a:lnTo>
                  <a:lnTo>
                    <a:pt x="22352" y="3238"/>
                  </a:lnTo>
                  <a:lnTo>
                    <a:pt x="22301" y="2362"/>
                  </a:lnTo>
                  <a:lnTo>
                    <a:pt x="23202" y="2298"/>
                  </a:lnTo>
                  <a:lnTo>
                    <a:pt x="23253" y="3187"/>
                  </a:lnTo>
                  <a:lnTo>
                    <a:pt x="24142" y="3149"/>
                  </a:lnTo>
                  <a:lnTo>
                    <a:pt x="24091" y="2260"/>
                  </a:lnTo>
                  <a:lnTo>
                    <a:pt x="24142" y="3136"/>
                  </a:lnTo>
                  <a:lnTo>
                    <a:pt x="25031" y="3098"/>
                  </a:lnTo>
                  <a:lnTo>
                    <a:pt x="25920" y="3048"/>
                  </a:lnTo>
                  <a:close/>
                </a:path>
                <a:path w="33654" h="4445">
                  <a:moveTo>
                    <a:pt x="26720" y="1219"/>
                  </a:moveTo>
                  <a:lnTo>
                    <a:pt x="26670" y="317"/>
                  </a:lnTo>
                  <a:lnTo>
                    <a:pt x="25781" y="368"/>
                  </a:lnTo>
                  <a:lnTo>
                    <a:pt x="25831" y="1257"/>
                  </a:lnTo>
                  <a:lnTo>
                    <a:pt x="26720" y="1219"/>
                  </a:lnTo>
                  <a:close/>
                </a:path>
                <a:path w="33654" h="4445">
                  <a:moveTo>
                    <a:pt x="27609" y="1168"/>
                  </a:moveTo>
                  <a:lnTo>
                    <a:pt x="27559" y="266"/>
                  </a:lnTo>
                  <a:lnTo>
                    <a:pt x="26670" y="317"/>
                  </a:lnTo>
                  <a:lnTo>
                    <a:pt x="26720" y="1206"/>
                  </a:lnTo>
                  <a:lnTo>
                    <a:pt x="27609" y="1168"/>
                  </a:lnTo>
                  <a:close/>
                </a:path>
                <a:path w="33654" h="4445">
                  <a:moveTo>
                    <a:pt x="29438" y="1968"/>
                  </a:moveTo>
                  <a:lnTo>
                    <a:pt x="29387" y="1066"/>
                  </a:lnTo>
                  <a:lnTo>
                    <a:pt x="28498" y="1117"/>
                  </a:lnTo>
                  <a:lnTo>
                    <a:pt x="28549" y="2006"/>
                  </a:lnTo>
                  <a:lnTo>
                    <a:pt x="29438" y="1968"/>
                  </a:lnTo>
                  <a:close/>
                </a:path>
                <a:path w="33654" h="4445">
                  <a:moveTo>
                    <a:pt x="29502" y="2870"/>
                  </a:moveTo>
                  <a:lnTo>
                    <a:pt x="29438" y="1968"/>
                  </a:lnTo>
                  <a:lnTo>
                    <a:pt x="28549" y="2019"/>
                  </a:lnTo>
                  <a:lnTo>
                    <a:pt x="28498" y="1117"/>
                  </a:lnTo>
                  <a:lnTo>
                    <a:pt x="27609" y="1168"/>
                  </a:lnTo>
                  <a:lnTo>
                    <a:pt x="26720" y="1219"/>
                  </a:lnTo>
                  <a:lnTo>
                    <a:pt x="26758" y="2095"/>
                  </a:lnTo>
                  <a:lnTo>
                    <a:pt x="25869" y="2146"/>
                  </a:lnTo>
                  <a:lnTo>
                    <a:pt x="25920" y="3035"/>
                  </a:lnTo>
                  <a:lnTo>
                    <a:pt x="26809" y="2997"/>
                  </a:lnTo>
                  <a:lnTo>
                    <a:pt x="27698" y="2959"/>
                  </a:lnTo>
                  <a:lnTo>
                    <a:pt x="27647" y="2082"/>
                  </a:lnTo>
                  <a:lnTo>
                    <a:pt x="27711" y="2946"/>
                  </a:lnTo>
                  <a:lnTo>
                    <a:pt x="28600" y="2908"/>
                  </a:lnTo>
                  <a:lnTo>
                    <a:pt x="29502" y="2870"/>
                  </a:lnTo>
                  <a:close/>
                </a:path>
                <a:path w="33654" h="4445">
                  <a:moveTo>
                    <a:pt x="30391" y="2819"/>
                  </a:moveTo>
                  <a:lnTo>
                    <a:pt x="30327" y="1917"/>
                  </a:lnTo>
                  <a:lnTo>
                    <a:pt x="29438" y="1968"/>
                  </a:lnTo>
                  <a:lnTo>
                    <a:pt x="29502" y="2857"/>
                  </a:lnTo>
                  <a:lnTo>
                    <a:pt x="30391" y="2819"/>
                  </a:lnTo>
                  <a:close/>
                </a:path>
                <a:path w="33654" h="4445">
                  <a:moveTo>
                    <a:pt x="31178" y="990"/>
                  </a:moveTo>
                  <a:lnTo>
                    <a:pt x="31127" y="88"/>
                  </a:lnTo>
                  <a:lnTo>
                    <a:pt x="30238" y="139"/>
                  </a:lnTo>
                  <a:lnTo>
                    <a:pt x="30289" y="1028"/>
                  </a:lnTo>
                  <a:lnTo>
                    <a:pt x="31178" y="990"/>
                  </a:lnTo>
                  <a:close/>
                </a:path>
                <a:path w="33654" h="4445">
                  <a:moveTo>
                    <a:pt x="32169" y="2730"/>
                  </a:moveTo>
                  <a:lnTo>
                    <a:pt x="32118" y="1854"/>
                  </a:lnTo>
                  <a:lnTo>
                    <a:pt x="32080" y="939"/>
                  </a:lnTo>
                  <a:lnTo>
                    <a:pt x="31178" y="990"/>
                  </a:lnTo>
                  <a:lnTo>
                    <a:pt x="31216" y="1879"/>
                  </a:lnTo>
                  <a:lnTo>
                    <a:pt x="31267" y="2768"/>
                  </a:lnTo>
                  <a:lnTo>
                    <a:pt x="32169" y="2730"/>
                  </a:lnTo>
                  <a:close/>
                </a:path>
                <a:path w="33654" h="4445">
                  <a:moveTo>
                    <a:pt x="32969" y="901"/>
                  </a:moveTo>
                  <a:lnTo>
                    <a:pt x="32918" y="0"/>
                  </a:lnTo>
                  <a:lnTo>
                    <a:pt x="32016" y="50"/>
                  </a:lnTo>
                  <a:lnTo>
                    <a:pt x="32080" y="939"/>
                  </a:lnTo>
                  <a:lnTo>
                    <a:pt x="32969" y="901"/>
                  </a:lnTo>
                  <a:close/>
                </a:path>
                <a:path w="33654" h="4445">
                  <a:moveTo>
                    <a:pt x="33070" y="2679"/>
                  </a:moveTo>
                  <a:lnTo>
                    <a:pt x="33020" y="1778"/>
                  </a:lnTo>
                  <a:lnTo>
                    <a:pt x="32131" y="1828"/>
                  </a:lnTo>
                  <a:lnTo>
                    <a:pt x="32181" y="2717"/>
                  </a:lnTo>
                  <a:lnTo>
                    <a:pt x="33070" y="2679"/>
                  </a:lnTo>
                  <a:close/>
                </a:path>
              </a:pathLst>
            </a:custGeom>
            <a:solidFill>
              <a:srgbClr val="F3BB46"/>
            </a:solidFill>
          </p:spPr>
          <p:txBody>
            <a:bodyPr wrap="square" lIns="0" tIns="0" rIns="0" bIns="0" rtlCol="0"/>
            <a:lstStyle/>
            <a:p>
              <a:endParaRPr sz="1227"/>
            </a:p>
          </p:txBody>
        </p:sp>
        <p:sp>
          <p:nvSpPr>
            <p:cNvPr id="779" name="object 779"/>
            <p:cNvSpPr/>
            <p:nvPr/>
          </p:nvSpPr>
          <p:spPr>
            <a:xfrm>
              <a:off x="6298349" y="4888458"/>
              <a:ext cx="26034" cy="6350"/>
            </a:xfrm>
            <a:custGeom>
              <a:avLst/>
              <a:gdLst/>
              <a:ahLst/>
              <a:cxnLst/>
              <a:rect l="l" t="t" r="r" b="b"/>
              <a:pathLst>
                <a:path w="26035" h="6350">
                  <a:moveTo>
                    <a:pt x="939" y="2222"/>
                  </a:moveTo>
                  <a:lnTo>
                    <a:pt x="889" y="1308"/>
                  </a:lnTo>
                  <a:lnTo>
                    <a:pt x="0" y="1358"/>
                  </a:lnTo>
                  <a:lnTo>
                    <a:pt x="50" y="2260"/>
                  </a:lnTo>
                  <a:lnTo>
                    <a:pt x="939" y="2222"/>
                  </a:lnTo>
                  <a:close/>
                </a:path>
                <a:path w="26035" h="6350">
                  <a:moveTo>
                    <a:pt x="1041" y="4000"/>
                  </a:moveTo>
                  <a:lnTo>
                    <a:pt x="990" y="3098"/>
                  </a:lnTo>
                  <a:lnTo>
                    <a:pt x="88" y="3149"/>
                  </a:lnTo>
                  <a:lnTo>
                    <a:pt x="152" y="4038"/>
                  </a:lnTo>
                  <a:lnTo>
                    <a:pt x="1041" y="4000"/>
                  </a:lnTo>
                  <a:close/>
                </a:path>
                <a:path w="26035" h="6350">
                  <a:moveTo>
                    <a:pt x="1130" y="5791"/>
                  </a:moveTo>
                  <a:lnTo>
                    <a:pt x="1079" y="4889"/>
                  </a:lnTo>
                  <a:lnTo>
                    <a:pt x="190" y="4940"/>
                  </a:lnTo>
                  <a:lnTo>
                    <a:pt x="241" y="5829"/>
                  </a:lnTo>
                  <a:lnTo>
                    <a:pt x="1130" y="5791"/>
                  </a:lnTo>
                  <a:close/>
                </a:path>
                <a:path w="26035" h="6350">
                  <a:moveTo>
                    <a:pt x="2019" y="5740"/>
                  </a:moveTo>
                  <a:lnTo>
                    <a:pt x="1968" y="4838"/>
                  </a:lnTo>
                  <a:lnTo>
                    <a:pt x="1079" y="4889"/>
                  </a:lnTo>
                  <a:lnTo>
                    <a:pt x="1130" y="5778"/>
                  </a:lnTo>
                  <a:lnTo>
                    <a:pt x="2019" y="5740"/>
                  </a:lnTo>
                  <a:close/>
                </a:path>
                <a:path w="26035" h="6350">
                  <a:moveTo>
                    <a:pt x="2819" y="3898"/>
                  </a:moveTo>
                  <a:lnTo>
                    <a:pt x="2768" y="3022"/>
                  </a:lnTo>
                  <a:lnTo>
                    <a:pt x="2730" y="2120"/>
                  </a:lnTo>
                  <a:lnTo>
                    <a:pt x="2679" y="1219"/>
                  </a:lnTo>
                  <a:lnTo>
                    <a:pt x="1790" y="1270"/>
                  </a:lnTo>
                  <a:lnTo>
                    <a:pt x="889" y="1308"/>
                  </a:lnTo>
                  <a:lnTo>
                    <a:pt x="939" y="2209"/>
                  </a:lnTo>
                  <a:lnTo>
                    <a:pt x="990" y="3098"/>
                  </a:lnTo>
                  <a:lnTo>
                    <a:pt x="1879" y="3073"/>
                  </a:lnTo>
                  <a:lnTo>
                    <a:pt x="1930" y="3949"/>
                  </a:lnTo>
                  <a:lnTo>
                    <a:pt x="2819" y="3898"/>
                  </a:lnTo>
                  <a:close/>
                </a:path>
                <a:path w="26035" h="6350">
                  <a:moveTo>
                    <a:pt x="3759" y="4749"/>
                  </a:moveTo>
                  <a:lnTo>
                    <a:pt x="3708" y="3873"/>
                  </a:lnTo>
                  <a:lnTo>
                    <a:pt x="3670" y="2959"/>
                  </a:lnTo>
                  <a:lnTo>
                    <a:pt x="2781" y="3009"/>
                  </a:lnTo>
                  <a:lnTo>
                    <a:pt x="2819" y="3898"/>
                  </a:lnTo>
                  <a:lnTo>
                    <a:pt x="2857" y="4800"/>
                  </a:lnTo>
                  <a:lnTo>
                    <a:pt x="1981" y="4838"/>
                  </a:lnTo>
                  <a:lnTo>
                    <a:pt x="2032" y="5727"/>
                  </a:lnTo>
                  <a:lnTo>
                    <a:pt x="2921" y="5689"/>
                  </a:lnTo>
                  <a:lnTo>
                    <a:pt x="2870" y="4800"/>
                  </a:lnTo>
                  <a:lnTo>
                    <a:pt x="3759" y="4749"/>
                  </a:lnTo>
                  <a:close/>
                </a:path>
                <a:path w="26035" h="6350">
                  <a:moveTo>
                    <a:pt x="6299" y="1930"/>
                  </a:moveTo>
                  <a:lnTo>
                    <a:pt x="6248" y="1028"/>
                  </a:lnTo>
                  <a:lnTo>
                    <a:pt x="5359" y="1079"/>
                  </a:lnTo>
                  <a:lnTo>
                    <a:pt x="4470" y="1130"/>
                  </a:lnTo>
                  <a:lnTo>
                    <a:pt x="4508" y="2019"/>
                  </a:lnTo>
                  <a:lnTo>
                    <a:pt x="4559" y="2908"/>
                  </a:lnTo>
                  <a:lnTo>
                    <a:pt x="4610" y="3797"/>
                  </a:lnTo>
                  <a:lnTo>
                    <a:pt x="5499" y="3759"/>
                  </a:lnTo>
                  <a:lnTo>
                    <a:pt x="5448" y="2870"/>
                  </a:lnTo>
                  <a:lnTo>
                    <a:pt x="5397" y="1993"/>
                  </a:lnTo>
                  <a:lnTo>
                    <a:pt x="6299" y="1930"/>
                  </a:lnTo>
                  <a:close/>
                </a:path>
                <a:path w="26035" h="6350">
                  <a:moveTo>
                    <a:pt x="6438" y="4610"/>
                  </a:moveTo>
                  <a:lnTo>
                    <a:pt x="6388" y="3708"/>
                  </a:lnTo>
                  <a:lnTo>
                    <a:pt x="5499" y="3759"/>
                  </a:lnTo>
                  <a:lnTo>
                    <a:pt x="4610" y="3810"/>
                  </a:lnTo>
                  <a:lnTo>
                    <a:pt x="4648" y="4699"/>
                  </a:lnTo>
                  <a:lnTo>
                    <a:pt x="4699" y="5588"/>
                  </a:lnTo>
                  <a:lnTo>
                    <a:pt x="5588" y="5549"/>
                  </a:lnTo>
                  <a:lnTo>
                    <a:pt x="5537" y="4673"/>
                  </a:lnTo>
                  <a:lnTo>
                    <a:pt x="6438" y="4610"/>
                  </a:lnTo>
                  <a:close/>
                </a:path>
                <a:path w="26035" h="6350">
                  <a:moveTo>
                    <a:pt x="9169" y="5359"/>
                  </a:moveTo>
                  <a:lnTo>
                    <a:pt x="9105" y="4457"/>
                  </a:lnTo>
                  <a:lnTo>
                    <a:pt x="8216" y="4508"/>
                  </a:lnTo>
                  <a:lnTo>
                    <a:pt x="8166" y="3619"/>
                  </a:lnTo>
                  <a:lnTo>
                    <a:pt x="7277" y="3670"/>
                  </a:lnTo>
                  <a:lnTo>
                    <a:pt x="7327" y="4559"/>
                  </a:lnTo>
                  <a:lnTo>
                    <a:pt x="7378" y="5448"/>
                  </a:lnTo>
                  <a:lnTo>
                    <a:pt x="8267" y="5410"/>
                  </a:lnTo>
                  <a:lnTo>
                    <a:pt x="8216" y="4521"/>
                  </a:lnTo>
                  <a:lnTo>
                    <a:pt x="8267" y="5397"/>
                  </a:lnTo>
                  <a:lnTo>
                    <a:pt x="9169" y="5359"/>
                  </a:lnTo>
                  <a:close/>
                </a:path>
                <a:path w="26035" h="6350">
                  <a:moveTo>
                    <a:pt x="9969" y="3530"/>
                  </a:moveTo>
                  <a:lnTo>
                    <a:pt x="9918" y="2628"/>
                  </a:lnTo>
                  <a:lnTo>
                    <a:pt x="9017" y="2679"/>
                  </a:lnTo>
                  <a:lnTo>
                    <a:pt x="8966" y="1816"/>
                  </a:lnTo>
                  <a:lnTo>
                    <a:pt x="8928" y="901"/>
                  </a:lnTo>
                  <a:lnTo>
                    <a:pt x="8039" y="952"/>
                  </a:lnTo>
                  <a:lnTo>
                    <a:pt x="8077" y="1841"/>
                  </a:lnTo>
                  <a:lnTo>
                    <a:pt x="8128" y="2730"/>
                  </a:lnTo>
                  <a:lnTo>
                    <a:pt x="8166" y="3619"/>
                  </a:lnTo>
                  <a:lnTo>
                    <a:pt x="9067" y="3581"/>
                  </a:lnTo>
                  <a:lnTo>
                    <a:pt x="9017" y="2692"/>
                  </a:lnTo>
                  <a:lnTo>
                    <a:pt x="9067" y="3568"/>
                  </a:lnTo>
                  <a:lnTo>
                    <a:pt x="9969" y="3530"/>
                  </a:lnTo>
                  <a:close/>
                </a:path>
                <a:path w="26035" h="6350">
                  <a:moveTo>
                    <a:pt x="12547" y="1600"/>
                  </a:moveTo>
                  <a:lnTo>
                    <a:pt x="12496" y="698"/>
                  </a:lnTo>
                  <a:lnTo>
                    <a:pt x="11595" y="749"/>
                  </a:lnTo>
                  <a:lnTo>
                    <a:pt x="11645" y="1638"/>
                  </a:lnTo>
                  <a:lnTo>
                    <a:pt x="12547" y="1600"/>
                  </a:lnTo>
                  <a:close/>
                </a:path>
                <a:path w="26035" h="6350">
                  <a:moveTo>
                    <a:pt x="12687" y="4292"/>
                  </a:moveTo>
                  <a:lnTo>
                    <a:pt x="12636" y="3390"/>
                  </a:lnTo>
                  <a:lnTo>
                    <a:pt x="12585" y="2489"/>
                  </a:lnTo>
                  <a:lnTo>
                    <a:pt x="11696" y="2540"/>
                  </a:lnTo>
                  <a:lnTo>
                    <a:pt x="10795" y="2578"/>
                  </a:lnTo>
                  <a:lnTo>
                    <a:pt x="10845" y="3479"/>
                  </a:lnTo>
                  <a:lnTo>
                    <a:pt x="10909" y="4368"/>
                  </a:lnTo>
                  <a:lnTo>
                    <a:pt x="11747" y="4343"/>
                  </a:lnTo>
                  <a:lnTo>
                    <a:pt x="10896" y="4381"/>
                  </a:lnTo>
                  <a:lnTo>
                    <a:pt x="10947" y="5270"/>
                  </a:lnTo>
                  <a:lnTo>
                    <a:pt x="11836" y="5232"/>
                  </a:lnTo>
                  <a:lnTo>
                    <a:pt x="11785" y="4343"/>
                  </a:lnTo>
                  <a:lnTo>
                    <a:pt x="12687" y="4292"/>
                  </a:lnTo>
                  <a:close/>
                </a:path>
                <a:path w="26035" h="6350">
                  <a:moveTo>
                    <a:pt x="14338" y="1511"/>
                  </a:moveTo>
                  <a:lnTo>
                    <a:pt x="14287" y="609"/>
                  </a:lnTo>
                  <a:lnTo>
                    <a:pt x="13398" y="660"/>
                  </a:lnTo>
                  <a:lnTo>
                    <a:pt x="13449" y="1549"/>
                  </a:lnTo>
                  <a:lnTo>
                    <a:pt x="14338" y="1511"/>
                  </a:lnTo>
                  <a:close/>
                </a:path>
                <a:path w="26035" h="6350">
                  <a:moveTo>
                    <a:pt x="15227" y="1460"/>
                  </a:moveTo>
                  <a:lnTo>
                    <a:pt x="15176" y="558"/>
                  </a:lnTo>
                  <a:lnTo>
                    <a:pt x="14287" y="609"/>
                  </a:lnTo>
                  <a:lnTo>
                    <a:pt x="14338" y="1498"/>
                  </a:lnTo>
                  <a:lnTo>
                    <a:pt x="15227" y="1460"/>
                  </a:lnTo>
                  <a:close/>
                </a:path>
                <a:path w="26035" h="6350">
                  <a:moveTo>
                    <a:pt x="15405" y="5029"/>
                  </a:moveTo>
                  <a:lnTo>
                    <a:pt x="15354" y="4152"/>
                  </a:lnTo>
                  <a:lnTo>
                    <a:pt x="15316" y="3238"/>
                  </a:lnTo>
                  <a:lnTo>
                    <a:pt x="14427" y="3289"/>
                  </a:lnTo>
                  <a:lnTo>
                    <a:pt x="14465" y="4178"/>
                  </a:lnTo>
                  <a:lnTo>
                    <a:pt x="14414" y="3289"/>
                  </a:lnTo>
                  <a:lnTo>
                    <a:pt x="13525" y="3340"/>
                  </a:lnTo>
                  <a:lnTo>
                    <a:pt x="13563" y="4229"/>
                  </a:lnTo>
                  <a:lnTo>
                    <a:pt x="12687" y="4279"/>
                  </a:lnTo>
                  <a:lnTo>
                    <a:pt x="12738" y="5168"/>
                  </a:lnTo>
                  <a:lnTo>
                    <a:pt x="13627" y="5130"/>
                  </a:lnTo>
                  <a:lnTo>
                    <a:pt x="14516" y="5080"/>
                  </a:lnTo>
                  <a:lnTo>
                    <a:pt x="14465" y="4191"/>
                  </a:lnTo>
                  <a:lnTo>
                    <a:pt x="14516" y="5067"/>
                  </a:lnTo>
                  <a:lnTo>
                    <a:pt x="15405" y="5029"/>
                  </a:lnTo>
                  <a:close/>
                </a:path>
                <a:path w="26035" h="6350">
                  <a:moveTo>
                    <a:pt x="17195" y="4940"/>
                  </a:moveTo>
                  <a:lnTo>
                    <a:pt x="17145" y="4051"/>
                  </a:lnTo>
                  <a:lnTo>
                    <a:pt x="17094" y="3162"/>
                  </a:lnTo>
                  <a:lnTo>
                    <a:pt x="17043" y="2260"/>
                  </a:lnTo>
                  <a:lnTo>
                    <a:pt x="16167" y="2311"/>
                  </a:lnTo>
                  <a:lnTo>
                    <a:pt x="16116" y="1409"/>
                  </a:lnTo>
                  <a:lnTo>
                    <a:pt x="15227" y="1460"/>
                  </a:lnTo>
                  <a:lnTo>
                    <a:pt x="15278" y="2349"/>
                  </a:lnTo>
                  <a:lnTo>
                    <a:pt x="16154" y="2324"/>
                  </a:lnTo>
                  <a:lnTo>
                    <a:pt x="16205" y="3200"/>
                  </a:lnTo>
                  <a:lnTo>
                    <a:pt x="16256" y="4089"/>
                  </a:lnTo>
                  <a:lnTo>
                    <a:pt x="16306" y="4978"/>
                  </a:lnTo>
                  <a:lnTo>
                    <a:pt x="17195" y="4940"/>
                  </a:lnTo>
                  <a:close/>
                </a:path>
                <a:path w="26035" h="6350">
                  <a:moveTo>
                    <a:pt x="18986" y="4851"/>
                  </a:moveTo>
                  <a:lnTo>
                    <a:pt x="18923" y="3975"/>
                  </a:lnTo>
                  <a:lnTo>
                    <a:pt x="18872" y="3073"/>
                  </a:lnTo>
                  <a:lnTo>
                    <a:pt x="18834" y="2171"/>
                  </a:lnTo>
                  <a:lnTo>
                    <a:pt x="18834" y="3073"/>
                  </a:lnTo>
                  <a:lnTo>
                    <a:pt x="17995" y="3111"/>
                  </a:lnTo>
                  <a:lnTo>
                    <a:pt x="17945" y="2222"/>
                  </a:lnTo>
                  <a:lnTo>
                    <a:pt x="17995" y="3098"/>
                  </a:lnTo>
                  <a:lnTo>
                    <a:pt x="18834" y="3073"/>
                  </a:lnTo>
                  <a:lnTo>
                    <a:pt x="18834" y="2171"/>
                  </a:lnTo>
                  <a:lnTo>
                    <a:pt x="18783" y="1295"/>
                  </a:lnTo>
                  <a:lnTo>
                    <a:pt x="18745" y="381"/>
                  </a:lnTo>
                  <a:lnTo>
                    <a:pt x="17945" y="431"/>
                  </a:lnTo>
                  <a:lnTo>
                    <a:pt x="17945" y="2209"/>
                  </a:lnTo>
                  <a:lnTo>
                    <a:pt x="17894" y="1333"/>
                  </a:lnTo>
                  <a:lnTo>
                    <a:pt x="17945" y="2209"/>
                  </a:lnTo>
                  <a:lnTo>
                    <a:pt x="17945" y="431"/>
                  </a:lnTo>
                  <a:lnTo>
                    <a:pt x="17894" y="1320"/>
                  </a:lnTo>
                  <a:lnTo>
                    <a:pt x="17843" y="431"/>
                  </a:lnTo>
                  <a:lnTo>
                    <a:pt x="16954" y="482"/>
                  </a:lnTo>
                  <a:lnTo>
                    <a:pt x="16065" y="520"/>
                  </a:lnTo>
                  <a:lnTo>
                    <a:pt x="16116" y="1409"/>
                  </a:lnTo>
                  <a:lnTo>
                    <a:pt x="17005" y="1371"/>
                  </a:lnTo>
                  <a:lnTo>
                    <a:pt x="17043" y="2260"/>
                  </a:lnTo>
                  <a:lnTo>
                    <a:pt x="17094" y="3149"/>
                  </a:lnTo>
                  <a:lnTo>
                    <a:pt x="17983" y="3124"/>
                  </a:lnTo>
                  <a:lnTo>
                    <a:pt x="18034" y="4000"/>
                  </a:lnTo>
                  <a:lnTo>
                    <a:pt x="18084" y="4889"/>
                  </a:lnTo>
                  <a:lnTo>
                    <a:pt x="18986" y="4851"/>
                  </a:lnTo>
                  <a:close/>
                </a:path>
                <a:path w="26035" h="6350">
                  <a:moveTo>
                    <a:pt x="19837" y="3911"/>
                  </a:moveTo>
                  <a:lnTo>
                    <a:pt x="19773" y="3009"/>
                  </a:lnTo>
                  <a:lnTo>
                    <a:pt x="18884" y="3060"/>
                  </a:lnTo>
                  <a:lnTo>
                    <a:pt x="18923" y="3949"/>
                  </a:lnTo>
                  <a:lnTo>
                    <a:pt x="19837" y="3911"/>
                  </a:lnTo>
                  <a:close/>
                </a:path>
                <a:path w="26035" h="6350">
                  <a:moveTo>
                    <a:pt x="20624" y="2070"/>
                  </a:moveTo>
                  <a:lnTo>
                    <a:pt x="20574" y="1168"/>
                  </a:lnTo>
                  <a:lnTo>
                    <a:pt x="19685" y="1219"/>
                  </a:lnTo>
                  <a:lnTo>
                    <a:pt x="19735" y="2108"/>
                  </a:lnTo>
                  <a:lnTo>
                    <a:pt x="20624" y="2070"/>
                  </a:lnTo>
                  <a:close/>
                </a:path>
                <a:path w="26035" h="6350">
                  <a:moveTo>
                    <a:pt x="24244" y="2781"/>
                  </a:moveTo>
                  <a:lnTo>
                    <a:pt x="24193" y="1879"/>
                  </a:lnTo>
                  <a:lnTo>
                    <a:pt x="23304" y="1930"/>
                  </a:lnTo>
                  <a:lnTo>
                    <a:pt x="22415" y="1981"/>
                  </a:lnTo>
                  <a:lnTo>
                    <a:pt x="22364" y="1092"/>
                  </a:lnTo>
                  <a:lnTo>
                    <a:pt x="22415" y="1968"/>
                  </a:lnTo>
                  <a:lnTo>
                    <a:pt x="23304" y="1930"/>
                  </a:lnTo>
                  <a:lnTo>
                    <a:pt x="23253" y="1054"/>
                  </a:lnTo>
                  <a:lnTo>
                    <a:pt x="23215" y="139"/>
                  </a:lnTo>
                  <a:lnTo>
                    <a:pt x="22326" y="190"/>
                  </a:lnTo>
                  <a:lnTo>
                    <a:pt x="22364" y="1079"/>
                  </a:lnTo>
                  <a:lnTo>
                    <a:pt x="22313" y="190"/>
                  </a:lnTo>
                  <a:lnTo>
                    <a:pt x="21412" y="241"/>
                  </a:lnTo>
                  <a:lnTo>
                    <a:pt x="21463" y="1130"/>
                  </a:lnTo>
                  <a:lnTo>
                    <a:pt x="21513" y="2019"/>
                  </a:lnTo>
                  <a:lnTo>
                    <a:pt x="21564" y="2921"/>
                  </a:lnTo>
                  <a:lnTo>
                    <a:pt x="21615" y="3810"/>
                  </a:lnTo>
                  <a:lnTo>
                    <a:pt x="21564" y="2921"/>
                  </a:lnTo>
                  <a:lnTo>
                    <a:pt x="20675" y="2971"/>
                  </a:lnTo>
                  <a:lnTo>
                    <a:pt x="19773" y="3009"/>
                  </a:lnTo>
                  <a:lnTo>
                    <a:pt x="19837" y="3898"/>
                  </a:lnTo>
                  <a:lnTo>
                    <a:pt x="20713" y="3873"/>
                  </a:lnTo>
                  <a:lnTo>
                    <a:pt x="20777" y="4749"/>
                  </a:lnTo>
                  <a:lnTo>
                    <a:pt x="21666" y="4711"/>
                  </a:lnTo>
                  <a:lnTo>
                    <a:pt x="21615" y="3822"/>
                  </a:lnTo>
                  <a:lnTo>
                    <a:pt x="21666" y="4699"/>
                  </a:lnTo>
                  <a:lnTo>
                    <a:pt x="22555" y="4660"/>
                  </a:lnTo>
                  <a:lnTo>
                    <a:pt x="22504" y="3771"/>
                  </a:lnTo>
                  <a:lnTo>
                    <a:pt x="23393" y="3721"/>
                  </a:lnTo>
                  <a:lnTo>
                    <a:pt x="23342" y="2844"/>
                  </a:lnTo>
                  <a:lnTo>
                    <a:pt x="24244" y="2781"/>
                  </a:lnTo>
                  <a:close/>
                </a:path>
                <a:path w="26035" h="6350">
                  <a:moveTo>
                    <a:pt x="25933" y="901"/>
                  </a:moveTo>
                  <a:lnTo>
                    <a:pt x="25882" y="0"/>
                  </a:lnTo>
                  <a:lnTo>
                    <a:pt x="24993" y="50"/>
                  </a:lnTo>
                  <a:lnTo>
                    <a:pt x="25044" y="939"/>
                  </a:lnTo>
                  <a:lnTo>
                    <a:pt x="25933" y="901"/>
                  </a:lnTo>
                  <a:close/>
                </a:path>
                <a:path w="26035" h="6350">
                  <a:moveTo>
                    <a:pt x="26022" y="2692"/>
                  </a:moveTo>
                  <a:lnTo>
                    <a:pt x="25971" y="1816"/>
                  </a:lnTo>
                  <a:lnTo>
                    <a:pt x="25933" y="901"/>
                  </a:lnTo>
                  <a:lnTo>
                    <a:pt x="25044" y="952"/>
                  </a:lnTo>
                  <a:lnTo>
                    <a:pt x="24155" y="990"/>
                  </a:lnTo>
                  <a:lnTo>
                    <a:pt x="24193" y="1879"/>
                  </a:lnTo>
                  <a:lnTo>
                    <a:pt x="25082" y="1854"/>
                  </a:lnTo>
                  <a:lnTo>
                    <a:pt x="25133" y="2730"/>
                  </a:lnTo>
                  <a:lnTo>
                    <a:pt x="26022" y="2692"/>
                  </a:lnTo>
                  <a:close/>
                </a:path>
              </a:pathLst>
            </a:custGeom>
            <a:solidFill>
              <a:srgbClr val="47844A"/>
            </a:solidFill>
          </p:spPr>
          <p:txBody>
            <a:bodyPr wrap="square" lIns="0" tIns="0" rIns="0" bIns="0" rtlCol="0"/>
            <a:lstStyle/>
            <a:p>
              <a:endParaRPr sz="1227"/>
            </a:p>
          </p:txBody>
        </p:sp>
        <p:sp>
          <p:nvSpPr>
            <p:cNvPr id="780" name="object 780"/>
            <p:cNvSpPr/>
            <p:nvPr/>
          </p:nvSpPr>
          <p:spPr>
            <a:xfrm>
              <a:off x="6298679" y="4892217"/>
              <a:ext cx="26034" cy="5080"/>
            </a:xfrm>
            <a:custGeom>
              <a:avLst/>
              <a:gdLst/>
              <a:ahLst/>
              <a:cxnLst/>
              <a:rect l="l" t="t" r="r" b="b"/>
              <a:pathLst>
                <a:path w="26035" h="5079">
                  <a:moveTo>
                    <a:pt x="1739" y="2870"/>
                  </a:moveTo>
                  <a:lnTo>
                    <a:pt x="1689" y="1968"/>
                  </a:lnTo>
                  <a:lnTo>
                    <a:pt x="800" y="2019"/>
                  </a:lnTo>
                  <a:lnTo>
                    <a:pt x="850" y="2908"/>
                  </a:lnTo>
                  <a:lnTo>
                    <a:pt x="1739" y="2870"/>
                  </a:lnTo>
                  <a:close/>
                </a:path>
                <a:path w="26035" h="5079">
                  <a:moveTo>
                    <a:pt x="1828" y="4660"/>
                  </a:moveTo>
                  <a:lnTo>
                    <a:pt x="1778" y="3759"/>
                  </a:lnTo>
                  <a:lnTo>
                    <a:pt x="889" y="3810"/>
                  </a:lnTo>
                  <a:lnTo>
                    <a:pt x="0" y="3848"/>
                  </a:lnTo>
                  <a:lnTo>
                    <a:pt x="50" y="4737"/>
                  </a:lnTo>
                  <a:lnTo>
                    <a:pt x="939" y="4699"/>
                  </a:lnTo>
                  <a:lnTo>
                    <a:pt x="1828" y="4660"/>
                  </a:lnTo>
                  <a:close/>
                </a:path>
                <a:path w="26035" h="5079">
                  <a:moveTo>
                    <a:pt x="2717" y="4610"/>
                  </a:moveTo>
                  <a:lnTo>
                    <a:pt x="2667" y="3708"/>
                  </a:lnTo>
                  <a:lnTo>
                    <a:pt x="1778" y="3759"/>
                  </a:lnTo>
                  <a:lnTo>
                    <a:pt x="1828" y="4648"/>
                  </a:lnTo>
                  <a:lnTo>
                    <a:pt x="2717" y="4610"/>
                  </a:lnTo>
                  <a:close/>
                </a:path>
                <a:path w="26035" h="5079">
                  <a:moveTo>
                    <a:pt x="3619" y="4559"/>
                  </a:moveTo>
                  <a:lnTo>
                    <a:pt x="3568" y="3670"/>
                  </a:lnTo>
                  <a:lnTo>
                    <a:pt x="3517" y="2768"/>
                  </a:lnTo>
                  <a:lnTo>
                    <a:pt x="2628" y="2819"/>
                  </a:lnTo>
                  <a:lnTo>
                    <a:pt x="2667" y="3708"/>
                  </a:lnTo>
                  <a:lnTo>
                    <a:pt x="2730" y="4597"/>
                  </a:lnTo>
                  <a:lnTo>
                    <a:pt x="3619" y="4559"/>
                  </a:lnTo>
                  <a:close/>
                </a:path>
                <a:path w="26035" h="5079">
                  <a:moveTo>
                    <a:pt x="4419" y="2730"/>
                  </a:moveTo>
                  <a:lnTo>
                    <a:pt x="4368" y="1828"/>
                  </a:lnTo>
                  <a:lnTo>
                    <a:pt x="3479" y="1879"/>
                  </a:lnTo>
                  <a:lnTo>
                    <a:pt x="3517" y="2768"/>
                  </a:lnTo>
                  <a:lnTo>
                    <a:pt x="4419" y="2730"/>
                  </a:lnTo>
                  <a:close/>
                </a:path>
                <a:path w="26035" h="5079">
                  <a:moveTo>
                    <a:pt x="5308" y="2679"/>
                  </a:moveTo>
                  <a:lnTo>
                    <a:pt x="5257" y="1778"/>
                  </a:lnTo>
                  <a:lnTo>
                    <a:pt x="4368" y="1828"/>
                  </a:lnTo>
                  <a:lnTo>
                    <a:pt x="4419" y="2717"/>
                  </a:lnTo>
                  <a:lnTo>
                    <a:pt x="5308" y="2679"/>
                  </a:lnTo>
                  <a:close/>
                </a:path>
                <a:path w="26035" h="5079">
                  <a:moveTo>
                    <a:pt x="6197" y="2628"/>
                  </a:moveTo>
                  <a:lnTo>
                    <a:pt x="6146" y="1727"/>
                  </a:lnTo>
                  <a:lnTo>
                    <a:pt x="5257" y="1778"/>
                  </a:lnTo>
                  <a:lnTo>
                    <a:pt x="5308" y="2667"/>
                  </a:lnTo>
                  <a:lnTo>
                    <a:pt x="6197" y="2628"/>
                  </a:lnTo>
                  <a:close/>
                </a:path>
                <a:path w="26035" h="5079">
                  <a:moveTo>
                    <a:pt x="8077" y="4330"/>
                  </a:moveTo>
                  <a:lnTo>
                    <a:pt x="8026" y="3441"/>
                  </a:lnTo>
                  <a:lnTo>
                    <a:pt x="7988" y="2540"/>
                  </a:lnTo>
                  <a:lnTo>
                    <a:pt x="7924" y="1638"/>
                  </a:lnTo>
                  <a:lnTo>
                    <a:pt x="7035" y="1689"/>
                  </a:lnTo>
                  <a:lnTo>
                    <a:pt x="7099" y="2578"/>
                  </a:lnTo>
                  <a:lnTo>
                    <a:pt x="7150" y="3467"/>
                  </a:lnTo>
                  <a:lnTo>
                    <a:pt x="7988" y="3441"/>
                  </a:lnTo>
                  <a:lnTo>
                    <a:pt x="7150" y="3479"/>
                  </a:lnTo>
                  <a:lnTo>
                    <a:pt x="7099" y="2578"/>
                  </a:lnTo>
                  <a:lnTo>
                    <a:pt x="6197" y="2628"/>
                  </a:lnTo>
                  <a:lnTo>
                    <a:pt x="6248" y="3530"/>
                  </a:lnTo>
                  <a:lnTo>
                    <a:pt x="7137" y="3492"/>
                  </a:lnTo>
                  <a:lnTo>
                    <a:pt x="7188" y="4368"/>
                  </a:lnTo>
                  <a:lnTo>
                    <a:pt x="8077" y="4330"/>
                  </a:lnTo>
                  <a:close/>
                </a:path>
                <a:path w="26035" h="5079">
                  <a:moveTo>
                    <a:pt x="8978" y="4279"/>
                  </a:moveTo>
                  <a:lnTo>
                    <a:pt x="8928" y="3378"/>
                  </a:lnTo>
                  <a:lnTo>
                    <a:pt x="8039" y="3429"/>
                  </a:lnTo>
                  <a:lnTo>
                    <a:pt x="8089" y="4318"/>
                  </a:lnTo>
                  <a:lnTo>
                    <a:pt x="8978" y="4279"/>
                  </a:lnTo>
                  <a:close/>
                </a:path>
                <a:path w="26035" h="5079">
                  <a:moveTo>
                    <a:pt x="10706" y="3302"/>
                  </a:moveTo>
                  <a:lnTo>
                    <a:pt x="10655" y="2413"/>
                  </a:lnTo>
                  <a:lnTo>
                    <a:pt x="10617" y="1498"/>
                  </a:lnTo>
                  <a:lnTo>
                    <a:pt x="9728" y="1549"/>
                  </a:lnTo>
                  <a:lnTo>
                    <a:pt x="9779" y="2438"/>
                  </a:lnTo>
                  <a:lnTo>
                    <a:pt x="10617" y="2413"/>
                  </a:lnTo>
                  <a:lnTo>
                    <a:pt x="9766" y="2451"/>
                  </a:lnTo>
                  <a:lnTo>
                    <a:pt x="9817" y="3340"/>
                  </a:lnTo>
                  <a:lnTo>
                    <a:pt x="10706" y="3302"/>
                  </a:lnTo>
                  <a:close/>
                </a:path>
                <a:path w="26035" h="5079">
                  <a:moveTo>
                    <a:pt x="13385" y="3162"/>
                  </a:moveTo>
                  <a:lnTo>
                    <a:pt x="13335" y="2260"/>
                  </a:lnTo>
                  <a:lnTo>
                    <a:pt x="13284" y="1358"/>
                  </a:lnTo>
                  <a:lnTo>
                    <a:pt x="12395" y="1409"/>
                  </a:lnTo>
                  <a:lnTo>
                    <a:pt x="12433" y="2311"/>
                  </a:lnTo>
                  <a:lnTo>
                    <a:pt x="11557" y="2349"/>
                  </a:lnTo>
                  <a:lnTo>
                    <a:pt x="11595" y="3238"/>
                  </a:lnTo>
                  <a:lnTo>
                    <a:pt x="12446" y="3213"/>
                  </a:lnTo>
                  <a:lnTo>
                    <a:pt x="11595" y="3251"/>
                  </a:lnTo>
                  <a:lnTo>
                    <a:pt x="10706" y="3289"/>
                  </a:lnTo>
                  <a:lnTo>
                    <a:pt x="10756" y="4178"/>
                  </a:lnTo>
                  <a:lnTo>
                    <a:pt x="11645" y="4140"/>
                  </a:lnTo>
                  <a:lnTo>
                    <a:pt x="12534" y="4102"/>
                  </a:lnTo>
                  <a:lnTo>
                    <a:pt x="12484" y="3213"/>
                  </a:lnTo>
                  <a:lnTo>
                    <a:pt x="13385" y="3162"/>
                  </a:lnTo>
                  <a:close/>
                </a:path>
                <a:path w="26035" h="5079">
                  <a:moveTo>
                    <a:pt x="19685" y="3721"/>
                  </a:moveTo>
                  <a:lnTo>
                    <a:pt x="19634" y="2832"/>
                  </a:lnTo>
                  <a:lnTo>
                    <a:pt x="19583" y="1943"/>
                  </a:lnTo>
                  <a:lnTo>
                    <a:pt x="19545" y="1028"/>
                  </a:lnTo>
                  <a:lnTo>
                    <a:pt x="18656" y="1079"/>
                  </a:lnTo>
                  <a:lnTo>
                    <a:pt x="18694" y="1968"/>
                  </a:lnTo>
                  <a:lnTo>
                    <a:pt x="19545" y="1943"/>
                  </a:lnTo>
                  <a:lnTo>
                    <a:pt x="18694" y="1981"/>
                  </a:lnTo>
                  <a:lnTo>
                    <a:pt x="17805" y="2019"/>
                  </a:lnTo>
                  <a:lnTo>
                    <a:pt x="16916" y="2070"/>
                  </a:lnTo>
                  <a:lnTo>
                    <a:pt x="16014" y="2108"/>
                  </a:lnTo>
                  <a:lnTo>
                    <a:pt x="15125" y="2159"/>
                  </a:lnTo>
                  <a:lnTo>
                    <a:pt x="15163" y="3060"/>
                  </a:lnTo>
                  <a:lnTo>
                    <a:pt x="15113" y="2159"/>
                  </a:lnTo>
                  <a:lnTo>
                    <a:pt x="14224" y="2209"/>
                  </a:lnTo>
                  <a:lnTo>
                    <a:pt x="14274" y="3111"/>
                  </a:lnTo>
                  <a:lnTo>
                    <a:pt x="14325" y="4000"/>
                  </a:lnTo>
                  <a:lnTo>
                    <a:pt x="15227" y="3949"/>
                  </a:lnTo>
                  <a:lnTo>
                    <a:pt x="16103" y="3898"/>
                  </a:lnTo>
                  <a:lnTo>
                    <a:pt x="16052" y="3035"/>
                  </a:lnTo>
                  <a:lnTo>
                    <a:pt x="16967" y="2959"/>
                  </a:lnTo>
                  <a:lnTo>
                    <a:pt x="17018" y="3848"/>
                  </a:lnTo>
                  <a:lnTo>
                    <a:pt x="17907" y="3810"/>
                  </a:lnTo>
                  <a:lnTo>
                    <a:pt x="18796" y="3759"/>
                  </a:lnTo>
                  <a:lnTo>
                    <a:pt x="19685" y="3721"/>
                  </a:lnTo>
                  <a:close/>
                </a:path>
                <a:path w="26035" h="5079">
                  <a:moveTo>
                    <a:pt x="22263" y="1803"/>
                  </a:moveTo>
                  <a:lnTo>
                    <a:pt x="22212" y="914"/>
                  </a:lnTo>
                  <a:lnTo>
                    <a:pt x="22174" y="0"/>
                  </a:lnTo>
                  <a:lnTo>
                    <a:pt x="21285" y="50"/>
                  </a:lnTo>
                  <a:lnTo>
                    <a:pt x="21323" y="927"/>
                  </a:lnTo>
                  <a:lnTo>
                    <a:pt x="20421" y="990"/>
                  </a:lnTo>
                  <a:lnTo>
                    <a:pt x="20485" y="1879"/>
                  </a:lnTo>
                  <a:lnTo>
                    <a:pt x="20535" y="2768"/>
                  </a:lnTo>
                  <a:lnTo>
                    <a:pt x="21424" y="2730"/>
                  </a:lnTo>
                  <a:lnTo>
                    <a:pt x="21374" y="1841"/>
                  </a:lnTo>
                  <a:lnTo>
                    <a:pt x="22263" y="1803"/>
                  </a:lnTo>
                  <a:close/>
                </a:path>
                <a:path w="26035" h="5079">
                  <a:moveTo>
                    <a:pt x="24053" y="1701"/>
                  </a:moveTo>
                  <a:lnTo>
                    <a:pt x="24003" y="800"/>
                  </a:lnTo>
                  <a:lnTo>
                    <a:pt x="23114" y="850"/>
                  </a:lnTo>
                  <a:lnTo>
                    <a:pt x="23164" y="1752"/>
                  </a:lnTo>
                  <a:lnTo>
                    <a:pt x="24053" y="1701"/>
                  </a:lnTo>
                  <a:close/>
                </a:path>
                <a:path w="26035" h="5079">
                  <a:moveTo>
                    <a:pt x="24942" y="1651"/>
                  </a:moveTo>
                  <a:lnTo>
                    <a:pt x="24892" y="749"/>
                  </a:lnTo>
                  <a:lnTo>
                    <a:pt x="24003" y="800"/>
                  </a:lnTo>
                  <a:lnTo>
                    <a:pt x="24053" y="1689"/>
                  </a:lnTo>
                  <a:lnTo>
                    <a:pt x="24942" y="1651"/>
                  </a:lnTo>
                  <a:close/>
                </a:path>
                <a:path w="26035" h="5079">
                  <a:moveTo>
                    <a:pt x="25831" y="1600"/>
                  </a:moveTo>
                  <a:lnTo>
                    <a:pt x="25781" y="698"/>
                  </a:lnTo>
                  <a:lnTo>
                    <a:pt x="24892" y="749"/>
                  </a:lnTo>
                  <a:lnTo>
                    <a:pt x="24942" y="1638"/>
                  </a:lnTo>
                  <a:lnTo>
                    <a:pt x="25831" y="1600"/>
                  </a:lnTo>
                  <a:close/>
                </a:path>
                <a:path w="26035" h="5079">
                  <a:moveTo>
                    <a:pt x="25933" y="3390"/>
                  </a:moveTo>
                  <a:lnTo>
                    <a:pt x="25869" y="2489"/>
                  </a:lnTo>
                  <a:lnTo>
                    <a:pt x="24980" y="2540"/>
                  </a:lnTo>
                  <a:lnTo>
                    <a:pt x="24091" y="2590"/>
                  </a:lnTo>
                  <a:lnTo>
                    <a:pt x="24142" y="3479"/>
                  </a:lnTo>
                  <a:lnTo>
                    <a:pt x="25031" y="3429"/>
                  </a:lnTo>
                  <a:lnTo>
                    <a:pt x="25933" y="3390"/>
                  </a:lnTo>
                  <a:close/>
                </a:path>
              </a:pathLst>
            </a:custGeom>
            <a:solidFill>
              <a:srgbClr val="47844A"/>
            </a:solidFill>
          </p:spPr>
          <p:txBody>
            <a:bodyPr wrap="square" lIns="0" tIns="0" rIns="0" bIns="0" rtlCol="0"/>
            <a:lstStyle/>
            <a:p>
              <a:endParaRPr sz="1227"/>
            </a:p>
          </p:txBody>
        </p:sp>
        <p:sp>
          <p:nvSpPr>
            <p:cNvPr id="781" name="object 781"/>
            <p:cNvSpPr/>
            <p:nvPr/>
          </p:nvSpPr>
          <p:spPr>
            <a:xfrm>
              <a:off x="6289854" y="4863974"/>
              <a:ext cx="6985" cy="6985"/>
            </a:xfrm>
            <a:custGeom>
              <a:avLst/>
              <a:gdLst/>
              <a:ahLst/>
              <a:cxnLst/>
              <a:rect l="l" t="t" r="r" b="b"/>
              <a:pathLst>
                <a:path w="6985" h="6985">
                  <a:moveTo>
                    <a:pt x="6261" y="0"/>
                  </a:moveTo>
                  <a:lnTo>
                    <a:pt x="0" y="330"/>
                  </a:lnTo>
                  <a:lnTo>
                    <a:pt x="342" y="6578"/>
                  </a:lnTo>
                  <a:lnTo>
                    <a:pt x="6578" y="6261"/>
                  </a:lnTo>
                  <a:lnTo>
                    <a:pt x="6544" y="5588"/>
                  </a:lnTo>
                  <a:lnTo>
                    <a:pt x="1219" y="5588"/>
                  </a:lnTo>
                  <a:lnTo>
                    <a:pt x="990" y="1231"/>
                  </a:lnTo>
                  <a:lnTo>
                    <a:pt x="5372" y="1003"/>
                  </a:lnTo>
                  <a:lnTo>
                    <a:pt x="6311" y="1003"/>
                  </a:lnTo>
                  <a:lnTo>
                    <a:pt x="6261" y="0"/>
                  </a:lnTo>
                  <a:close/>
                </a:path>
                <a:path w="6985" h="6985">
                  <a:moveTo>
                    <a:pt x="6311" y="1003"/>
                  </a:moveTo>
                  <a:lnTo>
                    <a:pt x="5372" y="1003"/>
                  </a:lnTo>
                  <a:lnTo>
                    <a:pt x="5600" y="5359"/>
                  </a:lnTo>
                  <a:lnTo>
                    <a:pt x="1219" y="5588"/>
                  </a:lnTo>
                  <a:lnTo>
                    <a:pt x="6544" y="5588"/>
                  </a:lnTo>
                  <a:lnTo>
                    <a:pt x="6311" y="1003"/>
                  </a:lnTo>
                  <a:close/>
                </a:path>
              </a:pathLst>
            </a:custGeom>
            <a:solidFill>
              <a:srgbClr val="F3BB46"/>
            </a:solidFill>
          </p:spPr>
          <p:txBody>
            <a:bodyPr wrap="square" lIns="0" tIns="0" rIns="0" bIns="0" rtlCol="0"/>
            <a:lstStyle/>
            <a:p>
              <a:endParaRPr sz="1227"/>
            </a:p>
          </p:txBody>
        </p:sp>
        <p:sp>
          <p:nvSpPr>
            <p:cNvPr id="782" name="object 782"/>
            <p:cNvSpPr/>
            <p:nvPr/>
          </p:nvSpPr>
          <p:spPr>
            <a:xfrm>
              <a:off x="6316635" y="4862567"/>
              <a:ext cx="6985" cy="6985"/>
            </a:xfrm>
            <a:custGeom>
              <a:avLst/>
              <a:gdLst/>
              <a:ahLst/>
              <a:cxnLst/>
              <a:rect l="l" t="t" r="r" b="b"/>
              <a:pathLst>
                <a:path w="6985" h="6985">
                  <a:moveTo>
                    <a:pt x="6248" y="0"/>
                  </a:moveTo>
                  <a:lnTo>
                    <a:pt x="0" y="342"/>
                  </a:lnTo>
                  <a:lnTo>
                    <a:pt x="330" y="6591"/>
                  </a:lnTo>
                  <a:lnTo>
                    <a:pt x="6578" y="6261"/>
                  </a:lnTo>
                  <a:lnTo>
                    <a:pt x="6543" y="5600"/>
                  </a:lnTo>
                  <a:lnTo>
                    <a:pt x="1219" y="5600"/>
                  </a:lnTo>
                  <a:lnTo>
                    <a:pt x="990" y="1231"/>
                  </a:lnTo>
                  <a:lnTo>
                    <a:pt x="5359" y="1003"/>
                  </a:lnTo>
                  <a:lnTo>
                    <a:pt x="6301" y="1003"/>
                  </a:lnTo>
                  <a:lnTo>
                    <a:pt x="6248" y="0"/>
                  </a:lnTo>
                  <a:close/>
                </a:path>
                <a:path w="6985" h="6985">
                  <a:moveTo>
                    <a:pt x="6301" y="1003"/>
                  </a:moveTo>
                  <a:lnTo>
                    <a:pt x="5359" y="1003"/>
                  </a:lnTo>
                  <a:lnTo>
                    <a:pt x="5588" y="5372"/>
                  </a:lnTo>
                  <a:lnTo>
                    <a:pt x="1219" y="5600"/>
                  </a:lnTo>
                  <a:lnTo>
                    <a:pt x="6543" y="5600"/>
                  </a:lnTo>
                  <a:lnTo>
                    <a:pt x="6301" y="1003"/>
                  </a:lnTo>
                  <a:close/>
                </a:path>
              </a:pathLst>
            </a:custGeom>
            <a:solidFill>
              <a:srgbClr val="3C91CE"/>
            </a:solidFill>
          </p:spPr>
          <p:txBody>
            <a:bodyPr wrap="square" lIns="0" tIns="0" rIns="0" bIns="0" rtlCol="0"/>
            <a:lstStyle/>
            <a:p>
              <a:endParaRPr sz="1227"/>
            </a:p>
          </p:txBody>
        </p:sp>
        <p:sp>
          <p:nvSpPr>
            <p:cNvPr id="783" name="object 783"/>
            <p:cNvSpPr/>
            <p:nvPr/>
          </p:nvSpPr>
          <p:spPr>
            <a:xfrm>
              <a:off x="6291261" y="4890754"/>
              <a:ext cx="6985" cy="6985"/>
            </a:xfrm>
            <a:custGeom>
              <a:avLst/>
              <a:gdLst/>
              <a:ahLst/>
              <a:cxnLst/>
              <a:rect l="l" t="t" r="r" b="b"/>
              <a:pathLst>
                <a:path w="6985" h="6985">
                  <a:moveTo>
                    <a:pt x="6248" y="0"/>
                  </a:moveTo>
                  <a:lnTo>
                    <a:pt x="0" y="330"/>
                  </a:lnTo>
                  <a:lnTo>
                    <a:pt x="330" y="6578"/>
                  </a:lnTo>
                  <a:lnTo>
                    <a:pt x="6578" y="6248"/>
                  </a:lnTo>
                  <a:lnTo>
                    <a:pt x="6543" y="5588"/>
                  </a:lnTo>
                  <a:lnTo>
                    <a:pt x="1219" y="5588"/>
                  </a:lnTo>
                  <a:lnTo>
                    <a:pt x="990" y="1219"/>
                  </a:lnTo>
                  <a:lnTo>
                    <a:pt x="5359" y="990"/>
                  </a:lnTo>
                  <a:lnTo>
                    <a:pt x="6300" y="990"/>
                  </a:lnTo>
                  <a:lnTo>
                    <a:pt x="6248" y="0"/>
                  </a:lnTo>
                  <a:close/>
                </a:path>
                <a:path w="6985" h="6985">
                  <a:moveTo>
                    <a:pt x="6300" y="990"/>
                  </a:moveTo>
                  <a:lnTo>
                    <a:pt x="5359" y="990"/>
                  </a:lnTo>
                  <a:lnTo>
                    <a:pt x="5588" y="5359"/>
                  </a:lnTo>
                  <a:lnTo>
                    <a:pt x="1219" y="5588"/>
                  </a:lnTo>
                  <a:lnTo>
                    <a:pt x="6543" y="5588"/>
                  </a:lnTo>
                  <a:lnTo>
                    <a:pt x="6300" y="990"/>
                  </a:lnTo>
                  <a:close/>
                </a:path>
              </a:pathLst>
            </a:custGeom>
            <a:solidFill>
              <a:srgbClr val="2E76B8"/>
            </a:solidFill>
          </p:spPr>
          <p:txBody>
            <a:bodyPr wrap="square" lIns="0" tIns="0" rIns="0" bIns="0" rtlCol="0"/>
            <a:lstStyle/>
            <a:p>
              <a:endParaRPr sz="1227"/>
            </a:p>
          </p:txBody>
        </p:sp>
        <p:sp>
          <p:nvSpPr>
            <p:cNvPr id="784" name="object 784"/>
            <p:cNvSpPr/>
            <p:nvPr/>
          </p:nvSpPr>
          <p:spPr>
            <a:xfrm>
              <a:off x="6291734" y="4865862"/>
              <a:ext cx="3175" cy="3175"/>
            </a:xfrm>
            <a:custGeom>
              <a:avLst/>
              <a:gdLst/>
              <a:ahLst/>
              <a:cxnLst/>
              <a:rect l="l" t="t" r="r" b="b"/>
              <a:pathLst>
                <a:path w="3175" h="3175">
                  <a:moveTo>
                    <a:pt x="2679" y="0"/>
                  </a:moveTo>
                  <a:lnTo>
                    <a:pt x="0" y="139"/>
                  </a:lnTo>
                  <a:lnTo>
                    <a:pt x="152" y="2819"/>
                  </a:lnTo>
                  <a:lnTo>
                    <a:pt x="2819" y="2679"/>
                  </a:lnTo>
                  <a:lnTo>
                    <a:pt x="2679" y="0"/>
                  </a:lnTo>
                  <a:close/>
                </a:path>
              </a:pathLst>
            </a:custGeom>
            <a:solidFill>
              <a:srgbClr val="F3BB46"/>
            </a:solidFill>
          </p:spPr>
          <p:txBody>
            <a:bodyPr wrap="square" lIns="0" tIns="0" rIns="0" bIns="0" rtlCol="0"/>
            <a:lstStyle/>
            <a:p>
              <a:endParaRPr sz="1227"/>
            </a:p>
          </p:txBody>
        </p:sp>
      </p:grpSp>
      <p:sp>
        <p:nvSpPr>
          <p:cNvPr id="785" name="object 785"/>
          <p:cNvSpPr txBox="1"/>
          <p:nvPr/>
        </p:nvSpPr>
        <p:spPr>
          <a:xfrm rot="21480000">
            <a:off x="7734684" y="3344289"/>
            <a:ext cx="25411" cy="256"/>
          </a:xfrm>
          <a:prstGeom prst="rect">
            <a:avLst/>
          </a:prstGeom>
        </p:spPr>
        <p:txBody>
          <a:bodyPr vert="horz" wrap="square" lIns="0" tIns="0" rIns="0" bIns="0" rtlCol="0">
            <a:spAutoFit/>
          </a:bodyPr>
          <a:lstStyle/>
          <a:p>
            <a:pPr>
              <a:lnSpc>
                <a:spcPts val="27"/>
              </a:lnSpc>
            </a:pPr>
            <a:r>
              <a:rPr sz="100" b="1" spc="-14" dirty="0">
                <a:solidFill>
                  <a:srgbClr val="FFFFFF"/>
                </a:solidFill>
                <a:latin typeface="Trebuchet MS"/>
                <a:cs typeface="Trebuchet MS"/>
              </a:rPr>
              <a:t>Escanee</a:t>
            </a:r>
            <a:r>
              <a:rPr sz="100" b="1" spc="14" dirty="0">
                <a:solidFill>
                  <a:srgbClr val="FFFFFF"/>
                </a:solidFill>
                <a:latin typeface="Trebuchet MS"/>
                <a:cs typeface="Trebuchet MS"/>
              </a:rPr>
              <a:t> </a:t>
            </a:r>
            <a:r>
              <a:rPr sz="100" b="1" spc="-14" dirty="0">
                <a:solidFill>
                  <a:srgbClr val="FFFFFF"/>
                </a:solidFill>
                <a:latin typeface="Trebuchet MS"/>
                <a:cs typeface="Trebuchet MS"/>
              </a:rPr>
              <a:t>el</a:t>
            </a:r>
            <a:r>
              <a:rPr sz="100" b="1" spc="17" dirty="0">
                <a:solidFill>
                  <a:srgbClr val="FFFFFF"/>
                </a:solidFill>
                <a:latin typeface="Trebuchet MS"/>
                <a:cs typeface="Trebuchet MS"/>
              </a:rPr>
              <a:t> </a:t>
            </a:r>
            <a:r>
              <a:rPr sz="100" b="1" spc="-7" dirty="0">
                <a:solidFill>
                  <a:srgbClr val="FFFFFF"/>
                </a:solidFill>
                <a:latin typeface="Trebuchet MS"/>
                <a:cs typeface="Trebuchet MS"/>
              </a:rPr>
              <a:t>código</a:t>
            </a:r>
            <a:endParaRPr sz="100">
              <a:latin typeface="Trebuchet MS"/>
              <a:cs typeface="Trebuchet MS"/>
            </a:endParaRPr>
          </a:p>
        </p:txBody>
      </p:sp>
      <p:sp>
        <p:nvSpPr>
          <p:cNvPr id="786" name="object 786"/>
          <p:cNvSpPr txBox="1"/>
          <p:nvPr/>
        </p:nvSpPr>
        <p:spPr>
          <a:xfrm rot="21420000">
            <a:off x="7672465" y="3316952"/>
            <a:ext cx="87928" cy="63741"/>
          </a:xfrm>
          <a:prstGeom prst="rect">
            <a:avLst/>
          </a:prstGeom>
        </p:spPr>
        <p:txBody>
          <a:bodyPr vert="horz" wrap="square" lIns="0" tIns="2165" rIns="0" bIns="0" rtlCol="0">
            <a:spAutoFit/>
          </a:bodyPr>
          <a:lstStyle/>
          <a:p>
            <a:pPr>
              <a:spcBef>
                <a:spcPts val="17"/>
              </a:spcBef>
            </a:pPr>
            <a:r>
              <a:rPr sz="100" spc="-7" dirty="0">
                <a:solidFill>
                  <a:srgbClr val="A4D5EE"/>
                </a:solidFill>
                <a:latin typeface="Trebuchet MS"/>
                <a:cs typeface="Trebuchet MS"/>
              </a:rPr>
              <a:t>rebrand.ly/ReduceImmunizationPain</a:t>
            </a:r>
            <a:r>
              <a:rPr sz="100" spc="201" dirty="0">
                <a:solidFill>
                  <a:srgbClr val="A4D5EE"/>
                </a:solidFill>
                <a:latin typeface="Trebuchet MS"/>
                <a:cs typeface="Trebuchet MS"/>
              </a:rPr>
              <a:t> </a:t>
            </a:r>
            <a:r>
              <a:rPr sz="100" b="1" spc="-14" dirty="0">
                <a:solidFill>
                  <a:srgbClr val="FFFFFF"/>
                </a:solidFill>
                <a:latin typeface="Trebuchet MS"/>
                <a:cs typeface="Trebuchet MS"/>
              </a:rPr>
              <a:t>para</a:t>
            </a:r>
            <a:r>
              <a:rPr sz="100" b="1" spc="-7" dirty="0">
                <a:solidFill>
                  <a:srgbClr val="FFFFFF"/>
                </a:solidFill>
                <a:latin typeface="Trebuchet MS"/>
                <a:cs typeface="Trebuchet MS"/>
              </a:rPr>
              <a:t> </a:t>
            </a:r>
            <a:r>
              <a:rPr sz="100" b="1" spc="-17" dirty="0">
                <a:solidFill>
                  <a:srgbClr val="FFFFFF"/>
                </a:solidFill>
                <a:latin typeface="Trebuchet MS"/>
                <a:cs typeface="Trebuchet MS"/>
              </a:rPr>
              <a:t>acceder</a:t>
            </a:r>
            <a:r>
              <a:rPr sz="100" b="1" spc="-7" dirty="0">
                <a:solidFill>
                  <a:srgbClr val="FFFFFF"/>
                </a:solidFill>
                <a:latin typeface="Trebuchet MS"/>
                <a:cs typeface="Trebuchet MS"/>
              </a:rPr>
              <a:t> </a:t>
            </a:r>
            <a:r>
              <a:rPr sz="100" b="1" spc="-14" dirty="0">
                <a:solidFill>
                  <a:srgbClr val="FFFFFF"/>
                </a:solidFill>
                <a:latin typeface="Trebuchet MS"/>
                <a:cs typeface="Trebuchet MS"/>
              </a:rPr>
              <a:t>a</a:t>
            </a:r>
            <a:r>
              <a:rPr sz="100" b="1" spc="-7" dirty="0">
                <a:solidFill>
                  <a:srgbClr val="FFFFFF"/>
                </a:solidFill>
                <a:latin typeface="Trebuchet MS"/>
                <a:cs typeface="Trebuchet MS"/>
              </a:rPr>
              <a:t> </a:t>
            </a:r>
            <a:r>
              <a:rPr sz="100" b="1" spc="-14" dirty="0">
                <a:solidFill>
                  <a:srgbClr val="FFFFFF"/>
                </a:solidFill>
                <a:latin typeface="Trebuchet MS"/>
                <a:cs typeface="Trebuchet MS"/>
              </a:rPr>
              <a:t>los</a:t>
            </a:r>
            <a:r>
              <a:rPr sz="100" b="1" spc="-7" dirty="0">
                <a:solidFill>
                  <a:srgbClr val="FFFFFF"/>
                </a:solidFill>
                <a:latin typeface="Trebuchet MS"/>
                <a:cs typeface="Trebuchet MS"/>
              </a:rPr>
              <a:t> </a:t>
            </a:r>
            <a:r>
              <a:rPr sz="100" b="1" spc="-14" dirty="0">
                <a:solidFill>
                  <a:srgbClr val="FFFFFF"/>
                </a:solidFill>
                <a:latin typeface="Trebuchet MS"/>
                <a:cs typeface="Trebuchet MS"/>
              </a:rPr>
              <a:t>enlaces</a:t>
            </a:r>
            <a:endParaRPr sz="100">
              <a:latin typeface="Trebuchet MS"/>
              <a:cs typeface="Trebuchet MS"/>
            </a:endParaRPr>
          </a:p>
        </p:txBody>
      </p:sp>
      <p:sp>
        <p:nvSpPr>
          <p:cNvPr id="787" name="object 787"/>
          <p:cNvSpPr txBox="1"/>
          <p:nvPr/>
        </p:nvSpPr>
        <p:spPr>
          <a:xfrm rot="21420000">
            <a:off x="7591654" y="3185123"/>
            <a:ext cx="21755" cy="94082"/>
          </a:xfrm>
          <a:prstGeom prst="rect">
            <a:avLst/>
          </a:prstGeom>
        </p:spPr>
        <p:txBody>
          <a:bodyPr vert="horz" wrap="square" lIns="0" tIns="1732" rIns="0" bIns="0" rtlCol="0">
            <a:spAutoFit/>
          </a:bodyPr>
          <a:lstStyle/>
          <a:p>
            <a:pPr>
              <a:spcBef>
                <a:spcPts val="14"/>
              </a:spcBef>
            </a:pPr>
            <a:r>
              <a:rPr sz="100" spc="-14" dirty="0">
                <a:solidFill>
                  <a:srgbClr val="A4D5EE"/>
                </a:solidFill>
                <a:latin typeface="Trebuchet MS"/>
                <a:cs typeface="Trebuchet MS"/>
              </a:rPr>
              <a:t>1.</a:t>
            </a:r>
            <a:r>
              <a:rPr sz="100" spc="20" dirty="0">
                <a:solidFill>
                  <a:srgbClr val="A4D5EE"/>
                </a:solidFill>
                <a:latin typeface="Trebuchet MS"/>
                <a:cs typeface="Trebuchet MS"/>
              </a:rPr>
              <a:t> </a:t>
            </a:r>
            <a:r>
              <a:rPr sz="100" spc="-14" dirty="0">
                <a:latin typeface="Trebuchet MS"/>
                <a:cs typeface="Trebuchet MS"/>
              </a:rPr>
              <a:t>El</a:t>
            </a:r>
            <a:r>
              <a:rPr sz="100" spc="7" dirty="0">
                <a:latin typeface="Trebuchet MS"/>
                <a:cs typeface="Trebuchet MS"/>
              </a:rPr>
              <a:t> </a:t>
            </a:r>
            <a:r>
              <a:rPr sz="100" spc="-14" dirty="0">
                <a:latin typeface="Trebuchet MS"/>
                <a:cs typeface="Trebuchet MS"/>
              </a:rPr>
              <a:t>brazo</a:t>
            </a:r>
            <a:r>
              <a:rPr sz="100" spc="3" dirty="0">
                <a:latin typeface="Trebuchet MS"/>
                <a:cs typeface="Trebuchet MS"/>
              </a:rPr>
              <a:t> </a:t>
            </a:r>
            <a:r>
              <a:rPr sz="100" spc="-14" dirty="0">
                <a:latin typeface="Trebuchet MS"/>
                <a:cs typeface="Trebuchet MS"/>
              </a:rPr>
              <a:t>derecho</a:t>
            </a:r>
            <a:r>
              <a:rPr sz="100" spc="7" dirty="0">
                <a:latin typeface="Trebuchet MS"/>
                <a:cs typeface="Trebuchet MS"/>
              </a:rPr>
              <a:t> </a:t>
            </a:r>
            <a:r>
              <a:rPr sz="100" spc="-20" dirty="0">
                <a:latin typeface="Trebuchet MS"/>
                <a:cs typeface="Trebuchet MS"/>
              </a:rPr>
              <a:t>del</a:t>
            </a:r>
            <a:endParaRPr sz="100">
              <a:latin typeface="Trebuchet MS"/>
              <a:cs typeface="Trebuchet MS"/>
            </a:endParaRPr>
          </a:p>
        </p:txBody>
      </p:sp>
      <p:sp>
        <p:nvSpPr>
          <p:cNvPr id="788" name="object 788"/>
          <p:cNvSpPr txBox="1"/>
          <p:nvPr/>
        </p:nvSpPr>
        <p:spPr>
          <a:xfrm rot="21420000">
            <a:off x="7592050" y="3192798"/>
            <a:ext cx="20033" cy="94082"/>
          </a:xfrm>
          <a:prstGeom prst="rect">
            <a:avLst/>
          </a:prstGeom>
        </p:spPr>
        <p:txBody>
          <a:bodyPr vert="horz" wrap="square" lIns="0" tIns="1732" rIns="0" bIns="0" rtlCol="0">
            <a:spAutoFit/>
          </a:bodyPr>
          <a:lstStyle/>
          <a:p>
            <a:pPr>
              <a:spcBef>
                <a:spcPts val="14"/>
              </a:spcBef>
            </a:pPr>
            <a:r>
              <a:rPr sz="100" spc="-10" dirty="0">
                <a:solidFill>
                  <a:srgbClr val="A4D5EE"/>
                </a:solidFill>
                <a:latin typeface="Trebuchet MS"/>
                <a:cs typeface="Trebuchet MS"/>
              </a:rPr>
              <a:t>2.</a:t>
            </a:r>
            <a:r>
              <a:rPr sz="100" spc="-3" dirty="0">
                <a:solidFill>
                  <a:srgbClr val="A4D5EE"/>
                </a:solidFill>
                <a:latin typeface="Trebuchet MS"/>
                <a:cs typeface="Trebuchet MS"/>
              </a:rPr>
              <a:t> </a:t>
            </a:r>
            <a:r>
              <a:rPr sz="100" spc="-10" dirty="0">
                <a:latin typeface="Trebuchet MS"/>
                <a:cs typeface="Trebuchet MS"/>
              </a:rPr>
              <a:t>Su</a:t>
            </a:r>
            <a:r>
              <a:rPr sz="100" spc="-7" dirty="0">
                <a:latin typeface="Trebuchet MS"/>
                <a:cs typeface="Trebuchet MS"/>
              </a:rPr>
              <a:t> </a:t>
            </a:r>
            <a:r>
              <a:rPr sz="100" spc="-14" dirty="0">
                <a:latin typeface="Trebuchet MS"/>
                <a:cs typeface="Trebuchet MS"/>
              </a:rPr>
              <a:t>mano</a:t>
            </a:r>
            <a:r>
              <a:rPr sz="100" spc="-7" dirty="0">
                <a:latin typeface="Trebuchet MS"/>
                <a:cs typeface="Trebuchet MS"/>
              </a:rPr>
              <a:t> </a:t>
            </a:r>
            <a:r>
              <a:rPr sz="100" spc="-10" dirty="0">
                <a:latin typeface="Trebuchet MS"/>
                <a:cs typeface="Trebuchet MS"/>
              </a:rPr>
              <a:t>agarra</a:t>
            </a:r>
            <a:r>
              <a:rPr sz="100" spc="-7" dirty="0">
                <a:latin typeface="Trebuchet MS"/>
                <a:cs typeface="Trebuchet MS"/>
              </a:rPr>
              <a:t> </a:t>
            </a:r>
            <a:r>
              <a:rPr sz="100" spc="-10" dirty="0">
                <a:latin typeface="Trebuchet MS"/>
                <a:cs typeface="Trebuchet MS"/>
              </a:rPr>
              <a:t>el</a:t>
            </a:r>
            <a:endParaRPr sz="100">
              <a:latin typeface="Trebuchet MS"/>
              <a:cs typeface="Trebuchet MS"/>
            </a:endParaRPr>
          </a:p>
        </p:txBody>
      </p:sp>
      <p:sp>
        <p:nvSpPr>
          <p:cNvPr id="789" name="object 789"/>
          <p:cNvSpPr txBox="1"/>
          <p:nvPr/>
        </p:nvSpPr>
        <p:spPr>
          <a:xfrm rot="21420000">
            <a:off x="7595251" y="3202368"/>
            <a:ext cx="20033" cy="94082"/>
          </a:xfrm>
          <a:prstGeom prst="rect">
            <a:avLst/>
          </a:prstGeom>
        </p:spPr>
        <p:txBody>
          <a:bodyPr vert="horz" wrap="square" lIns="0" tIns="1732" rIns="0" bIns="0" rtlCol="0">
            <a:spAutoFit/>
          </a:bodyPr>
          <a:lstStyle/>
          <a:p>
            <a:pPr>
              <a:spcBef>
                <a:spcPts val="14"/>
              </a:spcBef>
            </a:pPr>
            <a:r>
              <a:rPr sz="100" spc="-14" dirty="0">
                <a:latin typeface="Trebuchet MS"/>
                <a:cs typeface="Trebuchet MS"/>
              </a:rPr>
              <a:t>usted</a:t>
            </a:r>
            <a:r>
              <a:rPr sz="100" spc="10" dirty="0">
                <a:latin typeface="Trebuchet MS"/>
                <a:cs typeface="Trebuchet MS"/>
              </a:rPr>
              <a:t> </a:t>
            </a:r>
            <a:r>
              <a:rPr sz="100" spc="-14" dirty="0">
                <a:latin typeface="Trebuchet MS"/>
                <a:cs typeface="Trebuchet MS"/>
              </a:rPr>
              <a:t>con</a:t>
            </a:r>
            <a:r>
              <a:rPr sz="100" spc="10" dirty="0">
                <a:latin typeface="Trebuchet MS"/>
                <a:cs typeface="Trebuchet MS"/>
              </a:rPr>
              <a:t> </a:t>
            </a:r>
            <a:r>
              <a:rPr sz="100" spc="-14" dirty="0">
                <a:latin typeface="Trebuchet MS"/>
                <a:cs typeface="Trebuchet MS"/>
              </a:rPr>
              <a:t>las</a:t>
            </a:r>
            <a:r>
              <a:rPr sz="100" spc="14" dirty="0">
                <a:latin typeface="Trebuchet MS"/>
                <a:cs typeface="Trebuchet MS"/>
              </a:rPr>
              <a:t> </a:t>
            </a:r>
            <a:r>
              <a:rPr sz="100" spc="-17" dirty="0">
                <a:latin typeface="Trebuchet MS"/>
                <a:cs typeface="Trebuchet MS"/>
              </a:rPr>
              <a:t>piernas</a:t>
            </a:r>
            <a:endParaRPr sz="100">
              <a:latin typeface="Trebuchet MS"/>
              <a:cs typeface="Trebuchet MS"/>
            </a:endParaRPr>
          </a:p>
        </p:txBody>
      </p:sp>
      <p:sp>
        <p:nvSpPr>
          <p:cNvPr id="790" name="object 790"/>
          <p:cNvSpPr txBox="1"/>
          <p:nvPr/>
        </p:nvSpPr>
        <p:spPr>
          <a:xfrm rot="21420000">
            <a:off x="7595462" y="3206644"/>
            <a:ext cx="16593" cy="94082"/>
          </a:xfrm>
          <a:prstGeom prst="rect">
            <a:avLst/>
          </a:prstGeom>
        </p:spPr>
        <p:txBody>
          <a:bodyPr vert="horz" wrap="square" lIns="0" tIns="1732" rIns="0" bIns="0" rtlCol="0">
            <a:spAutoFit/>
          </a:bodyPr>
          <a:lstStyle/>
          <a:p>
            <a:pPr>
              <a:spcBef>
                <a:spcPts val="14"/>
              </a:spcBef>
            </a:pPr>
            <a:r>
              <a:rPr sz="100" spc="-14" dirty="0">
                <a:latin typeface="Trebuchet MS"/>
                <a:cs typeface="Trebuchet MS"/>
              </a:rPr>
              <a:t>su</a:t>
            </a:r>
            <a:r>
              <a:rPr sz="100" spc="3" dirty="0">
                <a:latin typeface="Trebuchet MS"/>
                <a:cs typeface="Trebuchet MS"/>
              </a:rPr>
              <a:t> </a:t>
            </a:r>
            <a:r>
              <a:rPr sz="100" spc="-14" dirty="0">
                <a:latin typeface="Trebuchet MS"/>
                <a:cs typeface="Trebuchet MS"/>
              </a:rPr>
              <a:t>regazo</a:t>
            </a:r>
            <a:r>
              <a:rPr sz="100" spc="7" dirty="0">
                <a:latin typeface="Trebuchet MS"/>
                <a:cs typeface="Trebuchet MS"/>
              </a:rPr>
              <a:t> </a:t>
            </a:r>
            <a:r>
              <a:rPr sz="100" spc="-14" dirty="0">
                <a:latin typeface="Trebuchet MS"/>
                <a:cs typeface="Trebuchet MS"/>
              </a:rPr>
              <a:t>y</a:t>
            </a:r>
            <a:r>
              <a:rPr sz="100" spc="7" dirty="0">
                <a:latin typeface="Trebuchet MS"/>
                <a:cs typeface="Trebuchet MS"/>
              </a:rPr>
              <a:t> </a:t>
            </a:r>
            <a:r>
              <a:rPr sz="100" spc="-17" dirty="0">
                <a:latin typeface="Trebuchet MS"/>
                <a:cs typeface="Trebuchet MS"/>
              </a:rPr>
              <a:t>usted</a:t>
            </a:r>
            <a:endParaRPr sz="100">
              <a:latin typeface="Trebuchet MS"/>
              <a:cs typeface="Trebuchet MS"/>
            </a:endParaRPr>
          </a:p>
        </p:txBody>
      </p:sp>
      <p:sp>
        <p:nvSpPr>
          <p:cNvPr id="791" name="object 791"/>
          <p:cNvSpPr txBox="1"/>
          <p:nvPr/>
        </p:nvSpPr>
        <p:spPr>
          <a:xfrm rot="21420000">
            <a:off x="7594481" y="3201468"/>
            <a:ext cx="76663" cy="63304"/>
          </a:xfrm>
          <a:prstGeom prst="rect">
            <a:avLst/>
          </a:prstGeom>
        </p:spPr>
        <p:txBody>
          <a:bodyPr vert="horz" wrap="square" lIns="0" tIns="1732" rIns="0" bIns="0" rtlCol="0">
            <a:spAutoFit/>
          </a:bodyPr>
          <a:lstStyle/>
          <a:p>
            <a:pPr>
              <a:spcBef>
                <a:spcPts val="14"/>
              </a:spcBef>
            </a:pPr>
            <a:r>
              <a:rPr sz="100" spc="-10" dirty="0">
                <a:latin typeface="Trebuchet MS"/>
                <a:cs typeface="Trebuchet MS"/>
              </a:rPr>
              <a:t>niño</a:t>
            </a:r>
            <a:r>
              <a:rPr sz="100" spc="-7" dirty="0">
                <a:latin typeface="Trebuchet MS"/>
                <a:cs typeface="Trebuchet MS"/>
              </a:rPr>
              <a:t> </a:t>
            </a:r>
            <a:r>
              <a:rPr sz="100" spc="-10" dirty="0">
                <a:latin typeface="Trebuchet MS"/>
                <a:cs typeface="Trebuchet MS"/>
              </a:rPr>
              <a:t>debajo</a:t>
            </a:r>
            <a:r>
              <a:rPr sz="100" spc="-7" dirty="0">
                <a:latin typeface="Trebuchet MS"/>
                <a:cs typeface="Trebuchet MS"/>
              </a:rPr>
              <a:t> </a:t>
            </a:r>
            <a:r>
              <a:rPr sz="100" spc="-10" dirty="0">
                <a:latin typeface="Trebuchet MS"/>
                <a:cs typeface="Trebuchet MS"/>
              </a:rPr>
              <a:t>de</a:t>
            </a:r>
            <a:r>
              <a:rPr sz="100" spc="-7" dirty="0">
                <a:latin typeface="Trebuchet MS"/>
                <a:cs typeface="Trebuchet MS"/>
              </a:rPr>
              <a:t> </a:t>
            </a:r>
            <a:r>
              <a:rPr sz="100" spc="-10" dirty="0">
                <a:latin typeface="Trebuchet MS"/>
                <a:cs typeface="Trebuchet MS"/>
              </a:rPr>
              <a:t>la</a:t>
            </a:r>
            <a:r>
              <a:rPr sz="100" spc="-7" dirty="0">
                <a:latin typeface="Trebuchet MS"/>
                <a:cs typeface="Trebuchet MS"/>
              </a:rPr>
              <a:t> </a:t>
            </a:r>
            <a:r>
              <a:rPr sz="100" spc="-10" dirty="0">
                <a:latin typeface="Trebuchet MS"/>
                <a:cs typeface="Trebuchet MS"/>
              </a:rPr>
              <a:t>axila</a:t>
            </a:r>
            <a:r>
              <a:rPr sz="100" spc="242" dirty="0">
                <a:latin typeface="Trebuchet MS"/>
                <a:cs typeface="Trebuchet MS"/>
              </a:rPr>
              <a:t> </a:t>
            </a:r>
            <a:r>
              <a:rPr sz="100" spc="-10" dirty="0">
                <a:solidFill>
                  <a:srgbClr val="A4D5EE"/>
                </a:solidFill>
                <a:latin typeface="Trebuchet MS"/>
                <a:cs typeface="Trebuchet MS"/>
              </a:rPr>
              <a:t>1.</a:t>
            </a:r>
            <a:r>
              <a:rPr sz="100" spc="-3" dirty="0">
                <a:solidFill>
                  <a:srgbClr val="A4D5EE"/>
                </a:solidFill>
                <a:latin typeface="Trebuchet MS"/>
                <a:cs typeface="Trebuchet MS"/>
              </a:rPr>
              <a:t> </a:t>
            </a:r>
            <a:r>
              <a:rPr sz="100" spc="-10" dirty="0">
                <a:latin typeface="Trebuchet MS"/>
                <a:cs typeface="Trebuchet MS"/>
              </a:rPr>
              <a:t>El</a:t>
            </a:r>
            <a:r>
              <a:rPr sz="100" spc="-7" dirty="0">
                <a:latin typeface="Trebuchet MS"/>
                <a:cs typeface="Trebuchet MS"/>
              </a:rPr>
              <a:t> </a:t>
            </a:r>
            <a:r>
              <a:rPr sz="100" spc="-10" dirty="0">
                <a:latin typeface="Trebuchet MS"/>
                <a:cs typeface="Trebuchet MS"/>
              </a:rPr>
              <a:t>niño</a:t>
            </a:r>
            <a:r>
              <a:rPr sz="100" spc="-7" dirty="0">
                <a:latin typeface="Trebuchet MS"/>
                <a:cs typeface="Trebuchet MS"/>
              </a:rPr>
              <a:t> </a:t>
            </a:r>
            <a:r>
              <a:rPr sz="100" spc="-10" dirty="0">
                <a:latin typeface="Trebuchet MS"/>
                <a:cs typeface="Trebuchet MS"/>
              </a:rPr>
              <a:t>se</a:t>
            </a:r>
            <a:r>
              <a:rPr sz="100" spc="-7" dirty="0">
                <a:latin typeface="Trebuchet MS"/>
                <a:cs typeface="Trebuchet MS"/>
              </a:rPr>
              <a:t> </a:t>
            </a:r>
            <a:r>
              <a:rPr sz="100" spc="-10" dirty="0">
                <a:latin typeface="Trebuchet MS"/>
                <a:cs typeface="Trebuchet MS"/>
              </a:rPr>
              <a:t>sienta</a:t>
            </a:r>
            <a:r>
              <a:rPr sz="100" spc="-7" dirty="0">
                <a:latin typeface="Trebuchet MS"/>
                <a:cs typeface="Trebuchet MS"/>
              </a:rPr>
              <a:t> </a:t>
            </a:r>
            <a:r>
              <a:rPr sz="100" spc="-10" dirty="0">
                <a:latin typeface="Trebuchet MS"/>
                <a:cs typeface="Trebuchet MS"/>
              </a:rPr>
              <a:t>en</a:t>
            </a:r>
            <a:r>
              <a:rPr sz="100" spc="-7" dirty="0">
                <a:latin typeface="Trebuchet MS"/>
                <a:cs typeface="Trebuchet MS"/>
              </a:rPr>
              <a:t> </a:t>
            </a:r>
            <a:r>
              <a:rPr sz="100" spc="-10" dirty="0">
                <a:latin typeface="Trebuchet MS"/>
                <a:cs typeface="Trebuchet MS"/>
              </a:rPr>
              <a:t>su</a:t>
            </a:r>
            <a:endParaRPr sz="100">
              <a:latin typeface="Trebuchet MS"/>
              <a:cs typeface="Trebuchet MS"/>
            </a:endParaRPr>
          </a:p>
        </p:txBody>
      </p:sp>
      <p:sp>
        <p:nvSpPr>
          <p:cNvPr id="792" name="object 792"/>
          <p:cNvSpPr txBox="1"/>
          <p:nvPr/>
        </p:nvSpPr>
        <p:spPr>
          <a:xfrm rot="21420000">
            <a:off x="7594591" y="3203605"/>
            <a:ext cx="74932" cy="63304"/>
          </a:xfrm>
          <a:prstGeom prst="rect">
            <a:avLst/>
          </a:prstGeom>
        </p:spPr>
        <p:txBody>
          <a:bodyPr vert="horz" wrap="square" lIns="0" tIns="1732" rIns="0" bIns="0" rtlCol="0">
            <a:spAutoFit/>
          </a:bodyPr>
          <a:lstStyle/>
          <a:p>
            <a:pPr>
              <a:spcBef>
                <a:spcPts val="14"/>
              </a:spcBef>
            </a:pPr>
            <a:r>
              <a:rPr sz="100" spc="-14" dirty="0">
                <a:latin typeface="Trebuchet MS"/>
                <a:cs typeface="Trebuchet MS"/>
              </a:rPr>
              <a:t>izquierda</a:t>
            </a:r>
            <a:r>
              <a:rPr sz="100" spc="-7" dirty="0">
                <a:latin typeface="Trebuchet MS"/>
                <a:cs typeface="Trebuchet MS"/>
              </a:rPr>
              <a:t> </a:t>
            </a:r>
            <a:r>
              <a:rPr sz="100" spc="-14" dirty="0">
                <a:latin typeface="Trebuchet MS"/>
                <a:cs typeface="Trebuchet MS"/>
              </a:rPr>
              <a:t>del</a:t>
            </a:r>
            <a:r>
              <a:rPr sz="100" spc="-7" dirty="0">
                <a:latin typeface="Trebuchet MS"/>
                <a:cs typeface="Trebuchet MS"/>
              </a:rPr>
              <a:t> </a:t>
            </a:r>
            <a:r>
              <a:rPr sz="100" dirty="0">
                <a:latin typeface="Trebuchet MS"/>
                <a:cs typeface="Trebuchet MS"/>
              </a:rPr>
              <a:t>adulto</a:t>
            </a:r>
            <a:r>
              <a:rPr sz="100" spc="296" dirty="0">
                <a:latin typeface="Trebuchet MS"/>
                <a:cs typeface="Trebuchet MS"/>
              </a:rPr>
              <a:t> </a:t>
            </a:r>
            <a:r>
              <a:rPr sz="100" spc="-14" dirty="0">
                <a:latin typeface="Trebuchet MS"/>
                <a:cs typeface="Trebuchet MS"/>
              </a:rPr>
              <a:t>regazo</a:t>
            </a:r>
            <a:r>
              <a:rPr sz="100" spc="-7" dirty="0">
                <a:latin typeface="Trebuchet MS"/>
                <a:cs typeface="Trebuchet MS"/>
              </a:rPr>
              <a:t> </a:t>
            </a:r>
            <a:r>
              <a:rPr sz="100" spc="-14" dirty="0">
                <a:latin typeface="Trebuchet MS"/>
                <a:cs typeface="Trebuchet MS"/>
              </a:rPr>
              <a:t>o</a:t>
            </a:r>
            <a:r>
              <a:rPr sz="100" spc="-7" dirty="0">
                <a:latin typeface="Trebuchet MS"/>
                <a:cs typeface="Trebuchet MS"/>
              </a:rPr>
              <a:t> </a:t>
            </a:r>
            <a:r>
              <a:rPr sz="100" spc="-17" dirty="0">
                <a:latin typeface="Trebuchet MS"/>
                <a:cs typeface="Trebuchet MS"/>
              </a:rPr>
              <a:t>permanece</a:t>
            </a:r>
            <a:endParaRPr sz="100">
              <a:latin typeface="Trebuchet MS"/>
              <a:cs typeface="Trebuchet MS"/>
            </a:endParaRPr>
          </a:p>
        </p:txBody>
      </p:sp>
      <p:sp>
        <p:nvSpPr>
          <p:cNvPr id="793" name="object 793"/>
          <p:cNvSpPr txBox="1"/>
          <p:nvPr/>
        </p:nvSpPr>
        <p:spPr>
          <a:xfrm rot="21420000">
            <a:off x="7650415" y="3189058"/>
            <a:ext cx="17023" cy="94082"/>
          </a:xfrm>
          <a:prstGeom prst="rect">
            <a:avLst/>
          </a:prstGeom>
        </p:spPr>
        <p:txBody>
          <a:bodyPr vert="horz" wrap="square" lIns="0" tIns="1732" rIns="0" bIns="0" rtlCol="0">
            <a:spAutoFit/>
          </a:bodyPr>
          <a:lstStyle/>
          <a:p>
            <a:pPr>
              <a:spcBef>
                <a:spcPts val="14"/>
              </a:spcBef>
            </a:pPr>
            <a:r>
              <a:rPr sz="100" spc="-10" dirty="0">
                <a:latin typeface="Trebuchet MS"/>
                <a:cs typeface="Trebuchet MS"/>
              </a:rPr>
              <a:t>de</a:t>
            </a:r>
            <a:r>
              <a:rPr sz="100" spc="-7" dirty="0">
                <a:latin typeface="Trebuchet MS"/>
                <a:cs typeface="Trebuchet MS"/>
              </a:rPr>
              <a:t> </a:t>
            </a:r>
            <a:r>
              <a:rPr sz="100" spc="-10" dirty="0">
                <a:latin typeface="Trebuchet MS"/>
                <a:cs typeface="Trebuchet MS"/>
              </a:rPr>
              <a:t>pie</a:t>
            </a:r>
            <a:r>
              <a:rPr sz="100" spc="-7" dirty="0">
                <a:latin typeface="Trebuchet MS"/>
                <a:cs typeface="Trebuchet MS"/>
              </a:rPr>
              <a:t> </a:t>
            </a:r>
            <a:r>
              <a:rPr sz="100" spc="-10" dirty="0">
                <a:latin typeface="Trebuchet MS"/>
                <a:cs typeface="Trebuchet MS"/>
              </a:rPr>
              <a:t>enfrente</a:t>
            </a:r>
            <a:r>
              <a:rPr sz="100" spc="-7" dirty="0">
                <a:latin typeface="Trebuchet MS"/>
                <a:cs typeface="Trebuchet MS"/>
              </a:rPr>
              <a:t> </a:t>
            </a:r>
            <a:r>
              <a:rPr sz="100" spc="-10" dirty="0">
                <a:latin typeface="Trebuchet MS"/>
                <a:cs typeface="Trebuchet MS"/>
              </a:rPr>
              <a:t>de</a:t>
            </a:r>
            <a:endParaRPr sz="100">
              <a:latin typeface="Trebuchet MS"/>
              <a:cs typeface="Trebuchet MS"/>
            </a:endParaRPr>
          </a:p>
        </p:txBody>
      </p:sp>
      <p:sp>
        <p:nvSpPr>
          <p:cNvPr id="794" name="object 794"/>
          <p:cNvSpPr txBox="1"/>
          <p:nvPr/>
        </p:nvSpPr>
        <p:spPr>
          <a:xfrm rot="21420000">
            <a:off x="7594848" y="3194781"/>
            <a:ext cx="18742" cy="94082"/>
          </a:xfrm>
          <a:prstGeom prst="rect">
            <a:avLst/>
          </a:prstGeom>
        </p:spPr>
        <p:txBody>
          <a:bodyPr vert="horz" wrap="square" lIns="0" tIns="1732" rIns="0" bIns="0" rtlCol="0">
            <a:spAutoFit/>
          </a:bodyPr>
          <a:lstStyle/>
          <a:p>
            <a:pPr>
              <a:spcBef>
                <a:spcPts val="14"/>
              </a:spcBef>
            </a:pPr>
            <a:r>
              <a:rPr sz="100" spc="-14" dirty="0">
                <a:latin typeface="Trebuchet MS"/>
                <a:cs typeface="Trebuchet MS"/>
              </a:rPr>
              <a:t>brazo</a:t>
            </a:r>
            <a:r>
              <a:rPr sz="100" spc="17" dirty="0">
                <a:latin typeface="Trebuchet MS"/>
                <a:cs typeface="Trebuchet MS"/>
              </a:rPr>
              <a:t> </a:t>
            </a:r>
            <a:r>
              <a:rPr sz="100" spc="-14" dirty="0">
                <a:latin typeface="Trebuchet MS"/>
                <a:cs typeface="Trebuchet MS"/>
              </a:rPr>
              <a:t>externo</a:t>
            </a:r>
            <a:r>
              <a:rPr sz="100" spc="17" dirty="0">
                <a:latin typeface="Trebuchet MS"/>
                <a:cs typeface="Trebuchet MS"/>
              </a:rPr>
              <a:t> </a:t>
            </a:r>
            <a:r>
              <a:rPr sz="100" spc="-17" dirty="0">
                <a:latin typeface="Trebuchet MS"/>
                <a:cs typeface="Trebuchet MS"/>
              </a:rPr>
              <a:t>cerca</a:t>
            </a:r>
            <a:endParaRPr sz="100">
              <a:latin typeface="Trebuchet MS"/>
              <a:cs typeface="Trebuchet MS"/>
            </a:endParaRPr>
          </a:p>
        </p:txBody>
      </p:sp>
      <p:sp>
        <p:nvSpPr>
          <p:cNvPr id="795" name="object 795"/>
          <p:cNvSpPr txBox="1"/>
          <p:nvPr/>
        </p:nvSpPr>
        <p:spPr>
          <a:xfrm rot="21420000">
            <a:off x="7650521" y="3206558"/>
            <a:ext cx="16165" cy="63304"/>
          </a:xfrm>
          <a:prstGeom prst="rect">
            <a:avLst/>
          </a:prstGeom>
        </p:spPr>
        <p:txBody>
          <a:bodyPr vert="horz" wrap="square" lIns="0" tIns="1732" rIns="0" bIns="0" rtlCol="0">
            <a:spAutoFit/>
          </a:bodyPr>
          <a:lstStyle/>
          <a:p>
            <a:pPr>
              <a:spcBef>
                <a:spcPts val="14"/>
              </a:spcBef>
            </a:pPr>
            <a:r>
              <a:rPr sz="100" spc="-14" dirty="0">
                <a:latin typeface="Trebuchet MS"/>
                <a:cs typeface="Trebuchet MS"/>
              </a:rPr>
              <a:t>usted</a:t>
            </a:r>
            <a:r>
              <a:rPr sz="100" spc="10" dirty="0">
                <a:latin typeface="Trebuchet MS"/>
                <a:cs typeface="Trebuchet MS"/>
              </a:rPr>
              <a:t> </a:t>
            </a:r>
            <a:r>
              <a:rPr sz="100" spc="-14" dirty="0">
                <a:latin typeface="Trebuchet MS"/>
                <a:cs typeface="Trebuchet MS"/>
              </a:rPr>
              <a:t>al</a:t>
            </a:r>
            <a:r>
              <a:rPr sz="100" spc="10" dirty="0">
                <a:latin typeface="Trebuchet MS"/>
                <a:cs typeface="Trebuchet MS"/>
              </a:rPr>
              <a:t> </a:t>
            </a:r>
            <a:r>
              <a:rPr sz="100" spc="-17" dirty="0">
                <a:latin typeface="Trebuchet MS"/>
                <a:cs typeface="Trebuchet MS"/>
              </a:rPr>
              <a:t>sentarse</a:t>
            </a:r>
            <a:endParaRPr sz="100">
              <a:latin typeface="Trebuchet MS"/>
              <a:cs typeface="Trebuchet MS"/>
            </a:endParaRPr>
          </a:p>
        </p:txBody>
      </p:sp>
      <p:sp>
        <p:nvSpPr>
          <p:cNvPr id="796" name="object 796"/>
          <p:cNvSpPr txBox="1"/>
          <p:nvPr/>
        </p:nvSpPr>
        <p:spPr>
          <a:xfrm rot="21420000">
            <a:off x="7594990" y="3211219"/>
            <a:ext cx="75365" cy="63304"/>
          </a:xfrm>
          <a:prstGeom prst="rect">
            <a:avLst/>
          </a:prstGeom>
        </p:spPr>
        <p:txBody>
          <a:bodyPr vert="horz" wrap="square" lIns="0" tIns="1732" rIns="0" bIns="0" rtlCol="0">
            <a:spAutoFit/>
          </a:bodyPr>
          <a:lstStyle/>
          <a:p>
            <a:pPr>
              <a:spcBef>
                <a:spcPts val="14"/>
              </a:spcBef>
            </a:pPr>
            <a:r>
              <a:rPr sz="100" spc="-14" dirty="0">
                <a:latin typeface="Trebuchet MS"/>
                <a:cs typeface="Trebuchet MS"/>
              </a:rPr>
              <a:t>del</a:t>
            </a:r>
            <a:r>
              <a:rPr sz="100" spc="-7" dirty="0">
                <a:latin typeface="Trebuchet MS"/>
                <a:cs typeface="Trebuchet MS"/>
              </a:rPr>
              <a:t> </a:t>
            </a:r>
            <a:r>
              <a:rPr sz="100" spc="-14" dirty="0">
                <a:latin typeface="Trebuchet MS"/>
                <a:cs typeface="Trebuchet MS"/>
              </a:rPr>
              <a:t>cuerpo</a:t>
            </a:r>
            <a:r>
              <a:rPr sz="100" spc="-7" dirty="0">
                <a:latin typeface="Trebuchet MS"/>
                <a:cs typeface="Trebuchet MS"/>
              </a:rPr>
              <a:t> </a:t>
            </a:r>
            <a:r>
              <a:rPr sz="100" spc="-14" dirty="0">
                <a:latin typeface="Trebuchet MS"/>
                <a:cs typeface="Trebuchet MS"/>
              </a:rPr>
              <a:t>del</a:t>
            </a:r>
            <a:r>
              <a:rPr sz="100" spc="-7" dirty="0">
                <a:latin typeface="Trebuchet MS"/>
                <a:cs typeface="Trebuchet MS"/>
              </a:rPr>
              <a:t> </a:t>
            </a:r>
            <a:r>
              <a:rPr sz="100" dirty="0">
                <a:latin typeface="Trebuchet MS"/>
                <a:cs typeface="Trebuchet MS"/>
              </a:rPr>
              <a:t>niño</a:t>
            </a:r>
            <a:r>
              <a:rPr sz="100" spc="330" dirty="0">
                <a:latin typeface="Trebuchet MS"/>
                <a:cs typeface="Trebuchet MS"/>
              </a:rPr>
              <a:t> </a:t>
            </a:r>
            <a:r>
              <a:rPr sz="100" spc="-14" dirty="0">
                <a:solidFill>
                  <a:srgbClr val="A4D5EE"/>
                </a:solidFill>
                <a:latin typeface="Trebuchet MS"/>
                <a:cs typeface="Trebuchet MS"/>
              </a:rPr>
              <a:t>2.</a:t>
            </a:r>
            <a:r>
              <a:rPr sz="100" spc="-3" dirty="0">
                <a:solidFill>
                  <a:srgbClr val="A4D5EE"/>
                </a:solidFill>
                <a:latin typeface="Trebuchet MS"/>
                <a:cs typeface="Trebuchet MS"/>
              </a:rPr>
              <a:t> </a:t>
            </a:r>
            <a:r>
              <a:rPr sz="100" spc="-14" dirty="0">
                <a:latin typeface="Trebuchet MS"/>
                <a:cs typeface="Trebuchet MS"/>
              </a:rPr>
              <a:t>Sostenga</a:t>
            </a:r>
            <a:r>
              <a:rPr sz="100" spc="-3" dirty="0">
                <a:latin typeface="Trebuchet MS"/>
                <a:cs typeface="Trebuchet MS"/>
              </a:rPr>
              <a:t> </a:t>
            </a:r>
            <a:r>
              <a:rPr sz="100" spc="-7" dirty="0">
                <a:latin typeface="Trebuchet MS"/>
                <a:cs typeface="Trebuchet MS"/>
              </a:rPr>
              <a:t>las </a:t>
            </a:r>
            <a:r>
              <a:rPr sz="100" spc="-17" dirty="0">
                <a:latin typeface="Trebuchet MS"/>
                <a:cs typeface="Trebuchet MS"/>
              </a:rPr>
              <a:t>piernas</a:t>
            </a:r>
            <a:endParaRPr sz="100">
              <a:latin typeface="Trebuchet MS"/>
              <a:cs typeface="Trebuchet MS"/>
            </a:endParaRPr>
          </a:p>
        </p:txBody>
      </p:sp>
      <p:sp>
        <p:nvSpPr>
          <p:cNvPr id="797" name="object 797"/>
          <p:cNvSpPr txBox="1"/>
          <p:nvPr/>
        </p:nvSpPr>
        <p:spPr>
          <a:xfrm rot="21420000">
            <a:off x="7592449" y="3215822"/>
            <a:ext cx="19602" cy="63304"/>
          </a:xfrm>
          <a:prstGeom prst="rect">
            <a:avLst/>
          </a:prstGeom>
        </p:spPr>
        <p:txBody>
          <a:bodyPr vert="horz" wrap="square" lIns="0" tIns="1732" rIns="0" bIns="0" rtlCol="0">
            <a:spAutoFit/>
          </a:bodyPr>
          <a:lstStyle/>
          <a:p>
            <a:pPr>
              <a:spcBef>
                <a:spcPts val="14"/>
              </a:spcBef>
            </a:pPr>
            <a:r>
              <a:rPr sz="100" spc="-14" dirty="0">
                <a:solidFill>
                  <a:srgbClr val="A4D5EE"/>
                </a:solidFill>
                <a:latin typeface="Trebuchet MS"/>
                <a:cs typeface="Trebuchet MS"/>
              </a:rPr>
              <a:t>3.</a:t>
            </a:r>
            <a:r>
              <a:rPr sz="100" spc="14" dirty="0">
                <a:solidFill>
                  <a:srgbClr val="A4D5EE"/>
                </a:solidFill>
                <a:latin typeface="Trebuchet MS"/>
                <a:cs typeface="Trebuchet MS"/>
              </a:rPr>
              <a:t> </a:t>
            </a:r>
            <a:r>
              <a:rPr sz="100" spc="-14" dirty="0">
                <a:latin typeface="Trebuchet MS"/>
                <a:cs typeface="Trebuchet MS"/>
              </a:rPr>
              <a:t>El</a:t>
            </a:r>
            <a:r>
              <a:rPr sz="100" dirty="0">
                <a:latin typeface="Trebuchet MS"/>
                <a:cs typeface="Trebuchet MS"/>
              </a:rPr>
              <a:t> </a:t>
            </a:r>
            <a:r>
              <a:rPr sz="100" spc="-14" dirty="0">
                <a:latin typeface="Trebuchet MS"/>
                <a:cs typeface="Trebuchet MS"/>
              </a:rPr>
              <a:t>niño</a:t>
            </a:r>
            <a:r>
              <a:rPr sz="100" spc="3" dirty="0">
                <a:latin typeface="Trebuchet MS"/>
                <a:cs typeface="Trebuchet MS"/>
              </a:rPr>
              <a:t> </a:t>
            </a:r>
            <a:r>
              <a:rPr sz="100" spc="-14" dirty="0">
                <a:latin typeface="Trebuchet MS"/>
                <a:cs typeface="Trebuchet MS"/>
              </a:rPr>
              <a:t>mira</a:t>
            </a:r>
            <a:r>
              <a:rPr sz="100" spc="3" dirty="0">
                <a:latin typeface="Trebuchet MS"/>
                <a:cs typeface="Trebuchet MS"/>
              </a:rPr>
              <a:t> </a:t>
            </a:r>
            <a:r>
              <a:rPr sz="100" spc="-17" dirty="0">
                <a:latin typeface="Trebuchet MS"/>
                <a:cs typeface="Trebuchet MS"/>
              </a:rPr>
              <a:t>hacia</a:t>
            </a:r>
            <a:endParaRPr sz="100">
              <a:latin typeface="Trebuchet MS"/>
              <a:cs typeface="Trebuchet MS"/>
            </a:endParaRPr>
          </a:p>
        </p:txBody>
      </p:sp>
      <p:sp>
        <p:nvSpPr>
          <p:cNvPr id="798" name="object 798"/>
          <p:cNvSpPr txBox="1"/>
          <p:nvPr/>
        </p:nvSpPr>
        <p:spPr>
          <a:xfrm rot="21420000">
            <a:off x="7650815" y="3196688"/>
            <a:ext cx="16593" cy="94082"/>
          </a:xfrm>
          <a:prstGeom prst="rect">
            <a:avLst/>
          </a:prstGeom>
        </p:spPr>
        <p:txBody>
          <a:bodyPr vert="horz" wrap="square" lIns="0" tIns="1732" rIns="0" bIns="0" rtlCol="0">
            <a:spAutoFit/>
          </a:bodyPr>
          <a:lstStyle/>
          <a:p>
            <a:pPr>
              <a:spcBef>
                <a:spcPts val="14"/>
              </a:spcBef>
            </a:pPr>
            <a:r>
              <a:rPr sz="100" spc="-10" dirty="0">
                <a:latin typeface="Trebuchet MS"/>
                <a:cs typeface="Trebuchet MS"/>
              </a:rPr>
              <a:t>del</a:t>
            </a:r>
            <a:r>
              <a:rPr sz="100" spc="-7" dirty="0">
                <a:latin typeface="Trebuchet MS"/>
                <a:cs typeface="Trebuchet MS"/>
              </a:rPr>
              <a:t> </a:t>
            </a:r>
            <a:r>
              <a:rPr sz="100" spc="-10" dirty="0">
                <a:latin typeface="Trebuchet MS"/>
                <a:cs typeface="Trebuchet MS"/>
              </a:rPr>
              <a:t>niño</a:t>
            </a:r>
            <a:r>
              <a:rPr sz="100" spc="-7" dirty="0">
                <a:latin typeface="Trebuchet MS"/>
                <a:cs typeface="Trebuchet MS"/>
              </a:rPr>
              <a:t> </a:t>
            </a:r>
            <a:r>
              <a:rPr sz="100" spc="-10" dirty="0">
                <a:latin typeface="Trebuchet MS"/>
                <a:cs typeface="Trebuchet MS"/>
              </a:rPr>
              <a:t>entre</a:t>
            </a:r>
            <a:r>
              <a:rPr sz="100" spc="-7" dirty="0">
                <a:latin typeface="Trebuchet MS"/>
                <a:cs typeface="Trebuchet MS"/>
              </a:rPr>
              <a:t> sus</a:t>
            </a:r>
            <a:endParaRPr sz="100">
              <a:latin typeface="Trebuchet MS"/>
              <a:cs typeface="Trebuchet MS"/>
            </a:endParaRPr>
          </a:p>
        </p:txBody>
      </p:sp>
      <p:sp>
        <p:nvSpPr>
          <p:cNvPr id="799" name="object 799"/>
          <p:cNvSpPr txBox="1"/>
          <p:nvPr/>
        </p:nvSpPr>
        <p:spPr>
          <a:xfrm rot="21420000">
            <a:off x="7650836" y="3214422"/>
            <a:ext cx="7257" cy="63304"/>
          </a:xfrm>
          <a:prstGeom prst="rect">
            <a:avLst/>
          </a:prstGeom>
        </p:spPr>
        <p:txBody>
          <a:bodyPr vert="horz" wrap="square" lIns="0" tIns="1732" rIns="0" bIns="0" rtlCol="0">
            <a:spAutoFit/>
          </a:bodyPr>
          <a:lstStyle/>
          <a:p>
            <a:pPr>
              <a:spcBef>
                <a:spcPts val="14"/>
              </a:spcBef>
            </a:pPr>
            <a:r>
              <a:rPr sz="100" spc="-20" dirty="0">
                <a:latin typeface="Trebuchet MS"/>
                <a:cs typeface="Trebuchet MS"/>
              </a:rPr>
              <a:t>muslos</a:t>
            </a:r>
            <a:endParaRPr sz="100">
              <a:latin typeface="Trebuchet MS"/>
              <a:cs typeface="Trebuchet MS"/>
            </a:endParaRPr>
          </a:p>
        </p:txBody>
      </p:sp>
      <p:sp>
        <p:nvSpPr>
          <p:cNvPr id="800" name="object 800"/>
          <p:cNvSpPr txBox="1"/>
          <p:nvPr/>
        </p:nvSpPr>
        <p:spPr>
          <a:xfrm rot="21420000">
            <a:off x="7595345" y="3212300"/>
            <a:ext cx="14879" cy="78693"/>
          </a:xfrm>
          <a:prstGeom prst="rect">
            <a:avLst/>
          </a:prstGeom>
        </p:spPr>
        <p:txBody>
          <a:bodyPr vert="horz" wrap="square" lIns="0" tIns="1732" rIns="0" bIns="0" rtlCol="0">
            <a:spAutoFit/>
          </a:bodyPr>
          <a:lstStyle/>
          <a:p>
            <a:pPr>
              <a:spcBef>
                <a:spcPts val="14"/>
              </a:spcBef>
            </a:pPr>
            <a:r>
              <a:rPr sz="100" spc="-14" dirty="0">
                <a:latin typeface="Trebuchet MS"/>
                <a:cs typeface="Trebuchet MS"/>
              </a:rPr>
              <a:t>cruzadas</a:t>
            </a:r>
            <a:r>
              <a:rPr sz="100" spc="34" dirty="0">
                <a:latin typeface="Trebuchet MS"/>
                <a:cs typeface="Trebuchet MS"/>
              </a:rPr>
              <a:t> </a:t>
            </a:r>
            <a:r>
              <a:rPr sz="100" spc="-20" dirty="0">
                <a:latin typeface="Trebuchet MS"/>
                <a:cs typeface="Trebuchet MS"/>
              </a:rPr>
              <a:t>sobre</a:t>
            </a:r>
            <a:endParaRPr sz="100">
              <a:latin typeface="Trebuchet MS"/>
              <a:cs typeface="Trebuchet MS"/>
            </a:endParaRPr>
          </a:p>
        </p:txBody>
      </p:sp>
      <p:sp>
        <p:nvSpPr>
          <p:cNvPr id="801" name="object 801"/>
          <p:cNvSpPr txBox="1"/>
          <p:nvPr/>
        </p:nvSpPr>
        <p:spPr>
          <a:xfrm rot="21420000">
            <a:off x="7595583" y="3208659"/>
            <a:ext cx="19602" cy="94082"/>
          </a:xfrm>
          <a:prstGeom prst="rect">
            <a:avLst/>
          </a:prstGeom>
        </p:spPr>
        <p:txBody>
          <a:bodyPr vert="horz" wrap="square" lIns="0" tIns="1732" rIns="0" bIns="0" rtlCol="0">
            <a:spAutoFit/>
          </a:bodyPr>
          <a:lstStyle/>
          <a:p>
            <a:pPr>
              <a:spcBef>
                <a:spcPts val="14"/>
              </a:spcBef>
            </a:pPr>
            <a:r>
              <a:rPr sz="100" spc="-10" dirty="0">
                <a:latin typeface="Trebuchet MS"/>
                <a:cs typeface="Trebuchet MS"/>
              </a:rPr>
              <a:t>abrazando</a:t>
            </a:r>
            <a:r>
              <a:rPr sz="100" spc="-7" dirty="0">
                <a:latin typeface="Trebuchet MS"/>
                <a:cs typeface="Trebuchet MS"/>
              </a:rPr>
              <a:t> </a:t>
            </a:r>
            <a:r>
              <a:rPr sz="100" spc="-10" dirty="0">
                <a:latin typeface="Trebuchet MS"/>
                <a:cs typeface="Trebuchet MS"/>
              </a:rPr>
              <a:t>al</a:t>
            </a:r>
            <a:r>
              <a:rPr sz="100" spc="-7" dirty="0">
                <a:latin typeface="Trebuchet MS"/>
                <a:cs typeface="Trebuchet MS"/>
              </a:rPr>
              <a:t> </a:t>
            </a:r>
            <a:r>
              <a:rPr sz="100" spc="-10" dirty="0">
                <a:latin typeface="Trebuchet MS"/>
                <a:cs typeface="Trebuchet MS"/>
              </a:rPr>
              <a:t>niño</a:t>
            </a:r>
            <a:r>
              <a:rPr sz="100" spc="-7" dirty="0">
                <a:latin typeface="Trebuchet MS"/>
                <a:cs typeface="Trebuchet MS"/>
              </a:rPr>
              <a:t> </a:t>
            </a:r>
            <a:r>
              <a:rPr sz="100" spc="-10" dirty="0">
                <a:latin typeface="Trebuchet MS"/>
                <a:cs typeface="Trebuchet MS"/>
              </a:rPr>
              <a:t>en</a:t>
            </a:r>
            <a:endParaRPr sz="100">
              <a:latin typeface="Trebuchet MS"/>
              <a:cs typeface="Trebuchet MS"/>
            </a:endParaRPr>
          </a:p>
        </p:txBody>
      </p:sp>
      <p:sp>
        <p:nvSpPr>
          <p:cNvPr id="802" name="object 802"/>
          <p:cNvSpPr txBox="1"/>
          <p:nvPr/>
        </p:nvSpPr>
        <p:spPr>
          <a:xfrm rot="21420000">
            <a:off x="7648419" y="3210009"/>
            <a:ext cx="18742" cy="78693"/>
          </a:xfrm>
          <a:prstGeom prst="rect">
            <a:avLst/>
          </a:prstGeom>
        </p:spPr>
        <p:txBody>
          <a:bodyPr vert="horz" wrap="square" lIns="0" tIns="1732" rIns="0" bIns="0" rtlCol="0">
            <a:spAutoFit/>
          </a:bodyPr>
          <a:lstStyle/>
          <a:p>
            <a:pPr>
              <a:spcBef>
                <a:spcPts val="14"/>
              </a:spcBef>
            </a:pPr>
            <a:r>
              <a:rPr sz="100" spc="-14" dirty="0">
                <a:solidFill>
                  <a:srgbClr val="A4D5EE"/>
                </a:solidFill>
                <a:latin typeface="Trebuchet MS"/>
                <a:cs typeface="Trebuchet MS"/>
              </a:rPr>
              <a:t>3.</a:t>
            </a:r>
            <a:r>
              <a:rPr sz="100" spc="14" dirty="0">
                <a:solidFill>
                  <a:srgbClr val="A4D5EE"/>
                </a:solidFill>
                <a:latin typeface="Trebuchet MS"/>
                <a:cs typeface="Trebuchet MS"/>
              </a:rPr>
              <a:t> </a:t>
            </a:r>
            <a:r>
              <a:rPr sz="100" spc="-14" dirty="0">
                <a:latin typeface="Trebuchet MS"/>
                <a:cs typeface="Trebuchet MS"/>
              </a:rPr>
              <a:t>Abrace</a:t>
            </a:r>
            <a:r>
              <a:rPr sz="100" spc="3" dirty="0">
                <a:latin typeface="Trebuchet MS"/>
                <a:cs typeface="Trebuchet MS"/>
              </a:rPr>
              <a:t> </a:t>
            </a:r>
            <a:r>
              <a:rPr sz="100" spc="-14" dirty="0">
                <a:latin typeface="Trebuchet MS"/>
                <a:cs typeface="Trebuchet MS"/>
              </a:rPr>
              <a:t>a</a:t>
            </a:r>
            <a:r>
              <a:rPr sz="100" spc="3" dirty="0">
                <a:latin typeface="Trebuchet MS"/>
                <a:cs typeface="Trebuchet MS"/>
              </a:rPr>
              <a:t> </a:t>
            </a:r>
            <a:r>
              <a:rPr sz="100" spc="-14" dirty="0">
                <a:latin typeface="Trebuchet MS"/>
                <a:cs typeface="Trebuchet MS"/>
              </a:rPr>
              <a:t>su</a:t>
            </a:r>
            <a:r>
              <a:rPr sz="100" spc="3" dirty="0">
                <a:latin typeface="Trebuchet MS"/>
                <a:cs typeface="Trebuchet MS"/>
              </a:rPr>
              <a:t> </a:t>
            </a:r>
            <a:r>
              <a:rPr sz="100" spc="-20" dirty="0">
                <a:latin typeface="Trebuchet MS"/>
                <a:cs typeface="Trebuchet MS"/>
              </a:rPr>
              <a:t>niño</a:t>
            </a:r>
            <a:endParaRPr sz="100">
              <a:latin typeface="Trebuchet MS"/>
              <a:cs typeface="Trebuchet MS"/>
            </a:endParaRPr>
          </a:p>
        </p:txBody>
      </p:sp>
      <p:sp>
        <p:nvSpPr>
          <p:cNvPr id="803" name="object 803"/>
          <p:cNvSpPr txBox="1"/>
          <p:nvPr/>
        </p:nvSpPr>
        <p:spPr>
          <a:xfrm rot="21420000">
            <a:off x="7651221" y="3204256"/>
            <a:ext cx="18742" cy="94082"/>
          </a:xfrm>
          <a:prstGeom prst="rect">
            <a:avLst/>
          </a:prstGeom>
        </p:spPr>
        <p:txBody>
          <a:bodyPr vert="horz" wrap="square" lIns="0" tIns="1732" rIns="0" bIns="0" rtlCol="0">
            <a:spAutoFit/>
          </a:bodyPr>
          <a:lstStyle/>
          <a:p>
            <a:pPr>
              <a:spcBef>
                <a:spcPts val="14"/>
              </a:spcBef>
            </a:pPr>
            <a:r>
              <a:rPr sz="100" spc="-14" dirty="0">
                <a:latin typeface="Trebuchet MS"/>
                <a:cs typeface="Trebuchet MS"/>
              </a:rPr>
              <a:t>durante</a:t>
            </a:r>
            <a:r>
              <a:rPr sz="100" spc="10" dirty="0">
                <a:latin typeface="Trebuchet MS"/>
                <a:cs typeface="Trebuchet MS"/>
              </a:rPr>
              <a:t> </a:t>
            </a:r>
            <a:r>
              <a:rPr sz="100" spc="-14" dirty="0">
                <a:latin typeface="Trebuchet MS"/>
                <a:cs typeface="Trebuchet MS"/>
              </a:rPr>
              <a:t>la</a:t>
            </a:r>
            <a:r>
              <a:rPr sz="100" spc="10" dirty="0">
                <a:latin typeface="Trebuchet MS"/>
                <a:cs typeface="Trebuchet MS"/>
              </a:rPr>
              <a:t> </a:t>
            </a:r>
            <a:r>
              <a:rPr sz="100" spc="-17" dirty="0">
                <a:latin typeface="Trebuchet MS"/>
                <a:cs typeface="Trebuchet MS"/>
              </a:rPr>
              <a:t>inyección</a:t>
            </a:r>
            <a:endParaRPr sz="100">
              <a:latin typeface="Trebuchet MS"/>
              <a:cs typeface="Trebuchet MS"/>
            </a:endParaRPr>
          </a:p>
        </p:txBody>
      </p:sp>
      <p:sp>
        <p:nvSpPr>
          <p:cNvPr id="804" name="object 804"/>
          <p:cNvSpPr txBox="1"/>
          <p:nvPr/>
        </p:nvSpPr>
        <p:spPr>
          <a:xfrm rot="21420000">
            <a:off x="7595626" y="3226425"/>
            <a:ext cx="8925" cy="63304"/>
          </a:xfrm>
          <a:prstGeom prst="rect">
            <a:avLst/>
          </a:prstGeom>
        </p:spPr>
        <p:txBody>
          <a:bodyPr vert="horz" wrap="square" lIns="0" tIns="1732" rIns="0" bIns="0" rtlCol="0">
            <a:spAutoFit/>
          </a:bodyPr>
          <a:lstStyle/>
          <a:p>
            <a:pPr>
              <a:spcBef>
                <a:spcPts val="14"/>
              </a:spcBef>
            </a:pPr>
            <a:r>
              <a:rPr sz="100" spc="-14" dirty="0">
                <a:latin typeface="Trebuchet MS"/>
                <a:cs typeface="Trebuchet MS"/>
              </a:rPr>
              <a:t>su</a:t>
            </a:r>
            <a:r>
              <a:rPr sz="100" spc="3" dirty="0">
                <a:latin typeface="Trebuchet MS"/>
                <a:cs typeface="Trebuchet MS"/>
              </a:rPr>
              <a:t> </a:t>
            </a:r>
            <a:r>
              <a:rPr sz="100" spc="-20" dirty="0">
                <a:latin typeface="Trebuchet MS"/>
                <a:cs typeface="Trebuchet MS"/>
              </a:rPr>
              <a:t>pecho</a:t>
            </a:r>
            <a:endParaRPr sz="100">
              <a:latin typeface="Trebuchet MS"/>
              <a:cs typeface="Trebuchet MS"/>
            </a:endParaRPr>
          </a:p>
        </p:txBody>
      </p:sp>
      <p:sp>
        <p:nvSpPr>
          <p:cNvPr id="805" name="object 805"/>
          <p:cNvSpPr txBox="1"/>
          <p:nvPr/>
        </p:nvSpPr>
        <p:spPr>
          <a:xfrm rot="21420000">
            <a:off x="7703384" y="3179146"/>
            <a:ext cx="19602" cy="94082"/>
          </a:xfrm>
          <a:prstGeom prst="rect">
            <a:avLst/>
          </a:prstGeom>
        </p:spPr>
        <p:txBody>
          <a:bodyPr vert="horz" wrap="square" lIns="0" tIns="1732" rIns="0" bIns="0" rtlCol="0">
            <a:spAutoFit/>
          </a:bodyPr>
          <a:lstStyle/>
          <a:p>
            <a:pPr>
              <a:spcBef>
                <a:spcPts val="14"/>
              </a:spcBef>
            </a:pPr>
            <a:r>
              <a:rPr sz="100" spc="-14" dirty="0">
                <a:solidFill>
                  <a:srgbClr val="A4D5EE"/>
                </a:solidFill>
                <a:latin typeface="Trebuchet MS"/>
                <a:cs typeface="Trebuchet MS"/>
              </a:rPr>
              <a:t>1.</a:t>
            </a:r>
            <a:r>
              <a:rPr sz="100" spc="17" dirty="0">
                <a:solidFill>
                  <a:srgbClr val="A4D5EE"/>
                </a:solidFill>
                <a:latin typeface="Trebuchet MS"/>
                <a:cs typeface="Trebuchet MS"/>
              </a:rPr>
              <a:t> </a:t>
            </a:r>
            <a:r>
              <a:rPr sz="100" spc="-14" dirty="0">
                <a:latin typeface="Trebuchet MS"/>
                <a:cs typeface="Trebuchet MS"/>
              </a:rPr>
              <a:t>Su</a:t>
            </a:r>
            <a:r>
              <a:rPr sz="100" spc="7" dirty="0">
                <a:latin typeface="Trebuchet MS"/>
                <a:cs typeface="Trebuchet MS"/>
              </a:rPr>
              <a:t> </a:t>
            </a:r>
            <a:r>
              <a:rPr sz="100" spc="-17" dirty="0">
                <a:latin typeface="Trebuchet MS"/>
                <a:cs typeface="Trebuchet MS"/>
              </a:rPr>
              <a:t>mano</a:t>
            </a:r>
            <a:r>
              <a:rPr sz="100" spc="3" dirty="0">
                <a:latin typeface="Trebuchet MS"/>
                <a:cs typeface="Trebuchet MS"/>
              </a:rPr>
              <a:t> </a:t>
            </a:r>
            <a:r>
              <a:rPr sz="100" spc="-17" dirty="0">
                <a:latin typeface="Trebuchet MS"/>
                <a:cs typeface="Trebuchet MS"/>
              </a:rPr>
              <a:t>sostiene</a:t>
            </a:r>
            <a:endParaRPr sz="100">
              <a:latin typeface="Trebuchet MS"/>
              <a:cs typeface="Trebuchet MS"/>
            </a:endParaRPr>
          </a:p>
        </p:txBody>
      </p:sp>
      <p:sp>
        <p:nvSpPr>
          <p:cNvPr id="806" name="object 806"/>
          <p:cNvSpPr txBox="1"/>
          <p:nvPr/>
        </p:nvSpPr>
        <p:spPr>
          <a:xfrm rot="21420000">
            <a:off x="7706183" y="3181127"/>
            <a:ext cx="18742" cy="94082"/>
          </a:xfrm>
          <a:prstGeom prst="rect">
            <a:avLst/>
          </a:prstGeom>
        </p:spPr>
        <p:txBody>
          <a:bodyPr vert="horz" wrap="square" lIns="0" tIns="1732" rIns="0" bIns="0" rtlCol="0">
            <a:spAutoFit/>
          </a:bodyPr>
          <a:lstStyle/>
          <a:p>
            <a:pPr>
              <a:spcBef>
                <a:spcPts val="14"/>
              </a:spcBef>
            </a:pPr>
            <a:r>
              <a:rPr sz="100" spc="-14" dirty="0">
                <a:latin typeface="Trebuchet MS"/>
                <a:cs typeface="Trebuchet MS"/>
              </a:rPr>
              <a:t>el</a:t>
            </a:r>
            <a:r>
              <a:rPr sz="100" spc="3" dirty="0">
                <a:latin typeface="Trebuchet MS"/>
                <a:cs typeface="Trebuchet MS"/>
              </a:rPr>
              <a:t> </a:t>
            </a:r>
            <a:r>
              <a:rPr sz="100" spc="-14" dirty="0">
                <a:latin typeface="Trebuchet MS"/>
                <a:cs typeface="Trebuchet MS"/>
              </a:rPr>
              <a:t>brazo</a:t>
            </a:r>
            <a:r>
              <a:rPr sz="100" spc="7" dirty="0">
                <a:latin typeface="Trebuchet MS"/>
                <a:cs typeface="Trebuchet MS"/>
              </a:rPr>
              <a:t> </a:t>
            </a:r>
            <a:r>
              <a:rPr sz="100" spc="-14" dirty="0">
                <a:latin typeface="Trebuchet MS"/>
                <a:cs typeface="Trebuchet MS"/>
              </a:rPr>
              <a:t>del</a:t>
            </a:r>
            <a:r>
              <a:rPr sz="100" spc="3" dirty="0">
                <a:latin typeface="Trebuchet MS"/>
                <a:cs typeface="Trebuchet MS"/>
              </a:rPr>
              <a:t> </a:t>
            </a:r>
            <a:r>
              <a:rPr sz="100" spc="-17" dirty="0">
                <a:latin typeface="Trebuchet MS"/>
                <a:cs typeface="Trebuchet MS"/>
              </a:rPr>
              <a:t>exterior</a:t>
            </a:r>
            <a:endParaRPr sz="100">
              <a:latin typeface="Trebuchet MS"/>
              <a:cs typeface="Trebuchet MS"/>
            </a:endParaRPr>
          </a:p>
        </p:txBody>
      </p:sp>
      <p:sp>
        <p:nvSpPr>
          <p:cNvPr id="807" name="object 807"/>
          <p:cNvSpPr txBox="1"/>
          <p:nvPr/>
        </p:nvSpPr>
        <p:spPr>
          <a:xfrm rot="21420000">
            <a:off x="7706295" y="3183207"/>
            <a:ext cx="19172" cy="94082"/>
          </a:xfrm>
          <a:prstGeom prst="rect">
            <a:avLst/>
          </a:prstGeom>
        </p:spPr>
        <p:txBody>
          <a:bodyPr vert="horz" wrap="square" lIns="0" tIns="1732" rIns="0" bIns="0" rtlCol="0">
            <a:spAutoFit/>
          </a:bodyPr>
          <a:lstStyle/>
          <a:p>
            <a:pPr>
              <a:spcBef>
                <a:spcPts val="14"/>
              </a:spcBef>
            </a:pPr>
            <a:r>
              <a:rPr sz="100" spc="-10" dirty="0">
                <a:latin typeface="Trebuchet MS"/>
                <a:cs typeface="Trebuchet MS"/>
              </a:rPr>
              <a:t>cerca</a:t>
            </a:r>
            <a:r>
              <a:rPr sz="100" spc="-7" dirty="0">
                <a:latin typeface="Trebuchet MS"/>
                <a:cs typeface="Trebuchet MS"/>
              </a:rPr>
              <a:t> </a:t>
            </a:r>
            <a:r>
              <a:rPr sz="100" spc="-10" dirty="0">
                <a:latin typeface="Trebuchet MS"/>
                <a:cs typeface="Trebuchet MS"/>
              </a:rPr>
              <a:t>del</a:t>
            </a:r>
            <a:r>
              <a:rPr sz="100" spc="-7" dirty="0">
                <a:latin typeface="Trebuchet MS"/>
                <a:cs typeface="Trebuchet MS"/>
              </a:rPr>
              <a:t> </a:t>
            </a:r>
            <a:r>
              <a:rPr sz="100" spc="-10" dirty="0">
                <a:latin typeface="Trebuchet MS"/>
                <a:cs typeface="Trebuchet MS"/>
              </a:rPr>
              <a:t>cuerpo</a:t>
            </a:r>
            <a:r>
              <a:rPr sz="100" spc="-7" dirty="0">
                <a:latin typeface="Trebuchet MS"/>
                <a:cs typeface="Trebuchet MS"/>
              </a:rPr>
              <a:t> </a:t>
            </a:r>
            <a:r>
              <a:rPr sz="100" spc="-10" dirty="0">
                <a:latin typeface="Trebuchet MS"/>
                <a:cs typeface="Trebuchet MS"/>
              </a:rPr>
              <a:t>del</a:t>
            </a:r>
            <a:endParaRPr sz="100">
              <a:latin typeface="Trebuchet MS"/>
              <a:cs typeface="Trebuchet MS"/>
            </a:endParaRPr>
          </a:p>
        </p:txBody>
      </p:sp>
      <p:sp>
        <p:nvSpPr>
          <p:cNvPr id="808" name="object 808"/>
          <p:cNvSpPr txBox="1"/>
          <p:nvPr/>
        </p:nvSpPr>
        <p:spPr>
          <a:xfrm rot="21420000">
            <a:off x="7706220" y="3208770"/>
            <a:ext cx="4840" cy="47915"/>
          </a:xfrm>
          <a:prstGeom prst="rect">
            <a:avLst/>
          </a:prstGeom>
        </p:spPr>
        <p:txBody>
          <a:bodyPr vert="horz" wrap="square" lIns="0" tIns="1732" rIns="0" bIns="0" rtlCol="0">
            <a:spAutoFit/>
          </a:bodyPr>
          <a:lstStyle/>
          <a:p>
            <a:pPr>
              <a:spcBef>
                <a:spcPts val="14"/>
              </a:spcBef>
            </a:pPr>
            <a:r>
              <a:rPr sz="100" spc="-20" dirty="0">
                <a:latin typeface="Trebuchet MS"/>
                <a:cs typeface="Trebuchet MS"/>
              </a:rPr>
              <a:t>niño</a:t>
            </a:r>
            <a:endParaRPr sz="100">
              <a:latin typeface="Trebuchet MS"/>
              <a:cs typeface="Trebuchet MS"/>
            </a:endParaRPr>
          </a:p>
        </p:txBody>
      </p:sp>
      <p:sp>
        <p:nvSpPr>
          <p:cNvPr id="809" name="object 809"/>
          <p:cNvSpPr txBox="1"/>
          <p:nvPr/>
        </p:nvSpPr>
        <p:spPr>
          <a:xfrm rot="21420000">
            <a:off x="7703894" y="3188863"/>
            <a:ext cx="19602" cy="94082"/>
          </a:xfrm>
          <a:prstGeom prst="rect">
            <a:avLst/>
          </a:prstGeom>
        </p:spPr>
        <p:txBody>
          <a:bodyPr vert="horz" wrap="square" lIns="0" tIns="1732" rIns="0" bIns="0" rtlCol="0">
            <a:spAutoFit/>
          </a:bodyPr>
          <a:lstStyle/>
          <a:p>
            <a:pPr>
              <a:spcBef>
                <a:spcPts val="14"/>
              </a:spcBef>
            </a:pPr>
            <a:r>
              <a:rPr sz="100" spc="-14" dirty="0">
                <a:solidFill>
                  <a:srgbClr val="A4D5EE"/>
                </a:solidFill>
                <a:latin typeface="Trebuchet MS"/>
                <a:cs typeface="Trebuchet MS"/>
              </a:rPr>
              <a:t>2.</a:t>
            </a:r>
            <a:r>
              <a:rPr sz="100" spc="17" dirty="0">
                <a:solidFill>
                  <a:srgbClr val="A4D5EE"/>
                </a:solidFill>
                <a:latin typeface="Trebuchet MS"/>
                <a:cs typeface="Trebuchet MS"/>
              </a:rPr>
              <a:t> </a:t>
            </a:r>
            <a:r>
              <a:rPr sz="100" spc="-14" dirty="0">
                <a:latin typeface="Trebuchet MS"/>
                <a:cs typeface="Trebuchet MS"/>
              </a:rPr>
              <a:t>Su</a:t>
            </a:r>
            <a:r>
              <a:rPr sz="100" spc="7" dirty="0">
                <a:latin typeface="Trebuchet MS"/>
                <a:cs typeface="Trebuchet MS"/>
              </a:rPr>
              <a:t> </a:t>
            </a:r>
            <a:r>
              <a:rPr sz="100" spc="-17" dirty="0">
                <a:latin typeface="Trebuchet MS"/>
                <a:cs typeface="Trebuchet MS"/>
              </a:rPr>
              <a:t>mano</a:t>
            </a:r>
            <a:r>
              <a:rPr sz="100" spc="3" dirty="0">
                <a:latin typeface="Trebuchet MS"/>
                <a:cs typeface="Trebuchet MS"/>
              </a:rPr>
              <a:t> </a:t>
            </a:r>
            <a:r>
              <a:rPr sz="100" spc="-17" dirty="0">
                <a:latin typeface="Trebuchet MS"/>
                <a:cs typeface="Trebuchet MS"/>
              </a:rPr>
              <a:t>sostiene</a:t>
            </a:r>
            <a:endParaRPr sz="100">
              <a:latin typeface="Trebuchet MS"/>
              <a:cs typeface="Trebuchet MS"/>
            </a:endParaRPr>
          </a:p>
        </p:txBody>
      </p:sp>
      <p:sp>
        <p:nvSpPr>
          <p:cNvPr id="810" name="object 810"/>
          <p:cNvSpPr txBox="1"/>
          <p:nvPr/>
        </p:nvSpPr>
        <p:spPr>
          <a:xfrm rot="21420000">
            <a:off x="7706694" y="3190844"/>
            <a:ext cx="18742" cy="94082"/>
          </a:xfrm>
          <a:prstGeom prst="rect">
            <a:avLst/>
          </a:prstGeom>
        </p:spPr>
        <p:txBody>
          <a:bodyPr vert="horz" wrap="square" lIns="0" tIns="1732" rIns="0" bIns="0" rtlCol="0">
            <a:spAutoFit/>
          </a:bodyPr>
          <a:lstStyle/>
          <a:p>
            <a:pPr>
              <a:spcBef>
                <a:spcPts val="14"/>
              </a:spcBef>
            </a:pPr>
            <a:r>
              <a:rPr sz="100" spc="-14" dirty="0">
                <a:latin typeface="Trebuchet MS"/>
                <a:cs typeface="Trebuchet MS"/>
              </a:rPr>
              <a:t>el</a:t>
            </a:r>
            <a:r>
              <a:rPr sz="100" spc="3" dirty="0">
                <a:latin typeface="Trebuchet MS"/>
                <a:cs typeface="Trebuchet MS"/>
              </a:rPr>
              <a:t> </a:t>
            </a:r>
            <a:r>
              <a:rPr sz="100" spc="-14" dirty="0">
                <a:latin typeface="Trebuchet MS"/>
                <a:cs typeface="Trebuchet MS"/>
              </a:rPr>
              <a:t>brazo</a:t>
            </a:r>
            <a:r>
              <a:rPr sz="100" spc="7" dirty="0">
                <a:latin typeface="Trebuchet MS"/>
                <a:cs typeface="Trebuchet MS"/>
              </a:rPr>
              <a:t> </a:t>
            </a:r>
            <a:r>
              <a:rPr sz="100" spc="-14" dirty="0">
                <a:latin typeface="Trebuchet MS"/>
                <a:cs typeface="Trebuchet MS"/>
              </a:rPr>
              <a:t>del</a:t>
            </a:r>
            <a:r>
              <a:rPr sz="100" spc="3" dirty="0">
                <a:latin typeface="Trebuchet MS"/>
                <a:cs typeface="Trebuchet MS"/>
              </a:rPr>
              <a:t> </a:t>
            </a:r>
            <a:r>
              <a:rPr sz="100" spc="-17" dirty="0">
                <a:latin typeface="Trebuchet MS"/>
                <a:cs typeface="Trebuchet MS"/>
              </a:rPr>
              <a:t>exterior</a:t>
            </a:r>
            <a:endParaRPr sz="100">
              <a:latin typeface="Trebuchet MS"/>
              <a:cs typeface="Trebuchet MS"/>
            </a:endParaRPr>
          </a:p>
        </p:txBody>
      </p:sp>
      <p:sp>
        <p:nvSpPr>
          <p:cNvPr id="811" name="object 811"/>
          <p:cNvSpPr txBox="1"/>
          <p:nvPr/>
        </p:nvSpPr>
        <p:spPr>
          <a:xfrm rot="21420000">
            <a:off x="7706805" y="3192924"/>
            <a:ext cx="19172" cy="94082"/>
          </a:xfrm>
          <a:prstGeom prst="rect">
            <a:avLst/>
          </a:prstGeom>
        </p:spPr>
        <p:txBody>
          <a:bodyPr vert="horz" wrap="square" lIns="0" tIns="1732" rIns="0" bIns="0" rtlCol="0">
            <a:spAutoFit/>
          </a:bodyPr>
          <a:lstStyle/>
          <a:p>
            <a:pPr>
              <a:spcBef>
                <a:spcPts val="14"/>
              </a:spcBef>
            </a:pPr>
            <a:r>
              <a:rPr sz="100" spc="-10" dirty="0">
                <a:latin typeface="Trebuchet MS"/>
                <a:cs typeface="Trebuchet MS"/>
              </a:rPr>
              <a:t>cerca</a:t>
            </a:r>
            <a:r>
              <a:rPr sz="100" spc="-7" dirty="0">
                <a:latin typeface="Trebuchet MS"/>
                <a:cs typeface="Trebuchet MS"/>
              </a:rPr>
              <a:t> </a:t>
            </a:r>
            <a:r>
              <a:rPr sz="100" spc="-10" dirty="0">
                <a:latin typeface="Trebuchet MS"/>
                <a:cs typeface="Trebuchet MS"/>
              </a:rPr>
              <a:t>del</a:t>
            </a:r>
            <a:r>
              <a:rPr sz="100" spc="-7" dirty="0">
                <a:latin typeface="Trebuchet MS"/>
                <a:cs typeface="Trebuchet MS"/>
              </a:rPr>
              <a:t> </a:t>
            </a:r>
            <a:r>
              <a:rPr sz="100" spc="-10" dirty="0">
                <a:latin typeface="Trebuchet MS"/>
                <a:cs typeface="Trebuchet MS"/>
              </a:rPr>
              <a:t>cuerpo</a:t>
            </a:r>
            <a:r>
              <a:rPr sz="100" spc="-7" dirty="0">
                <a:latin typeface="Trebuchet MS"/>
                <a:cs typeface="Trebuchet MS"/>
              </a:rPr>
              <a:t> </a:t>
            </a:r>
            <a:r>
              <a:rPr sz="100" spc="-10" dirty="0">
                <a:latin typeface="Trebuchet MS"/>
                <a:cs typeface="Trebuchet MS"/>
              </a:rPr>
              <a:t>del</a:t>
            </a:r>
            <a:endParaRPr sz="100">
              <a:latin typeface="Trebuchet MS"/>
              <a:cs typeface="Trebuchet MS"/>
            </a:endParaRPr>
          </a:p>
        </p:txBody>
      </p:sp>
      <p:sp>
        <p:nvSpPr>
          <p:cNvPr id="812" name="object 812"/>
          <p:cNvSpPr txBox="1"/>
          <p:nvPr/>
        </p:nvSpPr>
        <p:spPr>
          <a:xfrm rot="21420000">
            <a:off x="7706731" y="3218487"/>
            <a:ext cx="4840" cy="47915"/>
          </a:xfrm>
          <a:prstGeom prst="rect">
            <a:avLst/>
          </a:prstGeom>
        </p:spPr>
        <p:txBody>
          <a:bodyPr vert="horz" wrap="square" lIns="0" tIns="1732" rIns="0" bIns="0" rtlCol="0">
            <a:spAutoFit/>
          </a:bodyPr>
          <a:lstStyle/>
          <a:p>
            <a:pPr>
              <a:spcBef>
                <a:spcPts val="14"/>
              </a:spcBef>
            </a:pPr>
            <a:r>
              <a:rPr sz="100" spc="-20" dirty="0">
                <a:latin typeface="Trebuchet MS"/>
                <a:cs typeface="Trebuchet MS"/>
              </a:rPr>
              <a:t>niño</a:t>
            </a:r>
            <a:endParaRPr sz="100">
              <a:latin typeface="Trebuchet MS"/>
              <a:cs typeface="Trebuchet MS"/>
            </a:endParaRPr>
          </a:p>
        </p:txBody>
      </p:sp>
      <p:sp>
        <p:nvSpPr>
          <p:cNvPr id="813" name="object 813"/>
          <p:cNvSpPr txBox="1"/>
          <p:nvPr/>
        </p:nvSpPr>
        <p:spPr>
          <a:xfrm rot="21420000">
            <a:off x="7704408" y="3198532"/>
            <a:ext cx="21325" cy="94082"/>
          </a:xfrm>
          <a:prstGeom prst="rect">
            <a:avLst/>
          </a:prstGeom>
        </p:spPr>
        <p:txBody>
          <a:bodyPr vert="horz" wrap="square" lIns="0" tIns="1732" rIns="0" bIns="0" rtlCol="0">
            <a:spAutoFit/>
          </a:bodyPr>
          <a:lstStyle/>
          <a:p>
            <a:pPr>
              <a:spcBef>
                <a:spcPts val="14"/>
              </a:spcBef>
            </a:pPr>
            <a:r>
              <a:rPr sz="100" spc="-10" dirty="0">
                <a:solidFill>
                  <a:srgbClr val="A4D5EE"/>
                </a:solidFill>
                <a:latin typeface="Trebuchet MS"/>
                <a:cs typeface="Trebuchet MS"/>
              </a:rPr>
              <a:t>3.</a:t>
            </a:r>
            <a:r>
              <a:rPr sz="100" spc="-3" dirty="0">
                <a:solidFill>
                  <a:srgbClr val="A4D5EE"/>
                </a:solidFill>
                <a:latin typeface="Trebuchet MS"/>
                <a:cs typeface="Trebuchet MS"/>
              </a:rPr>
              <a:t> </a:t>
            </a:r>
            <a:r>
              <a:rPr sz="100" spc="-10" dirty="0">
                <a:latin typeface="Trebuchet MS"/>
                <a:cs typeface="Trebuchet MS"/>
              </a:rPr>
              <a:t>El</a:t>
            </a:r>
            <a:r>
              <a:rPr sz="100" spc="-7" dirty="0">
                <a:latin typeface="Trebuchet MS"/>
                <a:cs typeface="Trebuchet MS"/>
              </a:rPr>
              <a:t> </a:t>
            </a:r>
            <a:r>
              <a:rPr sz="100" spc="-10" dirty="0">
                <a:latin typeface="Trebuchet MS"/>
                <a:cs typeface="Trebuchet MS"/>
              </a:rPr>
              <a:t>niño</a:t>
            </a:r>
            <a:r>
              <a:rPr sz="100" spc="-7" dirty="0">
                <a:latin typeface="Trebuchet MS"/>
                <a:cs typeface="Trebuchet MS"/>
              </a:rPr>
              <a:t> </a:t>
            </a:r>
            <a:r>
              <a:rPr sz="100" spc="-10" dirty="0">
                <a:latin typeface="Trebuchet MS"/>
                <a:cs typeface="Trebuchet MS"/>
              </a:rPr>
              <a:t>se</a:t>
            </a:r>
            <a:r>
              <a:rPr sz="100" spc="-7" dirty="0">
                <a:latin typeface="Trebuchet MS"/>
                <a:cs typeface="Trebuchet MS"/>
              </a:rPr>
              <a:t> </a:t>
            </a:r>
            <a:r>
              <a:rPr sz="100" spc="-10" dirty="0">
                <a:latin typeface="Trebuchet MS"/>
                <a:cs typeface="Trebuchet MS"/>
              </a:rPr>
              <a:t>coloca</a:t>
            </a:r>
            <a:r>
              <a:rPr sz="100" spc="-7" dirty="0">
                <a:latin typeface="Trebuchet MS"/>
                <a:cs typeface="Trebuchet MS"/>
              </a:rPr>
              <a:t> </a:t>
            </a:r>
            <a:r>
              <a:rPr sz="100" spc="-10" dirty="0">
                <a:latin typeface="Trebuchet MS"/>
                <a:cs typeface="Trebuchet MS"/>
              </a:rPr>
              <a:t>de</a:t>
            </a:r>
            <a:endParaRPr sz="100">
              <a:latin typeface="Trebuchet MS"/>
              <a:cs typeface="Trebuchet MS"/>
            </a:endParaRPr>
          </a:p>
        </p:txBody>
      </p:sp>
      <p:sp>
        <p:nvSpPr>
          <p:cNvPr id="814" name="object 814"/>
          <p:cNvSpPr txBox="1"/>
          <p:nvPr/>
        </p:nvSpPr>
        <p:spPr>
          <a:xfrm rot="21420000">
            <a:off x="7707209" y="3200505"/>
            <a:ext cx="20894" cy="94082"/>
          </a:xfrm>
          <a:prstGeom prst="rect">
            <a:avLst/>
          </a:prstGeom>
        </p:spPr>
        <p:txBody>
          <a:bodyPr vert="horz" wrap="square" lIns="0" tIns="1732" rIns="0" bIns="0" rtlCol="0">
            <a:spAutoFit/>
          </a:bodyPr>
          <a:lstStyle/>
          <a:p>
            <a:pPr>
              <a:spcBef>
                <a:spcPts val="14"/>
              </a:spcBef>
            </a:pPr>
            <a:r>
              <a:rPr sz="100" spc="-14" dirty="0">
                <a:latin typeface="Trebuchet MS"/>
                <a:cs typeface="Trebuchet MS"/>
              </a:rPr>
              <a:t>lado</a:t>
            </a:r>
            <a:r>
              <a:rPr sz="100" spc="7" dirty="0">
                <a:latin typeface="Trebuchet MS"/>
                <a:cs typeface="Trebuchet MS"/>
              </a:rPr>
              <a:t> </a:t>
            </a:r>
            <a:r>
              <a:rPr sz="100" spc="-14" dirty="0">
                <a:latin typeface="Trebuchet MS"/>
                <a:cs typeface="Trebuchet MS"/>
              </a:rPr>
              <a:t>en</a:t>
            </a:r>
            <a:r>
              <a:rPr sz="100" spc="7" dirty="0">
                <a:latin typeface="Trebuchet MS"/>
                <a:cs typeface="Trebuchet MS"/>
              </a:rPr>
              <a:t> </a:t>
            </a:r>
            <a:r>
              <a:rPr sz="100" spc="-14" dirty="0">
                <a:latin typeface="Trebuchet MS"/>
                <a:cs typeface="Trebuchet MS"/>
              </a:rPr>
              <a:t>su</a:t>
            </a:r>
            <a:r>
              <a:rPr sz="100" spc="10" dirty="0">
                <a:latin typeface="Trebuchet MS"/>
                <a:cs typeface="Trebuchet MS"/>
              </a:rPr>
              <a:t> </a:t>
            </a:r>
            <a:r>
              <a:rPr sz="100" spc="-14" dirty="0">
                <a:latin typeface="Trebuchet MS"/>
                <a:cs typeface="Trebuchet MS"/>
              </a:rPr>
              <a:t>regazo</a:t>
            </a:r>
            <a:r>
              <a:rPr sz="100" spc="7" dirty="0">
                <a:latin typeface="Trebuchet MS"/>
                <a:cs typeface="Trebuchet MS"/>
              </a:rPr>
              <a:t> </a:t>
            </a:r>
            <a:r>
              <a:rPr sz="100" spc="-20" dirty="0">
                <a:latin typeface="Trebuchet MS"/>
                <a:cs typeface="Trebuchet MS"/>
              </a:rPr>
              <a:t>con</a:t>
            </a:r>
            <a:endParaRPr sz="100">
              <a:latin typeface="Trebuchet MS"/>
              <a:cs typeface="Trebuchet MS"/>
            </a:endParaRPr>
          </a:p>
        </p:txBody>
      </p:sp>
      <p:sp>
        <p:nvSpPr>
          <p:cNvPr id="815" name="object 815"/>
          <p:cNvSpPr txBox="1"/>
          <p:nvPr/>
        </p:nvSpPr>
        <p:spPr>
          <a:xfrm rot="21420000">
            <a:off x="7707319" y="3202609"/>
            <a:ext cx="20463" cy="94082"/>
          </a:xfrm>
          <a:prstGeom prst="rect">
            <a:avLst/>
          </a:prstGeom>
        </p:spPr>
        <p:txBody>
          <a:bodyPr vert="horz" wrap="square" lIns="0" tIns="1732" rIns="0" bIns="0" rtlCol="0">
            <a:spAutoFit/>
          </a:bodyPr>
          <a:lstStyle/>
          <a:p>
            <a:pPr>
              <a:spcBef>
                <a:spcPts val="14"/>
              </a:spcBef>
            </a:pPr>
            <a:r>
              <a:rPr sz="100" spc="-14" dirty="0">
                <a:latin typeface="Trebuchet MS"/>
                <a:cs typeface="Trebuchet MS"/>
              </a:rPr>
              <a:t>las</a:t>
            </a:r>
            <a:r>
              <a:rPr sz="100" spc="14" dirty="0">
                <a:latin typeface="Trebuchet MS"/>
                <a:cs typeface="Trebuchet MS"/>
              </a:rPr>
              <a:t> </a:t>
            </a:r>
            <a:r>
              <a:rPr sz="100" spc="-14" dirty="0">
                <a:latin typeface="Trebuchet MS"/>
                <a:cs typeface="Trebuchet MS"/>
              </a:rPr>
              <a:t>piernas</a:t>
            </a:r>
            <a:r>
              <a:rPr sz="100" spc="14" dirty="0">
                <a:latin typeface="Trebuchet MS"/>
                <a:cs typeface="Trebuchet MS"/>
              </a:rPr>
              <a:t> </a:t>
            </a:r>
            <a:r>
              <a:rPr sz="100" spc="-14" dirty="0">
                <a:latin typeface="Trebuchet MS"/>
                <a:cs typeface="Trebuchet MS"/>
              </a:rPr>
              <a:t>del</a:t>
            </a:r>
            <a:r>
              <a:rPr sz="100" spc="14" dirty="0">
                <a:latin typeface="Trebuchet MS"/>
                <a:cs typeface="Trebuchet MS"/>
              </a:rPr>
              <a:t> </a:t>
            </a:r>
            <a:r>
              <a:rPr sz="100" spc="-20" dirty="0">
                <a:latin typeface="Trebuchet MS"/>
                <a:cs typeface="Trebuchet MS"/>
              </a:rPr>
              <a:t>menor</a:t>
            </a:r>
            <a:endParaRPr sz="100">
              <a:latin typeface="Trebuchet MS"/>
              <a:cs typeface="Trebuchet MS"/>
            </a:endParaRPr>
          </a:p>
        </p:txBody>
      </p:sp>
      <p:sp>
        <p:nvSpPr>
          <p:cNvPr id="816" name="object 816"/>
          <p:cNvSpPr txBox="1"/>
          <p:nvPr/>
        </p:nvSpPr>
        <p:spPr>
          <a:xfrm rot="21420000">
            <a:off x="7707360" y="3212696"/>
            <a:ext cx="8925" cy="78693"/>
          </a:xfrm>
          <a:prstGeom prst="rect">
            <a:avLst/>
          </a:prstGeom>
        </p:spPr>
        <p:txBody>
          <a:bodyPr vert="horz" wrap="square" lIns="0" tIns="1732" rIns="0" bIns="0" rtlCol="0">
            <a:spAutoFit/>
          </a:bodyPr>
          <a:lstStyle/>
          <a:p>
            <a:pPr>
              <a:spcBef>
                <a:spcPts val="14"/>
              </a:spcBef>
            </a:pPr>
            <a:r>
              <a:rPr sz="100" spc="-14" dirty="0">
                <a:latin typeface="Trebuchet MS"/>
                <a:cs typeface="Trebuchet MS"/>
              </a:rPr>
              <a:t>en</a:t>
            </a:r>
            <a:r>
              <a:rPr sz="100" dirty="0">
                <a:latin typeface="Trebuchet MS"/>
                <a:cs typeface="Trebuchet MS"/>
              </a:rPr>
              <a:t> </a:t>
            </a:r>
            <a:r>
              <a:rPr sz="100" spc="-20" dirty="0">
                <a:latin typeface="Trebuchet MS"/>
                <a:cs typeface="Trebuchet MS"/>
              </a:rPr>
              <a:t>medio</a:t>
            </a:r>
            <a:endParaRPr sz="100">
              <a:latin typeface="Trebuchet MS"/>
              <a:cs typeface="Trebuchet MS"/>
            </a:endParaRPr>
          </a:p>
        </p:txBody>
      </p:sp>
      <p:grpSp>
        <p:nvGrpSpPr>
          <p:cNvPr id="817" name="object 817"/>
          <p:cNvGrpSpPr/>
          <p:nvPr/>
        </p:nvGrpSpPr>
        <p:grpSpPr>
          <a:xfrm>
            <a:off x="7577159" y="3153780"/>
            <a:ext cx="207818" cy="248083"/>
            <a:chOff x="6058566" y="4625543"/>
            <a:chExt cx="304800" cy="363855"/>
          </a:xfrm>
        </p:grpSpPr>
        <p:pic>
          <p:nvPicPr>
            <p:cNvPr id="818" name="object 818"/>
            <p:cNvPicPr/>
            <p:nvPr/>
          </p:nvPicPr>
          <p:blipFill>
            <a:blip r:embed="rId44" cstate="print"/>
            <a:stretch>
              <a:fillRect/>
            </a:stretch>
          </p:blipFill>
          <p:spPr>
            <a:xfrm>
              <a:off x="6132715" y="4940570"/>
              <a:ext cx="49618" cy="13585"/>
            </a:xfrm>
            <a:prstGeom prst="rect">
              <a:avLst/>
            </a:prstGeom>
          </p:spPr>
        </p:pic>
        <p:sp>
          <p:nvSpPr>
            <p:cNvPr id="819" name="object 819"/>
            <p:cNvSpPr/>
            <p:nvPr/>
          </p:nvSpPr>
          <p:spPr>
            <a:xfrm>
              <a:off x="6094527" y="4942258"/>
              <a:ext cx="11430" cy="12700"/>
            </a:xfrm>
            <a:custGeom>
              <a:avLst/>
              <a:gdLst/>
              <a:ahLst/>
              <a:cxnLst/>
              <a:rect l="l" t="t" r="r" b="b"/>
              <a:pathLst>
                <a:path w="11429" h="12700">
                  <a:moveTo>
                    <a:pt x="5181" y="0"/>
                  </a:moveTo>
                  <a:lnTo>
                    <a:pt x="4279" y="4279"/>
                  </a:lnTo>
                  <a:lnTo>
                    <a:pt x="0" y="3365"/>
                  </a:lnTo>
                  <a:lnTo>
                    <a:pt x="3251" y="6286"/>
                  </a:lnTo>
                  <a:lnTo>
                    <a:pt x="330" y="9524"/>
                  </a:lnTo>
                  <a:lnTo>
                    <a:pt x="4483" y="8178"/>
                  </a:lnTo>
                  <a:lnTo>
                    <a:pt x="5829" y="12331"/>
                  </a:lnTo>
                  <a:lnTo>
                    <a:pt x="6730" y="8064"/>
                  </a:lnTo>
                  <a:lnTo>
                    <a:pt x="11010" y="8966"/>
                  </a:lnTo>
                  <a:lnTo>
                    <a:pt x="7772" y="6045"/>
                  </a:lnTo>
                  <a:lnTo>
                    <a:pt x="10680" y="2819"/>
                  </a:lnTo>
                  <a:lnTo>
                    <a:pt x="6527" y="4165"/>
                  </a:lnTo>
                  <a:lnTo>
                    <a:pt x="5181" y="0"/>
                  </a:lnTo>
                  <a:close/>
                </a:path>
              </a:pathLst>
            </a:custGeom>
            <a:solidFill>
              <a:srgbClr val="EA282A"/>
            </a:solidFill>
          </p:spPr>
          <p:txBody>
            <a:bodyPr wrap="square" lIns="0" tIns="0" rIns="0" bIns="0" rtlCol="0"/>
            <a:lstStyle/>
            <a:p>
              <a:endParaRPr sz="1227"/>
            </a:p>
          </p:txBody>
        </p:sp>
        <p:sp>
          <p:nvSpPr>
            <p:cNvPr id="820" name="object 820"/>
            <p:cNvSpPr/>
            <p:nvPr/>
          </p:nvSpPr>
          <p:spPr>
            <a:xfrm>
              <a:off x="6082691" y="4944585"/>
              <a:ext cx="11430" cy="9525"/>
            </a:xfrm>
            <a:custGeom>
              <a:avLst/>
              <a:gdLst/>
              <a:ahLst/>
              <a:cxnLst/>
              <a:rect l="l" t="t" r="r" b="b"/>
              <a:pathLst>
                <a:path w="11429" h="9525">
                  <a:moveTo>
                    <a:pt x="10693" y="0"/>
                  </a:moveTo>
                  <a:lnTo>
                    <a:pt x="0" y="558"/>
                  </a:lnTo>
                  <a:lnTo>
                    <a:pt x="444" y="8915"/>
                  </a:lnTo>
                  <a:lnTo>
                    <a:pt x="11125" y="8356"/>
                  </a:lnTo>
                  <a:lnTo>
                    <a:pt x="10693" y="0"/>
                  </a:lnTo>
                  <a:close/>
                </a:path>
              </a:pathLst>
            </a:custGeom>
            <a:solidFill>
              <a:srgbClr val="3CB4E5"/>
            </a:solidFill>
          </p:spPr>
          <p:txBody>
            <a:bodyPr wrap="square" lIns="0" tIns="0" rIns="0" bIns="0" rtlCol="0"/>
            <a:lstStyle/>
            <a:p>
              <a:endParaRPr sz="1227"/>
            </a:p>
          </p:txBody>
        </p:sp>
        <p:sp>
          <p:nvSpPr>
            <p:cNvPr id="821" name="object 821"/>
            <p:cNvSpPr/>
            <p:nvPr/>
          </p:nvSpPr>
          <p:spPr>
            <a:xfrm>
              <a:off x="6106757" y="4942966"/>
              <a:ext cx="20955" cy="15240"/>
            </a:xfrm>
            <a:custGeom>
              <a:avLst/>
              <a:gdLst/>
              <a:ahLst/>
              <a:cxnLst/>
              <a:rect l="l" t="t" r="r" b="b"/>
              <a:pathLst>
                <a:path w="20954" h="15239">
                  <a:moveTo>
                    <a:pt x="1320" y="14795"/>
                  </a:moveTo>
                  <a:lnTo>
                    <a:pt x="1206" y="14058"/>
                  </a:lnTo>
                  <a:lnTo>
                    <a:pt x="1079" y="13931"/>
                  </a:lnTo>
                  <a:lnTo>
                    <a:pt x="1066" y="14884"/>
                  </a:lnTo>
                  <a:lnTo>
                    <a:pt x="939" y="14973"/>
                  </a:lnTo>
                  <a:lnTo>
                    <a:pt x="736" y="14986"/>
                  </a:lnTo>
                  <a:lnTo>
                    <a:pt x="508" y="14744"/>
                  </a:lnTo>
                  <a:lnTo>
                    <a:pt x="609" y="14109"/>
                  </a:lnTo>
                  <a:lnTo>
                    <a:pt x="889" y="14058"/>
                  </a:lnTo>
                  <a:lnTo>
                    <a:pt x="1066" y="14884"/>
                  </a:lnTo>
                  <a:lnTo>
                    <a:pt x="1066" y="13931"/>
                  </a:lnTo>
                  <a:lnTo>
                    <a:pt x="939" y="13881"/>
                  </a:lnTo>
                  <a:lnTo>
                    <a:pt x="673" y="13906"/>
                  </a:lnTo>
                  <a:lnTo>
                    <a:pt x="495" y="13982"/>
                  </a:lnTo>
                  <a:lnTo>
                    <a:pt x="330" y="14884"/>
                  </a:lnTo>
                  <a:lnTo>
                    <a:pt x="546" y="15113"/>
                  </a:lnTo>
                  <a:lnTo>
                    <a:pt x="685" y="15163"/>
                  </a:lnTo>
                  <a:lnTo>
                    <a:pt x="1054" y="15113"/>
                  </a:lnTo>
                  <a:lnTo>
                    <a:pt x="1206" y="14986"/>
                  </a:lnTo>
                  <a:lnTo>
                    <a:pt x="1320" y="14795"/>
                  </a:lnTo>
                  <a:close/>
                </a:path>
                <a:path w="20954" h="15239">
                  <a:moveTo>
                    <a:pt x="1422" y="12026"/>
                  </a:moveTo>
                  <a:lnTo>
                    <a:pt x="1206" y="12039"/>
                  </a:lnTo>
                  <a:lnTo>
                    <a:pt x="1193" y="12179"/>
                  </a:lnTo>
                  <a:lnTo>
                    <a:pt x="1092" y="12331"/>
                  </a:lnTo>
                  <a:lnTo>
                    <a:pt x="939" y="12420"/>
                  </a:lnTo>
                  <a:lnTo>
                    <a:pt x="685" y="12433"/>
                  </a:lnTo>
                  <a:lnTo>
                    <a:pt x="508" y="12280"/>
                  </a:lnTo>
                  <a:lnTo>
                    <a:pt x="381" y="12039"/>
                  </a:lnTo>
                  <a:lnTo>
                    <a:pt x="368" y="11861"/>
                  </a:lnTo>
                  <a:lnTo>
                    <a:pt x="368" y="11709"/>
                  </a:lnTo>
                  <a:lnTo>
                    <a:pt x="355" y="11518"/>
                  </a:lnTo>
                  <a:lnTo>
                    <a:pt x="774" y="11099"/>
                  </a:lnTo>
                  <a:lnTo>
                    <a:pt x="977" y="11112"/>
                  </a:lnTo>
                  <a:lnTo>
                    <a:pt x="1104" y="11226"/>
                  </a:lnTo>
                  <a:lnTo>
                    <a:pt x="1181" y="11455"/>
                  </a:lnTo>
                  <a:lnTo>
                    <a:pt x="1397" y="11442"/>
                  </a:lnTo>
                  <a:lnTo>
                    <a:pt x="939" y="10922"/>
                  </a:lnTo>
                  <a:lnTo>
                    <a:pt x="762" y="10922"/>
                  </a:lnTo>
                  <a:lnTo>
                    <a:pt x="139" y="11569"/>
                  </a:lnTo>
                  <a:lnTo>
                    <a:pt x="152" y="11709"/>
                  </a:lnTo>
                  <a:lnTo>
                    <a:pt x="152" y="11874"/>
                  </a:lnTo>
                  <a:lnTo>
                    <a:pt x="635" y="12611"/>
                  </a:lnTo>
                  <a:lnTo>
                    <a:pt x="1016" y="12585"/>
                  </a:lnTo>
                  <a:lnTo>
                    <a:pt x="1155" y="12534"/>
                  </a:lnTo>
                  <a:lnTo>
                    <a:pt x="1358" y="12331"/>
                  </a:lnTo>
                  <a:lnTo>
                    <a:pt x="1409" y="12204"/>
                  </a:lnTo>
                  <a:lnTo>
                    <a:pt x="1422" y="12026"/>
                  </a:lnTo>
                  <a:close/>
                </a:path>
                <a:path w="20954" h="15239">
                  <a:moveTo>
                    <a:pt x="2184" y="13335"/>
                  </a:moveTo>
                  <a:lnTo>
                    <a:pt x="2044" y="13322"/>
                  </a:lnTo>
                  <a:lnTo>
                    <a:pt x="1663" y="13627"/>
                  </a:lnTo>
                  <a:lnTo>
                    <a:pt x="1663" y="13754"/>
                  </a:lnTo>
                  <a:lnTo>
                    <a:pt x="1676" y="13881"/>
                  </a:lnTo>
                  <a:lnTo>
                    <a:pt x="1485" y="13881"/>
                  </a:lnTo>
                  <a:lnTo>
                    <a:pt x="1498" y="14046"/>
                  </a:lnTo>
                  <a:lnTo>
                    <a:pt x="1689" y="14033"/>
                  </a:lnTo>
                  <a:lnTo>
                    <a:pt x="1739" y="15087"/>
                  </a:lnTo>
                  <a:lnTo>
                    <a:pt x="1943" y="15074"/>
                  </a:lnTo>
                  <a:lnTo>
                    <a:pt x="1892" y="14020"/>
                  </a:lnTo>
                  <a:lnTo>
                    <a:pt x="2146" y="14008"/>
                  </a:lnTo>
                  <a:lnTo>
                    <a:pt x="2146" y="13855"/>
                  </a:lnTo>
                  <a:lnTo>
                    <a:pt x="1879" y="13868"/>
                  </a:lnTo>
                  <a:lnTo>
                    <a:pt x="1879" y="13741"/>
                  </a:lnTo>
                  <a:lnTo>
                    <a:pt x="2006" y="13500"/>
                  </a:lnTo>
                  <a:lnTo>
                    <a:pt x="2184" y="13500"/>
                  </a:lnTo>
                  <a:lnTo>
                    <a:pt x="2184" y="13335"/>
                  </a:lnTo>
                  <a:close/>
                </a:path>
                <a:path w="20954" h="15239">
                  <a:moveTo>
                    <a:pt x="2641" y="12484"/>
                  </a:moveTo>
                  <a:lnTo>
                    <a:pt x="2603" y="11684"/>
                  </a:lnTo>
                  <a:lnTo>
                    <a:pt x="2578" y="11391"/>
                  </a:lnTo>
                  <a:lnTo>
                    <a:pt x="2451" y="11252"/>
                  </a:lnTo>
                  <a:lnTo>
                    <a:pt x="2184" y="11264"/>
                  </a:lnTo>
                  <a:lnTo>
                    <a:pt x="2044" y="11277"/>
                  </a:lnTo>
                  <a:lnTo>
                    <a:pt x="1841" y="11455"/>
                  </a:lnTo>
                  <a:lnTo>
                    <a:pt x="1803" y="10807"/>
                  </a:lnTo>
                  <a:lnTo>
                    <a:pt x="1600" y="10807"/>
                  </a:lnTo>
                  <a:lnTo>
                    <a:pt x="1689" y="12534"/>
                  </a:lnTo>
                  <a:lnTo>
                    <a:pt x="1892" y="12522"/>
                  </a:lnTo>
                  <a:lnTo>
                    <a:pt x="1854" y="11658"/>
                  </a:lnTo>
                  <a:lnTo>
                    <a:pt x="1968" y="11506"/>
                  </a:lnTo>
                  <a:lnTo>
                    <a:pt x="2133" y="11442"/>
                  </a:lnTo>
                  <a:lnTo>
                    <a:pt x="2286" y="11455"/>
                  </a:lnTo>
                  <a:lnTo>
                    <a:pt x="2387" y="11607"/>
                  </a:lnTo>
                  <a:lnTo>
                    <a:pt x="2438" y="12484"/>
                  </a:lnTo>
                  <a:lnTo>
                    <a:pt x="2641" y="12484"/>
                  </a:lnTo>
                  <a:close/>
                </a:path>
                <a:path w="20954" h="15239">
                  <a:moveTo>
                    <a:pt x="3009" y="11049"/>
                  </a:moveTo>
                  <a:lnTo>
                    <a:pt x="2959" y="10807"/>
                  </a:lnTo>
                  <a:lnTo>
                    <a:pt x="2908" y="11049"/>
                  </a:lnTo>
                  <a:close/>
                </a:path>
                <a:path w="20954" h="15239">
                  <a:moveTo>
                    <a:pt x="3149" y="12458"/>
                  </a:moveTo>
                  <a:lnTo>
                    <a:pt x="3086" y="11252"/>
                  </a:lnTo>
                  <a:lnTo>
                    <a:pt x="2882" y="11264"/>
                  </a:lnTo>
                  <a:lnTo>
                    <a:pt x="2946" y="12471"/>
                  </a:lnTo>
                  <a:lnTo>
                    <a:pt x="3149" y="12458"/>
                  </a:lnTo>
                  <a:close/>
                </a:path>
                <a:path w="20954" h="15239">
                  <a:moveTo>
                    <a:pt x="4064" y="14084"/>
                  </a:moveTo>
                  <a:lnTo>
                    <a:pt x="4000" y="13538"/>
                  </a:lnTo>
                  <a:lnTo>
                    <a:pt x="3860" y="13423"/>
                  </a:lnTo>
                  <a:lnTo>
                    <a:pt x="3860" y="13995"/>
                  </a:lnTo>
                  <a:lnTo>
                    <a:pt x="3657" y="14173"/>
                  </a:lnTo>
                  <a:lnTo>
                    <a:pt x="3162" y="14198"/>
                  </a:lnTo>
                  <a:lnTo>
                    <a:pt x="3124" y="13563"/>
                  </a:lnTo>
                  <a:lnTo>
                    <a:pt x="3632" y="13538"/>
                  </a:lnTo>
                  <a:lnTo>
                    <a:pt x="3848" y="13665"/>
                  </a:lnTo>
                  <a:lnTo>
                    <a:pt x="3860" y="13995"/>
                  </a:lnTo>
                  <a:lnTo>
                    <a:pt x="3860" y="13423"/>
                  </a:lnTo>
                  <a:lnTo>
                    <a:pt x="3683" y="13360"/>
                  </a:lnTo>
                  <a:lnTo>
                    <a:pt x="3098" y="13385"/>
                  </a:lnTo>
                  <a:lnTo>
                    <a:pt x="2984" y="15024"/>
                  </a:lnTo>
                  <a:lnTo>
                    <a:pt x="3200" y="15011"/>
                  </a:lnTo>
                  <a:lnTo>
                    <a:pt x="3175" y="14376"/>
                  </a:lnTo>
                  <a:lnTo>
                    <a:pt x="3733" y="14338"/>
                  </a:lnTo>
                  <a:lnTo>
                    <a:pt x="3873" y="14300"/>
                  </a:lnTo>
                  <a:lnTo>
                    <a:pt x="4064" y="14084"/>
                  </a:lnTo>
                  <a:close/>
                </a:path>
                <a:path w="20954" h="15239">
                  <a:moveTo>
                    <a:pt x="4279" y="7937"/>
                  </a:moveTo>
                  <a:lnTo>
                    <a:pt x="4254" y="6832"/>
                  </a:lnTo>
                  <a:lnTo>
                    <a:pt x="4191" y="5969"/>
                  </a:lnTo>
                  <a:lnTo>
                    <a:pt x="2844" y="6045"/>
                  </a:lnTo>
                  <a:lnTo>
                    <a:pt x="2933" y="7569"/>
                  </a:lnTo>
                  <a:lnTo>
                    <a:pt x="2933" y="7950"/>
                  </a:lnTo>
                  <a:lnTo>
                    <a:pt x="2717" y="8153"/>
                  </a:lnTo>
                  <a:lnTo>
                    <a:pt x="1879" y="8191"/>
                  </a:lnTo>
                  <a:lnTo>
                    <a:pt x="1651" y="8013"/>
                  </a:lnTo>
                  <a:lnTo>
                    <a:pt x="1574" y="7099"/>
                  </a:lnTo>
                  <a:lnTo>
                    <a:pt x="1371" y="3530"/>
                  </a:lnTo>
                  <a:lnTo>
                    <a:pt x="1333" y="2057"/>
                  </a:lnTo>
                  <a:lnTo>
                    <a:pt x="1536" y="1854"/>
                  </a:lnTo>
                  <a:lnTo>
                    <a:pt x="2362" y="1816"/>
                  </a:lnTo>
                  <a:lnTo>
                    <a:pt x="2578" y="1993"/>
                  </a:lnTo>
                  <a:lnTo>
                    <a:pt x="2616" y="2362"/>
                  </a:lnTo>
                  <a:lnTo>
                    <a:pt x="2679" y="3873"/>
                  </a:lnTo>
                  <a:lnTo>
                    <a:pt x="4025" y="3797"/>
                  </a:lnTo>
                  <a:lnTo>
                    <a:pt x="2578" y="698"/>
                  </a:lnTo>
                  <a:lnTo>
                    <a:pt x="1206" y="762"/>
                  </a:lnTo>
                  <a:lnTo>
                    <a:pt x="711" y="965"/>
                  </a:lnTo>
                  <a:lnTo>
                    <a:pt x="127" y="1676"/>
                  </a:lnTo>
                  <a:lnTo>
                    <a:pt x="0" y="2146"/>
                  </a:lnTo>
                  <a:lnTo>
                    <a:pt x="25" y="3200"/>
                  </a:lnTo>
                  <a:lnTo>
                    <a:pt x="1638" y="9309"/>
                  </a:lnTo>
                  <a:lnTo>
                    <a:pt x="2349" y="9271"/>
                  </a:lnTo>
                  <a:lnTo>
                    <a:pt x="3048" y="9232"/>
                  </a:lnTo>
                  <a:lnTo>
                    <a:pt x="3543" y="9055"/>
                  </a:lnTo>
                  <a:lnTo>
                    <a:pt x="4140" y="8432"/>
                  </a:lnTo>
                  <a:lnTo>
                    <a:pt x="4279" y="7937"/>
                  </a:lnTo>
                  <a:close/>
                </a:path>
                <a:path w="20954" h="15239">
                  <a:moveTo>
                    <a:pt x="4406" y="12014"/>
                  </a:moveTo>
                  <a:lnTo>
                    <a:pt x="4216" y="12014"/>
                  </a:lnTo>
                  <a:lnTo>
                    <a:pt x="4178" y="12141"/>
                  </a:lnTo>
                  <a:lnTo>
                    <a:pt x="4013" y="12268"/>
                  </a:lnTo>
                  <a:lnTo>
                    <a:pt x="3835" y="12268"/>
                  </a:lnTo>
                  <a:lnTo>
                    <a:pt x="3683" y="12166"/>
                  </a:lnTo>
                  <a:lnTo>
                    <a:pt x="3594" y="11988"/>
                  </a:lnTo>
                  <a:lnTo>
                    <a:pt x="3581" y="11849"/>
                  </a:lnTo>
                  <a:lnTo>
                    <a:pt x="3568" y="11671"/>
                  </a:lnTo>
                  <a:lnTo>
                    <a:pt x="3644" y="11480"/>
                  </a:lnTo>
                  <a:lnTo>
                    <a:pt x="3784" y="11353"/>
                  </a:lnTo>
                  <a:lnTo>
                    <a:pt x="3962" y="11353"/>
                  </a:lnTo>
                  <a:lnTo>
                    <a:pt x="4140" y="11468"/>
                  </a:lnTo>
                  <a:lnTo>
                    <a:pt x="4191" y="11607"/>
                  </a:lnTo>
                  <a:lnTo>
                    <a:pt x="4381" y="11595"/>
                  </a:lnTo>
                  <a:lnTo>
                    <a:pt x="4013" y="11176"/>
                  </a:lnTo>
                  <a:lnTo>
                    <a:pt x="3873" y="11176"/>
                  </a:lnTo>
                  <a:lnTo>
                    <a:pt x="3670" y="11214"/>
                  </a:lnTo>
                  <a:lnTo>
                    <a:pt x="3517" y="11328"/>
                  </a:lnTo>
                  <a:lnTo>
                    <a:pt x="3416" y="11493"/>
                  </a:lnTo>
                  <a:lnTo>
                    <a:pt x="3365" y="11696"/>
                  </a:lnTo>
                  <a:lnTo>
                    <a:pt x="3378" y="11849"/>
                  </a:lnTo>
                  <a:lnTo>
                    <a:pt x="3390" y="12039"/>
                  </a:lnTo>
                  <a:lnTo>
                    <a:pt x="3441" y="12192"/>
                  </a:lnTo>
                  <a:lnTo>
                    <a:pt x="3644" y="12395"/>
                  </a:lnTo>
                  <a:lnTo>
                    <a:pt x="3784" y="12446"/>
                  </a:lnTo>
                  <a:lnTo>
                    <a:pt x="3949" y="12433"/>
                  </a:lnTo>
                  <a:lnTo>
                    <a:pt x="4343" y="12204"/>
                  </a:lnTo>
                  <a:lnTo>
                    <a:pt x="4406" y="12077"/>
                  </a:lnTo>
                  <a:close/>
                </a:path>
                <a:path w="20954" h="15239">
                  <a:moveTo>
                    <a:pt x="5321" y="14897"/>
                  </a:moveTo>
                  <a:lnTo>
                    <a:pt x="5308" y="14770"/>
                  </a:lnTo>
                  <a:lnTo>
                    <a:pt x="5257" y="13677"/>
                  </a:lnTo>
                  <a:lnTo>
                    <a:pt x="5054" y="13690"/>
                  </a:lnTo>
                  <a:lnTo>
                    <a:pt x="5067" y="14668"/>
                  </a:lnTo>
                  <a:lnTo>
                    <a:pt x="4648" y="14770"/>
                  </a:lnTo>
                  <a:lnTo>
                    <a:pt x="4521" y="13716"/>
                  </a:lnTo>
                  <a:lnTo>
                    <a:pt x="4406" y="14782"/>
                  </a:lnTo>
                  <a:lnTo>
                    <a:pt x="4635" y="14947"/>
                  </a:lnTo>
                  <a:lnTo>
                    <a:pt x="4927" y="14935"/>
                  </a:lnTo>
                  <a:lnTo>
                    <a:pt x="5118" y="14782"/>
                  </a:lnTo>
                  <a:lnTo>
                    <a:pt x="5321" y="14897"/>
                  </a:lnTo>
                  <a:close/>
                </a:path>
                <a:path w="20954" h="15239">
                  <a:moveTo>
                    <a:pt x="5600" y="12319"/>
                  </a:moveTo>
                  <a:lnTo>
                    <a:pt x="5524" y="11760"/>
                  </a:lnTo>
                  <a:lnTo>
                    <a:pt x="5473" y="11290"/>
                  </a:lnTo>
                  <a:lnTo>
                    <a:pt x="5321" y="11176"/>
                  </a:lnTo>
                  <a:lnTo>
                    <a:pt x="5321" y="11760"/>
                  </a:lnTo>
                  <a:lnTo>
                    <a:pt x="5219" y="12128"/>
                  </a:lnTo>
                  <a:lnTo>
                    <a:pt x="5029" y="12204"/>
                  </a:lnTo>
                  <a:lnTo>
                    <a:pt x="4851" y="12153"/>
                  </a:lnTo>
                  <a:lnTo>
                    <a:pt x="4902" y="11772"/>
                  </a:lnTo>
                  <a:lnTo>
                    <a:pt x="5321" y="11760"/>
                  </a:lnTo>
                  <a:lnTo>
                    <a:pt x="5321" y="11176"/>
                  </a:lnTo>
                  <a:lnTo>
                    <a:pt x="5181" y="11125"/>
                  </a:lnTo>
                  <a:lnTo>
                    <a:pt x="4953" y="11125"/>
                  </a:lnTo>
                  <a:lnTo>
                    <a:pt x="4724" y="11226"/>
                  </a:lnTo>
                  <a:lnTo>
                    <a:pt x="4572" y="11506"/>
                  </a:lnTo>
                  <a:lnTo>
                    <a:pt x="4787" y="11493"/>
                  </a:lnTo>
                  <a:lnTo>
                    <a:pt x="4902" y="11315"/>
                  </a:lnTo>
                  <a:lnTo>
                    <a:pt x="5118" y="11290"/>
                  </a:lnTo>
                  <a:lnTo>
                    <a:pt x="5308" y="11607"/>
                  </a:lnTo>
                  <a:lnTo>
                    <a:pt x="4940" y="11633"/>
                  </a:lnTo>
                  <a:lnTo>
                    <a:pt x="4800" y="11671"/>
                  </a:lnTo>
                  <a:lnTo>
                    <a:pt x="4610" y="12192"/>
                  </a:lnTo>
                  <a:lnTo>
                    <a:pt x="4787" y="12369"/>
                  </a:lnTo>
                  <a:lnTo>
                    <a:pt x="5143" y="12382"/>
                  </a:lnTo>
                  <a:lnTo>
                    <a:pt x="5346" y="12217"/>
                  </a:lnTo>
                  <a:lnTo>
                    <a:pt x="5384" y="12344"/>
                  </a:lnTo>
                  <a:lnTo>
                    <a:pt x="5600" y="12319"/>
                  </a:lnTo>
                  <a:close/>
                </a:path>
                <a:path w="20954" h="15239">
                  <a:moveTo>
                    <a:pt x="6489" y="14706"/>
                  </a:moveTo>
                  <a:lnTo>
                    <a:pt x="6388" y="13690"/>
                  </a:lnTo>
                  <a:lnTo>
                    <a:pt x="6286" y="14655"/>
                  </a:lnTo>
                  <a:lnTo>
                    <a:pt x="5981" y="14706"/>
                  </a:lnTo>
                  <a:lnTo>
                    <a:pt x="5930" y="13804"/>
                  </a:lnTo>
                  <a:lnTo>
                    <a:pt x="6159" y="13792"/>
                  </a:lnTo>
                  <a:lnTo>
                    <a:pt x="6286" y="14655"/>
                  </a:lnTo>
                  <a:lnTo>
                    <a:pt x="6286" y="13639"/>
                  </a:lnTo>
                  <a:lnTo>
                    <a:pt x="5956" y="13627"/>
                  </a:lnTo>
                  <a:lnTo>
                    <a:pt x="5765" y="13792"/>
                  </a:lnTo>
                  <a:lnTo>
                    <a:pt x="5727" y="13157"/>
                  </a:lnTo>
                  <a:lnTo>
                    <a:pt x="5613" y="14884"/>
                  </a:lnTo>
                  <a:lnTo>
                    <a:pt x="5803" y="14871"/>
                  </a:lnTo>
                  <a:lnTo>
                    <a:pt x="5803" y="14732"/>
                  </a:lnTo>
                  <a:lnTo>
                    <a:pt x="6019" y="14884"/>
                  </a:lnTo>
                  <a:lnTo>
                    <a:pt x="6311" y="14871"/>
                  </a:lnTo>
                  <a:lnTo>
                    <a:pt x="6477" y="14732"/>
                  </a:lnTo>
                  <a:close/>
                </a:path>
                <a:path w="20954" h="15239">
                  <a:moveTo>
                    <a:pt x="6819" y="12141"/>
                  </a:moveTo>
                  <a:lnTo>
                    <a:pt x="6781" y="11214"/>
                  </a:lnTo>
                  <a:lnTo>
                    <a:pt x="6769" y="11049"/>
                  </a:lnTo>
                  <a:lnTo>
                    <a:pt x="6578" y="11061"/>
                  </a:lnTo>
                  <a:lnTo>
                    <a:pt x="6565" y="11188"/>
                  </a:lnTo>
                  <a:lnTo>
                    <a:pt x="6565" y="12039"/>
                  </a:lnTo>
                  <a:lnTo>
                    <a:pt x="6223" y="12141"/>
                  </a:lnTo>
                  <a:lnTo>
                    <a:pt x="6019" y="11899"/>
                  </a:lnTo>
                  <a:lnTo>
                    <a:pt x="6096" y="11277"/>
                  </a:lnTo>
                  <a:lnTo>
                    <a:pt x="6400" y="11214"/>
                  </a:lnTo>
                  <a:lnTo>
                    <a:pt x="6565" y="12039"/>
                  </a:lnTo>
                  <a:lnTo>
                    <a:pt x="6565" y="11188"/>
                  </a:lnTo>
                  <a:lnTo>
                    <a:pt x="6362" y="11049"/>
                  </a:lnTo>
                  <a:lnTo>
                    <a:pt x="6070" y="11061"/>
                  </a:lnTo>
                  <a:lnTo>
                    <a:pt x="5880" y="12103"/>
                  </a:lnTo>
                  <a:lnTo>
                    <a:pt x="6007" y="12255"/>
                  </a:lnTo>
                  <a:lnTo>
                    <a:pt x="6134" y="12319"/>
                  </a:lnTo>
                  <a:lnTo>
                    <a:pt x="6426" y="12306"/>
                  </a:lnTo>
                  <a:lnTo>
                    <a:pt x="6616" y="12153"/>
                  </a:lnTo>
                  <a:lnTo>
                    <a:pt x="6540" y="12509"/>
                  </a:lnTo>
                  <a:lnTo>
                    <a:pt x="6413" y="12585"/>
                  </a:lnTo>
                  <a:lnTo>
                    <a:pt x="6184" y="12598"/>
                  </a:lnTo>
                  <a:lnTo>
                    <a:pt x="5981" y="12446"/>
                  </a:lnTo>
                  <a:lnTo>
                    <a:pt x="5905" y="12598"/>
                  </a:lnTo>
                  <a:lnTo>
                    <a:pt x="6032" y="12700"/>
                  </a:lnTo>
                  <a:lnTo>
                    <a:pt x="6159" y="12750"/>
                  </a:lnTo>
                  <a:lnTo>
                    <a:pt x="6337" y="12763"/>
                  </a:lnTo>
                  <a:lnTo>
                    <a:pt x="6489" y="12750"/>
                  </a:lnTo>
                  <a:lnTo>
                    <a:pt x="6616" y="12700"/>
                  </a:lnTo>
                  <a:lnTo>
                    <a:pt x="6819" y="12153"/>
                  </a:lnTo>
                  <a:close/>
                </a:path>
                <a:path w="20954" h="15239">
                  <a:moveTo>
                    <a:pt x="7099" y="14808"/>
                  </a:moveTo>
                  <a:lnTo>
                    <a:pt x="7010" y="13093"/>
                  </a:lnTo>
                  <a:lnTo>
                    <a:pt x="6807" y="13093"/>
                  </a:lnTo>
                  <a:lnTo>
                    <a:pt x="6896" y="14820"/>
                  </a:lnTo>
                  <a:lnTo>
                    <a:pt x="7099" y="14808"/>
                  </a:lnTo>
                  <a:close/>
                </a:path>
                <a:path w="20954" h="15239">
                  <a:moveTo>
                    <a:pt x="7493" y="13360"/>
                  </a:moveTo>
                  <a:lnTo>
                    <a:pt x="7404" y="13119"/>
                  </a:lnTo>
                  <a:lnTo>
                    <a:pt x="7429" y="13347"/>
                  </a:lnTo>
                  <a:close/>
                </a:path>
                <a:path w="20954" h="15239">
                  <a:moveTo>
                    <a:pt x="7632" y="14770"/>
                  </a:moveTo>
                  <a:lnTo>
                    <a:pt x="7569" y="13563"/>
                  </a:lnTo>
                  <a:lnTo>
                    <a:pt x="7366" y="13576"/>
                  </a:lnTo>
                  <a:lnTo>
                    <a:pt x="7429" y="14782"/>
                  </a:lnTo>
                  <a:lnTo>
                    <a:pt x="7632" y="14770"/>
                  </a:lnTo>
                  <a:close/>
                </a:path>
                <a:path w="20954" h="15239">
                  <a:moveTo>
                    <a:pt x="8064" y="11976"/>
                  </a:moveTo>
                  <a:lnTo>
                    <a:pt x="7975" y="11150"/>
                  </a:lnTo>
                  <a:lnTo>
                    <a:pt x="7848" y="11023"/>
                  </a:lnTo>
                  <a:lnTo>
                    <a:pt x="7835" y="11976"/>
                  </a:lnTo>
                  <a:lnTo>
                    <a:pt x="7708" y="12065"/>
                  </a:lnTo>
                  <a:lnTo>
                    <a:pt x="7505" y="12077"/>
                  </a:lnTo>
                  <a:lnTo>
                    <a:pt x="7277" y="11823"/>
                  </a:lnTo>
                  <a:lnTo>
                    <a:pt x="7378" y="11201"/>
                  </a:lnTo>
                  <a:lnTo>
                    <a:pt x="7658" y="11150"/>
                  </a:lnTo>
                  <a:lnTo>
                    <a:pt x="7835" y="11976"/>
                  </a:lnTo>
                  <a:lnTo>
                    <a:pt x="7835" y="11023"/>
                  </a:lnTo>
                  <a:lnTo>
                    <a:pt x="7708" y="10972"/>
                  </a:lnTo>
                  <a:lnTo>
                    <a:pt x="7442" y="10998"/>
                  </a:lnTo>
                  <a:lnTo>
                    <a:pt x="7264" y="11074"/>
                  </a:lnTo>
                  <a:lnTo>
                    <a:pt x="7099" y="11976"/>
                  </a:lnTo>
                  <a:lnTo>
                    <a:pt x="7315" y="12204"/>
                  </a:lnTo>
                  <a:lnTo>
                    <a:pt x="7454" y="12255"/>
                  </a:lnTo>
                  <a:lnTo>
                    <a:pt x="7823" y="12204"/>
                  </a:lnTo>
                  <a:lnTo>
                    <a:pt x="7975" y="12077"/>
                  </a:lnTo>
                  <a:close/>
                </a:path>
                <a:path w="20954" h="15239">
                  <a:moveTo>
                    <a:pt x="8763" y="7772"/>
                  </a:moveTo>
                  <a:lnTo>
                    <a:pt x="7391" y="609"/>
                  </a:lnTo>
                  <a:lnTo>
                    <a:pt x="7391" y="7569"/>
                  </a:lnTo>
                  <a:lnTo>
                    <a:pt x="7239" y="7721"/>
                  </a:lnTo>
                  <a:lnTo>
                    <a:pt x="6223" y="7772"/>
                  </a:lnTo>
                  <a:lnTo>
                    <a:pt x="5905" y="1803"/>
                  </a:lnTo>
                  <a:lnTo>
                    <a:pt x="6934" y="1752"/>
                  </a:lnTo>
                  <a:lnTo>
                    <a:pt x="7162" y="1943"/>
                  </a:lnTo>
                  <a:lnTo>
                    <a:pt x="7327" y="3924"/>
                  </a:lnTo>
                  <a:lnTo>
                    <a:pt x="7391" y="7569"/>
                  </a:lnTo>
                  <a:lnTo>
                    <a:pt x="7391" y="609"/>
                  </a:lnTo>
                  <a:lnTo>
                    <a:pt x="7137" y="546"/>
                  </a:lnTo>
                  <a:lnTo>
                    <a:pt x="4495" y="685"/>
                  </a:lnTo>
                  <a:lnTo>
                    <a:pt x="4940" y="9029"/>
                  </a:lnTo>
                  <a:lnTo>
                    <a:pt x="7569" y="8890"/>
                  </a:lnTo>
                  <a:lnTo>
                    <a:pt x="8077" y="8712"/>
                  </a:lnTo>
                  <a:lnTo>
                    <a:pt x="8674" y="8077"/>
                  </a:lnTo>
                  <a:lnTo>
                    <a:pt x="8763" y="7772"/>
                  </a:lnTo>
                  <a:close/>
                </a:path>
                <a:path w="20954" h="15239">
                  <a:moveTo>
                    <a:pt x="8890" y="14338"/>
                  </a:moveTo>
                  <a:lnTo>
                    <a:pt x="8699" y="14338"/>
                  </a:lnTo>
                  <a:lnTo>
                    <a:pt x="8661" y="14465"/>
                  </a:lnTo>
                  <a:lnTo>
                    <a:pt x="8496" y="14592"/>
                  </a:lnTo>
                  <a:lnTo>
                    <a:pt x="8318" y="14592"/>
                  </a:lnTo>
                  <a:lnTo>
                    <a:pt x="8166" y="14490"/>
                  </a:lnTo>
                  <a:lnTo>
                    <a:pt x="8077" y="14312"/>
                  </a:lnTo>
                  <a:lnTo>
                    <a:pt x="8064" y="14173"/>
                  </a:lnTo>
                  <a:lnTo>
                    <a:pt x="8051" y="13995"/>
                  </a:lnTo>
                  <a:lnTo>
                    <a:pt x="8128" y="13804"/>
                  </a:lnTo>
                  <a:lnTo>
                    <a:pt x="8267" y="13677"/>
                  </a:lnTo>
                  <a:lnTo>
                    <a:pt x="8445" y="13677"/>
                  </a:lnTo>
                  <a:lnTo>
                    <a:pt x="8623" y="13792"/>
                  </a:lnTo>
                  <a:lnTo>
                    <a:pt x="8674" y="13931"/>
                  </a:lnTo>
                  <a:lnTo>
                    <a:pt x="8864" y="13919"/>
                  </a:lnTo>
                  <a:lnTo>
                    <a:pt x="8496" y="13500"/>
                  </a:lnTo>
                  <a:lnTo>
                    <a:pt x="8356" y="13500"/>
                  </a:lnTo>
                  <a:lnTo>
                    <a:pt x="8153" y="13538"/>
                  </a:lnTo>
                  <a:lnTo>
                    <a:pt x="8001" y="13652"/>
                  </a:lnTo>
                  <a:lnTo>
                    <a:pt x="7899" y="13817"/>
                  </a:lnTo>
                  <a:lnTo>
                    <a:pt x="7848" y="14020"/>
                  </a:lnTo>
                  <a:lnTo>
                    <a:pt x="7861" y="14173"/>
                  </a:lnTo>
                  <a:lnTo>
                    <a:pt x="7874" y="14363"/>
                  </a:lnTo>
                  <a:lnTo>
                    <a:pt x="7924" y="14516"/>
                  </a:lnTo>
                  <a:lnTo>
                    <a:pt x="8128" y="14719"/>
                  </a:lnTo>
                  <a:lnTo>
                    <a:pt x="8267" y="14770"/>
                  </a:lnTo>
                  <a:lnTo>
                    <a:pt x="8432" y="14757"/>
                  </a:lnTo>
                  <a:lnTo>
                    <a:pt x="8826" y="14528"/>
                  </a:lnTo>
                  <a:lnTo>
                    <a:pt x="8890" y="14401"/>
                  </a:lnTo>
                  <a:close/>
                </a:path>
                <a:path w="20954" h="15239">
                  <a:moveTo>
                    <a:pt x="9994" y="11861"/>
                  </a:moveTo>
                  <a:lnTo>
                    <a:pt x="9880" y="10668"/>
                  </a:lnTo>
                  <a:lnTo>
                    <a:pt x="9880" y="11671"/>
                  </a:lnTo>
                  <a:lnTo>
                    <a:pt x="9702" y="11887"/>
                  </a:lnTo>
                  <a:lnTo>
                    <a:pt x="9575" y="11950"/>
                  </a:lnTo>
                  <a:lnTo>
                    <a:pt x="9182" y="11976"/>
                  </a:lnTo>
                  <a:lnTo>
                    <a:pt x="9118" y="10693"/>
                  </a:lnTo>
                  <a:lnTo>
                    <a:pt x="9525" y="10668"/>
                  </a:lnTo>
                  <a:lnTo>
                    <a:pt x="9652" y="10718"/>
                  </a:lnTo>
                  <a:lnTo>
                    <a:pt x="9842" y="10922"/>
                  </a:lnTo>
                  <a:lnTo>
                    <a:pt x="9880" y="11671"/>
                  </a:lnTo>
                  <a:lnTo>
                    <a:pt x="9880" y="10668"/>
                  </a:lnTo>
                  <a:lnTo>
                    <a:pt x="9626" y="10515"/>
                  </a:lnTo>
                  <a:lnTo>
                    <a:pt x="9359" y="10502"/>
                  </a:lnTo>
                  <a:lnTo>
                    <a:pt x="8890" y="10528"/>
                  </a:lnTo>
                  <a:lnTo>
                    <a:pt x="8978" y="12153"/>
                  </a:lnTo>
                  <a:lnTo>
                    <a:pt x="9575" y="12128"/>
                  </a:lnTo>
                  <a:lnTo>
                    <a:pt x="9702" y="12090"/>
                  </a:lnTo>
                  <a:lnTo>
                    <a:pt x="9880" y="11976"/>
                  </a:lnTo>
                  <a:close/>
                </a:path>
                <a:path w="20954" h="15239">
                  <a:moveTo>
                    <a:pt x="10947" y="14605"/>
                  </a:moveTo>
                  <a:lnTo>
                    <a:pt x="10858" y="12979"/>
                  </a:lnTo>
                  <a:lnTo>
                    <a:pt x="10642" y="12992"/>
                  </a:lnTo>
                  <a:lnTo>
                    <a:pt x="10680" y="13690"/>
                  </a:lnTo>
                  <a:lnTo>
                    <a:pt x="9855" y="13728"/>
                  </a:lnTo>
                  <a:lnTo>
                    <a:pt x="9829" y="13030"/>
                  </a:lnTo>
                  <a:lnTo>
                    <a:pt x="9613" y="13042"/>
                  </a:lnTo>
                  <a:lnTo>
                    <a:pt x="9690" y="14668"/>
                  </a:lnTo>
                  <a:lnTo>
                    <a:pt x="9906" y="14655"/>
                  </a:lnTo>
                  <a:lnTo>
                    <a:pt x="9867" y="13906"/>
                  </a:lnTo>
                  <a:lnTo>
                    <a:pt x="10693" y="13868"/>
                  </a:lnTo>
                  <a:lnTo>
                    <a:pt x="10731" y="14617"/>
                  </a:lnTo>
                  <a:lnTo>
                    <a:pt x="10947" y="14605"/>
                  </a:lnTo>
                  <a:close/>
                </a:path>
                <a:path w="20954" h="15239">
                  <a:moveTo>
                    <a:pt x="11366" y="11353"/>
                  </a:moveTo>
                  <a:lnTo>
                    <a:pt x="11252" y="10985"/>
                  </a:lnTo>
                  <a:lnTo>
                    <a:pt x="11150" y="11315"/>
                  </a:lnTo>
                  <a:lnTo>
                    <a:pt x="10553" y="11353"/>
                  </a:lnTo>
                  <a:lnTo>
                    <a:pt x="10680" y="11049"/>
                  </a:lnTo>
                  <a:lnTo>
                    <a:pt x="10934" y="10985"/>
                  </a:lnTo>
                  <a:lnTo>
                    <a:pt x="11150" y="11315"/>
                  </a:lnTo>
                  <a:lnTo>
                    <a:pt x="11150" y="10883"/>
                  </a:lnTo>
                  <a:lnTo>
                    <a:pt x="10998" y="10807"/>
                  </a:lnTo>
                  <a:lnTo>
                    <a:pt x="10744" y="10820"/>
                  </a:lnTo>
                  <a:lnTo>
                    <a:pt x="10490" y="10972"/>
                  </a:lnTo>
                  <a:lnTo>
                    <a:pt x="10350" y="11633"/>
                  </a:lnTo>
                  <a:lnTo>
                    <a:pt x="10477" y="11874"/>
                  </a:lnTo>
                  <a:lnTo>
                    <a:pt x="10769" y="12077"/>
                  </a:lnTo>
                  <a:lnTo>
                    <a:pt x="11137" y="12052"/>
                  </a:lnTo>
                  <a:lnTo>
                    <a:pt x="11277" y="11976"/>
                  </a:lnTo>
                  <a:lnTo>
                    <a:pt x="11239" y="11722"/>
                  </a:lnTo>
                  <a:lnTo>
                    <a:pt x="10998" y="11899"/>
                  </a:lnTo>
                  <a:lnTo>
                    <a:pt x="10833" y="11899"/>
                  </a:lnTo>
                  <a:lnTo>
                    <a:pt x="10642" y="11772"/>
                  </a:lnTo>
                  <a:lnTo>
                    <a:pt x="10553" y="11518"/>
                  </a:lnTo>
                  <a:lnTo>
                    <a:pt x="11366" y="11480"/>
                  </a:lnTo>
                  <a:lnTo>
                    <a:pt x="11366" y="11353"/>
                  </a:lnTo>
                  <a:close/>
                </a:path>
                <a:path w="20954" h="15239">
                  <a:moveTo>
                    <a:pt x="12217" y="13868"/>
                  </a:moveTo>
                  <a:lnTo>
                    <a:pt x="12103" y="13500"/>
                  </a:lnTo>
                  <a:lnTo>
                    <a:pt x="12001" y="13830"/>
                  </a:lnTo>
                  <a:lnTo>
                    <a:pt x="11404" y="13868"/>
                  </a:lnTo>
                  <a:lnTo>
                    <a:pt x="11518" y="13563"/>
                  </a:lnTo>
                  <a:lnTo>
                    <a:pt x="11785" y="13500"/>
                  </a:lnTo>
                  <a:lnTo>
                    <a:pt x="12001" y="13830"/>
                  </a:lnTo>
                  <a:lnTo>
                    <a:pt x="12001" y="13398"/>
                  </a:lnTo>
                  <a:lnTo>
                    <a:pt x="11849" y="13322"/>
                  </a:lnTo>
                  <a:lnTo>
                    <a:pt x="11595" y="13335"/>
                  </a:lnTo>
                  <a:lnTo>
                    <a:pt x="11341" y="13487"/>
                  </a:lnTo>
                  <a:lnTo>
                    <a:pt x="11201" y="14147"/>
                  </a:lnTo>
                  <a:lnTo>
                    <a:pt x="11315" y="14389"/>
                  </a:lnTo>
                  <a:lnTo>
                    <a:pt x="11620" y="14592"/>
                  </a:lnTo>
                  <a:lnTo>
                    <a:pt x="11988" y="14566"/>
                  </a:lnTo>
                  <a:lnTo>
                    <a:pt x="12128" y="14490"/>
                  </a:lnTo>
                  <a:lnTo>
                    <a:pt x="12090" y="14236"/>
                  </a:lnTo>
                  <a:lnTo>
                    <a:pt x="11849" y="14414"/>
                  </a:lnTo>
                  <a:lnTo>
                    <a:pt x="11684" y="14414"/>
                  </a:lnTo>
                  <a:lnTo>
                    <a:pt x="11493" y="14287"/>
                  </a:lnTo>
                  <a:lnTo>
                    <a:pt x="11404" y="14033"/>
                  </a:lnTo>
                  <a:lnTo>
                    <a:pt x="12217" y="13995"/>
                  </a:lnTo>
                  <a:lnTo>
                    <a:pt x="12217" y="13868"/>
                  </a:lnTo>
                  <a:close/>
                </a:path>
                <a:path w="20954" h="15239">
                  <a:moveTo>
                    <a:pt x="12598" y="11633"/>
                  </a:moveTo>
                  <a:lnTo>
                    <a:pt x="12484" y="10922"/>
                  </a:lnTo>
                  <a:lnTo>
                    <a:pt x="12395" y="11633"/>
                  </a:lnTo>
                  <a:lnTo>
                    <a:pt x="12280" y="11785"/>
                  </a:lnTo>
                  <a:lnTo>
                    <a:pt x="11976" y="11849"/>
                  </a:lnTo>
                  <a:lnTo>
                    <a:pt x="11938" y="10934"/>
                  </a:lnTo>
                  <a:lnTo>
                    <a:pt x="12153" y="10922"/>
                  </a:lnTo>
                  <a:lnTo>
                    <a:pt x="12395" y="11633"/>
                  </a:lnTo>
                  <a:lnTo>
                    <a:pt x="12395" y="10833"/>
                  </a:lnTo>
                  <a:lnTo>
                    <a:pt x="12255" y="10744"/>
                  </a:lnTo>
                  <a:lnTo>
                    <a:pt x="11963" y="10756"/>
                  </a:lnTo>
                  <a:lnTo>
                    <a:pt x="11772" y="10922"/>
                  </a:lnTo>
                  <a:lnTo>
                    <a:pt x="11747" y="10795"/>
                  </a:lnTo>
                  <a:lnTo>
                    <a:pt x="11645" y="12471"/>
                  </a:lnTo>
                  <a:lnTo>
                    <a:pt x="11861" y="12471"/>
                  </a:lnTo>
                  <a:lnTo>
                    <a:pt x="11823" y="11887"/>
                  </a:lnTo>
                  <a:lnTo>
                    <a:pt x="12026" y="12014"/>
                  </a:lnTo>
                  <a:lnTo>
                    <a:pt x="12319" y="12001"/>
                  </a:lnTo>
                  <a:lnTo>
                    <a:pt x="12458" y="11887"/>
                  </a:lnTo>
                  <a:lnTo>
                    <a:pt x="12598" y="11633"/>
                  </a:lnTo>
                  <a:close/>
                </a:path>
                <a:path w="20954" h="15239">
                  <a:moveTo>
                    <a:pt x="13258" y="4724"/>
                  </a:moveTo>
                  <a:lnTo>
                    <a:pt x="13144" y="1511"/>
                  </a:lnTo>
                  <a:lnTo>
                    <a:pt x="12954" y="965"/>
                  </a:lnTo>
                  <a:lnTo>
                    <a:pt x="12293" y="431"/>
                  </a:lnTo>
                  <a:lnTo>
                    <a:pt x="11950" y="355"/>
                  </a:lnTo>
                  <a:lnTo>
                    <a:pt x="11950" y="4457"/>
                  </a:lnTo>
                  <a:lnTo>
                    <a:pt x="11734" y="4673"/>
                  </a:lnTo>
                  <a:lnTo>
                    <a:pt x="10820" y="4724"/>
                  </a:lnTo>
                  <a:lnTo>
                    <a:pt x="10655" y="1562"/>
                  </a:lnTo>
                  <a:lnTo>
                    <a:pt x="11569" y="1511"/>
                  </a:lnTo>
                  <a:lnTo>
                    <a:pt x="11798" y="1701"/>
                  </a:lnTo>
                  <a:lnTo>
                    <a:pt x="11887" y="2400"/>
                  </a:lnTo>
                  <a:lnTo>
                    <a:pt x="11950" y="4457"/>
                  </a:lnTo>
                  <a:lnTo>
                    <a:pt x="11950" y="355"/>
                  </a:lnTo>
                  <a:lnTo>
                    <a:pt x="11772" y="304"/>
                  </a:lnTo>
                  <a:lnTo>
                    <a:pt x="9245" y="444"/>
                  </a:lnTo>
                  <a:lnTo>
                    <a:pt x="9677" y="8788"/>
                  </a:lnTo>
                  <a:lnTo>
                    <a:pt x="11023" y="8724"/>
                  </a:lnTo>
                  <a:lnTo>
                    <a:pt x="10883" y="5918"/>
                  </a:lnTo>
                  <a:lnTo>
                    <a:pt x="12065" y="5854"/>
                  </a:lnTo>
                  <a:lnTo>
                    <a:pt x="12560" y="5676"/>
                  </a:lnTo>
                  <a:lnTo>
                    <a:pt x="13157" y="5067"/>
                  </a:lnTo>
                  <a:lnTo>
                    <a:pt x="13258" y="4724"/>
                  </a:lnTo>
                  <a:close/>
                </a:path>
                <a:path w="20954" h="15239">
                  <a:moveTo>
                    <a:pt x="13436" y="14452"/>
                  </a:moveTo>
                  <a:lnTo>
                    <a:pt x="13360" y="13893"/>
                  </a:lnTo>
                  <a:lnTo>
                    <a:pt x="13296" y="13423"/>
                  </a:lnTo>
                  <a:lnTo>
                    <a:pt x="13157" y="13309"/>
                  </a:lnTo>
                  <a:lnTo>
                    <a:pt x="13157" y="13893"/>
                  </a:lnTo>
                  <a:lnTo>
                    <a:pt x="13055" y="14262"/>
                  </a:lnTo>
                  <a:lnTo>
                    <a:pt x="12865" y="14338"/>
                  </a:lnTo>
                  <a:lnTo>
                    <a:pt x="12687" y="14287"/>
                  </a:lnTo>
                  <a:lnTo>
                    <a:pt x="12738" y="13906"/>
                  </a:lnTo>
                  <a:lnTo>
                    <a:pt x="13157" y="13893"/>
                  </a:lnTo>
                  <a:lnTo>
                    <a:pt x="13157" y="13309"/>
                  </a:lnTo>
                  <a:lnTo>
                    <a:pt x="13017" y="13258"/>
                  </a:lnTo>
                  <a:lnTo>
                    <a:pt x="12788" y="13258"/>
                  </a:lnTo>
                  <a:lnTo>
                    <a:pt x="12560" y="13360"/>
                  </a:lnTo>
                  <a:lnTo>
                    <a:pt x="12407" y="13639"/>
                  </a:lnTo>
                  <a:lnTo>
                    <a:pt x="12623" y="13627"/>
                  </a:lnTo>
                  <a:lnTo>
                    <a:pt x="12738" y="13449"/>
                  </a:lnTo>
                  <a:lnTo>
                    <a:pt x="12954" y="13423"/>
                  </a:lnTo>
                  <a:lnTo>
                    <a:pt x="13144" y="13741"/>
                  </a:lnTo>
                  <a:lnTo>
                    <a:pt x="12776" y="13766"/>
                  </a:lnTo>
                  <a:lnTo>
                    <a:pt x="12636" y="13804"/>
                  </a:lnTo>
                  <a:lnTo>
                    <a:pt x="12433" y="14325"/>
                  </a:lnTo>
                  <a:lnTo>
                    <a:pt x="12623" y="14503"/>
                  </a:lnTo>
                  <a:lnTo>
                    <a:pt x="12954" y="14516"/>
                  </a:lnTo>
                  <a:lnTo>
                    <a:pt x="13182" y="14351"/>
                  </a:lnTo>
                  <a:lnTo>
                    <a:pt x="13220" y="14478"/>
                  </a:lnTo>
                  <a:lnTo>
                    <a:pt x="13436" y="14452"/>
                  </a:lnTo>
                  <a:close/>
                </a:path>
                <a:path w="20954" h="15239">
                  <a:moveTo>
                    <a:pt x="13855" y="11887"/>
                  </a:moveTo>
                  <a:lnTo>
                    <a:pt x="13779" y="11328"/>
                  </a:lnTo>
                  <a:lnTo>
                    <a:pt x="13716" y="10858"/>
                  </a:lnTo>
                  <a:lnTo>
                    <a:pt x="13576" y="10744"/>
                  </a:lnTo>
                  <a:lnTo>
                    <a:pt x="13576" y="11328"/>
                  </a:lnTo>
                  <a:lnTo>
                    <a:pt x="13474" y="11696"/>
                  </a:lnTo>
                  <a:lnTo>
                    <a:pt x="13284" y="11772"/>
                  </a:lnTo>
                  <a:lnTo>
                    <a:pt x="13093" y="11722"/>
                  </a:lnTo>
                  <a:lnTo>
                    <a:pt x="13157" y="11341"/>
                  </a:lnTo>
                  <a:lnTo>
                    <a:pt x="13576" y="11328"/>
                  </a:lnTo>
                  <a:lnTo>
                    <a:pt x="13576" y="10744"/>
                  </a:lnTo>
                  <a:lnTo>
                    <a:pt x="13436" y="10680"/>
                  </a:lnTo>
                  <a:lnTo>
                    <a:pt x="13208" y="10693"/>
                  </a:lnTo>
                  <a:lnTo>
                    <a:pt x="12979" y="10795"/>
                  </a:lnTo>
                  <a:lnTo>
                    <a:pt x="12827" y="11074"/>
                  </a:lnTo>
                  <a:lnTo>
                    <a:pt x="13042" y="11061"/>
                  </a:lnTo>
                  <a:lnTo>
                    <a:pt x="13157" y="10883"/>
                  </a:lnTo>
                  <a:lnTo>
                    <a:pt x="13373" y="10858"/>
                  </a:lnTo>
                  <a:lnTo>
                    <a:pt x="13563" y="11176"/>
                  </a:lnTo>
                  <a:lnTo>
                    <a:pt x="13195" y="11201"/>
                  </a:lnTo>
                  <a:lnTo>
                    <a:pt x="13055" y="11239"/>
                  </a:lnTo>
                  <a:lnTo>
                    <a:pt x="12852" y="11760"/>
                  </a:lnTo>
                  <a:lnTo>
                    <a:pt x="13042" y="11938"/>
                  </a:lnTo>
                  <a:lnTo>
                    <a:pt x="13398" y="11950"/>
                  </a:lnTo>
                  <a:lnTo>
                    <a:pt x="13601" y="11785"/>
                  </a:lnTo>
                  <a:lnTo>
                    <a:pt x="13639" y="11912"/>
                  </a:lnTo>
                  <a:lnTo>
                    <a:pt x="13855" y="11887"/>
                  </a:lnTo>
                  <a:close/>
                </a:path>
                <a:path w="20954" h="15239">
                  <a:moveTo>
                    <a:pt x="13919" y="14452"/>
                  </a:moveTo>
                  <a:lnTo>
                    <a:pt x="13830" y="12738"/>
                  </a:lnTo>
                  <a:lnTo>
                    <a:pt x="13627" y="12750"/>
                  </a:lnTo>
                  <a:lnTo>
                    <a:pt x="13716" y="14465"/>
                  </a:lnTo>
                  <a:lnTo>
                    <a:pt x="13919" y="14452"/>
                  </a:lnTo>
                  <a:close/>
                </a:path>
                <a:path w="20954" h="15239">
                  <a:moveTo>
                    <a:pt x="14643" y="10833"/>
                  </a:moveTo>
                  <a:lnTo>
                    <a:pt x="14630" y="10642"/>
                  </a:lnTo>
                  <a:lnTo>
                    <a:pt x="14414" y="10629"/>
                  </a:lnTo>
                  <a:lnTo>
                    <a:pt x="14262" y="10807"/>
                  </a:lnTo>
                  <a:lnTo>
                    <a:pt x="14249" y="10668"/>
                  </a:lnTo>
                  <a:lnTo>
                    <a:pt x="14046" y="10680"/>
                  </a:lnTo>
                  <a:lnTo>
                    <a:pt x="14109" y="11887"/>
                  </a:lnTo>
                  <a:lnTo>
                    <a:pt x="14325" y="11874"/>
                  </a:lnTo>
                  <a:lnTo>
                    <a:pt x="14274" y="11023"/>
                  </a:lnTo>
                  <a:lnTo>
                    <a:pt x="14312" y="10896"/>
                  </a:lnTo>
                  <a:lnTo>
                    <a:pt x="14643" y="10833"/>
                  </a:lnTo>
                  <a:close/>
                </a:path>
                <a:path w="20954" h="15239">
                  <a:moveTo>
                    <a:pt x="15417" y="11645"/>
                  </a:moveTo>
                  <a:lnTo>
                    <a:pt x="15265" y="11671"/>
                  </a:lnTo>
                  <a:lnTo>
                    <a:pt x="15176" y="11531"/>
                  </a:lnTo>
                  <a:lnTo>
                    <a:pt x="15138" y="10782"/>
                  </a:lnTo>
                  <a:lnTo>
                    <a:pt x="15367" y="10769"/>
                  </a:lnTo>
                  <a:lnTo>
                    <a:pt x="15354" y="10604"/>
                  </a:lnTo>
                  <a:lnTo>
                    <a:pt x="15125" y="10617"/>
                  </a:lnTo>
                  <a:lnTo>
                    <a:pt x="15113" y="10325"/>
                  </a:lnTo>
                  <a:lnTo>
                    <a:pt x="14909" y="10337"/>
                  </a:lnTo>
                  <a:lnTo>
                    <a:pt x="14922" y="10629"/>
                  </a:lnTo>
                  <a:lnTo>
                    <a:pt x="14706" y="10642"/>
                  </a:lnTo>
                  <a:lnTo>
                    <a:pt x="14706" y="10795"/>
                  </a:lnTo>
                  <a:lnTo>
                    <a:pt x="14935" y="10782"/>
                  </a:lnTo>
                  <a:lnTo>
                    <a:pt x="14973" y="11544"/>
                  </a:lnTo>
                  <a:lnTo>
                    <a:pt x="14998" y="11722"/>
                  </a:lnTo>
                  <a:lnTo>
                    <a:pt x="15176" y="11849"/>
                  </a:lnTo>
                  <a:lnTo>
                    <a:pt x="15316" y="11849"/>
                  </a:lnTo>
                  <a:lnTo>
                    <a:pt x="15417" y="11645"/>
                  </a:lnTo>
                  <a:close/>
                </a:path>
                <a:path w="20954" h="15239">
                  <a:moveTo>
                    <a:pt x="17335" y="11709"/>
                  </a:moveTo>
                  <a:lnTo>
                    <a:pt x="17297" y="10896"/>
                  </a:lnTo>
                  <a:lnTo>
                    <a:pt x="17272" y="10617"/>
                  </a:lnTo>
                  <a:lnTo>
                    <a:pt x="17132" y="10490"/>
                  </a:lnTo>
                  <a:lnTo>
                    <a:pt x="16865" y="10502"/>
                  </a:lnTo>
                  <a:lnTo>
                    <a:pt x="16497" y="10718"/>
                  </a:lnTo>
                  <a:lnTo>
                    <a:pt x="16421" y="10591"/>
                  </a:lnTo>
                  <a:lnTo>
                    <a:pt x="16141" y="10541"/>
                  </a:lnTo>
                  <a:lnTo>
                    <a:pt x="15989" y="10541"/>
                  </a:lnTo>
                  <a:lnTo>
                    <a:pt x="15786" y="10706"/>
                  </a:lnTo>
                  <a:lnTo>
                    <a:pt x="15773" y="10579"/>
                  </a:lnTo>
                  <a:lnTo>
                    <a:pt x="15582" y="10591"/>
                  </a:lnTo>
                  <a:lnTo>
                    <a:pt x="15646" y="11798"/>
                  </a:lnTo>
                  <a:lnTo>
                    <a:pt x="15849" y="11785"/>
                  </a:lnTo>
                  <a:lnTo>
                    <a:pt x="15798" y="10909"/>
                  </a:lnTo>
                  <a:lnTo>
                    <a:pt x="15849" y="10782"/>
                  </a:lnTo>
                  <a:lnTo>
                    <a:pt x="16065" y="10718"/>
                  </a:lnTo>
                  <a:lnTo>
                    <a:pt x="16243" y="10706"/>
                  </a:lnTo>
                  <a:lnTo>
                    <a:pt x="16344" y="10972"/>
                  </a:lnTo>
                  <a:lnTo>
                    <a:pt x="16383" y="11760"/>
                  </a:lnTo>
                  <a:lnTo>
                    <a:pt x="16598" y="11747"/>
                  </a:lnTo>
                  <a:lnTo>
                    <a:pt x="16548" y="10947"/>
                  </a:lnTo>
                  <a:lnTo>
                    <a:pt x="16586" y="10807"/>
                  </a:lnTo>
                  <a:lnTo>
                    <a:pt x="16738" y="10680"/>
                  </a:lnTo>
                  <a:lnTo>
                    <a:pt x="16916" y="10668"/>
                  </a:lnTo>
                  <a:lnTo>
                    <a:pt x="17132" y="11722"/>
                  </a:lnTo>
                  <a:lnTo>
                    <a:pt x="17335" y="11709"/>
                  </a:lnTo>
                  <a:close/>
                </a:path>
                <a:path w="20954" h="15239">
                  <a:moveTo>
                    <a:pt x="18110" y="8343"/>
                  </a:moveTo>
                  <a:lnTo>
                    <a:pt x="17678" y="0"/>
                  </a:lnTo>
                  <a:lnTo>
                    <a:pt x="16332" y="63"/>
                  </a:lnTo>
                  <a:lnTo>
                    <a:pt x="16510" y="3581"/>
                  </a:lnTo>
                  <a:lnTo>
                    <a:pt x="15354" y="3644"/>
                  </a:lnTo>
                  <a:lnTo>
                    <a:pt x="15176" y="127"/>
                  </a:lnTo>
                  <a:lnTo>
                    <a:pt x="13830" y="190"/>
                  </a:lnTo>
                  <a:lnTo>
                    <a:pt x="14262" y="8547"/>
                  </a:lnTo>
                  <a:lnTo>
                    <a:pt x="15608" y="8470"/>
                  </a:lnTo>
                  <a:lnTo>
                    <a:pt x="15417" y="4838"/>
                  </a:lnTo>
                  <a:lnTo>
                    <a:pt x="16573" y="4775"/>
                  </a:lnTo>
                  <a:lnTo>
                    <a:pt x="16764" y="8420"/>
                  </a:lnTo>
                  <a:lnTo>
                    <a:pt x="18110" y="8343"/>
                  </a:lnTo>
                  <a:close/>
                </a:path>
                <a:path w="20954" h="15239">
                  <a:moveTo>
                    <a:pt x="18567" y="10985"/>
                  </a:moveTo>
                  <a:lnTo>
                    <a:pt x="18453" y="10617"/>
                  </a:lnTo>
                  <a:lnTo>
                    <a:pt x="18351" y="10947"/>
                  </a:lnTo>
                  <a:lnTo>
                    <a:pt x="17754" y="10985"/>
                  </a:lnTo>
                  <a:lnTo>
                    <a:pt x="17868" y="10680"/>
                  </a:lnTo>
                  <a:lnTo>
                    <a:pt x="18135" y="10617"/>
                  </a:lnTo>
                  <a:lnTo>
                    <a:pt x="18351" y="10947"/>
                  </a:lnTo>
                  <a:lnTo>
                    <a:pt x="18351" y="10515"/>
                  </a:lnTo>
                  <a:lnTo>
                    <a:pt x="18199" y="10439"/>
                  </a:lnTo>
                  <a:lnTo>
                    <a:pt x="17945" y="10452"/>
                  </a:lnTo>
                  <a:lnTo>
                    <a:pt x="17665" y="10617"/>
                  </a:lnTo>
                  <a:lnTo>
                    <a:pt x="17551" y="11264"/>
                  </a:lnTo>
                  <a:lnTo>
                    <a:pt x="17665" y="11506"/>
                  </a:lnTo>
                  <a:lnTo>
                    <a:pt x="17970" y="11709"/>
                  </a:lnTo>
                  <a:lnTo>
                    <a:pt x="18338" y="11684"/>
                  </a:lnTo>
                  <a:lnTo>
                    <a:pt x="18478" y="11607"/>
                  </a:lnTo>
                  <a:lnTo>
                    <a:pt x="18440" y="11353"/>
                  </a:lnTo>
                  <a:lnTo>
                    <a:pt x="18199" y="11531"/>
                  </a:lnTo>
                  <a:lnTo>
                    <a:pt x="18034" y="11531"/>
                  </a:lnTo>
                  <a:lnTo>
                    <a:pt x="17843" y="11404"/>
                  </a:lnTo>
                  <a:lnTo>
                    <a:pt x="17754" y="11150"/>
                  </a:lnTo>
                  <a:lnTo>
                    <a:pt x="18567" y="11112"/>
                  </a:lnTo>
                  <a:lnTo>
                    <a:pt x="18567" y="10985"/>
                  </a:lnTo>
                  <a:close/>
                </a:path>
                <a:path w="20954" h="15239">
                  <a:moveTo>
                    <a:pt x="19773" y="11582"/>
                  </a:moveTo>
                  <a:lnTo>
                    <a:pt x="19723" y="10782"/>
                  </a:lnTo>
                  <a:lnTo>
                    <a:pt x="19710" y="10490"/>
                  </a:lnTo>
                  <a:lnTo>
                    <a:pt x="19570" y="10363"/>
                  </a:lnTo>
                  <a:lnTo>
                    <a:pt x="19316" y="10375"/>
                  </a:lnTo>
                  <a:lnTo>
                    <a:pt x="19164" y="10375"/>
                  </a:lnTo>
                  <a:lnTo>
                    <a:pt x="18961" y="10566"/>
                  </a:lnTo>
                  <a:lnTo>
                    <a:pt x="18948" y="10414"/>
                  </a:lnTo>
                  <a:lnTo>
                    <a:pt x="18745" y="10426"/>
                  </a:lnTo>
                  <a:lnTo>
                    <a:pt x="18821" y="11633"/>
                  </a:lnTo>
                  <a:lnTo>
                    <a:pt x="19024" y="11620"/>
                  </a:lnTo>
                  <a:lnTo>
                    <a:pt x="18973" y="10756"/>
                  </a:lnTo>
                  <a:lnTo>
                    <a:pt x="19138" y="10579"/>
                  </a:lnTo>
                  <a:lnTo>
                    <a:pt x="19265" y="10553"/>
                  </a:lnTo>
                  <a:lnTo>
                    <a:pt x="19405" y="10566"/>
                  </a:lnTo>
                  <a:lnTo>
                    <a:pt x="19507" y="10706"/>
                  </a:lnTo>
                  <a:lnTo>
                    <a:pt x="19558" y="11595"/>
                  </a:lnTo>
                  <a:lnTo>
                    <a:pt x="19773" y="11582"/>
                  </a:lnTo>
                  <a:close/>
                </a:path>
                <a:path w="20954" h="15239">
                  <a:moveTo>
                    <a:pt x="20548" y="11379"/>
                  </a:moveTo>
                  <a:lnTo>
                    <a:pt x="20408" y="11404"/>
                  </a:lnTo>
                  <a:lnTo>
                    <a:pt x="20281" y="10515"/>
                  </a:lnTo>
                  <a:lnTo>
                    <a:pt x="20510" y="10502"/>
                  </a:lnTo>
                  <a:lnTo>
                    <a:pt x="20497" y="10350"/>
                  </a:lnTo>
                  <a:lnTo>
                    <a:pt x="20269" y="10350"/>
                  </a:lnTo>
                  <a:lnTo>
                    <a:pt x="20256" y="10058"/>
                  </a:lnTo>
                  <a:lnTo>
                    <a:pt x="20053" y="10071"/>
                  </a:lnTo>
                  <a:lnTo>
                    <a:pt x="20066" y="10363"/>
                  </a:lnTo>
                  <a:lnTo>
                    <a:pt x="19850" y="10375"/>
                  </a:lnTo>
                  <a:lnTo>
                    <a:pt x="19850" y="10528"/>
                  </a:lnTo>
                  <a:lnTo>
                    <a:pt x="20078" y="10528"/>
                  </a:lnTo>
                  <a:lnTo>
                    <a:pt x="20116" y="11353"/>
                  </a:lnTo>
                  <a:lnTo>
                    <a:pt x="20231" y="11544"/>
                  </a:lnTo>
                  <a:lnTo>
                    <a:pt x="20459" y="11582"/>
                  </a:lnTo>
                  <a:lnTo>
                    <a:pt x="20548" y="11404"/>
                  </a:lnTo>
                  <a:close/>
                </a:path>
              </a:pathLst>
            </a:custGeom>
            <a:solidFill>
              <a:srgbClr val="231F20"/>
            </a:solidFill>
          </p:spPr>
          <p:txBody>
            <a:bodyPr wrap="square" lIns="0" tIns="0" rIns="0" bIns="0" rtlCol="0"/>
            <a:lstStyle/>
            <a:p>
              <a:endParaRPr sz="1227"/>
            </a:p>
          </p:txBody>
        </p:sp>
        <p:pic>
          <p:nvPicPr>
            <p:cNvPr id="822" name="object 822"/>
            <p:cNvPicPr/>
            <p:nvPr/>
          </p:nvPicPr>
          <p:blipFill>
            <a:blip r:embed="rId45" cstate="print"/>
            <a:stretch>
              <a:fillRect/>
            </a:stretch>
          </p:blipFill>
          <p:spPr>
            <a:xfrm>
              <a:off x="6243147" y="4864456"/>
              <a:ext cx="78174" cy="91553"/>
            </a:xfrm>
            <a:prstGeom prst="rect">
              <a:avLst/>
            </a:prstGeom>
          </p:spPr>
        </p:pic>
        <p:sp>
          <p:nvSpPr>
            <p:cNvPr id="823" name="object 823"/>
            <p:cNvSpPr/>
            <p:nvPr/>
          </p:nvSpPr>
          <p:spPr>
            <a:xfrm>
              <a:off x="6120777" y="4955641"/>
              <a:ext cx="1905" cy="1905"/>
            </a:xfrm>
            <a:custGeom>
              <a:avLst/>
              <a:gdLst/>
              <a:ahLst/>
              <a:cxnLst/>
              <a:rect l="l" t="t" r="r" b="b"/>
              <a:pathLst>
                <a:path w="1904" h="1904">
                  <a:moveTo>
                    <a:pt x="711" y="1562"/>
                  </a:moveTo>
                  <a:lnTo>
                    <a:pt x="558" y="1587"/>
                  </a:lnTo>
                  <a:lnTo>
                    <a:pt x="431" y="698"/>
                  </a:lnTo>
                  <a:lnTo>
                    <a:pt x="660" y="685"/>
                  </a:lnTo>
                  <a:lnTo>
                    <a:pt x="647" y="533"/>
                  </a:lnTo>
                  <a:lnTo>
                    <a:pt x="419" y="533"/>
                  </a:lnTo>
                  <a:lnTo>
                    <a:pt x="406" y="241"/>
                  </a:lnTo>
                  <a:lnTo>
                    <a:pt x="203" y="254"/>
                  </a:lnTo>
                  <a:lnTo>
                    <a:pt x="215" y="546"/>
                  </a:lnTo>
                  <a:lnTo>
                    <a:pt x="0" y="558"/>
                  </a:lnTo>
                  <a:lnTo>
                    <a:pt x="0" y="711"/>
                  </a:lnTo>
                  <a:lnTo>
                    <a:pt x="228" y="711"/>
                  </a:lnTo>
                  <a:lnTo>
                    <a:pt x="266" y="1536"/>
                  </a:lnTo>
                  <a:lnTo>
                    <a:pt x="381" y="1727"/>
                  </a:lnTo>
                  <a:lnTo>
                    <a:pt x="660" y="1739"/>
                  </a:lnTo>
                  <a:lnTo>
                    <a:pt x="711" y="1587"/>
                  </a:lnTo>
                  <a:close/>
                </a:path>
                <a:path w="1904" h="1904">
                  <a:moveTo>
                    <a:pt x="1879" y="1676"/>
                  </a:moveTo>
                  <a:lnTo>
                    <a:pt x="1841" y="876"/>
                  </a:lnTo>
                  <a:lnTo>
                    <a:pt x="1816" y="584"/>
                  </a:lnTo>
                  <a:lnTo>
                    <a:pt x="1689" y="444"/>
                  </a:lnTo>
                  <a:lnTo>
                    <a:pt x="1422" y="457"/>
                  </a:lnTo>
                  <a:lnTo>
                    <a:pt x="1282" y="469"/>
                  </a:lnTo>
                  <a:lnTo>
                    <a:pt x="1079" y="647"/>
                  </a:lnTo>
                  <a:lnTo>
                    <a:pt x="1041" y="0"/>
                  </a:lnTo>
                  <a:lnTo>
                    <a:pt x="838" y="0"/>
                  </a:lnTo>
                  <a:lnTo>
                    <a:pt x="927" y="1727"/>
                  </a:lnTo>
                  <a:lnTo>
                    <a:pt x="1130" y="1714"/>
                  </a:lnTo>
                  <a:lnTo>
                    <a:pt x="1092" y="850"/>
                  </a:lnTo>
                  <a:lnTo>
                    <a:pt x="1206" y="698"/>
                  </a:lnTo>
                  <a:lnTo>
                    <a:pt x="1371" y="635"/>
                  </a:lnTo>
                  <a:lnTo>
                    <a:pt x="1524" y="647"/>
                  </a:lnTo>
                  <a:lnTo>
                    <a:pt x="1625" y="800"/>
                  </a:lnTo>
                  <a:lnTo>
                    <a:pt x="1676" y="1676"/>
                  </a:lnTo>
                  <a:lnTo>
                    <a:pt x="1879" y="1676"/>
                  </a:lnTo>
                  <a:close/>
                </a:path>
              </a:pathLst>
            </a:custGeom>
            <a:solidFill>
              <a:srgbClr val="231F20"/>
            </a:solidFill>
          </p:spPr>
          <p:txBody>
            <a:bodyPr wrap="square" lIns="0" tIns="0" rIns="0" bIns="0" rtlCol="0"/>
            <a:lstStyle/>
            <a:p>
              <a:endParaRPr sz="1227"/>
            </a:p>
          </p:txBody>
        </p:sp>
        <p:sp>
          <p:nvSpPr>
            <p:cNvPr id="824" name="object 824"/>
            <p:cNvSpPr/>
            <p:nvPr/>
          </p:nvSpPr>
          <p:spPr>
            <a:xfrm>
              <a:off x="6292685" y="4933797"/>
              <a:ext cx="40005" cy="10795"/>
            </a:xfrm>
            <a:custGeom>
              <a:avLst/>
              <a:gdLst/>
              <a:ahLst/>
              <a:cxnLst/>
              <a:rect l="l" t="t" r="r" b="b"/>
              <a:pathLst>
                <a:path w="40004" h="10795">
                  <a:moveTo>
                    <a:pt x="723" y="6743"/>
                  </a:moveTo>
                  <a:lnTo>
                    <a:pt x="584" y="6731"/>
                  </a:lnTo>
                  <a:lnTo>
                    <a:pt x="571" y="6553"/>
                  </a:lnTo>
                  <a:lnTo>
                    <a:pt x="533" y="6007"/>
                  </a:lnTo>
                  <a:lnTo>
                    <a:pt x="533" y="5829"/>
                  </a:lnTo>
                  <a:lnTo>
                    <a:pt x="673" y="5803"/>
                  </a:lnTo>
                  <a:lnTo>
                    <a:pt x="520" y="5778"/>
                  </a:lnTo>
                  <a:lnTo>
                    <a:pt x="254" y="5791"/>
                  </a:lnTo>
                  <a:lnTo>
                    <a:pt x="393" y="5829"/>
                  </a:lnTo>
                  <a:lnTo>
                    <a:pt x="406" y="6019"/>
                  </a:lnTo>
                  <a:lnTo>
                    <a:pt x="431" y="6553"/>
                  </a:lnTo>
                  <a:lnTo>
                    <a:pt x="444" y="6718"/>
                  </a:lnTo>
                  <a:lnTo>
                    <a:pt x="304" y="6756"/>
                  </a:lnTo>
                  <a:lnTo>
                    <a:pt x="444" y="6781"/>
                  </a:lnTo>
                  <a:lnTo>
                    <a:pt x="711" y="6781"/>
                  </a:lnTo>
                  <a:close/>
                </a:path>
                <a:path w="40004" h="10795">
                  <a:moveTo>
                    <a:pt x="1193" y="3365"/>
                  </a:moveTo>
                  <a:lnTo>
                    <a:pt x="1066" y="3340"/>
                  </a:lnTo>
                  <a:lnTo>
                    <a:pt x="825" y="3327"/>
                  </a:lnTo>
                  <a:lnTo>
                    <a:pt x="800" y="2882"/>
                  </a:lnTo>
                  <a:lnTo>
                    <a:pt x="698" y="1130"/>
                  </a:lnTo>
                  <a:lnTo>
                    <a:pt x="939" y="1028"/>
                  </a:lnTo>
                  <a:lnTo>
                    <a:pt x="1066" y="1003"/>
                  </a:lnTo>
                  <a:lnTo>
                    <a:pt x="825" y="952"/>
                  </a:lnTo>
                  <a:lnTo>
                    <a:pt x="698" y="952"/>
                  </a:lnTo>
                  <a:lnTo>
                    <a:pt x="368" y="977"/>
                  </a:lnTo>
                  <a:lnTo>
                    <a:pt x="25" y="977"/>
                  </a:lnTo>
                  <a:lnTo>
                    <a:pt x="355" y="1079"/>
                  </a:lnTo>
                  <a:lnTo>
                    <a:pt x="393" y="1549"/>
                  </a:lnTo>
                  <a:lnTo>
                    <a:pt x="469" y="2895"/>
                  </a:lnTo>
                  <a:lnTo>
                    <a:pt x="482" y="3352"/>
                  </a:lnTo>
                  <a:lnTo>
                    <a:pt x="139" y="3403"/>
                  </a:lnTo>
                  <a:lnTo>
                    <a:pt x="355" y="3479"/>
                  </a:lnTo>
                  <a:lnTo>
                    <a:pt x="660" y="3454"/>
                  </a:lnTo>
                  <a:lnTo>
                    <a:pt x="965" y="3454"/>
                  </a:lnTo>
                  <a:lnTo>
                    <a:pt x="1168" y="3441"/>
                  </a:lnTo>
                  <a:close/>
                </a:path>
                <a:path w="40004" h="10795">
                  <a:moveTo>
                    <a:pt x="1968" y="5702"/>
                  </a:moveTo>
                  <a:lnTo>
                    <a:pt x="1587" y="5715"/>
                  </a:lnTo>
                  <a:lnTo>
                    <a:pt x="1714" y="5765"/>
                  </a:lnTo>
                  <a:lnTo>
                    <a:pt x="1765" y="6019"/>
                  </a:lnTo>
                  <a:lnTo>
                    <a:pt x="1790" y="6413"/>
                  </a:lnTo>
                  <a:lnTo>
                    <a:pt x="1612" y="6337"/>
                  </a:lnTo>
                  <a:lnTo>
                    <a:pt x="1333" y="6070"/>
                  </a:lnTo>
                  <a:lnTo>
                    <a:pt x="1079" y="5829"/>
                  </a:lnTo>
                  <a:lnTo>
                    <a:pt x="939" y="5753"/>
                  </a:lnTo>
                  <a:lnTo>
                    <a:pt x="774" y="5765"/>
                  </a:lnTo>
                  <a:lnTo>
                    <a:pt x="914" y="5829"/>
                  </a:lnTo>
                  <a:lnTo>
                    <a:pt x="977" y="6375"/>
                  </a:lnTo>
                  <a:lnTo>
                    <a:pt x="990" y="6629"/>
                  </a:lnTo>
                  <a:lnTo>
                    <a:pt x="863" y="6731"/>
                  </a:lnTo>
                  <a:lnTo>
                    <a:pt x="1028" y="6756"/>
                  </a:lnTo>
                  <a:lnTo>
                    <a:pt x="1231" y="6743"/>
                  </a:lnTo>
                  <a:lnTo>
                    <a:pt x="1104" y="6692"/>
                  </a:lnTo>
                  <a:lnTo>
                    <a:pt x="1041" y="6438"/>
                  </a:lnTo>
                  <a:lnTo>
                    <a:pt x="1028" y="6045"/>
                  </a:lnTo>
                  <a:lnTo>
                    <a:pt x="1181" y="6096"/>
                  </a:lnTo>
                  <a:lnTo>
                    <a:pt x="1625" y="6515"/>
                  </a:lnTo>
                  <a:lnTo>
                    <a:pt x="1778" y="6654"/>
                  </a:lnTo>
                  <a:lnTo>
                    <a:pt x="1854" y="6502"/>
                  </a:lnTo>
                  <a:lnTo>
                    <a:pt x="1828" y="6096"/>
                  </a:lnTo>
                  <a:lnTo>
                    <a:pt x="1816" y="5829"/>
                  </a:lnTo>
                  <a:lnTo>
                    <a:pt x="1955" y="5740"/>
                  </a:lnTo>
                  <a:close/>
                </a:path>
                <a:path w="40004" h="10795">
                  <a:moveTo>
                    <a:pt x="2247" y="3378"/>
                  </a:moveTo>
                  <a:lnTo>
                    <a:pt x="1981" y="3276"/>
                  </a:lnTo>
                  <a:lnTo>
                    <a:pt x="1841" y="698"/>
                  </a:lnTo>
                  <a:lnTo>
                    <a:pt x="1358" y="889"/>
                  </a:lnTo>
                  <a:lnTo>
                    <a:pt x="1549" y="1028"/>
                  </a:lnTo>
                  <a:lnTo>
                    <a:pt x="1574" y="3314"/>
                  </a:lnTo>
                  <a:lnTo>
                    <a:pt x="1422" y="3340"/>
                  </a:lnTo>
                  <a:lnTo>
                    <a:pt x="1562" y="3416"/>
                  </a:lnTo>
                  <a:lnTo>
                    <a:pt x="2247" y="3378"/>
                  </a:lnTo>
                  <a:close/>
                </a:path>
                <a:path w="40004" h="10795">
                  <a:moveTo>
                    <a:pt x="3124" y="6413"/>
                  </a:moveTo>
                  <a:lnTo>
                    <a:pt x="2959" y="6629"/>
                  </a:lnTo>
                  <a:lnTo>
                    <a:pt x="2755" y="6642"/>
                  </a:lnTo>
                  <a:lnTo>
                    <a:pt x="2489" y="6654"/>
                  </a:lnTo>
                  <a:lnTo>
                    <a:pt x="2273" y="6489"/>
                  </a:lnTo>
                  <a:lnTo>
                    <a:pt x="2247" y="6172"/>
                  </a:lnTo>
                  <a:lnTo>
                    <a:pt x="2235" y="5854"/>
                  </a:lnTo>
                  <a:lnTo>
                    <a:pt x="2438" y="5702"/>
                  </a:lnTo>
                  <a:lnTo>
                    <a:pt x="2921" y="5676"/>
                  </a:lnTo>
                  <a:lnTo>
                    <a:pt x="3022" y="5892"/>
                  </a:lnTo>
                  <a:lnTo>
                    <a:pt x="3035" y="5702"/>
                  </a:lnTo>
                  <a:lnTo>
                    <a:pt x="2908" y="5638"/>
                  </a:lnTo>
                  <a:lnTo>
                    <a:pt x="2705" y="5638"/>
                  </a:lnTo>
                  <a:lnTo>
                    <a:pt x="2527" y="5651"/>
                  </a:lnTo>
                  <a:lnTo>
                    <a:pt x="2387" y="5702"/>
                  </a:lnTo>
                  <a:lnTo>
                    <a:pt x="2159" y="5892"/>
                  </a:lnTo>
                  <a:lnTo>
                    <a:pt x="2082" y="6032"/>
                  </a:lnTo>
                  <a:lnTo>
                    <a:pt x="2095" y="6197"/>
                  </a:lnTo>
                  <a:lnTo>
                    <a:pt x="2095" y="6400"/>
                  </a:lnTo>
                  <a:lnTo>
                    <a:pt x="2209" y="6527"/>
                  </a:lnTo>
                  <a:lnTo>
                    <a:pt x="2336" y="6604"/>
                  </a:lnTo>
                  <a:lnTo>
                    <a:pt x="2463" y="6667"/>
                  </a:lnTo>
                  <a:lnTo>
                    <a:pt x="2603" y="6692"/>
                  </a:lnTo>
                  <a:lnTo>
                    <a:pt x="2743" y="6692"/>
                  </a:lnTo>
                  <a:lnTo>
                    <a:pt x="2971" y="6654"/>
                  </a:lnTo>
                  <a:lnTo>
                    <a:pt x="3111" y="6489"/>
                  </a:lnTo>
                  <a:close/>
                </a:path>
                <a:path w="40004" h="10795">
                  <a:moveTo>
                    <a:pt x="3238" y="3327"/>
                  </a:moveTo>
                  <a:lnTo>
                    <a:pt x="2971" y="3225"/>
                  </a:lnTo>
                  <a:lnTo>
                    <a:pt x="2832" y="647"/>
                  </a:lnTo>
                  <a:lnTo>
                    <a:pt x="2349" y="838"/>
                  </a:lnTo>
                  <a:lnTo>
                    <a:pt x="2540" y="977"/>
                  </a:lnTo>
                  <a:lnTo>
                    <a:pt x="2590" y="3263"/>
                  </a:lnTo>
                  <a:lnTo>
                    <a:pt x="2413" y="3289"/>
                  </a:lnTo>
                  <a:lnTo>
                    <a:pt x="2552" y="3365"/>
                  </a:lnTo>
                  <a:lnTo>
                    <a:pt x="3238" y="3327"/>
                  </a:lnTo>
                  <a:close/>
                </a:path>
                <a:path w="40004" h="10795">
                  <a:moveTo>
                    <a:pt x="3848" y="927"/>
                  </a:moveTo>
                  <a:lnTo>
                    <a:pt x="3721" y="927"/>
                  </a:lnTo>
                  <a:lnTo>
                    <a:pt x="3606" y="1333"/>
                  </a:lnTo>
                  <a:lnTo>
                    <a:pt x="3848" y="1320"/>
                  </a:lnTo>
                  <a:lnTo>
                    <a:pt x="3848" y="927"/>
                  </a:lnTo>
                  <a:close/>
                </a:path>
                <a:path w="40004" h="10795">
                  <a:moveTo>
                    <a:pt x="4267" y="3263"/>
                  </a:moveTo>
                  <a:lnTo>
                    <a:pt x="4013" y="3162"/>
                  </a:lnTo>
                  <a:lnTo>
                    <a:pt x="3937" y="1689"/>
                  </a:lnTo>
                  <a:lnTo>
                    <a:pt x="3479" y="1905"/>
                  </a:lnTo>
                  <a:lnTo>
                    <a:pt x="3644" y="2044"/>
                  </a:lnTo>
                  <a:lnTo>
                    <a:pt x="3619" y="3200"/>
                  </a:lnTo>
                  <a:lnTo>
                    <a:pt x="3467" y="3225"/>
                  </a:lnTo>
                  <a:lnTo>
                    <a:pt x="4267" y="3263"/>
                  </a:lnTo>
                  <a:close/>
                </a:path>
                <a:path w="40004" h="10795">
                  <a:moveTo>
                    <a:pt x="4330" y="6426"/>
                  </a:moveTo>
                  <a:lnTo>
                    <a:pt x="4292" y="5765"/>
                  </a:lnTo>
                  <a:lnTo>
                    <a:pt x="4191" y="5626"/>
                  </a:lnTo>
                  <a:lnTo>
                    <a:pt x="3429" y="5613"/>
                  </a:lnTo>
                  <a:lnTo>
                    <a:pt x="3289" y="5765"/>
                  </a:lnTo>
                  <a:lnTo>
                    <a:pt x="3225" y="6426"/>
                  </a:lnTo>
                  <a:lnTo>
                    <a:pt x="3403" y="6604"/>
                  </a:lnTo>
                  <a:lnTo>
                    <a:pt x="3429" y="6388"/>
                  </a:lnTo>
                  <a:lnTo>
                    <a:pt x="3365" y="5765"/>
                  </a:lnTo>
                  <a:lnTo>
                    <a:pt x="3568" y="5651"/>
                  </a:lnTo>
                  <a:lnTo>
                    <a:pt x="4051" y="5626"/>
                  </a:lnTo>
                  <a:lnTo>
                    <a:pt x="4127" y="5765"/>
                  </a:lnTo>
                  <a:lnTo>
                    <a:pt x="4203" y="6426"/>
                  </a:lnTo>
                  <a:lnTo>
                    <a:pt x="4025" y="6578"/>
                  </a:lnTo>
                  <a:lnTo>
                    <a:pt x="3517" y="6604"/>
                  </a:lnTo>
                  <a:lnTo>
                    <a:pt x="4127" y="6616"/>
                  </a:lnTo>
                  <a:lnTo>
                    <a:pt x="4330" y="6426"/>
                  </a:lnTo>
                  <a:close/>
                </a:path>
                <a:path w="40004" h="10795">
                  <a:moveTo>
                    <a:pt x="5524" y="6540"/>
                  </a:moveTo>
                  <a:lnTo>
                    <a:pt x="5321" y="6388"/>
                  </a:lnTo>
                  <a:lnTo>
                    <a:pt x="5105" y="6108"/>
                  </a:lnTo>
                  <a:lnTo>
                    <a:pt x="5194" y="5981"/>
                  </a:lnTo>
                  <a:lnTo>
                    <a:pt x="5143" y="5588"/>
                  </a:lnTo>
                  <a:lnTo>
                    <a:pt x="5003" y="6045"/>
                  </a:lnTo>
                  <a:lnTo>
                    <a:pt x="4762" y="6057"/>
                  </a:lnTo>
                  <a:lnTo>
                    <a:pt x="4737" y="5613"/>
                  </a:lnTo>
                  <a:lnTo>
                    <a:pt x="5029" y="5588"/>
                  </a:lnTo>
                  <a:lnTo>
                    <a:pt x="4838" y="5549"/>
                  </a:lnTo>
                  <a:lnTo>
                    <a:pt x="4470" y="5588"/>
                  </a:lnTo>
                  <a:lnTo>
                    <a:pt x="4597" y="5626"/>
                  </a:lnTo>
                  <a:lnTo>
                    <a:pt x="4635" y="6057"/>
                  </a:lnTo>
                  <a:lnTo>
                    <a:pt x="4622" y="6515"/>
                  </a:lnTo>
                  <a:lnTo>
                    <a:pt x="4927" y="6553"/>
                  </a:lnTo>
                  <a:lnTo>
                    <a:pt x="4787" y="6515"/>
                  </a:lnTo>
                  <a:lnTo>
                    <a:pt x="4762" y="6108"/>
                  </a:lnTo>
                  <a:lnTo>
                    <a:pt x="4902" y="6108"/>
                  </a:lnTo>
                  <a:lnTo>
                    <a:pt x="5245" y="6489"/>
                  </a:lnTo>
                  <a:lnTo>
                    <a:pt x="5524" y="6540"/>
                  </a:lnTo>
                  <a:close/>
                </a:path>
                <a:path w="40004" h="10795">
                  <a:moveTo>
                    <a:pt x="6299" y="5753"/>
                  </a:moveTo>
                  <a:lnTo>
                    <a:pt x="6235" y="5575"/>
                  </a:lnTo>
                  <a:lnTo>
                    <a:pt x="6083" y="5499"/>
                  </a:lnTo>
                  <a:lnTo>
                    <a:pt x="5842" y="5499"/>
                  </a:lnTo>
                  <a:lnTo>
                    <a:pt x="5715" y="5499"/>
                  </a:lnTo>
                  <a:lnTo>
                    <a:pt x="5524" y="5524"/>
                  </a:lnTo>
                  <a:lnTo>
                    <a:pt x="5651" y="5575"/>
                  </a:lnTo>
                  <a:lnTo>
                    <a:pt x="5664" y="5727"/>
                  </a:lnTo>
                  <a:lnTo>
                    <a:pt x="5702" y="6286"/>
                  </a:lnTo>
                  <a:lnTo>
                    <a:pt x="5702" y="6451"/>
                  </a:lnTo>
                  <a:lnTo>
                    <a:pt x="5575" y="6477"/>
                  </a:lnTo>
                  <a:lnTo>
                    <a:pt x="5715" y="6502"/>
                  </a:lnTo>
                  <a:lnTo>
                    <a:pt x="5994" y="6502"/>
                  </a:lnTo>
                  <a:lnTo>
                    <a:pt x="5842" y="6451"/>
                  </a:lnTo>
                  <a:lnTo>
                    <a:pt x="5829" y="6273"/>
                  </a:lnTo>
                  <a:lnTo>
                    <a:pt x="5791" y="5600"/>
                  </a:lnTo>
                  <a:lnTo>
                    <a:pt x="6045" y="5537"/>
                  </a:lnTo>
                  <a:lnTo>
                    <a:pt x="6146" y="5765"/>
                  </a:lnTo>
                  <a:lnTo>
                    <a:pt x="6159" y="5905"/>
                  </a:lnTo>
                  <a:lnTo>
                    <a:pt x="5930" y="6032"/>
                  </a:lnTo>
                  <a:lnTo>
                    <a:pt x="6083" y="6045"/>
                  </a:lnTo>
                  <a:lnTo>
                    <a:pt x="6223" y="5969"/>
                  </a:lnTo>
                  <a:lnTo>
                    <a:pt x="6299" y="5753"/>
                  </a:lnTo>
                  <a:close/>
                </a:path>
                <a:path w="40004" h="10795">
                  <a:moveTo>
                    <a:pt x="6388" y="3098"/>
                  </a:moveTo>
                  <a:lnTo>
                    <a:pt x="6121" y="3060"/>
                  </a:lnTo>
                  <a:lnTo>
                    <a:pt x="6070" y="2095"/>
                  </a:lnTo>
                  <a:lnTo>
                    <a:pt x="6057" y="1841"/>
                  </a:lnTo>
                  <a:lnTo>
                    <a:pt x="5905" y="1638"/>
                  </a:lnTo>
                  <a:lnTo>
                    <a:pt x="5575" y="1651"/>
                  </a:lnTo>
                  <a:lnTo>
                    <a:pt x="5359" y="1663"/>
                  </a:lnTo>
                  <a:lnTo>
                    <a:pt x="5181" y="1765"/>
                  </a:lnTo>
                  <a:lnTo>
                    <a:pt x="5016" y="1879"/>
                  </a:lnTo>
                  <a:lnTo>
                    <a:pt x="4965" y="1638"/>
                  </a:lnTo>
                  <a:lnTo>
                    <a:pt x="4622" y="1803"/>
                  </a:lnTo>
                  <a:lnTo>
                    <a:pt x="4559" y="1930"/>
                  </a:lnTo>
                  <a:lnTo>
                    <a:pt x="4686" y="2159"/>
                  </a:lnTo>
                  <a:lnTo>
                    <a:pt x="4724" y="2819"/>
                  </a:lnTo>
                  <a:lnTo>
                    <a:pt x="4737" y="3136"/>
                  </a:lnTo>
                  <a:lnTo>
                    <a:pt x="4495" y="3175"/>
                  </a:lnTo>
                  <a:lnTo>
                    <a:pt x="4749" y="3238"/>
                  </a:lnTo>
                  <a:lnTo>
                    <a:pt x="4889" y="3238"/>
                  </a:lnTo>
                  <a:lnTo>
                    <a:pt x="5029" y="3225"/>
                  </a:lnTo>
                  <a:lnTo>
                    <a:pt x="5257" y="3225"/>
                  </a:lnTo>
                  <a:lnTo>
                    <a:pt x="5041" y="3111"/>
                  </a:lnTo>
                  <a:lnTo>
                    <a:pt x="4991" y="2222"/>
                  </a:lnTo>
                  <a:lnTo>
                    <a:pt x="4991" y="2057"/>
                  </a:lnTo>
                  <a:lnTo>
                    <a:pt x="5092" y="1917"/>
                  </a:lnTo>
                  <a:lnTo>
                    <a:pt x="5219" y="1854"/>
                  </a:lnTo>
                  <a:lnTo>
                    <a:pt x="5372" y="1841"/>
                  </a:lnTo>
                  <a:lnTo>
                    <a:pt x="5651" y="1828"/>
                  </a:lnTo>
                  <a:lnTo>
                    <a:pt x="5765" y="1981"/>
                  </a:lnTo>
                  <a:lnTo>
                    <a:pt x="5778" y="2197"/>
                  </a:lnTo>
                  <a:lnTo>
                    <a:pt x="5816" y="3073"/>
                  </a:lnTo>
                  <a:lnTo>
                    <a:pt x="5588" y="3111"/>
                  </a:lnTo>
                  <a:lnTo>
                    <a:pt x="5981" y="3175"/>
                  </a:lnTo>
                  <a:lnTo>
                    <a:pt x="6362" y="3175"/>
                  </a:lnTo>
                  <a:close/>
                </a:path>
                <a:path w="40004" h="10795">
                  <a:moveTo>
                    <a:pt x="7543" y="6248"/>
                  </a:moveTo>
                  <a:lnTo>
                    <a:pt x="7505" y="5588"/>
                  </a:lnTo>
                  <a:lnTo>
                    <a:pt x="7391" y="5448"/>
                  </a:lnTo>
                  <a:lnTo>
                    <a:pt x="6642" y="5435"/>
                  </a:lnTo>
                  <a:lnTo>
                    <a:pt x="6502" y="5588"/>
                  </a:lnTo>
                  <a:lnTo>
                    <a:pt x="6438" y="6248"/>
                  </a:lnTo>
                  <a:lnTo>
                    <a:pt x="6616" y="6426"/>
                  </a:lnTo>
                  <a:lnTo>
                    <a:pt x="6629" y="6210"/>
                  </a:lnTo>
                  <a:lnTo>
                    <a:pt x="6565" y="5588"/>
                  </a:lnTo>
                  <a:lnTo>
                    <a:pt x="6781" y="5473"/>
                  </a:lnTo>
                  <a:lnTo>
                    <a:pt x="7264" y="5448"/>
                  </a:lnTo>
                  <a:lnTo>
                    <a:pt x="7340" y="5588"/>
                  </a:lnTo>
                  <a:lnTo>
                    <a:pt x="7416" y="6248"/>
                  </a:lnTo>
                  <a:lnTo>
                    <a:pt x="7239" y="6400"/>
                  </a:lnTo>
                  <a:lnTo>
                    <a:pt x="6731" y="6426"/>
                  </a:lnTo>
                  <a:lnTo>
                    <a:pt x="7340" y="6438"/>
                  </a:lnTo>
                  <a:lnTo>
                    <a:pt x="7543" y="6248"/>
                  </a:lnTo>
                  <a:close/>
                </a:path>
                <a:path w="40004" h="10795">
                  <a:moveTo>
                    <a:pt x="8216" y="1828"/>
                  </a:moveTo>
                  <a:lnTo>
                    <a:pt x="7988" y="1651"/>
                  </a:lnTo>
                  <a:lnTo>
                    <a:pt x="7835" y="1536"/>
                  </a:lnTo>
                  <a:lnTo>
                    <a:pt x="7823" y="3022"/>
                  </a:lnTo>
                  <a:lnTo>
                    <a:pt x="7112" y="3060"/>
                  </a:lnTo>
                  <a:lnTo>
                    <a:pt x="7035" y="2895"/>
                  </a:lnTo>
                  <a:lnTo>
                    <a:pt x="6908" y="2298"/>
                  </a:lnTo>
                  <a:lnTo>
                    <a:pt x="6972" y="1828"/>
                  </a:lnTo>
                  <a:lnTo>
                    <a:pt x="7073" y="1689"/>
                  </a:lnTo>
                  <a:lnTo>
                    <a:pt x="7721" y="1651"/>
                  </a:lnTo>
                  <a:lnTo>
                    <a:pt x="7823" y="3022"/>
                  </a:lnTo>
                  <a:lnTo>
                    <a:pt x="7823" y="1549"/>
                  </a:lnTo>
                  <a:lnTo>
                    <a:pt x="6908" y="1587"/>
                  </a:lnTo>
                  <a:lnTo>
                    <a:pt x="6667" y="1828"/>
                  </a:lnTo>
                  <a:lnTo>
                    <a:pt x="6591" y="2895"/>
                  </a:lnTo>
                  <a:lnTo>
                    <a:pt x="6972" y="3187"/>
                  </a:lnTo>
                  <a:lnTo>
                    <a:pt x="7937" y="3136"/>
                  </a:lnTo>
                  <a:lnTo>
                    <a:pt x="8153" y="2895"/>
                  </a:lnTo>
                  <a:lnTo>
                    <a:pt x="8216" y="1828"/>
                  </a:lnTo>
                  <a:close/>
                </a:path>
                <a:path w="40004" h="10795">
                  <a:moveTo>
                    <a:pt x="8953" y="660"/>
                  </a:moveTo>
                  <a:lnTo>
                    <a:pt x="8826" y="660"/>
                  </a:lnTo>
                  <a:lnTo>
                    <a:pt x="8712" y="1066"/>
                  </a:lnTo>
                  <a:lnTo>
                    <a:pt x="8953" y="1054"/>
                  </a:lnTo>
                  <a:lnTo>
                    <a:pt x="8953" y="660"/>
                  </a:lnTo>
                  <a:close/>
                </a:path>
                <a:path w="40004" h="10795">
                  <a:moveTo>
                    <a:pt x="9372" y="2997"/>
                  </a:moveTo>
                  <a:lnTo>
                    <a:pt x="9118" y="2895"/>
                  </a:lnTo>
                  <a:lnTo>
                    <a:pt x="9055" y="1422"/>
                  </a:lnTo>
                  <a:lnTo>
                    <a:pt x="8928" y="1485"/>
                  </a:lnTo>
                  <a:lnTo>
                    <a:pt x="8585" y="1638"/>
                  </a:lnTo>
                  <a:lnTo>
                    <a:pt x="8750" y="1778"/>
                  </a:lnTo>
                  <a:lnTo>
                    <a:pt x="8737" y="2933"/>
                  </a:lnTo>
                  <a:lnTo>
                    <a:pt x="8572" y="2959"/>
                  </a:lnTo>
                  <a:lnTo>
                    <a:pt x="9372" y="2997"/>
                  </a:lnTo>
                  <a:close/>
                </a:path>
                <a:path w="40004" h="10795">
                  <a:moveTo>
                    <a:pt x="9740" y="6273"/>
                  </a:moveTo>
                  <a:lnTo>
                    <a:pt x="9613" y="6261"/>
                  </a:lnTo>
                  <a:lnTo>
                    <a:pt x="9474" y="5930"/>
                  </a:lnTo>
                  <a:lnTo>
                    <a:pt x="9296" y="5499"/>
                  </a:lnTo>
                  <a:lnTo>
                    <a:pt x="9207" y="5308"/>
                  </a:lnTo>
                  <a:lnTo>
                    <a:pt x="9080" y="5499"/>
                  </a:lnTo>
                  <a:lnTo>
                    <a:pt x="8940" y="5892"/>
                  </a:lnTo>
                  <a:lnTo>
                    <a:pt x="9144" y="5499"/>
                  </a:lnTo>
                  <a:lnTo>
                    <a:pt x="9296" y="5880"/>
                  </a:lnTo>
                  <a:lnTo>
                    <a:pt x="9004" y="5892"/>
                  </a:lnTo>
                  <a:lnTo>
                    <a:pt x="8801" y="6261"/>
                  </a:lnTo>
                  <a:lnTo>
                    <a:pt x="8521" y="6210"/>
                  </a:lnTo>
                  <a:lnTo>
                    <a:pt x="8318" y="5930"/>
                  </a:lnTo>
                  <a:lnTo>
                    <a:pt x="8343" y="5410"/>
                  </a:lnTo>
                  <a:lnTo>
                    <a:pt x="8216" y="5867"/>
                  </a:lnTo>
                  <a:lnTo>
                    <a:pt x="7975" y="5880"/>
                  </a:lnTo>
                  <a:lnTo>
                    <a:pt x="7950" y="5435"/>
                  </a:lnTo>
                  <a:lnTo>
                    <a:pt x="8242" y="5410"/>
                  </a:lnTo>
                  <a:lnTo>
                    <a:pt x="8051" y="5372"/>
                  </a:lnTo>
                  <a:lnTo>
                    <a:pt x="7683" y="5410"/>
                  </a:lnTo>
                  <a:lnTo>
                    <a:pt x="7797" y="6350"/>
                  </a:lnTo>
                  <a:lnTo>
                    <a:pt x="8140" y="6375"/>
                  </a:lnTo>
                  <a:lnTo>
                    <a:pt x="8001" y="6337"/>
                  </a:lnTo>
                  <a:lnTo>
                    <a:pt x="7975" y="5930"/>
                  </a:lnTo>
                  <a:lnTo>
                    <a:pt x="8115" y="5930"/>
                  </a:lnTo>
                  <a:lnTo>
                    <a:pt x="8445" y="6311"/>
                  </a:lnTo>
                  <a:lnTo>
                    <a:pt x="8737" y="6362"/>
                  </a:lnTo>
                  <a:lnTo>
                    <a:pt x="8991" y="6350"/>
                  </a:lnTo>
                  <a:lnTo>
                    <a:pt x="8978" y="5956"/>
                  </a:lnTo>
                  <a:lnTo>
                    <a:pt x="9321" y="5930"/>
                  </a:lnTo>
                  <a:lnTo>
                    <a:pt x="9448" y="6273"/>
                  </a:lnTo>
                  <a:lnTo>
                    <a:pt x="9728" y="6311"/>
                  </a:lnTo>
                  <a:close/>
                </a:path>
                <a:path w="40004" h="10795">
                  <a:moveTo>
                    <a:pt x="10591" y="5207"/>
                  </a:moveTo>
                  <a:lnTo>
                    <a:pt x="10439" y="5257"/>
                  </a:lnTo>
                  <a:lnTo>
                    <a:pt x="9791" y="5295"/>
                  </a:lnTo>
                  <a:lnTo>
                    <a:pt x="9664" y="5295"/>
                  </a:lnTo>
                  <a:lnTo>
                    <a:pt x="9575" y="5486"/>
                  </a:lnTo>
                  <a:lnTo>
                    <a:pt x="9715" y="5346"/>
                  </a:lnTo>
                  <a:lnTo>
                    <a:pt x="10020" y="5334"/>
                  </a:lnTo>
                  <a:lnTo>
                    <a:pt x="10058" y="6057"/>
                  </a:lnTo>
                  <a:lnTo>
                    <a:pt x="10058" y="6235"/>
                  </a:lnTo>
                  <a:lnTo>
                    <a:pt x="9906" y="6261"/>
                  </a:lnTo>
                  <a:lnTo>
                    <a:pt x="10071" y="6273"/>
                  </a:lnTo>
                  <a:lnTo>
                    <a:pt x="10337" y="6273"/>
                  </a:lnTo>
                  <a:lnTo>
                    <a:pt x="10198" y="6223"/>
                  </a:lnTo>
                  <a:lnTo>
                    <a:pt x="10185" y="6045"/>
                  </a:lnTo>
                  <a:lnTo>
                    <a:pt x="10147" y="5372"/>
                  </a:lnTo>
                  <a:lnTo>
                    <a:pt x="10312" y="5308"/>
                  </a:lnTo>
                  <a:lnTo>
                    <a:pt x="10464" y="5321"/>
                  </a:lnTo>
                  <a:lnTo>
                    <a:pt x="10541" y="5448"/>
                  </a:lnTo>
                  <a:lnTo>
                    <a:pt x="10579" y="5270"/>
                  </a:lnTo>
                  <a:close/>
                </a:path>
                <a:path w="40004" h="10795">
                  <a:moveTo>
                    <a:pt x="10642" y="2857"/>
                  </a:moveTo>
                  <a:lnTo>
                    <a:pt x="9867" y="1930"/>
                  </a:lnTo>
                  <a:lnTo>
                    <a:pt x="9855" y="1778"/>
                  </a:lnTo>
                  <a:lnTo>
                    <a:pt x="9855" y="1638"/>
                  </a:lnTo>
                  <a:lnTo>
                    <a:pt x="10274" y="1524"/>
                  </a:lnTo>
                  <a:lnTo>
                    <a:pt x="10401" y="1625"/>
                  </a:lnTo>
                  <a:lnTo>
                    <a:pt x="10490" y="1816"/>
                  </a:lnTo>
                  <a:lnTo>
                    <a:pt x="10566" y="1676"/>
                  </a:lnTo>
                  <a:lnTo>
                    <a:pt x="10528" y="1549"/>
                  </a:lnTo>
                  <a:lnTo>
                    <a:pt x="10299" y="1409"/>
                  </a:lnTo>
                  <a:lnTo>
                    <a:pt x="10134" y="1422"/>
                  </a:lnTo>
                  <a:lnTo>
                    <a:pt x="9829" y="1435"/>
                  </a:lnTo>
                  <a:lnTo>
                    <a:pt x="9588" y="1612"/>
                  </a:lnTo>
                  <a:lnTo>
                    <a:pt x="9613" y="2095"/>
                  </a:lnTo>
                  <a:lnTo>
                    <a:pt x="9791" y="2209"/>
                  </a:lnTo>
                  <a:lnTo>
                    <a:pt x="10033" y="2324"/>
                  </a:lnTo>
                  <a:lnTo>
                    <a:pt x="10185" y="2400"/>
                  </a:lnTo>
                  <a:lnTo>
                    <a:pt x="10350" y="2489"/>
                  </a:lnTo>
                  <a:lnTo>
                    <a:pt x="10363" y="2654"/>
                  </a:lnTo>
                  <a:lnTo>
                    <a:pt x="10363" y="2819"/>
                  </a:lnTo>
                  <a:lnTo>
                    <a:pt x="10096" y="2908"/>
                  </a:lnTo>
                  <a:lnTo>
                    <a:pt x="9867" y="2921"/>
                  </a:lnTo>
                  <a:lnTo>
                    <a:pt x="9728" y="2755"/>
                  </a:lnTo>
                  <a:lnTo>
                    <a:pt x="9652" y="2552"/>
                  </a:lnTo>
                  <a:lnTo>
                    <a:pt x="9563" y="2679"/>
                  </a:lnTo>
                  <a:lnTo>
                    <a:pt x="9588" y="2870"/>
                  </a:lnTo>
                  <a:lnTo>
                    <a:pt x="9728" y="3009"/>
                  </a:lnTo>
                  <a:lnTo>
                    <a:pt x="9880" y="3035"/>
                  </a:lnTo>
                  <a:lnTo>
                    <a:pt x="10071" y="3022"/>
                  </a:lnTo>
                  <a:lnTo>
                    <a:pt x="10363" y="3009"/>
                  </a:lnTo>
                  <a:lnTo>
                    <a:pt x="10642" y="2857"/>
                  </a:lnTo>
                  <a:close/>
                </a:path>
                <a:path w="40004" h="10795">
                  <a:moveTo>
                    <a:pt x="11582" y="5994"/>
                  </a:moveTo>
                  <a:lnTo>
                    <a:pt x="11226" y="6184"/>
                  </a:lnTo>
                  <a:lnTo>
                    <a:pt x="11087" y="6184"/>
                  </a:lnTo>
                  <a:lnTo>
                    <a:pt x="10998" y="5994"/>
                  </a:lnTo>
                  <a:lnTo>
                    <a:pt x="10985" y="5791"/>
                  </a:lnTo>
                  <a:lnTo>
                    <a:pt x="11188" y="5740"/>
                  </a:lnTo>
                  <a:lnTo>
                    <a:pt x="11328" y="5854"/>
                  </a:lnTo>
                  <a:lnTo>
                    <a:pt x="11353" y="5702"/>
                  </a:lnTo>
                  <a:lnTo>
                    <a:pt x="11353" y="5549"/>
                  </a:lnTo>
                  <a:lnTo>
                    <a:pt x="11239" y="5676"/>
                  </a:lnTo>
                  <a:lnTo>
                    <a:pt x="10972" y="5689"/>
                  </a:lnTo>
                  <a:lnTo>
                    <a:pt x="10960" y="5346"/>
                  </a:lnTo>
                  <a:lnTo>
                    <a:pt x="11125" y="5283"/>
                  </a:lnTo>
                  <a:lnTo>
                    <a:pt x="11277" y="5283"/>
                  </a:lnTo>
                  <a:lnTo>
                    <a:pt x="11404" y="5410"/>
                  </a:lnTo>
                  <a:lnTo>
                    <a:pt x="11417" y="5232"/>
                  </a:lnTo>
                  <a:lnTo>
                    <a:pt x="11290" y="5219"/>
                  </a:lnTo>
                  <a:lnTo>
                    <a:pt x="10896" y="5245"/>
                  </a:lnTo>
                  <a:lnTo>
                    <a:pt x="10693" y="5245"/>
                  </a:lnTo>
                  <a:lnTo>
                    <a:pt x="10820" y="5295"/>
                  </a:lnTo>
                  <a:lnTo>
                    <a:pt x="10833" y="5473"/>
                  </a:lnTo>
                  <a:lnTo>
                    <a:pt x="10858" y="6019"/>
                  </a:lnTo>
                  <a:lnTo>
                    <a:pt x="10871" y="6172"/>
                  </a:lnTo>
                  <a:lnTo>
                    <a:pt x="10718" y="6223"/>
                  </a:lnTo>
                  <a:lnTo>
                    <a:pt x="10871" y="6248"/>
                  </a:lnTo>
                  <a:lnTo>
                    <a:pt x="11087" y="6235"/>
                  </a:lnTo>
                  <a:lnTo>
                    <a:pt x="11226" y="6223"/>
                  </a:lnTo>
                  <a:lnTo>
                    <a:pt x="11379" y="6223"/>
                  </a:lnTo>
                  <a:lnTo>
                    <a:pt x="11518" y="6210"/>
                  </a:lnTo>
                  <a:lnTo>
                    <a:pt x="11582" y="5994"/>
                  </a:lnTo>
                  <a:close/>
                </a:path>
                <a:path w="40004" h="10795">
                  <a:moveTo>
                    <a:pt x="12420" y="6134"/>
                  </a:moveTo>
                  <a:lnTo>
                    <a:pt x="12065" y="6134"/>
                  </a:lnTo>
                  <a:lnTo>
                    <a:pt x="11938" y="6045"/>
                  </a:lnTo>
                  <a:lnTo>
                    <a:pt x="11912" y="5232"/>
                  </a:lnTo>
                  <a:lnTo>
                    <a:pt x="12293" y="5207"/>
                  </a:lnTo>
                  <a:lnTo>
                    <a:pt x="11772" y="5194"/>
                  </a:lnTo>
                  <a:lnTo>
                    <a:pt x="11671" y="6197"/>
                  </a:lnTo>
                  <a:lnTo>
                    <a:pt x="12230" y="6172"/>
                  </a:lnTo>
                  <a:lnTo>
                    <a:pt x="12420" y="6134"/>
                  </a:lnTo>
                  <a:close/>
                </a:path>
                <a:path w="40004" h="10795">
                  <a:moveTo>
                    <a:pt x="12674" y="5981"/>
                  </a:moveTo>
                  <a:lnTo>
                    <a:pt x="12585" y="5245"/>
                  </a:lnTo>
                  <a:lnTo>
                    <a:pt x="12522" y="6083"/>
                  </a:lnTo>
                  <a:lnTo>
                    <a:pt x="12674" y="5981"/>
                  </a:lnTo>
                  <a:close/>
                </a:path>
                <a:path w="40004" h="10795">
                  <a:moveTo>
                    <a:pt x="13754" y="6057"/>
                  </a:moveTo>
                  <a:lnTo>
                    <a:pt x="13614" y="6045"/>
                  </a:lnTo>
                  <a:lnTo>
                    <a:pt x="13601" y="5867"/>
                  </a:lnTo>
                  <a:lnTo>
                    <a:pt x="13563" y="5321"/>
                  </a:lnTo>
                  <a:lnTo>
                    <a:pt x="13563" y="5143"/>
                  </a:lnTo>
                  <a:lnTo>
                    <a:pt x="13703" y="5118"/>
                  </a:lnTo>
                  <a:lnTo>
                    <a:pt x="13563" y="5092"/>
                  </a:lnTo>
                  <a:lnTo>
                    <a:pt x="13284" y="5105"/>
                  </a:lnTo>
                  <a:lnTo>
                    <a:pt x="13423" y="5143"/>
                  </a:lnTo>
                  <a:lnTo>
                    <a:pt x="13436" y="5334"/>
                  </a:lnTo>
                  <a:lnTo>
                    <a:pt x="13462" y="5867"/>
                  </a:lnTo>
                  <a:lnTo>
                    <a:pt x="13474" y="6032"/>
                  </a:lnTo>
                  <a:lnTo>
                    <a:pt x="13335" y="6070"/>
                  </a:lnTo>
                  <a:lnTo>
                    <a:pt x="13474" y="6096"/>
                  </a:lnTo>
                  <a:lnTo>
                    <a:pt x="13741" y="6096"/>
                  </a:lnTo>
                  <a:close/>
                </a:path>
                <a:path w="40004" h="10795">
                  <a:moveTo>
                    <a:pt x="14478" y="2159"/>
                  </a:moveTo>
                  <a:lnTo>
                    <a:pt x="14287" y="2374"/>
                  </a:lnTo>
                  <a:lnTo>
                    <a:pt x="14071" y="2705"/>
                  </a:lnTo>
                  <a:lnTo>
                    <a:pt x="12890" y="2768"/>
                  </a:lnTo>
                  <a:lnTo>
                    <a:pt x="12331" y="2349"/>
                  </a:lnTo>
                  <a:lnTo>
                    <a:pt x="12293" y="1562"/>
                  </a:lnTo>
                  <a:lnTo>
                    <a:pt x="12242" y="774"/>
                  </a:lnTo>
                  <a:lnTo>
                    <a:pt x="12750" y="381"/>
                  </a:lnTo>
                  <a:lnTo>
                    <a:pt x="13373" y="355"/>
                  </a:lnTo>
                  <a:lnTo>
                    <a:pt x="13957" y="317"/>
                  </a:lnTo>
                  <a:lnTo>
                    <a:pt x="14147" y="609"/>
                  </a:lnTo>
                  <a:lnTo>
                    <a:pt x="14224" y="863"/>
                  </a:lnTo>
                  <a:lnTo>
                    <a:pt x="14287" y="622"/>
                  </a:lnTo>
                  <a:lnTo>
                    <a:pt x="14249" y="292"/>
                  </a:lnTo>
                  <a:lnTo>
                    <a:pt x="13944" y="241"/>
                  </a:lnTo>
                  <a:lnTo>
                    <a:pt x="11861" y="1219"/>
                  </a:lnTo>
                  <a:lnTo>
                    <a:pt x="11912" y="2120"/>
                  </a:lnTo>
                  <a:lnTo>
                    <a:pt x="12179" y="2451"/>
                  </a:lnTo>
                  <a:lnTo>
                    <a:pt x="12522" y="2654"/>
                  </a:lnTo>
                  <a:lnTo>
                    <a:pt x="12814" y="2819"/>
                  </a:lnTo>
                  <a:lnTo>
                    <a:pt x="13169" y="2870"/>
                  </a:lnTo>
                  <a:lnTo>
                    <a:pt x="13538" y="2844"/>
                  </a:lnTo>
                  <a:lnTo>
                    <a:pt x="13792" y="2832"/>
                  </a:lnTo>
                  <a:lnTo>
                    <a:pt x="14084" y="2768"/>
                  </a:lnTo>
                  <a:lnTo>
                    <a:pt x="14211" y="2717"/>
                  </a:lnTo>
                  <a:lnTo>
                    <a:pt x="14363" y="2603"/>
                  </a:lnTo>
                  <a:lnTo>
                    <a:pt x="14452" y="2349"/>
                  </a:lnTo>
                  <a:lnTo>
                    <a:pt x="14478" y="2159"/>
                  </a:lnTo>
                  <a:close/>
                </a:path>
                <a:path w="40004" h="10795">
                  <a:moveTo>
                    <a:pt x="14986" y="5016"/>
                  </a:moveTo>
                  <a:lnTo>
                    <a:pt x="14605" y="5029"/>
                  </a:lnTo>
                  <a:lnTo>
                    <a:pt x="14732" y="5080"/>
                  </a:lnTo>
                  <a:lnTo>
                    <a:pt x="14782" y="5334"/>
                  </a:lnTo>
                  <a:lnTo>
                    <a:pt x="14808" y="5727"/>
                  </a:lnTo>
                  <a:lnTo>
                    <a:pt x="14630" y="5651"/>
                  </a:lnTo>
                  <a:lnTo>
                    <a:pt x="14351" y="5384"/>
                  </a:lnTo>
                  <a:lnTo>
                    <a:pt x="14097" y="5143"/>
                  </a:lnTo>
                  <a:lnTo>
                    <a:pt x="13957" y="5067"/>
                  </a:lnTo>
                  <a:lnTo>
                    <a:pt x="13792" y="5080"/>
                  </a:lnTo>
                  <a:lnTo>
                    <a:pt x="13931" y="5143"/>
                  </a:lnTo>
                  <a:lnTo>
                    <a:pt x="13995" y="5689"/>
                  </a:lnTo>
                  <a:lnTo>
                    <a:pt x="14008" y="5943"/>
                  </a:lnTo>
                  <a:lnTo>
                    <a:pt x="13881" y="6045"/>
                  </a:lnTo>
                  <a:lnTo>
                    <a:pt x="14046" y="6070"/>
                  </a:lnTo>
                  <a:lnTo>
                    <a:pt x="14249" y="6057"/>
                  </a:lnTo>
                  <a:lnTo>
                    <a:pt x="14122" y="6007"/>
                  </a:lnTo>
                  <a:lnTo>
                    <a:pt x="14058" y="5753"/>
                  </a:lnTo>
                  <a:lnTo>
                    <a:pt x="14046" y="5359"/>
                  </a:lnTo>
                  <a:lnTo>
                    <a:pt x="14198" y="5410"/>
                  </a:lnTo>
                  <a:lnTo>
                    <a:pt x="14643" y="5829"/>
                  </a:lnTo>
                  <a:lnTo>
                    <a:pt x="14795" y="5969"/>
                  </a:lnTo>
                  <a:lnTo>
                    <a:pt x="14871" y="5816"/>
                  </a:lnTo>
                  <a:lnTo>
                    <a:pt x="14859" y="5410"/>
                  </a:lnTo>
                  <a:lnTo>
                    <a:pt x="14833" y="5143"/>
                  </a:lnTo>
                  <a:lnTo>
                    <a:pt x="14973" y="5054"/>
                  </a:lnTo>
                  <a:close/>
                </a:path>
                <a:path w="40004" h="10795">
                  <a:moveTo>
                    <a:pt x="15963" y="5943"/>
                  </a:moveTo>
                  <a:lnTo>
                    <a:pt x="15824" y="5930"/>
                  </a:lnTo>
                  <a:lnTo>
                    <a:pt x="15811" y="5753"/>
                  </a:lnTo>
                  <a:lnTo>
                    <a:pt x="15773" y="5207"/>
                  </a:lnTo>
                  <a:lnTo>
                    <a:pt x="15773" y="5029"/>
                  </a:lnTo>
                  <a:lnTo>
                    <a:pt x="15913" y="5003"/>
                  </a:lnTo>
                  <a:lnTo>
                    <a:pt x="15773" y="4978"/>
                  </a:lnTo>
                  <a:lnTo>
                    <a:pt x="15494" y="4991"/>
                  </a:lnTo>
                  <a:lnTo>
                    <a:pt x="15633" y="5029"/>
                  </a:lnTo>
                  <a:lnTo>
                    <a:pt x="15646" y="5219"/>
                  </a:lnTo>
                  <a:lnTo>
                    <a:pt x="15671" y="5753"/>
                  </a:lnTo>
                  <a:lnTo>
                    <a:pt x="15684" y="5918"/>
                  </a:lnTo>
                  <a:lnTo>
                    <a:pt x="15544" y="5956"/>
                  </a:lnTo>
                  <a:lnTo>
                    <a:pt x="15684" y="5981"/>
                  </a:lnTo>
                  <a:lnTo>
                    <a:pt x="15951" y="5981"/>
                  </a:lnTo>
                  <a:close/>
                </a:path>
                <a:path w="40004" h="10795">
                  <a:moveTo>
                    <a:pt x="16598" y="2565"/>
                  </a:moveTo>
                  <a:lnTo>
                    <a:pt x="16319" y="2540"/>
                  </a:lnTo>
                  <a:lnTo>
                    <a:pt x="16230" y="1295"/>
                  </a:lnTo>
                  <a:lnTo>
                    <a:pt x="16090" y="1104"/>
                  </a:lnTo>
                  <a:lnTo>
                    <a:pt x="15506" y="1143"/>
                  </a:lnTo>
                  <a:lnTo>
                    <a:pt x="15176" y="1358"/>
                  </a:lnTo>
                  <a:lnTo>
                    <a:pt x="15087" y="0"/>
                  </a:lnTo>
                  <a:lnTo>
                    <a:pt x="14630" y="177"/>
                  </a:lnTo>
                  <a:lnTo>
                    <a:pt x="14808" y="355"/>
                  </a:lnTo>
                  <a:lnTo>
                    <a:pt x="14846" y="2616"/>
                  </a:lnTo>
                  <a:lnTo>
                    <a:pt x="14681" y="2743"/>
                  </a:lnTo>
                  <a:lnTo>
                    <a:pt x="15341" y="2692"/>
                  </a:lnTo>
                  <a:lnTo>
                    <a:pt x="15468" y="2705"/>
                  </a:lnTo>
                  <a:lnTo>
                    <a:pt x="15240" y="2590"/>
                  </a:lnTo>
                  <a:lnTo>
                    <a:pt x="15341" y="1358"/>
                  </a:lnTo>
                  <a:lnTo>
                    <a:pt x="15811" y="1295"/>
                  </a:lnTo>
                  <a:lnTo>
                    <a:pt x="15900" y="2565"/>
                  </a:lnTo>
                  <a:lnTo>
                    <a:pt x="15760" y="2679"/>
                  </a:lnTo>
                  <a:lnTo>
                    <a:pt x="16598" y="2628"/>
                  </a:lnTo>
                  <a:close/>
                </a:path>
                <a:path w="40004" h="10795">
                  <a:moveTo>
                    <a:pt x="16903" y="5702"/>
                  </a:moveTo>
                  <a:lnTo>
                    <a:pt x="16802" y="5842"/>
                  </a:lnTo>
                  <a:lnTo>
                    <a:pt x="16573" y="5892"/>
                  </a:lnTo>
                  <a:lnTo>
                    <a:pt x="16446" y="5892"/>
                  </a:lnTo>
                  <a:lnTo>
                    <a:pt x="16357" y="5702"/>
                  </a:lnTo>
                  <a:lnTo>
                    <a:pt x="16319" y="5168"/>
                  </a:lnTo>
                  <a:lnTo>
                    <a:pt x="16319" y="4991"/>
                  </a:lnTo>
                  <a:lnTo>
                    <a:pt x="16446" y="4978"/>
                  </a:lnTo>
                  <a:lnTo>
                    <a:pt x="16306" y="4953"/>
                  </a:lnTo>
                  <a:lnTo>
                    <a:pt x="16040" y="4953"/>
                  </a:lnTo>
                  <a:lnTo>
                    <a:pt x="16179" y="5003"/>
                  </a:lnTo>
                  <a:lnTo>
                    <a:pt x="16192" y="5181"/>
                  </a:lnTo>
                  <a:lnTo>
                    <a:pt x="16217" y="5727"/>
                  </a:lnTo>
                  <a:lnTo>
                    <a:pt x="16230" y="5880"/>
                  </a:lnTo>
                  <a:lnTo>
                    <a:pt x="16090" y="5930"/>
                  </a:lnTo>
                  <a:lnTo>
                    <a:pt x="16230" y="5956"/>
                  </a:lnTo>
                  <a:lnTo>
                    <a:pt x="16446" y="5943"/>
                  </a:lnTo>
                  <a:lnTo>
                    <a:pt x="16611" y="5930"/>
                  </a:lnTo>
                  <a:lnTo>
                    <a:pt x="16764" y="5930"/>
                  </a:lnTo>
                  <a:lnTo>
                    <a:pt x="16903" y="5727"/>
                  </a:lnTo>
                  <a:close/>
                </a:path>
                <a:path w="40004" h="10795">
                  <a:moveTo>
                    <a:pt x="17792" y="5664"/>
                  </a:moveTo>
                  <a:lnTo>
                    <a:pt x="17691" y="5803"/>
                  </a:lnTo>
                  <a:lnTo>
                    <a:pt x="17462" y="5854"/>
                  </a:lnTo>
                  <a:lnTo>
                    <a:pt x="17335" y="5854"/>
                  </a:lnTo>
                  <a:lnTo>
                    <a:pt x="17246" y="5664"/>
                  </a:lnTo>
                  <a:lnTo>
                    <a:pt x="17221" y="5130"/>
                  </a:lnTo>
                  <a:lnTo>
                    <a:pt x="17208" y="4978"/>
                  </a:lnTo>
                  <a:lnTo>
                    <a:pt x="17335" y="4940"/>
                  </a:lnTo>
                  <a:lnTo>
                    <a:pt x="17195" y="4914"/>
                  </a:lnTo>
                  <a:lnTo>
                    <a:pt x="16929" y="4914"/>
                  </a:lnTo>
                  <a:lnTo>
                    <a:pt x="17068" y="4965"/>
                  </a:lnTo>
                  <a:lnTo>
                    <a:pt x="17081" y="5143"/>
                  </a:lnTo>
                  <a:lnTo>
                    <a:pt x="17106" y="5689"/>
                  </a:lnTo>
                  <a:lnTo>
                    <a:pt x="17119" y="5842"/>
                  </a:lnTo>
                  <a:lnTo>
                    <a:pt x="16979" y="5892"/>
                  </a:lnTo>
                  <a:lnTo>
                    <a:pt x="17119" y="5918"/>
                  </a:lnTo>
                  <a:lnTo>
                    <a:pt x="17335" y="5905"/>
                  </a:lnTo>
                  <a:lnTo>
                    <a:pt x="17500" y="5892"/>
                  </a:lnTo>
                  <a:lnTo>
                    <a:pt x="17653" y="5892"/>
                  </a:lnTo>
                  <a:lnTo>
                    <a:pt x="17792" y="5689"/>
                  </a:lnTo>
                  <a:close/>
                </a:path>
                <a:path w="40004" h="10795">
                  <a:moveTo>
                    <a:pt x="18288" y="5816"/>
                  </a:moveTo>
                  <a:lnTo>
                    <a:pt x="18148" y="5803"/>
                  </a:lnTo>
                  <a:lnTo>
                    <a:pt x="18135" y="5626"/>
                  </a:lnTo>
                  <a:lnTo>
                    <a:pt x="18097" y="5080"/>
                  </a:lnTo>
                  <a:lnTo>
                    <a:pt x="18097" y="4902"/>
                  </a:lnTo>
                  <a:lnTo>
                    <a:pt x="18237" y="4876"/>
                  </a:lnTo>
                  <a:lnTo>
                    <a:pt x="18097" y="4851"/>
                  </a:lnTo>
                  <a:lnTo>
                    <a:pt x="17818" y="4864"/>
                  </a:lnTo>
                  <a:lnTo>
                    <a:pt x="17957" y="4902"/>
                  </a:lnTo>
                  <a:lnTo>
                    <a:pt x="17970" y="5092"/>
                  </a:lnTo>
                  <a:lnTo>
                    <a:pt x="17995" y="5626"/>
                  </a:lnTo>
                  <a:lnTo>
                    <a:pt x="18008" y="5791"/>
                  </a:lnTo>
                  <a:lnTo>
                    <a:pt x="17868" y="5829"/>
                  </a:lnTo>
                  <a:lnTo>
                    <a:pt x="18008" y="5854"/>
                  </a:lnTo>
                  <a:lnTo>
                    <a:pt x="18275" y="5854"/>
                  </a:lnTo>
                  <a:close/>
                </a:path>
                <a:path w="40004" h="10795">
                  <a:moveTo>
                    <a:pt x="18313" y="2438"/>
                  </a:moveTo>
                  <a:lnTo>
                    <a:pt x="17983" y="2438"/>
                  </a:lnTo>
                  <a:lnTo>
                    <a:pt x="17932" y="1905"/>
                  </a:lnTo>
                  <a:lnTo>
                    <a:pt x="17919" y="1168"/>
                  </a:lnTo>
                  <a:lnTo>
                    <a:pt x="17767" y="1016"/>
                  </a:lnTo>
                  <a:lnTo>
                    <a:pt x="17627" y="1028"/>
                  </a:lnTo>
                  <a:lnTo>
                    <a:pt x="17627" y="1905"/>
                  </a:lnTo>
                  <a:lnTo>
                    <a:pt x="17564" y="2374"/>
                  </a:lnTo>
                  <a:lnTo>
                    <a:pt x="17437" y="2463"/>
                  </a:lnTo>
                  <a:lnTo>
                    <a:pt x="17157" y="2476"/>
                  </a:lnTo>
                  <a:lnTo>
                    <a:pt x="17195" y="2044"/>
                  </a:lnTo>
                  <a:lnTo>
                    <a:pt x="17627" y="1905"/>
                  </a:lnTo>
                  <a:lnTo>
                    <a:pt x="17627" y="1028"/>
                  </a:lnTo>
                  <a:lnTo>
                    <a:pt x="17183" y="1041"/>
                  </a:lnTo>
                  <a:lnTo>
                    <a:pt x="16852" y="1257"/>
                  </a:lnTo>
                  <a:lnTo>
                    <a:pt x="16776" y="1587"/>
                  </a:lnTo>
                  <a:lnTo>
                    <a:pt x="16979" y="1549"/>
                  </a:lnTo>
                  <a:lnTo>
                    <a:pt x="17068" y="1257"/>
                  </a:lnTo>
                  <a:lnTo>
                    <a:pt x="17208" y="1193"/>
                  </a:lnTo>
                  <a:lnTo>
                    <a:pt x="17576" y="1168"/>
                  </a:lnTo>
                  <a:lnTo>
                    <a:pt x="17576" y="1790"/>
                  </a:lnTo>
                  <a:lnTo>
                    <a:pt x="16916" y="2044"/>
                  </a:lnTo>
                  <a:lnTo>
                    <a:pt x="16802" y="2438"/>
                  </a:lnTo>
                  <a:lnTo>
                    <a:pt x="16992" y="2628"/>
                  </a:lnTo>
                  <a:lnTo>
                    <a:pt x="17322" y="2641"/>
                  </a:lnTo>
                  <a:lnTo>
                    <a:pt x="17589" y="2476"/>
                  </a:lnTo>
                  <a:lnTo>
                    <a:pt x="17792" y="2578"/>
                  </a:lnTo>
                  <a:lnTo>
                    <a:pt x="17983" y="2603"/>
                  </a:lnTo>
                  <a:lnTo>
                    <a:pt x="18186" y="2590"/>
                  </a:lnTo>
                  <a:lnTo>
                    <a:pt x="18300" y="2451"/>
                  </a:lnTo>
                  <a:close/>
                </a:path>
                <a:path w="40004" h="10795">
                  <a:moveTo>
                    <a:pt x="19532" y="4787"/>
                  </a:moveTo>
                  <a:lnTo>
                    <a:pt x="19151" y="4800"/>
                  </a:lnTo>
                  <a:lnTo>
                    <a:pt x="19278" y="4851"/>
                  </a:lnTo>
                  <a:lnTo>
                    <a:pt x="19329" y="5105"/>
                  </a:lnTo>
                  <a:lnTo>
                    <a:pt x="19354" y="5499"/>
                  </a:lnTo>
                  <a:lnTo>
                    <a:pt x="19177" y="5422"/>
                  </a:lnTo>
                  <a:lnTo>
                    <a:pt x="18897" y="5156"/>
                  </a:lnTo>
                  <a:lnTo>
                    <a:pt x="18643" y="4914"/>
                  </a:lnTo>
                  <a:lnTo>
                    <a:pt x="18503" y="4838"/>
                  </a:lnTo>
                  <a:lnTo>
                    <a:pt x="18338" y="4851"/>
                  </a:lnTo>
                  <a:lnTo>
                    <a:pt x="18478" y="4914"/>
                  </a:lnTo>
                  <a:lnTo>
                    <a:pt x="18542" y="5461"/>
                  </a:lnTo>
                  <a:lnTo>
                    <a:pt x="18554" y="5715"/>
                  </a:lnTo>
                  <a:lnTo>
                    <a:pt x="18427" y="5816"/>
                  </a:lnTo>
                  <a:lnTo>
                    <a:pt x="18592" y="5842"/>
                  </a:lnTo>
                  <a:lnTo>
                    <a:pt x="18796" y="5829"/>
                  </a:lnTo>
                  <a:lnTo>
                    <a:pt x="18669" y="5778"/>
                  </a:lnTo>
                  <a:lnTo>
                    <a:pt x="18605" y="5524"/>
                  </a:lnTo>
                  <a:lnTo>
                    <a:pt x="18592" y="5130"/>
                  </a:lnTo>
                  <a:lnTo>
                    <a:pt x="18745" y="5181"/>
                  </a:lnTo>
                  <a:lnTo>
                    <a:pt x="19189" y="5600"/>
                  </a:lnTo>
                  <a:lnTo>
                    <a:pt x="19342" y="5740"/>
                  </a:lnTo>
                  <a:lnTo>
                    <a:pt x="19418" y="5588"/>
                  </a:lnTo>
                  <a:lnTo>
                    <a:pt x="19405" y="5181"/>
                  </a:lnTo>
                  <a:lnTo>
                    <a:pt x="19380" y="4914"/>
                  </a:lnTo>
                  <a:lnTo>
                    <a:pt x="19519" y="4826"/>
                  </a:lnTo>
                  <a:close/>
                </a:path>
                <a:path w="40004" h="10795">
                  <a:moveTo>
                    <a:pt x="20167" y="2120"/>
                  </a:moveTo>
                  <a:lnTo>
                    <a:pt x="20040" y="1104"/>
                  </a:lnTo>
                  <a:lnTo>
                    <a:pt x="19850" y="901"/>
                  </a:lnTo>
                  <a:lnTo>
                    <a:pt x="19761" y="2247"/>
                  </a:lnTo>
                  <a:lnTo>
                    <a:pt x="19672" y="2387"/>
                  </a:lnTo>
                  <a:lnTo>
                    <a:pt x="19253" y="2413"/>
                  </a:lnTo>
                  <a:lnTo>
                    <a:pt x="19126" y="2387"/>
                  </a:lnTo>
                  <a:lnTo>
                    <a:pt x="18923" y="2247"/>
                  </a:lnTo>
                  <a:lnTo>
                    <a:pt x="19011" y="1168"/>
                  </a:lnTo>
                  <a:lnTo>
                    <a:pt x="19608" y="1104"/>
                  </a:lnTo>
                  <a:lnTo>
                    <a:pt x="19761" y="2247"/>
                  </a:lnTo>
                  <a:lnTo>
                    <a:pt x="19761" y="914"/>
                  </a:lnTo>
                  <a:lnTo>
                    <a:pt x="19189" y="939"/>
                  </a:lnTo>
                  <a:lnTo>
                    <a:pt x="18859" y="1143"/>
                  </a:lnTo>
                  <a:lnTo>
                    <a:pt x="18808" y="889"/>
                  </a:lnTo>
                  <a:lnTo>
                    <a:pt x="18681" y="977"/>
                  </a:lnTo>
                  <a:lnTo>
                    <a:pt x="18440" y="1104"/>
                  </a:lnTo>
                  <a:lnTo>
                    <a:pt x="18567" y="1282"/>
                  </a:lnTo>
                  <a:lnTo>
                    <a:pt x="18618" y="3378"/>
                  </a:lnTo>
                  <a:lnTo>
                    <a:pt x="18415" y="3429"/>
                  </a:lnTo>
                  <a:lnTo>
                    <a:pt x="19316" y="3454"/>
                  </a:lnTo>
                  <a:lnTo>
                    <a:pt x="18986" y="3340"/>
                  </a:lnTo>
                  <a:lnTo>
                    <a:pt x="18935" y="2565"/>
                  </a:lnTo>
                  <a:lnTo>
                    <a:pt x="19786" y="2514"/>
                  </a:lnTo>
                  <a:lnTo>
                    <a:pt x="20167" y="2120"/>
                  </a:lnTo>
                  <a:close/>
                </a:path>
                <a:path w="40004" h="10795">
                  <a:moveTo>
                    <a:pt x="20777" y="5562"/>
                  </a:moveTo>
                  <a:lnTo>
                    <a:pt x="20739" y="4902"/>
                  </a:lnTo>
                  <a:lnTo>
                    <a:pt x="20624" y="4762"/>
                  </a:lnTo>
                  <a:lnTo>
                    <a:pt x="19875" y="4749"/>
                  </a:lnTo>
                  <a:lnTo>
                    <a:pt x="19735" y="4902"/>
                  </a:lnTo>
                  <a:lnTo>
                    <a:pt x="19672" y="5562"/>
                  </a:lnTo>
                  <a:lnTo>
                    <a:pt x="19850" y="5740"/>
                  </a:lnTo>
                  <a:lnTo>
                    <a:pt x="19862" y="5524"/>
                  </a:lnTo>
                  <a:lnTo>
                    <a:pt x="19799" y="4902"/>
                  </a:lnTo>
                  <a:lnTo>
                    <a:pt x="20015" y="4787"/>
                  </a:lnTo>
                  <a:lnTo>
                    <a:pt x="20497" y="4762"/>
                  </a:lnTo>
                  <a:lnTo>
                    <a:pt x="20574" y="4902"/>
                  </a:lnTo>
                  <a:lnTo>
                    <a:pt x="20650" y="5562"/>
                  </a:lnTo>
                  <a:lnTo>
                    <a:pt x="20472" y="5715"/>
                  </a:lnTo>
                  <a:lnTo>
                    <a:pt x="19964" y="5740"/>
                  </a:lnTo>
                  <a:lnTo>
                    <a:pt x="20574" y="5753"/>
                  </a:lnTo>
                  <a:lnTo>
                    <a:pt x="20777" y="5562"/>
                  </a:lnTo>
                  <a:close/>
                </a:path>
                <a:path w="40004" h="10795">
                  <a:moveTo>
                    <a:pt x="21386" y="5664"/>
                  </a:moveTo>
                  <a:lnTo>
                    <a:pt x="21247" y="5651"/>
                  </a:lnTo>
                  <a:lnTo>
                    <a:pt x="21234" y="5473"/>
                  </a:lnTo>
                  <a:lnTo>
                    <a:pt x="21196" y="4927"/>
                  </a:lnTo>
                  <a:lnTo>
                    <a:pt x="21196" y="4749"/>
                  </a:lnTo>
                  <a:lnTo>
                    <a:pt x="21336" y="4724"/>
                  </a:lnTo>
                  <a:lnTo>
                    <a:pt x="21196" y="4699"/>
                  </a:lnTo>
                  <a:lnTo>
                    <a:pt x="20916" y="4711"/>
                  </a:lnTo>
                  <a:lnTo>
                    <a:pt x="21056" y="4749"/>
                  </a:lnTo>
                  <a:lnTo>
                    <a:pt x="21069" y="4940"/>
                  </a:lnTo>
                  <a:lnTo>
                    <a:pt x="21094" y="5473"/>
                  </a:lnTo>
                  <a:lnTo>
                    <a:pt x="21107" y="5638"/>
                  </a:lnTo>
                  <a:lnTo>
                    <a:pt x="20967" y="5676"/>
                  </a:lnTo>
                  <a:lnTo>
                    <a:pt x="21107" y="5702"/>
                  </a:lnTo>
                  <a:lnTo>
                    <a:pt x="21374" y="5702"/>
                  </a:lnTo>
                  <a:close/>
                </a:path>
                <a:path w="40004" h="10795">
                  <a:moveTo>
                    <a:pt x="21539" y="2235"/>
                  </a:moveTo>
                  <a:lnTo>
                    <a:pt x="21386" y="2247"/>
                  </a:lnTo>
                  <a:lnTo>
                    <a:pt x="21018" y="2286"/>
                  </a:lnTo>
                  <a:lnTo>
                    <a:pt x="20967" y="2082"/>
                  </a:lnTo>
                  <a:lnTo>
                    <a:pt x="20967" y="1866"/>
                  </a:lnTo>
                  <a:lnTo>
                    <a:pt x="20929" y="1168"/>
                  </a:lnTo>
                  <a:lnTo>
                    <a:pt x="21450" y="1041"/>
                  </a:lnTo>
                  <a:lnTo>
                    <a:pt x="21488" y="914"/>
                  </a:lnTo>
                  <a:lnTo>
                    <a:pt x="20993" y="901"/>
                  </a:lnTo>
                  <a:lnTo>
                    <a:pt x="20904" y="673"/>
                  </a:lnTo>
                  <a:lnTo>
                    <a:pt x="20777" y="736"/>
                  </a:lnTo>
                  <a:lnTo>
                    <a:pt x="20624" y="927"/>
                  </a:lnTo>
                  <a:lnTo>
                    <a:pt x="20408" y="1016"/>
                  </a:lnTo>
                  <a:lnTo>
                    <a:pt x="20624" y="1092"/>
                  </a:lnTo>
                  <a:lnTo>
                    <a:pt x="20688" y="2286"/>
                  </a:lnTo>
                  <a:lnTo>
                    <a:pt x="20764" y="2463"/>
                  </a:lnTo>
                  <a:lnTo>
                    <a:pt x="21120" y="2451"/>
                  </a:lnTo>
                  <a:lnTo>
                    <a:pt x="21323" y="2438"/>
                  </a:lnTo>
                  <a:lnTo>
                    <a:pt x="21463" y="2336"/>
                  </a:lnTo>
                  <a:close/>
                </a:path>
                <a:path w="40004" h="10795">
                  <a:moveTo>
                    <a:pt x="22148" y="5562"/>
                  </a:moveTo>
                  <a:lnTo>
                    <a:pt x="22123" y="5245"/>
                  </a:lnTo>
                  <a:lnTo>
                    <a:pt x="21920" y="5118"/>
                  </a:lnTo>
                  <a:lnTo>
                    <a:pt x="21780" y="5041"/>
                  </a:lnTo>
                  <a:lnTo>
                    <a:pt x="21640" y="4953"/>
                  </a:lnTo>
                  <a:lnTo>
                    <a:pt x="21628" y="4800"/>
                  </a:lnTo>
                  <a:lnTo>
                    <a:pt x="21971" y="4673"/>
                  </a:lnTo>
                  <a:lnTo>
                    <a:pt x="22047" y="4851"/>
                  </a:lnTo>
                  <a:lnTo>
                    <a:pt x="22072" y="4686"/>
                  </a:lnTo>
                  <a:lnTo>
                    <a:pt x="21945" y="4635"/>
                  </a:lnTo>
                  <a:lnTo>
                    <a:pt x="21628" y="4648"/>
                  </a:lnTo>
                  <a:lnTo>
                    <a:pt x="21526" y="4775"/>
                  </a:lnTo>
                  <a:lnTo>
                    <a:pt x="21526" y="4914"/>
                  </a:lnTo>
                  <a:lnTo>
                    <a:pt x="21539" y="5041"/>
                  </a:lnTo>
                  <a:lnTo>
                    <a:pt x="21717" y="5168"/>
                  </a:lnTo>
                  <a:lnTo>
                    <a:pt x="21869" y="5245"/>
                  </a:lnTo>
                  <a:lnTo>
                    <a:pt x="21996" y="5321"/>
                  </a:lnTo>
                  <a:lnTo>
                    <a:pt x="22021" y="5461"/>
                  </a:lnTo>
                  <a:lnTo>
                    <a:pt x="21958" y="5638"/>
                  </a:lnTo>
                  <a:lnTo>
                    <a:pt x="21818" y="5638"/>
                  </a:lnTo>
                  <a:lnTo>
                    <a:pt x="21640" y="5651"/>
                  </a:lnTo>
                  <a:lnTo>
                    <a:pt x="21564" y="5511"/>
                  </a:lnTo>
                  <a:lnTo>
                    <a:pt x="21551" y="5651"/>
                  </a:lnTo>
                  <a:lnTo>
                    <a:pt x="21805" y="5689"/>
                  </a:lnTo>
                  <a:lnTo>
                    <a:pt x="22021" y="5676"/>
                  </a:lnTo>
                  <a:lnTo>
                    <a:pt x="22148" y="5562"/>
                  </a:lnTo>
                  <a:close/>
                </a:path>
                <a:path w="40004" h="10795">
                  <a:moveTo>
                    <a:pt x="23050" y="1930"/>
                  </a:moveTo>
                  <a:lnTo>
                    <a:pt x="22898" y="2095"/>
                  </a:lnTo>
                  <a:lnTo>
                    <a:pt x="22212" y="2171"/>
                  </a:lnTo>
                  <a:lnTo>
                    <a:pt x="22034" y="1943"/>
                  </a:lnTo>
                  <a:lnTo>
                    <a:pt x="22047" y="1371"/>
                  </a:lnTo>
                  <a:lnTo>
                    <a:pt x="23012" y="1320"/>
                  </a:lnTo>
                  <a:lnTo>
                    <a:pt x="22923" y="876"/>
                  </a:lnTo>
                  <a:lnTo>
                    <a:pt x="22783" y="762"/>
                  </a:lnTo>
                  <a:lnTo>
                    <a:pt x="22644" y="774"/>
                  </a:lnTo>
                  <a:lnTo>
                    <a:pt x="22644" y="1206"/>
                  </a:lnTo>
                  <a:lnTo>
                    <a:pt x="21971" y="1257"/>
                  </a:lnTo>
                  <a:lnTo>
                    <a:pt x="22072" y="1003"/>
                  </a:lnTo>
                  <a:lnTo>
                    <a:pt x="22644" y="876"/>
                  </a:lnTo>
                  <a:lnTo>
                    <a:pt x="21958" y="800"/>
                  </a:lnTo>
                  <a:lnTo>
                    <a:pt x="21831" y="965"/>
                  </a:lnTo>
                  <a:lnTo>
                    <a:pt x="21717" y="1930"/>
                  </a:lnTo>
                  <a:lnTo>
                    <a:pt x="21996" y="2286"/>
                  </a:lnTo>
                  <a:lnTo>
                    <a:pt x="22212" y="2387"/>
                  </a:lnTo>
                  <a:lnTo>
                    <a:pt x="22682" y="2362"/>
                  </a:lnTo>
                  <a:lnTo>
                    <a:pt x="22961" y="2247"/>
                  </a:lnTo>
                  <a:lnTo>
                    <a:pt x="23050" y="1930"/>
                  </a:lnTo>
                  <a:close/>
                </a:path>
                <a:path w="40004" h="10795">
                  <a:moveTo>
                    <a:pt x="24434" y="952"/>
                  </a:moveTo>
                  <a:lnTo>
                    <a:pt x="24422" y="825"/>
                  </a:lnTo>
                  <a:lnTo>
                    <a:pt x="24333" y="685"/>
                  </a:lnTo>
                  <a:lnTo>
                    <a:pt x="24091" y="698"/>
                  </a:lnTo>
                  <a:lnTo>
                    <a:pt x="23939" y="812"/>
                  </a:lnTo>
                  <a:lnTo>
                    <a:pt x="23812" y="939"/>
                  </a:lnTo>
                  <a:lnTo>
                    <a:pt x="23787" y="673"/>
                  </a:lnTo>
                  <a:lnTo>
                    <a:pt x="23647" y="723"/>
                  </a:lnTo>
                  <a:lnTo>
                    <a:pt x="23444" y="825"/>
                  </a:lnTo>
                  <a:lnTo>
                    <a:pt x="23380" y="952"/>
                  </a:lnTo>
                  <a:lnTo>
                    <a:pt x="23507" y="1181"/>
                  </a:lnTo>
                  <a:lnTo>
                    <a:pt x="23545" y="1841"/>
                  </a:lnTo>
                  <a:lnTo>
                    <a:pt x="23558" y="2146"/>
                  </a:lnTo>
                  <a:lnTo>
                    <a:pt x="23406" y="2184"/>
                  </a:lnTo>
                  <a:lnTo>
                    <a:pt x="23571" y="2260"/>
                  </a:lnTo>
                  <a:lnTo>
                    <a:pt x="23710" y="2260"/>
                  </a:lnTo>
                  <a:lnTo>
                    <a:pt x="23850" y="2247"/>
                  </a:lnTo>
                  <a:lnTo>
                    <a:pt x="24168" y="2247"/>
                  </a:lnTo>
                  <a:lnTo>
                    <a:pt x="23863" y="2146"/>
                  </a:lnTo>
                  <a:lnTo>
                    <a:pt x="23812" y="1308"/>
                  </a:lnTo>
                  <a:lnTo>
                    <a:pt x="23812" y="1079"/>
                  </a:lnTo>
                  <a:lnTo>
                    <a:pt x="23926" y="939"/>
                  </a:lnTo>
                  <a:lnTo>
                    <a:pt x="24053" y="927"/>
                  </a:lnTo>
                  <a:lnTo>
                    <a:pt x="24206" y="1003"/>
                  </a:lnTo>
                  <a:lnTo>
                    <a:pt x="24333" y="1003"/>
                  </a:lnTo>
                  <a:close/>
                </a:path>
                <a:path w="40004" h="10795">
                  <a:moveTo>
                    <a:pt x="35267" y="9118"/>
                  </a:moveTo>
                  <a:close/>
                </a:path>
                <a:path w="40004" h="10795">
                  <a:moveTo>
                    <a:pt x="35344" y="7721"/>
                  </a:moveTo>
                  <a:close/>
                </a:path>
                <a:path w="40004" h="10795">
                  <a:moveTo>
                    <a:pt x="35674" y="7404"/>
                  </a:moveTo>
                  <a:close/>
                </a:path>
                <a:path w="40004" h="10795">
                  <a:moveTo>
                    <a:pt x="35801" y="8242"/>
                  </a:moveTo>
                  <a:close/>
                </a:path>
                <a:path w="40004" h="10795">
                  <a:moveTo>
                    <a:pt x="35864" y="8178"/>
                  </a:moveTo>
                  <a:close/>
                </a:path>
                <a:path w="40004" h="10795">
                  <a:moveTo>
                    <a:pt x="35890" y="8178"/>
                  </a:moveTo>
                  <a:close/>
                </a:path>
                <a:path w="40004" h="10795">
                  <a:moveTo>
                    <a:pt x="36080" y="7073"/>
                  </a:moveTo>
                  <a:close/>
                </a:path>
                <a:path w="40004" h="10795">
                  <a:moveTo>
                    <a:pt x="36182" y="8267"/>
                  </a:moveTo>
                  <a:lnTo>
                    <a:pt x="36029" y="8267"/>
                  </a:lnTo>
                  <a:lnTo>
                    <a:pt x="36182" y="8267"/>
                  </a:lnTo>
                  <a:close/>
                </a:path>
                <a:path w="40004" h="10795">
                  <a:moveTo>
                    <a:pt x="36309" y="9334"/>
                  </a:moveTo>
                  <a:lnTo>
                    <a:pt x="36182" y="9334"/>
                  </a:lnTo>
                  <a:lnTo>
                    <a:pt x="36309" y="9334"/>
                  </a:lnTo>
                  <a:close/>
                </a:path>
                <a:path w="40004" h="10795">
                  <a:moveTo>
                    <a:pt x="36322" y="9321"/>
                  </a:moveTo>
                  <a:lnTo>
                    <a:pt x="36195" y="9321"/>
                  </a:lnTo>
                  <a:lnTo>
                    <a:pt x="36322" y="9321"/>
                  </a:lnTo>
                  <a:close/>
                </a:path>
                <a:path w="40004" h="10795">
                  <a:moveTo>
                    <a:pt x="36410" y="9080"/>
                  </a:moveTo>
                  <a:lnTo>
                    <a:pt x="36258" y="9169"/>
                  </a:lnTo>
                  <a:lnTo>
                    <a:pt x="36410" y="9080"/>
                  </a:lnTo>
                  <a:close/>
                </a:path>
                <a:path w="40004" h="10795">
                  <a:moveTo>
                    <a:pt x="36423" y="9321"/>
                  </a:moveTo>
                  <a:lnTo>
                    <a:pt x="36360" y="9182"/>
                  </a:lnTo>
                  <a:lnTo>
                    <a:pt x="36207" y="9245"/>
                  </a:lnTo>
                  <a:lnTo>
                    <a:pt x="36334" y="9258"/>
                  </a:lnTo>
                  <a:close/>
                </a:path>
                <a:path w="40004" h="10795">
                  <a:moveTo>
                    <a:pt x="36436" y="9385"/>
                  </a:moveTo>
                  <a:lnTo>
                    <a:pt x="36309" y="9334"/>
                  </a:lnTo>
                  <a:lnTo>
                    <a:pt x="36436" y="9385"/>
                  </a:lnTo>
                  <a:close/>
                </a:path>
                <a:path w="40004" h="10795">
                  <a:moveTo>
                    <a:pt x="36626" y="7924"/>
                  </a:moveTo>
                  <a:close/>
                </a:path>
                <a:path w="40004" h="10795">
                  <a:moveTo>
                    <a:pt x="36626" y="7899"/>
                  </a:moveTo>
                  <a:close/>
                </a:path>
                <a:path w="40004" h="10795">
                  <a:moveTo>
                    <a:pt x="36664" y="8813"/>
                  </a:moveTo>
                  <a:close/>
                </a:path>
                <a:path w="40004" h="10795">
                  <a:moveTo>
                    <a:pt x="36677" y="9512"/>
                  </a:moveTo>
                  <a:lnTo>
                    <a:pt x="36461" y="9309"/>
                  </a:lnTo>
                  <a:lnTo>
                    <a:pt x="36576" y="9474"/>
                  </a:lnTo>
                  <a:close/>
                </a:path>
                <a:path w="40004" h="10795">
                  <a:moveTo>
                    <a:pt x="36677" y="8509"/>
                  </a:moveTo>
                  <a:lnTo>
                    <a:pt x="36550" y="8597"/>
                  </a:lnTo>
                  <a:lnTo>
                    <a:pt x="36677" y="8509"/>
                  </a:lnTo>
                  <a:close/>
                </a:path>
                <a:path w="40004" h="10795">
                  <a:moveTo>
                    <a:pt x="36753" y="8026"/>
                  </a:moveTo>
                  <a:lnTo>
                    <a:pt x="36601" y="8089"/>
                  </a:lnTo>
                  <a:lnTo>
                    <a:pt x="36753" y="8026"/>
                  </a:lnTo>
                  <a:close/>
                </a:path>
                <a:path w="40004" h="10795">
                  <a:moveTo>
                    <a:pt x="36893" y="7899"/>
                  </a:moveTo>
                  <a:close/>
                </a:path>
                <a:path w="40004" h="10795">
                  <a:moveTo>
                    <a:pt x="37058" y="10185"/>
                  </a:moveTo>
                  <a:close/>
                </a:path>
                <a:path w="40004" h="10795">
                  <a:moveTo>
                    <a:pt x="37109" y="9728"/>
                  </a:moveTo>
                  <a:lnTo>
                    <a:pt x="36918" y="9639"/>
                  </a:lnTo>
                  <a:lnTo>
                    <a:pt x="36715" y="9537"/>
                  </a:lnTo>
                  <a:lnTo>
                    <a:pt x="36944" y="9664"/>
                  </a:lnTo>
                  <a:lnTo>
                    <a:pt x="37071" y="9728"/>
                  </a:lnTo>
                  <a:close/>
                </a:path>
                <a:path w="40004" h="10795">
                  <a:moveTo>
                    <a:pt x="37160" y="8255"/>
                  </a:moveTo>
                  <a:close/>
                </a:path>
                <a:path w="40004" h="10795">
                  <a:moveTo>
                    <a:pt x="37172" y="7950"/>
                  </a:moveTo>
                  <a:close/>
                </a:path>
                <a:path w="40004" h="10795">
                  <a:moveTo>
                    <a:pt x="37185" y="7962"/>
                  </a:moveTo>
                  <a:close/>
                </a:path>
                <a:path w="40004" h="10795">
                  <a:moveTo>
                    <a:pt x="37388" y="8318"/>
                  </a:moveTo>
                  <a:lnTo>
                    <a:pt x="37261" y="8331"/>
                  </a:lnTo>
                  <a:lnTo>
                    <a:pt x="37388" y="8343"/>
                  </a:lnTo>
                  <a:close/>
                </a:path>
                <a:path w="40004" h="10795">
                  <a:moveTo>
                    <a:pt x="37401" y="8432"/>
                  </a:moveTo>
                  <a:lnTo>
                    <a:pt x="37096" y="8331"/>
                  </a:lnTo>
                  <a:lnTo>
                    <a:pt x="37211" y="8470"/>
                  </a:lnTo>
                  <a:lnTo>
                    <a:pt x="37350" y="8648"/>
                  </a:lnTo>
                  <a:lnTo>
                    <a:pt x="37401" y="8470"/>
                  </a:lnTo>
                  <a:close/>
                </a:path>
                <a:path w="40004" h="10795">
                  <a:moveTo>
                    <a:pt x="37617" y="9867"/>
                  </a:moveTo>
                  <a:close/>
                </a:path>
                <a:path w="40004" h="10795">
                  <a:moveTo>
                    <a:pt x="37744" y="9423"/>
                  </a:moveTo>
                  <a:lnTo>
                    <a:pt x="37668" y="9563"/>
                  </a:lnTo>
                  <a:lnTo>
                    <a:pt x="37465" y="9715"/>
                  </a:lnTo>
                  <a:lnTo>
                    <a:pt x="37693" y="9639"/>
                  </a:lnTo>
                  <a:lnTo>
                    <a:pt x="37744" y="9423"/>
                  </a:lnTo>
                  <a:close/>
                </a:path>
                <a:path w="40004" h="10795">
                  <a:moveTo>
                    <a:pt x="38252" y="8039"/>
                  </a:moveTo>
                  <a:close/>
                </a:path>
                <a:path w="40004" h="10795">
                  <a:moveTo>
                    <a:pt x="38303" y="9372"/>
                  </a:moveTo>
                  <a:close/>
                </a:path>
                <a:path w="40004" h="10795">
                  <a:moveTo>
                    <a:pt x="38430" y="8191"/>
                  </a:moveTo>
                  <a:lnTo>
                    <a:pt x="38315" y="8051"/>
                  </a:lnTo>
                  <a:lnTo>
                    <a:pt x="38379" y="8191"/>
                  </a:lnTo>
                  <a:close/>
                </a:path>
                <a:path w="40004" h="10795">
                  <a:moveTo>
                    <a:pt x="38506" y="9448"/>
                  </a:moveTo>
                  <a:close/>
                </a:path>
                <a:path w="40004" h="10795">
                  <a:moveTo>
                    <a:pt x="38671" y="8293"/>
                  </a:moveTo>
                  <a:close/>
                </a:path>
                <a:path w="40004" h="10795">
                  <a:moveTo>
                    <a:pt x="38735" y="9398"/>
                  </a:moveTo>
                  <a:lnTo>
                    <a:pt x="38455" y="9398"/>
                  </a:lnTo>
                  <a:lnTo>
                    <a:pt x="38633" y="9423"/>
                  </a:lnTo>
                  <a:close/>
                </a:path>
                <a:path w="40004" h="10795">
                  <a:moveTo>
                    <a:pt x="38760" y="9359"/>
                  </a:moveTo>
                  <a:lnTo>
                    <a:pt x="38544" y="9372"/>
                  </a:lnTo>
                  <a:lnTo>
                    <a:pt x="38341" y="9321"/>
                  </a:lnTo>
                  <a:lnTo>
                    <a:pt x="38100" y="9385"/>
                  </a:lnTo>
                  <a:lnTo>
                    <a:pt x="37973" y="9309"/>
                  </a:lnTo>
                  <a:lnTo>
                    <a:pt x="37820" y="9207"/>
                  </a:lnTo>
                  <a:lnTo>
                    <a:pt x="37884" y="9372"/>
                  </a:lnTo>
                  <a:lnTo>
                    <a:pt x="38112" y="9537"/>
                  </a:lnTo>
                  <a:lnTo>
                    <a:pt x="37833" y="9626"/>
                  </a:lnTo>
                  <a:lnTo>
                    <a:pt x="38201" y="9588"/>
                  </a:lnTo>
                  <a:lnTo>
                    <a:pt x="38328" y="9588"/>
                  </a:lnTo>
                  <a:lnTo>
                    <a:pt x="38506" y="9702"/>
                  </a:lnTo>
                  <a:lnTo>
                    <a:pt x="38696" y="9461"/>
                  </a:lnTo>
                  <a:lnTo>
                    <a:pt x="38519" y="9461"/>
                  </a:lnTo>
                  <a:lnTo>
                    <a:pt x="38354" y="9448"/>
                  </a:lnTo>
                  <a:lnTo>
                    <a:pt x="38735" y="9385"/>
                  </a:lnTo>
                  <a:close/>
                </a:path>
                <a:path w="40004" h="10795">
                  <a:moveTo>
                    <a:pt x="38836" y="9169"/>
                  </a:moveTo>
                  <a:lnTo>
                    <a:pt x="38696" y="9169"/>
                  </a:lnTo>
                  <a:lnTo>
                    <a:pt x="38646" y="9334"/>
                  </a:lnTo>
                  <a:lnTo>
                    <a:pt x="38811" y="9258"/>
                  </a:lnTo>
                  <a:close/>
                </a:path>
                <a:path w="40004" h="10795">
                  <a:moveTo>
                    <a:pt x="38887" y="8280"/>
                  </a:moveTo>
                  <a:lnTo>
                    <a:pt x="38671" y="8293"/>
                  </a:lnTo>
                  <a:lnTo>
                    <a:pt x="38887" y="8280"/>
                  </a:lnTo>
                  <a:close/>
                </a:path>
                <a:path w="40004" h="10795">
                  <a:moveTo>
                    <a:pt x="39001" y="8191"/>
                  </a:moveTo>
                  <a:lnTo>
                    <a:pt x="38760" y="8280"/>
                  </a:lnTo>
                  <a:lnTo>
                    <a:pt x="38925" y="8229"/>
                  </a:lnTo>
                  <a:lnTo>
                    <a:pt x="39001" y="8369"/>
                  </a:lnTo>
                  <a:lnTo>
                    <a:pt x="39001" y="8229"/>
                  </a:lnTo>
                  <a:close/>
                </a:path>
                <a:path w="40004" h="10795">
                  <a:moveTo>
                    <a:pt x="39001" y="8178"/>
                  </a:moveTo>
                  <a:close/>
                </a:path>
                <a:path w="40004" h="10795">
                  <a:moveTo>
                    <a:pt x="39001" y="8166"/>
                  </a:moveTo>
                  <a:lnTo>
                    <a:pt x="38874" y="7150"/>
                  </a:lnTo>
                  <a:lnTo>
                    <a:pt x="38684" y="6997"/>
                  </a:lnTo>
                  <a:lnTo>
                    <a:pt x="38442" y="6794"/>
                  </a:lnTo>
                  <a:lnTo>
                    <a:pt x="38442" y="7124"/>
                  </a:lnTo>
                  <a:lnTo>
                    <a:pt x="38315" y="7162"/>
                  </a:lnTo>
                  <a:lnTo>
                    <a:pt x="38442" y="7124"/>
                  </a:lnTo>
                  <a:lnTo>
                    <a:pt x="38442" y="6794"/>
                  </a:lnTo>
                  <a:lnTo>
                    <a:pt x="38252" y="6629"/>
                  </a:lnTo>
                  <a:lnTo>
                    <a:pt x="38087" y="6489"/>
                  </a:lnTo>
                  <a:lnTo>
                    <a:pt x="37960" y="6375"/>
                  </a:lnTo>
                  <a:lnTo>
                    <a:pt x="35610" y="6515"/>
                  </a:lnTo>
                  <a:lnTo>
                    <a:pt x="34886" y="7277"/>
                  </a:lnTo>
                  <a:lnTo>
                    <a:pt x="34759" y="8001"/>
                  </a:lnTo>
                  <a:lnTo>
                    <a:pt x="34886" y="9423"/>
                  </a:lnTo>
                  <a:lnTo>
                    <a:pt x="35356" y="9982"/>
                  </a:lnTo>
                  <a:lnTo>
                    <a:pt x="35483" y="10058"/>
                  </a:lnTo>
                  <a:lnTo>
                    <a:pt x="36182" y="10287"/>
                  </a:lnTo>
                  <a:lnTo>
                    <a:pt x="36334" y="10312"/>
                  </a:lnTo>
                  <a:lnTo>
                    <a:pt x="36791" y="10414"/>
                  </a:lnTo>
                  <a:lnTo>
                    <a:pt x="37045" y="10388"/>
                  </a:lnTo>
                  <a:lnTo>
                    <a:pt x="36868" y="10363"/>
                  </a:lnTo>
                  <a:lnTo>
                    <a:pt x="36652" y="10350"/>
                  </a:lnTo>
                  <a:lnTo>
                    <a:pt x="36830" y="10325"/>
                  </a:lnTo>
                  <a:lnTo>
                    <a:pt x="36957" y="10299"/>
                  </a:lnTo>
                  <a:lnTo>
                    <a:pt x="37134" y="10236"/>
                  </a:lnTo>
                  <a:lnTo>
                    <a:pt x="37287" y="10236"/>
                  </a:lnTo>
                  <a:lnTo>
                    <a:pt x="36982" y="10210"/>
                  </a:lnTo>
                  <a:lnTo>
                    <a:pt x="37236" y="10185"/>
                  </a:lnTo>
                  <a:lnTo>
                    <a:pt x="37401" y="10121"/>
                  </a:lnTo>
                  <a:lnTo>
                    <a:pt x="37185" y="10223"/>
                  </a:lnTo>
                  <a:lnTo>
                    <a:pt x="37312" y="10210"/>
                  </a:lnTo>
                  <a:lnTo>
                    <a:pt x="37439" y="10210"/>
                  </a:lnTo>
                  <a:lnTo>
                    <a:pt x="37566" y="10096"/>
                  </a:lnTo>
                  <a:lnTo>
                    <a:pt x="37769" y="10020"/>
                  </a:lnTo>
                  <a:lnTo>
                    <a:pt x="37719" y="10147"/>
                  </a:lnTo>
                  <a:lnTo>
                    <a:pt x="37592" y="10236"/>
                  </a:lnTo>
                  <a:lnTo>
                    <a:pt x="37376" y="10350"/>
                  </a:lnTo>
                  <a:lnTo>
                    <a:pt x="37731" y="10261"/>
                  </a:lnTo>
                  <a:lnTo>
                    <a:pt x="38061" y="10096"/>
                  </a:lnTo>
                  <a:lnTo>
                    <a:pt x="38049" y="9956"/>
                  </a:lnTo>
                  <a:lnTo>
                    <a:pt x="38188" y="10007"/>
                  </a:lnTo>
                  <a:lnTo>
                    <a:pt x="38455" y="9740"/>
                  </a:lnTo>
                  <a:lnTo>
                    <a:pt x="38303" y="9766"/>
                  </a:lnTo>
                  <a:lnTo>
                    <a:pt x="38112" y="9766"/>
                  </a:lnTo>
                  <a:lnTo>
                    <a:pt x="38201" y="9639"/>
                  </a:lnTo>
                  <a:lnTo>
                    <a:pt x="38011" y="9626"/>
                  </a:lnTo>
                  <a:lnTo>
                    <a:pt x="38011" y="10020"/>
                  </a:lnTo>
                  <a:lnTo>
                    <a:pt x="37871" y="10007"/>
                  </a:lnTo>
                  <a:lnTo>
                    <a:pt x="38011" y="10020"/>
                  </a:lnTo>
                  <a:lnTo>
                    <a:pt x="38011" y="9626"/>
                  </a:lnTo>
                  <a:lnTo>
                    <a:pt x="37934" y="9931"/>
                  </a:lnTo>
                  <a:lnTo>
                    <a:pt x="37934" y="9639"/>
                  </a:lnTo>
                  <a:lnTo>
                    <a:pt x="37719" y="9652"/>
                  </a:lnTo>
                  <a:lnTo>
                    <a:pt x="37579" y="9867"/>
                  </a:lnTo>
                  <a:lnTo>
                    <a:pt x="37719" y="9829"/>
                  </a:lnTo>
                  <a:lnTo>
                    <a:pt x="37592" y="9994"/>
                  </a:lnTo>
                  <a:lnTo>
                    <a:pt x="37528" y="9855"/>
                  </a:lnTo>
                  <a:lnTo>
                    <a:pt x="37401" y="9804"/>
                  </a:lnTo>
                  <a:lnTo>
                    <a:pt x="37452" y="9677"/>
                  </a:lnTo>
                  <a:lnTo>
                    <a:pt x="37490" y="9486"/>
                  </a:lnTo>
                  <a:lnTo>
                    <a:pt x="37553" y="9359"/>
                  </a:lnTo>
                  <a:lnTo>
                    <a:pt x="37465" y="9220"/>
                  </a:lnTo>
                  <a:lnTo>
                    <a:pt x="37668" y="9347"/>
                  </a:lnTo>
                  <a:lnTo>
                    <a:pt x="37642" y="9512"/>
                  </a:lnTo>
                  <a:lnTo>
                    <a:pt x="37706" y="9385"/>
                  </a:lnTo>
                  <a:lnTo>
                    <a:pt x="37604" y="9220"/>
                  </a:lnTo>
                  <a:lnTo>
                    <a:pt x="37439" y="8864"/>
                  </a:lnTo>
                  <a:lnTo>
                    <a:pt x="37376" y="9296"/>
                  </a:lnTo>
                  <a:lnTo>
                    <a:pt x="37338" y="8953"/>
                  </a:lnTo>
                  <a:lnTo>
                    <a:pt x="37376" y="9296"/>
                  </a:lnTo>
                  <a:lnTo>
                    <a:pt x="37376" y="8813"/>
                  </a:lnTo>
                  <a:lnTo>
                    <a:pt x="37198" y="8636"/>
                  </a:lnTo>
                  <a:lnTo>
                    <a:pt x="37147" y="8801"/>
                  </a:lnTo>
                  <a:lnTo>
                    <a:pt x="37020" y="8610"/>
                  </a:lnTo>
                  <a:lnTo>
                    <a:pt x="37147" y="8801"/>
                  </a:lnTo>
                  <a:lnTo>
                    <a:pt x="37147" y="8572"/>
                  </a:lnTo>
                  <a:lnTo>
                    <a:pt x="37020" y="8369"/>
                  </a:lnTo>
                  <a:lnTo>
                    <a:pt x="37007" y="8851"/>
                  </a:lnTo>
                  <a:lnTo>
                    <a:pt x="36880" y="8864"/>
                  </a:lnTo>
                  <a:lnTo>
                    <a:pt x="36855" y="9156"/>
                  </a:lnTo>
                  <a:lnTo>
                    <a:pt x="36830" y="9512"/>
                  </a:lnTo>
                  <a:lnTo>
                    <a:pt x="36703" y="9448"/>
                  </a:lnTo>
                  <a:lnTo>
                    <a:pt x="36576" y="9321"/>
                  </a:lnTo>
                  <a:lnTo>
                    <a:pt x="36703" y="8953"/>
                  </a:lnTo>
                  <a:lnTo>
                    <a:pt x="36804" y="8763"/>
                  </a:lnTo>
                  <a:lnTo>
                    <a:pt x="36969" y="8851"/>
                  </a:lnTo>
                  <a:lnTo>
                    <a:pt x="37007" y="8356"/>
                  </a:lnTo>
                  <a:lnTo>
                    <a:pt x="36830" y="8420"/>
                  </a:lnTo>
                  <a:lnTo>
                    <a:pt x="36614" y="8712"/>
                  </a:lnTo>
                  <a:lnTo>
                    <a:pt x="36779" y="8559"/>
                  </a:lnTo>
                  <a:lnTo>
                    <a:pt x="36690" y="8864"/>
                  </a:lnTo>
                  <a:lnTo>
                    <a:pt x="36550" y="8813"/>
                  </a:lnTo>
                  <a:lnTo>
                    <a:pt x="36449" y="8648"/>
                  </a:lnTo>
                  <a:lnTo>
                    <a:pt x="36525" y="8356"/>
                  </a:lnTo>
                  <a:lnTo>
                    <a:pt x="36677" y="8382"/>
                  </a:lnTo>
                  <a:lnTo>
                    <a:pt x="36918" y="8293"/>
                  </a:lnTo>
                  <a:lnTo>
                    <a:pt x="36677" y="8445"/>
                  </a:lnTo>
                  <a:lnTo>
                    <a:pt x="36982" y="8369"/>
                  </a:lnTo>
                  <a:lnTo>
                    <a:pt x="37122" y="8077"/>
                  </a:lnTo>
                  <a:lnTo>
                    <a:pt x="36995" y="8001"/>
                  </a:lnTo>
                  <a:lnTo>
                    <a:pt x="36842" y="8026"/>
                  </a:lnTo>
                  <a:lnTo>
                    <a:pt x="36588" y="8166"/>
                  </a:lnTo>
                  <a:lnTo>
                    <a:pt x="36614" y="8331"/>
                  </a:lnTo>
                  <a:lnTo>
                    <a:pt x="36487" y="8140"/>
                  </a:lnTo>
                  <a:lnTo>
                    <a:pt x="36614" y="8128"/>
                  </a:lnTo>
                  <a:lnTo>
                    <a:pt x="36474" y="8039"/>
                  </a:lnTo>
                  <a:lnTo>
                    <a:pt x="36664" y="8001"/>
                  </a:lnTo>
                  <a:lnTo>
                    <a:pt x="37109" y="7899"/>
                  </a:lnTo>
                  <a:lnTo>
                    <a:pt x="36753" y="7912"/>
                  </a:lnTo>
                  <a:lnTo>
                    <a:pt x="36626" y="7937"/>
                  </a:lnTo>
                  <a:lnTo>
                    <a:pt x="36461" y="7975"/>
                  </a:lnTo>
                  <a:lnTo>
                    <a:pt x="36499" y="7772"/>
                  </a:lnTo>
                  <a:lnTo>
                    <a:pt x="36639" y="7835"/>
                  </a:lnTo>
                  <a:lnTo>
                    <a:pt x="36842" y="7772"/>
                  </a:lnTo>
                  <a:lnTo>
                    <a:pt x="37020" y="7785"/>
                  </a:lnTo>
                  <a:lnTo>
                    <a:pt x="37211" y="7747"/>
                  </a:lnTo>
                  <a:lnTo>
                    <a:pt x="37185" y="7912"/>
                  </a:lnTo>
                  <a:lnTo>
                    <a:pt x="37122" y="8077"/>
                  </a:lnTo>
                  <a:lnTo>
                    <a:pt x="37249" y="8077"/>
                  </a:lnTo>
                  <a:lnTo>
                    <a:pt x="37160" y="8255"/>
                  </a:lnTo>
                  <a:lnTo>
                    <a:pt x="37287" y="8305"/>
                  </a:lnTo>
                  <a:lnTo>
                    <a:pt x="37312" y="8077"/>
                  </a:lnTo>
                  <a:lnTo>
                    <a:pt x="37439" y="8140"/>
                  </a:lnTo>
                  <a:lnTo>
                    <a:pt x="37579" y="8128"/>
                  </a:lnTo>
                  <a:lnTo>
                    <a:pt x="37630" y="8293"/>
                  </a:lnTo>
                  <a:lnTo>
                    <a:pt x="37477" y="8305"/>
                  </a:lnTo>
                  <a:lnTo>
                    <a:pt x="37947" y="8356"/>
                  </a:lnTo>
                  <a:lnTo>
                    <a:pt x="38074" y="8356"/>
                  </a:lnTo>
                  <a:lnTo>
                    <a:pt x="38201" y="8432"/>
                  </a:lnTo>
                  <a:lnTo>
                    <a:pt x="38354" y="8509"/>
                  </a:lnTo>
                  <a:lnTo>
                    <a:pt x="38493" y="8496"/>
                  </a:lnTo>
                  <a:lnTo>
                    <a:pt x="38658" y="8470"/>
                  </a:lnTo>
                  <a:lnTo>
                    <a:pt x="38519" y="8458"/>
                  </a:lnTo>
                  <a:lnTo>
                    <a:pt x="38646" y="8407"/>
                  </a:lnTo>
                  <a:lnTo>
                    <a:pt x="38430" y="8382"/>
                  </a:lnTo>
                  <a:lnTo>
                    <a:pt x="38455" y="8229"/>
                  </a:lnTo>
                  <a:lnTo>
                    <a:pt x="38265" y="8166"/>
                  </a:lnTo>
                  <a:lnTo>
                    <a:pt x="38112" y="8255"/>
                  </a:lnTo>
                  <a:lnTo>
                    <a:pt x="37985" y="8216"/>
                  </a:lnTo>
                  <a:lnTo>
                    <a:pt x="37769" y="8064"/>
                  </a:lnTo>
                  <a:lnTo>
                    <a:pt x="37592" y="7962"/>
                  </a:lnTo>
                  <a:lnTo>
                    <a:pt x="37465" y="7848"/>
                  </a:lnTo>
                  <a:lnTo>
                    <a:pt x="37325" y="7747"/>
                  </a:lnTo>
                  <a:lnTo>
                    <a:pt x="37312" y="8064"/>
                  </a:lnTo>
                  <a:lnTo>
                    <a:pt x="37312" y="7734"/>
                  </a:lnTo>
                  <a:lnTo>
                    <a:pt x="37223" y="7556"/>
                  </a:lnTo>
                  <a:lnTo>
                    <a:pt x="37109" y="7734"/>
                  </a:lnTo>
                  <a:lnTo>
                    <a:pt x="36957" y="7708"/>
                  </a:lnTo>
                  <a:lnTo>
                    <a:pt x="36830" y="7708"/>
                  </a:lnTo>
                  <a:lnTo>
                    <a:pt x="36652" y="7708"/>
                  </a:lnTo>
                  <a:lnTo>
                    <a:pt x="36474" y="7493"/>
                  </a:lnTo>
                  <a:lnTo>
                    <a:pt x="36423" y="7670"/>
                  </a:lnTo>
                  <a:lnTo>
                    <a:pt x="36360" y="8077"/>
                  </a:lnTo>
                  <a:lnTo>
                    <a:pt x="36360" y="7747"/>
                  </a:lnTo>
                  <a:lnTo>
                    <a:pt x="36195" y="7924"/>
                  </a:lnTo>
                  <a:lnTo>
                    <a:pt x="36233" y="7785"/>
                  </a:lnTo>
                  <a:lnTo>
                    <a:pt x="36093" y="7759"/>
                  </a:lnTo>
                  <a:lnTo>
                    <a:pt x="36131" y="7924"/>
                  </a:lnTo>
                  <a:lnTo>
                    <a:pt x="36004" y="8102"/>
                  </a:lnTo>
                  <a:lnTo>
                    <a:pt x="35801" y="8242"/>
                  </a:lnTo>
                  <a:lnTo>
                    <a:pt x="35674" y="8229"/>
                  </a:lnTo>
                  <a:lnTo>
                    <a:pt x="35547" y="8267"/>
                  </a:lnTo>
                  <a:lnTo>
                    <a:pt x="35420" y="8305"/>
                  </a:lnTo>
                  <a:lnTo>
                    <a:pt x="35623" y="8331"/>
                  </a:lnTo>
                  <a:lnTo>
                    <a:pt x="35471" y="8432"/>
                  </a:lnTo>
                  <a:lnTo>
                    <a:pt x="35636" y="8432"/>
                  </a:lnTo>
                  <a:lnTo>
                    <a:pt x="35852" y="8382"/>
                  </a:lnTo>
                  <a:lnTo>
                    <a:pt x="35979" y="8420"/>
                  </a:lnTo>
                  <a:lnTo>
                    <a:pt x="36283" y="8382"/>
                  </a:lnTo>
                  <a:lnTo>
                    <a:pt x="36042" y="8369"/>
                  </a:lnTo>
                  <a:lnTo>
                    <a:pt x="36169" y="8343"/>
                  </a:lnTo>
                  <a:lnTo>
                    <a:pt x="35991" y="8305"/>
                  </a:lnTo>
                  <a:lnTo>
                    <a:pt x="36334" y="8242"/>
                  </a:lnTo>
                  <a:lnTo>
                    <a:pt x="35991" y="8255"/>
                  </a:lnTo>
                  <a:lnTo>
                    <a:pt x="36309" y="8191"/>
                  </a:lnTo>
                  <a:lnTo>
                    <a:pt x="36169" y="8153"/>
                  </a:lnTo>
                  <a:lnTo>
                    <a:pt x="36398" y="8102"/>
                  </a:lnTo>
                  <a:lnTo>
                    <a:pt x="36398" y="8547"/>
                  </a:lnTo>
                  <a:lnTo>
                    <a:pt x="36245" y="8521"/>
                  </a:lnTo>
                  <a:lnTo>
                    <a:pt x="36372" y="8559"/>
                  </a:lnTo>
                  <a:lnTo>
                    <a:pt x="36207" y="8585"/>
                  </a:lnTo>
                  <a:lnTo>
                    <a:pt x="36334" y="8636"/>
                  </a:lnTo>
                  <a:lnTo>
                    <a:pt x="36271" y="8775"/>
                  </a:lnTo>
                  <a:lnTo>
                    <a:pt x="36360" y="8915"/>
                  </a:lnTo>
                  <a:lnTo>
                    <a:pt x="36499" y="9283"/>
                  </a:lnTo>
                  <a:lnTo>
                    <a:pt x="36626" y="9436"/>
                  </a:lnTo>
                  <a:lnTo>
                    <a:pt x="36753" y="9512"/>
                  </a:lnTo>
                  <a:lnTo>
                    <a:pt x="36918" y="9601"/>
                  </a:lnTo>
                  <a:lnTo>
                    <a:pt x="36957" y="9156"/>
                  </a:lnTo>
                  <a:lnTo>
                    <a:pt x="37020" y="8915"/>
                  </a:lnTo>
                  <a:lnTo>
                    <a:pt x="37160" y="9004"/>
                  </a:lnTo>
                  <a:lnTo>
                    <a:pt x="37223" y="9283"/>
                  </a:lnTo>
                  <a:lnTo>
                    <a:pt x="37236" y="9474"/>
                  </a:lnTo>
                  <a:lnTo>
                    <a:pt x="37109" y="9728"/>
                  </a:lnTo>
                  <a:lnTo>
                    <a:pt x="37249" y="9728"/>
                  </a:lnTo>
                  <a:lnTo>
                    <a:pt x="37249" y="10058"/>
                  </a:lnTo>
                  <a:lnTo>
                    <a:pt x="37071" y="9982"/>
                  </a:lnTo>
                  <a:lnTo>
                    <a:pt x="36982" y="9817"/>
                  </a:lnTo>
                  <a:lnTo>
                    <a:pt x="37122" y="9817"/>
                  </a:lnTo>
                  <a:lnTo>
                    <a:pt x="37249" y="10058"/>
                  </a:lnTo>
                  <a:lnTo>
                    <a:pt x="37249" y="9740"/>
                  </a:lnTo>
                  <a:lnTo>
                    <a:pt x="37033" y="9791"/>
                  </a:lnTo>
                  <a:lnTo>
                    <a:pt x="36906" y="9766"/>
                  </a:lnTo>
                  <a:lnTo>
                    <a:pt x="36804" y="9994"/>
                  </a:lnTo>
                  <a:lnTo>
                    <a:pt x="36753" y="10198"/>
                  </a:lnTo>
                  <a:lnTo>
                    <a:pt x="36588" y="10121"/>
                  </a:lnTo>
                  <a:lnTo>
                    <a:pt x="36715" y="10121"/>
                  </a:lnTo>
                  <a:lnTo>
                    <a:pt x="36753" y="9994"/>
                  </a:lnTo>
                  <a:lnTo>
                    <a:pt x="36550" y="10121"/>
                  </a:lnTo>
                  <a:lnTo>
                    <a:pt x="36512" y="9944"/>
                  </a:lnTo>
                  <a:lnTo>
                    <a:pt x="36601" y="9817"/>
                  </a:lnTo>
                  <a:lnTo>
                    <a:pt x="36550" y="9652"/>
                  </a:lnTo>
                  <a:lnTo>
                    <a:pt x="36677" y="9690"/>
                  </a:lnTo>
                  <a:lnTo>
                    <a:pt x="36804" y="9994"/>
                  </a:lnTo>
                  <a:lnTo>
                    <a:pt x="36804" y="9715"/>
                  </a:lnTo>
                  <a:lnTo>
                    <a:pt x="36652" y="9588"/>
                  </a:lnTo>
                  <a:lnTo>
                    <a:pt x="36499" y="9537"/>
                  </a:lnTo>
                  <a:lnTo>
                    <a:pt x="36499" y="9779"/>
                  </a:lnTo>
                  <a:lnTo>
                    <a:pt x="36499" y="9537"/>
                  </a:lnTo>
                  <a:lnTo>
                    <a:pt x="36296" y="9537"/>
                  </a:lnTo>
                  <a:lnTo>
                    <a:pt x="36144" y="9588"/>
                  </a:lnTo>
                  <a:lnTo>
                    <a:pt x="36296" y="9537"/>
                  </a:lnTo>
                  <a:lnTo>
                    <a:pt x="36576" y="9525"/>
                  </a:lnTo>
                  <a:lnTo>
                    <a:pt x="36449" y="9410"/>
                  </a:lnTo>
                  <a:lnTo>
                    <a:pt x="36207" y="9398"/>
                  </a:lnTo>
                  <a:lnTo>
                    <a:pt x="36334" y="9423"/>
                  </a:lnTo>
                  <a:lnTo>
                    <a:pt x="36118" y="9486"/>
                  </a:lnTo>
                  <a:lnTo>
                    <a:pt x="36042" y="9664"/>
                  </a:lnTo>
                  <a:lnTo>
                    <a:pt x="36042" y="9791"/>
                  </a:lnTo>
                  <a:lnTo>
                    <a:pt x="36220" y="9867"/>
                  </a:lnTo>
                  <a:lnTo>
                    <a:pt x="36347" y="9867"/>
                  </a:lnTo>
                  <a:lnTo>
                    <a:pt x="36182" y="9791"/>
                  </a:lnTo>
                  <a:lnTo>
                    <a:pt x="36156" y="9664"/>
                  </a:lnTo>
                  <a:lnTo>
                    <a:pt x="36322" y="9702"/>
                  </a:lnTo>
                  <a:lnTo>
                    <a:pt x="36461" y="9690"/>
                  </a:lnTo>
                  <a:lnTo>
                    <a:pt x="36322" y="9702"/>
                  </a:lnTo>
                  <a:lnTo>
                    <a:pt x="36283" y="9829"/>
                  </a:lnTo>
                  <a:lnTo>
                    <a:pt x="36182" y="10134"/>
                  </a:lnTo>
                  <a:lnTo>
                    <a:pt x="36207" y="9944"/>
                  </a:lnTo>
                  <a:lnTo>
                    <a:pt x="36017" y="9829"/>
                  </a:lnTo>
                  <a:lnTo>
                    <a:pt x="35801" y="9817"/>
                  </a:lnTo>
                  <a:lnTo>
                    <a:pt x="35636" y="9753"/>
                  </a:lnTo>
                  <a:lnTo>
                    <a:pt x="35496" y="9753"/>
                  </a:lnTo>
                  <a:lnTo>
                    <a:pt x="35382" y="9601"/>
                  </a:lnTo>
                  <a:lnTo>
                    <a:pt x="35445" y="9474"/>
                  </a:lnTo>
                  <a:lnTo>
                    <a:pt x="35280" y="9525"/>
                  </a:lnTo>
                  <a:lnTo>
                    <a:pt x="35229" y="9385"/>
                  </a:lnTo>
                  <a:lnTo>
                    <a:pt x="35280" y="9207"/>
                  </a:lnTo>
                  <a:lnTo>
                    <a:pt x="35153" y="9194"/>
                  </a:lnTo>
                  <a:lnTo>
                    <a:pt x="35204" y="9067"/>
                  </a:lnTo>
                  <a:lnTo>
                    <a:pt x="35052" y="9055"/>
                  </a:lnTo>
                  <a:lnTo>
                    <a:pt x="35179" y="8978"/>
                  </a:lnTo>
                  <a:lnTo>
                    <a:pt x="34963" y="8953"/>
                  </a:lnTo>
                  <a:lnTo>
                    <a:pt x="35039" y="8826"/>
                  </a:lnTo>
                  <a:lnTo>
                    <a:pt x="35166" y="8775"/>
                  </a:lnTo>
                  <a:lnTo>
                    <a:pt x="34950" y="8750"/>
                  </a:lnTo>
                  <a:lnTo>
                    <a:pt x="35140" y="8686"/>
                  </a:lnTo>
                  <a:lnTo>
                    <a:pt x="35229" y="8521"/>
                  </a:lnTo>
                  <a:lnTo>
                    <a:pt x="35077" y="8509"/>
                  </a:lnTo>
                  <a:lnTo>
                    <a:pt x="35242" y="8407"/>
                  </a:lnTo>
                  <a:lnTo>
                    <a:pt x="34988" y="8394"/>
                  </a:lnTo>
                  <a:lnTo>
                    <a:pt x="35115" y="8229"/>
                  </a:lnTo>
                  <a:lnTo>
                    <a:pt x="35267" y="8077"/>
                  </a:lnTo>
                  <a:lnTo>
                    <a:pt x="35115" y="8077"/>
                  </a:lnTo>
                  <a:lnTo>
                    <a:pt x="35229" y="7912"/>
                  </a:lnTo>
                  <a:lnTo>
                    <a:pt x="35102" y="7835"/>
                  </a:lnTo>
                  <a:lnTo>
                    <a:pt x="35369" y="7797"/>
                  </a:lnTo>
                  <a:lnTo>
                    <a:pt x="35242" y="7797"/>
                  </a:lnTo>
                  <a:lnTo>
                    <a:pt x="35344" y="7632"/>
                  </a:lnTo>
                  <a:lnTo>
                    <a:pt x="35394" y="7493"/>
                  </a:lnTo>
                  <a:lnTo>
                    <a:pt x="35610" y="7493"/>
                  </a:lnTo>
                  <a:lnTo>
                    <a:pt x="35737" y="7429"/>
                  </a:lnTo>
                  <a:lnTo>
                    <a:pt x="35547" y="7429"/>
                  </a:lnTo>
                  <a:lnTo>
                    <a:pt x="35725" y="7391"/>
                  </a:lnTo>
                  <a:lnTo>
                    <a:pt x="35877" y="7340"/>
                  </a:lnTo>
                  <a:lnTo>
                    <a:pt x="36195" y="7302"/>
                  </a:lnTo>
                  <a:lnTo>
                    <a:pt x="35826" y="7277"/>
                  </a:lnTo>
                  <a:lnTo>
                    <a:pt x="36131" y="7226"/>
                  </a:lnTo>
                  <a:lnTo>
                    <a:pt x="35826" y="7200"/>
                  </a:lnTo>
                  <a:lnTo>
                    <a:pt x="36068" y="7150"/>
                  </a:lnTo>
                  <a:lnTo>
                    <a:pt x="35598" y="7112"/>
                  </a:lnTo>
                  <a:lnTo>
                    <a:pt x="36017" y="7073"/>
                  </a:lnTo>
                  <a:lnTo>
                    <a:pt x="35877" y="7061"/>
                  </a:lnTo>
                  <a:lnTo>
                    <a:pt x="36068" y="6896"/>
                  </a:lnTo>
                  <a:lnTo>
                    <a:pt x="36245" y="6819"/>
                  </a:lnTo>
                  <a:lnTo>
                    <a:pt x="36372" y="6781"/>
                  </a:lnTo>
                  <a:lnTo>
                    <a:pt x="36525" y="6756"/>
                  </a:lnTo>
                  <a:lnTo>
                    <a:pt x="36563" y="6629"/>
                  </a:lnTo>
                  <a:lnTo>
                    <a:pt x="36690" y="6515"/>
                  </a:lnTo>
                  <a:lnTo>
                    <a:pt x="37007" y="6489"/>
                  </a:lnTo>
                  <a:lnTo>
                    <a:pt x="37096" y="6654"/>
                  </a:lnTo>
                  <a:lnTo>
                    <a:pt x="36906" y="6578"/>
                  </a:lnTo>
                  <a:lnTo>
                    <a:pt x="36995" y="6705"/>
                  </a:lnTo>
                  <a:lnTo>
                    <a:pt x="37147" y="6654"/>
                  </a:lnTo>
                  <a:lnTo>
                    <a:pt x="37172" y="6794"/>
                  </a:lnTo>
                  <a:lnTo>
                    <a:pt x="37109" y="7188"/>
                  </a:lnTo>
                  <a:lnTo>
                    <a:pt x="36893" y="7327"/>
                  </a:lnTo>
                  <a:lnTo>
                    <a:pt x="36753" y="7315"/>
                  </a:lnTo>
                  <a:lnTo>
                    <a:pt x="36957" y="7391"/>
                  </a:lnTo>
                  <a:lnTo>
                    <a:pt x="37249" y="7315"/>
                  </a:lnTo>
                  <a:lnTo>
                    <a:pt x="37376" y="7429"/>
                  </a:lnTo>
                  <a:lnTo>
                    <a:pt x="37503" y="7556"/>
                  </a:lnTo>
                  <a:lnTo>
                    <a:pt x="37630" y="7683"/>
                  </a:lnTo>
                  <a:lnTo>
                    <a:pt x="37947" y="7962"/>
                  </a:lnTo>
                  <a:lnTo>
                    <a:pt x="38100" y="8026"/>
                  </a:lnTo>
                  <a:lnTo>
                    <a:pt x="37833" y="7747"/>
                  </a:lnTo>
                  <a:lnTo>
                    <a:pt x="37706" y="7683"/>
                  </a:lnTo>
                  <a:lnTo>
                    <a:pt x="37566" y="7556"/>
                  </a:lnTo>
                  <a:lnTo>
                    <a:pt x="37426" y="7429"/>
                  </a:lnTo>
                  <a:lnTo>
                    <a:pt x="37363" y="7277"/>
                  </a:lnTo>
                  <a:lnTo>
                    <a:pt x="37249" y="6794"/>
                  </a:lnTo>
                  <a:lnTo>
                    <a:pt x="37401" y="6692"/>
                  </a:lnTo>
                  <a:lnTo>
                    <a:pt x="37553" y="6705"/>
                  </a:lnTo>
                  <a:lnTo>
                    <a:pt x="37680" y="6705"/>
                  </a:lnTo>
                  <a:lnTo>
                    <a:pt x="37833" y="6718"/>
                  </a:lnTo>
                  <a:lnTo>
                    <a:pt x="37985" y="6870"/>
                  </a:lnTo>
                  <a:lnTo>
                    <a:pt x="38163" y="6972"/>
                  </a:lnTo>
                  <a:lnTo>
                    <a:pt x="38303" y="7010"/>
                  </a:lnTo>
                  <a:lnTo>
                    <a:pt x="38265" y="7137"/>
                  </a:lnTo>
                  <a:lnTo>
                    <a:pt x="38519" y="7200"/>
                  </a:lnTo>
                  <a:lnTo>
                    <a:pt x="38595" y="7340"/>
                  </a:lnTo>
                  <a:lnTo>
                    <a:pt x="38811" y="7708"/>
                  </a:lnTo>
                  <a:lnTo>
                    <a:pt x="38925" y="8064"/>
                  </a:lnTo>
                  <a:close/>
                </a:path>
                <a:path w="40004" h="10795">
                  <a:moveTo>
                    <a:pt x="39014" y="8369"/>
                  </a:moveTo>
                  <a:close/>
                </a:path>
                <a:path w="40004" h="10795">
                  <a:moveTo>
                    <a:pt x="39598" y="2743"/>
                  </a:moveTo>
                  <a:lnTo>
                    <a:pt x="114" y="4724"/>
                  </a:lnTo>
                  <a:lnTo>
                    <a:pt x="39598" y="2743"/>
                  </a:lnTo>
                  <a:close/>
                </a:path>
              </a:pathLst>
            </a:custGeom>
            <a:solidFill>
              <a:srgbClr val="14377D"/>
            </a:solidFill>
          </p:spPr>
          <p:txBody>
            <a:bodyPr wrap="square" lIns="0" tIns="0" rIns="0" bIns="0" rtlCol="0"/>
            <a:lstStyle/>
            <a:p>
              <a:endParaRPr sz="1227"/>
            </a:p>
          </p:txBody>
        </p:sp>
        <p:sp>
          <p:nvSpPr>
            <p:cNvPr id="825" name="object 825"/>
            <p:cNvSpPr/>
            <p:nvPr/>
          </p:nvSpPr>
          <p:spPr>
            <a:xfrm>
              <a:off x="6330013" y="4939915"/>
              <a:ext cx="635" cy="635"/>
            </a:xfrm>
            <a:custGeom>
              <a:avLst/>
              <a:gdLst/>
              <a:ahLst/>
              <a:cxnLst/>
              <a:rect l="l" t="t" r="r" b="b"/>
              <a:pathLst>
                <a:path w="635" h="635">
                  <a:moveTo>
                    <a:pt x="12" y="0"/>
                  </a:moveTo>
                  <a:close/>
                </a:path>
              </a:pathLst>
            </a:custGeom>
            <a:solidFill>
              <a:srgbClr val="FFFFFF"/>
            </a:solidFill>
          </p:spPr>
          <p:txBody>
            <a:bodyPr wrap="square" lIns="0" tIns="0" rIns="0" bIns="0" rtlCol="0"/>
            <a:lstStyle/>
            <a:p>
              <a:endParaRPr sz="1227"/>
            </a:p>
          </p:txBody>
        </p:sp>
        <p:sp>
          <p:nvSpPr>
            <p:cNvPr id="826" name="object 826"/>
            <p:cNvSpPr/>
            <p:nvPr/>
          </p:nvSpPr>
          <p:spPr>
            <a:xfrm>
              <a:off x="6328143" y="4940375"/>
              <a:ext cx="3175" cy="1905"/>
            </a:xfrm>
            <a:custGeom>
              <a:avLst/>
              <a:gdLst/>
              <a:ahLst/>
              <a:cxnLst/>
              <a:rect l="l" t="t" r="r" b="b"/>
              <a:pathLst>
                <a:path w="3175" h="1904">
                  <a:moveTo>
                    <a:pt x="800" y="800"/>
                  </a:moveTo>
                  <a:lnTo>
                    <a:pt x="558" y="812"/>
                  </a:lnTo>
                  <a:lnTo>
                    <a:pt x="800" y="800"/>
                  </a:lnTo>
                  <a:close/>
                </a:path>
                <a:path w="3175" h="1904">
                  <a:moveTo>
                    <a:pt x="825" y="876"/>
                  </a:moveTo>
                  <a:lnTo>
                    <a:pt x="660" y="889"/>
                  </a:lnTo>
                  <a:lnTo>
                    <a:pt x="596" y="1092"/>
                  </a:lnTo>
                  <a:lnTo>
                    <a:pt x="444" y="1193"/>
                  </a:lnTo>
                  <a:lnTo>
                    <a:pt x="177" y="1524"/>
                  </a:lnTo>
                  <a:lnTo>
                    <a:pt x="0" y="1612"/>
                  </a:lnTo>
                  <a:lnTo>
                    <a:pt x="241" y="1524"/>
                  </a:lnTo>
                  <a:lnTo>
                    <a:pt x="342" y="1358"/>
                  </a:lnTo>
                  <a:lnTo>
                    <a:pt x="495" y="1193"/>
                  </a:lnTo>
                  <a:lnTo>
                    <a:pt x="647" y="1092"/>
                  </a:lnTo>
                  <a:lnTo>
                    <a:pt x="774" y="927"/>
                  </a:lnTo>
                  <a:close/>
                </a:path>
                <a:path w="3175" h="1904">
                  <a:moveTo>
                    <a:pt x="850" y="749"/>
                  </a:moveTo>
                  <a:lnTo>
                    <a:pt x="711" y="749"/>
                  </a:lnTo>
                  <a:lnTo>
                    <a:pt x="584" y="749"/>
                  </a:lnTo>
                  <a:lnTo>
                    <a:pt x="850" y="749"/>
                  </a:lnTo>
                  <a:close/>
                </a:path>
                <a:path w="3175" h="1904">
                  <a:moveTo>
                    <a:pt x="1143" y="152"/>
                  </a:moveTo>
                  <a:close/>
                </a:path>
                <a:path w="3175" h="1904">
                  <a:moveTo>
                    <a:pt x="1155" y="330"/>
                  </a:moveTo>
                  <a:close/>
                </a:path>
                <a:path w="3175" h="1904">
                  <a:moveTo>
                    <a:pt x="1155" y="304"/>
                  </a:moveTo>
                  <a:lnTo>
                    <a:pt x="1016" y="304"/>
                  </a:lnTo>
                  <a:lnTo>
                    <a:pt x="1003" y="698"/>
                  </a:lnTo>
                  <a:lnTo>
                    <a:pt x="800" y="825"/>
                  </a:lnTo>
                  <a:lnTo>
                    <a:pt x="927" y="762"/>
                  </a:lnTo>
                  <a:lnTo>
                    <a:pt x="1079" y="723"/>
                  </a:lnTo>
                  <a:lnTo>
                    <a:pt x="1079" y="330"/>
                  </a:lnTo>
                  <a:close/>
                </a:path>
                <a:path w="3175" h="1904">
                  <a:moveTo>
                    <a:pt x="1168" y="406"/>
                  </a:moveTo>
                  <a:close/>
                </a:path>
                <a:path w="3175" h="1904">
                  <a:moveTo>
                    <a:pt x="1181" y="266"/>
                  </a:moveTo>
                  <a:close/>
                </a:path>
                <a:path w="3175" h="1904">
                  <a:moveTo>
                    <a:pt x="1282" y="190"/>
                  </a:moveTo>
                  <a:lnTo>
                    <a:pt x="1155" y="177"/>
                  </a:lnTo>
                  <a:lnTo>
                    <a:pt x="1282" y="190"/>
                  </a:lnTo>
                  <a:close/>
                </a:path>
                <a:path w="3175" h="1904">
                  <a:moveTo>
                    <a:pt x="1422" y="419"/>
                  </a:moveTo>
                  <a:close/>
                </a:path>
                <a:path w="3175" h="1904">
                  <a:moveTo>
                    <a:pt x="1422" y="50"/>
                  </a:moveTo>
                  <a:lnTo>
                    <a:pt x="1295" y="12"/>
                  </a:lnTo>
                  <a:lnTo>
                    <a:pt x="1422" y="76"/>
                  </a:lnTo>
                  <a:close/>
                </a:path>
                <a:path w="3175" h="1904">
                  <a:moveTo>
                    <a:pt x="1435" y="342"/>
                  </a:moveTo>
                  <a:close/>
                </a:path>
                <a:path w="3175" h="1904">
                  <a:moveTo>
                    <a:pt x="1473" y="596"/>
                  </a:moveTo>
                  <a:close/>
                </a:path>
                <a:path w="3175" h="1904">
                  <a:moveTo>
                    <a:pt x="1485" y="647"/>
                  </a:moveTo>
                  <a:close/>
                </a:path>
                <a:path w="3175" h="1904">
                  <a:moveTo>
                    <a:pt x="1536" y="546"/>
                  </a:moveTo>
                  <a:close/>
                </a:path>
                <a:path w="3175" h="1904">
                  <a:moveTo>
                    <a:pt x="1549" y="533"/>
                  </a:moveTo>
                  <a:close/>
                </a:path>
                <a:path w="3175" h="1904">
                  <a:moveTo>
                    <a:pt x="1651" y="342"/>
                  </a:moveTo>
                  <a:lnTo>
                    <a:pt x="1511" y="419"/>
                  </a:lnTo>
                  <a:lnTo>
                    <a:pt x="1638" y="431"/>
                  </a:lnTo>
                  <a:close/>
                </a:path>
                <a:path w="3175" h="1904">
                  <a:moveTo>
                    <a:pt x="2438" y="876"/>
                  </a:moveTo>
                  <a:lnTo>
                    <a:pt x="2209" y="914"/>
                  </a:lnTo>
                  <a:lnTo>
                    <a:pt x="2349" y="952"/>
                  </a:lnTo>
                  <a:close/>
                </a:path>
                <a:path w="3175" h="1904">
                  <a:moveTo>
                    <a:pt x="2870" y="736"/>
                  </a:moveTo>
                  <a:lnTo>
                    <a:pt x="2641" y="749"/>
                  </a:lnTo>
                  <a:lnTo>
                    <a:pt x="2819" y="762"/>
                  </a:lnTo>
                  <a:close/>
                </a:path>
                <a:path w="3175" h="1904">
                  <a:moveTo>
                    <a:pt x="2946" y="673"/>
                  </a:moveTo>
                  <a:lnTo>
                    <a:pt x="2768" y="673"/>
                  </a:lnTo>
                  <a:lnTo>
                    <a:pt x="2933" y="698"/>
                  </a:lnTo>
                  <a:close/>
                </a:path>
              </a:pathLst>
            </a:custGeom>
            <a:solidFill>
              <a:srgbClr val="14377D"/>
            </a:solidFill>
          </p:spPr>
          <p:txBody>
            <a:bodyPr wrap="square" lIns="0" tIns="0" rIns="0" bIns="0" rtlCol="0"/>
            <a:lstStyle/>
            <a:p>
              <a:endParaRPr sz="1227"/>
            </a:p>
          </p:txBody>
        </p:sp>
        <p:sp>
          <p:nvSpPr>
            <p:cNvPr id="827" name="object 827"/>
            <p:cNvSpPr/>
            <p:nvPr/>
          </p:nvSpPr>
          <p:spPr>
            <a:xfrm>
              <a:off x="6331753" y="4941291"/>
              <a:ext cx="635" cy="635"/>
            </a:xfrm>
            <a:custGeom>
              <a:avLst/>
              <a:gdLst/>
              <a:ahLst/>
              <a:cxnLst/>
              <a:rect l="l" t="t" r="r" b="b"/>
              <a:pathLst>
                <a:path w="635" h="635">
                  <a:moveTo>
                    <a:pt x="0" y="25"/>
                  </a:moveTo>
                  <a:close/>
                </a:path>
              </a:pathLst>
            </a:custGeom>
            <a:solidFill>
              <a:srgbClr val="FFFFFF"/>
            </a:solidFill>
          </p:spPr>
          <p:txBody>
            <a:bodyPr wrap="square" lIns="0" tIns="0" rIns="0" bIns="0" rtlCol="0"/>
            <a:lstStyle/>
            <a:p>
              <a:endParaRPr sz="1227"/>
            </a:p>
          </p:txBody>
        </p:sp>
        <p:sp>
          <p:nvSpPr>
            <p:cNvPr id="828" name="object 828"/>
            <p:cNvSpPr/>
            <p:nvPr/>
          </p:nvSpPr>
          <p:spPr>
            <a:xfrm>
              <a:off x="6328194" y="4941645"/>
              <a:ext cx="3810" cy="2540"/>
            </a:xfrm>
            <a:custGeom>
              <a:avLst/>
              <a:gdLst/>
              <a:ahLst/>
              <a:cxnLst/>
              <a:rect l="l" t="t" r="r" b="b"/>
              <a:pathLst>
                <a:path w="3810" h="2539">
                  <a:moveTo>
                    <a:pt x="190" y="1473"/>
                  </a:moveTo>
                  <a:close/>
                </a:path>
                <a:path w="3810" h="2539">
                  <a:moveTo>
                    <a:pt x="203" y="647"/>
                  </a:moveTo>
                  <a:lnTo>
                    <a:pt x="76" y="635"/>
                  </a:lnTo>
                  <a:lnTo>
                    <a:pt x="203" y="647"/>
                  </a:lnTo>
                  <a:close/>
                </a:path>
                <a:path w="3810" h="2539">
                  <a:moveTo>
                    <a:pt x="482" y="1739"/>
                  </a:moveTo>
                  <a:lnTo>
                    <a:pt x="355" y="1765"/>
                  </a:lnTo>
                  <a:lnTo>
                    <a:pt x="482" y="1739"/>
                  </a:lnTo>
                  <a:close/>
                </a:path>
                <a:path w="3810" h="2539">
                  <a:moveTo>
                    <a:pt x="520" y="1651"/>
                  </a:moveTo>
                  <a:lnTo>
                    <a:pt x="393" y="1663"/>
                  </a:lnTo>
                  <a:lnTo>
                    <a:pt x="520" y="1663"/>
                  </a:lnTo>
                  <a:close/>
                </a:path>
                <a:path w="3810" h="2539">
                  <a:moveTo>
                    <a:pt x="520" y="1231"/>
                  </a:moveTo>
                  <a:close/>
                </a:path>
                <a:path w="3810" h="2539">
                  <a:moveTo>
                    <a:pt x="546" y="1397"/>
                  </a:moveTo>
                  <a:lnTo>
                    <a:pt x="406" y="1409"/>
                  </a:lnTo>
                  <a:lnTo>
                    <a:pt x="254" y="1409"/>
                  </a:lnTo>
                  <a:lnTo>
                    <a:pt x="495" y="1435"/>
                  </a:lnTo>
                  <a:close/>
                </a:path>
                <a:path w="3810" h="2539">
                  <a:moveTo>
                    <a:pt x="546" y="1155"/>
                  </a:moveTo>
                  <a:close/>
                </a:path>
                <a:path w="3810" h="2539">
                  <a:moveTo>
                    <a:pt x="584" y="1562"/>
                  </a:moveTo>
                  <a:lnTo>
                    <a:pt x="368" y="1574"/>
                  </a:lnTo>
                  <a:lnTo>
                    <a:pt x="533" y="1612"/>
                  </a:lnTo>
                  <a:close/>
                </a:path>
                <a:path w="3810" h="2539">
                  <a:moveTo>
                    <a:pt x="584" y="1308"/>
                  </a:moveTo>
                  <a:lnTo>
                    <a:pt x="444" y="1320"/>
                  </a:lnTo>
                  <a:lnTo>
                    <a:pt x="279" y="1333"/>
                  </a:lnTo>
                  <a:lnTo>
                    <a:pt x="508" y="1358"/>
                  </a:lnTo>
                  <a:close/>
                </a:path>
                <a:path w="3810" h="2539">
                  <a:moveTo>
                    <a:pt x="596" y="1447"/>
                  </a:moveTo>
                  <a:lnTo>
                    <a:pt x="381" y="1460"/>
                  </a:lnTo>
                  <a:lnTo>
                    <a:pt x="520" y="1473"/>
                  </a:lnTo>
                  <a:close/>
                </a:path>
                <a:path w="3810" h="2539">
                  <a:moveTo>
                    <a:pt x="863" y="622"/>
                  </a:moveTo>
                  <a:lnTo>
                    <a:pt x="647" y="622"/>
                  </a:lnTo>
                  <a:lnTo>
                    <a:pt x="812" y="647"/>
                  </a:lnTo>
                  <a:close/>
                </a:path>
                <a:path w="3810" h="2539">
                  <a:moveTo>
                    <a:pt x="863" y="558"/>
                  </a:moveTo>
                  <a:lnTo>
                    <a:pt x="711" y="546"/>
                  </a:lnTo>
                  <a:lnTo>
                    <a:pt x="508" y="558"/>
                  </a:lnTo>
                  <a:lnTo>
                    <a:pt x="635" y="584"/>
                  </a:lnTo>
                  <a:lnTo>
                    <a:pt x="812" y="584"/>
                  </a:lnTo>
                  <a:close/>
                </a:path>
                <a:path w="3810" h="2539">
                  <a:moveTo>
                    <a:pt x="1041" y="2209"/>
                  </a:moveTo>
                  <a:close/>
                </a:path>
                <a:path w="3810" h="2539">
                  <a:moveTo>
                    <a:pt x="1092" y="609"/>
                  </a:moveTo>
                  <a:close/>
                </a:path>
                <a:path w="3810" h="2539">
                  <a:moveTo>
                    <a:pt x="1104" y="660"/>
                  </a:moveTo>
                  <a:close/>
                </a:path>
                <a:path w="3810" h="2539">
                  <a:moveTo>
                    <a:pt x="1130" y="0"/>
                  </a:moveTo>
                  <a:close/>
                </a:path>
                <a:path w="3810" h="2539">
                  <a:moveTo>
                    <a:pt x="1181" y="1511"/>
                  </a:moveTo>
                  <a:close/>
                </a:path>
                <a:path w="3810" h="2539">
                  <a:moveTo>
                    <a:pt x="1193" y="1295"/>
                  </a:moveTo>
                  <a:close/>
                </a:path>
                <a:path w="3810" h="2539">
                  <a:moveTo>
                    <a:pt x="1219" y="1498"/>
                  </a:moveTo>
                  <a:close/>
                </a:path>
                <a:path w="3810" h="2539">
                  <a:moveTo>
                    <a:pt x="1219" y="1435"/>
                  </a:moveTo>
                  <a:close/>
                </a:path>
                <a:path w="3810" h="2539">
                  <a:moveTo>
                    <a:pt x="1460" y="1866"/>
                  </a:moveTo>
                  <a:close/>
                </a:path>
                <a:path w="3810" h="2539">
                  <a:moveTo>
                    <a:pt x="1524" y="1892"/>
                  </a:moveTo>
                  <a:close/>
                </a:path>
                <a:path w="3810" h="2539">
                  <a:moveTo>
                    <a:pt x="1574" y="1485"/>
                  </a:moveTo>
                  <a:close/>
                </a:path>
                <a:path w="3810" h="2539">
                  <a:moveTo>
                    <a:pt x="1625" y="1536"/>
                  </a:moveTo>
                  <a:close/>
                </a:path>
                <a:path w="3810" h="2539">
                  <a:moveTo>
                    <a:pt x="1765" y="736"/>
                  </a:moveTo>
                  <a:close/>
                </a:path>
                <a:path w="3810" h="2539">
                  <a:moveTo>
                    <a:pt x="1943" y="876"/>
                  </a:moveTo>
                  <a:close/>
                </a:path>
                <a:path w="3810" h="2539">
                  <a:moveTo>
                    <a:pt x="1955" y="838"/>
                  </a:moveTo>
                  <a:lnTo>
                    <a:pt x="1803" y="774"/>
                  </a:lnTo>
                  <a:lnTo>
                    <a:pt x="1930" y="850"/>
                  </a:lnTo>
                  <a:close/>
                </a:path>
                <a:path w="3810" h="2539">
                  <a:moveTo>
                    <a:pt x="2108" y="1676"/>
                  </a:moveTo>
                  <a:close/>
                </a:path>
                <a:path w="3810" h="2539">
                  <a:moveTo>
                    <a:pt x="2159" y="838"/>
                  </a:moveTo>
                  <a:lnTo>
                    <a:pt x="2032" y="838"/>
                  </a:lnTo>
                  <a:lnTo>
                    <a:pt x="2159" y="850"/>
                  </a:lnTo>
                  <a:close/>
                </a:path>
                <a:path w="3810" h="2539">
                  <a:moveTo>
                    <a:pt x="2171" y="1219"/>
                  </a:moveTo>
                  <a:close/>
                </a:path>
                <a:path w="3810" h="2539">
                  <a:moveTo>
                    <a:pt x="2184" y="1130"/>
                  </a:moveTo>
                  <a:lnTo>
                    <a:pt x="1981" y="1130"/>
                  </a:lnTo>
                  <a:lnTo>
                    <a:pt x="2133" y="1143"/>
                  </a:lnTo>
                  <a:close/>
                </a:path>
                <a:path w="3810" h="2539">
                  <a:moveTo>
                    <a:pt x="2235" y="952"/>
                  </a:moveTo>
                  <a:lnTo>
                    <a:pt x="2070" y="939"/>
                  </a:lnTo>
                  <a:lnTo>
                    <a:pt x="1943" y="965"/>
                  </a:lnTo>
                  <a:lnTo>
                    <a:pt x="2146" y="990"/>
                  </a:lnTo>
                  <a:close/>
                </a:path>
                <a:path w="3810" h="2539">
                  <a:moveTo>
                    <a:pt x="2247" y="1320"/>
                  </a:moveTo>
                  <a:lnTo>
                    <a:pt x="2108" y="1308"/>
                  </a:lnTo>
                  <a:lnTo>
                    <a:pt x="2247" y="1320"/>
                  </a:lnTo>
                  <a:close/>
                </a:path>
                <a:path w="3810" h="2539">
                  <a:moveTo>
                    <a:pt x="2324" y="1130"/>
                  </a:moveTo>
                  <a:lnTo>
                    <a:pt x="2184" y="1130"/>
                  </a:lnTo>
                  <a:lnTo>
                    <a:pt x="2324" y="1130"/>
                  </a:lnTo>
                  <a:close/>
                </a:path>
                <a:path w="3810" h="2539">
                  <a:moveTo>
                    <a:pt x="2336" y="1054"/>
                  </a:moveTo>
                  <a:lnTo>
                    <a:pt x="2197" y="1028"/>
                  </a:lnTo>
                  <a:lnTo>
                    <a:pt x="2336" y="1054"/>
                  </a:lnTo>
                  <a:close/>
                </a:path>
                <a:path w="3810" h="2539">
                  <a:moveTo>
                    <a:pt x="2336" y="952"/>
                  </a:moveTo>
                  <a:close/>
                </a:path>
                <a:path w="3810" h="2539">
                  <a:moveTo>
                    <a:pt x="2374" y="533"/>
                  </a:moveTo>
                  <a:lnTo>
                    <a:pt x="2209" y="546"/>
                  </a:lnTo>
                  <a:lnTo>
                    <a:pt x="2374" y="533"/>
                  </a:lnTo>
                  <a:close/>
                </a:path>
                <a:path w="3810" h="2539">
                  <a:moveTo>
                    <a:pt x="2425" y="1193"/>
                  </a:moveTo>
                  <a:lnTo>
                    <a:pt x="2247" y="1219"/>
                  </a:lnTo>
                  <a:lnTo>
                    <a:pt x="2044" y="1231"/>
                  </a:lnTo>
                  <a:lnTo>
                    <a:pt x="2400" y="1219"/>
                  </a:lnTo>
                  <a:close/>
                </a:path>
                <a:path w="3810" h="2539">
                  <a:moveTo>
                    <a:pt x="2705" y="266"/>
                  </a:moveTo>
                  <a:lnTo>
                    <a:pt x="2565" y="292"/>
                  </a:lnTo>
                  <a:lnTo>
                    <a:pt x="2692" y="304"/>
                  </a:lnTo>
                  <a:close/>
                </a:path>
                <a:path w="3810" h="2539">
                  <a:moveTo>
                    <a:pt x="2755" y="1841"/>
                  </a:moveTo>
                  <a:close/>
                </a:path>
                <a:path w="3810" h="2539">
                  <a:moveTo>
                    <a:pt x="3086" y="965"/>
                  </a:moveTo>
                  <a:lnTo>
                    <a:pt x="2959" y="977"/>
                  </a:lnTo>
                  <a:lnTo>
                    <a:pt x="3086" y="977"/>
                  </a:lnTo>
                  <a:close/>
                </a:path>
                <a:path w="3810" h="2539">
                  <a:moveTo>
                    <a:pt x="3200" y="1003"/>
                  </a:moveTo>
                  <a:lnTo>
                    <a:pt x="3035" y="1028"/>
                  </a:lnTo>
                  <a:lnTo>
                    <a:pt x="3187" y="1028"/>
                  </a:lnTo>
                  <a:close/>
                </a:path>
                <a:path w="3810" h="2539">
                  <a:moveTo>
                    <a:pt x="3263" y="762"/>
                  </a:moveTo>
                  <a:close/>
                </a:path>
                <a:path w="3810" h="2539">
                  <a:moveTo>
                    <a:pt x="3276" y="647"/>
                  </a:moveTo>
                  <a:lnTo>
                    <a:pt x="3086" y="660"/>
                  </a:lnTo>
                  <a:lnTo>
                    <a:pt x="3213" y="685"/>
                  </a:lnTo>
                  <a:close/>
                </a:path>
                <a:path w="3810" h="2539">
                  <a:moveTo>
                    <a:pt x="3492" y="635"/>
                  </a:moveTo>
                  <a:close/>
                </a:path>
              </a:pathLst>
            </a:custGeom>
            <a:solidFill>
              <a:srgbClr val="14377D"/>
            </a:solidFill>
          </p:spPr>
          <p:txBody>
            <a:bodyPr wrap="square" lIns="0" tIns="0" rIns="0" bIns="0" rtlCol="0"/>
            <a:lstStyle/>
            <a:p>
              <a:endParaRPr sz="1227"/>
            </a:p>
          </p:txBody>
        </p:sp>
        <p:sp>
          <p:nvSpPr>
            <p:cNvPr id="829" name="object 829"/>
            <p:cNvSpPr/>
            <p:nvPr/>
          </p:nvSpPr>
          <p:spPr>
            <a:xfrm>
              <a:off x="6327875" y="4943919"/>
              <a:ext cx="635" cy="635"/>
            </a:xfrm>
            <a:custGeom>
              <a:avLst/>
              <a:gdLst/>
              <a:ahLst/>
              <a:cxnLst/>
              <a:rect l="l" t="t" r="r" b="b"/>
              <a:pathLst>
                <a:path w="635" h="635">
                  <a:moveTo>
                    <a:pt x="0" y="12"/>
                  </a:moveTo>
                  <a:close/>
                </a:path>
              </a:pathLst>
            </a:custGeom>
            <a:solidFill>
              <a:srgbClr val="FFFFFF"/>
            </a:solidFill>
          </p:spPr>
          <p:txBody>
            <a:bodyPr wrap="square" lIns="0" tIns="0" rIns="0" bIns="0" rtlCol="0"/>
            <a:lstStyle/>
            <a:p>
              <a:endParaRPr sz="1227"/>
            </a:p>
          </p:txBody>
        </p:sp>
        <p:sp>
          <p:nvSpPr>
            <p:cNvPr id="830" name="object 830"/>
            <p:cNvSpPr/>
            <p:nvPr/>
          </p:nvSpPr>
          <p:spPr>
            <a:xfrm>
              <a:off x="6295047" y="4939423"/>
              <a:ext cx="38100" cy="5715"/>
            </a:xfrm>
            <a:custGeom>
              <a:avLst/>
              <a:gdLst/>
              <a:ahLst/>
              <a:cxnLst/>
              <a:rect l="l" t="t" r="r" b="b"/>
              <a:pathLst>
                <a:path w="38100" h="5714">
                  <a:moveTo>
                    <a:pt x="1892" y="4800"/>
                  </a:moveTo>
                  <a:lnTo>
                    <a:pt x="1727" y="4762"/>
                  </a:lnTo>
                  <a:lnTo>
                    <a:pt x="1727" y="4546"/>
                  </a:lnTo>
                  <a:lnTo>
                    <a:pt x="1714" y="4127"/>
                  </a:lnTo>
                  <a:lnTo>
                    <a:pt x="1727" y="3924"/>
                  </a:lnTo>
                  <a:lnTo>
                    <a:pt x="1587" y="3797"/>
                  </a:lnTo>
                  <a:lnTo>
                    <a:pt x="1371" y="3797"/>
                  </a:lnTo>
                  <a:lnTo>
                    <a:pt x="1231" y="3810"/>
                  </a:lnTo>
                  <a:lnTo>
                    <a:pt x="1104" y="3898"/>
                  </a:lnTo>
                  <a:lnTo>
                    <a:pt x="977" y="3975"/>
                  </a:lnTo>
                  <a:lnTo>
                    <a:pt x="825" y="3835"/>
                  </a:lnTo>
                  <a:lnTo>
                    <a:pt x="685" y="3835"/>
                  </a:lnTo>
                  <a:lnTo>
                    <a:pt x="546" y="3848"/>
                  </a:lnTo>
                  <a:lnTo>
                    <a:pt x="368" y="3987"/>
                  </a:lnTo>
                  <a:lnTo>
                    <a:pt x="292" y="3835"/>
                  </a:lnTo>
                  <a:lnTo>
                    <a:pt x="114" y="4025"/>
                  </a:lnTo>
                  <a:lnTo>
                    <a:pt x="152" y="4203"/>
                  </a:lnTo>
                  <a:lnTo>
                    <a:pt x="177" y="4635"/>
                  </a:lnTo>
                  <a:lnTo>
                    <a:pt x="190" y="4787"/>
                  </a:lnTo>
                  <a:lnTo>
                    <a:pt x="0" y="4876"/>
                  </a:lnTo>
                  <a:lnTo>
                    <a:pt x="127" y="4914"/>
                  </a:lnTo>
                  <a:lnTo>
                    <a:pt x="279" y="4902"/>
                  </a:lnTo>
                  <a:lnTo>
                    <a:pt x="444" y="4902"/>
                  </a:lnTo>
                  <a:lnTo>
                    <a:pt x="368" y="4622"/>
                  </a:lnTo>
                  <a:lnTo>
                    <a:pt x="330" y="4216"/>
                  </a:lnTo>
                  <a:lnTo>
                    <a:pt x="355" y="4064"/>
                  </a:lnTo>
                  <a:lnTo>
                    <a:pt x="482" y="3962"/>
                  </a:lnTo>
                  <a:lnTo>
                    <a:pt x="762" y="3949"/>
                  </a:lnTo>
                  <a:lnTo>
                    <a:pt x="838" y="4165"/>
                  </a:lnTo>
                  <a:lnTo>
                    <a:pt x="863" y="4597"/>
                  </a:lnTo>
                  <a:lnTo>
                    <a:pt x="876" y="4724"/>
                  </a:lnTo>
                  <a:lnTo>
                    <a:pt x="673" y="4864"/>
                  </a:lnTo>
                  <a:lnTo>
                    <a:pt x="863" y="4876"/>
                  </a:lnTo>
                  <a:lnTo>
                    <a:pt x="1231" y="4864"/>
                  </a:lnTo>
                  <a:lnTo>
                    <a:pt x="1092" y="4800"/>
                  </a:lnTo>
                  <a:lnTo>
                    <a:pt x="1041" y="4584"/>
                  </a:lnTo>
                  <a:lnTo>
                    <a:pt x="1028" y="4140"/>
                  </a:lnTo>
                  <a:lnTo>
                    <a:pt x="1092" y="3987"/>
                  </a:lnTo>
                  <a:lnTo>
                    <a:pt x="1270" y="3924"/>
                  </a:lnTo>
                  <a:lnTo>
                    <a:pt x="1460" y="3911"/>
                  </a:lnTo>
                  <a:lnTo>
                    <a:pt x="1524" y="4127"/>
                  </a:lnTo>
                  <a:lnTo>
                    <a:pt x="1549" y="4559"/>
                  </a:lnTo>
                  <a:lnTo>
                    <a:pt x="1562" y="4686"/>
                  </a:lnTo>
                  <a:lnTo>
                    <a:pt x="1422" y="4800"/>
                  </a:lnTo>
                  <a:lnTo>
                    <a:pt x="1549" y="4838"/>
                  </a:lnTo>
                  <a:lnTo>
                    <a:pt x="1879" y="4826"/>
                  </a:lnTo>
                  <a:close/>
                </a:path>
                <a:path w="38100" h="5714">
                  <a:moveTo>
                    <a:pt x="2882" y="4597"/>
                  </a:moveTo>
                  <a:lnTo>
                    <a:pt x="2730" y="4699"/>
                  </a:lnTo>
                  <a:lnTo>
                    <a:pt x="2273" y="4737"/>
                  </a:lnTo>
                  <a:lnTo>
                    <a:pt x="2197" y="4584"/>
                  </a:lnTo>
                  <a:lnTo>
                    <a:pt x="2209" y="4229"/>
                  </a:lnTo>
                  <a:lnTo>
                    <a:pt x="2717" y="4203"/>
                  </a:lnTo>
                  <a:lnTo>
                    <a:pt x="2870" y="4165"/>
                  </a:lnTo>
                  <a:lnTo>
                    <a:pt x="2781" y="3797"/>
                  </a:lnTo>
                  <a:lnTo>
                    <a:pt x="2628" y="3746"/>
                  </a:lnTo>
                  <a:lnTo>
                    <a:pt x="2578" y="4114"/>
                  </a:lnTo>
                  <a:lnTo>
                    <a:pt x="2159" y="4165"/>
                  </a:lnTo>
                  <a:lnTo>
                    <a:pt x="2273" y="3810"/>
                  </a:lnTo>
                  <a:lnTo>
                    <a:pt x="2628" y="3797"/>
                  </a:lnTo>
                  <a:lnTo>
                    <a:pt x="2146" y="3759"/>
                  </a:lnTo>
                  <a:lnTo>
                    <a:pt x="2044" y="3898"/>
                  </a:lnTo>
                  <a:lnTo>
                    <a:pt x="1968" y="4483"/>
                  </a:lnTo>
                  <a:lnTo>
                    <a:pt x="2095" y="4699"/>
                  </a:lnTo>
                  <a:lnTo>
                    <a:pt x="2298" y="4838"/>
                  </a:lnTo>
                  <a:lnTo>
                    <a:pt x="2717" y="4787"/>
                  </a:lnTo>
                  <a:lnTo>
                    <a:pt x="2882" y="4597"/>
                  </a:lnTo>
                  <a:close/>
                </a:path>
                <a:path w="38100" h="5714">
                  <a:moveTo>
                    <a:pt x="3797" y="3721"/>
                  </a:moveTo>
                  <a:lnTo>
                    <a:pt x="3670" y="3683"/>
                  </a:lnTo>
                  <a:lnTo>
                    <a:pt x="3505" y="3683"/>
                  </a:lnTo>
                  <a:lnTo>
                    <a:pt x="3365" y="3822"/>
                  </a:lnTo>
                  <a:lnTo>
                    <a:pt x="3340" y="3683"/>
                  </a:lnTo>
                  <a:lnTo>
                    <a:pt x="3162" y="3848"/>
                  </a:lnTo>
                  <a:lnTo>
                    <a:pt x="3035" y="3886"/>
                  </a:lnTo>
                  <a:lnTo>
                    <a:pt x="3175" y="3962"/>
                  </a:lnTo>
                  <a:lnTo>
                    <a:pt x="3200" y="4457"/>
                  </a:lnTo>
                  <a:lnTo>
                    <a:pt x="3213" y="4622"/>
                  </a:lnTo>
                  <a:lnTo>
                    <a:pt x="3060" y="4699"/>
                  </a:lnTo>
                  <a:lnTo>
                    <a:pt x="3213" y="4737"/>
                  </a:lnTo>
                  <a:lnTo>
                    <a:pt x="3581" y="4724"/>
                  </a:lnTo>
                  <a:lnTo>
                    <a:pt x="3390" y="4648"/>
                  </a:lnTo>
                  <a:lnTo>
                    <a:pt x="3378" y="4445"/>
                  </a:lnTo>
                  <a:lnTo>
                    <a:pt x="3365" y="4114"/>
                  </a:lnTo>
                  <a:lnTo>
                    <a:pt x="3365" y="3962"/>
                  </a:lnTo>
                  <a:lnTo>
                    <a:pt x="3467" y="3822"/>
                  </a:lnTo>
                  <a:lnTo>
                    <a:pt x="3619" y="3848"/>
                  </a:lnTo>
                  <a:lnTo>
                    <a:pt x="3746" y="3886"/>
                  </a:lnTo>
                  <a:lnTo>
                    <a:pt x="3797" y="3721"/>
                  </a:lnTo>
                  <a:close/>
                </a:path>
                <a:path w="38100" h="5714">
                  <a:moveTo>
                    <a:pt x="4254" y="3098"/>
                  </a:moveTo>
                  <a:lnTo>
                    <a:pt x="4102" y="3340"/>
                  </a:lnTo>
                  <a:lnTo>
                    <a:pt x="4254" y="3098"/>
                  </a:lnTo>
                  <a:close/>
                </a:path>
                <a:path w="38100" h="5714">
                  <a:moveTo>
                    <a:pt x="4483" y="4686"/>
                  </a:moveTo>
                  <a:lnTo>
                    <a:pt x="4343" y="4610"/>
                  </a:lnTo>
                  <a:lnTo>
                    <a:pt x="4279" y="3619"/>
                  </a:lnTo>
                  <a:lnTo>
                    <a:pt x="4102" y="4635"/>
                  </a:lnTo>
                  <a:lnTo>
                    <a:pt x="3975" y="4711"/>
                  </a:lnTo>
                  <a:lnTo>
                    <a:pt x="4483" y="4686"/>
                  </a:lnTo>
                  <a:close/>
                </a:path>
                <a:path w="38100" h="5714">
                  <a:moveTo>
                    <a:pt x="5549" y="4470"/>
                  </a:moveTo>
                  <a:lnTo>
                    <a:pt x="5397" y="4533"/>
                  </a:lnTo>
                  <a:lnTo>
                    <a:pt x="4851" y="4572"/>
                  </a:lnTo>
                  <a:lnTo>
                    <a:pt x="4775" y="4330"/>
                  </a:lnTo>
                  <a:lnTo>
                    <a:pt x="4762" y="4140"/>
                  </a:lnTo>
                  <a:lnTo>
                    <a:pt x="4749" y="3860"/>
                  </a:lnTo>
                  <a:lnTo>
                    <a:pt x="4953" y="3670"/>
                  </a:lnTo>
                  <a:lnTo>
                    <a:pt x="5143" y="3657"/>
                  </a:lnTo>
                  <a:lnTo>
                    <a:pt x="5283" y="3771"/>
                  </a:lnTo>
                  <a:lnTo>
                    <a:pt x="5410" y="3848"/>
                  </a:lnTo>
                  <a:lnTo>
                    <a:pt x="5499" y="3670"/>
                  </a:lnTo>
                  <a:lnTo>
                    <a:pt x="4724" y="3606"/>
                  </a:lnTo>
                  <a:lnTo>
                    <a:pt x="4559" y="3962"/>
                  </a:lnTo>
                  <a:lnTo>
                    <a:pt x="4572" y="4216"/>
                  </a:lnTo>
                  <a:lnTo>
                    <a:pt x="4572" y="4381"/>
                  </a:lnTo>
                  <a:lnTo>
                    <a:pt x="4737" y="4572"/>
                  </a:lnTo>
                  <a:lnTo>
                    <a:pt x="4965" y="4686"/>
                  </a:lnTo>
                  <a:lnTo>
                    <a:pt x="5105" y="4673"/>
                  </a:lnTo>
                  <a:lnTo>
                    <a:pt x="5295" y="4673"/>
                  </a:lnTo>
                  <a:lnTo>
                    <a:pt x="5511" y="4508"/>
                  </a:lnTo>
                  <a:close/>
                </a:path>
                <a:path w="38100" h="5714">
                  <a:moveTo>
                    <a:pt x="6604" y="4419"/>
                  </a:moveTo>
                  <a:lnTo>
                    <a:pt x="6438" y="4457"/>
                  </a:lnTo>
                  <a:lnTo>
                    <a:pt x="6438" y="4025"/>
                  </a:lnTo>
                  <a:lnTo>
                    <a:pt x="6426" y="3606"/>
                  </a:lnTo>
                  <a:lnTo>
                    <a:pt x="6248" y="3530"/>
                  </a:lnTo>
                  <a:lnTo>
                    <a:pt x="6248" y="4025"/>
                  </a:lnTo>
                  <a:lnTo>
                    <a:pt x="6172" y="4432"/>
                  </a:lnTo>
                  <a:lnTo>
                    <a:pt x="6045" y="4508"/>
                  </a:lnTo>
                  <a:lnTo>
                    <a:pt x="5943" y="4152"/>
                  </a:lnTo>
                  <a:lnTo>
                    <a:pt x="6121" y="4064"/>
                  </a:lnTo>
                  <a:lnTo>
                    <a:pt x="6248" y="4025"/>
                  </a:lnTo>
                  <a:lnTo>
                    <a:pt x="6248" y="3530"/>
                  </a:lnTo>
                  <a:lnTo>
                    <a:pt x="5867" y="3581"/>
                  </a:lnTo>
                  <a:lnTo>
                    <a:pt x="5715" y="3721"/>
                  </a:lnTo>
                  <a:lnTo>
                    <a:pt x="5676" y="3949"/>
                  </a:lnTo>
                  <a:lnTo>
                    <a:pt x="5956" y="3606"/>
                  </a:lnTo>
                  <a:lnTo>
                    <a:pt x="6210" y="3606"/>
                  </a:lnTo>
                  <a:lnTo>
                    <a:pt x="6210" y="3975"/>
                  </a:lnTo>
                  <a:lnTo>
                    <a:pt x="5816" y="4152"/>
                  </a:lnTo>
                  <a:lnTo>
                    <a:pt x="5803" y="4584"/>
                  </a:lnTo>
                  <a:lnTo>
                    <a:pt x="5943" y="4622"/>
                  </a:lnTo>
                  <a:lnTo>
                    <a:pt x="6096" y="4584"/>
                  </a:lnTo>
                  <a:lnTo>
                    <a:pt x="6235" y="4419"/>
                  </a:lnTo>
                  <a:lnTo>
                    <a:pt x="6362" y="4584"/>
                  </a:lnTo>
                  <a:lnTo>
                    <a:pt x="6565" y="4584"/>
                  </a:lnTo>
                  <a:lnTo>
                    <a:pt x="6604" y="4457"/>
                  </a:lnTo>
                  <a:close/>
                </a:path>
                <a:path w="38100" h="5714">
                  <a:moveTo>
                    <a:pt x="7912" y="4470"/>
                  </a:moveTo>
                  <a:lnTo>
                    <a:pt x="7772" y="4419"/>
                  </a:lnTo>
                  <a:lnTo>
                    <a:pt x="7759" y="4229"/>
                  </a:lnTo>
                  <a:lnTo>
                    <a:pt x="7747" y="3797"/>
                  </a:lnTo>
                  <a:lnTo>
                    <a:pt x="7759" y="3594"/>
                  </a:lnTo>
                  <a:lnTo>
                    <a:pt x="7620" y="3467"/>
                  </a:lnTo>
                  <a:lnTo>
                    <a:pt x="7404" y="3479"/>
                  </a:lnTo>
                  <a:lnTo>
                    <a:pt x="7264" y="3492"/>
                  </a:lnTo>
                  <a:lnTo>
                    <a:pt x="7061" y="3632"/>
                  </a:lnTo>
                  <a:lnTo>
                    <a:pt x="7010" y="3505"/>
                  </a:lnTo>
                  <a:lnTo>
                    <a:pt x="6883" y="3581"/>
                  </a:lnTo>
                  <a:lnTo>
                    <a:pt x="6756" y="3670"/>
                  </a:lnTo>
                  <a:lnTo>
                    <a:pt x="6832" y="3848"/>
                  </a:lnTo>
                  <a:lnTo>
                    <a:pt x="6858" y="4279"/>
                  </a:lnTo>
                  <a:lnTo>
                    <a:pt x="6870" y="4432"/>
                  </a:lnTo>
                  <a:lnTo>
                    <a:pt x="6731" y="4508"/>
                  </a:lnTo>
                  <a:lnTo>
                    <a:pt x="6870" y="4546"/>
                  </a:lnTo>
                  <a:lnTo>
                    <a:pt x="7061" y="4533"/>
                  </a:lnTo>
                  <a:lnTo>
                    <a:pt x="7226" y="4533"/>
                  </a:lnTo>
                  <a:lnTo>
                    <a:pt x="7061" y="4470"/>
                  </a:lnTo>
                  <a:lnTo>
                    <a:pt x="7023" y="3860"/>
                  </a:lnTo>
                  <a:lnTo>
                    <a:pt x="7048" y="3708"/>
                  </a:lnTo>
                  <a:lnTo>
                    <a:pt x="7200" y="3606"/>
                  </a:lnTo>
                  <a:lnTo>
                    <a:pt x="7480" y="3594"/>
                  </a:lnTo>
                  <a:lnTo>
                    <a:pt x="7556" y="3810"/>
                  </a:lnTo>
                  <a:lnTo>
                    <a:pt x="7581" y="4241"/>
                  </a:lnTo>
                  <a:lnTo>
                    <a:pt x="7594" y="4445"/>
                  </a:lnTo>
                  <a:lnTo>
                    <a:pt x="7442" y="4470"/>
                  </a:lnTo>
                  <a:lnTo>
                    <a:pt x="7581" y="4508"/>
                  </a:lnTo>
                  <a:lnTo>
                    <a:pt x="7772" y="4495"/>
                  </a:lnTo>
                  <a:lnTo>
                    <a:pt x="7912" y="4508"/>
                  </a:lnTo>
                  <a:close/>
                </a:path>
                <a:path w="38100" h="5714">
                  <a:moveTo>
                    <a:pt x="11341" y="4165"/>
                  </a:moveTo>
                  <a:lnTo>
                    <a:pt x="11112" y="4267"/>
                  </a:lnTo>
                  <a:lnTo>
                    <a:pt x="10985" y="4254"/>
                  </a:lnTo>
                  <a:lnTo>
                    <a:pt x="10655" y="4254"/>
                  </a:lnTo>
                  <a:lnTo>
                    <a:pt x="10579" y="4025"/>
                  </a:lnTo>
                  <a:lnTo>
                    <a:pt x="10566" y="3835"/>
                  </a:lnTo>
                  <a:lnTo>
                    <a:pt x="10553" y="3568"/>
                  </a:lnTo>
                  <a:lnTo>
                    <a:pt x="10744" y="3378"/>
                  </a:lnTo>
                  <a:lnTo>
                    <a:pt x="10934" y="3365"/>
                  </a:lnTo>
                  <a:lnTo>
                    <a:pt x="11074" y="3479"/>
                  </a:lnTo>
                  <a:lnTo>
                    <a:pt x="11201" y="3543"/>
                  </a:lnTo>
                  <a:lnTo>
                    <a:pt x="11290" y="3378"/>
                  </a:lnTo>
                  <a:lnTo>
                    <a:pt x="11010" y="3314"/>
                  </a:lnTo>
                  <a:lnTo>
                    <a:pt x="10528" y="3302"/>
                  </a:lnTo>
                  <a:lnTo>
                    <a:pt x="10363" y="3657"/>
                  </a:lnTo>
                  <a:lnTo>
                    <a:pt x="10375" y="3911"/>
                  </a:lnTo>
                  <a:lnTo>
                    <a:pt x="10769" y="4381"/>
                  </a:lnTo>
                  <a:lnTo>
                    <a:pt x="10896" y="4368"/>
                  </a:lnTo>
                  <a:lnTo>
                    <a:pt x="11099" y="4356"/>
                  </a:lnTo>
                  <a:lnTo>
                    <a:pt x="11303" y="4191"/>
                  </a:lnTo>
                  <a:close/>
                </a:path>
                <a:path w="38100" h="5714">
                  <a:moveTo>
                    <a:pt x="12407" y="4114"/>
                  </a:moveTo>
                  <a:lnTo>
                    <a:pt x="12242" y="4152"/>
                  </a:lnTo>
                  <a:lnTo>
                    <a:pt x="12230" y="3721"/>
                  </a:lnTo>
                  <a:lnTo>
                    <a:pt x="12230" y="3302"/>
                  </a:lnTo>
                  <a:lnTo>
                    <a:pt x="12052" y="3225"/>
                  </a:lnTo>
                  <a:lnTo>
                    <a:pt x="12052" y="3721"/>
                  </a:lnTo>
                  <a:lnTo>
                    <a:pt x="11976" y="4127"/>
                  </a:lnTo>
                  <a:lnTo>
                    <a:pt x="11849" y="4203"/>
                  </a:lnTo>
                  <a:lnTo>
                    <a:pt x="11747" y="3848"/>
                  </a:lnTo>
                  <a:lnTo>
                    <a:pt x="11925" y="3759"/>
                  </a:lnTo>
                  <a:lnTo>
                    <a:pt x="12052" y="3721"/>
                  </a:lnTo>
                  <a:lnTo>
                    <a:pt x="12052" y="3225"/>
                  </a:lnTo>
                  <a:lnTo>
                    <a:pt x="11671" y="3276"/>
                  </a:lnTo>
                  <a:lnTo>
                    <a:pt x="11506" y="3416"/>
                  </a:lnTo>
                  <a:lnTo>
                    <a:pt x="11480" y="3644"/>
                  </a:lnTo>
                  <a:lnTo>
                    <a:pt x="11760" y="3302"/>
                  </a:lnTo>
                  <a:lnTo>
                    <a:pt x="12014" y="3302"/>
                  </a:lnTo>
                  <a:lnTo>
                    <a:pt x="12014" y="3670"/>
                  </a:lnTo>
                  <a:lnTo>
                    <a:pt x="11620" y="3848"/>
                  </a:lnTo>
                  <a:lnTo>
                    <a:pt x="11607" y="4279"/>
                  </a:lnTo>
                  <a:lnTo>
                    <a:pt x="11747" y="4318"/>
                  </a:lnTo>
                  <a:lnTo>
                    <a:pt x="11899" y="4279"/>
                  </a:lnTo>
                  <a:lnTo>
                    <a:pt x="12039" y="4114"/>
                  </a:lnTo>
                  <a:lnTo>
                    <a:pt x="12166" y="4279"/>
                  </a:lnTo>
                  <a:lnTo>
                    <a:pt x="12369" y="4279"/>
                  </a:lnTo>
                  <a:lnTo>
                    <a:pt x="12395" y="4152"/>
                  </a:lnTo>
                  <a:close/>
                </a:path>
                <a:path w="38100" h="5714">
                  <a:moveTo>
                    <a:pt x="13589" y="4191"/>
                  </a:moveTo>
                  <a:lnTo>
                    <a:pt x="13423" y="3251"/>
                  </a:lnTo>
                  <a:lnTo>
                    <a:pt x="13398" y="2552"/>
                  </a:lnTo>
                  <a:lnTo>
                    <a:pt x="13271" y="2552"/>
                  </a:lnTo>
                  <a:lnTo>
                    <a:pt x="13081" y="2540"/>
                  </a:lnTo>
                  <a:lnTo>
                    <a:pt x="13258" y="3213"/>
                  </a:lnTo>
                  <a:lnTo>
                    <a:pt x="13246" y="4114"/>
                  </a:lnTo>
                  <a:lnTo>
                    <a:pt x="12827" y="4165"/>
                  </a:lnTo>
                  <a:lnTo>
                    <a:pt x="12801" y="3263"/>
                  </a:lnTo>
                  <a:lnTo>
                    <a:pt x="13106" y="3251"/>
                  </a:lnTo>
                  <a:lnTo>
                    <a:pt x="13246" y="4114"/>
                  </a:lnTo>
                  <a:lnTo>
                    <a:pt x="13246" y="3225"/>
                  </a:lnTo>
                  <a:lnTo>
                    <a:pt x="12674" y="3200"/>
                  </a:lnTo>
                  <a:lnTo>
                    <a:pt x="12573" y="4140"/>
                  </a:lnTo>
                  <a:lnTo>
                    <a:pt x="12687" y="4267"/>
                  </a:lnTo>
                  <a:lnTo>
                    <a:pt x="13093" y="4254"/>
                  </a:lnTo>
                  <a:lnTo>
                    <a:pt x="13271" y="4165"/>
                  </a:lnTo>
                  <a:lnTo>
                    <a:pt x="13411" y="4216"/>
                  </a:lnTo>
                  <a:lnTo>
                    <a:pt x="13589" y="4191"/>
                  </a:lnTo>
                  <a:close/>
                </a:path>
                <a:path w="38100" h="5714">
                  <a:moveTo>
                    <a:pt x="14605" y="3543"/>
                  </a:moveTo>
                  <a:lnTo>
                    <a:pt x="14503" y="3175"/>
                  </a:lnTo>
                  <a:lnTo>
                    <a:pt x="14351" y="3124"/>
                  </a:lnTo>
                  <a:lnTo>
                    <a:pt x="14312" y="3492"/>
                  </a:lnTo>
                  <a:lnTo>
                    <a:pt x="13881" y="3543"/>
                  </a:lnTo>
                  <a:lnTo>
                    <a:pt x="13995" y="3187"/>
                  </a:lnTo>
                  <a:lnTo>
                    <a:pt x="14351" y="3175"/>
                  </a:lnTo>
                  <a:lnTo>
                    <a:pt x="13868" y="3136"/>
                  </a:lnTo>
                  <a:lnTo>
                    <a:pt x="13766" y="3276"/>
                  </a:lnTo>
                  <a:lnTo>
                    <a:pt x="13690" y="3860"/>
                  </a:lnTo>
                  <a:lnTo>
                    <a:pt x="13817" y="4076"/>
                  </a:lnTo>
                  <a:lnTo>
                    <a:pt x="14020" y="4216"/>
                  </a:lnTo>
                  <a:lnTo>
                    <a:pt x="14439" y="4165"/>
                  </a:lnTo>
                  <a:lnTo>
                    <a:pt x="14605" y="3975"/>
                  </a:lnTo>
                  <a:lnTo>
                    <a:pt x="14452" y="4076"/>
                  </a:lnTo>
                  <a:lnTo>
                    <a:pt x="13995" y="4114"/>
                  </a:lnTo>
                  <a:lnTo>
                    <a:pt x="13919" y="3962"/>
                  </a:lnTo>
                  <a:lnTo>
                    <a:pt x="13931" y="3606"/>
                  </a:lnTo>
                  <a:lnTo>
                    <a:pt x="14439" y="3581"/>
                  </a:lnTo>
                  <a:lnTo>
                    <a:pt x="14605" y="3543"/>
                  </a:lnTo>
                  <a:close/>
                </a:path>
                <a:path w="38100" h="5714">
                  <a:moveTo>
                    <a:pt x="16637" y="4025"/>
                  </a:moveTo>
                  <a:lnTo>
                    <a:pt x="16471" y="3987"/>
                  </a:lnTo>
                  <a:lnTo>
                    <a:pt x="16471" y="3771"/>
                  </a:lnTo>
                  <a:lnTo>
                    <a:pt x="16459" y="3352"/>
                  </a:lnTo>
                  <a:lnTo>
                    <a:pt x="16471" y="3149"/>
                  </a:lnTo>
                  <a:lnTo>
                    <a:pt x="16332" y="3022"/>
                  </a:lnTo>
                  <a:lnTo>
                    <a:pt x="16116" y="3022"/>
                  </a:lnTo>
                  <a:lnTo>
                    <a:pt x="15976" y="3035"/>
                  </a:lnTo>
                  <a:lnTo>
                    <a:pt x="15849" y="3124"/>
                  </a:lnTo>
                  <a:lnTo>
                    <a:pt x="15659" y="3111"/>
                  </a:lnTo>
                  <a:lnTo>
                    <a:pt x="15430" y="3060"/>
                  </a:lnTo>
                  <a:lnTo>
                    <a:pt x="15290" y="3073"/>
                  </a:lnTo>
                  <a:lnTo>
                    <a:pt x="15113" y="3213"/>
                  </a:lnTo>
                  <a:lnTo>
                    <a:pt x="15036" y="3060"/>
                  </a:lnTo>
                  <a:lnTo>
                    <a:pt x="14859" y="3251"/>
                  </a:lnTo>
                  <a:lnTo>
                    <a:pt x="14897" y="3429"/>
                  </a:lnTo>
                  <a:lnTo>
                    <a:pt x="14922" y="3860"/>
                  </a:lnTo>
                  <a:lnTo>
                    <a:pt x="14935" y="4013"/>
                  </a:lnTo>
                  <a:lnTo>
                    <a:pt x="14744" y="4102"/>
                  </a:lnTo>
                  <a:lnTo>
                    <a:pt x="14871" y="4140"/>
                  </a:lnTo>
                  <a:lnTo>
                    <a:pt x="15024" y="4127"/>
                  </a:lnTo>
                  <a:lnTo>
                    <a:pt x="15189" y="4127"/>
                  </a:lnTo>
                  <a:lnTo>
                    <a:pt x="15113" y="3848"/>
                  </a:lnTo>
                  <a:lnTo>
                    <a:pt x="15074" y="3441"/>
                  </a:lnTo>
                  <a:lnTo>
                    <a:pt x="15100" y="3289"/>
                  </a:lnTo>
                  <a:lnTo>
                    <a:pt x="15227" y="3187"/>
                  </a:lnTo>
                  <a:lnTo>
                    <a:pt x="15506" y="3175"/>
                  </a:lnTo>
                  <a:lnTo>
                    <a:pt x="15582" y="3390"/>
                  </a:lnTo>
                  <a:lnTo>
                    <a:pt x="15608" y="3822"/>
                  </a:lnTo>
                  <a:lnTo>
                    <a:pt x="15621" y="3949"/>
                  </a:lnTo>
                  <a:lnTo>
                    <a:pt x="15417" y="4089"/>
                  </a:lnTo>
                  <a:lnTo>
                    <a:pt x="15557" y="4102"/>
                  </a:lnTo>
                  <a:lnTo>
                    <a:pt x="15697" y="4089"/>
                  </a:lnTo>
                  <a:lnTo>
                    <a:pt x="15976" y="4089"/>
                  </a:lnTo>
                  <a:lnTo>
                    <a:pt x="15836" y="4025"/>
                  </a:lnTo>
                  <a:lnTo>
                    <a:pt x="15786" y="3810"/>
                  </a:lnTo>
                  <a:lnTo>
                    <a:pt x="15773" y="3365"/>
                  </a:lnTo>
                  <a:lnTo>
                    <a:pt x="15836" y="3213"/>
                  </a:lnTo>
                  <a:lnTo>
                    <a:pt x="16014" y="3149"/>
                  </a:lnTo>
                  <a:lnTo>
                    <a:pt x="16205" y="3136"/>
                  </a:lnTo>
                  <a:lnTo>
                    <a:pt x="16268" y="3352"/>
                  </a:lnTo>
                  <a:lnTo>
                    <a:pt x="16294" y="3784"/>
                  </a:lnTo>
                  <a:lnTo>
                    <a:pt x="16306" y="3911"/>
                  </a:lnTo>
                  <a:lnTo>
                    <a:pt x="16167" y="4025"/>
                  </a:lnTo>
                  <a:lnTo>
                    <a:pt x="16294" y="4064"/>
                  </a:lnTo>
                  <a:lnTo>
                    <a:pt x="16624" y="4051"/>
                  </a:lnTo>
                  <a:close/>
                </a:path>
                <a:path w="38100" h="5714">
                  <a:moveTo>
                    <a:pt x="17183" y="3797"/>
                  </a:moveTo>
                  <a:lnTo>
                    <a:pt x="17145" y="3657"/>
                  </a:lnTo>
                  <a:lnTo>
                    <a:pt x="16954" y="3200"/>
                  </a:lnTo>
                  <a:lnTo>
                    <a:pt x="17056" y="3009"/>
                  </a:lnTo>
                  <a:lnTo>
                    <a:pt x="16751" y="3035"/>
                  </a:lnTo>
                  <a:lnTo>
                    <a:pt x="16751" y="3200"/>
                  </a:lnTo>
                  <a:lnTo>
                    <a:pt x="16967" y="3657"/>
                  </a:lnTo>
                  <a:lnTo>
                    <a:pt x="17018" y="4343"/>
                  </a:lnTo>
                  <a:lnTo>
                    <a:pt x="16738" y="4419"/>
                  </a:lnTo>
                  <a:lnTo>
                    <a:pt x="16738" y="4597"/>
                  </a:lnTo>
                  <a:lnTo>
                    <a:pt x="16967" y="4508"/>
                  </a:lnTo>
                  <a:lnTo>
                    <a:pt x="17183" y="4178"/>
                  </a:lnTo>
                  <a:lnTo>
                    <a:pt x="17183" y="3797"/>
                  </a:lnTo>
                  <a:close/>
                </a:path>
                <a:path w="38100" h="5714">
                  <a:moveTo>
                    <a:pt x="17589" y="2984"/>
                  </a:moveTo>
                  <a:lnTo>
                    <a:pt x="17310" y="3009"/>
                  </a:lnTo>
                  <a:lnTo>
                    <a:pt x="17399" y="3200"/>
                  </a:lnTo>
                  <a:lnTo>
                    <a:pt x="17272" y="3657"/>
                  </a:lnTo>
                  <a:lnTo>
                    <a:pt x="17183" y="3797"/>
                  </a:lnTo>
                  <a:lnTo>
                    <a:pt x="17310" y="3797"/>
                  </a:lnTo>
                  <a:lnTo>
                    <a:pt x="17475" y="3162"/>
                  </a:lnTo>
                  <a:lnTo>
                    <a:pt x="17576" y="3035"/>
                  </a:lnTo>
                  <a:close/>
                </a:path>
                <a:path w="38100" h="5714">
                  <a:moveTo>
                    <a:pt x="19278" y="3746"/>
                  </a:moveTo>
                  <a:lnTo>
                    <a:pt x="19151" y="2933"/>
                  </a:lnTo>
                  <a:lnTo>
                    <a:pt x="19075" y="3860"/>
                  </a:lnTo>
                  <a:lnTo>
                    <a:pt x="18618" y="3886"/>
                  </a:lnTo>
                  <a:lnTo>
                    <a:pt x="18516" y="3746"/>
                  </a:lnTo>
                  <a:lnTo>
                    <a:pt x="18529" y="2959"/>
                  </a:lnTo>
                  <a:lnTo>
                    <a:pt x="18973" y="2933"/>
                  </a:lnTo>
                  <a:lnTo>
                    <a:pt x="19075" y="3860"/>
                  </a:lnTo>
                  <a:lnTo>
                    <a:pt x="19075" y="2857"/>
                  </a:lnTo>
                  <a:lnTo>
                    <a:pt x="18465" y="2882"/>
                  </a:lnTo>
                  <a:lnTo>
                    <a:pt x="18275" y="3073"/>
                  </a:lnTo>
                  <a:lnTo>
                    <a:pt x="18249" y="3746"/>
                  </a:lnTo>
                  <a:lnTo>
                    <a:pt x="18491" y="3962"/>
                  </a:lnTo>
                  <a:lnTo>
                    <a:pt x="19113" y="3924"/>
                  </a:lnTo>
                  <a:lnTo>
                    <a:pt x="19278" y="3746"/>
                  </a:lnTo>
                  <a:close/>
                </a:path>
                <a:path w="38100" h="5714">
                  <a:moveTo>
                    <a:pt x="20091" y="2197"/>
                  </a:moveTo>
                  <a:lnTo>
                    <a:pt x="19786" y="2222"/>
                  </a:lnTo>
                  <a:lnTo>
                    <a:pt x="19672" y="2476"/>
                  </a:lnTo>
                  <a:lnTo>
                    <a:pt x="19608" y="2616"/>
                  </a:lnTo>
                  <a:lnTo>
                    <a:pt x="19608" y="2844"/>
                  </a:lnTo>
                  <a:lnTo>
                    <a:pt x="19443" y="2933"/>
                  </a:lnTo>
                  <a:lnTo>
                    <a:pt x="19608" y="2984"/>
                  </a:lnTo>
                  <a:lnTo>
                    <a:pt x="19646" y="3581"/>
                  </a:lnTo>
                  <a:lnTo>
                    <a:pt x="19659" y="3759"/>
                  </a:lnTo>
                  <a:lnTo>
                    <a:pt x="19456" y="3860"/>
                  </a:lnTo>
                  <a:lnTo>
                    <a:pt x="19735" y="3873"/>
                  </a:lnTo>
                  <a:lnTo>
                    <a:pt x="20053" y="3860"/>
                  </a:lnTo>
                  <a:lnTo>
                    <a:pt x="19850" y="3797"/>
                  </a:lnTo>
                  <a:lnTo>
                    <a:pt x="19824" y="3594"/>
                  </a:lnTo>
                  <a:lnTo>
                    <a:pt x="19799" y="3073"/>
                  </a:lnTo>
                  <a:lnTo>
                    <a:pt x="20015" y="2959"/>
                  </a:lnTo>
                  <a:lnTo>
                    <a:pt x="19837" y="2870"/>
                  </a:lnTo>
                  <a:lnTo>
                    <a:pt x="19786" y="2679"/>
                  </a:lnTo>
                  <a:lnTo>
                    <a:pt x="19773" y="2552"/>
                  </a:lnTo>
                  <a:lnTo>
                    <a:pt x="19799" y="2387"/>
                  </a:lnTo>
                  <a:lnTo>
                    <a:pt x="19939" y="2286"/>
                  </a:lnTo>
                  <a:lnTo>
                    <a:pt x="20066" y="2362"/>
                  </a:lnTo>
                  <a:lnTo>
                    <a:pt x="20091" y="2197"/>
                  </a:lnTo>
                  <a:close/>
                </a:path>
                <a:path w="38100" h="5714">
                  <a:moveTo>
                    <a:pt x="22034" y="2806"/>
                  </a:moveTo>
                  <a:lnTo>
                    <a:pt x="21920" y="2311"/>
                  </a:lnTo>
                  <a:lnTo>
                    <a:pt x="21780" y="2222"/>
                  </a:lnTo>
                  <a:lnTo>
                    <a:pt x="21742" y="2946"/>
                  </a:lnTo>
                  <a:lnTo>
                    <a:pt x="21221" y="2971"/>
                  </a:lnTo>
                  <a:lnTo>
                    <a:pt x="21158" y="2286"/>
                  </a:lnTo>
                  <a:lnTo>
                    <a:pt x="21691" y="2222"/>
                  </a:lnTo>
                  <a:lnTo>
                    <a:pt x="21742" y="2946"/>
                  </a:lnTo>
                  <a:lnTo>
                    <a:pt x="21742" y="2209"/>
                  </a:lnTo>
                  <a:lnTo>
                    <a:pt x="21475" y="2171"/>
                  </a:lnTo>
                  <a:lnTo>
                    <a:pt x="20891" y="2197"/>
                  </a:lnTo>
                  <a:lnTo>
                    <a:pt x="20726" y="2222"/>
                  </a:lnTo>
                  <a:lnTo>
                    <a:pt x="20967" y="2286"/>
                  </a:lnTo>
                  <a:lnTo>
                    <a:pt x="20955" y="3721"/>
                  </a:lnTo>
                  <a:lnTo>
                    <a:pt x="20777" y="3822"/>
                  </a:lnTo>
                  <a:lnTo>
                    <a:pt x="21247" y="3784"/>
                  </a:lnTo>
                  <a:lnTo>
                    <a:pt x="21475" y="3784"/>
                  </a:lnTo>
                  <a:lnTo>
                    <a:pt x="21196" y="3721"/>
                  </a:lnTo>
                  <a:lnTo>
                    <a:pt x="21183" y="3035"/>
                  </a:lnTo>
                  <a:lnTo>
                    <a:pt x="21424" y="3086"/>
                  </a:lnTo>
                  <a:lnTo>
                    <a:pt x="21666" y="3086"/>
                  </a:lnTo>
                  <a:lnTo>
                    <a:pt x="21920" y="2946"/>
                  </a:lnTo>
                  <a:lnTo>
                    <a:pt x="22034" y="2806"/>
                  </a:lnTo>
                  <a:close/>
                </a:path>
                <a:path w="38100" h="5714">
                  <a:moveTo>
                    <a:pt x="23063" y="3530"/>
                  </a:moveTo>
                  <a:lnTo>
                    <a:pt x="22910" y="3632"/>
                  </a:lnTo>
                  <a:lnTo>
                    <a:pt x="22453" y="3670"/>
                  </a:lnTo>
                  <a:lnTo>
                    <a:pt x="22339" y="3276"/>
                  </a:lnTo>
                  <a:lnTo>
                    <a:pt x="22898" y="3136"/>
                  </a:lnTo>
                  <a:lnTo>
                    <a:pt x="23050" y="3098"/>
                  </a:lnTo>
                  <a:lnTo>
                    <a:pt x="22961" y="2730"/>
                  </a:lnTo>
                  <a:lnTo>
                    <a:pt x="22809" y="2679"/>
                  </a:lnTo>
                  <a:lnTo>
                    <a:pt x="22758" y="3048"/>
                  </a:lnTo>
                  <a:lnTo>
                    <a:pt x="22339" y="3098"/>
                  </a:lnTo>
                  <a:lnTo>
                    <a:pt x="22453" y="2743"/>
                  </a:lnTo>
                  <a:lnTo>
                    <a:pt x="22809" y="2730"/>
                  </a:lnTo>
                  <a:lnTo>
                    <a:pt x="22326" y="2692"/>
                  </a:lnTo>
                  <a:lnTo>
                    <a:pt x="22225" y="2832"/>
                  </a:lnTo>
                  <a:lnTo>
                    <a:pt x="22148" y="3416"/>
                  </a:lnTo>
                  <a:lnTo>
                    <a:pt x="22275" y="3632"/>
                  </a:lnTo>
                  <a:lnTo>
                    <a:pt x="22479" y="3771"/>
                  </a:lnTo>
                  <a:lnTo>
                    <a:pt x="22898" y="3721"/>
                  </a:lnTo>
                  <a:lnTo>
                    <a:pt x="23063" y="3530"/>
                  </a:lnTo>
                  <a:close/>
                </a:path>
                <a:path w="38100" h="5714">
                  <a:moveTo>
                    <a:pt x="24257" y="3594"/>
                  </a:moveTo>
                  <a:lnTo>
                    <a:pt x="24142" y="2692"/>
                  </a:lnTo>
                  <a:lnTo>
                    <a:pt x="24117" y="1993"/>
                  </a:lnTo>
                  <a:lnTo>
                    <a:pt x="23990" y="1993"/>
                  </a:lnTo>
                  <a:lnTo>
                    <a:pt x="23799" y="1981"/>
                  </a:lnTo>
                  <a:lnTo>
                    <a:pt x="23977" y="2654"/>
                  </a:lnTo>
                  <a:lnTo>
                    <a:pt x="23964" y="3556"/>
                  </a:lnTo>
                  <a:lnTo>
                    <a:pt x="23545" y="3606"/>
                  </a:lnTo>
                  <a:lnTo>
                    <a:pt x="23520" y="2705"/>
                  </a:lnTo>
                  <a:lnTo>
                    <a:pt x="23825" y="2692"/>
                  </a:lnTo>
                  <a:lnTo>
                    <a:pt x="23964" y="3556"/>
                  </a:lnTo>
                  <a:lnTo>
                    <a:pt x="23964" y="2667"/>
                  </a:lnTo>
                  <a:lnTo>
                    <a:pt x="23393" y="2641"/>
                  </a:lnTo>
                  <a:lnTo>
                    <a:pt x="23291" y="3581"/>
                  </a:lnTo>
                  <a:lnTo>
                    <a:pt x="23406" y="3708"/>
                  </a:lnTo>
                  <a:lnTo>
                    <a:pt x="23812" y="3695"/>
                  </a:lnTo>
                  <a:lnTo>
                    <a:pt x="23990" y="3606"/>
                  </a:lnTo>
                  <a:lnTo>
                    <a:pt x="24130" y="3657"/>
                  </a:lnTo>
                  <a:lnTo>
                    <a:pt x="24257" y="3594"/>
                  </a:lnTo>
                  <a:close/>
                </a:path>
                <a:path w="38100" h="5714">
                  <a:moveTo>
                    <a:pt x="24726" y="2032"/>
                  </a:moveTo>
                  <a:lnTo>
                    <a:pt x="24574" y="2273"/>
                  </a:lnTo>
                  <a:lnTo>
                    <a:pt x="24726" y="2032"/>
                  </a:lnTo>
                  <a:close/>
                </a:path>
                <a:path w="38100" h="5714">
                  <a:moveTo>
                    <a:pt x="24955" y="3619"/>
                  </a:moveTo>
                  <a:lnTo>
                    <a:pt x="24815" y="3543"/>
                  </a:lnTo>
                  <a:lnTo>
                    <a:pt x="24752" y="2552"/>
                  </a:lnTo>
                  <a:lnTo>
                    <a:pt x="24574" y="3568"/>
                  </a:lnTo>
                  <a:lnTo>
                    <a:pt x="24447" y="3594"/>
                  </a:lnTo>
                  <a:lnTo>
                    <a:pt x="24955" y="3619"/>
                  </a:lnTo>
                  <a:close/>
                </a:path>
                <a:path w="38100" h="5714">
                  <a:moveTo>
                    <a:pt x="26022" y="3403"/>
                  </a:moveTo>
                  <a:lnTo>
                    <a:pt x="25857" y="3441"/>
                  </a:lnTo>
                  <a:lnTo>
                    <a:pt x="25857" y="3009"/>
                  </a:lnTo>
                  <a:lnTo>
                    <a:pt x="25831" y="2590"/>
                  </a:lnTo>
                  <a:lnTo>
                    <a:pt x="25666" y="2514"/>
                  </a:lnTo>
                  <a:lnTo>
                    <a:pt x="25666" y="3009"/>
                  </a:lnTo>
                  <a:lnTo>
                    <a:pt x="25590" y="3416"/>
                  </a:lnTo>
                  <a:lnTo>
                    <a:pt x="25463" y="3492"/>
                  </a:lnTo>
                  <a:lnTo>
                    <a:pt x="25361" y="3136"/>
                  </a:lnTo>
                  <a:lnTo>
                    <a:pt x="25539" y="3048"/>
                  </a:lnTo>
                  <a:lnTo>
                    <a:pt x="25666" y="3009"/>
                  </a:lnTo>
                  <a:lnTo>
                    <a:pt x="25666" y="2514"/>
                  </a:lnTo>
                  <a:lnTo>
                    <a:pt x="25285" y="2565"/>
                  </a:lnTo>
                  <a:lnTo>
                    <a:pt x="25120" y="2705"/>
                  </a:lnTo>
                  <a:lnTo>
                    <a:pt x="25095" y="2933"/>
                  </a:lnTo>
                  <a:lnTo>
                    <a:pt x="25374" y="2590"/>
                  </a:lnTo>
                  <a:lnTo>
                    <a:pt x="25628" y="2590"/>
                  </a:lnTo>
                  <a:lnTo>
                    <a:pt x="25628" y="2959"/>
                  </a:lnTo>
                  <a:lnTo>
                    <a:pt x="25234" y="3136"/>
                  </a:lnTo>
                  <a:lnTo>
                    <a:pt x="25222" y="3568"/>
                  </a:lnTo>
                  <a:lnTo>
                    <a:pt x="25361" y="3606"/>
                  </a:lnTo>
                  <a:lnTo>
                    <a:pt x="25514" y="3568"/>
                  </a:lnTo>
                  <a:lnTo>
                    <a:pt x="25654" y="3403"/>
                  </a:lnTo>
                  <a:lnTo>
                    <a:pt x="25781" y="3568"/>
                  </a:lnTo>
                  <a:lnTo>
                    <a:pt x="25984" y="3568"/>
                  </a:lnTo>
                  <a:lnTo>
                    <a:pt x="26009" y="3441"/>
                  </a:lnTo>
                  <a:close/>
                </a:path>
                <a:path w="38100" h="5714">
                  <a:moveTo>
                    <a:pt x="26797" y="3403"/>
                  </a:moveTo>
                  <a:lnTo>
                    <a:pt x="26644" y="3429"/>
                  </a:lnTo>
                  <a:lnTo>
                    <a:pt x="26492" y="3454"/>
                  </a:lnTo>
                  <a:lnTo>
                    <a:pt x="26428" y="3175"/>
                  </a:lnTo>
                  <a:lnTo>
                    <a:pt x="26428" y="2603"/>
                  </a:lnTo>
                  <a:lnTo>
                    <a:pt x="26695" y="2590"/>
                  </a:lnTo>
                  <a:lnTo>
                    <a:pt x="26428" y="2501"/>
                  </a:lnTo>
                  <a:lnTo>
                    <a:pt x="26416" y="2247"/>
                  </a:lnTo>
                  <a:lnTo>
                    <a:pt x="26301" y="2413"/>
                  </a:lnTo>
                  <a:lnTo>
                    <a:pt x="26162" y="2540"/>
                  </a:lnTo>
                  <a:lnTo>
                    <a:pt x="26250" y="2679"/>
                  </a:lnTo>
                  <a:lnTo>
                    <a:pt x="26250" y="3302"/>
                  </a:lnTo>
                  <a:lnTo>
                    <a:pt x="26238" y="3429"/>
                  </a:lnTo>
                  <a:lnTo>
                    <a:pt x="26543" y="3530"/>
                  </a:lnTo>
                  <a:lnTo>
                    <a:pt x="26746" y="3492"/>
                  </a:lnTo>
                  <a:close/>
                </a:path>
                <a:path w="38100" h="5714">
                  <a:moveTo>
                    <a:pt x="27711" y="2476"/>
                  </a:moveTo>
                  <a:lnTo>
                    <a:pt x="27584" y="2438"/>
                  </a:lnTo>
                  <a:lnTo>
                    <a:pt x="27419" y="2438"/>
                  </a:lnTo>
                  <a:lnTo>
                    <a:pt x="27292" y="2565"/>
                  </a:lnTo>
                  <a:lnTo>
                    <a:pt x="27254" y="2438"/>
                  </a:lnTo>
                  <a:lnTo>
                    <a:pt x="27076" y="2603"/>
                  </a:lnTo>
                  <a:lnTo>
                    <a:pt x="26949" y="2641"/>
                  </a:lnTo>
                  <a:lnTo>
                    <a:pt x="27089" y="2717"/>
                  </a:lnTo>
                  <a:lnTo>
                    <a:pt x="27114" y="3213"/>
                  </a:lnTo>
                  <a:lnTo>
                    <a:pt x="27127" y="3378"/>
                  </a:lnTo>
                  <a:lnTo>
                    <a:pt x="26974" y="3454"/>
                  </a:lnTo>
                  <a:lnTo>
                    <a:pt x="27127" y="3492"/>
                  </a:lnTo>
                  <a:lnTo>
                    <a:pt x="27495" y="3479"/>
                  </a:lnTo>
                  <a:lnTo>
                    <a:pt x="27305" y="3403"/>
                  </a:lnTo>
                  <a:lnTo>
                    <a:pt x="27292" y="3200"/>
                  </a:lnTo>
                  <a:lnTo>
                    <a:pt x="27279" y="2870"/>
                  </a:lnTo>
                  <a:lnTo>
                    <a:pt x="27279" y="2717"/>
                  </a:lnTo>
                  <a:lnTo>
                    <a:pt x="27381" y="2578"/>
                  </a:lnTo>
                  <a:lnTo>
                    <a:pt x="27533" y="2603"/>
                  </a:lnTo>
                  <a:lnTo>
                    <a:pt x="27660" y="2641"/>
                  </a:lnTo>
                  <a:lnTo>
                    <a:pt x="27711" y="2476"/>
                  </a:lnTo>
                  <a:close/>
                </a:path>
                <a:path w="38100" h="5714">
                  <a:moveTo>
                    <a:pt x="28143" y="1854"/>
                  </a:moveTo>
                  <a:lnTo>
                    <a:pt x="27990" y="2095"/>
                  </a:lnTo>
                  <a:lnTo>
                    <a:pt x="28143" y="1854"/>
                  </a:lnTo>
                  <a:close/>
                </a:path>
                <a:path w="38100" h="5714">
                  <a:moveTo>
                    <a:pt x="28371" y="3441"/>
                  </a:moveTo>
                  <a:lnTo>
                    <a:pt x="28232" y="3365"/>
                  </a:lnTo>
                  <a:lnTo>
                    <a:pt x="28168" y="2374"/>
                  </a:lnTo>
                  <a:lnTo>
                    <a:pt x="27990" y="3390"/>
                  </a:lnTo>
                  <a:lnTo>
                    <a:pt x="27863" y="3416"/>
                  </a:lnTo>
                  <a:lnTo>
                    <a:pt x="28371" y="3441"/>
                  </a:lnTo>
                  <a:close/>
                </a:path>
                <a:path w="38100" h="5714">
                  <a:moveTo>
                    <a:pt x="29425" y="3225"/>
                  </a:moveTo>
                  <a:lnTo>
                    <a:pt x="29273" y="3289"/>
                  </a:lnTo>
                  <a:lnTo>
                    <a:pt x="28727" y="3327"/>
                  </a:lnTo>
                  <a:lnTo>
                    <a:pt x="28651" y="3086"/>
                  </a:lnTo>
                  <a:lnTo>
                    <a:pt x="28638" y="2895"/>
                  </a:lnTo>
                  <a:lnTo>
                    <a:pt x="28625" y="2616"/>
                  </a:lnTo>
                  <a:lnTo>
                    <a:pt x="28829" y="2425"/>
                  </a:lnTo>
                  <a:lnTo>
                    <a:pt x="29019" y="2413"/>
                  </a:lnTo>
                  <a:lnTo>
                    <a:pt x="29159" y="2527"/>
                  </a:lnTo>
                  <a:lnTo>
                    <a:pt x="29286" y="2603"/>
                  </a:lnTo>
                  <a:lnTo>
                    <a:pt x="29375" y="2425"/>
                  </a:lnTo>
                  <a:lnTo>
                    <a:pt x="29133" y="2362"/>
                  </a:lnTo>
                  <a:lnTo>
                    <a:pt x="28600" y="2349"/>
                  </a:lnTo>
                  <a:lnTo>
                    <a:pt x="28435" y="2717"/>
                  </a:lnTo>
                  <a:lnTo>
                    <a:pt x="28448" y="2971"/>
                  </a:lnTo>
                  <a:lnTo>
                    <a:pt x="28448" y="3136"/>
                  </a:lnTo>
                  <a:lnTo>
                    <a:pt x="28613" y="3327"/>
                  </a:lnTo>
                  <a:lnTo>
                    <a:pt x="28841" y="3441"/>
                  </a:lnTo>
                  <a:lnTo>
                    <a:pt x="28981" y="3429"/>
                  </a:lnTo>
                  <a:lnTo>
                    <a:pt x="29171" y="3416"/>
                  </a:lnTo>
                  <a:lnTo>
                    <a:pt x="29387" y="3263"/>
                  </a:lnTo>
                  <a:close/>
                </a:path>
                <a:path w="38100" h="5714">
                  <a:moveTo>
                    <a:pt x="30340" y="3238"/>
                  </a:moveTo>
                  <a:lnTo>
                    <a:pt x="30327" y="3048"/>
                  </a:lnTo>
                  <a:lnTo>
                    <a:pt x="30327" y="2882"/>
                  </a:lnTo>
                  <a:lnTo>
                    <a:pt x="30175" y="2806"/>
                  </a:lnTo>
                  <a:lnTo>
                    <a:pt x="30035" y="2743"/>
                  </a:lnTo>
                  <a:lnTo>
                    <a:pt x="29743" y="2603"/>
                  </a:lnTo>
                  <a:lnTo>
                    <a:pt x="29743" y="2387"/>
                  </a:lnTo>
                  <a:lnTo>
                    <a:pt x="30048" y="2336"/>
                  </a:lnTo>
                  <a:lnTo>
                    <a:pt x="30149" y="2514"/>
                  </a:lnTo>
                  <a:lnTo>
                    <a:pt x="30238" y="2362"/>
                  </a:lnTo>
                  <a:lnTo>
                    <a:pt x="30099" y="2273"/>
                  </a:lnTo>
                  <a:lnTo>
                    <a:pt x="29705" y="2286"/>
                  </a:lnTo>
                  <a:lnTo>
                    <a:pt x="29578" y="2413"/>
                  </a:lnTo>
                  <a:lnTo>
                    <a:pt x="29591" y="2590"/>
                  </a:lnTo>
                  <a:lnTo>
                    <a:pt x="29591" y="2730"/>
                  </a:lnTo>
                  <a:lnTo>
                    <a:pt x="29794" y="2819"/>
                  </a:lnTo>
                  <a:lnTo>
                    <a:pt x="29946" y="2895"/>
                  </a:lnTo>
                  <a:lnTo>
                    <a:pt x="30162" y="2997"/>
                  </a:lnTo>
                  <a:lnTo>
                    <a:pt x="30175" y="3238"/>
                  </a:lnTo>
                  <a:lnTo>
                    <a:pt x="29984" y="3302"/>
                  </a:lnTo>
                  <a:lnTo>
                    <a:pt x="29806" y="3314"/>
                  </a:lnTo>
                  <a:lnTo>
                    <a:pt x="29641" y="3098"/>
                  </a:lnTo>
                  <a:lnTo>
                    <a:pt x="29578" y="3263"/>
                  </a:lnTo>
                  <a:lnTo>
                    <a:pt x="29768" y="3365"/>
                  </a:lnTo>
                  <a:lnTo>
                    <a:pt x="29959" y="3365"/>
                  </a:lnTo>
                  <a:lnTo>
                    <a:pt x="30162" y="3352"/>
                  </a:lnTo>
                  <a:lnTo>
                    <a:pt x="30340" y="3238"/>
                  </a:lnTo>
                  <a:close/>
                </a:path>
                <a:path w="38100" h="5714">
                  <a:moveTo>
                    <a:pt x="31762" y="2997"/>
                  </a:moveTo>
                  <a:close/>
                </a:path>
                <a:path w="38100" h="5714">
                  <a:moveTo>
                    <a:pt x="31800" y="3124"/>
                  </a:moveTo>
                  <a:close/>
                </a:path>
                <a:path w="38100" h="5714">
                  <a:moveTo>
                    <a:pt x="31813" y="2324"/>
                  </a:moveTo>
                  <a:close/>
                </a:path>
                <a:path w="38100" h="5714">
                  <a:moveTo>
                    <a:pt x="31851" y="2324"/>
                  </a:moveTo>
                  <a:close/>
                </a:path>
                <a:path w="38100" h="5714">
                  <a:moveTo>
                    <a:pt x="31965" y="2400"/>
                  </a:moveTo>
                  <a:close/>
                </a:path>
                <a:path w="38100" h="5714">
                  <a:moveTo>
                    <a:pt x="32004" y="2324"/>
                  </a:moveTo>
                  <a:close/>
                </a:path>
                <a:path w="38100" h="5714">
                  <a:moveTo>
                    <a:pt x="32105" y="3441"/>
                  </a:moveTo>
                  <a:close/>
                </a:path>
                <a:path w="38100" h="5714">
                  <a:moveTo>
                    <a:pt x="32131" y="2044"/>
                  </a:moveTo>
                  <a:close/>
                </a:path>
                <a:path w="38100" h="5714">
                  <a:moveTo>
                    <a:pt x="32181" y="2667"/>
                  </a:moveTo>
                  <a:lnTo>
                    <a:pt x="31788" y="2679"/>
                  </a:lnTo>
                  <a:lnTo>
                    <a:pt x="31915" y="2768"/>
                  </a:lnTo>
                  <a:lnTo>
                    <a:pt x="31915" y="2921"/>
                  </a:lnTo>
                  <a:lnTo>
                    <a:pt x="32067" y="2959"/>
                  </a:lnTo>
                  <a:lnTo>
                    <a:pt x="31940" y="2921"/>
                  </a:lnTo>
                  <a:lnTo>
                    <a:pt x="31927" y="2730"/>
                  </a:lnTo>
                  <a:lnTo>
                    <a:pt x="32067" y="2730"/>
                  </a:lnTo>
                  <a:close/>
                </a:path>
                <a:path w="38100" h="5714">
                  <a:moveTo>
                    <a:pt x="32194" y="3073"/>
                  </a:moveTo>
                  <a:close/>
                </a:path>
                <a:path w="38100" h="5714">
                  <a:moveTo>
                    <a:pt x="32194" y="2540"/>
                  </a:moveTo>
                  <a:lnTo>
                    <a:pt x="31838" y="2489"/>
                  </a:lnTo>
                  <a:lnTo>
                    <a:pt x="31813" y="2336"/>
                  </a:lnTo>
                  <a:lnTo>
                    <a:pt x="31762" y="2565"/>
                  </a:lnTo>
                  <a:lnTo>
                    <a:pt x="32181" y="2578"/>
                  </a:lnTo>
                  <a:close/>
                </a:path>
                <a:path w="38100" h="5714">
                  <a:moveTo>
                    <a:pt x="32194" y="2489"/>
                  </a:moveTo>
                  <a:close/>
                </a:path>
                <a:path w="38100" h="5714">
                  <a:moveTo>
                    <a:pt x="32207" y="3111"/>
                  </a:moveTo>
                  <a:lnTo>
                    <a:pt x="31800" y="3124"/>
                  </a:lnTo>
                  <a:lnTo>
                    <a:pt x="31826" y="3340"/>
                  </a:lnTo>
                  <a:lnTo>
                    <a:pt x="31813" y="3175"/>
                  </a:lnTo>
                  <a:lnTo>
                    <a:pt x="32169" y="3124"/>
                  </a:lnTo>
                  <a:close/>
                </a:path>
                <a:path w="38100" h="5714">
                  <a:moveTo>
                    <a:pt x="32219" y="3771"/>
                  </a:moveTo>
                  <a:close/>
                </a:path>
                <a:path w="38100" h="5714">
                  <a:moveTo>
                    <a:pt x="32219" y="2311"/>
                  </a:moveTo>
                  <a:close/>
                </a:path>
                <a:path w="38100" h="5714">
                  <a:moveTo>
                    <a:pt x="32385" y="1892"/>
                  </a:moveTo>
                  <a:close/>
                </a:path>
                <a:path w="38100" h="5714">
                  <a:moveTo>
                    <a:pt x="32473" y="4508"/>
                  </a:moveTo>
                  <a:close/>
                </a:path>
                <a:path w="38100" h="5714">
                  <a:moveTo>
                    <a:pt x="32512" y="1676"/>
                  </a:moveTo>
                  <a:close/>
                </a:path>
                <a:path w="38100" h="5714">
                  <a:moveTo>
                    <a:pt x="32512" y="1663"/>
                  </a:moveTo>
                  <a:lnTo>
                    <a:pt x="32042" y="1612"/>
                  </a:lnTo>
                  <a:lnTo>
                    <a:pt x="32194" y="1778"/>
                  </a:lnTo>
                  <a:lnTo>
                    <a:pt x="32473" y="1676"/>
                  </a:lnTo>
                  <a:close/>
                </a:path>
                <a:path w="38100" h="5714">
                  <a:moveTo>
                    <a:pt x="32956" y="736"/>
                  </a:moveTo>
                  <a:close/>
                </a:path>
                <a:path w="38100" h="5714">
                  <a:moveTo>
                    <a:pt x="33058" y="838"/>
                  </a:moveTo>
                  <a:close/>
                </a:path>
                <a:path w="38100" h="5714">
                  <a:moveTo>
                    <a:pt x="33185" y="927"/>
                  </a:moveTo>
                  <a:close/>
                </a:path>
                <a:path w="38100" h="5714">
                  <a:moveTo>
                    <a:pt x="33451" y="4749"/>
                  </a:moveTo>
                  <a:lnTo>
                    <a:pt x="32918" y="4495"/>
                  </a:lnTo>
                  <a:lnTo>
                    <a:pt x="33045" y="4470"/>
                  </a:lnTo>
                  <a:lnTo>
                    <a:pt x="32893" y="4368"/>
                  </a:lnTo>
                  <a:lnTo>
                    <a:pt x="32613" y="4241"/>
                  </a:lnTo>
                  <a:lnTo>
                    <a:pt x="32778" y="4203"/>
                  </a:lnTo>
                  <a:lnTo>
                    <a:pt x="32867" y="4406"/>
                  </a:lnTo>
                  <a:lnTo>
                    <a:pt x="32829" y="4203"/>
                  </a:lnTo>
                  <a:lnTo>
                    <a:pt x="32575" y="4203"/>
                  </a:lnTo>
                  <a:lnTo>
                    <a:pt x="32423" y="4064"/>
                  </a:lnTo>
                  <a:lnTo>
                    <a:pt x="32372" y="3810"/>
                  </a:lnTo>
                  <a:lnTo>
                    <a:pt x="32346" y="3454"/>
                  </a:lnTo>
                  <a:lnTo>
                    <a:pt x="32334" y="4013"/>
                  </a:lnTo>
                  <a:lnTo>
                    <a:pt x="32499" y="4216"/>
                  </a:lnTo>
                  <a:lnTo>
                    <a:pt x="32791" y="4470"/>
                  </a:lnTo>
                  <a:lnTo>
                    <a:pt x="32473" y="4508"/>
                  </a:lnTo>
                  <a:lnTo>
                    <a:pt x="32791" y="4508"/>
                  </a:lnTo>
                  <a:lnTo>
                    <a:pt x="32651" y="4635"/>
                  </a:lnTo>
                  <a:lnTo>
                    <a:pt x="32816" y="4546"/>
                  </a:lnTo>
                  <a:lnTo>
                    <a:pt x="32943" y="4673"/>
                  </a:lnTo>
                  <a:lnTo>
                    <a:pt x="33134" y="4813"/>
                  </a:lnTo>
                  <a:lnTo>
                    <a:pt x="33312" y="4914"/>
                  </a:lnTo>
                  <a:lnTo>
                    <a:pt x="33274" y="5105"/>
                  </a:lnTo>
                  <a:lnTo>
                    <a:pt x="33362" y="4914"/>
                  </a:lnTo>
                  <a:lnTo>
                    <a:pt x="33451" y="4749"/>
                  </a:lnTo>
                  <a:close/>
                </a:path>
                <a:path w="38100" h="5714">
                  <a:moveTo>
                    <a:pt x="33578" y="4813"/>
                  </a:moveTo>
                  <a:lnTo>
                    <a:pt x="33451" y="4749"/>
                  </a:lnTo>
                  <a:lnTo>
                    <a:pt x="33578" y="4813"/>
                  </a:lnTo>
                  <a:close/>
                </a:path>
                <a:path w="38100" h="5714">
                  <a:moveTo>
                    <a:pt x="33782" y="5283"/>
                  </a:moveTo>
                  <a:close/>
                </a:path>
                <a:path w="38100" h="5714">
                  <a:moveTo>
                    <a:pt x="33896" y="5245"/>
                  </a:moveTo>
                  <a:close/>
                </a:path>
                <a:path w="38100" h="5714">
                  <a:moveTo>
                    <a:pt x="33909" y="5041"/>
                  </a:moveTo>
                  <a:close/>
                </a:path>
                <a:path w="38100" h="5714">
                  <a:moveTo>
                    <a:pt x="34010" y="228"/>
                  </a:moveTo>
                  <a:lnTo>
                    <a:pt x="33858" y="254"/>
                  </a:lnTo>
                  <a:lnTo>
                    <a:pt x="34010" y="228"/>
                  </a:lnTo>
                  <a:close/>
                </a:path>
                <a:path w="38100" h="5714">
                  <a:moveTo>
                    <a:pt x="34175" y="4953"/>
                  </a:moveTo>
                  <a:lnTo>
                    <a:pt x="34023" y="5334"/>
                  </a:lnTo>
                  <a:lnTo>
                    <a:pt x="34175" y="5359"/>
                  </a:lnTo>
                  <a:lnTo>
                    <a:pt x="34175" y="4953"/>
                  </a:lnTo>
                  <a:close/>
                </a:path>
                <a:path w="38100" h="5714">
                  <a:moveTo>
                    <a:pt x="34213" y="4953"/>
                  </a:moveTo>
                  <a:close/>
                </a:path>
                <a:path w="38100" h="5714">
                  <a:moveTo>
                    <a:pt x="34290" y="533"/>
                  </a:moveTo>
                  <a:close/>
                </a:path>
                <a:path w="38100" h="5714">
                  <a:moveTo>
                    <a:pt x="34480" y="5181"/>
                  </a:moveTo>
                  <a:lnTo>
                    <a:pt x="34442" y="5041"/>
                  </a:lnTo>
                  <a:lnTo>
                    <a:pt x="34277" y="4953"/>
                  </a:lnTo>
                  <a:lnTo>
                    <a:pt x="34328" y="5295"/>
                  </a:lnTo>
                  <a:lnTo>
                    <a:pt x="34480" y="5181"/>
                  </a:lnTo>
                  <a:close/>
                </a:path>
                <a:path w="38100" h="5714">
                  <a:moveTo>
                    <a:pt x="34645" y="596"/>
                  </a:moveTo>
                  <a:lnTo>
                    <a:pt x="34556" y="419"/>
                  </a:lnTo>
                  <a:lnTo>
                    <a:pt x="34480" y="254"/>
                  </a:lnTo>
                  <a:lnTo>
                    <a:pt x="34480" y="406"/>
                  </a:lnTo>
                  <a:lnTo>
                    <a:pt x="34353" y="406"/>
                  </a:lnTo>
                  <a:lnTo>
                    <a:pt x="34417" y="254"/>
                  </a:lnTo>
                  <a:lnTo>
                    <a:pt x="34480" y="406"/>
                  </a:lnTo>
                  <a:lnTo>
                    <a:pt x="34480" y="254"/>
                  </a:lnTo>
                  <a:lnTo>
                    <a:pt x="34340" y="406"/>
                  </a:lnTo>
                  <a:lnTo>
                    <a:pt x="34290" y="533"/>
                  </a:lnTo>
                  <a:lnTo>
                    <a:pt x="34493" y="419"/>
                  </a:lnTo>
                  <a:lnTo>
                    <a:pt x="34645" y="596"/>
                  </a:lnTo>
                  <a:close/>
                </a:path>
                <a:path w="38100" h="5714">
                  <a:moveTo>
                    <a:pt x="34671" y="5372"/>
                  </a:moveTo>
                  <a:lnTo>
                    <a:pt x="34632" y="5016"/>
                  </a:lnTo>
                  <a:lnTo>
                    <a:pt x="34569" y="5372"/>
                  </a:lnTo>
                  <a:close/>
                </a:path>
                <a:path w="38100" h="5714">
                  <a:moveTo>
                    <a:pt x="34874" y="4686"/>
                  </a:moveTo>
                  <a:lnTo>
                    <a:pt x="34747" y="4673"/>
                  </a:lnTo>
                  <a:lnTo>
                    <a:pt x="34874" y="4686"/>
                  </a:lnTo>
                  <a:close/>
                </a:path>
                <a:path w="38100" h="5714">
                  <a:moveTo>
                    <a:pt x="34912" y="4356"/>
                  </a:moveTo>
                  <a:close/>
                </a:path>
                <a:path w="38100" h="5714">
                  <a:moveTo>
                    <a:pt x="35077" y="5321"/>
                  </a:moveTo>
                  <a:lnTo>
                    <a:pt x="35064" y="5156"/>
                  </a:lnTo>
                  <a:lnTo>
                    <a:pt x="34836" y="5168"/>
                  </a:lnTo>
                  <a:lnTo>
                    <a:pt x="34886" y="5003"/>
                  </a:lnTo>
                  <a:lnTo>
                    <a:pt x="35001" y="5156"/>
                  </a:lnTo>
                  <a:lnTo>
                    <a:pt x="34950" y="5003"/>
                  </a:lnTo>
                  <a:lnTo>
                    <a:pt x="34823" y="5168"/>
                  </a:lnTo>
                  <a:lnTo>
                    <a:pt x="34721" y="5372"/>
                  </a:lnTo>
                  <a:lnTo>
                    <a:pt x="34823" y="5194"/>
                  </a:lnTo>
                  <a:lnTo>
                    <a:pt x="35013" y="5168"/>
                  </a:lnTo>
                  <a:lnTo>
                    <a:pt x="35077" y="5321"/>
                  </a:lnTo>
                  <a:close/>
                </a:path>
                <a:path w="38100" h="5714">
                  <a:moveTo>
                    <a:pt x="35166" y="254"/>
                  </a:moveTo>
                  <a:lnTo>
                    <a:pt x="35064" y="482"/>
                  </a:lnTo>
                  <a:lnTo>
                    <a:pt x="34861" y="228"/>
                  </a:lnTo>
                  <a:lnTo>
                    <a:pt x="34785" y="431"/>
                  </a:lnTo>
                  <a:lnTo>
                    <a:pt x="34747" y="571"/>
                  </a:lnTo>
                  <a:lnTo>
                    <a:pt x="34810" y="342"/>
                  </a:lnTo>
                  <a:lnTo>
                    <a:pt x="34950" y="495"/>
                  </a:lnTo>
                  <a:lnTo>
                    <a:pt x="35039" y="635"/>
                  </a:lnTo>
                  <a:lnTo>
                    <a:pt x="35090" y="469"/>
                  </a:lnTo>
                  <a:lnTo>
                    <a:pt x="35115" y="292"/>
                  </a:lnTo>
                  <a:close/>
                </a:path>
                <a:path w="38100" h="5714">
                  <a:moveTo>
                    <a:pt x="35471" y="520"/>
                  </a:moveTo>
                  <a:lnTo>
                    <a:pt x="35344" y="520"/>
                  </a:lnTo>
                  <a:lnTo>
                    <a:pt x="35471" y="558"/>
                  </a:lnTo>
                  <a:close/>
                </a:path>
                <a:path w="38100" h="5714">
                  <a:moveTo>
                    <a:pt x="36207" y="4318"/>
                  </a:moveTo>
                  <a:lnTo>
                    <a:pt x="36080" y="4432"/>
                  </a:lnTo>
                  <a:lnTo>
                    <a:pt x="36207" y="4318"/>
                  </a:lnTo>
                  <a:close/>
                </a:path>
                <a:path w="38100" h="5714">
                  <a:moveTo>
                    <a:pt x="36385" y="889"/>
                  </a:moveTo>
                  <a:close/>
                </a:path>
                <a:path w="38100" h="5714">
                  <a:moveTo>
                    <a:pt x="36398" y="889"/>
                  </a:moveTo>
                  <a:close/>
                </a:path>
                <a:path w="38100" h="5714">
                  <a:moveTo>
                    <a:pt x="36449" y="4089"/>
                  </a:moveTo>
                  <a:close/>
                </a:path>
                <a:path w="38100" h="5714">
                  <a:moveTo>
                    <a:pt x="36487" y="4089"/>
                  </a:moveTo>
                  <a:close/>
                </a:path>
                <a:path w="38100" h="5714">
                  <a:moveTo>
                    <a:pt x="36550" y="3340"/>
                  </a:moveTo>
                  <a:lnTo>
                    <a:pt x="36385" y="3289"/>
                  </a:lnTo>
                  <a:lnTo>
                    <a:pt x="36258" y="3302"/>
                  </a:lnTo>
                  <a:lnTo>
                    <a:pt x="36410" y="3378"/>
                  </a:lnTo>
                  <a:lnTo>
                    <a:pt x="36550" y="3340"/>
                  </a:lnTo>
                  <a:close/>
                </a:path>
                <a:path w="38100" h="5714">
                  <a:moveTo>
                    <a:pt x="36614" y="2984"/>
                  </a:moveTo>
                  <a:lnTo>
                    <a:pt x="36537" y="3124"/>
                  </a:lnTo>
                  <a:lnTo>
                    <a:pt x="36614" y="2984"/>
                  </a:lnTo>
                  <a:close/>
                </a:path>
                <a:path w="38100" h="5714">
                  <a:moveTo>
                    <a:pt x="36639" y="2908"/>
                  </a:moveTo>
                  <a:close/>
                </a:path>
                <a:path w="38100" h="5714">
                  <a:moveTo>
                    <a:pt x="36830" y="2070"/>
                  </a:moveTo>
                  <a:close/>
                </a:path>
                <a:path w="38100" h="5714">
                  <a:moveTo>
                    <a:pt x="36893" y="2565"/>
                  </a:moveTo>
                  <a:close/>
                </a:path>
                <a:path w="38100" h="5714">
                  <a:moveTo>
                    <a:pt x="36893" y="1384"/>
                  </a:moveTo>
                  <a:close/>
                </a:path>
                <a:path w="38100" h="5714">
                  <a:moveTo>
                    <a:pt x="36982" y="3517"/>
                  </a:moveTo>
                  <a:close/>
                </a:path>
                <a:path w="38100" h="5714">
                  <a:moveTo>
                    <a:pt x="37020" y="1981"/>
                  </a:moveTo>
                  <a:close/>
                </a:path>
                <a:path w="38100" h="5714">
                  <a:moveTo>
                    <a:pt x="37071" y="1765"/>
                  </a:moveTo>
                  <a:lnTo>
                    <a:pt x="36779" y="1803"/>
                  </a:lnTo>
                  <a:lnTo>
                    <a:pt x="36893" y="1409"/>
                  </a:lnTo>
                  <a:lnTo>
                    <a:pt x="36855" y="1663"/>
                  </a:lnTo>
                  <a:lnTo>
                    <a:pt x="36715" y="1714"/>
                  </a:lnTo>
                  <a:lnTo>
                    <a:pt x="36715" y="1498"/>
                  </a:lnTo>
                  <a:lnTo>
                    <a:pt x="36880" y="1384"/>
                  </a:lnTo>
                  <a:lnTo>
                    <a:pt x="36639" y="1447"/>
                  </a:lnTo>
                  <a:lnTo>
                    <a:pt x="36487" y="1333"/>
                  </a:lnTo>
                  <a:lnTo>
                    <a:pt x="36614" y="1104"/>
                  </a:lnTo>
                  <a:lnTo>
                    <a:pt x="36474" y="1257"/>
                  </a:lnTo>
                  <a:lnTo>
                    <a:pt x="36334" y="1193"/>
                  </a:lnTo>
                  <a:lnTo>
                    <a:pt x="36550" y="1104"/>
                  </a:lnTo>
                  <a:lnTo>
                    <a:pt x="36309" y="1168"/>
                  </a:lnTo>
                  <a:lnTo>
                    <a:pt x="36169" y="1054"/>
                  </a:lnTo>
                  <a:lnTo>
                    <a:pt x="36156" y="711"/>
                  </a:lnTo>
                  <a:lnTo>
                    <a:pt x="36055" y="571"/>
                  </a:lnTo>
                  <a:lnTo>
                    <a:pt x="35864" y="787"/>
                  </a:lnTo>
                  <a:lnTo>
                    <a:pt x="35890" y="558"/>
                  </a:lnTo>
                  <a:lnTo>
                    <a:pt x="35814" y="723"/>
                  </a:lnTo>
                  <a:lnTo>
                    <a:pt x="35839" y="558"/>
                  </a:lnTo>
                  <a:lnTo>
                    <a:pt x="35699" y="647"/>
                  </a:lnTo>
                  <a:lnTo>
                    <a:pt x="33972" y="698"/>
                  </a:lnTo>
                  <a:lnTo>
                    <a:pt x="34150" y="533"/>
                  </a:lnTo>
                  <a:lnTo>
                    <a:pt x="33959" y="647"/>
                  </a:lnTo>
                  <a:lnTo>
                    <a:pt x="33832" y="508"/>
                  </a:lnTo>
                  <a:lnTo>
                    <a:pt x="33858" y="254"/>
                  </a:lnTo>
                  <a:lnTo>
                    <a:pt x="33616" y="292"/>
                  </a:lnTo>
                  <a:lnTo>
                    <a:pt x="33731" y="711"/>
                  </a:lnTo>
                  <a:lnTo>
                    <a:pt x="33629" y="393"/>
                  </a:lnTo>
                  <a:lnTo>
                    <a:pt x="33667" y="723"/>
                  </a:lnTo>
                  <a:lnTo>
                    <a:pt x="33375" y="673"/>
                  </a:lnTo>
                  <a:lnTo>
                    <a:pt x="33350" y="469"/>
                  </a:lnTo>
                  <a:lnTo>
                    <a:pt x="33324" y="673"/>
                  </a:lnTo>
                  <a:lnTo>
                    <a:pt x="33147" y="596"/>
                  </a:lnTo>
                  <a:lnTo>
                    <a:pt x="33172" y="736"/>
                  </a:lnTo>
                  <a:lnTo>
                    <a:pt x="32918" y="1003"/>
                  </a:lnTo>
                  <a:lnTo>
                    <a:pt x="32969" y="850"/>
                  </a:lnTo>
                  <a:lnTo>
                    <a:pt x="32918" y="711"/>
                  </a:lnTo>
                  <a:lnTo>
                    <a:pt x="32702" y="850"/>
                  </a:lnTo>
                  <a:lnTo>
                    <a:pt x="32867" y="1041"/>
                  </a:lnTo>
                  <a:lnTo>
                    <a:pt x="32753" y="1168"/>
                  </a:lnTo>
                  <a:lnTo>
                    <a:pt x="32613" y="1092"/>
                  </a:lnTo>
                  <a:lnTo>
                    <a:pt x="32651" y="1270"/>
                  </a:lnTo>
                  <a:lnTo>
                    <a:pt x="32486" y="1435"/>
                  </a:lnTo>
                  <a:lnTo>
                    <a:pt x="32270" y="1295"/>
                  </a:lnTo>
                  <a:lnTo>
                    <a:pt x="32473" y="1447"/>
                  </a:lnTo>
                  <a:lnTo>
                    <a:pt x="32423" y="1600"/>
                  </a:lnTo>
                  <a:lnTo>
                    <a:pt x="32562" y="1511"/>
                  </a:lnTo>
                  <a:lnTo>
                    <a:pt x="32715" y="1397"/>
                  </a:lnTo>
                  <a:lnTo>
                    <a:pt x="32778" y="1219"/>
                  </a:lnTo>
                  <a:lnTo>
                    <a:pt x="32905" y="1092"/>
                  </a:lnTo>
                  <a:lnTo>
                    <a:pt x="33197" y="787"/>
                  </a:lnTo>
                  <a:lnTo>
                    <a:pt x="33274" y="939"/>
                  </a:lnTo>
                  <a:lnTo>
                    <a:pt x="33261" y="787"/>
                  </a:lnTo>
                  <a:lnTo>
                    <a:pt x="33502" y="774"/>
                  </a:lnTo>
                  <a:lnTo>
                    <a:pt x="33743" y="762"/>
                  </a:lnTo>
                  <a:lnTo>
                    <a:pt x="35623" y="660"/>
                  </a:lnTo>
                  <a:lnTo>
                    <a:pt x="35585" y="812"/>
                  </a:lnTo>
                  <a:lnTo>
                    <a:pt x="35801" y="825"/>
                  </a:lnTo>
                  <a:lnTo>
                    <a:pt x="35712" y="977"/>
                  </a:lnTo>
                  <a:lnTo>
                    <a:pt x="36055" y="1130"/>
                  </a:lnTo>
                  <a:lnTo>
                    <a:pt x="36245" y="1219"/>
                  </a:lnTo>
                  <a:lnTo>
                    <a:pt x="36423" y="1358"/>
                  </a:lnTo>
                  <a:lnTo>
                    <a:pt x="36436" y="1498"/>
                  </a:lnTo>
                  <a:lnTo>
                    <a:pt x="36576" y="1485"/>
                  </a:lnTo>
                  <a:lnTo>
                    <a:pt x="36550" y="1663"/>
                  </a:lnTo>
                  <a:lnTo>
                    <a:pt x="36601" y="1511"/>
                  </a:lnTo>
                  <a:lnTo>
                    <a:pt x="36664" y="1727"/>
                  </a:lnTo>
                  <a:lnTo>
                    <a:pt x="36753" y="3835"/>
                  </a:lnTo>
                  <a:lnTo>
                    <a:pt x="36372" y="4216"/>
                  </a:lnTo>
                  <a:lnTo>
                    <a:pt x="36207" y="4318"/>
                  </a:lnTo>
                  <a:lnTo>
                    <a:pt x="36093" y="4521"/>
                  </a:lnTo>
                  <a:lnTo>
                    <a:pt x="35928" y="4546"/>
                  </a:lnTo>
                  <a:lnTo>
                    <a:pt x="35852" y="4775"/>
                  </a:lnTo>
                  <a:lnTo>
                    <a:pt x="35585" y="4813"/>
                  </a:lnTo>
                  <a:lnTo>
                    <a:pt x="35407" y="4826"/>
                  </a:lnTo>
                  <a:lnTo>
                    <a:pt x="33820" y="4902"/>
                  </a:lnTo>
                  <a:lnTo>
                    <a:pt x="33426" y="4914"/>
                  </a:lnTo>
                  <a:lnTo>
                    <a:pt x="33693" y="4953"/>
                  </a:lnTo>
                  <a:lnTo>
                    <a:pt x="33604" y="5232"/>
                  </a:lnTo>
                  <a:lnTo>
                    <a:pt x="33743" y="5041"/>
                  </a:lnTo>
                  <a:lnTo>
                    <a:pt x="34086" y="4940"/>
                  </a:lnTo>
                  <a:lnTo>
                    <a:pt x="35115" y="4889"/>
                  </a:lnTo>
                  <a:lnTo>
                    <a:pt x="35242" y="4889"/>
                  </a:lnTo>
                  <a:lnTo>
                    <a:pt x="35344" y="5156"/>
                  </a:lnTo>
                  <a:lnTo>
                    <a:pt x="35306" y="4889"/>
                  </a:lnTo>
                  <a:lnTo>
                    <a:pt x="35496" y="4851"/>
                  </a:lnTo>
                  <a:lnTo>
                    <a:pt x="35636" y="5092"/>
                  </a:lnTo>
                  <a:lnTo>
                    <a:pt x="35598" y="4851"/>
                  </a:lnTo>
                  <a:lnTo>
                    <a:pt x="35801" y="4838"/>
                  </a:lnTo>
                  <a:lnTo>
                    <a:pt x="35915" y="4965"/>
                  </a:lnTo>
                  <a:lnTo>
                    <a:pt x="35877" y="4826"/>
                  </a:lnTo>
                  <a:lnTo>
                    <a:pt x="36004" y="4699"/>
                  </a:lnTo>
                  <a:lnTo>
                    <a:pt x="36106" y="4838"/>
                  </a:lnTo>
                  <a:lnTo>
                    <a:pt x="36042" y="4686"/>
                  </a:lnTo>
                  <a:lnTo>
                    <a:pt x="36372" y="4902"/>
                  </a:lnTo>
                  <a:lnTo>
                    <a:pt x="36487" y="4673"/>
                  </a:lnTo>
                  <a:lnTo>
                    <a:pt x="36499" y="4445"/>
                  </a:lnTo>
                  <a:lnTo>
                    <a:pt x="36461" y="4635"/>
                  </a:lnTo>
                  <a:lnTo>
                    <a:pt x="36296" y="4673"/>
                  </a:lnTo>
                  <a:lnTo>
                    <a:pt x="36131" y="4559"/>
                  </a:lnTo>
                  <a:lnTo>
                    <a:pt x="36398" y="4279"/>
                  </a:lnTo>
                  <a:lnTo>
                    <a:pt x="36588" y="4216"/>
                  </a:lnTo>
                  <a:lnTo>
                    <a:pt x="36652" y="4445"/>
                  </a:lnTo>
                  <a:lnTo>
                    <a:pt x="36728" y="4216"/>
                  </a:lnTo>
                  <a:lnTo>
                    <a:pt x="36474" y="4216"/>
                  </a:lnTo>
                  <a:lnTo>
                    <a:pt x="36766" y="3924"/>
                  </a:lnTo>
                  <a:lnTo>
                    <a:pt x="36741" y="2057"/>
                  </a:lnTo>
                  <a:lnTo>
                    <a:pt x="36728" y="1892"/>
                  </a:lnTo>
                  <a:lnTo>
                    <a:pt x="36906" y="1841"/>
                  </a:lnTo>
                  <a:lnTo>
                    <a:pt x="37071" y="1765"/>
                  </a:lnTo>
                  <a:close/>
                </a:path>
                <a:path w="38100" h="5714">
                  <a:moveTo>
                    <a:pt x="37084" y="3200"/>
                  </a:moveTo>
                  <a:close/>
                </a:path>
                <a:path w="38100" h="5714">
                  <a:moveTo>
                    <a:pt x="37134" y="1905"/>
                  </a:moveTo>
                  <a:lnTo>
                    <a:pt x="37084" y="1765"/>
                  </a:lnTo>
                  <a:lnTo>
                    <a:pt x="37134" y="1905"/>
                  </a:lnTo>
                  <a:close/>
                </a:path>
                <a:path w="38100" h="5714">
                  <a:moveTo>
                    <a:pt x="37160" y="1892"/>
                  </a:moveTo>
                  <a:close/>
                </a:path>
                <a:path w="38100" h="5714">
                  <a:moveTo>
                    <a:pt x="37299" y="2692"/>
                  </a:moveTo>
                  <a:lnTo>
                    <a:pt x="37109" y="2870"/>
                  </a:lnTo>
                  <a:lnTo>
                    <a:pt x="36982" y="2870"/>
                  </a:lnTo>
                  <a:lnTo>
                    <a:pt x="37134" y="2933"/>
                  </a:lnTo>
                  <a:lnTo>
                    <a:pt x="37223" y="3073"/>
                  </a:lnTo>
                  <a:lnTo>
                    <a:pt x="37147" y="2921"/>
                  </a:lnTo>
                  <a:lnTo>
                    <a:pt x="37299" y="2692"/>
                  </a:lnTo>
                  <a:close/>
                </a:path>
                <a:path w="38100" h="5714">
                  <a:moveTo>
                    <a:pt x="37312" y="2603"/>
                  </a:moveTo>
                  <a:lnTo>
                    <a:pt x="36918" y="2425"/>
                  </a:lnTo>
                  <a:lnTo>
                    <a:pt x="37211" y="2171"/>
                  </a:lnTo>
                  <a:lnTo>
                    <a:pt x="36880" y="2209"/>
                  </a:lnTo>
                  <a:lnTo>
                    <a:pt x="37109" y="2171"/>
                  </a:lnTo>
                  <a:lnTo>
                    <a:pt x="36855" y="2425"/>
                  </a:lnTo>
                  <a:lnTo>
                    <a:pt x="37160" y="2565"/>
                  </a:lnTo>
                  <a:lnTo>
                    <a:pt x="36893" y="2590"/>
                  </a:lnTo>
                  <a:lnTo>
                    <a:pt x="37312" y="2603"/>
                  </a:lnTo>
                  <a:close/>
                </a:path>
                <a:path w="38100" h="5714">
                  <a:moveTo>
                    <a:pt x="37503" y="4140"/>
                  </a:moveTo>
                  <a:lnTo>
                    <a:pt x="37350" y="1143"/>
                  </a:lnTo>
                  <a:lnTo>
                    <a:pt x="36042" y="50"/>
                  </a:lnTo>
                  <a:lnTo>
                    <a:pt x="32791" y="165"/>
                  </a:lnTo>
                  <a:lnTo>
                    <a:pt x="31559" y="1447"/>
                  </a:lnTo>
                  <a:lnTo>
                    <a:pt x="31711" y="4445"/>
                  </a:lnTo>
                  <a:lnTo>
                    <a:pt x="33007" y="5549"/>
                  </a:lnTo>
                  <a:lnTo>
                    <a:pt x="31788" y="4445"/>
                  </a:lnTo>
                  <a:lnTo>
                    <a:pt x="31737" y="4114"/>
                  </a:lnTo>
                  <a:lnTo>
                    <a:pt x="31635" y="1447"/>
                  </a:lnTo>
                  <a:lnTo>
                    <a:pt x="32816" y="215"/>
                  </a:lnTo>
                  <a:lnTo>
                    <a:pt x="35966" y="50"/>
                  </a:lnTo>
                  <a:lnTo>
                    <a:pt x="37261" y="1143"/>
                  </a:lnTo>
                  <a:lnTo>
                    <a:pt x="37312" y="1447"/>
                  </a:lnTo>
                  <a:lnTo>
                    <a:pt x="37426" y="4140"/>
                  </a:lnTo>
                  <a:lnTo>
                    <a:pt x="36245" y="5384"/>
                  </a:lnTo>
                  <a:lnTo>
                    <a:pt x="33096" y="5549"/>
                  </a:lnTo>
                  <a:lnTo>
                    <a:pt x="36271" y="5422"/>
                  </a:lnTo>
                  <a:lnTo>
                    <a:pt x="37503" y="4140"/>
                  </a:lnTo>
                  <a:close/>
                </a:path>
              </a:pathLst>
            </a:custGeom>
            <a:solidFill>
              <a:srgbClr val="14377D"/>
            </a:solidFill>
          </p:spPr>
          <p:txBody>
            <a:bodyPr wrap="square" lIns="0" tIns="0" rIns="0" bIns="0" rtlCol="0"/>
            <a:lstStyle/>
            <a:p>
              <a:endParaRPr sz="1227"/>
            </a:p>
          </p:txBody>
        </p:sp>
        <p:sp>
          <p:nvSpPr>
            <p:cNvPr id="831" name="object 831"/>
            <p:cNvSpPr/>
            <p:nvPr/>
          </p:nvSpPr>
          <p:spPr>
            <a:xfrm>
              <a:off x="6293269" y="4942115"/>
              <a:ext cx="39370" cy="5080"/>
            </a:xfrm>
            <a:custGeom>
              <a:avLst/>
              <a:gdLst/>
              <a:ahLst/>
              <a:cxnLst/>
              <a:rect l="l" t="t" r="r" b="b"/>
              <a:pathLst>
                <a:path w="39370" h="5079">
                  <a:moveTo>
                    <a:pt x="647" y="4584"/>
                  </a:moveTo>
                  <a:lnTo>
                    <a:pt x="355" y="4584"/>
                  </a:lnTo>
                  <a:lnTo>
                    <a:pt x="444" y="3949"/>
                  </a:lnTo>
                  <a:lnTo>
                    <a:pt x="88" y="3911"/>
                  </a:lnTo>
                  <a:lnTo>
                    <a:pt x="101" y="4635"/>
                  </a:lnTo>
                  <a:lnTo>
                    <a:pt x="533" y="4622"/>
                  </a:lnTo>
                  <a:close/>
                </a:path>
                <a:path w="39370" h="5079">
                  <a:moveTo>
                    <a:pt x="838" y="4483"/>
                  </a:moveTo>
                  <a:lnTo>
                    <a:pt x="749" y="3949"/>
                  </a:lnTo>
                  <a:lnTo>
                    <a:pt x="685" y="4572"/>
                  </a:lnTo>
                  <a:lnTo>
                    <a:pt x="838" y="4483"/>
                  </a:lnTo>
                  <a:close/>
                </a:path>
                <a:path w="39370" h="5079">
                  <a:moveTo>
                    <a:pt x="1701" y="2235"/>
                  </a:moveTo>
                  <a:lnTo>
                    <a:pt x="1511" y="2159"/>
                  </a:lnTo>
                  <a:lnTo>
                    <a:pt x="1270" y="1663"/>
                  </a:lnTo>
                  <a:lnTo>
                    <a:pt x="990" y="1092"/>
                  </a:lnTo>
                  <a:lnTo>
                    <a:pt x="990" y="1612"/>
                  </a:lnTo>
                  <a:lnTo>
                    <a:pt x="419" y="1625"/>
                  </a:lnTo>
                  <a:lnTo>
                    <a:pt x="647" y="927"/>
                  </a:lnTo>
                  <a:lnTo>
                    <a:pt x="990" y="1612"/>
                  </a:lnTo>
                  <a:lnTo>
                    <a:pt x="990" y="1092"/>
                  </a:lnTo>
                  <a:lnTo>
                    <a:pt x="914" y="927"/>
                  </a:lnTo>
                  <a:lnTo>
                    <a:pt x="723" y="546"/>
                  </a:lnTo>
                  <a:lnTo>
                    <a:pt x="304" y="1625"/>
                  </a:lnTo>
                  <a:lnTo>
                    <a:pt x="114" y="2133"/>
                  </a:lnTo>
                  <a:lnTo>
                    <a:pt x="0" y="2324"/>
                  </a:lnTo>
                  <a:lnTo>
                    <a:pt x="469" y="2286"/>
                  </a:lnTo>
                  <a:lnTo>
                    <a:pt x="304" y="2222"/>
                  </a:lnTo>
                  <a:lnTo>
                    <a:pt x="381" y="1689"/>
                  </a:lnTo>
                  <a:lnTo>
                    <a:pt x="1028" y="1663"/>
                  </a:lnTo>
                  <a:lnTo>
                    <a:pt x="1104" y="2184"/>
                  </a:lnTo>
                  <a:lnTo>
                    <a:pt x="1701" y="2235"/>
                  </a:lnTo>
                  <a:close/>
                </a:path>
                <a:path w="39370" h="5079">
                  <a:moveTo>
                    <a:pt x="1765" y="4381"/>
                  </a:moveTo>
                  <a:lnTo>
                    <a:pt x="1638" y="4508"/>
                  </a:lnTo>
                  <a:lnTo>
                    <a:pt x="1409" y="4521"/>
                  </a:lnTo>
                  <a:lnTo>
                    <a:pt x="1346" y="4394"/>
                  </a:lnTo>
                  <a:lnTo>
                    <a:pt x="1333" y="4241"/>
                  </a:lnTo>
                  <a:lnTo>
                    <a:pt x="1562" y="4203"/>
                  </a:lnTo>
                  <a:lnTo>
                    <a:pt x="1600" y="4064"/>
                  </a:lnTo>
                  <a:lnTo>
                    <a:pt x="1333" y="4165"/>
                  </a:lnTo>
                  <a:lnTo>
                    <a:pt x="1320" y="3924"/>
                  </a:lnTo>
                  <a:lnTo>
                    <a:pt x="1549" y="3873"/>
                  </a:lnTo>
                  <a:lnTo>
                    <a:pt x="1676" y="3975"/>
                  </a:lnTo>
                  <a:lnTo>
                    <a:pt x="1651" y="3848"/>
                  </a:lnTo>
                  <a:lnTo>
                    <a:pt x="1485" y="3835"/>
                  </a:lnTo>
                  <a:lnTo>
                    <a:pt x="1270" y="3848"/>
                  </a:lnTo>
                  <a:lnTo>
                    <a:pt x="1130" y="3848"/>
                  </a:lnTo>
                  <a:lnTo>
                    <a:pt x="1231" y="4013"/>
                  </a:lnTo>
                  <a:lnTo>
                    <a:pt x="1257" y="4406"/>
                  </a:lnTo>
                  <a:lnTo>
                    <a:pt x="1257" y="4533"/>
                  </a:lnTo>
                  <a:lnTo>
                    <a:pt x="1409" y="4559"/>
                  </a:lnTo>
                  <a:lnTo>
                    <a:pt x="1727" y="4546"/>
                  </a:lnTo>
                  <a:lnTo>
                    <a:pt x="1765" y="4381"/>
                  </a:lnTo>
                  <a:close/>
                </a:path>
                <a:path w="39370" h="5079">
                  <a:moveTo>
                    <a:pt x="2540" y="4483"/>
                  </a:moveTo>
                  <a:lnTo>
                    <a:pt x="2247" y="4483"/>
                  </a:lnTo>
                  <a:lnTo>
                    <a:pt x="2336" y="3848"/>
                  </a:lnTo>
                  <a:lnTo>
                    <a:pt x="1981" y="3810"/>
                  </a:lnTo>
                  <a:lnTo>
                    <a:pt x="1993" y="4533"/>
                  </a:lnTo>
                  <a:lnTo>
                    <a:pt x="2425" y="4521"/>
                  </a:lnTo>
                  <a:close/>
                </a:path>
                <a:path w="39370" h="5079">
                  <a:moveTo>
                    <a:pt x="2730" y="4381"/>
                  </a:moveTo>
                  <a:lnTo>
                    <a:pt x="2628" y="3848"/>
                  </a:lnTo>
                  <a:lnTo>
                    <a:pt x="2578" y="4470"/>
                  </a:lnTo>
                  <a:lnTo>
                    <a:pt x="2730" y="4381"/>
                  </a:lnTo>
                  <a:close/>
                </a:path>
                <a:path w="39370" h="5079">
                  <a:moveTo>
                    <a:pt x="3352" y="4445"/>
                  </a:moveTo>
                  <a:lnTo>
                    <a:pt x="3238" y="4305"/>
                  </a:lnTo>
                  <a:lnTo>
                    <a:pt x="3225" y="3924"/>
                  </a:lnTo>
                  <a:lnTo>
                    <a:pt x="3213" y="3784"/>
                  </a:lnTo>
                  <a:lnTo>
                    <a:pt x="3022" y="3759"/>
                  </a:lnTo>
                  <a:lnTo>
                    <a:pt x="3124" y="3924"/>
                  </a:lnTo>
                  <a:lnTo>
                    <a:pt x="3149" y="4305"/>
                  </a:lnTo>
                  <a:lnTo>
                    <a:pt x="3149" y="4445"/>
                  </a:lnTo>
                  <a:lnTo>
                    <a:pt x="3352" y="4470"/>
                  </a:lnTo>
                  <a:close/>
                </a:path>
                <a:path w="39370" h="5079">
                  <a:moveTo>
                    <a:pt x="4279" y="3860"/>
                  </a:moveTo>
                  <a:lnTo>
                    <a:pt x="4254" y="3733"/>
                  </a:lnTo>
                  <a:lnTo>
                    <a:pt x="4241" y="3873"/>
                  </a:lnTo>
                  <a:close/>
                </a:path>
                <a:path w="39370" h="5079">
                  <a:moveTo>
                    <a:pt x="4318" y="4229"/>
                  </a:moveTo>
                  <a:lnTo>
                    <a:pt x="4203" y="4394"/>
                  </a:lnTo>
                  <a:lnTo>
                    <a:pt x="4051" y="4406"/>
                  </a:lnTo>
                  <a:lnTo>
                    <a:pt x="3860" y="4419"/>
                  </a:lnTo>
                  <a:lnTo>
                    <a:pt x="3708" y="4292"/>
                  </a:lnTo>
                  <a:lnTo>
                    <a:pt x="3683" y="3848"/>
                  </a:lnTo>
                  <a:lnTo>
                    <a:pt x="3822" y="3733"/>
                  </a:lnTo>
                  <a:lnTo>
                    <a:pt x="4165" y="3708"/>
                  </a:lnTo>
                  <a:lnTo>
                    <a:pt x="4013" y="3695"/>
                  </a:lnTo>
                  <a:lnTo>
                    <a:pt x="3784" y="3733"/>
                  </a:lnTo>
                  <a:lnTo>
                    <a:pt x="3619" y="3860"/>
                  </a:lnTo>
                  <a:lnTo>
                    <a:pt x="3581" y="4089"/>
                  </a:lnTo>
                  <a:lnTo>
                    <a:pt x="3581" y="4229"/>
                  </a:lnTo>
                  <a:lnTo>
                    <a:pt x="3759" y="4381"/>
                  </a:lnTo>
                  <a:lnTo>
                    <a:pt x="3949" y="4445"/>
                  </a:lnTo>
                  <a:lnTo>
                    <a:pt x="4203" y="4419"/>
                  </a:lnTo>
                  <a:lnTo>
                    <a:pt x="4318" y="4292"/>
                  </a:lnTo>
                  <a:close/>
                </a:path>
                <a:path w="39370" h="5079">
                  <a:moveTo>
                    <a:pt x="5257" y="4368"/>
                  </a:moveTo>
                  <a:lnTo>
                    <a:pt x="5067" y="4102"/>
                  </a:lnTo>
                  <a:lnTo>
                    <a:pt x="4724" y="4064"/>
                  </a:lnTo>
                  <a:lnTo>
                    <a:pt x="4826" y="3784"/>
                  </a:lnTo>
                  <a:lnTo>
                    <a:pt x="4940" y="4051"/>
                  </a:lnTo>
                  <a:lnTo>
                    <a:pt x="4927" y="3784"/>
                  </a:lnTo>
                  <a:lnTo>
                    <a:pt x="4876" y="3644"/>
                  </a:lnTo>
                  <a:lnTo>
                    <a:pt x="4673" y="4064"/>
                  </a:lnTo>
                  <a:lnTo>
                    <a:pt x="4584" y="4305"/>
                  </a:lnTo>
                  <a:lnTo>
                    <a:pt x="4724" y="4394"/>
                  </a:lnTo>
                  <a:lnTo>
                    <a:pt x="4724" y="4114"/>
                  </a:lnTo>
                  <a:lnTo>
                    <a:pt x="4965" y="4102"/>
                  </a:lnTo>
                  <a:lnTo>
                    <a:pt x="5016" y="4381"/>
                  </a:lnTo>
                  <a:lnTo>
                    <a:pt x="5257" y="4368"/>
                  </a:lnTo>
                  <a:close/>
                </a:path>
                <a:path w="39370" h="5079">
                  <a:moveTo>
                    <a:pt x="6019" y="3581"/>
                  </a:moveTo>
                  <a:lnTo>
                    <a:pt x="5448" y="3632"/>
                  </a:lnTo>
                  <a:lnTo>
                    <a:pt x="5321" y="3606"/>
                  </a:lnTo>
                  <a:lnTo>
                    <a:pt x="5283" y="3771"/>
                  </a:lnTo>
                  <a:lnTo>
                    <a:pt x="5461" y="3670"/>
                  </a:lnTo>
                  <a:lnTo>
                    <a:pt x="5600" y="3657"/>
                  </a:lnTo>
                  <a:lnTo>
                    <a:pt x="5626" y="4178"/>
                  </a:lnTo>
                  <a:lnTo>
                    <a:pt x="5638" y="4318"/>
                  </a:lnTo>
                  <a:lnTo>
                    <a:pt x="5511" y="4330"/>
                  </a:lnTo>
                  <a:lnTo>
                    <a:pt x="5842" y="4343"/>
                  </a:lnTo>
                  <a:lnTo>
                    <a:pt x="5727" y="4178"/>
                  </a:lnTo>
                  <a:lnTo>
                    <a:pt x="5702" y="3695"/>
                  </a:lnTo>
                  <a:lnTo>
                    <a:pt x="5880" y="3644"/>
                  </a:lnTo>
                  <a:lnTo>
                    <a:pt x="6007" y="3759"/>
                  </a:lnTo>
                  <a:lnTo>
                    <a:pt x="6007" y="3619"/>
                  </a:lnTo>
                  <a:close/>
                </a:path>
                <a:path w="39370" h="5079">
                  <a:moveTo>
                    <a:pt x="6883" y="4114"/>
                  </a:moveTo>
                  <a:lnTo>
                    <a:pt x="6756" y="4241"/>
                  </a:lnTo>
                  <a:lnTo>
                    <a:pt x="6629" y="4254"/>
                  </a:lnTo>
                  <a:lnTo>
                    <a:pt x="6502" y="4241"/>
                  </a:lnTo>
                  <a:lnTo>
                    <a:pt x="6451" y="3975"/>
                  </a:lnTo>
                  <a:lnTo>
                    <a:pt x="6667" y="3937"/>
                  </a:lnTo>
                  <a:lnTo>
                    <a:pt x="6718" y="3797"/>
                  </a:lnTo>
                  <a:lnTo>
                    <a:pt x="6451" y="3898"/>
                  </a:lnTo>
                  <a:lnTo>
                    <a:pt x="6438" y="3657"/>
                  </a:lnTo>
                  <a:lnTo>
                    <a:pt x="6667" y="3606"/>
                  </a:lnTo>
                  <a:lnTo>
                    <a:pt x="6794" y="3708"/>
                  </a:lnTo>
                  <a:lnTo>
                    <a:pt x="6769" y="3581"/>
                  </a:lnTo>
                  <a:lnTo>
                    <a:pt x="6604" y="3568"/>
                  </a:lnTo>
                  <a:lnTo>
                    <a:pt x="6388" y="3581"/>
                  </a:lnTo>
                  <a:lnTo>
                    <a:pt x="6248" y="3581"/>
                  </a:lnTo>
                  <a:lnTo>
                    <a:pt x="6350" y="3746"/>
                  </a:lnTo>
                  <a:lnTo>
                    <a:pt x="6375" y="4140"/>
                  </a:lnTo>
                  <a:lnTo>
                    <a:pt x="6375" y="4267"/>
                  </a:lnTo>
                  <a:lnTo>
                    <a:pt x="6527" y="4292"/>
                  </a:lnTo>
                  <a:lnTo>
                    <a:pt x="6845" y="4279"/>
                  </a:lnTo>
                  <a:lnTo>
                    <a:pt x="6883" y="4114"/>
                  </a:lnTo>
                  <a:close/>
                </a:path>
                <a:path w="39370" h="5079">
                  <a:moveTo>
                    <a:pt x="7658" y="4216"/>
                  </a:moveTo>
                  <a:lnTo>
                    <a:pt x="7340" y="4216"/>
                  </a:lnTo>
                  <a:lnTo>
                    <a:pt x="7454" y="3581"/>
                  </a:lnTo>
                  <a:lnTo>
                    <a:pt x="7086" y="3543"/>
                  </a:lnTo>
                  <a:lnTo>
                    <a:pt x="7099" y="4267"/>
                  </a:lnTo>
                  <a:lnTo>
                    <a:pt x="7531" y="4254"/>
                  </a:lnTo>
                  <a:lnTo>
                    <a:pt x="7658" y="4216"/>
                  </a:lnTo>
                  <a:close/>
                </a:path>
                <a:path w="39370" h="5079">
                  <a:moveTo>
                    <a:pt x="7835" y="4114"/>
                  </a:moveTo>
                  <a:lnTo>
                    <a:pt x="7747" y="3581"/>
                  </a:lnTo>
                  <a:lnTo>
                    <a:pt x="7683" y="4203"/>
                  </a:lnTo>
                  <a:lnTo>
                    <a:pt x="7835" y="4114"/>
                  </a:lnTo>
                  <a:close/>
                </a:path>
                <a:path w="39370" h="5079">
                  <a:moveTo>
                    <a:pt x="9220" y="3416"/>
                  </a:moveTo>
                  <a:lnTo>
                    <a:pt x="8648" y="3467"/>
                  </a:lnTo>
                  <a:lnTo>
                    <a:pt x="8521" y="3441"/>
                  </a:lnTo>
                  <a:lnTo>
                    <a:pt x="8483" y="3606"/>
                  </a:lnTo>
                  <a:lnTo>
                    <a:pt x="8661" y="3505"/>
                  </a:lnTo>
                  <a:lnTo>
                    <a:pt x="8801" y="3492"/>
                  </a:lnTo>
                  <a:lnTo>
                    <a:pt x="8826" y="4013"/>
                  </a:lnTo>
                  <a:lnTo>
                    <a:pt x="8839" y="4152"/>
                  </a:lnTo>
                  <a:lnTo>
                    <a:pt x="8712" y="4165"/>
                  </a:lnTo>
                  <a:lnTo>
                    <a:pt x="9042" y="4178"/>
                  </a:lnTo>
                  <a:lnTo>
                    <a:pt x="8928" y="4013"/>
                  </a:lnTo>
                  <a:lnTo>
                    <a:pt x="8902" y="3530"/>
                  </a:lnTo>
                  <a:lnTo>
                    <a:pt x="9080" y="3479"/>
                  </a:lnTo>
                  <a:lnTo>
                    <a:pt x="9207" y="3594"/>
                  </a:lnTo>
                  <a:lnTo>
                    <a:pt x="9207" y="3454"/>
                  </a:lnTo>
                  <a:close/>
                </a:path>
                <a:path w="39370" h="5079">
                  <a:moveTo>
                    <a:pt x="10210" y="4000"/>
                  </a:moveTo>
                  <a:lnTo>
                    <a:pt x="10109" y="3416"/>
                  </a:lnTo>
                  <a:lnTo>
                    <a:pt x="9575" y="3403"/>
                  </a:lnTo>
                  <a:lnTo>
                    <a:pt x="9423" y="3784"/>
                  </a:lnTo>
                  <a:lnTo>
                    <a:pt x="9550" y="4102"/>
                  </a:lnTo>
                  <a:lnTo>
                    <a:pt x="9525" y="3517"/>
                  </a:lnTo>
                  <a:lnTo>
                    <a:pt x="9677" y="3429"/>
                  </a:lnTo>
                  <a:lnTo>
                    <a:pt x="10020" y="3416"/>
                  </a:lnTo>
                  <a:lnTo>
                    <a:pt x="10007" y="4102"/>
                  </a:lnTo>
                  <a:lnTo>
                    <a:pt x="9639" y="4127"/>
                  </a:lnTo>
                  <a:lnTo>
                    <a:pt x="10071" y="4127"/>
                  </a:lnTo>
                  <a:lnTo>
                    <a:pt x="10210" y="4000"/>
                  </a:lnTo>
                  <a:close/>
                </a:path>
                <a:path w="39370" h="5079">
                  <a:moveTo>
                    <a:pt x="11569" y="3289"/>
                  </a:moveTo>
                  <a:lnTo>
                    <a:pt x="10998" y="3340"/>
                  </a:lnTo>
                  <a:lnTo>
                    <a:pt x="10871" y="3314"/>
                  </a:lnTo>
                  <a:lnTo>
                    <a:pt x="10833" y="3479"/>
                  </a:lnTo>
                  <a:lnTo>
                    <a:pt x="11010" y="3378"/>
                  </a:lnTo>
                  <a:lnTo>
                    <a:pt x="11150" y="3365"/>
                  </a:lnTo>
                  <a:lnTo>
                    <a:pt x="11188" y="3886"/>
                  </a:lnTo>
                  <a:lnTo>
                    <a:pt x="11188" y="4025"/>
                  </a:lnTo>
                  <a:lnTo>
                    <a:pt x="11061" y="4038"/>
                  </a:lnTo>
                  <a:lnTo>
                    <a:pt x="11391" y="4051"/>
                  </a:lnTo>
                  <a:lnTo>
                    <a:pt x="11277" y="3886"/>
                  </a:lnTo>
                  <a:lnTo>
                    <a:pt x="11252" y="3403"/>
                  </a:lnTo>
                  <a:lnTo>
                    <a:pt x="11430" y="3352"/>
                  </a:lnTo>
                  <a:lnTo>
                    <a:pt x="11557" y="3467"/>
                  </a:lnTo>
                  <a:lnTo>
                    <a:pt x="11557" y="3327"/>
                  </a:lnTo>
                  <a:close/>
                </a:path>
                <a:path w="39370" h="5079">
                  <a:moveTo>
                    <a:pt x="12103" y="1689"/>
                  </a:moveTo>
                  <a:lnTo>
                    <a:pt x="11912" y="1612"/>
                  </a:lnTo>
                  <a:lnTo>
                    <a:pt x="11671" y="1117"/>
                  </a:lnTo>
                  <a:lnTo>
                    <a:pt x="11391" y="546"/>
                  </a:lnTo>
                  <a:lnTo>
                    <a:pt x="11391" y="1066"/>
                  </a:lnTo>
                  <a:lnTo>
                    <a:pt x="10820" y="1079"/>
                  </a:lnTo>
                  <a:lnTo>
                    <a:pt x="11049" y="381"/>
                  </a:lnTo>
                  <a:lnTo>
                    <a:pt x="11391" y="1066"/>
                  </a:lnTo>
                  <a:lnTo>
                    <a:pt x="11391" y="546"/>
                  </a:lnTo>
                  <a:lnTo>
                    <a:pt x="11315" y="381"/>
                  </a:lnTo>
                  <a:lnTo>
                    <a:pt x="11125" y="0"/>
                  </a:lnTo>
                  <a:lnTo>
                    <a:pt x="10693" y="1079"/>
                  </a:lnTo>
                  <a:lnTo>
                    <a:pt x="10502" y="1562"/>
                  </a:lnTo>
                  <a:lnTo>
                    <a:pt x="10401" y="1778"/>
                  </a:lnTo>
                  <a:lnTo>
                    <a:pt x="10871" y="1739"/>
                  </a:lnTo>
                  <a:lnTo>
                    <a:pt x="10706" y="1676"/>
                  </a:lnTo>
                  <a:lnTo>
                    <a:pt x="10782" y="1143"/>
                  </a:lnTo>
                  <a:lnTo>
                    <a:pt x="11430" y="1117"/>
                  </a:lnTo>
                  <a:lnTo>
                    <a:pt x="11557" y="1625"/>
                  </a:lnTo>
                  <a:lnTo>
                    <a:pt x="12103" y="1689"/>
                  </a:lnTo>
                  <a:close/>
                </a:path>
                <a:path w="39370" h="5079">
                  <a:moveTo>
                    <a:pt x="12661" y="3962"/>
                  </a:moveTo>
                  <a:lnTo>
                    <a:pt x="12547" y="3822"/>
                  </a:lnTo>
                  <a:lnTo>
                    <a:pt x="12522" y="3429"/>
                  </a:lnTo>
                  <a:lnTo>
                    <a:pt x="12522" y="3302"/>
                  </a:lnTo>
                  <a:lnTo>
                    <a:pt x="12319" y="3276"/>
                  </a:lnTo>
                  <a:lnTo>
                    <a:pt x="12433" y="3429"/>
                  </a:lnTo>
                  <a:lnTo>
                    <a:pt x="12433" y="3594"/>
                  </a:lnTo>
                  <a:lnTo>
                    <a:pt x="12052" y="3619"/>
                  </a:lnTo>
                  <a:lnTo>
                    <a:pt x="11988" y="3454"/>
                  </a:lnTo>
                  <a:lnTo>
                    <a:pt x="11976" y="3327"/>
                  </a:lnTo>
                  <a:lnTo>
                    <a:pt x="11772" y="3302"/>
                  </a:lnTo>
                  <a:lnTo>
                    <a:pt x="11887" y="3467"/>
                  </a:lnTo>
                  <a:lnTo>
                    <a:pt x="11912" y="3848"/>
                  </a:lnTo>
                  <a:lnTo>
                    <a:pt x="11912" y="3975"/>
                  </a:lnTo>
                  <a:lnTo>
                    <a:pt x="12115" y="4013"/>
                  </a:lnTo>
                  <a:lnTo>
                    <a:pt x="12001" y="3848"/>
                  </a:lnTo>
                  <a:lnTo>
                    <a:pt x="12001" y="3695"/>
                  </a:lnTo>
                  <a:lnTo>
                    <a:pt x="12382" y="3644"/>
                  </a:lnTo>
                  <a:lnTo>
                    <a:pt x="12446" y="3822"/>
                  </a:lnTo>
                  <a:lnTo>
                    <a:pt x="12458" y="3949"/>
                  </a:lnTo>
                  <a:lnTo>
                    <a:pt x="12598" y="3987"/>
                  </a:lnTo>
                  <a:close/>
                </a:path>
                <a:path w="39370" h="5079">
                  <a:moveTo>
                    <a:pt x="13512" y="3771"/>
                  </a:moveTo>
                  <a:lnTo>
                    <a:pt x="13385" y="3898"/>
                  </a:lnTo>
                  <a:lnTo>
                    <a:pt x="13258" y="3911"/>
                  </a:lnTo>
                  <a:lnTo>
                    <a:pt x="13131" y="3898"/>
                  </a:lnTo>
                  <a:lnTo>
                    <a:pt x="13093" y="3632"/>
                  </a:lnTo>
                  <a:lnTo>
                    <a:pt x="13296" y="3594"/>
                  </a:lnTo>
                  <a:lnTo>
                    <a:pt x="13347" y="3454"/>
                  </a:lnTo>
                  <a:lnTo>
                    <a:pt x="13081" y="3556"/>
                  </a:lnTo>
                  <a:lnTo>
                    <a:pt x="13068" y="3314"/>
                  </a:lnTo>
                  <a:lnTo>
                    <a:pt x="13296" y="3263"/>
                  </a:lnTo>
                  <a:lnTo>
                    <a:pt x="13423" y="3365"/>
                  </a:lnTo>
                  <a:lnTo>
                    <a:pt x="13398" y="3238"/>
                  </a:lnTo>
                  <a:lnTo>
                    <a:pt x="13233" y="3225"/>
                  </a:lnTo>
                  <a:lnTo>
                    <a:pt x="13017" y="3238"/>
                  </a:lnTo>
                  <a:lnTo>
                    <a:pt x="12877" y="3238"/>
                  </a:lnTo>
                  <a:lnTo>
                    <a:pt x="12979" y="3403"/>
                  </a:lnTo>
                  <a:lnTo>
                    <a:pt x="13004" y="3797"/>
                  </a:lnTo>
                  <a:lnTo>
                    <a:pt x="13004" y="3924"/>
                  </a:lnTo>
                  <a:lnTo>
                    <a:pt x="13157" y="3949"/>
                  </a:lnTo>
                  <a:lnTo>
                    <a:pt x="13474" y="3937"/>
                  </a:lnTo>
                  <a:lnTo>
                    <a:pt x="13512" y="3771"/>
                  </a:lnTo>
                  <a:close/>
                </a:path>
                <a:path w="39370" h="5079">
                  <a:moveTo>
                    <a:pt x="15024" y="3835"/>
                  </a:moveTo>
                  <a:lnTo>
                    <a:pt x="14909" y="3695"/>
                  </a:lnTo>
                  <a:lnTo>
                    <a:pt x="14884" y="3302"/>
                  </a:lnTo>
                  <a:lnTo>
                    <a:pt x="14884" y="3175"/>
                  </a:lnTo>
                  <a:lnTo>
                    <a:pt x="14681" y="3149"/>
                  </a:lnTo>
                  <a:lnTo>
                    <a:pt x="14795" y="3302"/>
                  </a:lnTo>
                  <a:lnTo>
                    <a:pt x="14795" y="3467"/>
                  </a:lnTo>
                  <a:lnTo>
                    <a:pt x="14414" y="3479"/>
                  </a:lnTo>
                  <a:lnTo>
                    <a:pt x="14351" y="3327"/>
                  </a:lnTo>
                  <a:lnTo>
                    <a:pt x="14338" y="3200"/>
                  </a:lnTo>
                  <a:lnTo>
                    <a:pt x="14135" y="3175"/>
                  </a:lnTo>
                  <a:lnTo>
                    <a:pt x="14249" y="3340"/>
                  </a:lnTo>
                  <a:lnTo>
                    <a:pt x="14274" y="3721"/>
                  </a:lnTo>
                  <a:lnTo>
                    <a:pt x="14274" y="3848"/>
                  </a:lnTo>
                  <a:lnTo>
                    <a:pt x="14478" y="3886"/>
                  </a:lnTo>
                  <a:lnTo>
                    <a:pt x="14363" y="3721"/>
                  </a:lnTo>
                  <a:lnTo>
                    <a:pt x="14363" y="3568"/>
                  </a:lnTo>
                  <a:lnTo>
                    <a:pt x="14744" y="3517"/>
                  </a:lnTo>
                  <a:lnTo>
                    <a:pt x="14808" y="3695"/>
                  </a:lnTo>
                  <a:lnTo>
                    <a:pt x="14820" y="3822"/>
                  </a:lnTo>
                  <a:lnTo>
                    <a:pt x="15024" y="3848"/>
                  </a:lnTo>
                  <a:close/>
                </a:path>
                <a:path w="39370" h="5079">
                  <a:moveTo>
                    <a:pt x="15875" y="3644"/>
                  </a:moveTo>
                  <a:lnTo>
                    <a:pt x="15748" y="3771"/>
                  </a:lnTo>
                  <a:lnTo>
                    <a:pt x="15519" y="3784"/>
                  </a:lnTo>
                  <a:lnTo>
                    <a:pt x="15455" y="3505"/>
                  </a:lnTo>
                  <a:lnTo>
                    <a:pt x="15671" y="3467"/>
                  </a:lnTo>
                  <a:lnTo>
                    <a:pt x="15709" y="3327"/>
                  </a:lnTo>
                  <a:lnTo>
                    <a:pt x="15443" y="3429"/>
                  </a:lnTo>
                  <a:lnTo>
                    <a:pt x="15430" y="3187"/>
                  </a:lnTo>
                  <a:lnTo>
                    <a:pt x="15659" y="3136"/>
                  </a:lnTo>
                  <a:lnTo>
                    <a:pt x="15786" y="3238"/>
                  </a:lnTo>
                  <a:lnTo>
                    <a:pt x="15760" y="3111"/>
                  </a:lnTo>
                  <a:lnTo>
                    <a:pt x="15595" y="3098"/>
                  </a:lnTo>
                  <a:lnTo>
                    <a:pt x="15379" y="3111"/>
                  </a:lnTo>
                  <a:lnTo>
                    <a:pt x="15240" y="3111"/>
                  </a:lnTo>
                  <a:lnTo>
                    <a:pt x="15341" y="3276"/>
                  </a:lnTo>
                  <a:lnTo>
                    <a:pt x="15367" y="3670"/>
                  </a:lnTo>
                  <a:lnTo>
                    <a:pt x="15367" y="3797"/>
                  </a:lnTo>
                  <a:lnTo>
                    <a:pt x="15519" y="3822"/>
                  </a:lnTo>
                  <a:lnTo>
                    <a:pt x="15836" y="3810"/>
                  </a:lnTo>
                  <a:lnTo>
                    <a:pt x="15875" y="3644"/>
                  </a:lnTo>
                  <a:close/>
                </a:path>
                <a:path w="39370" h="5079">
                  <a:moveTo>
                    <a:pt x="16802" y="3771"/>
                  </a:moveTo>
                  <a:lnTo>
                    <a:pt x="16611" y="3505"/>
                  </a:lnTo>
                  <a:lnTo>
                    <a:pt x="16268" y="3467"/>
                  </a:lnTo>
                  <a:lnTo>
                    <a:pt x="16370" y="3187"/>
                  </a:lnTo>
                  <a:lnTo>
                    <a:pt x="16484" y="3454"/>
                  </a:lnTo>
                  <a:lnTo>
                    <a:pt x="16484" y="3187"/>
                  </a:lnTo>
                  <a:lnTo>
                    <a:pt x="16421" y="3048"/>
                  </a:lnTo>
                  <a:lnTo>
                    <a:pt x="16217" y="3467"/>
                  </a:lnTo>
                  <a:lnTo>
                    <a:pt x="16129" y="3733"/>
                  </a:lnTo>
                  <a:lnTo>
                    <a:pt x="16268" y="3797"/>
                  </a:lnTo>
                  <a:lnTo>
                    <a:pt x="16268" y="3517"/>
                  </a:lnTo>
                  <a:lnTo>
                    <a:pt x="16510" y="3505"/>
                  </a:lnTo>
                  <a:lnTo>
                    <a:pt x="16560" y="3784"/>
                  </a:lnTo>
                  <a:lnTo>
                    <a:pt x="16802" y="3771"/>
                  </a:lnTo>
                  <a:close/>
                </a:path>
                <a:path w="39370" h="5079">
                  <a:moveTo>
                    <a:pt x="17564" y="3556"/>
                  </a:moveTo>
                  <a:lnTo>
                    <a:pt x="17449" y="3683"/>
                  </a:lnTo>
                  <a:lnTo>
                    <a:pt x="17233" y="3695"/>
                  </a:lnTo>
                  <a:lnTo>
                    <a:pt x="17170" y="3556"/>
                  </a:lnTo>
                  <a:lnTo>
                    <a:pt x="17157" y="3187"/>
                  </a:lnTo>
                  <a:lnTo>
                    <a:pt x="17145" y="3048"/>
                  </a:lnTo>
                  <a:lnTo>
                    <a:pt x="16941" y="3022"/>
                  </a:lnTo>
                  <a:lnTo>
                    <a:pt x="17056" y="3187"/>
                  </a:lnTo>
                  <a:lnTo>
                    <a:pt x="17081" y="3581"/>
                  </a:lnTo>
                  <a:lnTo>
                    <a:pt x="17081" y="3708"/>
                  </a:lnTo>
                  <a:lnTo>
                    <a:pt x="17233" y="3733"/>
                  </a:lnTo>
                  <a:lnTo>
                    <a:pt x="17360" y="3721"/>
                  </a:lnTo>
                  <a:lnTo>
                    <a:pt x="17526" y="3721"/>
                  </a:lnTo>
                  <a:lnTo>
                    <a:pt x="17564" y="3581"/>
                  </a:lnTo>
                  <a:close/>
                </a:path>
                <a:path w="39370" h="5079">
                  <a:moveTo>
                    <a:pt x="18326" y="2933"/>
                  </a:moveTo>
                  <a:lnTo>
                    <a:pt x="17754" y="2984"/>
                  </a:lnTo>
                  <a:lnTo>
                    <a:pt x="17627" y="2959"/>
                  </a:lnTo>
                  <a:lnTo>
                    <a:pt x="17589" y="3124"/>
                  </a:lnTo>
                  <a:lnTo>
                    <a:pt x="17767" y="3022"/>
                  </a:lnTo>
                  <a:lnTo>
                    <a:pt x="17907" y="3009"/>
                  </a:lnTo>
                  <a:lnTo>
                    <a:pt x="17932" y="3530"/>
                  </a:lnTo>
                  <a:lnTo>
                    <a:pt x="17945" y="3670"/>
                  </a:lnTo>
                  <a:lnTo>
                    <a:pt x="17818" y="3683"/>
                  </a:lnTo>
                  <a:lnTo>
                    <a:pt x="18148" y="3695"/>
                  </a:lnTo>
                  <a:lnTo>
                    <a:pt x="18034" y="3530"/>
                  </a:lnTo>
                  <a:lnTo>
                    <a:pt x="18008" y="3048"/>
                  </a:lnTo>
                  <a:lnTo>
                    <a:pt x="18186" y="2997"/>
                  </a:lnTo>
                  <a:lnTo>
                    <a:pt x="18313" y="3111"/>
                  </a:lnTo>
                  <a:lnTo>
                    <a:pt x="18313" y="2971"/>
                  </a:lnTo>
                  <a:close/>
                </a:path>
                <a:path w="39370" h="5079">
                  <a:moveTo>
                    <a:pt x="18415" y="1333"/>
                  </a:moveTo>
                  <a:lnTo>
                    <a:pt x="18249" y="1295"/>
                  </a:lnTo>
                  <a:lnTo>
                    <a:pt x="18249" y="1079"/>
                  </a:lnTo>
                  <a:lnTo>
                    <a:pt x="18237" y="660"/>
                  </a:lnTo>
                  <a:lnTo>
                    <a:pt x="18249" y="457"/>
                  </a:lnTo>
                  <a:lnTo>
                    <a:pt x="18110" y="330"/>
                  </a:lnTo>
                  <a:lnTo>
                    <a:pt x="17894" y="330"/>
                  </a:lnTo>
                  <a:lnTo>
                    <a:pt x="17754" y="342"/>
                  </a:lnTo>
                  <a:lnTo>
                    <a:pt x="17627" y="431"/>
                  </a:lnTo>
                  <a:lnTo>
                    <a:pt x="17437" y="419"/>
                  </a:lnTo>
                  <a:lnTo>
                    <a:pt x="17208" y="368"/>
                  </a:lnTo>
                  <a:lnTo>
                    <a:pt x="17068" y="381"/>
                  </a:lnTo>
                  <a:lnTo>
                    <a:pt x="16891" y="520"/>
                  </a:lnTo>
                  <a:lnTo>
                    <a:pt x="16814" y="368"/>
                  </a:lnTo>
                  <a:lnTo>
                    <a:pt x="16637" y="558"/>
                  </a:lnTo>
                  <a:lnTo>
                    <a:pt x="16675" y="736"/>
                  </a:lnTo>
                  <a:lnTo>
                    <a:pt x="16700" y="1168"/>
                  </a:lnTo>
                  <a:lnTo>
                    <a:pt x="16713" y="1320"/>
                  </a:lnTo>
                  <a:lnTo>
                    <a:pt x="16522" y="1409"/>
                  </a:lnTo>
                  <a:lnTo>
                    <a:pt x="16649" y="1447"/>
                  </a:lnTo>
                  <a:lnTo>
                    <a:pt x="16802" y="1435"/>
                  </a:lnTo>
                  <a:lnTo>
                    <a:pt x="16967" y="1435"/>
                  </a:lnTo>
                  <a:lnTo>
                    <a:pt x="16891" y="1155"/>
                  </a:lnTo>
                  <a:lnTo>
                    <a:pt x="16852" y="749"/>
                  </a:lnTo>
                  <a:lnTo>
                    <a:pt x="16878" y="596"/>
                  </a:lnTo>
                  <a:lnTo>
                    <a:pt x="17005" y="495"/>
                  </a:lnTo>
                  <a:lnTo>
                    <a:pt x="17284" y="482"/>
                  </a:lnTo>
                  <a:lnTo>
                    <a:pt x="17360" y="698"/>
                  </a:lnTo>
                  <a:lnTo>
                    <a:pt x="17386" y="1130"/>
                  </a:lnTo>
                  <a:lnTo>
                    <a:pt x="17399" y="1257"/>
                  </a:lnTo>
                  <a:lnTo>
                    <a:pt x="17195" y="1397"/>
                  </a:lnTo>
                  <a:lnTo>
                    <a:pt x="17335" y="1409"/>
                  </a:lnTo>
                  <a:lnTo>
                    <a:pt x="17475" y="1397"/>
                  </a:lnTo>
                  <a:lnTo>
                    <a:pt x="17754" y="1397"/>
                  </a:lnTo>
                  <a:lnTo>
                    <a:pt x="17614" y="1333"/>
                  </a:lnTo>
                  <a:lnTo>
                    <a:pt x="17564" y="1117"/>
                  </a:lnTo>
                  <a:lnTo>
                    <a:pt x="17551" y="673"/>
                  </a:lnTo>
                  <a:lnTo>
                    <a:pt x="17614" y="520"/>
                  </a:lnTo>
                  <a:lnTo>
                    <a:pt x="17792" y="457"/>
                  </a:lnTo>
                  <a:lnTo>
                    <a:pt x="17983" y="444"/>
                  </a:lnTo>
                  <a:lnTo>
                    <a:pt x="18046" y="660"/>
                  </a:lnTo>
                  <a:lnTo>
                    <a:pt x="18072" y="1092"/>
                  </a:lnTo>
                  <a:lnTo>
                    <a:pt x="18084" y="1219"/>
                  </a:lnTo>
                  <a:lnTo>
                    <a:pt x="17945" y="1333"/>
                  </a:lnTo>
                  <a:lnTo>
                    <a:pt x="18072" y="1371"/>
                  </a:lnTo>
                  <a:lnTo>
                    <a:pt x="18402" y="1358"/>
                  </a:lnTo>
                  <a:close/>
                </a:path>
                <a:path w="39370" h="5079">
                  <a:moveTo>
                    <a:pt x="19431" y="3606"/>
                  </a:moveTo>
                  <a:lnTo>
                    <a:pt x="19316" y="3467"/>
                  </a:lnTo>
                  <a:lnTo>
                    <a:pt x="19291" y="3073"/>
                  </a:lnTo>
                  <a:lnTo>
                    <a:pt x="19291" y="2946"/>
                  </a:lnTo>
                  <a:lnTo>
                    <a:pt x="19088" y="2921"/>
                  </a:lnTo>
                  <a:lnTo>
                    <a:pt x="19202" y="3073"/>
                  </a:lnTo>
                  <a:lnTo>
                    <a:pt x="19202" y="3238"/>
                  </a:lnTo>
                  <a:lnTo>
                    <a:pt x="18821" y="3263"/>
                  </a:lnTo>
                  <a:lnTo>
                    <a:pt x="18757" y="3098"/>
                  </a:lnTo>
                  <a:lnTo>
                    <a:pt x="18745" y="2971"/>
                  </a:lnTo>
                  <a:lnTo>
                    <a:pt x="18542" y="2946"/>
                  </a:lnTo>
                  <a:lnTo>
                    <a:pt x="18656" y="3111"/>
                  </a:lnTo>
                  <a:lnTo>
                    <a:pt x="18681" y="3492"/>
                  </a:lnTo>
                  <a:lnTo>
                    <a:pt x="18681" y="3619"/>
                  </a:lnTo>
                  <a:lnTo>
                    <a:pt x="18884" y="3657"/>
                  </a:lnTo>
                  <a:lnTo>
                    <a:pt x="18770" y="3492"/>
                  </a:lnTo>
                  <a:lnTo>
                    <a:pt x="18770" y="3340"/>
                  </a:lnTo>
                  <a:lnTo>
                    <a:pt x="19151" y="3289"/>
                  </a:lnTo>
                  <a:lnTo>
                    <a:pt x="19215" y="3467"/>
                  </a:lnTo>
                  <a:lnTo>
                    <a:pt x="19227" y="3594"/>
                  </a:lnTo>
                  <a:lnTo>
                    <a:pt x="19367" y="3632"/>
                  </a:lnTo>
                  <a:close/>
                </a:path>
                <a:path w="39370" h="5079">
                  <a:moveTo>
                    <a:pt x="20891" y="3441"/>
                  </a:moveTo>
                  <a:lnTo>
                    <a:pt x="20789" y="2857"/>
                  </a:lnTo>
                  <a:lnTo>
                    <a:pt x="20256" y="2844"/>
                  </a:lnTo>
                  <a:lnTo>
                    <a:pt x="20104" y="3225"/>
                  </a:lnTo>
                  <a:lnTo>
                    <a:pt x="20218" y="3543"/>
                  </a:lnTo>
                  <a:lnTo>
                    <a:pt x="20205" y="2959"/>
                  </a:lnTo>
                  <a:lnTo>
                    <a:pt x="20358" y="2870"/>
                  </a:lnTo>
                  <a:lnTo>
                    <a:pt x="20701" y="2857"/>
                  </a:lnTo>
                  <a:lnTo>
                    <a:pt x="20688" y="3543"/>
                  </a:lnTo>
                  <a:lnTo>
                    <a:pt x="20320" y="3568"/>
                  </a:lnTo>
                  <a:lnTo>
                    <a:pt x="20764" y="3568"/>
                  </a:lnTo>
                  <a:lnTo>
                    <a:pt x="20891" y="3441"/>
                  </a:lnTo>
                  <a:close/>
                </a:path>
                <a:path w="39370" h="5079">
                  <a:moveTo>
                    <a:pt x="21678" y="2882"/>
                  </a:moveTo>
                  <a:lnTo>
                    <a:pt x="21513" y="2794"/>
                  </a:lnTo>
                  <a:lnTo>
                    <a:pt x="21297" y="2806"/>
                  </a:lnTo>
                  <a:lnTo>
                    <a:pt x="21158" y="2806"/>
                  </a:lnTo>
                  <a:lnTo>
                    <a:pt x="21259" y="2971"/>
                  </a:lnTo>
                  <a:lnTo>
                    <a:pt x="21285" y="3365"/>
                  </a:lnTo>
                  <a:lnTo>
                    <a:pt x="21285" y="3492"/>
                  </a:lnTo>
                  <a:lnTo>
                    <a:pt x="21501" y="3517"/>
                  </a:lnTo>
                  <a:lnTo>
                    <a:pt x="21374" y="3467"/>
                  </a:lnTo>
                  <a:lnTo>
                    <a:pt x="21361" y="3213"/>
                  </a:lnTo>
                  <a:lnTo>
                    <a:pt x="21590" y="3175"/>
                  </a:lnTo>
                  <a:lnTo>
                    <a:pt x="21640" y="3035"/>
                  </a:lnTo>
                  <a:lnTo>
                    <a:pt x="21361" y="3136"/>
                  </a:lnTo>
                  <a:lnTo>
                    <a:pt x="21348" y="2882"/>
                  </a:lnTo>
                  <a:lnTo>
                    <a:pt x="21564" y="2832"/>
                  </a:lnTo>
                  <a:close/>
                </a:path>
                <a:path w="39370" h="5079">
                  <a:moveTo>
                    <a:pt x="23101" y="3441"/>
                  </a:moveTo>
                  <a:lnTo>
                    <a:pt x="22923" y="3175"/>
                  </a:lnTo>
                  <a:lnTo>
                    <a:pt x="22567" y="3136"/>
                  </a:lnTo>
                  <a:lnTo>
                    <a:pt x="22669" y="2857"/>
                  </a:lnTo>
                  <a:lnTo>
                    <a:pt x="22783" y="3124"/>
                  </a:lnTo>
                  <a:lnTo>
                    <a:pt x="22783" y="2857"/>
                  </a:lnTo>
                  <a:lnTo>
                    <a:pt x="22720" y="2717"/>
                  </a:lnTo>
                  <a:lnTo>
                    <a:pt x="22529" y="3136"/>
                  </a:lnTo>
                  <a:lnTo>
                    <a:pt x="22440" y="3378"/>
                  </a:lnTo>
                  <a:lnTo>
                    <a:pt x="22567" y="3467"/>
                  </a:lnTo>
                  <a:lnTo>
                    <a:pt x="22567" y="3187"/>
                  </a:lnTo>
                  <a:lnTo>
                    <a:pt x="22809" y="3175"/>
                  </a:lnTo>
                  <a:lnTo>
                    <a:pt x="22860" y="3454"/>
                  </a:lnTo>
                  <a:lnTo>
                    <a:pt x="23101" y="3441"/>
                  </a:lnTo>
                  <a:close/>
                </a:path>
                <a:path w="39370" h="5079">
                  <a:moveTo>
                    <a:pt x="23863" y="3225"/>
                  </a:moveTo>
                  <a:lnTo>
                    <a:pt x="23723" y="3365"/>
                  </a:lnTo>
                  <a:lnTo>
                    <a:pt x="23533" y="3365"/>
                  </a:lnTo>
                  <a:lnTo>
                    <a:pt x="23469" y="3225"/>
                  </a:lnTo>
                  <a:lnTo>
                    <a:pt x="23456" y="2857"/>
                  </a:lnTo>
                  <a:lnTo>
                    <a:pt x="23444" y="2717"/>
                  </a:lnTo>
                  <a:lnTo>
                    <a:pt x="23241" y="2692"/>
                  </a:lnTo>
                  <a:lnTo>
                    <a:pt x="23355" y="2857"/>
                  </a:lnTo>
                  <a:lnTo>
                    <a:pt x="23380" y="3251"/>
                  </a:lnTo>
                  <a:lnTo>
                    <a:pt x="23380" y="3378"/>
                  </a:lnTo>
                  <a:lnTo>
                    <a:pt x="23545" y="3403"/>
                  </a:lnTo>
                  <a:lnTo>
                    <a:pt x="23825" y="3390"/>
                  </a:lnTo>
                  <a:lnTo>
                    <a:pt x="23863" y="3251"/>
                  </a:lnTo>
                  <a:close/>
                </a:path>
                <a:path w="39370" h="5079">
                  <a:moveTo>
                    <a:pt x="24663" y="3187"/>
                  </a:moveTo>
                  <a:lnTo>
                    <a:pt x="24549" y="3314"/>
                  </a:lnTo>
                  <a:lnTo>
                    <a:pt x="24333" y="3327"/>
                  </a:lnTo>
                  <a:lnTo>
                    <a:pt x="24269" y="3187"/>
                  </a:lnTo>
                  <a:lnTo>
                    <a:pt x="24257" y="2819"/>
                  </a:lnTo>
                  <a:lnTo>
                    <a:pt x="24244" y="2679"/>
                  </a:lnTo>
                  <a:lnTo>
                    <a:pt x="24041" y="2654"/>
                  </a:lnTo>
                  <a:lnTo>
                    <a:pt x="24155" y="2819"/>
                  </a:lnTo>
                  <a:lnTo>
                    <a:pt x="24180" y="3213"/>
                  </a:lnTo>
                  <a:lnTo>
                    <a:pt x="24180" y="3340"/>
                  </a:lnTo>
                  <a:lnTo>
                    <a:pt x="24333" y="3365"/>
                  </a:lnTo>
                  <a:lnTo>
                    <a:pt x="24460" y="3352"/>
                  </a:lnTo>
                  <a:lnTo>
                    <a:pt x="24625" y="3352"/>
                  </a:lnTo>
                  <a:lnTo>
                    <a:pt x="24663" y="3213"/>
                  </a:lnTo>
                  <a:close/>
                </a:path>
                <a:path w="39370" h="5079">
                  <a:moveTo>
                    <a:pt x="26009" y="2730"/>
                  </a:moveTo>
                  <a:lnTo>
                    <a:pt x="25984" y="2603"/>
                  </a:lnTo>
                  <a:lnTo>
                    <a:pt x="25971" y="2743"/>
                  </a:lnTo>
                  <a:close/>
                </a:path>
                <a:path w="39370" h="5079">
                  <a:moveTo>
                    <a:pt x="26047" y="3098"/>
                  </a:moveTo>
                  <a:lnTo>
                    <a:pt x="25933" y="3263"/>
                  </a:lnTo>
                  <a:lnTo>
                    <a:pt x="25781" y="3276"/>
                  </a:lnTo>
                  <a:lnTo>
                    <a:pt x="25590" y="3289"/>
                  </a:lnTo>
                  <a:lnTo>
                    <a:pt x="25438" y="3162"/>
                  </a:lnTo>
                  <a:lnTo>
                    <a:pt x="25412" y="2717"/>
                  </a:lnTo>
                  <a:lnTo>
                    <a:pt x="25552" y="2603"/>
                  </a:lnTo>
                  <a:lnTo>
                    <a:pt x="25895" y="2578"/>
                  </a:lnTo>
                  <a:lnTo>
                    <a:pt x="25742" y="2565"/>
                  </a:lnTo>
                  <a:lnTo>
                    <a:pt x="25514" y="2603"/>
                  </a:lnTo>
                  <a:lnTo>
                    <a:pt x="25349" y="2730"/>
                  </a:lnTo>
                  <a:lnTo>
                    <a:pt x="25311" y="2959"/>
                  </a:lnTo>
                  <a:lnTo>
                    <a:pt x="25311" y="3098"/>
                  </a:lnTo>
                  <a:lnTo>
                    <a:pt x="25488" y="3251"/>
                  </a:lnTo>
                  <a:lnTo>
                    <a:pt x="25679" y="3314"/>
                  </a:lnTo>
                  <a:lnTo>
                    <a:pt x="25933" y="3289"/>
                  </a:lnTo>
                  <a:lnTo>
                    <a:pt x="26047" y="3162"/>
                  </a:lnTo>
                  <a:close/>
                </a:path>
                <a:path w="39370" h="5079">
                  <a:moveTo>
                    <a:pt x="27127" y="3200"/>
                  </a:moveTo>
                  <a:lnTo>
                    <a:pt x="27012" y="3060"/>
                  </a:lnTo>
                  <a:lnTo>
                    <a:pt x="26987" y="2667"/>
                  </a:lnTo>
                  <a:lnTo>
                    <a:pt x="26987" y="2540"/>
                  </a:lnTo>
                  <a:lnTo>
                    <a:pt x="26797" y="2514"/>
                  </a:lnTo>
                  <a:lnTo>
                    <a:pt x="26898" y="2667"/>
                  </a:lnTo>
                  <a:lnTo>
                    <a:pt x="26898" y="2794"/>
                  </a:lnTo>
                  <a:lnTo>
                    <a:pt x="26517" y="2844"/>
                  </a:lnTo>
                  <a:lnTo>
                    <a:pt x="26454" y="2692"/>
                  </a:lnTo>
                  <a:lnTo>
                    <a:pt x="26441" y="2565"/>
                  </a:lnTo>
                  <a:lnTo>
                    <a:pt x="26238" y="2540"/>
                  </a:lnTo>
                  <a:lnTo>
                    <a:pt x="26352" y="2705"/>
                  </a:lnTo>
                  <a:lnTo>
                    <a:pt x="26377" y="3086"/>
                  </a:lnTo>
                  <a:lnTo>
                    <a:pt x="26377" y="3213"/>
                  </a:lnTo>
                  <a:lnTo>
                    <a:pt x="26581" y="3251"/>
                  </a:lnTo>
                  <a:lnTo>
                    <a:pt x="26466" y="3086"/>
                  </a:lnTo>
                  <a:lnTo>
                    <a:pt x="26466" y="2933"/>
                  </a:lnTo>
                  <a:lnTo>
                    <a:pt x="26847" y="2882"/>
                  </a:lnTo>
                  <a:lnTo>
                    <a:pt x="26924" y="3060"/>
                  </a:lnTo>
                  <a:lnTo>
                    <a:pt x="26924" y="3187"/>
                  </a:lnTo>
                  <a:lnTo>
                    <a:pt x="27127" y="3213"/>
                  </a:lnTo>
                  <a:close/>
                </a:path>
                <a:path w="39370" h="5079">
                  <a:moveTo>
                    <a:pt x="27673" y="3175"/>
                  </a:moveTo>
                  <a:lnTo>
                    <a:pt x="27559" y="3035"/>
                  </a:lnTo>
                  <a:lnTo>
                    <a:pt x="27533" y="2654"/>
                  </a:lnTo>
                  <a:lnTo>
                    <a:pt x="27533" y="2514"/>
                  </a:lnTo>
                  <a:lnTo>
                    <a:pt x="27343" y="2489"/>
                  </a:lnTo>
                  <a:lnTo>
                    <a:pt x="27444" y="2654"/>
                  </a:lnTo>
                  <a:lnTo>
                    <a:pt x="27470" y="3035"/>
                  </a:lnTo>
                  <a:lnTo>
                    <a:pt x="27470" y="3175"/>
                  </a:lnTo>
                  <a:lnTo>
                    <a:pt x="27660" y="3200"/>
                  </a:lnTo>
                  <a:close/>
                </a:path>
                <a:path w="39370" h="5079">
                  <a:moveTo>
                    <a:pt x="28498" y="2984"/>
                  </a:moveTo>
                  <a:lnTo>
                    <a:pt x="28359" y="3124"/>
                  </a:lnTo>
                  <a:lnTo>
                    <a:pt x="28168" y="3124"/>
                  </a:lnTo>
                  <a:lnTo>
                    <a:pt x="28105" y="2984"/>
                  </a:lnTo>
                  <a:lnTo>
                    <a:pt x="28092" y="2616"/>
                  </a:lnTo>
                  <a:lnTo>
                    <a:pt x="28079" y="2476"/>
                  </a:lnTo>
                  <a:lnTo>
                    <a:pt x="27876" y="2451"/>
                  </a:lnTo>
                  <a:lnTo>
                    <a:pt x="27990" y="2616"/>
                  </a:lnTo>
                  <a:lnTo>
                    <a:pt x="28016" y="3009"/>
                  </a:lnTo>
                  <a:lnTo>
                    <a:pt x="28016" y="3136"/>
                  </a:lnTo>
                  <a:lnTo>
                    <a:pt x="28168" y="3162"/>
                  </a:lnTo>
                  <a:lnTo>
                    <a:pt x="28295" y="3149"/>
                  </a:lnTo>
                  <a:lnTo>
                    <a:pt x="28460" y="3149"/>
                  </a:lnTo>
                  <a:lnTo>
                    <a:pt x="28498" y="3009"/>
                  </a:lnTo>
                  <a:close/>
                </a:path>
                <a:path w="39370" h="5079">
                  <a:moveTo>
                    <a:pt x="29260" y="3086"/>
                  </a:moveTo>
                  <a:lnTo>
                    <a:pt x="28943" y="3086"/>
                  </a:lnTo>
                  <a:lnTo>
                    <a:pt x="29057" y="2451"/>
                  </a:lnTo>
                  <a:lnTo>
                    <a:pt x="28689" y="2413"/>
                  </a:lnTo>
                  <a:lnTo>
                    <a:pt x="28702" y="3136"/>
                  </a:lnTo>
                  <a:lnTo>
                    <a:pt x="29133" y="3124"/>
                  </a:lnTo>
                  <a:lnTo>
                    <a:pt x="29260" y="3086"/>
                  </a:lnTo>
                  <a:close/>
                </a:path>
                <a:path w="39370" h="5079">
                  <a:moveTo>
                    <a:pt x="29438" y="2984"/>
                  </a:moveTo>
                  <a:lnTo>
                    <a:pt x="29349" y="2451"/>
                  </a:lnTo>
                  <a:lnTo>
                    <a:pt x="29298" y="3073"/>
                  </a:lnTo>
                  <a:lnTo>
                    <a:pt x="29438" y="2984"/>
                  </a:lnTo>
                  <a:close/>
                </a:path>
                <a:path w="39370" h="5079">
                  <a:moveTo>
                    <a:pt x="30518" y="3035"/>
                  </a:moveTo>
                  <a:lnTo>
                    <a:pt x="30340" y="2946"/>
                  </a:lnTo>
                  <a:lnTo>
                    <a:pt x="30175" y="2730"/>
                  </a:lnTo>
                  <a:lnTo>
                    <a:pt x="30226" y="2374"/>
                  </a:lnTo>
                  <a:lnTo>
                    <a:pt x="30111" y="2692"/>
                  </a:lnTo>
                  <a:lnTo>
                    <a:pt x="29946" y="2705"/>
                  </a:lnTo>
                  <a:lnTo>
                    <a:pt x="29933" y="2374"/>
                  </a:lnTo>
                  <a:lnTo>
                    <a:pt x="30137" y="2374"/>
                  </a:lnTo>
                  <a:lnTo>
                    <a:pt x="29743" y="2362"/>
                  </a:lnTo>
                  <a:lnTo>
                    <a:pt x="29845" y="2705"/>
                  </a:lnTo>
                  <a:lnTo>
                    <a:pt x="29768" y="3073"/>
                  </a:lnTo>
                  <a:lnTo>
                    <a:pt x="30060" y="3060"/>
                  </a:lnTo>
                  <a:lnTo>
                    <a:pt x="30048" y="2730"/>
                  </a:lnTo>
                  <a:lnTo>
                    <a:pt x="30302" y="3035"/>
                  </a:lnTo>
                  <a:lnTo>
                    <a:pt x="30518" y="3035"/>
                  </a:lnTo>
                  <a:close/>
                </a:path>
                <a:path w="39370" h="5079">
                  <a:moveTo>
                    <a:pt x="31280" y="2844"/>
                  </a:moveTo>
                  <a:lnTo>
                    <a:pt x="31153" y="2971"/>
                  </a:lnTo>
                  <a:lnTo>
                    <a:pt x="30924" y="2984"/>
                  </a:lnTo>
                  <a:lnTo>
                    <a:pt x="30861" y="2857"/>
                  </a:lnTo>
                  <a:lnTo>
                    <a:pt x="30848" y="2705"/>
                  </a:lnTo>
                  <a:lnTo>
                    <a:pt x="31064" y="2667"/>
                  </a:lnTo>
                  <a:lnTo>
                    <a:pt x="31115" y="2527"/>
                  </a:lnTo>
                  <a:lnTo>
                    <a:pt x="30848" y="2628"/>
                  </a:lnTo>
                  <a:lnTo>
                    <a:pt x="30835" y="2387"/>
                  </a:lnTo>
                  <a:lnTo>
                    <a:pt x="31064" y="2336"/>
                  </a:lnTo>
                  <a:lnTo>
                    <a:pt x="31191" y="2438"/>
                  </a:lnTo>
                  <a:lnTo>
                    <a:pt x="31165" y="2311"/>
                  </a:lnTo>
                  <a:lnTo>
                    <a:pt x="31000" y="2298"/>
                  </a:lnTo>
                  <a:lnTo>
                    <a:pt x="30784" y="2311"/>
                  </a:lnTo>
                  <a:lnTo>
                    <a:pt x="30645" y="2311"/>
                  </a:lnTo>
                  <a:lnTo>
                    <a:pt x="30746" y="2476"/>
                  </a:lnTo>
                  <a:lnTo>
                    <a:pt x="30772" y="2870"/>
                  </a:lnTo>
                  <a:lnTo>
                    <a:pt x="30772" y="2997"/>
                  </a:lnTo>
                  <a:lnTo>
                    <a:pt x="30924" y="3022"/>
                  </a:lnTo>
                  <a:lnTo>
                    <a:pt x="31242" y="3009"/>
                  </a:lnTo>
                  <a:lnTo>
                    <a:pt x="31280" y="2844"/>
                  </a:lnTo>
                  <a:close/>
                </a:path>
                <a:path w="39370" h="5079">
                  <a:moveTo>
                    <a:pt x="32296" y="2235"/>
                  </a:moveTo>
                  <a:lnTo>
                    <a:pt x="32118" y="2235"/>
                  </a:lnTo>
                  <a:lnTo>
                    <a:pt x="32156" y="2463"/>
                  </a:lnTo>
                  <a:lnTo>
                    <a:pt x="32169" y="2743"/>
                  </a:lnTo>
                  <a:lnTo>
                    <a:pt x="31965" y="2603"/>
                  </a:lnTo>
                  <a:lnTo>
                    <a:pt x="31800" y="2451"/>
                  </a:lnTo>
                  <a:lnTo>
                    <a:pt x="31661" y="2311"/>
                  </a:lnTo>
                  <a:lnTo>
                    <a:pt x="31445" y="2273"/>
                  </a:lnTo>
                  <a:lnTo>
                    <a:pt x="31572" y="2349"/>
                  </a:lnTo>
                  <a:lnTo>
                    <a:pt x="31584" y="2717"/>
                  </a:lnTo>
                  <a:lnTo>
                    <a:pt x="31597" y="2895"/>
                  </a:lnTo>
                  <a:lnTo>
                    <a:pt x="31762" y="2984"/>
                  </a:lnTo>
                  <a:lnTo>
                    <a:pt x="31635" y="2755"/>
                  </a:lnTo>
                  <a:lnTo>
                    <a:pt x="31623" y="2476"/>
                  </a:lnTo>
                  <a:lnTo>
                    <a:pt x="31775" y="2540"/>
                  </a:lnTo>
                  <a:lnTo>
                    <a:pt x="32207" y="2971"/>
                  </a:lnTo>
                  <a:lnTo>
                    <a:pt x="32219" y="2806"/>
                  </a:lnTo>
                  <a:lnTo>
                    <a:pt x="32207" y="2514"/>
                  </a:lnTo>
                  <a:lnTo>
                    <a:pt x="32194" y="2324"/>
                  </a:lnTo>
                  <a:close/>
                </a:path>
                <a:path w="39370" h="5079">
                  <a:moveTo>
                    <a:pt x="32804" y="2222"/>
                  </a:moveTo>
                  <a:lnTo>
                    <a:pt x="32499" y="2209"/>
                  </a:lnTo>
                  <a:lnTo>
                    <a:pt x="32486" y="2628"/>
                  </a:lnTo>
                  <a:lnTo>
                    <a:pt x="32512" y="2235"/>
                  </a:lnTo>
                  <a:lnTo>
                    <a:pt x="32753" y="2222"/>
                  </a:lnTo>
                  <a:lnTo>
                    <a:pt x="32740" y="2413"/>
                  </a:lnTo>
                  <a:lnTo>
                    <a:pt x="32588" y="2413"/>
                  </a:lnTo>
                  <a:lnTo>
                    <a:pt x="32727" y="2324"/>
                  </a:lnTo>
                  <a:lnTo>
                    <a:pt x="32550" y="2311"/>
                  </a:lnTo>
                  <a:lnTo>
                    <a:pt x="32562" y="2552"/>
                  </a:lnTo>
                  <a:lnTo>
                    <a:pt x="32727" y="2552"/>
                  </a:lnTo>
                  <a:lnTo>
                    <a:pt x="32753" y="2425"/>
                  </a:lnTo>
                  <a:lnTo>
                    <a:pt x="32766" y="2552"/>
                  </a:lnTo>
                  <a:lnTo>
                    <a:pt x="32537" y="2628"/>
                  </a:lnTo>
                  <a:lnTo>
                    <a:pt x="32791" y="2641"/>
                  </a:lnTo>
                  <a:lnTo>
                    <a:pt x="32804" y="2222"/>
                  </a:lnTo>
                  <a:close/>
                </a:path>
                <a:path w="39370" h="5079">
                  <a:moveTo>
                    <a:pt x="38823" y="2120"/>
                  </a:moveTo>
                  <a:lnTo>
                    <a:pt x="38531" y="2108"/>
                  </a:lnTo>
                  <a:lnTo>
                    <a:pt x="38506" y="2527"/>
                  </a:lnTo>
                  <a:lnTo>
                    <a:pt x="38544" y="2133"/>
                  </a:lnTo>
                  <a:lnTo>
                    <a:pt x="38785" y="2120"/>
                  </a:lnTo>
                  <a:lnTo>
                    <a:pt x="38773" y="2311"/>
                  </a:lnTo>
                  <a:lnTo>
                    <a:pt x="38620" y="2311"/>
                  </a:lnTo>
                  <a:lnTo>
                    <a:pt x="38760" y="2222"/>
                  </a:lnTo>
                  <a:lnTo>
                    <a:pt x="38582" y="2197"/>
                  </a:lnTo>
                  <a:lnTo>
                    <a:pt x="38595" y="2451"/>
                  </a:lnTo>
                  <a:lnTo>
                    <a:pt x="38760" y="2451"/>
                  </a:lnTo>
                  <a:lnTo>
                    <a:pt x="38785" y="2324"/>
                  </a:lnTo>
                  <a:lnTo>
                    <a:pt x="38798" y="2451"/>
                  </a:lnTo>
                  <a:lnTo>
                    <a:pt x="38569" y="2527"/>
                  </a:lnTo>
                  <a:lnTo>
                    <a:pt x="38823" y="2540"/>
                  </a:lnTo>
                  <a:lnTo>
                    <a:pt x="38823" y="2120"/>
                  </a:lnTo>
                  <a:close/>
                </a:path>
              </a:pathLst>
            </a:custGeom>
            <a:solidFill>
              <a:srgbClr val="14377D"/>
            </a:solidFill>
          </p:spPr>
          <p:txBody>
            <a:bodyPr wrap="square" lIns="0" tIns="0" rIns="0" bIns="0" rtlCol="0"/>
            <a:lstStyle/>
            <a:p>
              <a:endParaRPr sz="1227"/>
            </a:p>
          </p:txBody>
        </p:sp>
        <p:sp>
          <p:nvSpPr>
            <p:cNvPr id="832" name="object 832"/>
            <p:cNvSpPr/>
            <p:nvPr/>
          </p:nvSpPr>
          <p:spPr>
            <a:xfrm>
              <a:off x="6191834" y="4940629"/>
              <a:ext cx="43815" cy="9525"/>
            </a:xfrm>
            <a:custGeom>
              <a:avLst/>
              <a:gdLst/>
              <a:ahLst/>
              <a:cxnLst/>
              <a:rect l="l" t="t" r="r" b="b"/>
              <a:pathLst>
                <a:path w="43814" h="9525">
                  <a:moveTo>
                    <a:pt x="6946" y="8763"/>
                  </a:moveTo>
                  <a:lnTo>
                    <a:pt x="3098" y="2667"/>
                  </a:lnTo>
                  <a:lnTo>
                    <a:pt x="2336" y="1460"/>
                  </a:lnTo>
                  <a:lnTo>
                    <a:pt x="0" y="1574"/>
                  </a:lnTo>
                  <a:lnTo>
                    <a:pt x="393" y="9105"/>
                  </a:lnTo>
                  <a:lnTo>
                    <a:pt x="1257" y="9067"/>
                  </a:lnTo>
                  <a:lnTo>
                    <a:pt x="927" y="2667"/>
                  </a:lnTo>
                  <a:lnTo>
                    <a:pt x="4914" y="8877"/>
                  </a:lnTo>
                  <a:lnTo>
                    <a:pt x="6946" y="8763"/>
                  </a:lnTo>
                  <a:close/>
                </a:path>
                <a:path w="43814" h="9525">
                  <a:moveTo>
                    <a:pt x="11658" y="8521"/>
                  </a:moveTo>
                  <a:lnTo>
                    <a:pt x="11252" y="990"/>
                  </a:lnTo>
                  <a:lnTo>
                    <a:pt x="9461" y="1079"/>
                  </a:lnTo>
                  <a:lnTo>
                    <a:pt x="7531" y="4787"/>
                  </a:lnTo>
                  <a:lnTo>
                    <a:pt x="5334" y="1295"/>
                  </a:lnTo>
                  <a:lnTo>
                    <a:pt x="3276" y="1409"/>
                  </a:lnTo>
                  <a:lnTo>
                    <a:pt x="7124" y="7467"/>
                  </a:lnTo>
                  <a:lnTo>
                    <a:pt x="9550" y="2781"/>
                  </a:lnTo>
                  <a:lnTo>
                    <a:pt x="9855" y="8623"/>
                  </a:lnTo>
                  <a:lnTo>
                    <a:pt x="11658" y="8521"/>
                  </a:lnTo>
                  <a:close/>
                </a:path>
                <a:path w="43814" h="9525">
                  <a:moveTo>
                    <a:pt x="16637" y="3886"/>
                  </a:moveTo>
                  <a:lnTo>
                    <a:pt x="16471" y="711"/>
                  </a:lnTo>
                  <a:lnTo>
                    <a:pt x="15798" y="749"/>
                  </a:lnTo>
                  <a:lnTo>
                    <a:pt x="15925" y="3251"/>
                  </a:lnTo>
                  <a:lnTo>
                    <a:pt x="14528" y="812"/>
                  </a:lnTo>
                  <a:lnTo>
                    <a:pt x="13487" y="863"/>
                  </a:lnTo>
                  <a:lnTo>
                    <a:pt x="13652" y="4051"/>
                  </a:lnTo>
                  <a:lnTo>
                    <a:pt x="14338" y="4013"/>
                  </a:lnTo>
                  <a:lnTo>
                    <a:pt x="14198" y="1371"/>
                  </a:lnTo>
                  <a:lnTo>
                    <a:pt x="15633" y="3937"/>
                  </a:lnTo>
                  <a:lnTo>
                    <a:pt x="16637" y="3886"/>
                  </a:lnTo>
                  <a:close/>
                </a:path>
                <a:path w="43814" h="9525">
                  <a:moveTo>
                    <a:pt x="17373" y="8216"/>
                  </a:moveTo>
                  <a:lnTo>
                    <a:pt x="17208" y="5041"/>
                  </a:lnTo>
                  <a:lnTo>
                    <a:pt x="16751" y="5054"/>
                  </a:lnTo>
                  <a:lnTo>
                    <a:pt x="15595" y="7899"/>
                  </a:lnTo>
                  <a:lnTo>
                    <a:pt x="14185" y="5194"/>
                  </a:lnTo>
                  <a:lnTo>
                    <a:pt x="13703" y="5219"/>
                  </a:lnTo>
                  <a:lnTo>
                    <a:pt x="13868" y="8394"/>
                  </a:lnTo>
                  <a:lnTo>
                    <a:pt x="14173" y="8382"/>
                  </a:lnTo>
                  <a:lnTo>
                    <a:pt x="14020" y="5461"/>
                  </a:lnTo>
                  <a:lnTo>
                    <a:pt x="15468" y="8305"/>
                  </a:lnTo>
                  <a:lnTo>
                    <a:pt x="15773" y="8293"/>
                  </a:lnTo>
                  <a:lnTo>
                    <a:pt x="16903" y="5295"/>
                  </a:lnTo>
                  <a:lnTo>
                    <a:pt x="17068" y="8229"/>
                  </a:lnTo>
                  <a:lnTo>
                    <a:pt x="17373" y="8216"/>
                  </a:lnTo>
                  <a:close/>
                </a:path>
                <a:path w="43814" h="9525">
                  <a:moveTo>
                    <a:pt x="19278" y="1943"/>
                  </a:moveTo>
                  <a:lnTo>
                    <a:pt x="18935" y="1485"/>
                  </a:lnTo>
                  <a:lnTo>
                    <a:pt x="18656" y="1511"/>
                  </a:lnTo>
                  <a:lnTo>
                    <a:pt x="18656" y="3251"/>
                  </a:lnTo>
                  <a:lnTo>
                    <a:pt x="18491" y="3416"/>
                  </a:lnTo>
                  <a:lnTo>
                    <a:pt x="17843" y="3441"/>
                  </a:lnTo>
                  <a:lnTo>
                    <a:pt x="17665" y="3251"/>
                  </a:lnTo>
                  <a:lnTo>
                    <a:pt x="17602" y="1993"/>
                  </a:lnTo>
                  <a:lnTo>
                    <a:pt x="18554" y="1943"/>
                  </a:lnTo>
                  <a:lnTo>
                    <a:pt x="18656" y="3251"/>
                  </a:lnTo>
                  <a:lnTo>
                    <a:pt x="18656" y="1511"/>
                  </a:lnTo>
                  <a:lnTo>
                    <a:pt x="17145" y="1574"/>
                  </a:lnTo>
                  <a:lnTo>
                    <a:pt x="16992" y="1943"/>
                  </a:lnTo>
                  <a:lnTo>
                    <a:pt x="16967" y="3556"/>
                  </a:lnTo>
                  <a:lnTo>
                    <a:pt x="17513" y="3911"/>
                  </a:lnTo>
                  <a:lnTo>
                    <a:pt x="19037" y="3835"/>
                  </a:lnTo>
                  <a:lnTo>
                    <a:pt x="19265" y="3441"/>
                  </a:lnTo>
                  <a:lnTo>
                    <a:pt x="19278" y="1943"/>
                  </a:lnTo>
                  <a:close/>
                </a:path>
                <a:path w="43814" h="9525">
                  <a:moveTo>
                    <a:pt x="19913" y="7035"/>
                  </a:moveTo>
                  <a:lnTo>
                    <a:pt x="19900" y="6883"/>
                  </a:lnTo>
                  <a:lnTo>
                    <a:pt x="19875" y="6337"/>
                  </a:lnTo>
                  <a:lnTo>
                    <a:pt x="19710" y="6070"/>
                  </a:lnTo>
                  <a:lnTo>
                    <a:pt x="19596" y="5880"/>
                  </a:lnTo>
                  <a:lnTo>
                    <a:pt x="19596" y="6807"/>
                  </a:lnTo>
                  <a:lnTo>
                    <a:pt x="18097" y="6883"/>
                  </a:lnTo>
                  <a:lnTo>
                    <a:pt x="18211" y="6337"/>
                  </a:lnTo>
                  <a:lnTo>
                    <a:pt x="18338" y="6121"/>
                  </a:lnTo>
                  <a:lnTo>
                    <a:pt x="19278" y="6070"/>
                  </a:lnTo>
                  <a:lnTo>
                    <a:pt x="19507" y="6337"/>
                  </a:lnTo>
                  <a:lnTo>
                    <a:pt x="19596" y="6807"/>
                  </a:lnTo>
                  <a:lnTo>
                    <a:pt x="19596" y="5880"/>
                  </a:lnTo>
                  <a:lnTo>
                    <a:pt x="18084" y="5892"/>
                  </a:lnTo>
                  <a:lnTo>
                    <a:pt x="17957" y="6121"/>
                  </a:lnTo>
                  <a:lnTo>
                    <a:pt x="17843" y="7696"/>
                  </a:lnTo>
                  <a:lnTo>
                    <a:pt x="18186" y="8229"/>
                  </a:lnTo>
                  <a:lnTo>
                    <a:pt x="19443" y="8166"/>
                  </a:lnTo>
                  <a:lnTo>
                    <a:pt x="19697" y="7975"/>
                  </a:lnTo>
                  <a:lnTo>
                    <a:pt x="19900" y="7378"/>
                  </a:lnTo>
                  <a:lnTo>
                    <a:pt x="19608" y="7391"/>
                  </a:lnTo>
                  <a:lnTo>
                    <a:pt x="19558" y="7696"/>
                  </a:lnTo>
                  <a:lnTo>
                    <a:pt x="19291" y="7937"/>
                  </a:lnTo>
                  <a:lnTo>
                    <a:pt x="18389" y="7975"/>
                  </a:lnTo>
                  <a:lnTo>
                    <a:pt x="18199" y="7696"/>
                  </a:lnTo>
                  <a:lnTo>
                    <a:pt x="18097" y="7124"/>
                  </a:lnTo>
                  <a:lnTo>
                    <a:pt x="19913" y="7035"/>
                  </a:lnTo>
                  <a:close/>
                </a:path>
                <a:path w="43814" h="9525">
                  <a:moveTo>
                    <a:pt x="21120" y="1993"/>
                  </a:moveTo>
                  <a:lnTo>
                    <a:pt x="21094" y="1409"/>
                  </a:lnTo>
                  <a:lnTo>
                    <a:pt x="20523" y="1409"/>
                  </a:lnTo>
                  <a:lnTo>
                    <a:pt x="20383" y="1689"/>
                  </a:lnTo>
                  <a:lnTo>
                    <a:pt x="20307" y="1879"/>
                  </a:lnTo>
                  <a:lnTo>
                    <a:pt x="20269" y="1460"/>
                  </a:lnTo>
                  <a:lnTo>
                    <a:pt x="19621" y="1485"/>
                  </a:lnTo>
                  <a:lnTo>
                    <a:pt x="19646" y="1625"/>
                  </a:lnTo>
                  <a:lnTo>
                    <a:pt x="19685" y="1943"/>
                  </a:lnTo>
                  <a:lnTo>
                    <a:pt x="19773" y="3721"/>
                  </a:lnTo>
                  <a:lnTo>
                    <a:pt x="20459" y="3683"/>
                  </a:lnTo>
                  <a:lnTo>
                    <a:pt x="20396" y="2311"/>
                  </a:lnTo>
                  <a:lnTo>
                    <a:pt x="20421" y="1968"/>
                  </a:lnTo>
                  <a:lnTo>
                    <a:pt x="21120" y="1993"/>
                  </a:lnTo>
                  <a:close/>
                </a:path>
                <a:path w="43814" h="9525">
                  <a:moveTo>
                    <a:pt x="22440" y="7950"/>
                  </a:moveTo>
                  <a:lnTo>
                    <a:pt x="22415" y="7620"/>
                  </a:lnTo>
                  <a:lnTo>
                    <a:pt x="22326" y="6083"/>
                  </a:lnTo>
                  <a:lnTo>
                    <a:pt x="22263" y="4775"/>
                  </a:lnTo>
                  <a:lnTo>
                    <a:pt x="22047" y="4787"/>
                  </a:lnTo>
                  <a:lnTo>
                    <a:pt x="22047" y="6350"/>
                  </a:lnTo>
                  <a:lnTo>
                    <a:pt x="22034" y="7493"/>
                  </a:lnTo>
                  <a:lnTo>
                    <a:pt x="21932" y="7797"/>
                  </a:lnTo>
                  <a:lnTo>
                    <a:pt x="20789" y="7848"/>
                  </a:lnTo>
                  <a:lnTo>
                    <a:pt x="20688" y="7493"/>
                  </a:lnTo>
                  <a:lnTo>
                    <a:pt x="20739" y="5994"/>
                  </a:lnTo>
                  <a:lnTo>
                    <a:pt x="21818" y="5943"/>
                  </a:lnTo>
                  <a:lnTo>
                    <a:pt x="22047" y="6350"/>
                  </a:lnTo>
                  <a:lnTo>
                    <a:pt x="22047" y="4787"/>
                  </a:lnTo>
                  <a:lnTo>
                    <a:pt x="22034" y="6083"/>
                  </a:lnTo>
                  <a:lnTo>
                    <a:pt x="21920" y="5943"/>
                  </a:lnTo>
                  <a:lnTo>
                    <a:pt x="21526" y="5715"/>
                  </a:lnTo>
                  <a:lnTo>
                    <a:pt x="20523" y="5765"/>
                  </a:lnTo>
                  <a:lnTo>
                    <a:pt x="20396" y="7620"/>
                  </a:lnTo>
                  <a:lnTo>
                    <a:pt x="20637" y="8102"/>
                  </a:lnTo>
                  <a:lnTo>
                    <a:pt x="21666" y="8051"/>
                  </a:lnTo>
                  <a:lnTo>
                    <a:pt x="21932" y="7886"/>
                  </a:lnTo>
                  <a:lnTo>
                    <a:pt x="22123" y="7620"/>
                  </a:lnTo>
                  <a:lnTo>
                    <a:pt x="22161" y="7962"/>
                  </a:lnTo>
                  <a:lnTo>
                    <a:pt x="22440" y="7950"/>
                  </a:lnTo>
                  <a:close/>
                </a:path>
                <a:path w="43814" h="9525">
                  <a:moveTo>
                    <a:pt x="23139" y="3517"/>
                  </a:moveTo>
                  <a:lnTo>
                    <a:pt x="23114" y="3086"/>
                  </a:lnTo>
                  <a:lnTo>
                    <a:pt x="22885" y="3111"/>
                  </a:lnTo>
                  <a:lnTo>
                    <a:pt x="22580" y="3136"/>
                  </a:lnTo>
                  <a:lnTo>
                    <a:pt x="22567" y="3009"/>
                  </a:lnTo>
                  <a:lnTo>
                    <a:pt x="22504" y="1803"/>
                  </a:lnTo>
                  <a:lnTo>
                    <a:pt x="23063" y="1765"/>
                  </a:lnTo>
                  <a:lnTo>
                    <a:pt x="23037" y="1333"/>
                  </a:lnTo>
                  <a:lnTo>
                    <a:pt x="22479" y="1371"/>
                  </a:lnTo>
                  <a:lnTo>
                    <a:pt x="22440" y="698"/>
                  </a:lnTo>
                  <a:lnTo>
                    <a:pt x="21767" y="965"/>
                  </a:lnTo>
                  <a:lnTo>
                    <a:pt x="21793" y="1409"/>
                  </a:lnTo>
                  <a:lnTo>
                    <a:pt x="21336" y="1422"/>
                  </a:lnTo>
                  <a:lnTo>
                    <a:pt x="21361" y="1854"/>
                  </a:lnTo>
                  <a:lnTo>
                    <a:pt x="21818" y="1841"/>
                  </a:lnTo>
                  <a:lnTo>
                    <a:pt x="21882" y="3060"/>
                  </a:lnTo>
                  <a:lnTo>
                    <a:pt x="21894" y="3238"/>
                  </a:lnTo>
                  <a:lnTo>
                    <a:pt x="21907" y="3657"/>
                  </a:lnTo>
                  <a:lnTo>
                    <a:pt x="22606" y="3619"/>
                  </a:lnTo>
                  <a:lnTo>
                    <a:pt x="22923" y="3581"/>
                  </a:lnTo>
                  <a:lnTo>
                    <a:pt x="23139" y="3517"/>
                  </a:lnTo>
                  <a:close/>
                </a:path>
                <a:path w="43814" h="9525">
                  <a:moveTo>
                    <a:pt x="23228" y="5054"/>
                  </a:moveTo>
                  <a:lnTo>
                    <a:pt x="23215" y="4724"/>
                  </a:lnTo>
                  <a:lnTo>
                    <a:pt x="22885" y="4737"/>
                  </a:lnTo>
                  <a:lnTo>
                    <a:pt x="22898" y="5067"/>
                  </a:lnTo>
                  <a:lnTo>
                    <a:pt x="23228" y="5054"/>
                  </a:lnTo>
                  <a:close/>
                </a:path>
                <a:path w="43814" h="9525">
                  <a:moveTo>
                    <a:pt x="23355" y="7899"/>
                  </a:moveTo>
                  <a:lnTo>
                    <a:pt x="23241" y="5689"/>
                  </a:lnTo>
                  <a:lnTo>
                    <a:pt x="22961" y="5702"/>
                  </a:lnTo>
                  <a:lnTo>
                    <a:pt x="23075" y="7912"/>
                  </a:lnTo>
                  <a:lnTo>
                    <a:pt x="23355" y="7899"/>
                  </a:lnTo>
                  <a:close/>
                </a:path>
                <a:path w="43814" h="9525">
                  <a:moveTo>
                    <a:pt x="25781" y="3416"/>
                  </a:moveTo>
                  <a:lnTo>
                    <a:pt x="25171" y="1193"/>
                  </a:lnTo>
                  <a:lnTo>
                    <a:pt x="24828" y="1206"/>
                  </a:lnTo>
                  <a:lnTo>
                    <a:pt x="24396" y="1231"/>
                  </a:lnTo>
                  <a:lnTo>
                    <a:pt x="24231" y="1473"/>
                  </a:lnTo>
                  <a:lnTo>
                    <a:pt x="24091" y="317"/>
                  </a:lnTo>
                  <a:lnTo>
                    <a:pt x="23406" y="355"/>
                  </a:lnTo>
                  <a:lnTo>
                    <a:pt x="23571" y="3530"/>
                  </a:lnTo>
                  <a:lnTo>
                    <a:pt x="24269" y="3492"/>
                  </a:lnTo>
                  <a:lnTo>
                    <a:pt x="24193" y="2133"/>
                  </a:lnTo>
                  <a:lnTo>
                    <a:pt x="24168" y="1790"/>
                  </a:lnTo>
                  <a:lnTo>
                    <a:pt x="24422" y="1663"/>
                  </a:lnTo>
                  <a:lnTo>
                    <a:pt x="24612" y="1663"/>
                  </a:lnTo>
                  <a:lnTo>
                    <a:pt x="24993" y="1638"/>
                  </a:lnTo>
                  <a:lnTo>
                    <a:pt x="25031" y="2120"/>
                  </a:lnTo>
                  <a:lnTo>
                    <a:pt x="25095" y="3454"/>
                  </a:lnTo>
                  <a:lnTo>
                    <a:pt x="25781" y="3416"/>
                  </a:lnTo>
                  <a:close/>
                </a:path>
                <a:path w="43814" h="9525">
                  <a:moveTo>
                    <a:pt x="25819" y="7086"/>
                  </a:moveTo>
                  <a:lnTo>
                    <a:pt x="25514" y="7099"/>
                  </a:lnTo>
                  <a:lnTo>
                    <a:pt x="25514" y="7404"/>
                  </a:lnTo>
                  <a:lnTo>
                    <a:pt x="25273" y="7632"/>
                  </a:lnTo>
                  <a:lnTo>
                    <a:pt x="24904" y="7645"/>
                  </a:lnTo>
                  <a:lnTo>
                    <a:pt x="24472" y="7670"/>
                  </a:lnTo>
                  <a:lnTo>
                    <a:pt x="24193" y="7264"/>
                  </a:lnTo>
                  <a:lnTo>
                    <a:pt x="24142" y="6248"/>
                  </a:lnTo>
                  <a:lnTo>
                    <a:pt x="24384" y="5816"/>
                  </a:lnTo>
                  <a:lnTo>
                    <a:pt x="24815" y="5791"/>
                  </a:lnTo>
                  <a:lnTo>
                    <a:pt x="25196" y="5778"/>
                  </a:lnTo>
                  <a:lnTo>
                    <a:pt x="25438" y="5918"/>
                  </a:lnTo>
                  <a:lnTo>
                    <a:pt x="25476" y="6261"/>
                  </a:lnTo>
                  <a:lnTo>
                    <a:pt x="25781" y="6248"/>
                  </a:lnTo>
                  <a:lnTo>
                    <a:pt x="25730" y="5778"/>
                  </a:lnTo>
                  <a:lnTo>
                    <a:pt x="25323" y="5524"/>
                  </a:lnTo>
                  <a:lnTo>
                    <a:pt x="24155" y="5588"/>
                  </a:lnTo>
                  <a:lnTo>
                    <a:pt x="23825" y="6172"/>
                  </a:lnTo>
                  <a:lnTo>
                    <a:pt x="23863" y="6769"/>
                  </a:lnTo>
                  <a:lnTo>
                    <a:pt x="23888" y="7378"/>
                  </a:lnTo>
                  <a:lnTo>
                    <a:pt x="24244" y="7924"/>
                  </a:lnTo>
                  <a:lnTo>
                    <a:pt x="25476" y="7861"/>
                  </a:lnTo>
                  <a:lnTo>
                    <a:pt x="25781" y="7594"/>
                  </a:lnTo>
                  <a:lnTo>
                    <a:pt x="25819" y="7086"/>
                  </a:lnTo>
                  <a:close/>
                </a:path>
                <a:path w="43814" h="9525">
                  <a:moveTo>
                    <a:pt x="26517" y="4889"/>
                  </a:moveTo>
                  <a:lnTo>
                    <a:pt x="26504" y="4559"/>
                  </a:lnTo>
                  <a:lnTo>
                    <a:pt x="26174" y="4572"/>
                  </a:lnTo>
                  <a:lnTo>
                    <a:pt x="26187" y="4902"/>
                  </a:lnTo>
                  <a:lnTo>
                    <a:pt x="26517" y="4889"/>
                  </a:lnTo>
                  <a:close/>
                </a:path>
                <a:path w="43814" h="9525">
                  <a:moveTo>
                    <a:pt x="26644" y="7734"/>
                  </a:moveTo>
                  <a:lnTo>
                    <a:pt x="26530" y="5524"/>
                  </a:lnTo>
                  <a:lnTo>
                    <a:pt x="26250" y="5537"/>
                  </a:lnTo>
                  <a:lnTo>
                    <a:pt x="26365" y="7747"/>
                  </a:lnTo>
                  <a:lnTo>
                    <a:pt x="26644" y="7734"/>
                  </a:lnTo>
                  <a:close/>
                </a:path>
                <a:path w="43814" h="9525">
                  <a:moveTo>
                    <a:pt x="29210" y="7607"/>
                  </a:moveTo>
                  <a:lnTo>
                    <a:pt x="29121" y="5969"/>
                  </a:lnTo>
                  <a:lnTo>
                    <a:pt x="29019" y="5334"/>
                  </a:lnTo>
                  <a:lnTo>
                    <a:pt x="27952" y="5384"/>
                  </a:lnTo>
                  <a:lnTo>
                    <a:pt x="27698" y="5524"/>
                  </a:lnTo>
                  <a:lnTo>
                    <a:pt x="27546" y="5803"/>
                  </a:lnTo>
                  <a:lnTo>
                    <a:pt x="27508" y="5473"/>
                  </a:lnTo>
                  <a:lnTo>
                    <a:pt x="27216" y="5486"/>
                  </a:lnTo>
                  <a:lnTo>
                    <a:pt x="27228" y="5638"/>
                  </a:lnTo>
                  <a:lnTo>
                    <a:pt x="27254" y="5816"/>
                  </a:lnTo>
                  <a:lnTo>
                    <a:pt x="27266" y="5994"/>
                  </a:lnTo>
                  <a:lnTo>
                    <a:pt x="27355" y="7696"/>
                  </a:lnTo>
                  <a:lnTo>
                    <a:pt x="27635" y="7683"/>
                  </a:lnTo>
                  <a:lnTo>
                    <a:pt x="27571" y="6413"/>
                  </a:lnTo>
                  <a:lnTo>
                    <a:pt x="27546" y="6019"/>
                  </a:lnTo>
                  <a:lnTo>
                    <a:pt x="27736" y="5638"/>
                  </a:lnTo>
                  <a:lnTo>
                    <a:pt x="28206" y="5613"/>
                  </a:lnTo>
                  <a:lnTo>
                    <a:pt x="28587" y="5600"/>
                  </a:lnTo>
                  <a:lnTo>
                    <a:pt x="28829" y="5803"/>
                  </a:lnTo>
                  <a:lnTo>
                    <a:pt x="28854" y="6197"/>
                  </a:lnTo>
                  <a:lnTo>
                    <a:pt x="28917" y="7620"/>
                  </a:lnTo>
                  <a:lnTo>
                    <a:pt x="29210" y="7607"/>
                  </a:lnTo>
                  <a:close/>
                </a:path>
                <a:path w="43814" h="9525">
                  <a:moveTo>
                    <a:pt x="29921" y="965"/>
                  </a:moveTo>
                  <a:lnTo>
                    <a:pt x="29235" y="1003"/>
                  </a:lnTo>
                  <a:lnTo>
                    <a:pt x="28854" y="2705"/>
                  </a:lnTo>
                  <a:lnTo>
                    <a:pt x="28270" y="1054"/>
                  </a:lnTo>
                  <a:lnTo>
                    <a:pt x="27520" y="1092"/>
                  </a:lnTo>
                  <a:lnTo>
                    <a:pt x="27101" y="2794"/>
                  </a:lnTo>
                  <a:lnTo>
                    <a:pt x="26581" y="1143"/>
                  </a:lnTo>
                  <a:lnTo>
                    <a:pt x="25844" y="1181"/>
                  </a:lnTo>
                  <a:lnTo>
                    <a:pt x="26733" y="3365"/>
                  </a:lnTo>
                  <a:lnTo>
                    <a:pt x="27495" y="3327"/>
                  </a:lnTo>
                  <a:lnTo>
                    <a:pt x="27901" y="1651"/>
                  </a:lnTo>
                  <a:lnTo>
                    <a:pt x="28473" y="3263"/>
                  </a:lnTo>
                  <a:lnTo>
                    <a:pt x="29222" y="3225"/>
                  </a:lnTo>
                  <a:lnTo>
                    <a:pt x="29921" y="965"/>
                  </a:lnTo>
                  <a:close/>
                </a:path>
                <a:path w="43814" h="9525">
                  <a:moveTo>
                    <a:pt x="31699" y="6273"/>
                  </a:moveTo>
                  <a:lnTo>
                    <a:pt x="31661" y="5727"/>
                  </a:lnTo>
                  <a:lnTo>
                    <a:pt x="31496" y="5461"/>
                  </a:lnTo>
                  <a:lnTo>
                    <a:pt x="31381" y="5270"/>
                  </a:lnTo>
                  <a:lnTo>
                    <a:pt x="31381" y="6197"/>
                  </a:lnTo>
                  <a:lnTo>
                    <a:pt x="29883" y="6273"/>
                  </a:lnTo>
                  <a:lnTo>
                    <a:pt x="31381" y="6197"/>
                  </a:lnTo>
                  <a:lnTo>
                    <a:pt x="31381" y="5270"/>
                  </a:lnTo>
                  <a:lnTo>
                    <a:pt x="29870" y="5283"/>
                  </a:lnTo>
                  <a:lnTo>
                    <a:pt x="29756" y="5511"/>
                  </a:lnTo>
                  <a:lnTo>
                    <a:pt x="29629" y="7086"/>
                  </a:lnTo>
                  <a:lnTo>
                    <a:pt x="29972" y="7620"/>
                  </a:lnTo>
                  <a:lnTo>
                    <a:pt x="31229" y="7556"/>
                  </a:lnTo>
                  <a:lnTo>
                    <a:pt x="31483" y="7366"/>
                  </a:lnTo>
                  <a:lnTo>
                    <a:pt x="31686" y="6769"/>
                  </a:lnTo>
                  <a:lnTo>
                    <a:pt x="31394" y="6781"/>
                  </a:lnTo>
                  <a:lnTo>
                    <a:pt x="31343" y="7086"/>
                  </a:lnTo>
                  <a:lnTo>
                    <a:pt x="31076" y="7327"/>
                  </a:lnTo>
                  <a:lnTo>
                    <a:pt x="30175" y="7366"/>
                  </a:lnTo>
                  <a:lnTo>
                    <a:pt x="29997" y="7086"/>
                  </a:lnTo>
                  <a:lnTo>
                    <a:pt x="29883" y="6515"/>
                  </a:lnTo>
                  <a:lnTo>
                    <a:pt x="31699" y="6426"/>
                  </a:lnTo>
                  <a:lnTo>
                    <a:pt x="31699" y="6273"/>
                  </a:lnTo>
                  <a:close/>
                </a:path>
                <a:path w="43814" h="9525">
                  <a:moveTo>
                    <a:pt x="32207" y="4787"/>
                  </a:moveTo>
                  <a:lnTo>
                    <a:pt x="32118" y="4940"/>
                  </a:lnTo>
                  <a:lnTo>
                    <a:pt x="31965" y="4940"/>
                  </a:lnTo>
                  <a:lnTo>
                    <a:pt x="32080" y="4787"/>
                  </a:lnTo>
                  <a:lnTo>
                    <a:pt x="31902" y="4749"/>
                  </a:lnTo>
                  <a:lnTo>
                    <a:pt x="31915" y="4940"/>
                  </a:lnTo>
                  <a:lnTo>
                    <a:pt x="31915" y="5181"/>
                  </a:lnTo>
                  <a:lnTo>
                    <a:pt x="31965" y="4991"/>
                  </a:lnTo>
                  <a:lnTo>
                    <a:pt x="32143" y="4978"/>
                  </a:lnTo>
                  <a:lnTo>
                    <a:pt x="32207" y="4787"/>
                  </a:lnTo>
                  <a:close/>
                </a:path>
                <a:path w="43814" h="9525">
                  <a:moveTo>
                    <a:pt x="32232" y="5156"/>
                  </a:moveTo>
                  <a:lnTo>
                    <a:pt x="32194" y="4978"/>
                  </a:lnTo>
                  <a:lnTo>
                    <a:pt x="32181" y="5156"/>
                  </a:lnTo>
                  <a:close/>
                </a:path>
                <a:path w="43814" h="9525">
                  <a:moveTo>
                    <a:pt x="32258" y="1803"/>
                  </a:moveTo>
                  <a:lnTo>
                    <a:pt x="32219" y="1536"/>
                  </a:lnTo>
                  <a:lnTo>
                    <a:pt x="32054" y="1257"/>
                  </a:lnTo>
                  <a:lnTo>
                    <a:pt x="31838" y="914"/>
                  </a:lnTo>
                  <a:lnTo>
                    <a:pt x="31534" y="838"/>
                  </a:lnTo>
                  <a:lnTo>
                    <a:pt x="31534" y="1752"/>
                  </a:lnTo>
                  <a:lnTo>
                    <a:pt x="30683" y="1803"/>
                  </a:lnTo>
                  <a:lnTo>
                    <a:pt x="30797" y="1295"/>
                  </a:lnTo>
                  <a:lnTo>
                    <a:pt x="31496" y="1257"/>
                  </a:lnTo>
                  <a:lnTo>
                    <a:pt x="31534" y="1752"/>
                  </a:lnTo>
                  <a:lnTo>
                    <a:pt x="31534" y="838"/>
                  </a:lnTo>
                  <a:lnTo>
                    <a:pt x="30111" y="2692"/>
                  </a:lnTo>
                  <a:lnTo>
                    <a:pt x="30619" y="3213"/>
                  </a:lnTo>
                  <a:lnTo>
                    <a:pt x="31000" y="3225"/>
                  </a:lnTo>
                  <a:lnTo>
                    <a:pt x="31546" y="3187"/>
                  </a:lnTo>
                  <a:lnTo>
                    <a:pt x="31851" y="3086"/>
                  </a:lnTo>
                  <a:lnTo>
                    <a:pt x="32105" y="2806"/>
                  </a:lnTo>
                  <a:lnTo>
                    <a:pt x="32219" y="2413"/>
                  </a:lnTo>
                  <a:lnTo>
                    <a:pt x="31584" y="2451"/>
                  </a:lnTo>
                  <a:lnTo>
                    <a:pt x="31508" y="2705"/>
                  </a:lnTo>
                  <a:lnTo>
                    <a:pt x="31356" y="2768"/>
                  </a:lnTo>
                  <a:lnTo>
                    <a:pt x="30708" y="2806"/>
                  </a:lnTo>
                  <a:lnTo>
                    <a:pt x="30683" y="2209"/>
                  </a:lnTo>
                  <a:lnTo>
                    <a:pt x="32258" y="2120"/>
                  </a:lnTo>
                  <a:lnTo>
                    <a:pt x="32258" y="1803"/>
                  </a:lnTo>
                  <a:close/>
                </a:path>
                <a:path w="43814" h="9525">
                  <a:moveTo>
                    <a:pt x="32423" y="5168"/>
                  </a:moveTo>
                  <a:lnTo>
                    <a:pt x="32308" y="4635"/>
                  </a:lnTo>
                  <a:lnTo>
                    <a:pt x="31838" y="4597"/>
                  </a:lnTo>
                  <a:lnTo>
                    <a:pt x="31686" y="4965"/>
                  </a:lnTo>
                  <a:lnTo>
                    <a:pt x="31813" y="5270"/>
                  </a:lnTo>
                  <a:lnTo>
                    <a:pt x="31864" y="4648"/>
                  </a:lnTo>
                  <a:lnTo>
                    <a:pt x="32232" y="4635"/>
                  </a:lnTo>
                  <a:lnTo>
                    <a:pt x="32372" y="5130"/>
                  </a:lnTo>
                  <a:lnTo>
                    <a:pt x="31902" y="5270"/>
                  </a:lnTo>
                  <a:lnTo>
                    <a:pt x="32296" y="5295"/>
                  </a:lnTo>
                  <a:lnTo>
                    <a:pt x="32423" y="5168"/>
                  </a:lnTo>
                  <a:close/>
                </a:path>
                <a:path w="43814" h="9525">
                  <a:moveTo>
                    <a:pt x="34658" y="2628"/>
                  </a:moveTo>
                  <a:lnTo>
                    <a:pt x="34632" y="2247"/>
                  </a:lnTo>
                  <a:lnTo>
                    <a:pt x="34620" y="1943"/>
                  </a:lnTo>
                  <a:lnTo>
                    <a:pt x="34404" y="1739"/>
                  </a:lnTo>
                  <a:lnTo>
                    <a:pt x="33972" y="1651"/>
                  </a:lnTo>
                  <a:lnTo>
                    <a:pt x="33540" y="1574"/>
                  </a:lnTo>
                  <a:lnTo>
                    <a:pt x="33337" y="1524"/>
                  </a:lnTo>
                  <a:lnTo>
                    <a:pt x="33210" y="1498"/>
                  </a:lnTo>
                  <a:lnTo>
                    <a:pt x="33210" y="1346"/>
                  </a:lnTo>
                  <a:lnTo>
                    <a:pt x="33197" y="1219"/>
                  </a:lnTo>
                  <a:lnTo>
                    <a:pt x="33337" y="1130"/>
                  </a:lnTo>
                  <a:lnTo>
                    <a:pt x="33515" y="1117"/>
                  </a:lnTo>
                  <a:lnTo>
                    <a:pt x="33845" y="1117"/>
                  </a:lnTo>
                  <a:lnTo>
                    <a:pt x="33870" y="1358"/>
                  </a:lnTo>
                  <a:lnTo>
                    <a:pt x="34505" y="1333"/>
                  </a:lnTo>
                  <a:lnTo>
                    <a:pt x="34455" y="889"/>
                  </a:lnTo>
                  <a:lnTo>
                    <a:pt x="34061" y="698"/>
                  </a:lnTo>
                  <a:lnTo>
                    <a:pt x="33566" y="723"/>
                  </a:lnTo>
                  <a:lnTo>
                    <a:pt x="32956" y="749"/>
                  </a:lnTo>
                  <a:lnTo>
                    <a:pt x="32550" y="1041"/>
                  </a:lnTo>
                  <a:lnTo>
                    <a:pt x="32600" y="1917"/>
                  </a:lnTo>
                  <a:lnTo>
                    <a:pt x="33007" y="2006"/>
                  </a:lnTo>
                  <a:lnTo>
                    <a:pt x="33210" y="2057"/>
                  </a:lnTo>
                  <a:lnTo>
                    <a:pt x="33642" y="2146"/>
                  </a:lnTo>
                  <a:lnTo>
                    <a:pt x="33921" y="2197"/>
                  </a:lnTo>
                  <a:lnTo>
                    <a:pt x="33985" y="2374"/>
                  </a:lnTo>
                  <a:lnTo>
                    <a:pt x="33985" y="2501"/>
                  </a:lnTo>
                  <a:lnTo>
                    <a:pt x="33883" y="2641"/>
                  </a:lnTo>
                  <a:lnTo>
                    <a:pt x="33629" y="2654"/>
                  </a:lnTo>
                  <a:lnTo>
                    <a:pt x="33337" y="2679"/>
                  </a:lnTo>
                  <a:lnTo>
                    <a:pt x="33235" y="2514"/>
                  </a:lnTo>
                  <a:lnTo>
                    <a:pt x="33223" y="2374"/>
                  </a:lnTo>
                  <a:lnTo>
                    <a:pt x="32575" y="2413"/>
                  </a:lnTo>
                  <a:lnTo>
                    <a:pt x="32613" y="2692"/>
                  </a:lnTo>
                  <a:lnTo>
                    <a:pt x="32994" y="3035"/>
                  </a:lnTo>
                  <a:lnTo>
                    <a:pt x="33286" y="3086"/>
                  </a:lnTo>
                  <a:lnTo>
                    <a:pt x="33591" y="3060"/>
                  </a:lnTo>
                  <a:lnTo>
                    <a:pt x="34328" y="3022"/>
                  </a:lnTo>
                  <a:lnTo>
                    <a:pt x="34658" y="2628"/>
                  </a:lnTo>
                  <a:close/>
                </a:path>
                <a:path w="43814" h="9525">
                  <a:moveTo>
                    <a:pt x="36487" y="2819"/>
                  </a:moveTo>
                  <a:lnTo>
                    <a:pt x="36461" y="2387"/>
                  </a:lnTo>
                  <a:lnTo>
                    <a:pt x="36334" y="2413"/>
                  </a:lnTo>
                  <a:lnTo>
                    <a:pt x="35928" y="2438"/>
                  </a:lnTo>
                  <a:lnTo>
                    <a:pt x="35915" y="2311"/>
                  </a:lnTo>
                  <a:lnTo>
                    <a:pt x="35852" y="1104"/>
                  </a:lnTo>
                  <a:lnTo>
                    <a:pt x="36410" y="1066"/>
                  </a:lnTo>
                  <a:lnTo>
                    <a:pt x="36385" y="635"/>
                  </a:lnTo>
                  <a:lnTo>
                    <a:pt x="35826" y="673"/>
                  </a:lnTo>
                  <a:lnTo>
                    <a:pt x="35788" y="0"/>
                  </a:lnTo>
                  <a:lnTo>
                    <a:pt x="35115" y="266"/>
                  </a:lnTo>
                  <a:lnTo>
                    <a:pt x="35140" y="711"/>
                  </a:lnTo>
                  <a:lnTo>
                    <a:pt x="34683" y="723"/>
                  </a:lnTo>
                  <a:lnTo>
                    <a:pt x="34709" y="1155"/>
                  </a:lnTo>
                  <a:lnTo>
                    <a:pt x="35166" y="1143"/>
                  </a:lnTo>
                  <a:lnTo>
                    <a:pt x="35229" y="2362"/>
                  </a:lnTo>
                  <a:lnTo>
                    <a:pt x="35242" y="2540"/>
                  </a:lnTo>
                  <a:lnTo>
                    <a:pt x="35255" y="2959"/>
                  </a:lnTo>
                  <a:lnTo>
                    <a:pt x="35953" y="2921"/>
                  </a:lnTo>
                  <a:lnTo>
                    <a:pt x="36271" y="2882"/>
                  </a:lnTo>
                  <a:lnTo>
                    <a:pt x="36487" y="2819"/>
                  </a:lnTo>
                  <a:close/>
                </a:path>
                <a:path w="43814" h="9525">
                  <a:moveTo>
                    <a:pt x="38912" y="1447"/>
                  </a:moveTo>
                  <a:lnTo>
                    <a:pt x="38874" y="1181"/>
                  </a:lnTo>
                  <a:lnTo>
                    <a:pt x="38696" y="901"/>
                  </a:lnTo>
                  <a:lnTo>
                    <a:pt x="38493" y="558"/>
                  </a:lnTo>
                  <a:lnTo>
                    <a:pt x="38188" y="482"/>
                  </a:lnTo>
                  <a:lnTo>
                    <a:pt x="38188" y="1397"/>
                  </a:lnTo>
                  <a:lnTo>
                    <a:pt x="37338" y="1447"/>
                  </a:lnTo>
                  <a:lnTo>
                    <a:pt x="37452" y="939"/>
                  </a:lnTo>
                  <a:lnTo>
                    <a:pt x="38150" y="901"/>
                  </a:lnTo>
                  <a:lnTo>
                    <a:pt x="38188" y="1397"/>
                  </a:lnTo>
                  <a:lnTo>
                    <a:pt x="38188" y="482"/>
                  </a:lnTo>
                  <a:lnTo>
                    <a:pt x="36753" y="2336"/>
                  </a:lnTo>
                  <a:lnTo>
                    <a:pt x="37274" y="2857"/>
                  </a:lnTo>
                  <a:lnTo>
                    <a:pt x="37655" y="2870"/>
                  </a:lnTo>
                  <a:lnTo>
                    <a:pt x="38201" y="2832"/>
                  </a:lnTo>
                  <a:lnTo>
                    <a:pt x="38506" y="2730"/>
                  </a:lnTo>
                  <a:lnTo>
                    <a:pt x="38773" y="2451"/>
                  </a:lnTo>
                  <a:lnTo>
                    <a:pt x="38874" y="2057"/>
                  </a:lnTo>
                  <a:lnTo>
                    <a:pt x="38239" y="2095"/>
                  </a:lnTo>
                  <a:lnTo>
                    <a:pt x="38125" y="2362"/>
                  </a:lnTo>
                  <a:lnTo>
                    <a:pt x="37363" y="2451"/>
                  </a:lnTo>
                  <a:lnTo>
                    <a:pt x="37338" y="1854"/>
                  </a:lnTo>
                  <a:lnTo>
                    <a:pt x="38912" y="1765"/>
                  </a:lnTo>
                  <a:lnTo>
                    <a:pt x="38912" y="1447"/>
                  </a:lnTo>
                  <a:close/>
                </a:path>
                <a:path w="43814" h="9525">
                  <a:moveTo>
                    <a:pt x="40728" y="965"/>
                  </a:moveTo>
                  <a:lnTo>
                    <a:pt x="40703" y="381"/>
                  </a:lnTo>
                  <a:lnTo>
                    <a:pt x="40132" y="381"/>
                  </a:lnTo>
                  <a:lnTo>
                    <a:pt x="39992" y="660"/>
                  </a:lnTo>
                  <a:lnTo>
                    <a:pt x="39916" y="850"/>
                  </a:lnTo>
                  <a:lnTo>
                    <a:pt x="39878" y="431"/>
                  </a:lnTo>
                  <a:lnTo>
                    <a:pt x="39230" y="457"/>
                  </a:lnTo>
                  <a:lnTo>
                    <a:pt x="39255" y="596"/>
                  </a:lnTo>
                  <a:lnTo>
                    <a:pt x="39293" y="914"/>
                  </a:lnTo>
                  <a:lnTo>
                    <a:pt x="39382" y="2692"/>
                  </a:lnTo>
                  <a:lnTo>
                    <a:pt x="40068" y="2654"/>
                  </a:lnTo>
                  <a:lnTo>
                    <a:pt x="40005" y="1282"/>
                  </a:lnTo>
                  <a:lnTo>
                    <a:pt x="40030" y="939"/>
                  </a:lnTo>
                  <a:lnTo>
                    <a:pt x="40728" y="965"/>
                  </a:lnTo>
                  <a:close/>
                </a:path>
                <a:path w="43814" h="9525">
                  <a:moveTo>
                    <a:pt x="43357" y="2476"/>
                  </a:moveTo>
                  <a:lnTo>
                    <a:pt x="43243" y="723"/>
                  </a:lnTo>
                  <a:lnTo>
                    <a:pt x="43129" y="469"/>
                  </a:lnTo>
                  <a:lnTo>
                    <a:pt x="42913" y="215"/>
                  </a:lnTo>
                  <a:lnTo>
                    <a:pt x="41948" y="266"/>
                  </a:lnTo>
                  <a:lnTo>
                    <a:pt x="41706" y="673"/>
                  </a:lnTo>
                  <a:lnTo>
                    <a:pt x="41668" y="330"/>
                  </a:lnTo>
                  <a:lnTo>
                    <a:pt x="41008" y="368"/>
                  </a:lnTo>
                  <a:lnTo>
                    <a:pt x="41148" y="2603"/>
                  </a:lnTo>
                  <a:lnTo>
                    <a:pt x="41833" y="2565"/>
                  </a:lnTo>
                  <a:lnTo>
                    <a:pt x="41935" y="800"/>
                  </a:lnTo>
                  <a:lnTo>
                    <a:pt x="42367" y="723"/>
                  </a:lnTo>
                  <a:lnTo>
                    <a:pt x="42570" y="965"/>
                  </a:lnTo>
                  <a:lnTo>
                    <a:pt x="42659" y="2514"/>
                  </a:lnTo>
                  <a:lnTo>
                    <a:pt x="43357" y="2476"/>
                  </a:lnTo>
                  <a:close/>
                </a:path>
              </a:pathLst>
            </a:custGeom>
            <a:solidFill>
              <a:srgbClr val="514588"/>
            </a:solidFill>
          </p:spPr>
          <p:txBody>
            <a:bodyPr wrap="square" lIns="0" tIns="0" rIns="0" bIns="0" rtlCol="0"/>
            <a:lstStyle/>
            <a:p>
              <a:endParaRPr sz="1227"/>
            </a:p>
          </p:txBody>
        </p:sp>
        <p:pic>
          <p:nvPicPr>
            <p:cNvPr id="833" name="object 833"/>
            <p:cNvPicPr/>
            <p:nvPr/>
          </p:nvPicPr>
          <p:blipFill>
            <a:blip r:embed="rId46" cstate="print"/>
            <a:stretch>
              <a:fillRect/>
            </a:stretch>
          </p:blipFill>
          <p:spPr>
            <a:xfrm>
              <a:off x="6058566" y="4625543"/>
              <a:ext cx="304272" cy="363344"/>
            </a:xfrm>
            <a:prstGeom prst="rect">
              <a:avLst/>
            </a:prstGeom>
          </p:spPr>
        </p:pic>
        <p:sp>
          <p:nvSpPr>
            <p:cNvPr id="834" name="object 834"/>
            <p:cNvSpPr/>
            <p:nvPr/>
          </p:nvSpPr>
          <p:spPr>
            <a:xfrm>
              <a:off x="6076919" y="4709189"/>
              <a:ext cx="266065" cy="264795"/>
            </a:xfrm>
            <a:custGeom>
              <a:avLst/>
              <a:gdLst/>
              <a:ahLst/>
              <a:cxnLst/>
              <a:rect l="l" t="t" r="r" b="b"/>
              <a:pathLst>
                <a:path w="266064" h="264795">
                  <a:moveTo>
                    <a:pt x="13157" y="0"/>
                  </a:moveTo>
                  <a:lnTo>
                    <a:pt x="0" y="251053"/>
                  </a:lnTo>
                  <a:lnTo>
                    <a:pt x="252285" y="264274"/>
                  </a:lnTo>
                  <a:lnTo>
                    <a:pt x="265442" y="13220"/>
                  </a:lnTo>
                  <a:lnTo>
                    <a:pt x="13157" y="0"/>
                  </a:lnTo>
                  <a:close/>
                </a:path>
              </a:pathLst>
            </a:custGeom>
            <a:solidFill>
              <a:srgbClr val="FFFFFF"/>
            </a:solidFill>
          </p:spPr>
          <p:txBody>
            <a:bodyPr wrap="square" lIns="0" tIns="0" rIns="0" bIns="0" rtlCol="0"/>
            <a:lstStyle/>
            <a:p>
              <a:endParaRPr sz="1227"/>
            </a:p>
          </p:txBody>
        </p:sp>
      </p:grpSp>
      <p:sp>
        <p:nvSpPr>
          <p:cNvPr id="835" name="object 835"/>
          <p:cNvSpPr txBox="1"/>
          <p:nvPr/>
        </p:nvSpPr>
        <p:spPr>
          <a:xfrm rot="180000">
            <a:off x="7611130" y="3199875"/>
            <a:ext cx="28274" cy="46166"/>
          </a:xfrm>
          <a:prstGeom prst="rect">
            <a:avLst/>
          </a:prstGeom>
        </p:spPr>
        <p:txBody>
          <a:bodyPr vert="horz" wrap="square" lIns="0" tIns="0" rIns="0" bIns="0" rtlCol="0">
            <a:spAutoFit/>
          </a:bodyPr>
          <a:lstStyle/>
          <a:p>
            <a:pPr>
              <a:lnSpc>
                <a:spcPct val="100000"/>
              </a:lnSpc>
            </a:pPr>
            <a:r>
              <a:rPr sz="100" b="1" dirty="0">
                <a:solidFill>
                  <a:srgbClr val="294362"/>
                </a:solidFill>
                <a:latin typeface="Arial Narrow"/>
                <a:cs typeface="Arial Narrow"/>
              </a:rPr>
              <a:t>Tenga un</a:t>
            </a:r>
            <a:r>
              <a:rPr sz="100" b="1" spc="3" dirty="0">
                <a:solidFill>
                  <a:srgbClr val="294362"/>
                </a:solidFill>
                <a:latin typeface="Arial Narrow"/>
                <a:cs typeface="Arial Narrow"/>
              </a:rPr>
              <a:t> </a:t>
            </a:r>
            <a:r>
              <a:rPr sz="100" b="1" spc="-14" dirty="0">
                <a:solidFill>
                  <a:srgbClr val="294362"/>
                </a:solidFill>
                <a:latin typeface="Arial Narrow"/>
                <a:cs typeface="Arial Narrow"/>
              </a:rPr>
              <a:t>plan</a:t>
            </a:r>
            <a:endParaRPr sz="100">
              <a:latin typeface="Arial Narrow"/>
              <a:cs typeface="Arial Narrow"/>
            </a:endParaRPr>
          </a:p>
        </p:txBody>
      </p:sp>
      <p:sp>
        <p:nvSpPr>
          <p:cNvPr id="836" name="object 836"/>
          <p:cNvSpPr txBox="1"/>
          <p:nvPr/>
        </p:nvSpPr>
        <p:spPr>
          <a:xfrm rot="180000">
            <a:off x="7613472" y="3203397"/>
            <a:ext cx="84480" cy="63741"/>
          </a:xfrm>
          <a:prstGeom prst="rect">
            <a:avLst/>
          </a:prstGeom>
        </p:spPr>
        <p:txBody>
          <a:bodyPr vert="horz" wrap="square" lIns="0" tIns="2165" rIns="0" bIns="0" rtlCol="0">
            <a:spAutoFit/>
          </a:bodyPr>
          <a:lstStyle/>
          <a:p>
            <a:pPr marL="2598" indent="-3031">
              <a:spcBef>
                <a:spcPts val="17"/>
              </a:spcBef>
              <a:buClr>
                <a:srgbClr val="0092D1"/>
              </a:buClr>
              <a:buSzPts val="100"/>
              <a:buFont typeface="Trebuchet MS"/>
              <a:buChar char="•"/>
              <a:tabLst>
                <a:tab pos="3031" algn="l"/>
              </a:tabLst>
            </a:pPr>
            <a:r>
              <a:rPr sz="100" spc="-7" dirty="0">
                <a:latin typeface="Trebuchet MS"/>
                <a:cs typeface="Trebuchet MS"/>
              </a:rPr>
              <a:t>Hable</a:t>
            </a:r>
            <a:r>
              <a:rPr sz="100" dirty="0">
                <a:latin typeface="Trebuchet MS"/>
                <a:cs typeface="Trebuchet MS"/>
              </a:rPr>
              <a:t> </a:t>
            </a:r>
            <a:r>
              <a:rPr sz="100" spc="-7" dirty="0">
                <a:latin typeface="Trebuchet MS"/>
                <a:cs typeface="Trebuchet MS"/>
              </a:rPr>
              <a:t>con</a:t>
            </a:r>
            <a:r>
              <a:rPr sz="100" dirty="0">
                <a:latin typeface="Trebuchet MS"/>
                <a:cs typeface="Trebuchet MS"/>
              </a:rPr>
              <a:t> </a:t>
            </a:r>
            <a:r>
              <a:rPr sz="100" spc="-7" dirty="0">
                <a:latin typeface="Trebuchet MS"/>
                <a:cs typeface="Trebuchet MS"/>
              </a:rPr>
              <a:t>sus</a:t>
            </a:r>
            <a:r>
              <a:rPr sz="100" dirty="0">
                <a:latin typeface="Trebuchet MS"/>
                <a:cs typeface="Trebuchet MS"/>
              </a:rPr>
              <a:t> </a:t>
            </a:r>
            <a:r>
              <a:rPr sz="100" spc="-7" dirty="0">
                <a:latin typeface="Trebuchet MS"/>
                <a:cs typeface="Trebuchet MS"/>
              </a:rPr>
              <a:t>hijos</a:t>
            </a:r>
            <a:r>
              <a:rPr sz="100" dirty="0">
                <a:latin typeface="Trebuchet MS"/>
                <a:cs typeface="Trebuchet MS"/>
              </a:rPr>
              <a:t> </a:t>
            </a:r>
            <a:r>
              <a:rPr sz="100" spc="-7" dirty="0">
                <a:latin typeface="Trebuchet MS"/>
                <a:cs typeface="Trebuchet MS"/>
              </a:rPr>
              <a:t>pequeños</a:t>
            </a:r>
            <a:r>
              <a:rPr sz="100" dirty="0">
                <a:latin typeface="Trebuchet MS"/>
                <a:cs typeface="Trebuchet MS"/>
              </a:rPr>
              <a:t> </a:t>
            </a:r>
            <a:r>
              <a:rPr sz="100" spc="-7" dirty="0">
                <a:latin typeface="Trebuchet MS"/>
                <a:cs typeface="Trebuchet MS"/>
              </a:rPr>
              <a:t>el</a:t>
            </a:r>
            <a:r>
              <a:rPr sz="100" dirty="0">
                <a:latin typeface="Trebuchet MS"/>
                <a:cs typeface="Trebuchet MS"/>
              </a:rPr>
              <a:t> </a:t>
            </a:r>
            <a:r>
              <a:rPr sz="100" spc="-7" dirty="0">
                <a:latin typeface="Trebuchet MS"/>
                <a:cs typeface="Trebuchet MS"/>
              </a:rPr>
              <a:t>mismo</a:t>
            </a:r>
            <a:r>
              <a:rPr sz="100" dirty="0">
                <a:latin typeface="Trebuchet MS"/>
                <a:cs typeface="Trebuchet MS"/>
              </a:rPr>
              <a:t> </a:t>
            </a:r>
            <a:r>
              <a:rPr sz="100" spc="-7" dirty="0">
                <a:latin typeface="Trebuchet MS"/>
                <a:cs typeface="Trebuchet MS"/>
              </a:rPr>
              <a:t>día</a:t>
            </a:r>
            <a:r>
              <a:rPr sz="100" dirty="0">
                <a:latin typeface="Trebuchet MS"/>
                <a:cs typeface="Trebuchet MS"/>
              </a:rPr>
              <a:t> </a:t>
            </a:r>
            <a:r>
              <a:rPr sz="100" spc="-7" dirty="0">
                <a:latin typeface="Trebuchet MS"/>
                <a:cs typeface="Trebuchet MS"/>
              </a:rPr>
              <a:t>de</a:t>
            </a:r>
            <a:r>
              <a:rPr sz="100" dirty="0">
                <a:latin typeface="Trebuchet MS"/>
                <a:cs typeface="Trebuchet MS"/>
              </a:rPr>
              <a:t> </a:t>
            </a:r>
            <a:r>
              <a:rPr sz="100" spc="-7" dirty="0">
                <a:latin typeface="Trebuchet MS"/>
                <a:cs typeface="Trebuchet MS"/>
              </a:rPr>
              <a:t>la</a:t>
            </a:r>
            <a:r>
              <a:rPr sz="100" dirty="0">
                <a:latin typeface="Trebuchet MS"/>
                <a:cs typeface="Trebuchet MS"/>
              </a:rPr>
              <a:t> </a:t>
            </a:r>
            <a:r>
              <a:rPr sz="100" spc="-7" dirty="0">
                <a:latin typeface="Trebuchet MS"/>
                <a:cs typeface="Trebuchet MS"/>
              </a:rPr>
              <a:t>vacunación.</a:t>
            </a:r>
            <a:endParaRPr sz="100">
              <a:latin typeface="Trebuchet MS"/>
              <a:cs typeface="Trebuchet MS"/>
            </a:endParaRPr>
          </a:p>
        </p:txBody>
      </p:sp>
      <p:sp>
        <p:nvSpPr>
          <p:cNvPr id="837" name="object 837"/>
          <p:cNvSpPr txBox="1"/>
          <p:nvPr/>
        </p:nvSpPr>
        <p:spPr>
          <a:xfrm rot="180000">
            <a:off x="7612604" y="3220814"/>
            <a:ext cx="132951" cy="63741"/>
          </a:xfrm>
          <a:prstGeom prst="rect">
            <a:avLst/>
          </a:prstGeom>
        </p:spPr>
        <p:txBody>
          <a:bodyPr vert="horz" wrap="square" lIns="0" tIns="2165" rIns="0" bIns="0" rtlCol="0">
            <a:spAutoFit/>
          </a:bodyPr>
          <a:lstStyle/>
          <a:p>
            <a:pPr marL="2598" indent="-3031">
              <a:spcBef>
                <a:spcPts val="17"/>
              </a:spcBef>
              <a:buClr>
                <a:srgbClr val="0092D1"/>
              </a:buClr>
              <a:buSzPts val="100"/>
              <a:buFont typeface="Trebuchet MS"/>
              <a:buChar char="•"/>
              <a:tabLst>
                <a:tab pos="3031" algn="l"/>
              </a:tabLst>
            </a:pPr>
            <a:r>
              <a:rPr sz="100" spc="-7" dirty="0">
                <a:latin typeface="Trebuchet MS"/>
                <a:cs typeface="Trebuchet MS"/>
              </a:rPr>
              <a:t>Un</a:t>
            </a:r>
            <a:r>
              <a:rPr sz="100" spc="-3" dirty="0">
                <a:latin typeface="Trebuchet MS"/>
                <a:cs typeface="Trebuchet MS"/>
              </a:rPr>
              <a:t> </a:t>
            </a:r>
            <a:r>
              <a:rPr sz="100" spc="-7" dirty="0">
                <a:latin typeface="Trebuchet MS"/>
                <a:cs typeface="Trebuchet MS"/>
              </a:rPr>
              <a:t>juguete</a:t>
            </a:r>
            <a:r>
              <a:rPr sz="100" dirty="0">
                <a:latin typeface="Trebuchet MS"/>
                <a:cs typeface="Trebuchet MS"/>
              </a:rPr>
              <a:t> </a:t>
            </a:r>
            <a:r>
              <a:rPr sz="100" spc="-7" dirty="0">
                <a:latin typeface="Trebuchet MS"/>
                <a:cs typeface="Trebuchet MS"/>
              </a:rPr>
              <a:t>o</a:t>
            </a:r>
            <a:r>
              <a:rPr sz="100" dirty="0">
                <a:latin typeface="Trebuchet MS"/>
                <a:cs typeface="Trebuchet MS"/>
              </a:rPr>
              <a:t> </a:t>
            </a:r>
            <a:r>
              <a:rPr sz="100" spc="-7" dirty="0">
                <a:latin typeface="Trebuchet MS"/>
                <a:cs typeface="Trebuchet MS"/>
              </a:rPr>
              <a:t>un</a:t>
            </a:r>
            <a:r>
              <a:rPr sz="100" dirty="0">
                <a:latin typeface="Trebuchet MS"/>
                <a:cs typeface="Trebuchet MS"/>
              </a:rPr>
              <a:t> </a:t>
            </a:r>
            <a:r>
              <a:rPr sz="100" spc="-7" dirty="0">
                <a:latin typeface="Trebuchet MS"/>
                <a:cs typeface="Trebuchet MS"/>
              </a:rPr>
              <a:t>juego</a:t>
            </a:r>
            <a:r>
              <a:rPr sz="100" dirty="0">
                <a:latin typeface="Trebuchet MS"/>
                <a:cs typeface="Trebuchet MS"/>
              </a:rPr>
              <a:t> </a:t>
            </a:r>
            <a:r>
              <a:rPr sz="100" spc="-14" dirty="0">
                <a:latin typeface="Trebuchet MS"/>
                <a:cs typeface="Trebuchet MS"/>
              </a:rPr>
              <a:t>nuevo,</a:t>
            </a:r>
            <a:r>
              <a:rPr sz="100" dirty="0">
                <a:latin typeface="Trebuchet MS"/>
                <a:cs typeface="Trebuchet MS"/>
              </a:rPr>
              <a:t> </a:t>
            </a:r>
            <a:r>
              <a:rPr sz="100" spc="-7" dirty="0">
                <a:latin typeface="Trebuchet MS"/>
                <a:cs typeface="Trebuchet MS"/>
              </a:rPr>
              <a:t>su</a:t>
            </a:r>
            <a:r>
              <a:rPr sz="100" dirty="0">
                <a:latin typeface="Trebuchet MS"/>
                <a:cs typeface="Trebuchet MS"/>
              </a:rPr>
              <a:t> </a:t>
            </a:r>
            <a:r>
              <a:rPr sz="100" spc="-7" dirty="0">
                <a:latin typeface="Trebuchet MS"/>
                <a:cs typeface="Trebuchet MS"/>
              </a:rPr>
              <a:t>juguete</a:t>
            </a:r>
            <a:r>
              <a:rPr sz="100" dirty="0">
                <a:latin typeface="Trebuchet MS"/>
                <a:cs typeface="Trebuchet MS"/>
              </a:rPr>
              <a:t> </a:t>
            </a:r>
            <a:r>
              <a:rPr sz="100" spc="-7" dirty="0">
                <a:latin typeface="Trebuchet MS"/>
                <a:cs typeface="Trebuchet MS"/>
              </a:rPr>
              <a:t>favorito</a:t>
            </a:r>
            <a:r>
              <a:rPr sz="100" dirty="0">
                <a:latin typeface="Trebuchet MS"/>
                <a:cs typeface="Trebuchet MS"/>
              </a:rPr>
              <a:t> </a:t>
            </a:r>
            <a:r>
              <a:rPr sz="100" spc="-7" dirty="0">
                <a:latin typeface="Trebuchet MS"/>
                <a:cs typeface="Trebuchet MS"/>
              </a:rPr>
              <a:t>para</a:t>
            </a:r>
            <a:r>
              <a:rPr sz="100" dirty="0">
                <a:latin typeface="Trebuchet MS"/>
                <a:cs typeface="Trebuchet MS"/>
              </a:rPr>
              <a:t> </a:t>
            </a:r>
            <a:r>
              <a:rPr sz="100" spc="-7" dirty="0">
                <a:latin typeface="Trebuchet MS"/>
                <a:cs typeface="Trebuchet MS"/>
              </a:rPr>
              <a:t>relajarse</a:t>
            </a:r>
            <a:r>
              <a:rPr sz="100" dirty="0">
                <a:latin typeface="Trebuchet MS"/>
                <a:cs typeface="Trebuchet MS"/>
              </a:rPr>
              <a:t> </a:t>
            </a:r>
            <a:r>
              <a:rPr sz="100" spc="-7" dirty="0">
                <a:latin typeface="Trebuchet MS"/>
                <a:cs typeface="Trebuchet MS"/>
              </a:rPr>
              <a:t>o</a:t>
            </a:r>
            <a:r>
              <a:rPr sz="100" dirty="0">
                <a:latin typeface="Trebuchet MS"/>
                <a:cs typeface="Trebuchet MS"/>
              </a:rPr>
              <a:t> </a:t>
            </a:r>
            <a:r>
              <a:rPr sz="100" spc="-7" dirty="0">
                <a:latin typeface="Trebuchet MS"/>
                <a:cs typeface="Trebuchet MS"/>
              </a:rPr>
              <a:t>algo</a:t>
            </a:r>
            <a:r>
              <a:rPr sz="100" dirty="0">
                <a:latin typeface="Trebuchet MS"/>
                <a:cs typeface="Trebuchet MS"/>
              </a:rPr>
              <a:t> </a:t>
            </a:r>
            <a:r>
              <a:rPr sz="100" spc="-7" dirty="0">
                <a:latin typeface="Trebuchet MS"/>
                <a:cs typeface="Trebuchet MS"/>
              </a:rPr>
              <a:t>para</a:t>
            </a:r>
            <a:r>
              <a:rPr sz="100" dirty="0">
                <a:latin typeface="Trebuchet MS"/>
                <a:cs typeface="Trebuchet MS"/>
              </a:rPr>
              <a:t> </a:t>
            </a:r>
            <a:r>
              <a:rPr sz="100" spc="-7" dirty="0">
                <a:latin typeface="Trebuchet MS"/>
                <a:cs typeface="Trebuchet MS"/>
              </a:rPr>
              <a:t>oír</a:t>
            </a:r>
            <a:r>
              <a:rPr sz="100" dirty="0">
                <a:latin typeface="Trebuchet MS"/>
                <a:cs typeface="Trebuchet MS"/>
              </a:rPr>
              <a:t> </a:t>
            </a:r>
            <a:r>
              <a:rPr sz="100" spc="-7" dirty="0">
                <a:latin typeface="Trebuchet MS"/>
                <a:cs typeface="Trebuchet MS"/>
              </a:rPr>
              <a:t>música</a:t>
            </a:r>
            <a:r>
              <a:rPr sz="100" dirty="0">
                <a:latin typeface="Trebuchet MS"/>
                <a:cs typeface="Trebuchet MS"/>
              </a:rPr>
              <a:t> </a:t>
            </a:r>
            <a:r>
              <a:rPr sz="100" spc="-7" dirty="0">
                <a:latin typeface="Trebuchet MS"/>
                <a:cs typeface="Trebuchet MS"/>
              </a:rPr>
              <a:t>o</a:t>
            </a:r>
            <a:r>
              <a:rPr sz="100" spc="-3" dirty="0">
                <a:latin typeface="Trebuchet MS"/>
                <a:cs typeface="Trebuchet MS"/>
              </a:rPr>
              <a:t> </a:t>
            </a:r>
            <a:r>
              <a:rPr sz="100" spc="-7" dirty="0">
                <a:latin typeface="Trebuchet MS"/>
                <a:cs typeface="Trebuchet MS"/>
              </a:rPr>
              <a:t>ver</a:t>
            </a:r>
            <a:r>
              <a:rPr sz="100" dirty="0">
                <a:latin typeface="Trebuchet MS"/>
                <a:cs typeface="Trebuchet MS"/>
              </a:rPr>
              <a:t> </a:t>
            </a:r>
            <a:r>
              <a:rPr sz="100" spc="-7" dirty="0">
                <a:latin typeface="Trebuchet MS"/>
                <a:cs typeface="Trebuchet MS"/>
              </a:rPr>
              <a:t>vídeos.</a:t>
            </a:r>
            <a:endParaRPr sz="100">
              <a:latin typeface="Trebuchet MS"/>
              <a:cs typeface="Trebuchet MS"/>
            </a:endParaRPr>
          </a:p>
        </p:txBody>
      </p:sp>
      <p:sp>
        <p:nvSpPr>
          <p:cNvPr id="838" name="object 838"/>
          <p:cNvSpPr txBox="1"/>
          <p:nvPr/>
        </p:nvSpPr>
        <p:spPr>
          <a:xfrm rot="120000">
            <a:off x="7609344" y="3230476"/>
            <a:ext cx="105265" cy="64179"/>
          </a:xfrm>
          <a:prstGeom prst="rect">
            <a:avLst/>
          </a:prstGeom>
        </p:spPr>
        <p:txBody>
          <a:bodyPr vert="horz" wrap="square" lIns="0" tIns="2598" rIns="0" bIns="0" rtlCol="0">
            <a:spAutoFit/>
          </a:bodyPr>
          <a:lstStyle/>
          <a:p>
            <a:pPr>
              <a:spcBef>
                <a:spcPts val="20"/>
              </a:spcBef>
            </a:pPr>
            <a:r>
              <a:rPr sz="100" b="1" spc="-7" dirty="0">
                <a:solidFill>
                  <a:srgbClr val="005899"/>
                </a:solidFill>
                <a:latin typeface="Trebuchet MS"/>
                <a:cs typeface="Trebuchet MS"/>
              </a:rPr>
              <a:t>sin</a:t>
            </a:r>
            <a:r>
              <a:rPr sz="100" b="1" dirty="0">
                <a:solidFill>
                  <a:srgbClr val="005899"/>
                </a:solidFill>
                <a:latin typeface="Trebuchet MS"/>
                <a:cs typeface="Trebuchet MS"/>
              </a:rPr>
              <a:t> </a:t>
            </a:r>
            <a:r>
              <a:rPr sz="100" b="1" spc="-7" dirty="0">
                <a:solidFill>
                  <a:srgbClr val="005899"/>
                </a:solidFill>
                <a:latin typeface="Trebuchet MS"/>
                <a:cs typeface="Trebuchet MS"/>
              </a:rPr>
              <a:t>receta</a:t>
            </a:r>
            <a:r>
              <a:rPr sz="100" b="1" dirty="0">
                <a:solidFill>
                  <a:srgbClr val="005899"/>
                </a:solidFill>
                <a:latin typeface="Trebuchet MS"/>
                <a:cs typeface="Trebuchet MS"/>
              </a:rPr>
              <a:t> </a:t>
            </a:r>
            <a:r>
              <a:rPr sz="100" b="1" spc="-7" dirty="0">
                <a:solidFill>
                  <a:srgbClr val="005899"/>
                </a:solidFill>
                <a:latin typeface="Trebuchet MS"/>
                <a:cs typeface="Trebuchet MS"/>
              </a:rPr>
              <a:t>médica</a:t>
            </a:r>
            <a:r>
              <a:rPr sz="100" b="1" dirty="0">
                <a:solidFill>
                  <a:srgbClr val="005899"/>
                </a:solidFill>
                <a:latin typeface="Trebuchet MS"/>
                <a:cs typeface="Trebuchet MS"/>
              </a:rPr>
              <a:t> </a:t>
            </a:r>
            <a:r>
              <a:rPr sz="100" b="1" spc="-7" dirty="0">
                <a:solidFill>
                  <a:srgbClr val="005899"/>
                </a:solidFill>
                <a:latin typeface="Trebuchet MS"/>
                <a:cs typeface="Trebuchet MS"/>
              </a:rPr>
              <a:t>(lidocaína),</a:t>
            </a:r>
            <a:r>
              <a:rPr sz="100" b="1" dirty="0">
                <a:solidFill>
                  <a:srgbClr val="005899"/>
                </a:solidFill>
                <a:latin typeface="Trebuchet MS"/>
                <a:cs typeface="Trebuchet MS"/>
              </a:rPr>
              <a:t> </a:t>
            </a:r>
            <a:r>
              <a:rPr sz="100" b="1" spc="-7" dirty="0">
                <a:solidFill>
                  <a:srgbClr val="005899"/>
                </a:solidFill>
                <a:latin typeface="Trebuchet MS"/>
                <a:cs typeface="Trebuchet MS"/>
              </a:rPr>
              <a:t>en</a:t>
            </a:r>
            <a:r>
              <a:rPr sz="100" b="1" dirty="0">
                <a:solidFill>
                  <a:srgbClr val="005899"/>
                </a:solidFill>
                <a:latin typeface="Trebuchet MS"/>
                <a:cs typeface="Trebuchet MS"/>
              </a:rPr>
              <a:t> </a:t>
            </a:r>
            <a:r>
              <a:rPr sz="100" b="1" spc="-7" dirty="0">
                <a:solidFill>
                  <a:srgbClr val="005899"/>
                </a:solidFill>
                <a:latin typeface="Trebuchet MS"/>
                <a:cs typeface="Trebuchet MS"/>
              </a:rPr>
              <a:t>el</a:t>
            </a:r>
            <a:r>
              <a:rPr sz="100" b="1" dirty="0">
                <a:solidFill>
                  <a:srgbClr val="005899"/>
                </a:solidFill>
                <a:latin typeface="Trebuchet MS"/>
                <a:cs typeface="Trebuchet MS"/>
              </a:rPr>
              <a:t> </a:t>
            </a:r>
            <a:r>
              <a:rPr sz="100" b="1" spc="-7" dirty="0">
                <a:solidFill>
                  <a:srgbClr val="005899"/>
                </a:solidFill>
                <a:latin typeface="Trebuchet MS"/>
                <a:cs typeface="Trebuchet MS"/>
              </a:rPr>
              <a:t>brazo</a:t>
            </a:r>
            <a:r>
              <a:rPr sz="100" b="1" dirty="0">
                <a:solidFill>
                  <a:srgbClr val="005899"/>
                </a:solidFill>
                <a:latin typeface="Trebuchet MS"/>
                <a:cs typeface="Trebuchet MS"/>
              </a:rPr>
              <a:t> </a:t>
            </a:r>
            <a:r>
              <a:rPr sz="100" b="1" spc="-7" dirty="0">
                <a:solidFill>
                  <a:srgbClr val="005899"/>
                </a:solidFill>
                <a:latin typeface="Trebuchet MS"/>
                <a:cs typeface="Trebuchet MS"/>
              </a:rPr>
              <a:t>de</a:t>
            </a:r>
            <a:r>
              <a:rPr sz="100" b="1" dirty="0">
                <a:solidFill>
                  <a:srgbClr val="005899"/>
                </a:solidFill>
                <a:latin typeface="Trebuchet MS"/>
                <a:cs typeface="Trebuchet MS"/>
              </a:rPr>
              <a:t> </a:t>
            </a:r>
            <a:r>
              <a:rPr sz="100" b="1" spc="-7" dirty="0">
                <a:solidFill>
                  <a:srgbClr val="005899"/>
                </a:solidFill>
                <a:latin typeface="Trebuchet MS"/>
                <a:cs typeface="Trebuchet MS"/>
              </a:rPr>
              <a:t>su</a:t>
            </a:r>
            <a:r>
              <a:rPr sz="100" b="1" dirty="0">
                <a:solidFill>
                  <a:srgbClr val="005899"/>
                </a:solidFill>
                <a:latin typeface="Trebuchet MS"/>
                <a:cs typeface="Trebuchet MS"/>
              </a:rPr>
              <a:t> </a:t>
            </a:r>
            <a:r>
              <a:rPr sz="100" b="1" spc="-7" dirty="0">
                <a:solidFill>
                  <a:srgbClr val="005899"/>
                </a:solidFill>
                <a:latin typeface="Trebuchet MS"/>
                <a:cs typeface="Trebuchet MS"/>
              </a:rPr>
              <a:t>hijo</a:t>
            </a:r>
            <a:r>
              <a:rPr sz="100" b="1" dirty="0">
                <a:solidFill>
                  <a:srgbClr val="005899"/>
                </a:solidFill>
                <a:latin typeface="Trebuchet MS"/>
                <a:cs typeface="Trebuchet MS"/>
              </a:rPr>
              <a:t> </a:t>
            </a:r>
            <a:r>
              <a:rPr sz="100" b="1" spc="-7" dirty="0">
                <a:solidFill>
                  <a:srgbClr val="005899"/>
                </a:solidFill>
                <a:latin typeface="Trebuchet MS"/>
                <a:cs typeface="Trebuchet MS"/>
              </a:rPr>
              <a:t>antes</a:t>
            </a:r>
            <a:r>
              <a:rPr sz="100" b="1" dirty="0">
                <a:solidFill>
                  <a:srgbClr val="005899"/>
                </a:solidFill>
                <a:latin typeface="Trebuchet MS"/>
                <a:cs typeface="Trebuchet MS"/>
              </a:rPr>
              <a:t> </a:t>
            </a:r>
            <a:r>
              <a:rPr sz="100" b="1" spc="-7" dirty="0">
                <a:solidFill>
                  <a:srgbClr val="005899"/>
                </a:solidFill>
                <a:latin typeface="Trebuchet MS"/>
                <a:cs typeface="Trebuchet MS"/>
              </a:rPr>
              <a:t>de</a:t>
            </a:r>
            <a:r>
              <a:rPr sz="100" b="1" dirty="0">
                <a:solidFill>
                  <a:srgbClr val="005899"/>
                </a:solidFill>
                <a:latin typeface="Trebuchet MS"/>
                <a:cs typeface="Trebuchet MS"/>
              </a:rPr>
              <a:t> </a:t>
            </a:r>
            <a:r>
              <a:rPr sz="100" b="1" spc="-7" dirty="0">
                <a:solidFill>
                  <a:srgbClr val="005899"/>
                </a:solidFill>
                <a:latin typeface="Trebuchet MS"/>
                <a:cs typeface="Trebuchet MS"/>
              </a:rPr>
              <a:t>la</a:t>
            </a:r>
            <a:r>
              <a:rPr sz="100" b="1" dirty="0">
                <a:solidFill>
                  <a:srgbClr val="005899"/>
                </a:solidFill>
                <a:latin typeface="Trebuchet MS"/>
                <a:cs typeface="Trebuchet MS"/>
              </a:rPr>
              <a:t> </a:t>
            </a:r>
            <a:r>
              <a:rPr sz="100" b="1" spc="-7" dirty="0">
                <a:solidFill>
                  <a:srgbClr val="005899"/>
                </a:solidFill>
                <a:latin typeface="Trebuchet MS"/>
                <a:cs typeface="Trebuchet MS"/>
              </a:rPr>
              <a:t>vacuna.</a:t>
            </a:r>
            <a:endParaRPr sz="100">
              <a:latin typeface="Trebuchet MS"/>
              <a:cs typeface="Trebuchet MS"/>
            </a:endParaRPr>
          </a:p>
        </p:txBody>
      </p:sp>
      <p:sp>
        <p:nvSpPr>
          <p:cNvPr id="839" name="object 839"/>
          <p:cNvSpPr txBox="1"/>
          <p:nvPr/>
        </p:nvSpPr>
        <p:spPr>
          <a:xfrm rot="180000">
            <a:off x="7613872" y="3248169"/>
            <a:ext cx="137712" cy="63741"/>
          </a:xfrm>
          <a:prstGeom prst="rect">
            <a:avLst/>
          </a:prstGeom>
        </p:spPr>
        <p:txBody>
          <a:bodyPr vert="horz" wrap="square" lIns="0" tIns="2165" rIns="0" bIns="0" rtlCol="0">
            <a:spAutoFit/>
          </a:bodyPr>
          <a:lstStyle/>
          <a:p>
            <a:pPr>
              <a:spcBef>
                <a:spcPts val="17"/>
              </a:spcBef>
            </a:pPr>
            <a:r>
              <a:rPr sz="100" spc="-7" dirty="0">
                <a:latin typeface="Trebuchet MS"/>
                <a:cs typeface="Trebuchet MS"/>
              </a:rPr>
              <a:t>piquete</a:t>
            </a:r>
            <a:r>
              <a:rPr sz="100" spc="-3" dirty="0">
                <a:latin typeface="Trebuchet MS"/>
                <a:cs typeface="Trebuchet MS"/>
              </a:rPr>
              <a:t> </a:t>
            </a:r>
            <a:r>
              <a:rPr sz="100" spc="-7" dirty="0">
                <a:latin typeface="Trebuchet MS"/>
                <a:cs typeface="Trebuchet MS"/>
              </a:rPr>
              <a:t>y</a:t>
            </a:r>
            <a:r>
              <a:rPr sz="100" dirty="0">
                <a:latin typeface="Trebuchet MS"/>
                <a:cs typeface="Trebuchet MS"/>
              </a:rPr>
              <a:t> </a:t>
            </a:r>
            <a:r>
              <a:rPr sz="100" spc="-7" dirty="0">
                <a:latin typeface="Trebuchet MS"/>
                <a:cs typeface="Trebuchet MS"/>
              </a:rPr>
              <a:t>algunos</a:t>
            </a:r>
            <a:r>
              <a:rPr sz="100" dirty="0">
                <a:latin typeface="Trebuchet MS"/>
                <a:cs typeface="Trebuchet MS"/>
              </a:rPr>
              <a:t> </a:t>
            </a:r>
            <a:r>
              <a:rPr sz="100" spc="-7" dirty="0">
                <a:latin typeface="Trebuchet MS"/>
                <a:cs typeface="Trebuchet MS"/>
              </a:rPr>
              <a:t>un</a:t>
            </a:r>
            <a:r>
              <a:rPr sz="100" dirty="0">
                <a:latin typeface="Trebuchet MS"/>
                <a:cs typeface="Trebuchet MS"/>
              </a:rPr>
              <a:t> </a:t>
            </a:r>
            <a:r>
              <a:rPr sz="100" spc="-7" dirty="0">
                <a:latin typeface="Trebuchet MS"/>
                <a:cs typeface="Trebuchet MS"/>
              </a:rPr>
              <a:t>poco</a:t>
            </a:r>
            <a:r>
              <a:rPr sz="100" dirty="0">
                <a:latin typeface="Trebuchet MS"/>
                <a:cs typeface="Trebuchet MS"/>
              </a:rPr>
              <a:t> </a:t>
            </a:r>
            <a:r>
              <a:rPr sz="100" spc="-7" dirty="0">
                <a:latin typeface="Trebuchet MS"/>
                <a:cs typeface="Trebuchet MS"/>
              </a:rPr>
              <a:t>de</a:t>
            </a:r>
            <a:r>
              <a:rPr sz="100" spc="-3" dirty="0">
                <a:latin typeface="Trebuchet MS"/>
                <a:cs typeface="Trebuchet MS"/>
              </a:rPr>
              <a:t> </a:t>
            </a:r>
            <a:r>
              <a:rPr sz="100" spc="-7" dirty="0">
                <a:latin typeface="Trebuchet MS"/>
                <a:cs typeface="Trebuchet MS"/>
              </a:rPr>
              <a:t>presión.</a:t>
            </a:r>
            <a:r>
              <a:rPr sz="100" dirty="0">
                <a:latin typeface="Trebuchet MS"/>
                <a:cs typeface="Trebuchet MS"/>
              </a:rPr>
              <a:t> </a:t>
            </a:r>
            <a:r>
              <a:rPr sz="100" spc="-7" dirty="0">
                <a:latin typeface="Trebuchet MS"/>
                <a:cs typeface="Trebuchet MS"/>
              </a:rPr>
              <a:t>Me</a:t>
            </a:r>
            <a:r>
              <a:rPr sz="100" dirty="0">
                <a:latin typeface="Trebuchet MS"/>
                <a:cs typeface="Trebuchet MS"/>
              </a:rPr>
              <a:t> </a:t>
            </a:r>
            <a:r>
              <a:rPr sz="100" spc="-7" dirty="0">
                <a:latin typeface="Trebuchet MS"/>
                <a:cs typeface="Trebuchet MS"/>
              </a:rPr>
              <a:t>puedes</a:t>
            </a:r>
            <a:r>
              <a:rPr sz="100" dirty="0">
                <a:latin typeface="Trebuchet MS"/>
                <a:cs typeface="Trebuchet MS"/>
              </a:rPr>
              <a:t> </a:t>
            </a:r>
            <a:r>
              <a:rPr sz="100" spc="-7" dirty="0">
                <a:latin typeface="Trebuchet MS"/>
                <a:cs typeface="Trebuchet MS"/>
              </a:rPr>
              <a:t>decir</a:t>
            </a:r>
            <a:r>
              <a:rPr sz="100" spc="-3" dirty="0">
                <a:latin typeface="Trebuchet MS"/>
                <a:cs typeface="Trebuchet MS"/>
              </a:rPr>
              <a:t> </a:t>
            </a:r>
            <a:r>
              <a:rPr sz="100" spc="-7" dirty="0">
                <a:latin typeface="Trebuchet MS"/>
                <a:cs typeface="Trebuchet MS"/>
              </a:rPr>
              <a:t>lo</a:t>
            </a:r>
            <a:r>
              <a:rPr sz="100" dirty="0">
                <a:latin typeface="Trebuchet MS"/>
                <a:cs typeface="Trebuchet MS"/>
              </a:rPr>
              <a:t> </a:t>
            </a:r>
            <a:r>
              <a:rPr sz="100" spc="-7" dirty="0">
                <a:latin typeface="Trebuchet MS"/>
                <a:cs typeface="Trebuchet MS"/>
              </a:rPr>
              <a:t>que</a:t>
            </a:r>
            <a:r>
              <a:rPr sz="100" dirty="0">
                <a:latin typeface="Trebuchet MS"/>
                <a:cs typeface="Trebuchet MS"/>
              </a:rPr>
              <a:t> </a:t>
            </a:r>
            <a:r>
              <a:rPr sz="100" spc="-7" dirty="0">
                <a:latin typeface="Trebuchet MS"/>
                <a:cs typeface="Trebuchet MS"/>
              </a:rPr>
              <a:t>sientes</a:t>
            </a:r>
            <a:r>
              <a:rPr sz="100" dirty="0">
                <a:latin typeface="Trebuchet MS"/>
                <a:cs typeface="Trebuchet MS"/>
              </a:rPr>
              <a:t> </a:t>
            </a:r>
            <a:r>
              <a:rPr sz="100" spc="-7" dirty="0">
                <a:latin typeface="Trebuchet MS"/>
                <a:cs typeface="Trebuchet MS"/>
              </a:rPr>
              <a:t>una</a:t>
            </a:r>
            <a:r>
              <a:rPr sz="100" dirty="0">
                <a:latin typeface="Trebuchet MS"/>
                <a:cs typeface="Trebuchet MS"/>
              </a:rPr>
              <a:t> </a:t>
            </a:r>
            <a:r>
              <a:rPr sz="100" spc="-7" dirty="0">
                <a:latin typeface="Trebuchet MS"/>
                <a:cs typeface="Trebuchet MS"/>
              </a:rPr>
              <a:t>vez</a:t>
            </a:r>
            <a:r>
              <a:rPr sz="100" spc="-3" dirty="0">
                <a:latin typeface="Trebuchet MS"/>
                <a:cs typeface="Trebuchet MS"/>
              </a:rPr>
              <a:t> </a:t>
            </a:r>
            <a:r>
              <a:rPr sz="100" spc="-7" dirty="0">
                <a:latin typeface="Trebuchet MS"/>
                <a:cs typeface="Trebuchet MS"/>
              </a:rPr>
              <a:t>que</a:t>
            </a:r>
            <a:r>
              <a:rPr sz="100" dirty="0">
                <a:latin typeface="Trebuchet MS"/>
                <a:cs typeface="Trebuchet MS"/>
              </a:rPr>
              <a:t> </a:t>
            </a:r>
            <a:r>
              <a:rPr sz="100" spc="-7" dirty="0">
                <a:latin typeface="Trebuchet MS"/>
                <a:cs typeface="Trebuchet MS"/>
              </a:rPr>
              <a:t>hayamos</a:t>
            </a:r>
            <a:r>
              <a:rPr sz="100" dirty="0">
                <a:latin typeface="Trebuchet MS"/>
                <a:cs typeface="Trebuchet MS"/>
              </a:rPr>
              <a:t> </a:t>
            </a:r>
            <a:r>
              <a:rPr sz="100" spc="-7" dirty="0">
                <a:latin typeface="Trebuchet MS"/>
                <a:cs typeface="Trebuchet MS"/>
              </a:rPr>
              <a:t>terminado.”</a:t>
            </a:r>
            <a:endParaRPr sz="100">
              <a:latin typeface="Trebuchet MS"/>
              <a:cs typeface="Trebuchet MS"/>
            </a:endParaRPr>
          </a:p>
        </p:txBody>
      </p:sp>
      <p:sp>
        <p:nvSpPr>
          <p:cNvPr id="840" name="object 840"/>
          <p:cNvSpPr txBox="1"/>
          <p:nvPr/>
        </p:nvSpPr>
        <p:spPr>
          <a:xfrm rot="180000">
            <a:off x="7613409" y="3256789"/>
            <a:ext cx="124728" cy="63741"/>
          </a:xfrm>
          <a:prstGeom prst="rect">
            <a:avLst/>
          </a:prstGeom>
        </p:spPr>
        <p:txBody>
          <a:bodyPr vert="horz" wrap="square" lIns="0" tIns="2165" rIns="0" bIns="0" rtlCol="0">
            <a:spAutoFit/>
          </a:bodyPr>
          <a:lstStyle/>
          <a:p>
            <a:pPr>
              <a:spcBef>
                <a:spcPts val="17"/>
              </a:spcBef>
            </a:pPr>
            <a:r>
              <a:rPr sz="100" spc="-7" dirty="0">
                <a:latin typeface="Trebuchet MS"/>
                <a:cs typeface="Trebuchet MS"/>
              </a:rPr>
              <a:t>al</a:t>
            </a:r>
            <a:r>
              <a:rPr sz="100" spc="-3" dirty="0">
                <a:latin typeface="Trebuchet MS"/>
                <a:cs typeface="Trebuchet MS"/>
              </a:rPr>
              <a:t> </a:t>
            </a:r>
            <a:r>
              <a:rPr sz="100" spc="-7" dirty="0">
                <a:latin typeface="Trebuchet MS"/>
                <a:cs typeface="Trebuchet MS"/>
              </a:rPr>
              <a:t>doctor.</a:t>
            </a:r>
            <a:r>
              <a:rPr sz="100" dirty="0">
                <a:latin typeface="Trebuchet MS"/>
                <a:cs typeface="Trebuchet MS"/>
              </a:rPr>
              <a:t> </a:t>
            </a:r>
            <a:r>
              <a:rPr sz="100" spc="-7" dirty="0">
                <a:latin typeface="Trebuchet MS"/>
                <a:cs typeface="Trebuchet MS"/>
              </a:rPr>
              <a:t>Es</a:t>
            </a:r>
            <a:r>
              <a:rPr sz="100" dirty="0">
                <a:latin typeface="Trebuchet MS"/>
                <a:cs typeface="Trebuchet MS"/>
              </a:rPr>
              <a:t> </a:t>
            </a:r>
            <a:r>
              <a:rPr sz="100" spc="-7" dirty="0">
                <a:latin typeface="Trebuchet MS"/>
                <a:cs typeface="Trebuchet MS"/>
              </a:rPr>
              <a:t>normal</a:t>
            </a:r>
            <a:r>
              <a:rPr sz="100" dirty="0">
                <a:latin typeface="Trebuchet MS"/>
                <a:cs typeface="Trebuchet MS"/>
              </a:rPr>
              <a:t> </a:t>
            </a:r>
            <a:r>
              <a:rPr sz="100" spc="-7" dirty="0">
                <a:latin typeface="Trebuchet MS"/>
                <a:cs typeface="Trebuchet MS"/>
              </a:rPr>
              <a:t>sentirse</a:t>
            </a:r>
            <a:r>
              <a:rPr sz="100" dirty="0">
                <a:latin typeface="Trebuchet MS"/>
                <a:cs typeface="Trebuchet MS"/>
              </a:rPr>
              <a:t> </a:t>
            </a:r>
            <a:r>
              <a:rPr sz="100" spc="-7" dirty="0">
                <a:latin typeface="Trebuchet MS"/>
                <a:cs typeface="Trebuchet MS"/>
              </a:rPr>
              <a:t>de</a:t>
            </a:r>
            <a:r>
              <a:rPr sz="100" dirty="0">
                <a:latin typeface="Trebuchet MS"/>
                <a:cs typeface="Trebuchet MS"/>
              </a:rPr>
              <a:t> </a:t>
            </a:r>
            <a:r>
              <a:rPr sz="100" spc="-7" dirty="0">
                <a:latin typeface="Trebuchet MS"/>
                <a:cs typeface="Trebuchet MS"/>
              </a:rPr>
              <a:t>esa</a:t>
            </a:r>
            <a:r>
              <a:rPr sz="100" dirty="0">
                <a:latin typeface="Trebuchet MS"/>
                <a:cs typeface="Trebuchet MS"/>
              </a:rPr>
              <a:t> </a:t>
            </a:r>
            <a:r>
              <a:rPr sz="100" spc="-7" dirty="0">
                <a:latin typeface="Trebuchet MS"/>
                <a:cs typeface="Trebuchet MS"/>
              </a:rPr>
              <a:t>manera.</a:t>
            </a:r>
            <a:r>
              <a:rPr sz="100" dirty="0">
                <a:latin typeface="Trebuchet MS"/>
                <a:cs typeface="Trebuchet MS"/>
              </a:rPr>
              <a:t> </a:t>
            </a:r>
            <a:r>
              <a:rPr sz="100" spc="-14" dirty="0">
                <a:latin typeface="Trebuchet MS"/>
                <a:cs typeface="Trebuchet MS"/>
              </a:rPr>
              <a:t>Yo</a:t>
            </a:r>
            <a:r>
              <a:rPr sz="100" dirty="0">
                <a:latin typeface="Trebuchet MS"/>
                <a:cs typeface="Trebuchet MS"/>
              </a:rPr>
              <a:t> </a:t>
            </a:r>
            <a:r>
              <a:rPr sz="100" spc="-7" dirty="0">
                <a:latin typeface="Trebuchet MS"/>
                <a:cs typeface="Trebuchet MS"/>
              </a:rPr>
              <a:t>estaré</a:t>
            </a:r>
            <a:r>
              <a:rPr sz="100" spc="-3" dirty="0">
                <a:latin typeface="Trebuchet MS"/>
                <a:cs typeface="Trebuchet MS"/>
              </a:rPr>
              <a:t> </a:t>
            </a:r>
            <a:r>
              <a:rPr sz="100" spc="-7" dirty="0">
                <a:latin typeface="Trebuchet MS"/>
                <a:cs typeface="Trebuchet MS"/>
              </a:rPr>
              <a:t>a</a:t>
            </a:r>
            <a:r>
              <a:rPr sz="100" dirty="0">
                <a:latin typeface="Trebuchet MS"/>
                <a:cs typeface="Trebuchet MS"/>
              </a:rPr>
              <a:t> </a:t>
            </a:r>
            <a:r>
              <a:rPr sz="100" spc="-7" dirty="0">
                <a:latin typeface="Trebuchet MS"/>
                <a:cs typeface="Trebuchet MS"/>
              </a:rPr>
              <a:t>aquí</a:t>
            </a:r>
            <a:r>
              <a:rPr sz="100" dirty="0">
                <a:latin typeface="Trebuchet MS"/>
                <a:cs typeface="Trebuchet MS"/>
              </a:rPr>
              <a:t> </a:t>
            </a:r>
            <a:r>
              <a:rPr sz="100" spc="-7" dirty="0">
                <a:latin typeface="Trebuchet MS"/>
                <a:cs typeface="Trebuchet MS"/>
              </a:rPr>
              <a:t>a</a:t>
            </a:r>
            <a:r>
              <a:rPr sz="100" dirty="0">
                <a:latin typeface="Trebuchet MS"/>
                <a:cs typeface="Trebuchet MS"/>
              </a:rPr>
              <a:t> </a:t>
            </a:r>
            <a:r>
              <a:rPr sz="100" spc="-7" dirty="0">
                <a:latin typeface="Trebuchet MS"/>
                <a:cs typeface="Trebuchet MS"/>
              </a:rPr>
              <a:t>tu</a:t>
            </a:r>
            <a:r>
              <a:rPr sz="100" dirty="0">
                <a:latin typeface="Trebuchet MS"/>
                <a:cs typeface="Trebuchet MS"/>
              </a:rPr>
              <a:t> </a:t>
            </a:r>
            <a:r>
              <a:rPr sz="100" spc="-7" dirty="0">
                <a:latin typeface="Trebuchet MS"/>
                <a:cs typeface="Trebuchet MS"/>
              </a:rPr>
              <a:t>lado.</a:t>
            </a:r>
            <a:r>
              <a:rPr sz="100" dirty="0">
                <a:latin typeface="Trebuchet MS"/>
                <a:cs typeface="Trebuchet MS"/>
              </a:rPr>
              <a:t> </a:t>
            </a:r>
            <a:r>
              <a:rPr sz="100" spc="-7" dirty="0">
                <a:latin typeface="Trebuchet MS"/>
                <a:cs typeface="Trebuchet MS"/>
              </a:rPr>
              <a:t>Lo</a:t>
            </a:r>
            <a:r>
              <a:rPr sz="100" dirty="0">
                <a:latin typeface="Trebuchet MS"/>
                <a:cs typeface="Trebuchet MS"/>
              </a:rPr>
              <a:t> </a:t>
            </a:r>
            <a:r>
              <a:rPr sz="100" spc="-7" dirty="0">
                <a:latin typeface="Trebuchet MS"/>
                <a:cs typeface="Trebuchet MS"/>
              </a:rPr>
              <a:t>pasaremos</a:t>
            </a:r>
            <a:r>
              <a:rPr sz="100" dirty="0">
                <a:latin typeface="Trebuchet MS"/>
                <a:cs typeface="Trebuchet MS"/>
              </a:rPr>
              <a:t> </a:t>
            </a:r>
            <a:r>
              <a:rPr sz="100" spc="-7" dirty="0">
                <a:latin typeface="Trebuchet MS"/>
                <a:cs typeface="Trebuchet MS"/>
              </a:rPr>
              <a:t>juntos”.</a:t>
            </a:r>
            <a:endParaRPr sz="100">
              <a:latin typeface="Trebuchet MS"/>
              <a:cs typeface="Trebuchet MS"/>
            </a:endParaRPr>
          </a:p>
        </p:txBody>
      </p:sp>
      <p:sp>
        <p:nvSpPr>
          <p:cNvPr id="841" name="object 841"/>
          <p:cNvSpPr txBox="1"/>
          <p:nvPr/>
        </p:nvSpPr>
        <p:spPr>
          <a:xfrm rot="180000">
            <a:off x="7608768" y="3243894"/>
            <a:ext cx="24047" cy="46166"/>
          </a:xfrm>
          <a:prstGeom prst="rect">
            <a:avLst/>
          </a:prstGeom>
        </p:spPr>
        <p:txBody>
          <a:bodyPr vert="horz" wrap="square" lIns="0" tIns="0" rIns="0" bIns="0" rtlCol="0">
            <a:spAutoFit/>
          </a:bodyPr>
          <a:lstStyle/>
          <a:p>
            <a:pPr>
              <a:lnSpc>
                <a:spcPct val="100000"/>
              </a:lnSpc>
            </a:pPr>
            <a:r>
              <a:rPr sz="100" b="1" dirty="0">
                <a:solidFill>
                  <a:srgbClr val="294362"/>
                </a:solidFill>
                <a:latin typeface="Arial Narrow"/>
                <a:cs typeface="Arial Narrow"/>
              </a:rPr>
              <a:t>Sea </a:t>
            </a:r>
            <a:r>
              <a:rPr sz="100" b="1" spc="-7" dirty="0">
                <a:solidFill>
                  <a:srgbClr val="294362"/>
                </a:solidFill>
                <a:latin typeface="Arial Narrow"/>
                <a:cs typeface="Arial Narrow"/>
              </a:rPr>
              <a:t>sincero</a:t>
            </a:r>
            <a:endParaRPr sz="100">
              <a:latin typeface="Arial Narrow"/>
              <a:cs typeface="Arial Narrow"/>
            </a:endParaRPr>
          </a:p>
        </p:txBody>
      </p:sp>
      <p:sp>
        <p:nvSpPr>
          <p:cNvPr id="842" name="object 842"/>
          <p:cNvSpPr txBox="1"/>
          <p:nvPr/>
        </p:nvSpPr>
        <p:spPr>
          <a:xfrm rot="180000">
            <a:off x="7611378" y="3236663"/>
            <a:ext cx="143339" cy="79130"/>
          </a:xfrm>
          <a:prstGeom prst="rect">
            <a:avLst/>
          </a:prstGeom>
        </p:spPr>
        <p:txBody>
          <a:bodyPr vert="horz" wrap="square" lIns="0" tIns="2165" rIns="0" bIns="0" rtlCol="0">
            <a:spAutoFit/>
          </a:bodyPr>
          <a:lstStyle/>
          <a:p>
            <a:pPr marL="2598" indent="-3031">
              <a:spcBef>
                <a:spcPts val="17"/>
              </a:spcBef>
              <a:buClr>
                <a:srgbClr val="0092D1"/>
              </a:buClr>
              <a:buSzPts val="100"/>
              <a:buFont typeface="Trebuchet MS"/>
              <a:buChar char="•"/>
              <a:tabLst>
                <a:tab pos="3031" algn="l"/>
              </a:tabLst>
            </a:pPr>
            <a:r>
              <a:rPr sz="100" spc="-7" dirty="0">
                <a:latin typeface="Trebuchet MS"/>
                <a:cs typeface="Trebuchet MS"/>
              </a:rPr>
              <a:t>Si</a:t>
            </a:r>
            <a:r>
              <a:rPr sz="100" spc="-3" dirty="0">
                <a:latin typeface="Trebuchet MS"/>
                <a:cs typeface="Trebuchet MS"/>
              </a:rPr>
              <a:t> </a:t>
            </a:r>
            <a:r>
              <a:rPr sz="100" spc="-7" dirty="0">
                <a:latin typeface="Trebuchet MS"/>
                <a:cs typeface="Trebuchet MS"/>
              </a:rPr>
              <a:t>su</a:t>
            </a:r>
            <a:r>
              <a:rPr sz="100" dirty="0">
                <a:latin typeface="Trebuchet MS"/>
                <a:cs typeface="Trebuchet MS"/>
              </a:rPr>
              <a:t> </a:t>
            </a:r>
            <a:r>
              <a:rPr sz="100" spc="-7" dirty="0">
                <a:latin typeface="Trebuchet MS"/>
                <a:cs typeface="Trebuchet MS"/>
              </a:rPr>
              <a:t>hijo</a:t>
            </a:r>
            <a:r>
              <a:rPr sz="100" dirty="0">
                <a:latin typeface="Trebuchet MS"/>
                <a:cs typeface="Trebuchet MS"/>
              </a:rPr>
              <a:t> </a:t>
            </a:r>
            <a:r>
              <a:rPr sz="100" spc="-7" dirty="0">
                <a:latin typeface="Trebuchet MS"/>
                <a:cs typeface="Trebuchet MS"/>
              </a:rPr>
              <a:t>pregunta</a:t>
            </a:r>
            <a:r>
              <a:rPr sz="100" dirty="0">
                <a:latin typeface="Trebuchet MS"/>
                <a:cs typeface="Trebuchet MS"/>
              </a:rPr>
              <a:t> </a:t>
            </a:r>
            <a:r>
              <a:rPr sz="100" spc="-7" dirty="0">
                <a:latin typeface="Trebuchet MS"/>
                <a:cs typeface="Trebuchet MS"/>
              </a:rPr>
              <a:t>si</a:t>
            </a:r>
            <a:r>
              <a:rPr sz="100" dirty="0">
                <a:latin typeface="Trebuchet MS"/>
                <a:cs typeface="Trebuchet MS"/>
              </a:rPr>
              <a:t> </a:t>
            </a:r>
            <a:r>
              <a:rPr sz="100" spc="-7" dirty="0">
                <a:latin typeface="Trebuchet MS"/>
                <a:cs typeface="Trebuchet MS"/>
              </a:rPr>
              <a:t>la</a:t>
            </a:r>
            <a:r>
              <a:rPr sz="100" dirty="0">
                <a:latin typeface="Trebuchet MS"/>
                <a:cs typeface="Trebuchet MS"/>
              </a:rPr>
              <a:t> </a:t>
            </a:r>
            <a:r>
              <a:rPr sz="100" spc="-7" dirty="0">
                <a:latin typeface="Trebuchet MS"/>
                <a:cs typeface="Trebuchet MS"/>
              </a:rPr>
              <a:t>vacuna</a:t>
            </a:r>
            <a:r>
              <a:rPr sz="100" spc="-3" dirty="0">
                <a:latin typeface="Trebuchet MS"/>
                <a:cs typeface="Trebuchet MS"/>
              </a:rPr>
              <a:t> </a:t>
            </a:r>
            <a:r>
              <a:rPr sz="100" spc="-7" dirty="0">
                <a:latin typeface="Trebuchet MS"/>
                <a:cs typeface="Trebuchet MS"/>
              </a:rPr>
              <a:t>duele,</a:t>
            </a:r>
            <a:r>
              <a:rPr sz="100" dirty="0">
                <a:latin typeface="Trebuchet MS"/>
                <a:cs typeface="Trebuchet MS"/>
              </a:rPr>
              <a:t> </a:t>
            </a:r>
            <a:r>
              <a:rPr sz="100" spc="-7" dirty="0">
                <a:latin typeface="Trebuchet MS"/>
                <a:cs typeface="Trebuchet MS"/>
              </a:rPr>
              <a:t>dígale</a:t>
            </a:r>
            <a:r>
              <a:rPr sz="100" dirty="0">
                <a:latin typeface="Trebuchet MS"/>
                <a:cs typeface="Trebuchet MS"/>
              </a:rPr>
              <a:t> </a:t>
            </a:r>
            <a:r>
              <a:rPr sz="100" spc="-7" dirty="0">
                <a:latin typeface="Trebuchet MS"/>
                <a:cs typeface="Trebuchet MS"/>
              </a:rPr>
              <a:t>la</a:t>
            </a:r>
            <a:r>
              <a:rPr sz="100" dirty="0">
                <a:latin typeface="Trebuchet MS"/>
                <a:cs typeface="Trebuchet MS"/>
              </a:rPr>
              <a:t> </a:t>
            </a:r>
            <a:r>
              <a:rPr sz="100" spc="-7" dirty="0">
                <a:latin typeface="Trebuchet MS"/>
                <a:cs typeface="Trebuchet MS"/>
              </a:rPr>
              <a:t>verdad.</a:t>
            </a:r>
            <a:r>
              <a:rPr sz="100" dirty="0">
                <a:latin typeface="Trebuchet MS"/>
                <a:cs typeface="Trebuchet MS"/>
              </a:rPr>
              <a:t> </a:t>
            </a:r>
            <a:r>
              <a:rPr sz="100" spc="-7" dirty="0">
                <a:latin typeface="Trebuchet MS"/>
                <a:cs typeface="Trebuchet MS"/>
              </a:rPr>
              <a:t>Le</a:t>
            </a:r>
            <a:r>
              <a:rPr sz="100" dirty="0">
                <a:latin typeface="Trebuchet MS"/>
                <a:cs typeface="Trebuchet MS"/>
              </a:rPr>
              <a:t> </a:t>
            </a:r>
            <a:r>
              <a:rPr sz="100" spc="-7" dirty="0">
                <a:latin typeface="Trebuchet MS"/>
                <a:cs typeface="Trebuchet MS"/>
              </a:rPr>
              <a:t>puede</a:t>
            </a:r>
            <a:r>
              <a:rPr sz="100" spc="-3" dirty="0">
                <a:latin typeface="Trebuchet MS"/>
                <a:cs typeface="Trebuchet MS"/>
              </a:rPr>
              <a:t> </a:t>
            </a:r>
            <a:r>
              <a:rPr sz="100" spc="-7" dirty="0">
                <a:latin typeface="Trebuchet MS"/>
                <a:cs typeface="Trebuchet MS"/>
              </a:rPr>
              <a:t>decir:</a:t>
            </a:r>
            <a:r>
              <a:rPr sz="100" dirty="0">
                <a:latin typeface="Trebuchet MS"/>
                <a:cs typeface="Trebuchet MS"/>
              </a:rPr>
              <a:t> </a:t>
            </a:r>
            <a:r>
              <a:rPr sz="100" spc="-7" dirty="0">
                <a:latin typeface="Trebuchet MS"/>
                <a:cs typeface="Trebuchet MS"/>
              </a:rPr>
              <a:t>“Algunos</a:t>
            </a:r>
            <a:r>
              <a:rPr sz="100" dirty="0">
                <a:latin typeface="Trebuchet MS"/>
                <a:cs typeface="Trebuchet MS"/>
              </a:rPr>
              <a:t> </a:t>
            </a:r>
            <a:r>
              <a:rPr sz="100" spc="-7" dirty="0">
                <a:latin typeface="Trebuchet MS"/>
                <a:cs typeface="Trebuchet MS"/>
              </a:rPr>
              <a:t>niños</a:t>
            </a:r>
            <a:r>
              <a:rPr sz="100" dirty="0">
                <a:latin typeface="Trebuchet MS"/>
                <a:cs typeface="Trebuchet MS"/>
              </a:rPr>
              <a:t> </a:t>
            </a:r>
            <a:r>
              <a:rPr sz="100" spc="-7" dirty="0">
                <a:latin typeface="Trebuchet MS"/>
                <a:cs typeface="Trebuchet MS"/>
              </a:rPr>
              <a:t>sienten</a:t>
            </a:r>
            <a:r>
              <a:rPr sz="100" dirty="0">
                <a:latin typeface="Trebuchet MS"/>
                <a:cs typeface="Trebuchet MS"/>
              </a:rPr>
              <a:t> </a:t>
            </a:r>
            <a:r>
              <a:rPr sz="100" spc="-7" dirty="0">
                <a:latin typeface="Trebuchet MS"/>
                <a:cs typeface="Trebuchet MS"/>
              </a:rPr>
              <a:t>un</a:t>
            </a:r>
            <a:r>
              <a:rPr sz="100" dirty="0">
                <a:latin typeface="Trebuchet MS"/>
                <a:cs typeface="Trebuchet MS"/>
              </a:rPr>
              <a:t> </a:t>
            </a:r>
            <a:r>
              <a:rPr sz="100" spc="-7" dirty="0">
                <a:latin typeface="Trebuchet MS"/>
                <a:cs typeface="Trebuchet MS"/>
              </a:rPr>
              <a:t>pequeño</a:t>
            </a:r>
            <a:endParaRPr sz="100">
              <a:latin typeface="Trebuchet MS"/>
              <a:cs typeface="Trebuchet MS"/>
            </a:endParaRPr>
          </a:p>
        </p:txBody>
      </p:sp>
      <p:sp>
        <p:nvSpPr>
          <p:cNvPr id="843" name="object 843"/>
          <p:cNvSpPr txBox="1"/>
          <p:nvPr/>
        </p:nvSpPr>
        <p:spPr>
          <a:xfrm rot="180000">
            <a:off x="7610908" y="3253324"/>
            <a:ext cx="143339" cy="63741"/>
          </a:xfrm>
          <a:prstGeom prst="rect">
            <a:avLst/>
          </a:prstGeom>
        </p:spPr>
        <p:txBody>
          <a:bodyPr vert="horz" wrap="square" lIns="0" tIns="2165" rIns="0" bIns="0" rtlCol="0">
            <a:spAutoFit/>
          </a:bodyPr>
          <a:lstStyle/>
          <a:p>
            <a:pPr marL="2598" indent="-3031">
              <a:spcBef>
                <a:spcPts val="17"/>
              </a:spcBef>
              <a:buClr>
                <a:srgbClr val="0092D1"/>
              </a:buClr>
              <a:buSzPts val="100"/>
              <a:buFont typeface="Trebuchet MS"/>
              <a:buChar char="•"/>
              <a:tabLst>
                <a:tab pos="3031" algn="l"/>
              </a:tabLst>
            </a:pPr>
            <a:r>
              <a:rPr sz="100" spc="-7" dirty="0">
                <a:latin typeface="Trebuchet MS"/>
                <a:cs typeface="Trebuchet MS"/>
              </a:rPr>
              <a:t>Si</a:t>
            </a:r>
            <a:r>
              <a:rPr sz="100" dirty="0">
                <a:latin typeface="Trebuchet MS"/>
                <a:cs typeface="Trebuchet MS"/>
              </a:rPr>
              <a:t> </a:t>
            </a:r>
            <a:r>
              <a:rPr sz="100" spc="-7" dirty="0">
                <a:latin typeface="Trebuchet MS"/>
                <a:cs typeface="Trebuchet MS"/>
              </a:rPr>
              <a:t>tienen</a:t>
            </a:r>
            <a:r>
              <a:rPr sz="100" spc="3" dirty="0">
                <a:latin typeface="Trebuchet MS"/>
                <a:cs typeface="Trebuchet MS"/>
              </a:rPr>
              <a:t> </a:t>
            </a:r>
            <a:r>
              <a:rPr sz="100" spc="-7" dirty="0">
                <a:latin typeface="Trebuchet MS"/>
                <a:cs typeface="Trebuchet MS"/>
              </a:rPr>
              <a:t>miedo,</a:t>
            </a:r>
            <a:r>
              <a:rPr sz="100" spc="3" dirty="0">
                <a:latin typeface="Trebuchet MS"/>
                <a:cs typeface="Trebuchet MS"/>
              </a:rPr>
              <a:t> </a:t>
            </a:r>
            <a:r>
              <a:rPr sz="100" spc="-7" dirty="0">
                <a:latin typeface="Trebuchet MS"/>
                <a:cs typeface="Trebuchet MS"/>
              </a:rPr>
              <a:t>tenga</a:t>
            </a:r>
            <a:r>
              <a:rPr sz="100" dirty="0">
                <a:latin typeface="Trebuchet MS"/>
                <a:cs typeface="Trebuchet MS"/>
              </a:rPr>
              <a:t> </a:t>
            </a:r>
            <a:r>
              <a:rPr sz="100" spc="-7" dirty="0">
                <a:latin typeface="Trebuchet MS"/>
                <a:cs typeface="Trebuchet MS"/>
              </a:rPr>
              <a:t>en</a:t>
            </a:r>
            <a:r>
              <a:rPr sz="100" spc="3" dirty="0">
                <a:latin typeface="Trebuchet MS"/>
                <a:cs typeface="Trebuchet MS"/>
              </a:rPr>
              <a:t> </a:t>
            </a:r>
            <a:r>
              <a:rPr sz="100" spc="-7" dirty="0">
                <a:latin typeface="Trebuchet MS"/>
                <a:cs typeface="Trebuchet MS"/>
              </a:rPr>
              <a:t>cuenta</a:t>
            </a:r>
            <a:r>
              <a:rPr sz="100" spc="3" dirty="0">
                <a:latin typeface="Trebuchet MS"/>
                <a:cs typeface="Trebuchet MS"/>
              </a:rPr>
              <a:t> </a:t>
            </a:r>
            <a:r>
              <a:rPr sz="100" spc="-7" dirty="0">
                <a:latin typeface="Trebuchet MS"/>
                <a:cs typeface="Trebuchet MS"/>
              </a:rPr>
              <a:t>sus</a:t>
            </a:r>
            <a:r>
              <a:rPr sz="100" dirty="0">
                <a:latin typeface="Trebuchet MS"/>
                <a:cs typeface="Trebuchet MS"/>
              </a:rPr>
              <a:t> </a:t>
            </a:r>
            <a:r>
              <a:rPr sz="100" spc="-7" dirty="0">
                <a:latin typeface="Trebuchet MS"/>
                <a:cs typeface="Trebuchet MS"/>
              </a:rPr>
              <a:t>sentimientos:</a:t>
            </a:r>
            <a:r>
              <a:rPr sz="100" spc="3" dirty="0">
                <a:latin typeface="Trebuchet MS"/>
                <a:cs typeface="Trebuchet MS"/>
              </a:rPr>
              <a:t> </a:t>
            </a:r>
            <a:r>
              <a:rPr sz="100" spc="-7" dirty="0">
                <a:latin typeface="Trebuchet MS"/>
                <a:cs typeface="Trebuchet MS"/>
              </a:rPr>
              <a:t>“Algunas</a:t>
            </a:r>
            <a:r>
              <a:rPr sz="100" dirty="0">
                <a:latin typeface="Trebuchet MS"/>
                <a:cs typeface="Trebuchet MS"/>
              </a:rPr>
              <a:t> </a:t>
            </a:r>
            <a:r>
              <a:rPr sz="100" spc="-7" dirty="0">
                <a:latin typeface="Trebuchet MS"/>
                <a:cs typeface="Trebuchet MS"/>
              </a:rPr>
              <a:t>personas</a:t>
            </a:r>
            <a:r>
              <a:rPr sz="100" spc="3" dirty="0">
                <a:latin typeface="Trebuchet MS"/>
                <a:cs typeface="Trebuchet MS"/>
              </a:rPr>
              <a:t> </a:t>
            </a:r>
            <a:r>
              <a:rPr sz="100" spc="-7" dirty="0">
                <a:latin typeface="Trebuchet MS"/>
                <a:cs typeface="Trebuchet MS"/>
              </a:rPr>
              <a:t>se</a:t>
            </a:r>
            <a:r>
              <a:rPr sz="100" spc="3" dirty="0">
                <a:latin typeface="Trebuchet MS"/>
                <a:cs typeface="Trebuchet MS"/>
              </a:rPr>
              <a:t> </a:t>
            </a:r>
            <a:r>
              <a:rPr sz="100" spc="-7" dirty="0">
                <a:latin typeface="Trebuchet MS"/>
                <a:cs typeface="Trebuchet MS"/>
              </a:rPr>
              <a:t>ponen</a:t>
            </a:r>
            <a:r>
              <a:rPr sz="100" dirty="0">
                <a:latin typeface="Trebuchet MS"/>
                <a:cs typeface="Trebuchet MS"/>
              </a:rPr>
              <a:t> </a:t>
            </a:r>
            <a:r>
              <a:rPr sz="100" spc="-7" dirty="0">
                <a:latin typeface="Trebuchet MS"/>
                <a:cs typeface="Trebuchet MS"/>
              </a:rPr>
              <a:t>nerviosas</a:t>
            </a:r>
            <a:r>
              <a:rPr sz="100" spc="3" dirty="0">
                <a:latin typeface="Trebuchet MS"/>
                <a:cs typeface="Trebuchet MS"/>
              </a:rPr>
              <a:t> </a:t>
            </a:r>
            <a:r>
              <a:rPr sz="100" spc="-7" dirty="0">
                <a:latin typeface="Trebuchet MS"/>
                <a:cs typeface="Trebuchet MS"/>
              </a:rPr>
              <a:t>antes</a:t>
            </a:r>
            <a:r>
              <a:rPr sz="100" spc="3" dirty="0">
                <a:latin typeface="Trebuchet MS"/>
                <a:cs typeface="Trebuchet MS"/>
              </a:rPr>
              <a:t> </a:t>
            </a:r>
            <a:r>
              <a:rPr sz="100" spc="-7" dirty="0">
                <a:latin typeface="Trebuchet MS"/>
                <a:cs typeface="Trebuchet MS"/>
              </a:rPr>
              <a:t>de</a:t>
            </a:r>
            <a:r>
              <a:rPr sz="100" dirty="0">
                <a:latin typeface="Trebuchet MS"/>
                <a:cs typeface="Trebuchet MS"/>
              </a:rPr>
              <a:t> </a:t>
            </a:r>
            <a:r>
              <a:rPr sz="100" spc="-7" dirty="0">
                <a:latin typeface="Trebuchet MS"/>
                <a:cs typeface="Trebuchet MS"/>
              </a:rPr>
              <a:t>visitar</a:t>
            </a:r>
            <a:endParaRPr sz="100">
              <a:latin typeface="Trebuchet MS"/>
              <a:cs typeface="Trebuchet MS"/>
            </a:endParaRPr>
          </a:p>
        </p:txBody>
      </p:sp>
      <p:sp>
        <p:nvSpPr>
          <p:cNvPr id="844" name="object 844"/>
          <p:cNvSpPr txBox="1"/>
          <p:nvPr/>
        </p:nvSpPr>
        <p:spPr>
          <a:xfrm rot="180000">
            <a:off x="7610441" y="3262146"/>
            <a:ext cx="137712" cy="63741"/>
          </a:xfrm>
          <a:prstGeom prst="rect">
            <a:avLst/>
          </a:prstGeom>
        </p:spPr>
        <p:txBody>
          <a:bodyPr vert="horz" wrap="square" lIns="0" tIns="2165" rIns="0" bIns="0" rtlCol="0">
            <a:spAutoFit/>
          </a:bodyPr>
          <a:lstStyle/>
          <a:p>
            <a:pPr marL="2598" indent="-3031">
              <a:spcBef>
                <a:spcPts val="17"/>
              </a:spcBef>
              <a:buClr>
                <a:srgbClr val="0092D1"/>
              </a:buClr>
              <a:buSzPts val="100"/>
              <a:buFont typeface="Trebuchet MS"/>
              <a:buChar char="•"/>
              <a:tabLst>
                <a:tab pos="3031" algn="l"/>
              </a:tabLst>
            </a:pPr>
            <a:r>
              <a:rPr sz="100" spc="-7" dirty="0">
                <a:solidFill>
                  <a:srgbClr val="112E51"/>
                </a:solidFill>
                <a:latin typeface="Trebuchet MS"/>
                <a:cs typeface="Trebuchet MS"/>
              </a:rPr>
              <a:t>Su</a:t>
            </a:r>
            <a:r>
              <a:rPr sz="100" spc="-3" dirty="0">
                <a:solidFill>
                  <a:srgbClr val="112E51"/>
                </a:solidFill>
                <a:latin typeface="Trebuchet MS"/>
                <a:cs typeface="Trebuchet MS"/>
              </a:rPr>
              <a:t> </a:t>
            </a:r>
            <a:r>
              <a:rPr sz="100" spc="-7" dirty="0">
                <a:solidFill>
                  <a:srgbClr val="112E51"/>
                </a:solidFill>
                <a:latin typeface="Trebuchet MS"/>
                <a:cs typeface="Trebuchet MS"/>
              </a:rPr>
              <a:t>hijo</a:t>
            </a:r>
            <a:r>
              <a:rPr sz="100" dirty="0">
                <a:solidFill>
                  <a:srgbClr val="112E51"/>
                </a:solidFill>
                <a:latin typeface="Trebuchet MS"/>
                <a:cs typeface="Trebuchet MS"/>
              </a:rPr>
              <a:t> </a:t>
            </a:r>
            <a:r>
              <a:rPr sz="100" spc="-7" dirty="0">
                <a:solidFill>
                  <a:srgbClr val="112E51"/>
                </a:solidFill>
                <a:latin typeface="Trebuchet MS"/>
                <a:cs typeface="Trebuchet MS"/>
              </a:rPr>
              <a:t>podría</a:t>
            </a:r>
            <a:r>
              <a:rPr sz="100" dirty="0">
                <a:solidFill>
                  <a:srgbClr val="112E51"/>
                </a:solidFill>
                <a:latin typeface="Trebuchet MS"/>
                <a:cs typeface="Trebuchet MS"/>
              </a:rPr>
              <a:t> </a:t>
            </a:r>
            <a:r>
              <a:rPr sz="100" spc="-7" dirty="0">
                <a:solidFill>
                  <a:srgbClr val="112E51"/>
                </a:solidFill>
                <a:latin typeface="Trebuchet MS"/>
                <a:cs typeface="Trebuchet MS"/>
              </a:rPr>
              <a:t>hacer</a:t>
            </a:r>
            <a:r>
              <a:rPr sz="100" dirty="0">
                <a:solidFill>
                  <a:srgbClr val="112E51"/>
                </a:solidFill>
                <a:latin typeface="Trebuchet MS"/>
                <a:cs typeface="Trebuchet MS"/>
              </a:rPr>
              <a:t> </a:t>
            </a:r>
            <a:r>
              <a:rPr sz="100" spc="-7" dirty="0">
                <a:solidFill>
                  <a:srgbClr val="112E51"/>
                </a:solidFill>
                <a:latin typeface="Trebuchet MS"/>
                <a:cs typeface="Trebuchet MS"/>
              </a:rPr>
              <a:t>preguntas</a:t>
            </a:r>
            <a:r>
              <a:rPr sz="100" dirty="0">
                <a:solidFill>
                  <a:srgbClr val="112E51"/>
                </a:solidFill>
                <a:latin typeface="Trebuchet MS"/>
                <a:cs typeface="Trebuchet MS"/>
              </a:rPr>
              <a:t> </a:t>
            </a:r>
            <a:r>
              <a:rPr sz="100" spc="-7" dirty="0">
                <a:solidFill>
                  <a:srgbClr val="112E51"/>
                </a:solidFill>
                <a:latin typeface="Trebuchet MS"/>
                <a:cs typeface="Trebuchet MS"/>
              </a:rPr>
              <a:t>que</a:t>
            </a:r>
            <a:r>
              <a:rPr sz="100" dirty="0">
                <a:solidFill>
                  <a:srgbClr val="112E51"/>
                </a:solidFill>
                <a:latin typeface="Trebuchet MS"/>
                <a:cs typeface="Trebuchet MS"/>
              </a:rPr>
              <a:t> </a:t>
            </a:r>
            <a:r>
              <a:rPr sz="100" spc="-7" dirty="0">
                <a:solidFill>
                  <a:srgbClr val="112E51"/>
                </a:solidFill>
                <a:latin typeface="Trebuchet MS"/>
                <a:cs typeface="Trebuchet MS"/>
              </a:rPr>
              <a:t>quizá</a:t>
            </a:r>
            <a:r>
              <a:rPr sz="100" dirty="0">
                <a:solidFill>
                  <a:srgbClr val="112E51"/>
                </a:solidFill>
                <a:latin typeface="Trebuchet MS"/>
                <a:cs typeface="Trebuchet MS"/>
              </a:rPr>
              <a:t> </a:t>
            </a:r>
            <a:r>
              <a:rPr sz="100" spc="-7" dirty="0">
                <a:solidFill>
                  <a:srgbClr val="112E51"/>
                </a:solidFill>
                <a:latin typeface="Trebuchet MS"/>
                <a:cs typeface="Trebuchet MS"/>
              </a:rPr>
              <a:t>usted</a:t>
            </a:r>
            <a:r>
              <a:rPr sz="100" dirty="0">
                <a:solidFill>
                  <a:srgbClr val="112E51"/>
                </a:solidFill>
                <a:latin typeface="Trebuchet MS"/>
                <a:cs typeface="Trebuchet MS"/>
              </a:rPr>
              <a:t> </a:t>
            </a:r>
            <a:r>
              <a:rPr sz="100" spc="-7" dirty="0">
                <a:solidFill>
                  <a:srgbClr val="112E51"/>
                </a:solidFill>
                <a:latin typeface="Trebuchet MS"/>
                <a:cs typeface="Trebuchet MS"/>
              </a:rPr>
              <a:t>no</a:t>
            </a:r>
            <a:r>
              <a:rPr sz="100" dirty="0">
                <a:solidFill>
                  <a:srgbClr val="112E51"/>
                </a:solidFill>
                <a:latin typeface="Trebuchet MS"/>
                <a:cs typeface="Trebuchet MS"/>
              </a:rPr>
              <a:t> </a:t>
            </a:r>
            <a:r>
              <a:rPr sz="100" spc="-7" dirty="0">
                <a:solidFill>
                  <a:srgbClr val="112E51"/>
                </a:solidFill>
                <a:latin typeface="Trebuchet MS"/>
                <a:cs typeface="Trebuchet MS"/>
              </a:rPr>
              <a:t>pueda</a:t>
            </a:r>
            <a:r>
              <a:rPr sz="100" dirty="0">
                <a:solidFill>
                  <a:srgbClr val="112E51"/>
                </a:solidFill>
                <a:latin typeface="Trebuchet MS"/>
                <a:cs typeface="Trebuchet MS"/>
              </a:rPr>
              <a:t> </a:t>
            </a:r>
            <a:r>
              <a:rPr sz="100" spc="-7" dirty="0">
                <a:solidFill>
                  <a:srgbClr val="112E51"/>
                </a:solidFill>
                <a:latin typeface="Trebuchet MS"/>
                <a:cs typeface="Trebuchet MS"/>
              </a:rPr>
              <a:t>responder.</a:t>
            </a:r>
            <a:r>
              <a:rPr sz="100" dirty="0">
                <a:solidFill>
                  <a:srgbClr val="112E51"/>
                </a:solidFill>
                <a:latin typeface="Trebuchet MS"/>
                <a:cs typeface="Trebuchet MS"/>
              </a:rPr>
              <a:t> </a:t>
            </a:r>
            <a:r>
              <a:rPr sz="100" spc="-7" dirty="0">
                <a:solidFill>
                  <a:srgbClr val="112E51"/>
                </a:solidFill>
                <a:latin typeface="Trebuchet MS"/>
                <a:cs typeface="Trebuchet MS"/>
              </a:rPr>
              <a:t>Está</a:t>
            </a:r>
            <a:r>
              <a:rPr sz="100" dirty="0">
                <a:solidFill>
                  <a:srgbClr val="112E51"/>
                </a:solidFill>
                <a:latin typeface="Trebuchet MS"/>
                <a:cs typeface="Trebuchet MS"/>
              </a:rPr>
              <a:t> </a:t>
            </a:r>
            <a:r>
              <a:rPr sz="100" spc="-7" dirty="0">
                <a:solidFill>
                  <a:srgbClr val="112E51"/>
                </a:solidFill>
                <a:latin typeface="Trebuchet MS"/>
                <a:cs typeface="Trebuchet MS"/>
              </a:rPr>
              <a:t>bien</a:t>
            </a:r>
            <a:r>
              <a:rPr sz="100" dirty="0">
                <a:solidFill>
                  <a:srgbClr val="112E51"/>
                </a:solidFill>
                <a:latin typeface="Trebuchet MS"/>
                <a:cs typeface="Trebuchet MS"/>
              </a:rPr>
              <a:t> </a:t>
            </a:r>
            <a:r>
              <a:rPr sz="100" spc="-7" dirty="0">
                <a:solidFill>
                  <a:srgbClr val="112E51"/>
                </a:solidFill>
                <a:latin typeface="Trebuchet MS"/>
                <a:cs typeface="Trebuchet MS"/>
              </a:rPr>
              <a:t>decir:</a:t>
            </a:r>
            <a:r>
              <a:rPr sz="100" dirty="0">
                <a:solidFill>
                  <a:srgbClr val="112E51"/>
                </a:solidFill>
                <a:latin typeface="Trebuchet MS"/>
                <a:cs typeface="Trebuchet MS"/>
              </a:rPr>
              <a:t> </a:t>
            </a:r>
            <a:r>
              <a:rPr sz="100" spc="-7" dirty="0">
                <a:solidFill>
                  <a:srgbClr val="112E51"/>
                </a:solidFill>
                <a:latin typeface="Trebuchet MS"/>
                <a:cs typeface="Trebuchet MS"/>
              </a:rPr>
              <a:t>“No</a:t>
            </a:r>
            <a:r>
              <a:rPr sz="100" dirty="0">
                <a:solidFill>
                  <a:srgbClr val="112E51"/>
                </a:solidFill>
                <a:latin typeface="Trebuchet MS"/>
                <a:cs typeface="Trebuchet MS"/>
              </a:rPr>
              <a:t> </a:t>
            </a:r>
            <a:r>
              <a:rPr sz="100" spc="-7" dirty="0">
                <a:solidFill>
                  <a:srgbClr val="112E51"/>
                </a:solidFill>
                <a:latin typeface="Trebuchet MS"/>
                <a:cs typeface="Trebuchet MS"/>
              </a:rPr>
              <a:t>sé.</a:t>
            </a:r>
            <a:r>
              <a:rPr sz="100" dirty="0">
                <a:solidFill>
                  <a:srgbClr val="112E51"/>
                </a:solidFill>
                <a:latin typeface="Trebuchet MS"/>
                <a:cs typeface="Trebuchet MS"/>
              </a:rPr>
              <a:t> </a:t>
            </a:r>
            <a:r>
              <a:rPr sz="100" spc="-7" dirty="0">
                <a:solidFill>
                  <a:srgbClr val="112E51"/>
                </a:solidFill>
                <a:latin typeface="Trebuchet MS"/>
                <a:cs typeface="Trebuchet MS"/>
              </a:rPr>
              <a:t>Podemos</a:t>
            </a:r>
            <a:endParaRPr sz="100">
              <a:latin typeface="Trebuchet MS"/>
              <a:cs typeface="Trebuchet MS"/>
            </a:endParaRPr>
          </a:p>
        </p:txBody>
      </p:sp>
      <p:sp>
        <p:nvSpPr>
          <p:cNvPr id="845" name="object 845"/>
          <p:cNvSpPr txBox="1"/>
          <p:nvPr/>
        </p:nvSpPr>
        <p:spPr>
          <a:xfrm rot="180000">
            <a:off x="7612959" y="3255843"/>
            <a:ext cx="40379" cy="79130"/>
          </a:xfrm>
          <a:prstGeom prst="rect">
            <a:avLst/>
          </a:prstGeom>
        </p:spPr>
        <p:txBody>
          <a:bodyPr vert="horz" wrap="square" lIns="0" tIns="2165" rIns="0" bIns="0" rtlCol="0">
            <a:spAutoFit/>
          </a:bodyPr>
          <a:lstStyle/>
          <a:p>
            <a:pPr>
              <a:spcBef>
                <a:spcPts val="17"/>
              </a:spcBef>
            </a:pPr>
            <a:r>
              <a:rPr sz="100" spc="-7" dirty="0">
                <a:solidFill>
                  <a:srgbClr val="112E51"/>
                </a:solidFill>
                <a:latin typeface="Trebuchet MS"/>
                <a:cs typeface="Trebuchet MS"/>
              </a:rPr>
              <a:t>preguntar</a:t>
            </a:r>
            <a:r>
              <a:rPr sz="100" dirty="0">
                <a:solidFill>
                  <a:srgbClr val="112E51"/>
                </a:solidFill>
                <a:latin typeface="Trebuchet MS"/>
                <a:cs typeface="Trebuchet MS"/>
              </a:rPr>
              <a:t> </a:t>
            </a:r>
            <a:r>
              <a:rPr sz="100" spc="-7" dirty="0">
                <a:solidFill>
                  <a:srgbClr val="112E51"/>
                </a:solidFill>
                <a:latin typeface="Trebuchet MS"/>
                <a:cs typeface="Trebuchet MS"/>
              </a:rPr>
              <a:t>cuando</a:t>
            </a:r>
            <a:r>
              <a:rPr sz="100" dirty="0">
                <a:solidFill>
                  <a:srgbClr val="112E51"/>
                </a:solidFill>
                <a:latin typeface="Trebuchet MS"/>
                <a:cs typeface="Trebuchet MS"/>
              </a:rPr>
              <a:t> </a:t>
            </a:r>
            <a:r>
              <a:rPr sz="100" spc="-14" dirty="0">
                <a:solidFill>
                  <a:srgbClr val="112E51"/>
                </a:solidFill>
                <a:latin typeface="Trebuchet MS"/>
                <a:cs typeface="Trebuchet MS"/>
              </a:rPr>
              <a:t>lleguemos”.</a:t>
            </a:r>
            <a:endParaRPr sz="100">
              <a:latin typeface="Trebuchet MS"/>
              <a:cs typeface="Trebuchet MS"/>
            </a:endParaRPr>
          </a:p>
        </p:txBody>
      </p:sp>
      <p:grpSp>
        <p:nvGrpSpPr>
          <p:cNvPr id="846" name="object 846"/>
          <p:cNvGrpSpPr/>
          <p:nvPr/>
        </p:nvGrpSpPr>
        <p:grpSpPr>
          <a:xfrm>
            <a:off x="7593676" y="3208323"/>
            <a:ext cx="188335" cy="106940"/>
            <a:chOff x="6082791" y="4705540"/>
            <a:chExt cx="276225" cy="156845"/>
          </a:xfrm>
        </p:grpSpPr>
        <p:pic>
          <p:nvPicPr>
            <p:cNvPr id="847" name="object 847"/>
            <p:cNvPicPr/>
            <p:nvPr/>
          </p:nvPicPr>
          <p:blipFill>
            <a:blip r:embed="rId47" cstate="print"/>
            <a:stretch>
              <a:fillRect/>
            </a:stretch>
          </p:blipFill>
          <p:spPr>
            <a:xfrm>
              <a:off x="6089637" y="4705540"/>
              <a:ext cx="269011" cy="25907"/>
            </a:xfrm>
            <a:prstGeom prst="rect">
              <a:avLst/>
            </a:prstGeom>
          </p:spPr>
        </p:pic>
        <p:pic>
          <p:nvPicPr>
            <p:cNvPr id="848" name="object 848"/>
            <p:cNvPicPr/>
            <p:nvPr/>
          </p:nvPicPr>
          <p:blipFill>
            <a:blip r:embed="rId48" cstate="print"/>
            <a:stretch>
              <a:fillRect/>
            </a:stretch>
          </p:blipFill>
          <p:spPr>
            <a:xfrm>
              <a:off x="6082791" y="4836121"/>
              <a:ext cx="269011" cy="25908"/>
            </a:xfrm>
            <a:prstGeom prst="rect">
              <a:avLst/>
            </a:prstGeom>
          </p:spPr>
        </p:pic>
      </p:grpSp>
      <p:sp>
        <p:nvSpPr>
          <p:cNvPr id="849" name="object 849"/>
          <p:cNvSpPr txBox="1"/>
          <p:nvPr/>
        </p:nvSpPr>
        <p:spPr>
          <a:xfrm rot="120000">
            <a:off x="7598119" y="3214454"/>
            <a:ext cx="30556" cy="193"/>
          </a:xfrm>
          <a:prstGeom prst="rect">
            <a:avLst/>
          </a:prstGeom>
        </p:spPr>
        <p:txBody>
          <a:bodyPr vert="horz" wrap="square" lIns="0" tIns="0" rIns="0" bIns="0" rtlCol="0">
            <a:spAutoFit/>
          </a:bodyPr>
          <a:lstStyle/>
          <a:p>
            <a:pPr>
              <a:lnSpc>
                <a:spcPts val="27"/>
              </a:lnSpc>
            </a:pPr>
            <a:r>
              <a:rPr sz="100" dirty="0">
                <a:latin typeface="Bookman Old Style"/>
                <a:cs typeface="Bookman Old Style"/>
              </a:rPr>
              <a:t>N</a:t>
            </a:r>
            <a:r>
              <a:rPr sz="100" spc="65" dirty="0">
                <a:latin typeface="Bookman Old Style"/>
                <a:cs typeface="Bookman Old Style"/>
              </a:rPr>
              <a:t> </a:t>
            </a:r>
            <a:r>
              <a:rPr sz="100" b="1" spc="-7" dirty="0">
                <a:solidFill>
                  <a:srgbClr val="FFFFFF"/>
                </a:solidFill>
                <a:latin typeface="Trebuchet MS"/>
                <a:cs typeface="Trebuchet MS"/>
              </a:rPr>
              <a:t>ANTES</a:t>
            </a:r>
            <a:endParaRPr sz="100">
              <a:latin typeface="Trebuchet MS"/>
              <a:cs typeface="Trebuchet MS"/>
            </a:endParaRPr>
          </a:p>
        </p:txBody>
      </p:sp>
      <p:sp>
        <p:nvSpPr>
          <p:cNvPr id="850" name="object 850"/>
          <p:cNvSpPr txBox="1"/>
          <p:nvPr/>
        </p:nvSpPr>
        <p:spPr>
          <a:xfrm rot="120000">
            <a:off x="7611002" y="3197520"/>
            <a:ext cx="54230" cy="64179"/>
          </a:xfrm>
          <a:prstGeom prst="rect">
            <a:avLst/>
          </a:prstGeom>
        </p:spPr>
        <p:txBody>
          <a:bodyPr vert="horz" wrap="square" lIns="0" tIns="2598" rIns="0" bIns="0" rtlCol="0">
            <a:spAutoFit/>
          </a:bodyPr>
          <a:lstStyle/>
          <a:p>
            <a:pPr>
              <a:spcBef>
                <a:spcPts val="20"/>
              </a:spcBef>
            </a:pPr>
            <a:r>
              <a:rPr sz="100" b="1" spc="-7" dirty="0">
                <a:solidFill>
                  <a:srgbClr val="005899"/>
                </a:solidFill>
                <a:latin typeface="Trebuchet MS"/>
                <a:cs typeface="Trebuchet MS"/>
              </a:rPr>
              <a:t>Hable</a:t>
            </a:r>
            <a:r>
              <a:rPr sz="100" b="1" dirty="0">
                <a:solidFill>
                  <a:srgbClr val="005899"/>
                </a:solidFill>
                <a:latin typeface="Trebuchet MS"/>
                <a:cs typeface="Trebuchet MS"/>
              </a:rPr>
              <a:t> </a:t>
            </a:r>
            <a:r>
              <a:rPr sz="100" b="1" spc="-7" dirty="0">
                <a:solidFill>
                  <a:srgbClr val="005899"/>
                </a:solidFill>
                <a:latin typeface="Trebuchet MS"/>
                <a:cs typeface="Trebuchet MS"/>
              </a:rPr>
              <a:t>con</a:t>
            </a:r>
            <a:r>
              <a:rPr sz="100" b="1" dirty="0">
                <a:solidFill>
                  <a:srgbClr val="005899"/>
                </a:solidFill>
                <a:latin typeface="Trebuchet MS"/>
                <a:cs typeface="Trebuchet MS"/>
              </a:rPr>
              <a:t> </a:t>
            </a:r>
            <a:r>
              <a:rPr sz="100" b="1" spc="-7" dirty="0">
                <a:solidFill>
                  <a:srgbClr val="005899"/>
                </a:solidFill>
                <a:latin typeface="Trebuchet MS"/>
                <a:cs typeface="Trebuchet MS"/>
              </a:rPr>
              <a:t>sus</a:t>
            </a:r>
            <a:r>
              <a:rPr sz="100" b="1" dirty="0">
                <a:solidFill>
                  <a:srgbClr val="005899"/>
                </a:solidFill>
                <a:latin typeface="Trebuchet MS"/>
                <a:cs typeface="Trebuchet MS"/>
              </a:rPr>
              <a:t> </a:t>
            </a:r>
            <a:r>
              <a:rPr sz="100" b="1" spc="-7" dirty="0">
                <a:solidFill>
                  <a:srgbClr val="005899"/>
                </a:solidFill>
                <a:latin typeface="Trebuchet MS"/>
                <a:cs typeface="Trebuchet MS"/>
              </a:rPr>
              <a:t>hijos</a:t>
            </a:r>
            <a:r>
              <a:rPr sz="100" b="1" spc="3" dirty="0">
                <a:solidFill>
                  <a:srgbClr val="005899"/>
                </a:solidFill>
                <a:latin typeface="Trebuchet MS"/>
                <a:cs typeface="Trebuchet MS"/>
              </a:rPr>
              <a:t> </a:t>
            </a:r>
            <a:r>
              <a:rPr sz="100" b="1" spc="-7" dirty="0">
                <a:solidFill>
                  <a:srgbClr val="005899"/>
                </a:solidFill>
                <a:latin typeface="Trebuchet MS"/>
                <a:cs typeface="Trebuchet MS"/>
              </a:rPr>
              <a:t>sobre</a:t>
            </a:r>
            <a:r>
              <a:rPr sz="100" b="1" dirty="0">
                <a:solidFill>
                  <a:srgbClr val="005899"/>
                </a:solidFill>
                <a:latin typeface="Trebuchet MS"/>
                <a:cs typeface="Trebuchet MS"/>
              </a:rPr>
              <a:t> </a:t>
            </a:r>
            <a:r>
              <a:rPr sz="100" b="1" spc="-7" dirty="0">
                <a:solidFill>
                  <a:srgbClr val="005899"/>
                </a:solidFill>
                <a:latin typeface="Trebuchet MS"/>
                <a:cs typeface="Trebuchet MS"/>
              </a:rPr>
              <a:t>la</a:t>
            </a:r>
            <a:r>
              <a:rPr sz="100" b="1" dirty="0">
                <a:solidFill>
                  <a:srgbClr val="005899"/>
                </a:solidFill>
                <a:latin typeface="Trebuchet MS"/>
                <a:cs typeface="Trebuchet MS"/>
              </a:rPr>
              <a:t> </a:t>
            </a:r>
            <a:r>
              <a:rPr sz="100" b="1" spc="-7" dirty="0">
                <a:solidFill>
                  <a:srgbClr val="005899"/>
                </a:solidFill>
                <a:latin typeface="Trebuchet MS"/>
                <a:cs typeface="Trebuchet MS"/>
              </a:rPr>
              <a:t>vacuna.</a:t>
            </a:r>
            <a:endParaRPr sz="100">
              <a:latin typeface="Trebuchet MS"/>
              <a:cs typeface="Trebuchet MS"/>
            </a:endParaRPr>
          </a:p>
        </p:txBody>
      </p:sp>
      <p:sp>
        <p:nvSpPr>
          <p:cNvPr id="851" name="object 851"/>
          <p:cNvSpPr txBox="1"/>
          <p:nvPr/>
        </p:nvSpPr>
        <p:spPr>
          <a:xfrm rot="120000">
            <a:off x="7613156" y="3209787"/>
            <a:ext cx="127324" cy="64179"/>
          </a:xfrm>
          <a:prstGeom prst="rect">
            <a:avLst/>
          </a:prstGeom>
        </p:spPr>
        <p:txBody>
          <a:bodyPr vert="horz" wrap="square" lIns="0" tIns="2598" rIns="0" bIns="0" rtlCol="0">
            <a:spAutoFit/>
          </a:bodyPr>
          <a:lstStyle/>
          <a:p>
            <a:pPr marL="2598" indent="-3031">
              <a:spcBef>
                <a:spcPts val="20"/>
              </a:spcBef>
              <a:buClr>
                <a:srgbClr val="0092D1"/>
              </a:buClr>
              <a:buSzPts val="100"/>
              <a:buFont typeface="Trebuchet MS"/>
              <a:buChar char="•"/>
              <a:tabLst>
                <a:tab pos="3031" algn="l"/>
              </a:tabLst>
            </a:pPr>
            <a:r>
              <a:rPr sz="100" spc="-7" dirty="0">
                <a:latin typeface="Trebuchet MS"/>
                <a:cs typeface="Trebuchet MS"/>
              </a:rPr>
              <a:t>Dé</a:t>
            </a:r>
            <a:r>
              <a:rPr sz="100" dirty="0">
                <a:latin typeface="Trebuchet MS"/>
                <a:cs typeface="Trebuchet MS"/>
              </a:rPr>
              <a:t> </a:t>
            </a:r>
            <a:r>
              <a:rPr sz="100" spc="-7" dirty="0">
                <a:latin typeface="Trebuchet MS"/>
                <a:cs typeface="Trebuchet MS"/>
              </a:rPr>
              <a:t>más</a:t>
            </a:r>
            <a:r>
              <a:rPr sz="100" dirty="0">
                <a:latin typeface="Trebuchet MS"/>
                <a:cs typeface="Trebuchet MS"/>
              </a:rPr>
              <a:t> </a:t>
            </a:r>
            <a:r>
              <a:rPr sz="100" spc="-7" dirty="0">
                <a:latin typeface="Trebuchet MS"/>
                <a:cs typeface="Trebuchet MS"/>
              </a:rPr>
              <a:t>tiempo</a:t>
            </a:r>
            <a:r>
              <a:rPr sz="100" spc="3" dirty="0">
                <a:latin typeface="Trebuchet MS"/>
                <a:cs typeface="Trebuchet MS"/>
              </a:rPr>
              <a:t> </a:t>
            </a:r>
            <a:r>
              <a:rPr sz="100" spc="-7" dirty="0">
                <a:latin typeface="Trebuchet MS"/>
                <a:cs typeface="Trebuchet MS"/>
              </a:rPr>
              <a:t>a</a:t>
            </a:r>
            <a:r>
              <a:rPr sz="100" dirty="0">
                <a:latin typeface="Trebuchet MS"/>
                <a:cs typeface="Trebuchet MS"/>
              </a:rPr>
              <a:t> </a:t>
            </a:r>
            <a:r>
              <a:rPr sz="100" spc="-7" dirty="0">
                <a:latin typeface="Trebuchet MS"/>
                <a:cs typeface="Trebuchet MS"/>
              </a:rPr>
              <a:t>sus</a:t>
            </a:r>
            <a:r>
              <a:rPr sz="100" dirty="0">
                <a:latin typeface="Trebuchet MS"/>
                <a:cs typeface="Trebuchet MS"/>
              </a:rPr>
              <a:t> </a:t>
            </a:r>
            <a:r>
              <a:rPr sz="100" spc="-7" dirty="0">
                <a:latin typeface="Trebuchet MS"/>
                <a:cs typeface="Trebuchet MS"/>
              </a:rPr>
              <a:t>hijos</a:t>
            </a:r>
            <a:r>
              <a:rPr sz="100" spc="3" dirty="0">
                <a:latin typeface="Trebuchet MS"/>
                <a:cs typeface="Trebuchet MS"/>
              </a:rPr>
              <a:t> </a:t>
            </a:r>
            <a:r>
              <a:rPr sz="100" spc="-14" dirty="0">
                <a:latin typeface="Trebuchet MS"/>
                <a:cs typeface="Trebuchet MS"/>
              </a:rPr>
              <a:t>mayores</a:t>
            </a:r>
            <a:r>
              <a:rPr sz="100" dirty="0">
                <a:latin typeface="Trebuchet MS"/>
                <a:cs typeface="Trebuchet MS"/>
              </a:rPr>
              <a:t> </a:t>
            </a:r>
            <a:r>
              <a:rPr sz="100" spc="-14" dirty="0">
                <a:latin typeface="Trebuchet MS"/>
                <a:cs typeface="Trebuchet MS"/>
              </a:rPr>
              <a:t>para</a:t>
            </a:r>
            <a:r>
              <a:rPr sz="100" dirty="0">
                <a:latin typeface="Trebuchet MS"/>
                <a:cs typeface="Trebuchet MS"/>
              </a:rPr>
              <a:t> </a:t>
            </a:r>
            <a:r>
              <a:rPr sz="100" spc="-7" dirty="0">
                <a:latin typeface="Trebuchet MS"/>
                <a:cs typeface="Trebuchet MS"/>
              </a:rPr>
              <a:t>hacer</a:t>
            </a:r>
            <a:r>
              <a:rPr sz="100" spc="3" dirty="0">
                <a:latin typeface="Trebuchet MS"/>
                <a:cs typeface="Trebuchet MS"/>
              </a:rPr>
              <a:t> </a:t>
            </a:r>
            <a:r>
              <a:rPr sz="100" spc="-7" dirty="0">
                <a:latin typeface="Trebuchet MS"/>
                <a:cs typeface="Trebuchet MS"/>
              </a:rPr>
              <a:t>preguntas</a:t>
            </a:r>
            <a:r>
              <a:rPr sz="100" dirty="0">
                <a:latin typeface="Trebuchet MS"/>
                <a:cs typeface="Trebuchet MS"/>
              </a:rPr>
              <a:t> </a:t>
            </a:r>
            <a:r>
              <a:rPr sz="100" spc="-7" dirty="0">
                <a:latin typeface="Trebuchet MS"/>
                <a:cs typeface="Trebuchet MS"/>
              </a:rPr>
              <a:t>y</a:t>
            </a:r>
            <a:r>
              <a:rPr sz="100" dirty="0">
                <a:latin typeface="Trebuchet MS"/>
                <a:cs typeface="Trebuchet MS"/>
              </a:rPr>
              <a:t> </a:t>
            </a:r>
            <a:r>
              <a:rPr sz="100" spc="-7" dirty="0">
                <a:latin typeface="Trebuchet MS"/>
                <a:cs typeface="Trebuchet MS"/>
              </a:rPr>
              <a:t>forjar</a:t>
            </a:r>
            <a:r>
              <a:rPr sz="100" spc="3" dirty="0">
                <a:latin typeface="Trebuchet MS"/>
                <a:cs typeface="Trebuchet MS"/>
              </a:rPr>
              <a:t> </a:t>
            </a:r>
            <a:r>
              <a:rPr sz="100" spc="-7" dirty="0">
                <a:latin typeface="Trebuchet MS"/>
                <a:cs typeface="Trebuchet MS"/>
              </a:rPr>
              <a:t>un</a:t>
            </a:r>
            <a:r>
              <a:rPr sz="100" dirty="0">
                <a:latin typeface="Trebuchet MS"/>
                <a:cs typeface="Trebuchet MS"/>
              </a:rPr>
              <a:t> </a:t>
            </a:r>
            <a:r>
              <a:rPr sz="100" spc="-7" dirty="0">
                <a:latin typeface="Trebuchet MS"/>
                <a:cs typeface="Trebuchet MS"/>
              </a:rPr>
              <a:t>plan</a:t>
            </a:r>
            <a:r>
              <a:rPr sz="100" spc="3" dirty="0">
                <a:latin typeface="Trebuchet MS"/>
                <a:cs typeface="Trebuchet MS"/>
              </a:rPr>
              <a:t> </a:t>
            </a:r>
            <a:r>
              <a:rPr sz="100" spc="-14" dirty="0">
                <a:latin typeface="Trebuchet MS"/>
                <a:cs typeface="Trebuchet MS"/>
              </a:rPr>
              <a:t>para</a:t>
            </a:r>
            <a:r>
              <a:rPr sz="100" dirty="0">
                <a:latin typeface="Trebuchet MS"/>
                <a:cs typeface="Trebuchet MS"/>
              </a:rPr>
              <a:t> </a:t>
            </a:r>
            <a:r>
              <a:rPr sz="100" spc="-7" dirty="0">
                <a:latin typeface="Trebuchet MS"/>
                <a:cs typeface="Trebuchet MS"/>
              </a:rPr>
              <a:t>que</a:t>
            </a:r>
            <a:r>
              <a:rPr sz="100" dirty="0">
                <a:latin typeface="Trebuchet MS"/>
                <a:cs typeface="Trebuchet MS"/>
              </a:rPr>
              <a:t> </a:t>
            </a:r>
            <a:r>
              <a:rPr sz="100" spc="-7" dirty="0">
                <a:latin typeface="Trebuchet MS"/>
                <a:cs typeface="Trebuchet MS"/>
              </a:rPr>
              <a:t>se</a:t>
            </a:r>
            <a:r>
              <a:rPr sz="100" spc="3" dirty="0">
                <a:latin typeface="Trebuchet MS"/>
                <a:cs typeface="Trebuchet MS"/>
              </a:rPr>
              <a:t> </a:t>
            </a:r>
            <a:r>
              <a:rPr sz="100" spc="-7" dirty="0">
                <a:latin typeface="Trebuchet MS"/>
                <a:cs typeface="Trebuchet MS"/>
              </a:rPr>
              <a:t>sientan</a:t>
            </a:r>
            <a:r>
              <a:rPr sz="100" dirty="0">
                <a:latin typeface="Trebuchet MS"/>
                <a:cs typeface="Trebuchet MS"/>
              </a:rPr>
              <a:t> </a:t>
            </a:r>
            <a:r>
              <a:rPr sz="100" spc="-7" dirty="0">
                <a:latin typeface="Trebuchet MS"/>
                <a:cs typeface="Trebuchet MS"/>
              </a:rPr>
              <a:t>mejor.</a:t>
            </a:r>
            <a:endParaRPr sz="100">
              <a:latin typeface="Trebuchet MS"/>
              <a:cs typeface="Trebuchet MS"/>
            </a:endParaRPr>
          </a:p>
        </p:txBody>
      </p:sp>
      <p:sp>
        <p:nvSpPr>
          <p:cNvPr id="852" name="object 852"/>
          <p:cNvSpPr txBox="1"/>
          <p:nvPr/>
        </p:nvSpPr>
        <p:spPr>
          <a:xfrm rot="120000">
            <a:off x="7610131" y="3215954"/>
            <a:ext cx="129067" cy="64179"/>
          </a:xfrm>
          <a:prstGeom prst="rect">
            <a:avLst/>
          </a:prstGeom>
        </p:spPr>
        <p:txBody>
          <a:bodyPr vert="horz" wrap="square" lIns="0" tIns="2598" rIns="0" bIns="0" rtlCol="0">
            <a:spAutoFit/>
          </a:bodyPr>
          <a:lstStyle/>
          <a:p>
            <a:pPr>
              <a:spcBef>
                <a:spcPts val="20"/>
              </a:spcBef>
            </a:pPr>
            <a:r>
              <a:rPr sz="100" b="1" spc="-7" dirty="0">
                <a:solidFill>
                  <a:srgbClr val="005899"/>
                </a:solidFill>
                <a:latin typeface="Trebuchet MS"/>
                <a:cs typeface="Trebuchet MS"/>
              </a:rPr>
              <a:t>Decida</a:t>
            </a:r>
            <a:r>
              <a:rPr sz="100" b="1" dirty="0">
                <a:solidFill>
                  <a:srgbClr val="005899"/>
                </a:solidFill>
                <a:latin typeface="Trebuchet MS"/>
                <a:cs typeface="Trebuchet MS"/>
              </a:rPr>
              <a:t> </a:t>
            </a:r>
            <a:r>
              <a:rPr sz="100" b="1" spc="-7" dirty="0">
                <a:solidFill>
                  <a:srgbClr val="005899"/>
                </a:solidFill>
                <a:latin typeface="Trebuchet MS"/>
                <a:cs typeface="Trebuchet MS"/>
              </a:rPr>
              <a:t>qué</a:t>
            </a:r>
            <a:r>
              <a:rPr sz="100" b="1" dirty="0">
                <a:solidFill>
                  <a:srgbClr val="005899"/>
                </a:solidFill>
                <a:latin typeface="Trebuchet MS"/>
                <a:cs typeface="Trebuchet MS"/>
              </a:rPr>
              <a:t> </a:t>
            </a:r>
            <a:r>
              <a:rPr sz="100" b="1" spc="-7" dirty="0">
                <a:solidFill>
                  <a:srgbClr val="005899"/>
                </a:solidFill>
                <a:latin typeface="Trebuchet MS"/>
                <a:cs typeface="Trebuchet MS"/>
              </a:rPr>
              <a:t>llevar</a:t>
            </a:r>
            <a:r>
              <a:rPr sz="100" b="1" dirty="0">
                <a:solidFill>
                  <a:srgbClr val="005899"/>
                </a:solidFill>
                <a:latin typeface="Trebuchet MS"/>
                <a:cs typeface="Trebuchet MS"/>
              </a:rPr>
              <a:t> </a:t>
            </a:r>
            <a:r>
              <a:rPr sz="100" b="1" spc="-7" dirty="0">
                <a:solidFill>
                  <a:srgbClr val="005899"/>
                </a:solidFill>
                <a:latin typeface="Trebuchet MS"/>
                <a:cs typeface="Trebuchet MS"/>
              </a:rPr>
              <a:t>a</a:t>
            </a:r>
            <a:r>
              <a:rPr sz="100" b="1" dirty="0">
                <a:solidFill>
                  <a:srgbClr val="005899"/>
                </a:solidFill>
                <a:latin typeface="Trebuchet MS"/>
                <a:cs typeface="Trebuchet MS"/>
              </a:rPr>
              <a:t> </a:t>
            </a:r>
            <a:r>
              <a:rPr sz="100" b="1" spc="-7" dirty="0">
                <a:solidFill>
                  <a:srgbClr val="005899"/>
                </a:solidFill>
                <a:latin typeface="Trebuchet MS"/>
                <a:cs typeface="Trebuchet MS"/>
              </a:rPr>
              <a:t>la</a:t>
            </a:r>
            <a:r>
              <a:rPr sz="100" b="1" dirty="0">
                <a:solidFill>
                  <a:srgbClr val="005899"/>
                </a:solidFill>
                <a:latin typeface="Trebuchet MS"/>
                <a:cs typeface="Trebuchet MS"/>
              </a:rPr>
              <a:t> </a:t>
            </a:r>
            <a:r>
              <a:rPr sz="100" b="1" spc="-7" dirty="0">
                <a:solidFill>
                  <a:srgbClr val="005899"/>
                </a:solidFill>
                <a:latin typeface="Trebuchet MS"/>
                <a:cs typeface="Trebuchet MS"/>
              </a:rPr>
              <a:t>clínica</a:t>
            </a:r>
            <a:r>
              <a:rPr sz="100" b="1" dirty="0">
                <a:solidFill>
                  <a:srgbClr val="005899"/>
                </a:solidFill>
                <a:latin typeface="Trebuchet MS"/>
                <a:cs typeface="Trebuchet MS"/>
              </a:rPr>
              <a:t> </a:t>
            </a:r>
            <a:r>
              <a:rPr sz="100" b="1" spc="-7" dirty="0">
                <a:solidFill>
                  <a:srgbClr val="005899"/>
                </a:solidFill>
                <a:latin typeface="Trebuchet MS"/>
                <a:cs typeface="Trebuchet MS"/>
              </a:rPr>
              <a:t>para</a:t>
            </a:r>
            <a:r>
              <a:rPr sz="100" b="1" dirty="0">
                <a:solidFill>
                  <a:srgbClr val="005899"/>
                </a:solidFill>
                <a:latin typeface="Trebuchet MS"/>
                <a:cs typeface="Trebuchet MS"/>
              </a:rPr>
              <a:t> </a:t>
            </a:r>
            <a:r>
              <a:rPr sz="100" b="1" spc="-7" dirty="0">
                <a:solidFill>
                  <a:srgbClr val="005899"/>
                </a:solidFill>
                <a:latin typeface="Trebuchet MS"/>
                <a:cs typeface="Trebuchet MS"/>
              </a:rPr>
              <a:t>distraer</a:t>
            </a:r>
            <a:r>
              <a:rPr sz="100" b="1" dirty="0">
                <a:solidFill>
                  <a:srgbClr val="005899"/>
                </a:solidFill>
                <a:latin typeface="Trebuchet MS"/>
                <a:cs typeface="Trebuchet MS"/>
              </a:rPr>
              <a:t> </a:t>
            </a:r>
            <a:r>
              <a:rPr sz="100" b="1" spc="-7" dirty="0">
                <a:solidFill>
                  <a:srgbClr val="005899"/>
                </a:solidFill>
                <a:latin typeface="Trebuchet MS"/>
                <a:cs typeface="Trebuchet MS"/>
              </a:rPr>
              <a:t>a</a:t>
            </a:r>
            <a:r>
              <a:rPr sz="100" b="1" dirty="0">
                <a:solidFill>
                  <a:srgbClr val="005899"/>
                </a:solidFill>
                <a:latin typeface="Trebuchet MS"/>
                <a:cs typeface="Trebuchet MS"/>
              </a:rPr>
              <a:t> </a:t>
            </a:r>
            <a:r>
              <a:rPr sz="100" b="1" spc="-7" dirty="0">
                <a:solidFill>
                  <a:srgbClr val="005899"/>
                </a:solidFill>
                <a:latin typeface="Trebuchet MS"/>
                <a:cs typeface="Trebuchet MS"/>
              </a:rPr>
              <a:t>sus</a:t>
            </a:r>
            <a:r>
              <a:rPr sz="100" b="1" dirty="0">
                <a:solidFill>
                  <a:srgbClr val="005899"/>
                </a:solidFill>
                <a:latin typeface="Trebuchet MS"/>
                <a:cs typeface="Trebuchet MS"/>
              </a:rPr>
              <a:t> </a:t>
            </a:r>
            <a:r>
              <a:rPr sz="100" b="1" spc="-7" dirty="0">
                <a:solidFill>
                  <a:srgbClr val="005899"/>
                </a:solidFill>
                <a:latin typeface="Trebuchet MS"/>
                <a:cs typeface="Trebuchet MS"/>
              </a:rPr>
              <a:t>hijos</a:t>
            </a:r>
            <a:r>
              <a:rPr sz="100" b="1" dirty="0">
                <a:solidFill>
                  <a:srgbClr val="005899"/>
                </a:solidFill>
                <a:latin typeface="Trebuchet MS"/>
                <a:cs typeface="Trebuchet MS"/>
              </a:rPr>
              <a:t> </a:t>
            </a:r>
            <a:r>
              <a:rPr sz="100" b="1" spc="-7" dirty="0">
                <a:solidFill>
                  <a:srgbClr val="005899"/>
                </a:solidFill>
                <a:latin typeface="Trebuchet MS"/>
                <a:cs typeface="Trebuchet MS"/>
              </a:rPr>
              <a:t>mientras</a:t>
            </a:r>
            <a:r>
              <a:rPr sz="100" b="1" dirty="0">
                <a:solidFill>
                  <a:srgbClr val="005899"/>
                </a:solidFill>
                <a:latin typeface="Trebuchet MS"/>
                <a:cs typeface="Trebuchet MS"/>
              </a:rPr>
              <a:t> </a:t>
            </a:r>
            <a:r>
              <a:rPr sz="100" b="1" spc="-7" dirty="0">
                <a:solidFill>
                  <a:srgbClr val="005899"/>
                </a:solidFill>
                <a:latin typeface="Trebuchet MS"/>
                <a:cs typeface="Trebuchet MS"/>
              </a:rPr>
              <a:t>y</a:t>
            </a:r>
            <a:r>
              <a:rPr sz="100" b="1" dirty="0">
                <a:solidFill>
                  <a:srgbClr val="005899"/>
                </a:solidFill>
                <a:latin typeface="Trebuchet MS"/>
                <a:cs typeface="Trebuchet MS"/>
              </a:rPr>
              <a:t> </a:t>
            </a:r>
            <a:r>
              <a:rPr sz="100" b="1" spc="-7" dirty="0">
                <a:solidFill>
                  <a:srgbClr val="005899"/>
                </a:solidFill>
                <a:latin typeface="Trebuchet MS"/>
                <a:cs typeface="Trebuchet MS"/>
              </a:rPr>
              <a:t>durante</a:t>
            </a:r>
            <a:r>
              <a:rPr sz="100" b="1" dirty="0">
                <a:solidFill>
                  <a:srgbClr val="005899"/>
                </a:solidFill>
                <a:latin typeface="Trebuchet MS"/>
                <a:cs typeface="Trebuchet MS"/>
              </a:rPr>
              <a:t> </a:t>
            </a:r>
            <a:r>
              <a:rPr sz="100" b="1" spc="-7" dirty="0">
                <a:solidFill>
                  <a:srgbClr val="005899"/>
                </a:solidFill>
                <a:latin typeface="Trebuchet MS"/>
                <a:cs typeface="Trebuchet MS"/>
              </a:rPr>
              <a:t>la</a:t>
            </a:r>
            <a:r>
              <a:rPr sz="100" b="1" dirty="0">
                <a:solidFill>
                  <a:srgbClr val="005899"/>
                </a:solidFill>
                <a:latin typeface="Trebuchet MS"/>
                <a:cs typeface="Trebuchet MS"/>
              </a:rPr>
              <a:t> </a:t>
            </a:r>
            <a:r>
              <a:rPr sz="100" b="1" spc="-7" dirty="0">
                <a:solidFill>
                  <a:srgbClr val="005899"/>
                </a:solidFill>
                <a:latin typeface="Trebuchet MS"/>
                <a:cs typeface="Trebuchet MS"/>
              </a:rPr>
              <a:t>vacunación.</a:t>
            </a:r>
            <a:endParaRPr sz="100">
              <a:latin typeface="Trebuchet MS"/>
              <a:cs typeface="Trebuchet MS"/>
            </a:endParaRPr>
          </a:p>
        </p:txBody>
      </p:sp>
      <p:sp>
        <p:nvSpPr>
          <p:cNvPr id="853" name="object 853"/>
          <p:cNvSpPr txBox="1"/>
          <p:nvPr/>
        </p:nvSpPr>
        <p:spPr>
          <a:xfrm rot="120000">
            <a:off x="7609537" y="3227242"/>
            <a:ext cx="138588" cy="64616"/>
          </a:xfrm>
          <a:prstGeom prst="rect">
            <a:avLst/>
          </a:prstGeom>
        </p:spPr>
        <p:txBody>
          <a:bodyPr vert="horz" wrap="square" lIns="0" tIns="3031" rIns="0" bIns="0" rtlCol="0">
            <a:spAutoFit/>
          </a:bodyPr>
          <a:lstStyle/>
          <a:p>
            <a:pPr>
              <a:spcBef>
                <a:spcPts val="24"/>
              </a:spcBef>
            </a:pPr>
            <a:r>
              <a:rPr sz="100" b="1" spc="-10" baseline="55555" dirty="0">
                <a:solidFill>
                  <a:srgbClr val="005899"/>
                </a:solidFill>
                <a:latin typeface="Trebuchet MS"/>
                <a:cs typeface="Trebuchet MS"/>
              </a:rPr>
              <a:t>Pregunte</a:t>
            </a:r>
            <a:r>
              <a:rPr sz="100" b="1" baseline="55555" dirty="0">
                <a:solidFill>
                  <a:srgbClr val="005899"/>
                </a:solidFill>
                <a:latin typeface="Trebuchet MS"/>
                <a:cs typeface="Trebuchet MS"/>
              </a:rPr>
              <a:t> </a:t>
            </a:r>
            <a:r>
              <a:rPr sz="100" b="1" spc="-7" dirty="0">
                <a:solidFill>
                  <a:srgbClr val="005899"/>
                </a:solidFill>
                <a:latin typeface="Trebuchet MS"/>
                <a:cs typeface="Trebuchet MS"/>
              </a:rPr>
              <a:t>a</a:t>
            </a:r>
            <a:r>
              <a:rPr sz="100" b="1" spc="3" dirty="0">
                <a:solidFill>
                  <a:srgbClr val="005899"/>
                </a:solidFill>
                <a:latin typeface="Trebuchet MS"/>
                <a:cs typeface="Trebuchet MS"/>
              </a:rPr>
              <a:t> </a:t>
            </a:r>
            <a:r>
              <a:rPr sz="100" b="1" spc="-7" dirty="0">
                <a:solidFill>
                  <a:srgbClr val="005899"/>
                </a:solidFill>
                <a:latin typeface="Trebuchet MS"/>
                <a:cs typeface="Trebuchet MS"/>
              </a:rPr>
              <a:t>su</a:t>
            </a:r>
            <a:r>
              <a:rPr sz="100" b="1" spc="3" dirty="0">
                <a:solidFill>
                  <a:srgbClr val="005899"/>
                </a:solidFill>
                <a:latin typeface="Trebuchet MS"/>
                <a:cs typeface="Trebuchet MS"/>
              </a:rPr>
              <a:t> </a:t>
            </a:r>
            <a:r>
              <a:rPr sz="100" b="1" spc="-7" dirty="0">
                <a:solidFill>
                  <a:srgbClr val="005899"/>
                </a:solidFill>
                <a:latin typeface="Trebuchet MS"/>
                <a:cs typeface="Trebuchet MS"/>
              </a:rPr>
              <a:t>proveedor</a:t>
            </a:r>
            <a:r>
              <a:rPr sz="100" b="1" spc="3" dirty="0">
                <a:solidFill>
                  <a:srgbClr val="005899"/>
                </a:solidFill>
                <a:latin typeface="Trebuchet MS"/>
                <a:cs typeface="Trebuchet MS"/>
              </a:rPr>
              <a:t> </a:t>
            </a:r>
            <a:r>
              <a:rPr sz="100" b="1" spc="-7" dirty="0">
                <a:solidFill>
                  <a:srgbClr val="005899"/>
                </a:solidFill>
                <a:latin typeface="Trebuchet MS"/>
                <a:cs typeface="Trebuchet MS"/>
              </a:rPr>
              <a:t>de</a:t>
            </a:r>
            <a:r>
              <a:rPr sz="100" b="1" spc="3" dirty="0">
                <a:solidFill>
                  <a:srgbClr val="005899"/>
                </a:solidFill>
                <a:latin typeface="Trebuchet MS"/>
                <a:cs typeface="Trebuchet MS"/>
              </a:rPr>
              <a:t> </a:t>
            </a:r>
            <a:r>
              <a:rPr sz="100" b="1" spc="-7" dirty="0">
                <a:solidFill>
                  <a:srgbClr val="005899"/>
                </a:solidFill>
                <a:latin typeface="Trebuchet MS"/>
                <a:cs typeface="Trebuchet MS"/>
              </a:rPr>
              <a:t>servicios</a:t>
            </a:r>
            <a:r>
              <a:rPr sz="100" b="1" spc="3" dirty="0">
                <a:solidFill>
                  <a:srgbClr val="005899"/>
                </a:solidFill>
                <a:latin typeface="Trebuchet MS"/>
                <a:cs typeface="Trebuchet MS"/>
              </a:rPr>
              <a:t> </a:t>
            </a:r>
            <a:r>
              <a:rPr sz="100" b="1" spc="-7" dirty="0">
                <a:solidFill>
                  <a:srgbClr val="005899"/>
                </a:solidFill>
                <a:latin typeface="Trebuchet MS"/>
                <a:cs typeface="Trebuchet MS"/>
              </a:rPr>
              <a:t>médicos</a:t>
            </a:r>
            <a:r>
              <a:rPr sz="100" b="1" spc="3" dirty="0">
                <a:solidFill>
                  <a:srgbClr val="005899"/>
                </a:solidFill>
                <a:latin typeface="Trebuchet MS"/>
                <a:cs typeface="Trebuchet MS"/>
              </a:rPr>
              <a:t> </a:t>
            </a:r>
            <a:r>
              <a:rPr sz="100" b="1" spc="-7" dirty="0">
                <a:solidFill>
                  <a:srgbClr val="005899"/>
                </a:solidFill>
                <a:latin typeface="Trebuchet MS"/>
                <a:cs typeface="Trebuchet MS"/>
              </a:rPr>
              <a:t>acerca</a:t>
            </a:r>
            <a:r>
              <a:rPr sz="100" b="1" spc="3" dirty="0">
                <a:solidFill>
                  <a:srgbClr val="005899"/>
                </a:solidFill>
                <a:latin typeface="Trebuchet MS"/>
                <a:cs typeface="Trebuchet MS"/>
              </a:rPr>
              <a:t> </a:t>
            </a:r>
            <a:r>
              <a:rPr sz="100" b="1" spc="-7" dirty="0">
                <a:solidFill>
                  <a:srgbClr val="005899"/>
                </a:solidFill>
                <a:latin typeface="Trebuchet MS"/>
                <a:cs typeface="Trebuchet MS"/>
              </a:rPr>
              <a:t>de</a:t>
            </a:r>
            <a:r>
              <a:rPr sz="100" b="1" dirty="0">
                <a:solidFill>
                  <a:srgbClr val="005899"/>
                </a:solidFill>
                <a:latin typeface="Trebuchet MS"/>
                <a:cs typeface="Trebuchet MS"/>
              </a:rPr>
              <a:t> </a:t>
            </a:r>
            <a:r>
              <a:rPr sz="100" b="1" spc="-7" dirty="0">
                <a:solidFill>
                  <a:srgbClr val="005899"/>
                </a:solidFill>
                <a:latin typeface="Trebuchet MS"/>
                <a:cs typeface="Trebuchet MS"/>
              </a:rPr>
              <a:t>aplicar</a:t>
            </a:r>
            <a:r>
              <a:rPr sz="100" b="1" spc="3" dirty="0">
                <a:solidFill>
                  <a:srgbClr val="005899"/>
                </a:solidFill>
                <a:latin typeface="Trebuchet MS"/>
                <a:cs typeface="Trebuchet MS"/>
              </a:rPr>
              <a:t> </a:t>
            </a:r>
            <a:r>
              <a:rPr sz="100" b="1" spc="-7" dirty="0">
                <a:solidFill>
                  <a:srgbClr val="005899"/>
                </a:solidFill>
                <a:latin typeface="Trebuchet MS"/>
                <a:cs typeface="Trebuchet MS"/>
              </a:rPr>
              <a:t>alguna</a:t>
            </a:r>
            <a:r>
              <a:rPr sz="100" b="1" spc="3" dirty="0">
                <a:solidFill>
                  <a:srgbClr val="005899"/>
                </a:solidFill>
                <a:latin typeface="Trebuchet MS"/>
                <a:cs typeface="Trebuchet MS"/>
              </a:rPr>
              <a:t> </a:t>
            </a:r>
            <a:r>
              <a:rPr sz="100" b="1" spc="-7" dirty="0">
                <a:solidFill>
                  <a:srgbClr val="005899"/>
                </a:solidFill>
                <a:latin typeface="Trebuchet MS"/>
                <a:cs typeface="Trebuchet MS"/>
              </a:rPr>
              <a:t>crema</a:t>
            </a:r>
            <a:r>
              <a:rPr sz="100" b="1" spc="3" dirty="0">
                <a:solidFill>
                  <a:srgbClr val="005899"/>
                </a:solidFill>
                <a:latin typeface="Trebuchet MS"/>
                <a:cs typeface="Trebuchet MS"/>
              </a:rPr>
              <a:t> </a:t>
            </a:r>
            <a:r>
              <a:rPr sz="100" b="1" spc="-7" dirty="0">
                <a:solidFill>
                  <a:srgbClr val="005899"/>
                </a:solidFill>
                <a:latin typeface="Trebuchet MS"/>
                <a:cs typeface="Trebuchet MS"/>
              </a:rPr>
              <a:t>adormecedora,</a:t>
            </a:r>
            <a:endParaRPr sz="100">
              <a:latin typeface="Trebuchet MS"/>
              <a:cs typeface="Trebuchet MS"/>
            </a:endParaRPr>
          </a:p>
        </p:txBody>
      </p:sp>
      <p:sp>
        <p:nvSpPr>
          <p:cNvPr id="854" name="object 854"/>
          <p:cNvSpPr txBox="1"/>
          <p:nvPr/>
        </p:nvSpPr>
        <p:spPr>
          <a:xfrm rot="180000">
            <a:off x="7587489" y="3312611"/>
            <a:ext cx="53316" cy="193"/>
          </a:xfrm>
          <a:prstGeom prst="rect">
            <a:avLst/>
          </a:prstGeom>
        </p:spPr>
        <p:txBody>
          <a:bodyPr vert="horz" wrap="square" lIns="0" tIns="0" rIns="0" bIns="0" rtlCol="0">
            <a:spAutoFit/>
          </a:bodyPr>
          <a:lstStyle/>
          <a:p>
            <a:pPr>
              <a:lnSpc>
                <a:spcPts val="20"/>
              </a:lnSpc>
            </a:pPr>
            <a:r>
              <a:rPr sz="100" spc="-10" baseline="55555" dirty="0">
                <a:solidFill>
                  <a:srgbClr val="FFFFFF"/>
                </a:solidFill>
                <a:latin typeface="Calibri"/>
                <a:cs typeface="Calibri"/>
              </a:rPr>
              <a:t>vaccine,</a:t>
            </a:r>
            <a:r>
              <a:rPr sz="100" spc="-5" baseline="55555" dirty="0">
                <a:solidFill>
                  <a:srgbClr val="FFFFFF"/>
                </a:solidFill>
                <a:latin typeface="Calibri"/>
                <a:cs typeface="Calibri"/>
              </a:rPr>
              <a:t> </a:t>
            </a:r>
            <a:r>
              <a:rPr sz="100" spc="-10" baseline="55555" dirty="0">
                <a:solidFill>
                  <a:srgbClr val="FFFFFF"/>
                </a:solidFill>
                <a:latin typeface="Calibri"/>
                <a:cs typeface="Calibri"/>
              </a:rPr>
              <a:t>it</a:t>
            </a:r>
            <a:r>
              <a:rPr sz="100" spc="-5" baseline="55555" dirty="0">
                <a:solidFill>
                  <a:srgbClr val="FFFFFF"/>
                </a:solidFill>
                <a:latin typeface="Calibri"/>
                <a:cs typeface="Calibri"/>
              </a:rPr>
              <a:t> </a:t>
            </a:r>
            <a:r>
              <a:rPr sz="100" spc="-10" baseline="55555" dirty="0">
                <a:solidFill>
                  <a:srgbClr val="FFFFFF"/>
                </a:solidFill>
                <a:latin typeface="Calibri"/>
                <a:cs typeface="Calibri"/>
              </a:rPr>
              <a:t>can</a:t>
            </a:r>
            <a:r>
              <a:rPr sz="100" spc="56" baseline="55555" dirty="0">
                <a:solidFill>
                  <a:srgbClr val="FFFFFF"/>
                </a:solidFill>
                <a:latin typeface="Calibri"/>
                <a:cs typeface="Calibri"/>
              </a:rPr>
              <a:t> </a:t>
            </a:r>
            <a:r>
              <a:rPr sz="100" b="1" dirty="0">
                <a:solidFill>
                  <a:srgbClr val="294362"/>
                </a:solidFill>
                <a:latin typeface="Arial Narrow"/>
                <a:cs typeface="Arial Narrow"/>
              </a:rPr>
              <a:t>Deles</a:t>
            </a:r>
            <a:r>
              <a:rPr sz="100" b="1" spc="3" dirty="0">
                <a:solidFill>
                  <a:srgbClr val="294362"/>
                </a:solidFill>
                <a:latin typeface="Arial Narrow"/>
                <a:cs typeface="Arial Narrow"/>
              </a:rPr>
              <a:t> </a:t>
            </a:r>
            <a:r>
              <a:rPr sz="100" b="1" dirty="0">
                <a:solidFill>
                  <a:srgbClr val="294362"/>
                </a:solidFill>
                <a:latin typeface="Arial Narrow"/>
                <a:cs typeface="Arial Narrow"/>
              </a:rPr>
              <a:t>una </a:t>
            </a:r>
            <a:r>
              <a:rPr sz="100" b="1" spc="-7" dirty="0">
                <a:solidFill>
                  <a:srgbClr val="294362"/>
                </a:solidFill>
                <a:latin typeface="Arial Narrow"/>
                <a:cs typeface="Arial Narrow"/>
              </a:rPr>
              <a:t>opción</a:t>
            </a:r>
            <a:endParaRPr sz="100">
              <a:latin typeface="Arial Narrow"/>
              <a:cs typeface="Arial Narrow"/>
            </a:endParaRPr>
          </a:p>
        </p:txBody>
      </p:sp>
      <p:sp>
        <p:nvSpPr>
          <p:cNvPr id="855" name="object 855"/>
          <p:cNvSpPr txBox="1"/>
          <p:nvPr/>
        </p:nvSpPr>
        <p:spPr>
          <a:xfrm rot="180000">
            <a:off x="7537065" y="3299712"/>
            <a:ext cx="210432" cy="48353"/>
          </a:xfrm>
          <a:prstGeom prst="rect">
            <a:avLst/>
          </a:prstGeom>
        </p:spPr>
        <p:txBody>
          <a:bodyPr vert="horz" wrap="square" lIns="0" tIns="2165" rIns="0" bIns="0" rtlCol="0">
            <a:spAutoFit/>
          </a:bodyPr>
          <a:lstStyle/>
          <a:p>
            <a:pPr>
              <a:spcBef>
                <a:spcPts val="17"/>
              </a:spcBef>
            </a:pPr>
            <a:r>
              <a:rPr sz="100" spc="-25" baseline="55555" dirty="0">
                <a:solidFill>
                  <a:srgbClr val="FFFFFF"/>
                </a:solidFill>
                <a:latin typeface="Verdana"/>
                <a:cs typeface="Verdana"/>
              </a:rPr>
              <a:t>NOT</a:t>
            </a:r>
            <a:r>
              <a:rPr sz="100" spc="-15" baseline="55555" dirty="0">
                <a:solidFill>
                  <a:srgbClr val="FFFFFF"/>
                </a:solidFill>
                <a:latin typeface="Verdana"/>
                <a:cs typeface="Verdana"/>
              </a:rPr>
              <a:t> </a:t>
            </a:r>
            <a:r>
              <a:rPr sz="100" spc="-10" baseline="55555" dirty="0">
                <a:solidFill>
                  <a:srgbClr val="FFFFFF"/>
                </a:solidFill>
                <a:latin typeface="Calibri"/>
                <a:cs typeface="Calibri"/>
              </a:rPr>
              <a:t>contain</a:t>
            </a:r>
            <a:r>
              <a:rPr sz="100" spc="-5" baseline="55555" dirty="0">
                <a:solidFill>
                  <a:srgbClr val="FFFFFF"/>
                </a:solidFill>
                <a:latin typeface="Calibri"/>
                <a:cs typeface="Calibri"/>
              </a:rPr>
              <a:t> </a:t>
            </a:r>
            <a:r>
              <a:rPr sz="100" baseline="55555" dirty="0">
                <a:solidFill>
                  <a:srgbClr val="FFFFFF"/>
                </a:solidFill>
                <a:latin typeface="Verdana"/>
                <a:cs typeface="Verdana"/>
              </a:rPr>
              <a:t>ANY</a:t>
            </a:r>
            <a:r>
              <a:rPr sz="100" spc="373" baseline="55555" dirty="0">
                <a:solidFill>
                  <a:srgbClr val="FFFFFF"/>
                </a:solidFill>
                <a:latin typeface="Verdana"/>
                <a:cs typeface="Verdana"/>
              </a:rPr>
              <a:t> </a:t>
            </a:r>
            <a:r>
              <a:rPr sz="100" spc="-7" dirty="0">
                <a:solidFill>
                  <a:srgbClr val="FFFFFF"/>
                </a:solidFill>
                <a:latin typeface="Calibri"/>
                <a:cs typeface="Calibri"/>
              </a:rPr>
              <a:t>completely</a:t>
            </a:r>
            <a:r>
              <a:rPr sz="100" spc="-3" dirty="0">
                <a:solidFill>
                  <a:srgbClr val="FFFFFF"/>
                </a:solidFill>
                <a:latin typeface="Calibri"/>
                <a:cs typeface="Calibri"/>
              </a:rPr>
              <a:t> </a:t>
            </a:r>
            <a:r>
              <a:rPr sz="100" spc="-14" dirty="0">
                <a:solidFill>
                  <a:srgbClr val="FFFFFF"/>
                </a:solidFill>
                <a:latin typeface="Calibri"/>
                <a:cs typeface="Calibri"/>
              </a:rPr>
              <a:t>normal</a:t>
            </a:r>
            <a:r>
              <a:rPr sz="100" spc="7" dirty="0">
                <a:solidFill>
                  <a:srgbClr val="FFFFFF"/>
                </a:solidFill>
                <a:latin typeface="Calibri"/>
                <a:cs typeface="Calibri"/>
              </a:rPr>
              <a:t> </a:t>
            </a:r>
            <a:r>
              <a:rPr sz="100" b="1" spc="-14" dirty="0">
                <a:solidFill>
                  <a:srgbClr val="0092D1"/>
                </a:solidFill>
                <a:latin typeface="Trebuchet MS"/>
                <a:cs typeface="Trebuchet MS"/>
              </a:rPr>
              <a:t>•</a:t>
            </a:r>
            <a:r>
              <a:rPr sz="100" b="1" spc="3" dirty="0">
                <a:solidFill>
                  <a:srgbClr val="0092D1"/>
                </a:solidFill>
                <a:latin typeface="Trebuchet MS"/>
                <a:cs typeface="Trebuchet MS"/>
              </a:rPr>
              <a:t> </a:t>
            </a:r>
            <a:r>
              <a:rPr sz="100" spc="-7" dirty="0">
                <a:latin typeface="Trebuchet MS"/>
                <a:cs typeface="Trebuchet MS"/>
              </a:rPr>
              <a:t>¿Quieren ver la vacunación o </a:t>
            </a:r>
            <a:r>
              <a:rPr sz="100" dirty="0">
                <a:latin typeface="Trebuchet MS"/>
                <a:cs typeface="Trebuchet MS"/>
              </a:rPr>
              <a:t>voltearse?</a:t>
            </a:r>
            <a:r>
              <a:rPr sz="100" spc="194" dirty="0">
                <a:latin typeface="Trebuchet MS"/>
                <a:cs typeface="Trebuchet MS"/>
              </a:rPr>
              <a:t> </a:t>
            </a:r>
            <a:r>
              <a:rPr sz="100" b="1" spc="-14" dirty="0">
                <a:solidFill>
                  <a:srgbClr val="0092D1"/>
                </a:solidFill>
                <a:latin typeface="Trebuchet MS"/>
                <a:cs typeface="Trebuchet MS"/>
              </a:rPr>
              <a:t>•</a:t>
            </a:r>
            <a:r>
              <a:rPr sz="100" b="1" dirty="0">
                <a:solidFill>
                  <a:srgbClr val="0092D1"/>
                </a:solidFill>
                <a:latin typeface="Trebuchet MS"/>
                <a:cs typeface="Trebuchet MS"/>
              </a:rPr>
              <a:t> </a:t>
            </a:r>
            <a:r>
              <a:rPr sz="100" spc="-7" dirty="0">
                <a:latin typeface="Trebuchet MS"/>
                <a:cs typeface="Trebuchet MS"/>
              </a:rPr>
              <a:t>¿Quieren escuchar música o</a:t>
            </a:r>
            <a:r>
              <a:rPr sz="100" spc="-3" dirty="0">
                <a:latin typeface="Trebuchet MS"/>
                <a:cs typeface="Trebuchet MS"/>
              </a:rPr>
              <a:t> </a:t>
            </a:r>
            <a:r>
              <a:rPr sz="100" spc="-7" dirty="0">
                <a:latin typeface="Trebuchet MS"/>
                <a:cs typeface="Trebuchet MS"/>
              </a:rPr>
              <a:t>v er un vídeo?</a:t>
            </a:r>
            <a:endParaRPr sz="100">
              <a:latin typeface="Trebuchet MS"/>
              <a:cs typeface="Trebuchet MS"/>
            </a:endParaRPr>
          </a:p>
        </p:txBody>
      </p:sp>
      <p:sp>
        <p:nvSpPr>
          <p:cNvPr id="856" name="object 856"/>
          <p:cNvSpPr txBox="1"/>
          <p:nvPr/>
        </p:nvSpPr>
        <p:spPr>
          <a:xfrm rot="180000">
            <a:off x="7536797" y="3304865"/>
            <a:ext cx="214761" cy="48353"/>
          </a:xfrm>
          <a:prstGeom prst="rect">
            <a:avLst/>
          </a:prstGeom>
        </p:spPr>
        <p:txBody>
          <a:bodyPr vert="horz" wrap="square" lIns="0" tIns="2165" rIns="0" bIns="0" rtlCol="0">
            <a:spAutoFit/>
          </a:bodyPr>
          <a:lstStyle/>
          <a:p>
            <a:pPr>
              <a:spcBef>
                <a:spcPts val="17"/>
              </a:spcBef>
            </a:pPr>
            <a:r>
              <a:rPr sz="100" spc="-7" dirty="0">
                <a:solidFill>
                  <a:srgbClr val="FFFFFF"/>
                </a:solidFill>
                <a:latin typeface="Calibri"/>
                <a:cs typeface="Calibri"/>
              </a:rPr>
              <a:t>give</a:t>
            </a:r>
            <a:r>
              <a:rPr sz="100" spc="-3" dirty="0">
                <a:solidFill>
                  <a:srgbClr val="FFFFFF"/>
                </a:solidFill>
                <a:latin typeface="Calibri"/>
                <a:cs typeface="Calibri"/>
              </a:rPr>
              <a:t> </a:t>
            </a:r>
            <a:r>
              <a:rPr sz="100" spc="-14" dirty="0">
                <a:solidFill>
                  <a:srgbClr val="FFFFFF"/>
                </a:solidFill>
                <a:latin typeface="Calibri"/>
                <a:cs typeface="Calibri"/>
              </a:rPr>
              <a:t>you</a:t>
            </a:r>
            <a:r>
              <a:rPr sz="100" spc="-3" dirty="0">
                <a:solidFill>
                  <a:srgbClr val="FFFFFF"/>
                </a:solidFill>
                <a:latin typeface="Calibri"/>
                <a:cs typeface="Calibri"/>
              </a:rPr>
              <a:t> </a:t>
            </a:r>
            <a:r>
              <a:rPr sz="100" spc="-14" dirty="0">
                <a:solidFill>
                  <a:srgbClr val="FFFFFF"/>
                </a:solidFill>
                <a:latin typeface="Calibri"/>
                <a:cs typeface="Calibri"/>
              </a:rPr>
              <a:t>COVID-</a:t>
            </a:r>
            <a:r>
              <a:rPr sz="100" dirty="0">
                <a:solidFill>
                  <a:srgbClr val="FFFFFF"/>
                </a:solidFill>
                <a:latin typeface="Calibri"/>
                <a:cs typeface="Calibri"/>
              </a:rPr>
              <a:t>19.</a:t>
            </a:r>
            <a:r>
              <a:rPr sz="100" spc="273" dirty="0">
                <a:solidFill>
                  <a:srgbClr val="FFFFFF"/>
                </a:solidFill>
                <a:latin typeface="Calibri"/>
                <a:cs typeface="Calibri"/>
              </a:rPr>
              <a:t> </a:t>
            </a:r>
            <a:r>
              <a:rPr sz="100" spc="-7" dirty="0">
                <a:solidFill>
                  <a:srgbClr val="FFFFFF"/>
                </a:solidFill>
                <a:latin typeface="Calibri"/>
                <a:cs typeface="Calibri"/>
              </a:rPr>
              <a:t>vaccine</a:t>
            </a:r>
            <a:r>
              <a:rPr sz="100" dirty="0">
                <a:solidFill>
                  <a:srgbClr val="FFFFFF"/>
                </a:solidFill>
                <a:latin typeface="Calibri"/>
                <a:cs typeface="Calibri"/>
              </a:rPr>
              <a:t> </a:t>
            </a:r>
            <a:r>
              <a:rPr sz="100" spc="-7" dirty="0">
                <a:solidFill>
                  <a:srgbClr val="FFFFFF"/>
                </a:solidFill>
                <a:latin typeface="Calibri"/>
                <a:cs typeface="Calibri"/>
              </a:rPr>
              <a:t>is</a:t>
            </a:r>
            <a:r>
              <a:rPr sz="100" spc="-3" dirty="0">
                <a:solidFill>
                  <a:srgbClr val="FFFFFF"/>
                </a:solidFill>
                <a:latin typeface="Calibri"/>
                <a:cs typeface="Calibri"/>
              </a:rPr>
              <a:t> </a:t>
            </a:r>
            <a:r>
              <a:rPr sz="100" spc="-7" dirty="0">
                <a:solidFill>
                  <a:srgbClr val="FFFFFF"/>
                </a:solidFill>
                <a:latin typeface="Calibri"/>
                <a:cs typeface="Calibri"/>
              </a:rPr>
              <a:t>working.</a:t>
            </a:r>
            <a:r>
              <a:rPr sz="100" spc="10" dirty="0">
                <a:solidFill>
                  <a:srgbClr val="FFFFFF"/>
                </a:solidFill>
                <a:latin typeface="Calibri"/>
                <a:cs typeface="Calibri"/>
              </a:rPr>
              <a:t> </a:t>
            </a:r>
            <a:r>
              <a:rPr sz="100" b="1" spc="-14" dirty="0">
                <a:solidFill>
                  <a:srgbClr val="0092D1"/>
                </a:solidFill>
                <a:latin typeface="Trebuchet MS"/>
                <a:cs typeface="Trebuchet MS"/>
              </a:rPr>
              <a:t>•</a:t>
            </a:r>
            <a:r>
              <a:rPr sz="100" b="1" dirty="0">
                <a:solidFill>
                  <a:srgbClr val="0092D1"/>
                </a:solidFill>
                <a:latin typeface="Trebuchet MS"/>
                <a:cs typeface="Trebuchet MS"/>
              </a:rPr>
              <a:t> </a:t>
            </a:r>
            <a:r>
              <a:rPr sz="100" spc="-7" dirty="0">
                <a:latin typeface="Trebuchet MS"/>
                <a:cs typeface="Trebuchet MS"/>
              </a:rPr>
              <a:t>¿Quieren</a:t>
            </a:r>
            <a:r>
              <a:rPr sz="100" spc="-3" dirty="0">
                <a:latin typeface="Trebuchet MS"/>
                <a:cs typeface="Trebuchet MS"/>
              </a:rPr>
              <a:t> </a:t>
            </a:r>
            <a:r>
              <a:rPr sz="100" spc="-7" dirty="0">
                <a:latin typeface="Trebuchet MS"/>
                <a:cs typeface="Trebuchet MS"/>
              </a:rPr>
              <a:t>que el proveedor cuente hasta </a:t>
            </a:r>
            <a:r>
              <a:rPr sz="100" dirty="0">
                <a:latin typeface="Trebuchet MS"/>
                <a:cs typeface="Trebuchet MS"/>
              </a:rPr>
              <a:t>tres?</a:t>
            </a:r>
            <a:r>
              <a:rPr sz="100" spc="150" dirty="0">
                <a:latin typeface="Trebuchet MS"/>
                <a:cs typeface="Trebuchet MS"/>
              </a:rPr>
              <a:t> </a:t>
            </a:r>
            <a:r>
              <a:rPr sz="100" b="1" spc="-14" dirty="0">
                <a:solidFill>
                  <a:srgbClr val="0092D1"/>
                </a:solidFill>
                <a:latin typeface="Trebuchet MS"/>
                <a:cs typeface="Trebuchet MS"/>
              </a:rPr>
              <a:t>•</a:t>
            </a:r>
            <a:r>
              <a:rPr sz="100" b="1" dirty="0">
                <a:solidFill>
                  <a:srgbClr val="0092D1"/>
                </a:solidFill>
                <a:latin typeface="Trebuchet MS"/>
                <a:cs typeface="Trebuchet MS"/>
              </a:rPr>
              <a:t> </a:t>
            </a:r>
            <a:r>
              <a:rPr sz="100" spc="-7" dirty="0">
                <a:latin typeface="Trebuchet MS"/>
                <a:cs typeface="Trebuchet MS"/>
              </a:rPr>
              <a:t>Para niños</a:t>
            </a:r>
            <a:r>
              <a:rPr sz="100" spc="-3" dirty="0">
                <a:latin typeface="Trebuchet MS"/>
                <a:cs typeface="Trebuchet MS"/>
              </a:rPr>
              <a:t> </a:t>
            </a:r>
            <a:r>
              <a:rPr sz="100" spc="-7" dirty="0">
                <a:latin typeface="Trebuchet MS"/>
                <a:cs typeface="Trebuchet MS"/>
              </a:rPr>
              <a:t>mayores de 10 años: ¿Quieren </a:t>
            </a:r>
            <a:r>
              <a:rPr sz="100" spc="-17" dirty="0">
                <a:latin typeface="Trebuchet MS"/>
                <a:cs typeface="Trebuchet MS"/>
              </a:rPr>
              <a:t>que</a:t>
            </a:r>
            <a:endParaRPr sz="100">
              <a:latin typeface="Trebuchet MS"/>
              <a:cs typeface="Trebuchet MS"/>
            </a:endParaRPr>
          </a:p>
        </p:txBody>
      </p:sp>
      <p:sp>
        <p:nvSpPr>
          <p:cNvPr id="857" name="object 857"/>
          <p:cNvSpPr txBox="1"/>
          <p:nvPr/>
        </p:nvSpPr>
        <p:spPr>
          <a:xfrm rot="180000">
            <a:off x="7608270" y="3303171"/>
            <a:ext cx="126892" cy="64179"/>
          </a:xfrm>
          <a:prstGeom prst="rect">
            <a:avLst/>
          </a:prstGeom>
        </p:spPr>
        <p:txBody>
          <a:bodyPr vert="horz" wrap="square" lIns="0" tIns="2598" rIns="0" bIns="0" rtlCol="0">
            <a:spAutoFit/>
          </a:bodyPr>
          <a:lstStyle/>
          <a:p>
            <a:pPr marL="2598" indent="-3031">
              <a:spcBef>
                <a:spcPts val="20"/>
              </a:spcBef>
              <a:buClr>
                <a:srgbClr val="0092D1"/>
              </a:buClr>
              <a:buSzPts val="100"/>
              <a:buFont typeface="Trebuchet MS"/>
              <a:buChar char="•"/>
              <a:tabLst>
                <a:tab pos="3031" algn="l"/>
              </a:tabLst>
            </a:pPr>
            <a:r>
              <a:rPr sz="100" spc="-7" dirty="0">
                <a:latin typeface="Trebuchet MS"/>
                <a:cs typeface="Trebuchet MS"/>
              </a:rPr>
              <a:t>¿Quieren sentarse en su</a:t>
            </a:r>
            <a:r>
              <a:rPr sz="100" spc="-3" dirty="0">
                <a:latin typeface="Trebuchet MS"/>
                <a:cs typeface="Trebuchet MS"/>
              </a:rPr>
              <a:t> </a:t>
            </a:r>
            <a:r>
              <a:rPr sz="100" spc="-7" dirty="0">
                <a:latin typeface="Trebuchet MS"/>
                <a:cs typeface="Trebuchet MS"/>
              </a:rPr>
              <a:t>pierna o en</a:t>
            </a:r>
            <a:r>
              <a:rPr sz="100" spc="-3" dirty="0">
                <a:latin typeface="Trebuchet MS"/>
                <a:cs typeface="Trebuchet MS"/>
              </a:rPr>
              <a:t> </a:t>
            </a:r>
            <a:r>
              <a:rPr sz="100" spc="-7" dirty="0">
                <a:latin typeface="Trebuchet MS"/>
                <a:cs typeface="Trebuchet MS"/>
              </a:rPr>
              <a:t>la </a:t>
            </a:r>
            <a:r>
              <a:rPr sz="100" dirty="0">
                <a:latin typeface="Trebuchet MS"/>
                <a:cs typeface="Trebuchet MS"/>
              </a:rPr>
              <a:t>suya?</a:t>
            </a:r>
            <a:r>
              <a:rPr sz="100" spc="194" dirty="0">
                <a:latin typeface="Trebuchet MS"/>
                <a:cs typeface="Trebuchet MS"/>
              </a:rPr>
              <a:t> </a:t>
            </a:r>
            <a:r>
              <a:rPr sz="100" spc="-7" dirty="0">
                <a:latin typeface="Trebuchet MS"/>
                <a:cs typeface="Trebuchet MS"/>
              </a:rPr>
              <a:t>usted esté</a:t>
            </a:r>
            <a:r>
              <a:rPr sz="100" spc="-3" dirty="0">
                <a:latin typeface="Trebuchet MS"/>
                <a:cs typeface="Trebuchet MS"/>
              </a:rPr>
              <a:t> </a:t>
            </a:r>
            <a:r>
              <a:rPr sz="100" spc="-7" dirty="0">
                <a:latin typeface="Trebuchet MS"/>
                <a:cs typeface="Trebuchet MS"/>
              </a:rPr>
              <a:t>en el cuarto con</a:t>
            </a:r>
            <a:r>
              <a:rPr sz="100" spc="-3" dirty="0">
                <a:latin typeface="Trebuchet MS"/>
                <a:cs typeface="Trebuchet MS"/>
              </a:rPr>
              <a:t> </a:t>
            </a:r>
            <a:r>
              <a:rPr sz="100" spc="-7" dirty="0">
                <a:latin typeface="Trebuchet MS"/>
                <a:cs typeface="Trebuchet MS"/>
              </a:rPr>
              <a:t>ellos?</a:t>
            </a:r>
            <a:endParaRPr sz="100">
              <a:latin typeface="Trebuchet MS"/>
              <a:cs typeface="Trebuchet MS"/>
            </a:endParaRPr>
          </a:p>
        </p:txBody>
      </p:sp>
      <p:sp>
        <p:nvSpPr>
          <p:cNvPr id="858" name="object 858"/>
          <p:cNvSpPr txBox="1"/>
          <p:nvPr/>
        </p:nvSpPr>
        <p:spPr>
          <a:xfrm rot="180000">
            <a:off x="7577093" y="3341973"/>
            <a:ext cx="90524" cy="256"/>
          </a:xfrm>
          <a:prstGeom prst="rect">
            <a:avLst/>
          </a:prstGeom>
        </p:spPr>
        <p:txBody>
          <a:bodyPr vert="horz" wrap="square" lIns="0" tIns="0" rIns="0" bIns="0" rtlCol="0">
            <a:spAutoFit/>
          </a:bodyPr>
          <a:lstStyle/>
          <a:p>
            <a:pPr>
              <a:lnSpc>
                <a:spcPts val="20"/>
              </a:lnSpc>
            </a:pPr>
            <a:r>
              <a:rPr sz="100" spc="-10" baseline="55555" dirty="0">
                <a:solidFill>
                  <a:srgbClr val="006B96"/>
                </a:solidFill>
                <a:latin typeface="Verdana"/>
                <a:cs typeface="Verdana"/>
              </a:rPr>
              <a:t>Antibody</a:t>
            </a:r>
            <a:r>
              <a:rPr sz="100" spc="194" baseline="55555" dirty="0">
                <a:solidFill>
                  <a:srgbClr val="006B96"/>
                </a:solidFill>
                <a:latin typeface="Verdana"/>
                <a:cs typeface="Verdana"/>
              </a:rPr>
              <a:t> </a:t>
            </a:r>
            <a:r>
              <a:rPr sz="100" b="1" dirty="0">
                <a:solidFill>
                  <a:srgbClr val="294362"/>
                </a:solidFill>
                <a:latin typeface="Arial Narrow"/>
                <a:cs typeface="Arial Narrow"/>
              </a:rPr>
              <a:t>Disminuir el dolor y la </a:t>
            </a:r>
            <a:r>
              <a:rPr sz="100" b="1" spc="-7" dirty="0">
                <a:solidFill>
                  <a:srgbClr val="294362"/>
                </a:solidFill>
                <a:latin typeface="Arial Narrow"/>
                <a:cs typeface="Arial Narrow"/>
              </a:rPr>
              <a:t>ansiedad</a:t>
            </a:r>
            <a:endParaRPr sz="100">
              <a:latin typeface="Arial Narrow"/>
              <a:cs typeface="Arial Narrow"/>
            </a:endParaRPr>
          </a:p>
        </p:txBody>
      </p:sp>
      <p:sp>
        <p:nvSpPr>
          <p:cNvPr id="859" name="object 859"/>
          <p:cNvSpPr txBox="1"/>
          <p:nvPr/>
        </p:nvSpPr>
        <p:spPr>
          <a:xfrm rot="180000">
            <a:off x="7607480" y="3310394"/>
            <a:ext cx="103088" cy="79130"/>
          </a:xfrm>
          <a:prstGeom prst="rect">
            <a:avLst/>
          </a:prstGeom>
        </p:spPr>
        <p:txBody>
          <a:bodyPr vert="horz" wrap="square" lIns="0" tIns="2165" rIns="0" bIns="0" rtlCol="0">
            <a:spAutoFit/>
          </a:bodyPr>
          <a:lstStyle/>
          <a:p>
            <a:pPr marL="2598" indent="-3031">
              <a:spcBef>
                <a:spcPts val="17"/>
              </a:spcBef>
              <a:buClr>
                <a:srgbClr val="0092D1"/>
              </a:buClr>
              <a:buSzPts val="100"/>
              <a:buFont typeface="Trebuchet MS"/>
              <a:buChar char="•"/>
              <a:tabLst>
                <a:tab pos="3031" algn="l"/>
              </a:tabLst>
            </a:pPr>
            <a:r>
              <a:rPr sz="100" spc="-7" dirty="0">
                <a:latin typeface="Trebuchet MS"/>
                <a:cs typeface="Trebuchet MS"/>
              </a:rPr>
              <a:t>Pregunte</a:t>
            </a:r>
            <a:r>
              <a:rPr sz="100" spc="-3" dirty="0">
                <a:latin typeface="Trebuchet MS"/>
                <a:cs typeface="Trebuchet MS"/>
              </a:rPr>
              <a:t> </a:t>
            </a:r>
            <a:r>
              <a:rPr sz="100" spc="-7" dirty="0">
                <a:latin typeface="Trebuchet MS"/>
                <a:cs typeface="Trebuchet MS"/>
              </a:rPr>
              <a:t>al</a:t>
            </a:r>
            <a:r>
              <a:rPr sz="100" dirty="0">
                <a:latin typeface="Trebuchet MS"/>
                <a:cs typeface="Trebuchet MS"/>
              </a:rPr>
              <a:t> </a:t>
            </a:r>
            <a:r>
              <a:rPr sz="100" spc="-7" dirty="0">
                <a:latin typeface="Trebuchet MS"/>
                <a:cs typeface="Trebuchet MS"/>
              </a:rPr>
              <a:t>proveedor</a:t>
            </a:r>
            <a:r>
              <a:rPr sz="100" spc="-3" dirty="0">
                <a:latin typeface="Trebuchet MS"/>
                <a:cs typeface="Trebuchet MS"/>
              </a:rPr>
              <a:t> </a:t>
            </a:r>
            <a:r>
              <a:rPr sz="100" spc="-7" dirty="0">
                <a:latin typeface="Trebuchet MS"/>
                <a:cs typeface="Trebuchet MS"/>
              </a:rPr>
              <a:t>si</a:t>
            </a:r>
            <a:r>
              <a:rPr sz="100" spc="-3" dirty="0">
                <a:latin typeface="Trebuchet MS"/>
                <a:cs typeface="Trebuchet MS"/>
              </a:rPr>
              <a:t> </a:t>
            </a:r>
            <a:r>
              <a:rPr sz="100" spc="-7" dirty="0">
                <a:latin typeface="Trebuchet MS"/>
                <a:cs typeface="Trebuchet MS"/>
              </a:rPr>
              <a:t>tiene</a:t>
            </a:r>
            <a:r>
              <a:rPr sz="100" dirty="0">
                <a:latin typeface="Trebuchet MS"/>
                <a:cs typeface="Trebuchet MS"/>
              </a:rPr>
              <a:t> </a:t>
            </a:r>
            <a:r>
              <a:rPr sz="100" spc="-7" dirty="0">
                <a:latin typeface="Trebuchet MS"/>
                <a:cs typeface="Trebuchet MS"/>
              </a:rPr>
              <a:t>algo</a:t>
            </a:r>
            <a:r>
              <a:rPr sz="100" spc="-3" dirty="0">
                <a:latin typeface="Trebuchet MS"/>
                <a:cs typeface="Trebuchet MS"/>
              </a:rPr>
              <a:t> </a:t>
            </a:r>
            <a:r>
              <a:rPr sz="100" spc="-7" dirty="0">
                <a:latin typeface="Trebuchet MS"/>
                <a:cs typeface="Trebuchet MS"/>
              </a:rPr>
              <a:t>para</a:t>
            </a:r>
            <a:r>
              <a:rPr sz="100" dirty="0">
                <a:latin typeface="Trebuchet MS"/>
                <a:cs typeface="Trebuchet MS"/>
              </a:rPr>
              <a:t> </a:t>
            </a:r>
            <a:r>
              <a:rPr sz="100" spc="-7" dirty="0">
                <a:latin typeface="Trebuchet MS"/>
                <a:cs typeface="Trebuchet MS"/>
              </a:rPr>
              <a:t>ayudar</a:t>
            </a:r>
            <a:r>
              <a:rPr sz="100" spc="-3" dirty="0">
                <a:latin typeface="Trebuchet MS"/>
                <a:cs typeface="Trebuchet MS"/>
              </a:rPr>
              <a:t> </a:t>
            </a:r>
            <a:r>
              <a:rPr sz="100" spc="-7" dirty="0">
                <a:latin typeface="Trebuchet MS"/>
                <a:cs typeface="Trebuchet MS"/>
              </a:rPr>
              <a:t>con</a:t>
            </a:r>
            <a:r>
              <a:rPr sz="100" dirty="0">
                <a:latin typeface="Trebuchet MS"/>
                <a:cs typeface="Trebuchet MS"/>
              </a:rPr>
              <a:t> </a:t>
            </a:r>
            <a:r>
              <a:rPr sz="100" spc="-7" dirty="0">
                <a:latin typeface="Trebuchet MS"/>
                <a:cs typeface="Trebuchet MS"/>
              </a:rPr>
              <a:t>el</a:t>
            </a:r>
            <a:r>
              <a:rPr sz="100" spc="-3" dirty="0">
                <a:latin typeface="Trebuchet MS"/>
                <a:cs typeface="Trebuchet MS"/>
              </a:rPr>
              <a:t> </a:t>
            </a:r>
            <a:r>
              <a:rPr sz="100" spc="-7" dirty="0">
                <a:latin typeface="Trebuchet MS"/>
                <a:cs typeface="Trebuchet MS"/>
              </a:rPr>
              <a:t>dolor</a:t>
            </a:r>
            <a:r>
              <a:rPr sz="100" dirty="0">
                <a:latin typeface="Trebuchet MS"/>
                <a:cs typeface="Trebuchet MS"/>
              </a:rPr>
              <a:t> </a:t>
            </a:r>
            <a:r>
              <a:rPr sz="100" spc="-7" dirty="0">
                <a:latin typeface="Trebuchet MS"/>
                <a:cs typeface="Trebuchet MS"/>
              </a:rPr>
              <a:t>de</a:t>
            </a:r>
            <a:r>
              <a:rPr sz="100" spc="-3" dirty="0">
                <a:latin typeface="Trebuchet MS"/>
                <a:cs typeface="Trebuchet MS"/>
              </a:rPr>
              <a:t> </a:t>
            </a:r>
            <a:r>
              <a:rPr sz="100" spc="-7" dirty="0">
                <a:latin typeface="Trebuchet MS"/>
                <a:cs typeface="Trebuchet MS"/>
              </a:rPr>
              <a:t>la</a:t>
            </a:r>
            <a:r>
              <a:rPr sz="100" dirty="0">
                <a:latin typeface="Trebuchet MS"/>
                <a:cs typeface="Trebuchet MS"/>
              </a:rPr>
              <a:t> </a:t>
            </a:r>
            <a:r>
              <a:rPr sz="100" spc="-7" dirty="0">
                <a:latin typeface="Trebuchet MS"/>
                <a:cs typeface="Trebuchet MS"/>
              </a:rPr>
              <a:t>jeringuilla.</a:t>
            </a:r>
            <a:endParaRPr sz="100">
              <a:latin typeface="Trebuchet MS"/>
              <a:cs typeface="Trebuchet MS"/>
            </a:endParaRPr>
          </a:p>
        </p:txBody>
      </p:sp>
      <p:sp>
        <p:nvSpPr>
          <p:cNvPr id="860" name="object 860"/>
          <p:cNvSpPr txBox="1"/>
          <p:nvPr/>
        </p:nvSpPr>
        <p:spPr>
          <a:xfrm rot="180000">
            <a:off x="7607149" y="3325138"/>
            <a:ext cx="149832" cy="63741"/>
          </a:xfrm>
          <a:prstGeom prst="rect">
            <a:avLst/>
          </a:prstGeom>
        </p:spPr>
        <p:txBody>
          <a:bodyPr vert="horz" wrap="square" lIns="0" tIns="2165" rIns="0" bIns="0" rtlCol="0">
            <a:spAutoFit/>
          </a:bodyPr>
          <a:lstStyle/>
          <a:p>
            <a:pPr marL="2598" indent="-3031">
              <a:spcBef>
                <a:spcPts val="17"/>
              </a:spcBef>
              <a:buClr>
                <a:srgbClr val="0092D1"/>
              </a:buClr>
              <a:buSzPts val="100"/>
              <a:buFont typeface="Trebuchet MS"/>
              <a:buChar char="•"/>
              <a:tabLst>
                <a:tab pos="3031" algn="l"/>
              </a:tabLst>
            </a:pPr>
            <a:r>
              <a:rPr sz="100" spc="-7" dirty="0">
                <a:latin typeface="Trebuchet MS"/>
                <a:cs typeface="Trebuchet MS"/>
              </a:rPr>
              <a:t>Deje</a:t>
            </a:r>
            <a:r>
              <a:rPr sz="100" spc="-3" dirty="0">
                <a:latin typeface="Trebuchet MS"/>
                <a:cs typeface="Trebuchet MS"/>
              </a:rPr>
              <a:t> </a:t>
            </a:r>
            <a:r>
              <a:rPr sz="100" spc="-7" dirty="0">
                <a:latin typeface="Trebuchet MS"/>
                <a:cs typeface="Trebuchet MS"/>
              </a:rPr>
              <a:t>que</a:t>
            </a:r>
            <a:r>
              <a:rPr sz="100" dirty="0">
                <a:latin typeface="Trebuchet MS"/>
                <a:cs typeface="Trebuchet MS"/>
              </a:rPr>
              <a:t> </a:t>
            </a:r>
            <a:r>
              <a:rPr sz="100" spc="-7" dirty="0">
                <a:latin typeface="Trebuchet MS"/>
                <a:cs typeface="Trebuchet MS"/>
              </a:rPr>
              <a:t>sus</a:t>
            </a:r>
            <a:r>
              <a:rPr sz="100" dirty="0">
                <a:latin typeface="Trebuchet MS"/>
                <a:cs typeface="Trebuchet MS"/>
              </a:rPr>
              <a:t> </a:t>
            </a:r>
            <a:r>
              <a:rPr sz="100" spc="-7" dirty="0">
                <a:latin typeface="Trebuchet MS"/>
                <a:cs typeface="Trebuchet MS"/>
              </a:rPr>
              <a:t>hijos</a:t>
            </a:r>
            <a:r>
              <a:rPr sz="100" dirty="0">
                <a:latin typeface="Trebuchet MS"/>
                <a:cs typeface="Trebuchet MS"/>
              </a:rPr>
              <a:t> </a:t>
            </a:r>
            <a:r>
              <a:rPr sz="100" spc="-7" dirty="0">
                <a:latin typeface="Trebuchet MS"/>
                <a:cs typeface="Trebuchet MS"/>
              </a:rPr>
              <a:t>se</a:t>
            </a:r>
            <a:r>
              <a:rPr sz="100" dirty="0">
                <a:latin typeface="Trebuchet MS"/>
                <a:cs typeface="Trebuchet MS"/>
              </a:rPr>
              <a:t> </a:t>
            </a:r>
            <a:r>
              <a:rPr sz="100" spc="-7" dirty="0">
                <a:latin typeface="Trebuchet MS"/>
                <a:cs typeface="Trebuchet MS"/>
              </a:rPr>
              <a:t>sienten</a:t>
            </a:r>
            <a:r>
              <a:rPr sz="100" dirty="0">
                <a:latin typeface="Trebuchet MS"/>
                <a:cs typeface="Trebuchet MS"/>
              </a:rPr>
              <a:t> </a:t>
            </a:r>
            <a:r>
              <a:rPr sz="100" spc="-7" dirty="0">
                <a:latin typeface="Trebuchet MS"/>
                <a:cs typeface="Trebuchet MS"/>
              </a:rPr>
              <a:t>durante</a:t>
            </a:r>
            <a:r>
              <a:rPr sz="100" dirty="0">
                <a:latin typeface="Trebuchet MS"/>
                <a:cs typeface="Trebuchet MS"/>
              </a:rPr>
              <a:t> </a:t>
            </a:r>
            <a:r>
              <a:rPr sz="100" spc="-7" dirty="0">
                <a:latin typeface="Trebuchet MS"/>
                <a:cs typeface="Trebuchet MS"/>
              </a:rPr>
              <a:t>la</a:t>
            </a:r>
            <a:r>
              <a:rPr sz="100" dirty="0">
                <a:latin typeface="Trebuchet MS"/>
                <a:cs typeface="Trebuchet MS"/>
              </a:rPr>
              <a:t> </a:t>
            </a:r>
            <a:r>
              <a:rPr sz="100" spc="-7" dirty="0">
                <a:latin typeface="Trebuchet MS"/>
                <a:cs typeface="Trebuchet MS"/>
              </a:rPr>
              <a:t>vacunación.</a:t>
            </a:r>
            <a:r>
              <a:rPr sz="100" dirty="0">
                <a:latin typeface="Trebuchet MS"/>
                <a:cs typeface="Trebuchet MS"/>
              </a:rPr>
              <a:t> </a:t>
            </a:r>
            <a:r>
              <a:rPr sz="100" spc="-7" dirty="0">
                <a:latin typeface="Trebuchet MS"/>
                <a:cs typeface="Trebuchet MS"/>
              </a:rPr>
              <a:t>Para</a:t>
            </a:r>
            <a:r>
              <a:rPr sz="100" dirty="0">
                <a:latin typeface="Trebuchet MS"/>
                <a:cs typeface="Trebuchet MS"/>
              </a:rPr>
              <a:t> </a:t>
            </a:r>
            <a:r>
              <a:rPr sz="100" spc="-7" dirty="0">
                <a:latin typeface="Trebuchet MS"/>
                <a:cs typeface="Trebuchet MS"/>
              </a:rPr>
              <a:t>niños</a:t>
            </a:r>
            <a:r>
              <a:rPr sz="100" spc="-3" dirty="0">
                <a:latin typeface="Trebuchet MS"/>
                <a:cs typeface="Trebuchet MS"/>
              </a:rPr>
              <a:t> </a:t>
            </a:r>
            <a:r>
              <a:rPr sz="100" spc="-7" dirty="0">
                <a:latin typeface="Trebuchet MS"/>
                <a:cs typeface="Trebuchet MS"/>
              </a:rPr>
              <a:t>de</a:t>
            </a:r>
            <a:r>
              <a:rPr sz="100" dirty="0">
                <a:latin typeface="Trebuchet MS"/>
                <a:cs typeface="Trebuchet MS"/>
              </a:rPr>
              <a:t> </a:t>
            </a:r>
            <a:r>
              <a:rPr sz="100" spc="-7" dirty="0">
                <a:latin typeface="Trebuchet MS"/>
                <a:cs typeface="Trebuchet MS"/>
              </a:rPr>
              <a:t>2</a:t>
            </a:r>
            <a:r>
              <a:rPr sz="100" dirty="0">
                <a:latin typeface="Trebuchet MS"/>
                <a:cs typeface="Trebuchet MS"/>
              </a:rPr>
              <a:t> </a:t>
            </a:r>
            <a:r>
              <a:rPr sz="100" spc="-7" dirty="0">
                <a:latin typeface="Trebuchet MS"/>
                <a:cs typeface="Trebuchet MS"/>
              </a:rPr>
              <a:t>a</a:t>
            </a:r>
            <a:r>
              <a:rPr sz="100" dirty="0">
                <a:latin typeface="Trebuchet MS"/>
                <a:cs typeface="Trebuchet MS"/>
              </a:rPr>
              <a:t> </a:t>
            </a:r>
            <a:r>
              <a:rPr sz="100" spc="-7" dirty="0">
                <a:latin typeface="Trebuchet MS"/>
                <a:cs typeface="Trebuchet MS"/>
              </a:rPr>
              <a:t>3</a:t>
            </a:r>
            <a:r>
              <a:rPr sz="100" dirty="0">
                <a:latin typeface="Trebuchet MS"/>
                <a:cs typeface="Trebuchet MS"/>
              </a:rPr>
              <a:t> </a:t>
            </a:r>
            <a:r>
              <a:rPr sz="100" spc="-7" dirty="0">
                <a:latin typeface="Trebuchet MS"/>
                <a:cs typeface="Trebuchet MS"/>
              </a:rPr>
              <a:t>años,</a:t>
            </a:r>
            <a:r>
              <a:rPr sz="100" dirty="0">
                <a:latin typeface="Trebuchet MS"/>
                <a:cs typeface="Trebuchet MS"/>
              </a:rPr>
              <a:t> </a:t>
            </a:r>
            <a:r>
              <a:rPr sz="100" spc="-7" dirty="0">
                <a:latin typeface="Trebuchet MS"/>
                <a:cs typeface="Trebuchet MS"/>
              </a:rPr>
              <a:t>usted</a:t>
            </a:r>
            <a:r>
              <a:rPr sz="100" dirty="0">
                <a:latin typeface="Trebuchet MS"/>
                <a:cs typeface="Trebuchet MS"/>
              </a:rPr>
              <a:t> </a:t>
            </a:r>
            <a:r>
              <a:rPr sz="100" spc="-7" dirty="0">
                <a:latin typeface="Trebuchet MS"/>
                <a:cs typeface="Trebuchet MS"/>
              </a:rPr>
              <a:t>los</a:t>
            </a:r>
            <a:r>
              <a:rPr sz="100" dirty="0">
                <a:latin typeface="Trebuchet MS"/>
                <a:cs typeface="Trebuchet MS"/>
              </a:rPr>
              <a:t> </a:t>
            </a:r>
            <a:r>
              <a:rPr sz="100" spc="-7" dirty="0">
                <a:latin typeface="Trebuchet MS"/>
                <a:cs typeface="Trebuchet MS"/>
              </a:rPr>
              <a:t>puede</a:t>
            </a:r>
            <a:r>
              <a:rPr sz="100" dirty="0">
                <a:latin typeface="Trebuchet MS"/>
                <a:cs typeface="Trebuchet MS"/>
              </a:rPr>
              <a:t> </a:t>
            </a:r>
            <a:r>
              <a:rPr sz="100" spc="-7" dirty="0">
                <a:latin typeface="Trebuchet MS"/>
                <a:cs typeface="Trebuchet MS"/>
              </a:rPr>
              <a:t>sostener</a:t>
            </a:r>
            <a:r>
              <a:rPr sz="100" dirty="0">
                <a:latin typeface="Trebuchet MS"/>
                <a:cs typeface="Trebuchet MS"/>
              </a:rPr>
              <a:t> </a:t>
            </a:r>
            <a:r>
              <a:rPr sz="100" spc="-7" dirty="0">
                <a:latin typeface="Trebuchet MS"/>
                <a:cs typeface="Trebuchet MS"/>
              </a:rPr>
              <a:t>en</a:t>
            </a:r>
            <a:r>
              <a:rPr sz="100" spc="-3" dirty="0">
                <a:latin typeface="Trebuchet MS"/>
                <a:cs typeface="Trebuchet MS"/>
              </a:rPr>
              <a:t> </a:t>
            </a:r>
            <a:r>
              <a:rPr sz="100" spc="-17" dirty="0">
                <a:latin typeface="Trebuchet MS"/>
                <a:cs typeface="Trebuchet MS"/>
              </a:rPr>
              <a:t>sus</a:t>
            </a:r>
            <a:endParaRPr sz="100">
              <a:latin typeface="Trebuchet MS"/>
              <a:cs typeface="Trebuchet MS"/>
            </a:endParaRPr>
          </a:p>
        </p:txBody>
      </p:sp>
      <p:sp>
        <p:nvSpPr>
          <p:cNvPr id="861" name="object 861"/>
          <p:cNvSpPr txBox="1"/>
          <p:nvPr/>
        </p:nvSpPr>
        <p:spPr>
          <a:xfrm rot="180000">
            <a:off x="7609644" y="3319536"/>
            <a:ext cx="52907" cy="79130"/>
          </a:xfrm>
          <a:prstGeom prst="rect">
            <a:avLst/>
          </a:prstGeom>
        </p:spPr>
        <p:txBody>
          <a:bodyPr vert="horz" wrap="square" lIns="0" tIns="2165" rIns="0" bIns="0" rtlCol="0">
            <a:spAutoFit/>
          </a:bodyPr>
          <a:lstStyle/>
          <a:p>
            <a:pPr>
              <a:spcBef>
                <a:spcPts val="17"/>
              </a:spcBef>
            </a:pPr>
            <a:r>
              <a:rPr sz="100" spc="-7" dirty="0">
                <a:latin typeface="Trebuchet MS"/>
                <a:cs typeface="Trebuchet MS"/>
              </a:rPr>
              <a:t>piernas</a:t>
            </a:r>
            <a:r>
              <a:rPr sz="100" dirty="0">
                <a:latin typeface="Trebuchet MS"/>
                <a:cs typeface="Trebuchet MS"/>
              </a:rPr>
              <a:t> </a:t>
            </a:r>
            <a:r>
              <a:rPr sz="100" spc="-7" dirty="0">
                <a:latin typeface="Trebuchet MS"/>
                <a:cs typeface="Trebuchet MS"/>
              </a:rPr>
              <a:t>cuanto</a:t>
            </a:r>
            <a:r>
              <a:rPr sz="100" spc="3" dirty="0">
                <a:latin typeface="Trebuchet MS"/>
                <a:cs typeface="Trebuchet MS"/>
              </a:rPr>
              <a:t> </a:t>
            </a:r>
            <a:r>
              <a:rPr sz="100" spc="-7" dirty="0">
                <a:latin typeface="Trebuchet MS"/>
                <a:cs typeface="Trebuchet MS"/>
              </a:rPr>
              <a:t>estén</a:t>
            </a:r>
            <a:r>
              <a:rPr sz="100" spc="3" dirty="0">
                <a:latin typeface="Trebuchet MS"/>
                <a:cs typeface="Trebuchet MS"/>
              </a:rPr>
              <a:t> </a:t>
            </a:r>
            <a:r>
              <a:rPr sz="100" spc="-7" dirty="0">
                <a:latin typeface="Trebuchet MS"/>
                <a:cs typeface="Trebuchet MS"/>
              </a:rPr>
              <a:t>sentados</a:t>
            </a:r>
            <a:r>
              <a:rPr sz="100" dirty="0">
                <a:latin typeface="Trebuchet MS"/>
                <a:cs typeface="Trebuchet MS"/>
              </a:rPr>
              <a:t> </a:t>
            </a:r>
            <a:r>
              <a:rPr sz="100" spc="-7" dirty="0">
                <a:latin typeface="Trebuchet MS"/>
                <a:cs typeface="Trebuchet MS"/>
              </a:rPr>
              <a:t>en</a:t>
            </a:r>
            <a:r>
              <a:rPr sz="100" spc="3" dirty="0">
                <a:latin typeface="Trebuchet MS"/>
                <a:cs typeface="Trebuchet MS"/>
              </a:rPr>
              <a:t> </a:t>
            </a:r>
            <a:r>
              <a:rPr sz="100" spc="-14" dirty="0">
                <a:latin typeface="Trebuchet MS"/>
                <a:cs typeface="Trebuchet MS"/>
              </a:rPr>
              <a:t>ellas.</a:t>
            </a:r>
            <a:endParaRPr sz="100">
              <a:latin typeface="Trebuchet MS"/>
              <a:cs typeface="Trebuchet MS"/>
            </a:endParaRPr>
          </a:p>
        </p:txBody>
      </p:sp>
      <p:sp>
        <p:nvSpPr>
          <p:cNvPr id="862" name="object 862"/>
          <p:cNvSpPr txBox="1"/>
          <p:nvPr/>
        </p:nvSpPr>
        <p:spPr>
          <a:xfrm rot="180000">
            <a:off x="7568153" y="3334543"/>
            <a:ext cx="174500" cy="63304"/>
          </a:xfrm>
          <a:prstGeom prst="rect">
            <a:avLst/>
          </a:prstGeom>
        </p:spPr>
        <p:txBody>
          <a:bodyPr vert="horz" wrap="square" lIns="0" tIns="1732" rIns="0" bIns="0" rtlCol="0">
            <a:spAutoFit/>
          </a:bodyPr>
          <a:lstStyle/>
          <a:p>
            <a:pPr>
              <a:spcBef>
                <a:spcPts val="14"/>
              </a:spcBef>
            </a:pPr>
            <a:r>
              <a:rPr sz="100" spc="-14" dirty="0">
                <a:solidFill>
                  <a:srgbClr val="FFFFFF"/>
                </a:solidFill>
                <a:latin typeface="Calibri"/>
                <a:cs typeface="Calibri"/>
              </a:rPr>
              <a:t>instructions,</a:t>
            </a:r>
            <a:r>
              <a:rPr sz="100" dirty="0">
                <a:solidFill>
                  <a:srgbClr val="FFFFFF"/>
                </a:solidFill>
                <a:latin typeface="Calibri"/>
                <a:cs typeface="Calibri"/>
              </a:rPr>
              <a:t> </a:t>
            </a:r>
            <a:r>
              <a:rPr sz="100" spc="-14" dirty="0">
                <a:solidFill>
                  <a:srgbClr val="FFFFFF"/>
                </a:solidFill>
                <a:latin typeface="Calibri"/>
                <a:cs typeface="Calibri"/>
              </a:rPr>
              <a:t>your</a:t>
            </a:r>
            <a:r>
              <a:rPr sz="100" spc="3" dirty="0">
                <a:solidFill>
                  <a:srgbClr val="FFFFFF"/>
                </a:solidFill>
                <a:latin typeface="Calibri"/>
                <a:cs typeface="Calibri"/>
              </a:rPr>
              <a:t> </a:t>
            </a:r>
            <a:r>
              <a:rPr sz="100" spc="-7" dirty="0">
                <a:solidFill>
                  <a:srgbClr val="FFFFFF"/>
                </a:solidFill>
                <a:latin typeface="Calibri"/>
                <a:cs typeface="Calibri"/>
              </a:rPr>
              <a:t>cells</a:t>
            </a:r>
            <a:r>
              <a:rPr sz="100" spc="3" dirty="0">
                <a:solidFill>
                  <a:srgbClr val="FFFFFF"/>
                </a:solidFill>
                <a:latin typeface="Calibri"/>
                <a:cs typeface="Calibri"/>
              </a:rPr>
              <a:t> </a:t>
            </a:r>
            <a:r>
              <a:rPr sz="100" spc="-7" dirty="0">
                <a:solidFill>
                  <a:srgbClr val="FFFFFF"/>
                </a:solidFill>
                <a:latin typeface="Calibri"/>
                <a:cs typeface="Calibri"/>
              </a:rPr>
              <a:t>break</a:t>
            </a:r>
            <a:r>
              <a:rPr sz="100" spc="160" dirty="0">
                <a:solidFill>
                  <a:srgbClr val="FFFFFF"/>
                </a:solidFill>
                <a:latin typeface="Calibri"/>
                <a:cs typeface="Calibri"/>
              </a:rPr>
              <a:t> </a:t>
            </a:r>
            <a:r>
              <a:rPr sz="100" b="1" spc="-14" dirty="0">
                <a:solidFill>
                  <a:srgbClr val="0092D1"/>
                </a:solidFill>
                <a:latin typeface="Trebuchet MS"/>
                <a:cs typeface="Trebuchet MS"/>
              </a:rPr>
              <a:t>•</a:t>
            </a:r>
            <a:r>
              <a:rPr sz="100" b="1" spc="17" dirty="0">
                <a:solidFill>
                  <a:srgbClr val="0092D1"/>
                </a:solidFill>
                <a:latin typeface="Trebuchet MS"/>
                <a:cs typeface="Trebuchet MS"/>
              </a:rPr>
              <a:t> </a:t>
            </a:r>
            <a:r>
              <a:rPr sz="100" spc="-7" dirty="0">
                <a:latin typeface="Trebuchet MS"/>
                <a:cs typeface="Trebuchet MS"/>
              </a:rPr>
              <a:t>Hacer</a:t>
            </a:r>
            <a:r>
              <a:rPr sz="100" spc="-3" dirty="0">
                <a:latin typeface="Trebuchet MS"/>
                <a:cs typeface="Trebuchet MS"/>
              </a:rPr>
              <a:t> </a:t>
            </a:r>
            <a:r>
              <a:rPr sz="100" spc="-7" dirty="0">
                <a:latin typeface="Trebuchet MS"/>
                <a:cs typeface="Trebuchet MS"/>
              </a:rPr>
              <a:t>algo</a:t>
            </a:r>
            <a:r>
              <a:rPr sz="100" dirty="0">
                <a:latin typeface="Trebuchet MS"/>
                <a:cs typeface="Trebuchet MS"/>
              </a:rPr>
              <a:t> </a:t>
            </a:r>
            <a:r>
              <a:rPr sz="100" spc="-7" dirty="0">
                <a:latin typeface="Trebuchet MS"/>
                <a:cs typeface="Trebuchet MS"/>
              </a:rPr>
              <a:t>distinto</a:t>
            </a:r>
            <a:r>
              <a:rPr sz="100" spc="-3" dirty="0">
                <a:latin typeface="Trebuchet MS"/>
                <a:cs typeface="Trebuchet MS"/>
              </a:rPr>
              <a:t> </a:t>
            </a:r>
            <a:r>
              <a:rPr sz="100" spc="-7" dirty="0">
                <a:latin typeface="Trebuchet MS"/>
                <a:cs typeface="Trebuchet MS"/>
              </a:rPr>
              <a:t>puede.</a:t>
            </a:r>
            <a:r>
              <a:rPr sz="100" dirty="0">
                <a:latin typeface="Trebuchet MS"/>
                <a:cs typeface="Trebuchet MS"/>
              </a:rPr>
              <a:t> </a:t>
            </a:r>
            <a:r>
              <a:rPr sz="100" spc="-7" dirty="0">
                <a:latin typeface="Trebuchet MS"/>
                <a:cs typeface="Trebuchet MS"/>
              </a:rPr>
              <a:t>Enfocarse</a:t>
            </a:r>
            <a:r>
              <a:rPr sz="100" dirty="0">
                <a:latin typeface="Trebuchet MS"/>
                <a:cs typeface="Trebuchet MS"/>
              </a:rPr>
              <a:t> </a:t>
            </a:r>
            <a:r>
              <a:rPr sz="100" spc="-7" dirty="0">
                <a:latin typeface="Trebuchet MS"/>
                <a:cs typeface="Trebuchet MS"/>
              </a:rPr>
              <a:t>en</a:t>
            </a:r>
            <a:r>
              <a:rPr sz="100" spc="-3" dirty="0">
                <a:latin typeface="Trebuchet MS"/>
                <a:cs typeface="Trebuchet MS"/>
              </a:rPr>
              <a:t> </a:t>
            </a:r>
            <a:r>
              <a:rPr sz="100" spc="-7" dirty="0">
                <a:latin typeface="Trebuchet MS"/>
                <a:cs typeface="Trebuchet MS"/>
              </a:rPr>
              <a:t>otras</a:t>
            </a:r>
            <a:r>
              <a:rPr sz="100" dirty="0">
                <a:latin typeface="Trebuchet MS"/>
                <a:cs typeface="Trebuchet MS"/>
              </a:rPr>
              <a:t> </a:t>
            </a:r>
            <a:r>
              <a:rPr sz="100" spc="-7" dirty="0">
                <a:latin typeface="Trebuchet MS"/>
                <a:cs typeface="Trebuchet MS"/>
              </a:rPr>
              <a:t>cosas</a:t>
            </a:r>
            <a:r>
              <a:rPr sz="100" spc="-3" dirty="0">
                <a:latin typeface="Trebuchet MS"/>
                <a:cs typeface="Trebuchet MS"/>
              </a:rPr>
              <a:t> </a:t>
            </a:r>
            <a:r>
              <a:rPr sz="100" spc="-7" dirty="0">
                <a:latin typeface="Trebuchet MS"/>
                <a:cs typeface="Trebuchet MS"/>
              </a:rPr>
              <a:t>puede</a:t>
            </a:r>
            <a:r>
              <a:rPr sz="100" dirty="0">
                <a:latin typeface="Trebuchet MS"/>
                <a:cs typeface="Trebuchet MS"/>
              </a:rPr>
              <a:t> </a:t>
            </a:r>
            <a:r>
              <a:rPr sz="100" spc="-7" dirty="0">
                <a:latin typeface="Trebuchet MS"/>
                <a:cs typeface="Trebuchet MS"/>
              </a:rPr>
              <a:t>disminuir</a:t>
            </a:r>
            <a:r>
              <a:rPr sz="100" spc="-3" dirty="0">
                <a:latin typeface="Trebuchet MS"/>
                <a:cs typeface="Trebuchet MS"/>
              </a:rPr>
              <a:t> </a:t>
            </a:r>
            <a:r>
              <a:rPr sz="100" spc="-7" dirty="0">
                <a:latin typeface="Trebuchet MS"/>
                <a:cs typeface="Trebuchet MS"/>
              </a:rPr>
              <a:t>el</a:t>
            </a:r>
            <a:r>
              <a:rPr sz="100" dirty="0">
                <a:latin typeface="Trebuchet MS"/>
                <a:cs typeface="Trebuchet MS"/>
              </a:rPr>
              <a:t> </a:t>
            </a:r>
            <a:r>
              <a:rPr sz="100" spc="-7" dirty="0">
                <a:latin typeface="Trebuchet MS"/>
                <a:cs typeface="Trebuchet MS"/>
              </a:rPr>
              <a:t>dolor</a:t>
            </a:r>
            <a:r>
              <a:rPr sz="100" spc="-3" dirty="0">
                <a:latin typeface="Trebuchet MS"/>
                <a:cs typeface="Trebuchet MS"/>
              </a:rPr>
              <a:t> </a:t>
            </a:r>
            <a:r>
              <a:rPr sz="100" spc="-7" dirty="0">
                <a:latin typeface="Trebuchet MS"/>
                <a:cs typeface="Trebuchet MS"/>
              </a:rPr>
              <a:t>del</a:t>
            </a:r>
            <a:r>
              <a:rPr sz="100" dirty="0">
                <a:latin typeface="Trebuchet MS"/>
                <a:cs typeface="Trebuchet MS"/>
              </a:rPr>
              <a:t> </a:t>
            </a:r>
            <a:r>
              <a:rPr sz="100" spc="-7" dirty="0">
                <a:latin typeface="Trebuchet MS"/>
                <a:cs typeface="Trebuchet MS"/>
              </a:rPr>
              <a:t>piquete</a:t>
            </a:r>
            <a:r>
              <a:rPr sz="100" dirty="0">
                <a:latin typeface="Trebuchet MS"/>
                <a:cs typeface="Trebuchet MS"/>
              </a:rPr>
              <a:t> </a:t>
            </a:r>
            <a:r>
              <a:rPr sz="100" spc="-7" dirty="0">
                <a:latin typeface="Trebuchet MS"/>
                <a:cs typeface="Trebuchet MS"/>
              </a:rPr>
              <a:t>de</a:t>
            </a:r>
            <a:r>
              <a:rPr sz="100" spc="-3" dirty="0">
                <a:latin typeface="Trebuchet MS"/>
                <a:cs typeface="Trebuchet MS"/>
              </a:rPr>
              <a:t> </a:t>
            </a:r>
            <a:r>
              <a:rPr sz="100" spc="-7" dirty="0">
                <a:latin typeface="Trebuchet MS"/>
                <a:cs typeface="Trebuchet MS"/>
              </a:rPr>
              <a:t>la</a:t>
            </a:r>
            <a:r>
              <a:rPr sz="100" dirty="0">
                <a:latin typeface="Trebuchet MS"/>
                <a:cs typeface="Trebuchet MS"/>
              </a:rPr>
              <a:t> </a:t>
            </a:r>
            <a:r>
              <a:rPr sz="100" spc="-7" dirty="0">
                <a:latin typeface="Trebuchet MS"/>
                <a:cs typeface="Trebuchet MS"/>
              </a:rPr>
              <a:t>aguja:</a:t>
            </a:r>
            <a:endParaRPr sz="100">
              <a:latin typeface="Trebuchet MS"/>
              <a:cs typeface="Trebuchet MS"/>
            </a:endParaRPr>
          </a:p>
        </p:txBody>
      </p:sp>
      <p:sp>
        <p:nvSpPr>
          <p:cNvPr id="863" name="object 863"/>
          <p:cNvSpPr txBox="1"/>
          <p:nvPr/>
        </p:nvSpPr>
        <p:spPr>
          <a:xfrm rot="180000">
            <a:off x="7609076" y="3339580"/>
            <a:ext cx="130787" cy="63741"/>
          </a:xfrm>
          <a:prstGeom prst="rect">
            <a:avLst/>
          </a:prstGeom>
        </p:spPr>
        <p:txBody>
          <a:bodyPr vert="horz" wrap="square" lIns="0" tIns="2165" rIns="0" bIns="0" rtlCol="0">
            <a:spAutoFit/>
          </a:bodyPr>
          <a:lstStyle/>
          <a:p>
            <a:pPr>
              <a:spcBef>
                <a:spcPts val="17"/>
              </a:spcBef>
            </a:pPr>
            <a:r>
              <a:rPr sz="100" spc="-7" dirty="0">
                <a:latin typeface="Trebuchet MS"/>
                <a:cs typeface="Trebuchet MS"/>
              </a:rPr>
              <a:t>soplando</a:t>
            </a:r>
            <a:r>
              <a:rPr sz="100" dirty="0">
                <a:latin typeface="Trebuchet MS"/>
                <a:cs typeface="Trebuchet MS"/>
              </a:rPr>
              <a:t> </a:t>
            </a:r>
            <a:r>
              <a:rPr sz="100" spc="-7" dirty="0">
                <a:latin typeface="Trebuchet MS"/>
                <a:cs typeface="Trebuchet MS"/>
              </a:rPr>
              <a:t>burbujas,</a:t>
            </a:r>
            <a:r>
              <a:rPr sz="100" dirty="0">
                <a:latin typeface="Trebuchet MS"/>
                <a:cs typeface="Trebuchet MS"/>
              </a:rPr>
              <a:t> </a:t>
            </a:r>
            <a:r>
              <a:rPr sz="100" spc="-7" dirty="0">
                <a:latin typeface="Trebuchet MS"/>
                <a:cs typeface="Trebuchet MS"/>
              </a:rPr>
              <a:t>leer</a:t>
            </a:r>
            <a:r>
              <a:rPr sz="100" dirty="0">
                <a:latin typeface="Trebuchet MS"/>
                <a:cs typeface="Trebuchet MS"/>
              </a:rPr>
              <a:t> </a:t>
            </a:r>
            <a:r>
              <a:rPr sz="100" spc="-7" dirty="0">
                <a:latin typeface="Trebuchet MS"/>
                <a:cs typeface="Trebuchet MS"/>
              </a:rPr>
              <a:t>los</a:t>
            </a:r>
            <a:r>
              <a:rPr sz="100" dirty="0">
                <a:latin typeface="Trebuchet MS"/>
                <a:cs typeface="Trebuchet MS"/>
              </a:rPr>
              <a:t> </a:t>
            </a:r>
            <a:r>
              <a:rPr sz="100" spc="-7" dirty="0">
                <a:latin typeface="Trebuchet MS"/>
                <a:cs typeface="Trebuchet MS"/>
              </a:rPr>
              <a:t>libros</a:t>
            </a:r>
            <a:r>
              <a:rPr sz="100" dirty="0">
                <a:latin typeface="Trebuchet MS"/>
                <a:cs typeface="Trebuchet MS"/>
              </a:rPr>
              <a:t> </a:t>
            </a:r>
            <a:r>
              <a:rPr sz="100" spc="-7" dirty="0">
                <a:latin typeface="Trebuchet MS"/>
                <a:cs typeface="Trebuchet MS"/>
              </a:rPr>
              <a:t>de</a:t>
            </a:r>
            <a:r>
              <a:rPr sz="100" dirty="0">
                <a:latin typeface="Trebuchet MS"/>
                <a:cs typeface="Trebuchet MS"/>
              </a:rPr>
              <a:t> </a:t>
            </a:r>
            <a:r>
              <a:rPr sz="100" spc="-7" dirty="0">
                <a:latin typeface="Trebuchet MS"/>
                <a:cs typeface="Trebuchet MS"/>
              </a:rPr>
              <a:t>I-Spy</a:t>
            </a:r>
            <a:r>
              <a:rPr sz="100" dirty="0">
                <a:latin typeface="Trebuchet MS"/>
                <a:cs typeface="Trebuchet MS"/>
              </a:rPr>
              <a:t> </a:t>
            </a:r>
            <a:r>
              <a:rPr sz="100" spc="-7" dirty="0">
                <a:latin typeface="Trebuchet MS"/>
                <a:cs typeface="Trebuchet MS"/>
              </a:rPr>
              <a:t>o</a:t>
            </a:r>
            <a:r>
              <a:rPr sz="100" dirty="0">
                <a:latin typeface="Trebuchet MS"/>
                <a:cs typeface="Trebuchet MS"/>
              </a:rPr>
              <a:t> </a:t>
            </a:r>
            <a:r>
              <a:rPr sz="100" spc="-7" dirty="0">
                <a:latin typeface="Trebuchet MS"/>
                <a:cs typeface="Trebuchet MS"/>
              </a:rPr>
              <a:t>distraerse</a:t>
            </a:r>
            <a:r>
              <a:rPr sz="100" dirty="0">
                <a:latin typeface="Trebuchet MS"/>
                <a:cs typeface="Trebuchet MS"/>
              </a:rPr>
              <a:t> </a:t>
            </a:r>
            <a:r>
              <a:rPr sz="100" spc="-7" dirty="0">
                <a:latin typeface="Trebuchet MS"/>
                <a:cs typeface="Trebuchet MS"/>
              </a:rPr>
              <a:t>con</a:t>
            </a:r>
            <a:r>
              <a:rPr sz="100" dirty="0">
                <a:latin typeface="Trebuchet MS"/>
                <a:cs typeface="Trebuchet MS"/>
              </a:rPr>
              <a:t> </a:t>
            </a:r>
            <a:r>
              <a:rPr sz="100" spc="-7" dirty="0">
                <a:latin typeface="Trebuchet MS"/>
                <a:cs typeface="Trebuchet MS"/>
              </a:rPr>
              <a:t>un</a:t>
            </a:r>
            <a:r>
              <a:rPr sz="100" dirty="0">
                <a:latin typeface="Trebuchet MS"/>
                <a:cs typeface="Trebuchet MS"/>
              </a:rPr>
              <a:t> </a:t>
            </a:r>
            <a:r>
              <a:rPr sz="100" spc="-7" dirty="0">
                <a:latin typeface="Trebuchet MS"/>
                <a:cs typeface="Trebuchet MS"/>
              </a:rPr>
              <a:t>jugar</a:t>
            </a:r>
            <a:r>
              <a:rPr sz="100" dirty="0">
                <a:latin typeface="Trebuchet MS"/>
                <a:cs typeface="Trebuchet MS"/>
              </a:rPr>
              <a:t> </a:t>
            </a:r>
            <a:r>
              <a:rPr sz="100" spc="-7" dirty="0">
                <a:latin typeface="Trebuchet MS"/>
                <a:cs typeface="Trebuchet MS"/>
              </a:rPr>
              <a:t>juego</a:t>
            </a:r>
            <a:r>
              <a:rPr sz="100" dirty="0">
                <a:latin typeface="Trebuchet MS"/>
                <a:cs typeface="Trebuchet MS"/>
              </a:rPr>
              <a:t> </a:t>
            </a:r>
            <a:r>
              <a:rPr sz="100" spc="-7" dirty="0">
                <a:latin typeface="Trebuchet MS"/>
                <a:cs typeface="Trebuchet MS"/>
              </a:rPr>
              <a:t>del</a:t>
            </a:r>
            <a:r>
              <a:rPr sz="100" dirty="0">
                <a:latin typeface="Trebuchet MS"/>
                <a:cs typeface="Trebuchet MS"/>
              </a:rPr>
              <a:t> </a:t>
            </a:r>
            <a:r>
              <a:rPr sz="100" spc="-7" dirty="0">
                <a:latin typeface="Trebuchet MS"/>
                <a:cs typeface="Trebuchet MS"/>
              </a:rPr>
              <a:t>en</a:t>
            </a:r>
            <a:r>
              <a:rPr sz="100" dirty="0">
                <a:latin typeface="Trebuchet MS"/>
                <a:cs typeface="Trebuchet MS"/>
              </a:rPr>
              <a:t> </a:t>
            </a:r>
            <a:r>
              <a:rPr sz="100" spc="-7" dirty="0">
                <a:latin typeface="Trebuchet MS"/>
                <a:cs typeface="Trebuchet MS"/>
              </a:rPr>
              <a:t>el</a:t>
            </a:r>
            <a:r>
              <a:rPr sz="100" dirty="0">
                <a:latin typeface="Trebuchet MS"/>
                <a:cs typeface="Trebuchet MS"/>
              </a:rPr>
              <a:t> </a:t>
            </a:r>
            <a:r>
              <a:rPr sz="100" spc="-7" dirty="0">
                <a:latin typeface="Trebuchet MS"/>
                <a:cs typeface="Trebuchet MS"/>
              </a:rPr>
              <a:t>teléfono</a:t>
            </a:r>
            <a:r>
              <a:rPr sz="100" dirty="0">
                <a:latin typeface="Trebuchet MS"/>
                <a:cs typeface="Trebuchet MS"/>
              </a:rPr>
              <a:t> </a:t>
            </a:r>
            <a:r>
              <a:rPr sz="100" spc="-7" dirty="0">
                <a:latin typeface="Trebuchet MS"/>
                <a:cs typeface="Trebuchet MS"/>
              </a:rPr>
              <a:t>celular.</a:t>
            </a:r>
            <a:endParaRPr sz="100">
              <a:latin typeface="Trebuchet MS"/>
              <a:cs typeface="Trebuchet MS"/>
            </a:endParaRPr>
          </a:p>
        </p:txBody>
      </p:sp>
      <p:sp>
        <p:nvSpPr>
          <p:cNvPr id="864" name="object 864"/>
          <p:cNvSpPr txBox="1"/>
          <p:nvPr/>
        </p:nvSpPr>
        <p:spPr>
          <a:xfrm rot="180000">
            <a:off x="7606053" y="3378170"/>
            <a:ext cx="177104" cy="321"/>
          </a:xfrm>
          <a:prstGeom prst="rect">
            <a:avLst/>
          </a:prstGeom>
        </p:spPr>
        <p:txBody>
          <a:bodyPr vert="horz" wrap="square" lIns="0" tIns="0" rIns="0" bIns="0" rtlCol="0">
            <a:spAutoFit/>
          </a:bodyPr>
          <a:lstStyle/>
          <a:p>
            <a:pPr marL="2598" indent="-3031">
              <a:lnSpc>
                <a:spcPts val="24"/>
              </a:lnSpc>
              <a:buClr>
                <a:srgbClr val="0092D1"/>
              </a:buClr>
              <a:buSzPts val="100"/>
              <a:buFont typeface="Trebuchet MS"/>
              <a:buChar char="•"/>
              <a:tabLst>
                <a:tab pos="3031" algn="l"/>
              </a:tabLst>
            </a:pPr>
            <a:r>
              <a:rPr sz="100" spc="-14" dirty="0">
                <a:latin typeface="Trebuchet MS"/>
                <a:cs typeface="Trebuchet MS"/>
              </a:rPr>
              <a:t>Evite</a:t>
            </a:r>
            <a:r>
              <a:rPr sz="100" spc="14" dirty="0">
                <a:latin typeface="Trebuchet MS"/>
                <a:cs typeface="Trebuchet MS"/>
              </a:rPr>
              <a:t> </a:t>
            </a:r>
            <a:r>
              <a:rPr sz="100" spc="-14" dirty="0">
                <a:latin typeface="Trebuchet MS"/>
                <a:cs typeface="Trebuchet MS"/>
              </a:rPr>
              <a:t>decir</a:t>
            </a:r>
            <a:r>
              <a:rPr sz="100" spc="17" dirty="0">
                <a:latin typeface="Trebuchet MS"/>
                <a:cs typeface="Trebuchet MS"/>
              </a:rPr>
              <a:t> </a:t>
            </a:r>
            <a:r>
              <a:rPr sz="100" spc="-14" dirty="0">
                <a:latin typeface="Trebuchet MS"/>
                <a:cs typeface="Trebuchet MS"/>
              </a:rPr>
              <a:t>frases</a:t>
            </a:r>
            <a:r>
              <a:rPr sz="100" spc="17" dirty="0">
                <a:latin typeface="Trebuchet MS"/>
                <a:cs typeface="Trebuchet MS"/>
              </a:rPr>
              <a:t> </a:t>
            </a:r>
            <a:r>
              <a:rPr sz="100" spc="-14" dirty="0">
                <a:latin typeface="Trebuchet MS"/>
                <a:cs typeface="Trebuchet MS"/>
              </a:rPr>
              <a:t>como</a:t>
            </a:r>
            <a:r>
              <a:rPr sz="100" spc="68" dirty="0">
                <a:latin typeface="Trebuchet MS"/>
                <a:cs typeface="Trebuchet MS"/>
              </a:rPr>
              <a:t> </a:t>
            </a:r>
            <a:r>
              <a:rPr sz="100" i="1" spc="-14" dirty="0">
                <a:latin typeface="Trebuchet MS"/>
                <a:cs typeface="Trebuchet MS"/>
              </a:rPr>
              <a:t>“estás</a:t>
            </a:r>
            <a:r>
              <a:rPr sz="100" i="1" spc="17" dirty="0">
                <a:latin typeface="Trebuchet MS"/>
                <a:cs typeface="Trebuchet MS"/>
              </a:rPr>
              <a:t> </a:t>
            </a:r>
            <a:r>
              <a:rPr sz="100" i="1" spc="-14" dirty="0">
                <a:latin typeface="Trebuchet MS"/>
                <a:cs typeface="Trebuchet MS"/>
              </a:rPr>
              <a:t>bien”</a:t>
            </a:r>
            <a:r>
              <a:rPr sz="100" i="1" spc="17" dirty="0">
                <a:latin typeface="Trebuchet MS"/>
                <a:cs typeface="Trebuchet MS"/>
              </a:rPr>
              <a:t> </a:t>
            </a:r>
            <a:r>
              <a:rPr sz="100" spc="-7" dirty="0">
                <a:latin typeface="Trebuchet MS"/>
                <a:cs typeface="Trebuchet MS"/>
              </a:rPr>
              <a:t>o</a:t>
            </a:r>
            <a:r>
              <a:rPr sz="100" spc="17" dirty="0">
                <a:latin typeface="Trebuchet MS"/>
                <a:cs typeface="Trebuchet MS"/>
              </a:rPr>
              <a:t> </a:t>
            </a:r>
            <a:r>
              <a:rPr sz="100" spc="-14" dirty="0">
                <a:latin typeface="Trebuchet MS"/>
                <a:cs typeface="Trebuchet MS"/>
              </a:rPr>
              <a:t>dar</a:t>
            </a:r>
            <a:r>
              <a:rPr sz="100" spc="17" dirty="0">
                <a:latin typeface="Trebuchet MS"/>
                <a:cs typeface="Trebuchet MS"/>
              </a:rPr>
              <a:t> </a:t>
            </a:r>
            <a:r>
              <a:rPr sz="100" spc="-7" dirty="0">
                <a:latin typeface="Trebuchet MS"/>
                <a:cs typeface="Trebuchet MS"/>
              </a:rPr>
              <a:t>falsos</a:t>
            </a:r>
            <a:r>
              <a:rPr sz="100" spc="14" dirty="0">
                <a:latin typeface="Trebuchet MS"/>
                <a:cs typeface="Trebuchet MS"/>
              </a:rPr>
              <a:t> </a:t>
            </a:r>
            <a:r>
              <a:rPr sz="100" spc="-14" dirty="0">
                <a:latin typeface="Trebuchet MS"/>
                <a:cs typeface="Trebuchet MS"/>
              </a:rPr>
              <a:t>ind</a:t>
            </a:r>
            <a:r>
              <a:rPr sz="100" spc="-14" dirty="0">
                <a:latin typeface="Verdana"/>
                <a:cs typeface="Verdana"/>
              </a:rPr>
              <a:t>My</a:t>
            </a:r>
            <a:r>
              <a:rPr sz="100" spc="-14" dirty="0">
                <a:latin typeface="Trebuchet MS"/>
                <a:cs typeface="Trebuchet MS"/>
              </a:rPr>
              <a:t>icios</a:t>
            </a:r>
            <a:r>
              <a:rPr sz="100" spc="17" dirty="0">
                <a:latin typeface="Trebuchet MS"/>
                <a:cs typeface="Trebuchet MS"/>
              </a:rPr>
              <a:t> </a:t>
            </a:r>
            <a:r>
              <a:rPr sz="100" spc="-14" dirty="0">
                <a:latin typeface="Trebuchet MS"/>
                <a:cs typeface="Trebuchet MS"/>
              </a:rPr>
              <a:t>c</a:t>
            </a:r>
            <a:r>
              <a:rPr sz="100" spc="-14" dirty="0">
                <a:latin typeface="Verdana"/>
                <a:cs typeface="Verdana"/>
              </a:rPr>
              <a:t>d</a:t>
            </a:r>
            <a:r>
              <a:rPr sz="100" spc="-14" dirty="0">
                <a:latin typeface="Trebuchet MS"/>
                <a:cs typeface="Trebuchet MS"/>
              </a:rPr>
              <a:t>om</a:t>
            </a:r>
            <a:r>
              <a:rPr sz="100" spc="-14" dirty="0">
                <a:latin typeface="Verdana"/>
                <a:cs typeface="Verdana"/>
              </a:rPr>
              <a:t>oct</a:t>
            </a:r>
            <a:r>
              <a:rPr sz="100" spc="-14" dirty="0">
                <a:latin typeface="Trebuchet MS"/>
                <a:cs typeface="Trebuchet MS"/>
              </a:rPr>
              <a:t>o</a:t>
            </a:r>
            <a:r>
              <a:rPr sz="100" spc="17" dirty="0">
                <a:latin typeface="Trebuchet MS"/>
                <a:cs typeface="Trebuchet MS"/>
              </a:rPr>
              <a:t> </a:t>
            </a:r>
            <a:r>
              <a:rPr sz="100" i="1" spc="-14" dirty="0">
                <a:latin typeface="Trebuchet MS"/>
                <a:cs typeface="Trebuchet MS"/>
              </a:rPr>
              <a:t>“no</a:t>
            </a:r>
            <a:r>
              <a:rPr sz="100" spc="-14" dirty="0">
                <a:latin typeface="Verdana"/>
                <a:cs typeface="Verdana"/>
              </a:rPr>
              <a:t>or</a:t>
            </a:r>
            <a:r>
              <a:rPr sz="100" i="1" spc="-14" dirty="0">
                <a:latin typeface="Trebuchet MS"/>
                <a:cs typeface="Trebuchet MS"/>
              </a:rPr>
              <a:t>sen</a:t>
            </a:r>
            <a:r>
              <a:rPr sz="100" spc="-14" dirty="0">
                <a:latin typeface="Verdana"/>
                <a:cs typeface="Verdana"/>
              </a:rPr>
              <a:t>s</a:t>
            </a:r>
            <a:r>
              <a:rPr sz="100" i="1" spc="-14" dirty="0">
                <a:latin typeface="Trebuchet MS"/>
                <a:cs typeface="Trebuchet MS"/>
              </a:rPr>
              <a:t>tir</a:t>
            </a:r>
            <a:r>
              <a:rPr sz="100" spc="-14" dirty="0">
                <a:latin typeface="Verdana"/>
                <a:cs typeface="Verdana"/>
              </a:rPr>
              <a:t>ays</a:t>
            </a:r>
            <a:r>
              <a:rPr sz="100" i="1" spc="-14" dirty="0">
                <a:latin typeface="Trebuchet MS"/>
                <a:cs typeface="Trebuchet MS"/>
              </a:rPr>
              <a:t>ás</a:t>
            </a:r>
            <a:r>
              <a:rPr sz="100" i="1" spc="17" dirty="0">
                <a:latin typeface="Trebuchet MS"/>
                <a:cs typeface="Trebuchet MS"/>
              </a:rPr>
              <a:t> </a:t>
            </a:r>
            <a:r>
              <a:rPr sz="100" i="1" spc="-14" dirty="0">
                <a:latin typeface="Trebuchet MS"/>
                <a:cs typeface="Trebuchet MS"/>
              </a:rPr>
              <a:t>nada</a:t>
            </a:r>
            <a:r>
              <a:rPr sz="100" spc="-14" dirty="0">
                <a:latin typeface="Verdana"/>
                <a:cs typeface="Verdana"/>
              </a:rPr>
              <a:t>I</a:t>
            </a:r>
            <a:r>
              <a:rPr sz="100" i="1" spc="-14" dirty="0">
                <a:latin typeface="Trebuchet MS"/>
                <a:cs typeface="Trebuchet MS"/>
              </a:rPr>
              <a:t>”</a:t>
            </a:r>
            <a:r>
              <a:rPr sz="100" spc="-14" dirty="0">
                <a:latin typeface="Trebuchet MS"/>
                <a:cs typeface="Trebuchet MS"/>
              </a:rPr>
              <a:t>.</a:t>
            </a:r>
            <a:r>
              <a:rPr sz="100" spc="-14" dirty="0">
                <a:latin typeface="Verdana"/>
                <a:cs typeface="Verdana"/>
              </a:rPr>
              <a:t>n</a:t>
            </a:r>
            <a:r>
              <a:rPr sz="100" spc="-14" dirty="0">
                <a:latin typeface="Trebuchet MS"/>
                <a:cs typeface="Trebuchet MS"/>
              </a:rPr>
              <a:t>N</a:t>
            </a:r>
            <a:r>
              <a:rPr sz="100" spc="-14" dirty="0">
                <a:latin typeface="Verdana"/>
                <a:cs typeface="Verdana"/>
              </a:rPr>
              <a:t>eed</a:t>
            </a:r>
            <a:r>
              <a:rPr sz="100" spc="-14" dirty="0">
                <a:latin typeface="Trebuchet MS"/>
                <a:cs typeface="Trebuchet MS"/>
              </a:rPr>
              <a:t>o</a:t>
            </a:r>
            <a:r>
              <a:rPr sz="100" spc="17" dirty="0">
                <a:latin typeface="Trebuchet MS"/>
                <a:cs typeface="Trebuchet MS"/>
              </a:rPr>
              <a:t> </a:t>
            </a:r>
            <a:r>
              <a:rPr sz="100" spc="-7" dirty="0">
                <a:latin typeface="Trebuchet MS"/>
                <a:cs typeface="Trebuchet MS"/>
              </a:rPr>
              <a:t>se</a:t>
            </a:r>
            <a:r>
              <a:rPr sz="100" spc="17" dirty="0">
                <a:latin typeface="Trebuchet MS"/>
                <a:cs typeface="Trebuchet MS"/>
              </a:rPr>
              <a:t> </a:t>
            </a:r>
            <a:r>
              <a:rPr sz="100" spc="-14" dirty="0">
                <a:latin typeface="Trebuchet MS"/>
                <a:cs typeface="Trebuchet MS"/>
              </a:rPr>
              <a:t>enf</a:t>
            </a:r>
            <a:r>
              <a:rPr sz="100" spc="-14" dirty="0">
                <a:latin typeface="Verdana"/>
                <a:cs typeface="Verdana"/>
              </a:rPr>
              <a:t>t</a:t>
            </a:r>
            <a:r>
              <a:rPr sz="100" spc="-14" dirty="0">
                <a:latin typeface="Trebuchet MS"/>
                <a:cs typeface="Trebuchet MS"/>
              </a:rPr>
              <a:t>o</a:t>
            </a:r>
            <a:r>
              <a:rPr sz="100" spc="-14" dirty="0">
                <a:latin typeface="Verdana"/>
                <a:cs typeface="Verdana"/>
              </a:rPr>
              <a:t>o</a:t>
            </a:r>
            <a:r>
              <a:rPr sz="100" spc="-14" dirty="0">
                <a:latin typeface="Trebuchet MS"/>
                <a:cs typeface="Trebuchet MS"/>
              </a:rPr>
              <a:t>que</a:t>
            </a:r>
            <a:r>
              <a:rPr sz="100" spc="-14" dirty="0">
                <a:latin typeface="Verdana"/>
                <a:cs typeface="Verdana"/>
              </a:rPr>
              <a:t>get</a:t>
            </a:r>
            <a:r>
              <a:rPr sz="100" spc="-14" dirty="0">
                <a:latin typeface="Trebuchet MS"/>
                <a:cs typeface="Trebuchet MS"/>
              </a:rPr>
              <a:t>en</a:t>
            </a:r>
            <a:r>
              <a:rPr sz="100" spc="14" dirty="0">
                <a:latin typeface="Trebuchet MS"/>
                <a:cs typeface="Trebuchet MS"/>
              </a:rPr>
              <a:t> </a:t>
            </a:r>
            <a:r>
              <a:rPr sz="100" spc="-14" dirty="0">
                <a:latin typeface="Trebuchet MS"/>
                <a:cs typeface="Trebuchet MS"/>
              </a:rPr>
              <a:t>el</a:t>
            </a:r>
            <a:r>
              <a:rPr sz="100" spc="17" dirty="0">
                <a:latin typeface="Trebuchet MS"/>
                <a:cs typeface="Trebuchet MS"/>
              </a:rPr>
              <a:t> </a:t>
            </a:r>
            <a:r>
              <a:rPr sz="100" spc="-17" dirty="0">
                <a:latin typeface="Trebuchet MS"/>
                <a:cs typeface="Trebuchet MS"/>
              </a:rPr>
              <a:t>d</a:t>
            </a:r>
            <a:r>
              <a:rPr sz="100" spc="-17" dirty="0">
                <a:latin typeface="Verdana"/>
                <a:cs typeface="Verdana"/>
              </a:rPr>
              <a:t>a</a:t>
            </a:r>
            <a:r>
              <a:rPr sz="100" spc="-17" dirty="0">
                <a:latin typeface="Trebuchet MS"/>
                <a:cs typeface="Trebuchet MS"/>
              </a:rPr>
              <a:t>olo</a:t>
            </a:r>
            <a:r>
              <a:rPr sz="100" spc="-17" dirty="0">
                <a:latin typeface="Verdana"/>
                <a:cs typeface="Verdana"/>
              </a:rPr>
              <a:t>C</a:t>
            </a:r>
            <a:r>
              <a:rPr sz="100" spc="-17" dirty="0">
                <a:latin typeface="Trebuchet MS"/>
                <a:cs typeface="Trebuchet MS"/>
              </a:rPr>
              <a:t>r.</a:t>
            </a:r>
            <a:r>
              <a:rPr sz="100" spc="17" dirty="0">
                <a:latin typeface="Trebuchet MS"/>
                <a:cs typeface="Trebuchet MS"/>
              </a:rPr>
              <a:t> </a:t>
            </a:r>
            <a:r>
              <a:rPr sz="100" dirty="0">
                <a:latin typeface="Verdana"/>
                <a:cs typeface="Verdana"/>
              </a:rPr>
              <a:t>OVID-19</a:t>
            </a:r>
            <a:r>
              <a:rPr sz="100" spc="55" dirty="0">
                <a:latin typeface="Verdana"/>
                <a:cs typeface="Verdana"/>
              </a:rPr>
              <a:t> </a:t>
            </a:r>
            <a:r>
              <a:rPr sz="100" spc="-7" dirty="0">
                <a:latin typeface="Verdana"/>
                <a:cs typeface="Verdana"/>
              </a:rPr>
              <a:t>shot.</a:t>
            </a:r>
            <a:endParaRPr sz="100">
              <a:latin typeface="Verdana"/>
              <a:cs typeface="Verdana"/>
            </a:endParaRPr>
          </a:p>
        </p:txBody>
      </p:sp>
      <p:sp>
        <p:nvSpPr>
          <p:cNvPr id="865" name="object 865"/>
          <p:cNvSpPr txBox="1"/>
          <p:nvPr/>
        </p:nvSpPr>
        <p:spPr>
          <a:xfrm rot="120000">
            <a:off x="7644570" y="3390730"/>
            <a:ext cx="72840" cy="256"/>
          </a:xfrm>
          <a:prstGeom prst="rect">
            <a:avLst/>
          </a:prstGeom>
        </p:spPr>
        <p:txBody>
          <a:bodyPr vert="horz" wrap="square" lIns="0" tIns="0" rIns="0" bIns="0" rtlCol="0">
            <a:spAutoFit/>
          </a:bodyPr>
          <a:lstStyle/>
          <a:p>
            <a:pPr>
              <a:lnSpc>
                <a:spcPts val="27"/>
              </a:lnSpc>
            </a:pPr>
            <a:r>
              <a:rPr sz="100" b="1" spc="-7" dirty="0">
                <a:solidFill>
                  <a:srgbClr val="005899"/>
                </a:solidFill>
                <a:latin typeface="Arial Narrow"/>
                <a:cs typeface="Arial Narrow"/>
              </a:rPr>
              <a:t>Información</a:t>
            </a:r>
            <a:r>
              <a:rPr sz="100" b="1" spc="7" dirty="0">
                <a:solidFill>
                  <a:srgbClr val="005899"/>
                </a:solidFill>
                <a:latin typeface="Arial Narrow"/>
                <a:cs typeface="Arial Narrow"/>
              </a:rPr>
              <a:t> </a:t>
            </a:r>
            <a:r>
              <a:rPr sz="100" b="1" spc="-7" dirty="0">
                <a:solidFill>
                  <a:srgbClr val="005899"/>
                </a:solidFill>
                <a:latin typeface="Arial Narrow"/>
                <a:cs typeface="Arial Narrow"/>
              </a:rPr>
              <a:t>relevante</a:t>
            </a:r>
            <a:r>
              <a:rPr sz="100" b="1" spc="10" dirty="0">
                <a:solidFill>
                  <a:srgbClr val="005899"/>
                </a:solidFill>
                <a:latin typeface="Arial Narrow"/>
                <a:cs typeface="Arial Narrow"/>
              </a:rPr>
              <a:t> </a:t>
            </a:r>
            <a:r>
              <a:rPr sz="100" b="1" spc="-7" dirty="0">
                <a:solidFill>
                  <a:srgbClr val="005899"/>
                </a:solidFill>
                <a:latin typeface="Arial Narrow"/>
                <a:cs typeface="Arial Narrow"/>
              </a:rPr>
              <a:t>adicional</a:t>
            </a:r>
            <a:r>
              <a:rPr sz="100" b="1" spc="10" dirty="0">
                <a:solidFill>
                  <a:srgbClr val="005899"/>
                </a:solidFill>
                <a:latin typeface="Arial Narrow"/>
                <a:cs typeface="Arial Narrow"/>
              </a:rPr>
              <a:t> </a:t>
            </a:r>
            <a:r>
              <a:rPr sz="100" b="1" spc="-7" dirty="0">
                <a:solidFill>
                  <a:srgbClr val="005899"/>
                </a:solidFill>
                <a:latin typeface="Arial Narrow"/>
                <a:cs typeface="Arial Narrow"/>
              </a:rPr>
              <a:t>en</a:t>
            </a:r>
            <a:r>
              <a:rPr sz="100" b="1" spc="7" dirty="0">
                <a:solidFill>
                  <a:srgbClr val="005899"/>
                </a:solidFill>
                <a:latin typeface="Arial Narrow"/>
                <a:cs typeface="Arial Narrow"/>
              </a:rPr>
              <a:t> </a:t>
            </a:r>
            <a:r>
              <a:rPr sz="100" b="1" spc="-7" dirty="0">
                <a:solidFill>
                  <a:srgbClr val="005899"/>
                </a:solidFill>
                <a:latin typeface="Arial Narrow"/>
                <a:cs typeface="Arial Narrow"/>
              </a:rPr>
              <a:t>la</a:t>
            </a:r>
            <a:r>
              <a:rPr sz="100" b="1" spc="10" dirty="0">
                <a:solidFill>
                  <a:srgbClr val="005899"/>
                </a:solidFill>
                <a:latin typeface="Arial Narrow"/>
                <a:cs typeface="Arial Narrow"/>
              </a:rPr>
              <a:t> </a:t>
            </a:r>
            <a:r>
              <a:rPr sz="100" b="1" spc="-7" dirty="0">
                <a:solidFill>
                  <a:srgbClr val="005899"/>
                </a:solidFill>
                <a:latin typeface="Arial Narrow"/>
                <a:cs typeface="Arial Narrow"/>
              </a:rPr>
              <a:t>parte</a:t>
            </a:r>
            <a:r>
              <a:rPr sz="100" b="1" spc="10" dirty="0">
                <a:solidFill>
                  <a:srgbClr val="005899"/>
                </a:solidFill>
                <a:latin typeface="Arial Narrow"/>
                <a:cs typeface="Arial Narrow"/>
              </a:rPr>
              <a:t> </a:t>
            </a:r>
            <a:r>
              <a:rPr sz="100" b="1" spc="-7" dirty="0">
                <a:solidFill>
                  <a:srgbClr val="005899"/>
                </a:solidFill>
                <a:latin typeface="Arial Narrow"/>
                <a:cs typeface="Arial Narrow"/>
              </a:rPr>
              <a:t>de</a:t>
            </a:r>
            <a:r>
              <a:rPr sz="100" b="1" spc="10" dirty="0">
                <a:solidFill>
                  <a:srgbClr val="005899"/>
                </a:solidFill>
                <a:latin typeface="Arial Narrow"/>
                <a:cs typeface="Arial Narrow"/>
              </a:rPr>
              <a:t> </a:t>
            </a:r>
            <a:r>
              <a:rPr sz="100" b="1" spc="-14" dirty="0">
                <a:solidFill>
                  <a:srgbClr val="005899"/>
                </a:solidFill>
                <a:latin typeface="Arial Narrow"/>
                <a:cs typeface="Arial Narrow"/>
              </a:rPr>
              <a:t>atrás</a:t>
            </a:r>
            <a:endParaRPr sz="100">
              <a:latin typeface="Arial Narrow"/>
              <a:cs typeface="Arial Narrow"/>
            </a:endParaRPr>
          </a:p>
        </p:txBody>
      </p:sp>
      <p:sp>
        <p:nvSpPr>
          <p:cNvPr id="866" name="object 866"/>
          <p:cNvSpPr txBox="1"/>
          <p:nvPr/>
        </p:nvSpPr>
        <p:spPr>
          <a:xfrm rot="120000">
            <a:off x="7609778" y="3279912"/>
            <a:ext cx="21086" cy="47041"/>
          </a:xfrm>
          <a:prstGeom prst="rect">
            <a:avLst/>
          </a:prstGeom>
        </p:spPr>
        <p:txBody>
          <a:bodyPr vert="horz" wrap="square" lIns="0" tIns="866" rIns="0" bIns="0" rtlCol="0">
            <a:spAutoFit/>
          </a:bodyPr>
          <a:lstStyle/>
          <a:p>
            <a:pPr>
              <a:spcBef>
                <a:spcPts val="7"/>
              </a:spcBef>
            </a:pPr>
            <a:r>
              <a:rPr sz="100" b="1" spc="-7" dirty="0">
                <a:solidFill>
                  <a:srgbClr val="FFFFFF"/>
                </a:solidFill>
                <a:latin typeface="Trebuchet MS"/>
                <a:cs typeface="Trebuchet MS"/>
              </a:rPr>
              <a:t>URANTE</a:t>
            </a:r>
            <a:endParaRPr sz="100">
              <a:latin typeface="Trebuchet MS"/>
              <a:cs typeface="Trebuchet MS"/>
            </a:endParaRPr>
          </a:p>
        </p:txBody>
      </p:sp>
      <p:sp>
        <p:nvSpPr>
          <p:cNvPr id="867" name="object 867"/>
          <p:cNvSpPr txBox="1"/>
          <p:nvPr/>
        </p:nvSpPr>
        <p:spPr>
          <a:xfrm rot="120000">
            <a:off x="7606320" y="3279449"/>
            <a:ext cx="62874" cy="79568"/>
          </a:xfrm>
          <a:prstGeom prst="rect">
            <a:avLst/>
          </a:prstGeom>
        </p:spPr>
        <p:txBody>
          <a:bodyPr vert="horz" wrap="square" lIns="0" tIns="2598" rIns="0" bIns="0" rtlCol="0">
            <a:spAutoFit/>
          </a:bodyPr>
          <a:lstStyle/>
          <a:p>
            <a:pPr>
              <a:spcBef>
                <a:spcPts val="20"/>
              </a:spcBef>
            </a:pPr>
            <a:r>
              <a:rPr sz="100" b="1" spc="-7" dirty="0">
                <a:solidFill>
                  <a:srgbClr val="005899"/>
                </a:solidFill>
                <a:latin typeface="Trebuchet MS"/>
                <a:cs typeface="Trebuchet MS"/>
              </a:rPr>
              <a:t>Deje</a:t>
            </a:r>
            <a:r>
              <a:rPr sz="100" b="1" dirty="0">
                <a:solidFill>
                  <a:srgbClr val="005899"/>
                </a:solidFill>
                <a:latin typeface="Trebuchet MS"/>
                <a:cs typeface="Trebuchet MS"/>
              </a:rPr>
              <a:t> </a:t>
            </a:r>
            <a:r>
              <a:rPr sz="100" b="1" spc="-7" dirty="0">
                <a:solidFill>
                  <a:srgbClr val="005899"/>
                </a:solidFill>
                <a:latin typeface="Trebuchet MS"/>
                <a:cs typeface="Trebuchet MS"/>
              </a:rPr>
              <a:t>que</a:t>
            </a:r>
            <a:r>
              <a:rPr sz="100" b="1" dirty="0">
                <a:solidFill>
                  <a:srgbClr val="005899"/>
                </a:solidFill>
                <a:latin typeface="Trebuchet MS"/>
                <a:cs typeface="Trebuchet MS"/>
              </a:rPr>
              <a:t> </a:t>
            </a:r>
            <a:r>
              <a:rPr sz="100" b="1" spc="-7" dirty="0">
                <a:solidFill>
                  <a:srgbClr val="005899"/>
                </a:solidFill>
                <a:latin typeface="Trebuchet MS"/>
                <a:cs typeface="Trebuchet MS"/>
              </a:rPr>
              <a:t>sus</a:t>
            </a:r>
            <a:r>
              <a:rPr sz="100" b="1" dirty="0">
                <a:solidFill>
                  <a:srgbClr val="005899"/>
                </a:solidFill>
                <a:latin typeface="Trebuchet MS"/>
                <a:cs typeface="Trebuchet MS"/>
              </a:rPr>
              <a:t> </a:t>
            </a:r>
            <a:r>
              <a:rPr sz="100" b="1" spc="-7" dirty="0">
                <a:solidFill>
                  <a:srgbClr val="005899"/>
                </a:solidFill>
                <a:latin typeface="Trebuchet MS"/>
                <a:cs typeface="Trebuchet MS"/>
              </a:rPr>
              <a:t>hijos</a:t>
            </a:r>
            <a:r>
              <a:rPr sz="100" b="1" dirty="0">
                <a:solidFill>
                  <a:srgbClr val="005899"/>
                </a:solidFill>
                <a:latin typeface="Trebuchet MS"/>
                <a:cs typeface="Trebuchet MS"/>
              </a:rPr>
              <a:t> </a:t>
            </a:r>
            <a:r>
              <a:rPr sz="100" b="1" spc="-7" dirty="0">
                <a:solidFill>
                  <a:srgbClr val="005899"/>
                </a:solidFill>
                <a:latin typeface="Trebuchet MS"/>
                <a:cs typeface="Trebuchet MS"/>
              </a:rPr>
              <a:t>decidan</a:t>
            </a:r>
            <a:r>
              <a:rPr sz="100" b="1" dirty="0">
                <a:solidFill>
                  <a:srgbClr val="005899"/>
                </a:solidFill>
                <a:latin typeface="Trebuchet MS"/>
                <a:cs typeface="Trebuchet MS"/>
              </a:rPr>
              <a:t> </a:t>
            </a:r>
            <a:r>
              <a:rPr sz="100" b="1" spc="-7" dirty="0">
                <a:solidFill>
                  <a:srgbClr val="005899"/>
                </a:solidFill>
                <a:latin typeface="Trebuchet MS"/>
                <a:cs typeface="Trebuchet MS"/>
              </a:rPr>
              <a:t>lo</a:t>
            </a:r>
            <a:r>
              <a:rPr sz="100" b="1" dirty="0">
                <a:solidFill>
                  <a:srgbClr val="005899"/>
                </a:solidFill>
                <a:latin typeface="Trebuchet MS"/>
                <a:cs typeface="Trebuchet MS"/>
              </a:rPr>
              <a:t> </a:t>
            </a:r>
            <a:r>
              <a:rPr sz="100" b="1" spc="-7" dirty="0">
                <a:solidFill>
                  <a:srgbClr val="005899"/>
                </a:solidFill>
                <a:latin typeface="Trebuchet MS"/>
                <a:cs typeface="Trebuchet MS"/>
              </a:rPr>
              <a:t>más</a:t>
            </a:r>
            <a:r>
              <a:rPr sz="100" b="1" spc="3" dirty="0">
                <a:solidFill>
                  <a:srgbClr val="005899"/>
                </a:solidFill>
                <a:latin typeface="Trebuchet MS"/>
                <a:cs typeface="Trebuchet MS"/>
              </a:rPr>
              <a:t> </a:t>
            </a:r>
            <a:r>
              <a:rPr sz="100" b="1" spc="-7" dirty="0">
                <a:solidFill>
                  <a:srgbClr val="005899"/>
                </a:solidFill>
                <a:latin typeface="Trebuchet MS"/>
                <a:cs typeface="Trebuchet MS"/>
              </a:rPr>
              <a:t>posible:</a:t>
            </a:r>
            <a:endParaRPr sz="100">
              <a:latin typeface="Trebuchet MS"/>
              <a:cs typeface="Trebuchet MS"/>
            </a:endParaRPr>
          </a:p>
        </p:txBody>
      </p:sp>
      <p:sp>
        <p:nvSpPr>
          <p:cNvPr id="868" name="object 868"/>
          <p:cNvSpPr/>
          <p:nvPr/>
        </p:nvSpPr>
        <p:spPr>
          <a:xfrm>
            <a:off x="7724699" y="3195925"/>
            <a:ext cx="6494" cy="7360"/>
          </a:xfrm>
          <a:custGeom>
            <a:avLst/>
            <a:gdLst/>
            <a:ahLst/>
            <a:cxnLst/>
            <a:rect l="l" t="t" r="r" b="b"/>
            <a:pathLst>
              <a:path w="9525" h="10795">
                <a:moveTo>
                  <a:pt x="5016" y="0"/>
                </a:moveTo>
                <a:lnTo>
                  <a:pt x="3860" y="3492"/>
                </a:lnTo>
                <a:lnTo>
                  <a:pt x="266" y="2349"/>
                </a:lnTo>
                <a:lnTo>
                  <a:pt x="2793" y="5079"/>
                </a:lnTo>
                <a:lnTo>
                  <a:pt x="0" y="7543"/>
                </a:lnTo>
                <a:lnTo>
                  <a:pt x="3682" y="6781"/>
                </a:lnTo>
                <a:lnTo>
                  <a:pt x="4483" y="10375"/>
                </a:lnTo>
                <a:lnTo>
                  <a:pt x="5626" y="6870"/>
                </a:lnTo>
                <a:lnTo>
                  <a:pt x="9220" y="8013"/>
                </a:lnTo>
                <a:lnTo>
                  <a:pt x="6692" y="5283"/>
                </a:lnTo>
                <a:lnTo>
                  <a:pt x="9499" y="2832"/>
                </a:lnTo>
                <a:lnTo>
                  <a:pt x="5816" y="3594"/>
                </a:lnTo>
                <a:lnTo>
                  <a:pt x="5016" y="0"/>
                </a:lnTo>
                <a:close/>
              </a:path>
            </a:pathLst>
          </a:custGeom>
          <a:solidFill>
            <a:srgbClr val="E3272C"/>
          </a:solidFill>
        </p:spPr>
        <p:txBody>
          <a:bodyPr wrap="square" lIns="0" tIns="0" rIns="0" bIns="0" rtlCol="0"/>
          <a:lstStyle/>
          <a:p>
            <a:endParaRPr sz="1227"/>
          </a:p>
        </p:txBody>
      </p:sp>
      <p:sp>
        <p:nvSpPr>
          <p:cNvPr id="869" name="object 869"/>
          <p:cNvSpPr txBox="1"/>
          <p:nvPr/>
        </p:nvSpPr>
        <p:spPr>
          <a:xfrm rot="180000">
            <a:off x="7688327" y="3163902"/>
            <a:ext cx="83708" cy="12824"/>
          </a:xfrm>
          <a:prstGeom prst="rect">
            <a:avLst/>
          </a:prstGeom>
        </p:spPr>
        <p:txBody>
          <a:bodyPr vert="horz" wrap="square" lIns="0" tIns="0" rIns="0" bIns="0" rtlCol="0">
            <a:spAutoFit/>
          </a:bodyPr>
          <a:lstStyle/>
          <a:p>
            <a:pPr>
              <a:lnSpc>
                <a:spcPts val="99"/>
              </a:lnSpc>
            </a:pPr>
            <a:r>
              <a:rPr sz="102" b="1" spc="-20" dirty="0">
                <a:solidFill>
                  <a:srgbClr val="005899"/>
                </a:solidFill>
                <a:latin typeface="Arial Narrow"/>
                <a:cs typeface="Arial Narrow"/>
              </a:rPr>
              <a:t>RECOMENDACIONES</a:t>
            </a:r>
            <a:endParaRPr sz="102">
              <a:latin typeface="Arial Narrow"/>
              <a:cs typeface="Arial Narrow"/>
            </a:endParaRPr>
          </a:p>
        </p:txBody>
      </p:sp>
      <p:sp>
        <p:nvSpPr>
          <p:cNvPr id="870" name="object 870"/>
          <p:cNvSpPr txBox="1"/>
          <p:nvPr/>
        </p:nvSpPr>
        <p:spPr>
          <a:xfrm rot="180000">
            <a:off x="7687101" y="3166061"/>
            <a:ext cx="84006" cy="32089"/>
          </a:xfrm>
          <a:prstGeom prst="rect">
            <a:avLst/>
          </a:prstGeom>
        </p:spPr>
        <p:txBody>
          <a:bodyPr vert="horz" wrap="square" lIns="0" tIns="1299" rIns="0" bIns="0" rtlCol="0">
            <a:spAutoFit/>
          </a:bodyPr>
          <a:lstStyle/>
          <a:p>
            <a:pPr>
              <a:spcBef>
                <a:spcPts val="10"/>
              </a:spcBef>
            </a:pPr>
            <a:r>
              <a:rPr sz="100" b="1" dirty="0">
                <a:solidFill>
                  <a:srgbClr val="005899"/>
                </a:solidFill>
                <a:latin typeface="Arial Narrow"/>
                <a:cs typeface="Arial Narrow"/>
              </a:rPr>
              <a:t>PARA</a:t>
            </a:r>
            <a:r>
              <a:rPr sz="100" b="1" spc="3" dirty="0">
                <a:solidFill>
                  <a:srgbClr val="005899"/>
                </a:solidFill>
                <a:latin typeface="Arial Narrow"/>
                <a:cs typeface="Arial Narrow"/>
              </a:rPr>
              <a:t> </a:t>
            </a:r>
            <a:r>
              <a:rPr sz="100" b="1" dirty="0">
                <a:solidFill>
                  <a:srgbClr val="005899"/>
                </a:solidFill>
                <a:latin typeface="Arial Narrow"/>
                <a:cs typeface="Arial Narrow"/>
              </a:rPr>
              <a:t>QUE</a:t>
            </a:r>
            <a:r>
              <a:rPr sz="100" b="1" spc="3" dirty="0">
                <a:solidFill>
                  <a:srgbClr val="005899"/>
                </a:solidFill>
                <a:latin typeface="Arial Narrow"/>
                <a:cs typeface="Arial Narrow"/>
              </a:rPr>
              <a:t> </a:t>
            </a:r>
            <a:r>
              <a:rPr sz="100" b="1" dirty="0">
                <a:solidFill>
                  <a:srgbClr val="005899"/>
                </a:solidFill>
                <a:latin typeface="Arial Narrow"/>
                <a:cs typeface="Arial Narrow"/>
              </a:rPr>
              <a:t>SUS </a:t>
            </a:r>
            <a:r>
              <a:rPr sz="100" b="1" spc="-7" dirty="0">
                <a:solidFill>
                  <a:srgbClr val="005899"/>
                </a:solidFill>
                <a:latin typeface="Arial Narrow"/>
                <a:cs typeface="Arial Narrow"/>
              </a:rPr>
              <a:t>HIJOS</a:t>
            </a:r>
            <a:endParaRPr sz="100">
              <a:latin typeface="Arial Narrow"/>
              <a:cs typeface="Arial Narrow"/>
            </a:endParaRPr>
          </a:p>
        </p:txBody>
      </p:sp>
      <p:sp>
        <p:nvSpPr>
          <p:cNvPr id="871" name="object 871"/>
          <p:cNvSpPr txBox="1"/>
          <p:nvPr/>
        </p:nvSpPr>
        <p:spPr>
          <a:xfrm rot="180000">
            <a:off x="7687492" y="3179530"/>
            <a:ext cx="83102" cy="25648"/>
          </a:xfrm>
          <a:prstGeom prst="rect">
            <a:avLst/>
          </a:prstGeom>
        </p:spPr>
        <p:txBody>
          <a:bodyPr vert="horz" wrap="square" lIns="0" tIns="0" rIns="0" bIns="0" rtlCol="0">
            <a:spAutoFit/>
          </a:bodyPr>
          <a:lstStyle/>
          <a:p>
            <a:pPr>
              <a:lnSpc>
                <a:spcPts val="61"/>
              </a:lnSpc>
            </a:pPr>
            <a:r>
              <a:rPr sz="100" b="1" spc="-20" dirty="0">
                <a:solidFill>
                  <a:srgbClr val="FFFFFF"/>
                </a:solidFill>
                <a:latin typeface="Arial Narrow"/>
                <a:cs typeface="Arial Narrow"/>
              </a:rPr>
              <a:t>SUPEREN</a:t>
            </a:r>
            <a:r>
              <a:rPr sz="100" b="1" spc="14" dirty="0">
                <a:solidFill>
                  <a:srgbClr val="FFFFFF"/>
                </a:solidFill>
                <a:latin typeface="Arial Narrow"/>
                <a:cs typeface="Arial Narrow"/>
              </a:rPr>
              <a:t> </a:t>
            </a:r>
            <a:r>
              <a:rPr sz="100" b="1" spc="-20" dirty="0">
                <a:solidFill>
                  <a:srgbClr val="FFFFFF"/>
                </a:solidFill>
                <a:latin typeface="Arial Narrow"/>
                <a:cs typeface="Arial Narrow"/>
              </a:rPr>
              <a:t>EL</a:t>
            </a:r>
            <a:r>
              <a:rPr sz="100" b="1" spc="14" dirty="0">
                <a:solidFill>
                  <a:srgbClr val="FFFFFF"/>
                </a:solidFill>
                <a:latin typeface="Arial Narrow"/>
                <a:cs typeface="Arial Narrow"/>
              </a:rPr>
              <a:t> </a:t>
            </a:r>
            <a:r>
              <a:rPr sz="100" b="1" spc="-17" dirty="0">
                <a:solidFill>
                  <a:srgbClr val="FFFFFF"/>
                </a:solidFill>
                <a:latin typeface="Arial Narrow"/>
                <a:cs typeface="Arial Narrow"/>
              </a:rPr>
              <a:t>MIEDO</a:t>
            </a:r>
            <a:r>
              <a:rPr sz="100" b="1" spc="7" dirty="0">
                <a:solidFill>
                  <a:srgbClr val="FFFFFF"/>
                </a:solidFill>
                <a:latin typeface="Arial Narrow"/>
                <a:cs typeface="Arial Narrow"/>
              </a:rPr>
              <a:t> </a:t>
            </a:r>
            <a:r>
              <a:rPr sz="100" b="1" spc="-20" dirty="0">
                <a:solidFill>
                  <a:srgbClr val="FFFFFF"/>
                </a:solidFill>
                <a:latin typeface="Arial Narrow"/>
                <a:cs typeface="Arial Narrow"/>
              </a:rPr>
              <a:t>A</a:t>
            </a:r>
            <a:r>
              <a:rPr sz="100" b="1" spc="14" dirty="0">
                <a:solidFill>
                  <a:srgbClr val="FFFFFF"/>
                </a:solidFill>
                <a:latin typeface="Arial Narrow"/>
                <a:cs typeface="Arial Narrow"/>
              </a:rPr>
              <a:t> </a:t>
            </a:r>
            <a:r>
              <a:rPr sz="100" b="1" spc="-17" dirty="0">
                <a:solidFill>
                  <a:srgbClr val="FFFFFF"/>
                </a:solidFill>
                <a:latin typeface="Arial Narrow"/>
                <a:cs typeface="Arial Narrow"/>
              </a:rPr>
              <a:t>LA</a:t>
            </a:r>
            <a:r>
              <a:rPr sz="100" b="1" spc="14" dirty="0">
                <a:solidFill>
                  <a:srgbClr val="FFFFFF"/>
                </a:solidFill>
                <a:latin typeface="Arial Narrow"/>
                <a:cs typeface="Arial Narrow"/>
              </a:rPr>
              <a:t> </a:t>
            </a:r>
            <a:r>
              <a:rPr sz="100" b="1" spc="-17" dirty="0">
                <a:solidFill>
                  <a:srgbClr val="FFFFFF"/>
                </a:solidFill>
                <a:latin typeface="Arial Narrow"/>
                <a:cs typeface="Arial Narrow"/>
              </a:rPr>
              <a:t>VACUNA</a:t>
            </a:r>
            <a:endParaRPr sz="100">
              <a:latin typeface="Arial Narrow"/>
              <a:cs typeface="Arial Narrow"/>
            </a:endParaRPr>
          </a:p>
        </p:txBody>
      </p:sp>
      <p:grpSp>
        <p:nvGrpSpPr>
          <p:cNvPr id="872" name="object 872"/>
          <p:cNvGrpSpPr/>
          <p:nvPr/>
        </p:nvGrpSpPr>
        <p:grpSpPr>
          <a:xfrm>
            <a:off x="7589003" y="3153565"/>
            <a:ext cx="196128" cy="247217"/>
            <a:chOff x="6075937" y="4625228"/>
            <a:chExt cx="287655" cy="362585"/>
          </a:xfrm>
        </p:grpSpPr>
        <p:sp>
          <p:nvSpPr>
            <p:cNvPr id="873" name="object 873"/>
            <p:cNvSpPr/>
            <p:nvPr/>
          </p:nvSpPr>
          <p:spPr>
            <a:xfrm>
              <a:off x="6219393" y="4702085"/>
              <a:ext cx="17145" cy="5715"/>
            </a:xfrm>
            <a:custGeom>
              <a:avLst/>
              <a:gdLst/>
              <a:ahLst/>
              <a:cxnLst/>
              <a:rect l="l" t="t" r="r" b="b"/>
              <a:pathLst>
                <a:path w="17145" h="5714">
                  <a:moveTo>
                    <a:pt x="2133" y="673"/>
                  </a:moveTo>
                  <a:lnTo>
                    <a:pt x="2070" y="431"/>
                  </a:lnTo>
                  <a:lnTo>
                    <a:pt x="1917" y="279"/>
                  </a:lnTo>
                  <a:lnTo>
                    <a:pt x="1778" y="114"/>
                  </a:lnTo>
                  <a:lnTo>
                    <a:pt x="1536" y="25"/>
                  </a:lnTo>
                  <a:lnTo>
                    <a:pt x="1193" y="12"/>
                  </a:lnTo>
                  <a:lnTo>
                    <a:pt x="850" y="0"/>
                  </a:lnTo>
                  <a:lnTo>
                    <a:pt x="596" y="63"/>
                  </a:lnTo>
                  <a:lnTo>
                    <a:pt x="266" y="381"/>
                  </a:lnTo>
                  <a:lnTo>
                    <a:pt x="177" y="609"/>
                  </a:lnTo>
                  <a:lnTo>
                    <a:pt x="165" y="914"/>
                  </a:lnTo>
                  <a:lnTo>
                    <a:pt x="139" y="1206"/>
                  </a:lnTo>
                  <a:lnTo>
                    <a:pt x="127" y="1511"/>
                  </a:lnTo>
                  <a:lnTo>
                    <a:pt x="101" y="1841"/>
                  </a:lnTo>
                  <a:lnTo>
                    <a:pt x="88" y="2159"/>
                  </a:lnTo>
                  <a:lnTo>
                    <a:pt x="63" y="2489"/>
                  </a:lnTo>
                  <a:lnTo>
                    <a:pt x="0" y="4076"/>
                  </a:lnTo>
                  <a:lnTo>
                    <a:pt x="63" y="4318"/>
                  </a:lnTo>
                  <a:lnTo>
                    <a:pt x="342" y="4635"/>
                  </a:lnTo>
                  <a:lnTo>
                    <a:pt x="596" y="4724"/>
                  </a:lnTo>
                  <a:lnTo>
                    <a:pt x="939" y="4737"/>
                  </a:lnTo>
                  <a:lnTo>
                    <a:pt x="1295" y="4762"/>
                  </a:lnTo>
                  <a:lnTo>
                    <a:pt x="1549" y="4699"/>
                  </a:lnTo>
                  <a:lnTo>
                    <a:pt x="1879" y="4419"/>
                  </a:lnTo>
                  <a:lnTo>
                    <a:pt x="1968" y="4178"/>
                  </a:lnTo>
                  <a:lnTo>
                    <a:pt x="2019" y="3568"/>
                  </a:lnTo>
                  <a:lnTo>
                    <a:pt x="2019" y="3429"/>
                  </a:lnTo>
                  <a:lnTo>
                    <a:pt x="2032" y="3302"/>
                  </a:lnTo>
                  <a:lnTo>
                    <a:pt x="2032" y="3035"/>
                  </a:lnTo>
                  <a:lnTo>
                    <a:pt x="1409" y="3009"/>
                  </a:lnTo>
                  <a:lnTo>
                    <a:pt x="1409" y="3289"/>
                  </a:lnTo>
                  <a:lnTo>
                    <a:pt x="1371" y="3771"/>
                  </a:lnTo>
                  <a:lnTo>
                    <a:pt x="1371" y="3911"/>
                  </a:lnTo>
                  <a:lnTo>
                    <a:pt x="1346" y="4127"/>
                  </a:lnTo>
                  <a:lnTo>
                    <a:pt x="1219" y="4241"/>
                  </a:lnTo>
                  <a:lnTo>
                    <a:pt x="736" y="4216"/>
                  </a:lnTo>
                  <a:lnTo>
                    <a:pt x="622" y="4089"/>
                  </a:lnTo>
                  <a:lnTo>
                    <a:pt x="635" y="3873"/>
                  </a:lnTo>
                  <a:lnTo>
                    <a:pt x="647" y="3378"/>
                  </a:lnTo>
                  <a:lnTo>
                    <a:pt x="749" y="1333"/>
                  </a:lnTo>
                  <a:lnTo>
                    <a:pt x="787" y="838"/>
                  </a:lnTo>
                  <a:lnTo>
                    <a:pt x="812" y="622"/>
                  </a:lnTo>
                  <a:lnTo>
                    <a:pt x="939" y="508"/>
                  </a:lnTo>
                  <a:lnTo>
                    <a:pt x="1168" y="533"/>
                  </a:lnTo>
                  <a:lnTo>
                    <a:pt x="1397" y="546"/>
                  </a:lnTo>
                  <a:lnTo>
                    <a:pt x="1498" y="1155"/>
                  </a:lnTo>
                  <a:lnTo>
                    <a:pt x="1460" y="1625"/>
                  </a:lnTo>
                  <a:lnTo>
                    <a:pt x="1460" y="1752"/>
                  </a:lnTo>
                  <a:lnTo>
                    <a:pt x="2082" y="1778"/>
                  </a:lnTo>
                  <a:lnTo>
                    <a:pt x="2095" y="1549"/>
                  </a:lnTo>
                  <a:lnTo>
                    <a:pt x="2120" y="1257"/>
                  </a:lnTo>
                  <a:lnTo>
                    <a:pt x="2120" y="1016"/>
                  </a:lnTo>
                  <a:lnTo>
                    <a:pt x="2133" y="673"/>
                  </a:lnTo>
                  <a:close/>
                </a:path>
                <a:path w="17145" h="5714">
                  <a:moveTo>
                    <a:pt x="4800" y="266"/>
                  </a:moveTo>
                  <a:lnTo>
                    <a:pt x="4178" y="228"/>
                  </a:lnTo>
                  <a:lnTo>
                    <a:pt x="4064" y="2222"/>
                  </a:lnTo>
                  <a:lnTo>
                    <a:pt x="3390" y="2197"/>
                  </a:lnTo>
                  <a:lnTo>
                    <a:pt x="3505" y="190"/>
                  </a:lnTo>
                  <a:lnTo>
                    <a:pt x="2882" y="152"/>
                  </a:lnTo>
                  <a:lnTo>
                    <a:pt x="2628" y="4787"/>
                  </a:lnTo>
                  <a:lnTo>
                    <a:pt x="3251" y="4826"/>
                  </a:lnTo>
                  <a:lnTo>
                    <a:pt x="3378" y="2755"/>
                  </a:lnTo>
                  <a:lnTo>
                    <a:pt x="4051" y="2781"/>
                  </a:lnTo>
                  <a:lnTo>
                    <a:pt x="3937" y="4851"/>
                  </a:lnTo>
                  <a:lnTo>
                    <a:pt x="4559" y="4889"/>
                  </a:lnTo>
                  <a:lnTo>
                    <a:pt x="4800" y="266"/>
                  </a:lnTo>
                  <a:close/>
                </a:path>
                <a:path w="17145" h="5714">
                  <a:moveTo>
                    <a:pt x="6273" y="317"/>
                  </a:moveTo>
                  <a:lnTo>
                    <a:pt x="5651" y="292"/>
                  </a:lnTo>
                  <a:lnTo>
                    <a:pt x="5397" y="4927"/>
                  </a:lnTo>
                  <a:lnTo>
                    <a:pt x="6019" y="4953"/>
                  </a:lnTo>
                  <a:lnTo>
                    <a:pt x="6273" y="317"/>
                  </a:lnTo>
                  <a:close/>
                </a:path>
                <a:path w="17145" h="5714">
                  <a:moveTo>
                    <a:pt x="9029" y="1054"/>
                  </a:moveTo>
                  <a:lnTo>
                    <a:pt x="8966" y="800"/>
                  </a:lnTo>
                  <a:lnTo>
                    <a:pt x="8813" y="647"/>
                  </a:lnTo>
                  <a:lnTo>
                    <a:pt x="8674" y="482"/>
                  </a:lnTo>
                  <a:lnTo>
                    <a:pt x="8432" y="393"/>
                  </a:lnTo>
                  <a:lnTo>
                    <a:pt x="8089" y="381"/>
                  </a:lnTo>
                  <a:lnTo>
                    <a:pt x="7747" y="368"/>
                  </a:lnTo>
                  <a:lnTo>
                    <a:pt x="7493" y="431"/>
                  </a:lnTo>
                  <a:lnTo>
                    <a:pt x="7162" y="749"/>
                  </a:lnTo>
                  <a:lnTo>
                    <a:pt x="7073" y="977"/>
                  </a:lnTo>
                  <a:lnTo>
                    <a:pt x="7061" y="1282"/>
                  </a:lnTo>
                  <a:lnTo>
                    <a:pt x="7035" y="1574"/>
                  </a:lnTo>
                  <a:lnTo>
                    <a:pt x="7023" y="1879"/>
                  </a:lnTo>
                  <a:lnTo>
                    <a:pt x="6997" y="2209"/>
                  </a:lnTo>
                  <a:lnTo>
                    <a:pt x="6985" y="2527"/>
                  </a:lnTo>
                  <a:lnTo>
                    <a:pt x="6959" y="2857"/>
                  </a:lnTo>
                  <a:lnTo>
                    <a:pt x="6896" y="4445"/>
                  </a:lnTo>
                  <a:lnTo>
                    <a:pt x="6959" y="4686"/>
                  </a:lnTo>
                  <a:lnTo>
                    <a:pt x="7239" y="5003"/>
                  </a:lnTo>
                  <a:lnTo>
                    <a:pt x="7493" y="5092"/>
                  </a:lnTo>
                  <a:lnTo>
                    <a:pt x="7835" y="5105"/>
                  </a:lnTo>
                  <a:lnTo>
                    <a:pt x="8191" y="5130"/>
                  </a:lnTo>
                  <a:lnTo>
                    <a:pt x="8445" y="5067"/>
                  </a:lnTo>
                  <a:lnTo>
                    <a:pt x="8775" y="4787"/>
                  </a:lnTo>
                  <a:lnTo>
                    <a:pt x="8864" y="4546"/>
                  </a:lnTo>
                  <a:lnTo>
                    <a:pt x="8915" y="3937"/>
                  </a:lnTo>
                  <a:lnTo>
                    <a:pt x="8915" y="3797"/>
                  </a:lnTo>
                  <a:lnTo>
                    <a:pt x="8928" y="3670"/>
                  </a:lnTo>
                  <a:lnTo>
                    <a:pt x="8928" y="3403"/>
                  </a:lnTo>
                  <a:lnTo>
                    <a:pt x="8305" y="3378"/>
                  </a:lnTo>
                  <a:lnTo>
                    <a:pt x="8305" y="3657"/>
                  </a:lnTo>
                  <a:lnTo>
                    <a:pt x="8267" y="4140"/>
                  </a:lnTo>
                  <a:lnTo>
                    <a:pt x="8267" y="4279"/>
                  </a:lnTo>
                  <a:lnTo>
                    <a:pt x="8242" y="4495"/>
                  </a:lnTo>
                  <a:lnTo>
                    <a:pt x="8115" y="4610"/>
                  </a:lnTo>
                  <a:lnTo>
                    <a:pt x="7632" y="4584"/>
                  </a:lnTo>
                  <a:lnTo>
                    <a:pt x="7518" y="4457"/>
                  </a:lnTo>
                  <a:lnTo>
                    <a:pt x="7531" y="4241"/>
                  </a:lnTo>
                  <a:lnTo>
                    <a:pt x="7543" y="3746"/>
                  </a:lnTo>
                  <a:lnTo>
                    <a:pt x="7645" y="1701"/>
                  </a:lnTo>
                  <a:lnTo>
                    <a:pt x="7683" y="1206"/>
                  </a:lnTo>
                  <a:lnTo>
                    <a:pt x="7708" y="990"/>
                  </a:lnTo>
                  <a:lnTo>
                    <a:pt x="7835" y="889"/>
                  </a:lnTo>
                  <a:lnTo>
                    <a:pt x="8293" y="914"/>
                  </a:lnTo>
                  <a:lnTo>
                    <a:pt x="8394" y="1524"/>
                  </a:lnTo>
                  <a:lnTo>
                    <a:pt x="8356" y="1993"/>
                  </a:lnTo>
                  <a:lnTo>
                    <a:pt x="8356" y="2120"/>
                  </a:lnTo>
                  <a:lnTo>
                    <a:pt x="8978" y="2146"/>
                  </a:lnTo>
                  <a:lnTo>
                    <a:pt x="8991" y="1917"/>
                  </a:lnTo>
                  <a:lnTo>
                    <a:pt x="9017" y="1625"/>
                  </a:lnTo>
                  <a:lnTo>
                    <a:pt x="9017" y="1384"/>
                  </a:lnTo>
                  <a:lnTo>
                    <a:pt x="9029" y="1054"/>
                  </a:lnTo>
                  <a:close/>
                </a:path>
                <a:path w="17145" h="5714">
                  <a:moveTo>
                    <a:pt x="11557" y="5245"/>
                  </a:moveTo>
                  <a:lnTo>
                    <a:pt x="11480" y="4013"/>
                  </a:lnTo>
                  <a:lnTo>
                    <a:pt x="11442" y="3492"/>
                  </a:lnTo>
                  <a:lnTo>
                    <a:pt x="11277" y="1104"/>
                  </a:lnTo>
                  <a:lnTo>
                    <a:pt x="11239" y="584"/>
                  </a:lnTo>
                  <a:lnTo>
                    <a:pt x="10833" y="571"/>
                  </a:lnTo>
                  <a:lnTo>
                    <a:pt x="10833" y="3492"/>
                  </a:lnTo>
                  <a:lnTo>
                    <a:pt x="10287" y="3467"/>
                  </a:lnTo>
                  <a:lnTo>
                    <a:pt x="10439" y="2451"/>
                  </a:lnTo>
                  <a:lnTo>
                    <a:pt x="10604" y="1104"/>
                  </a:lnTo>
                  <a:lnTo>
                    <a:pt x="10769" y="1117"/>
                  </a:lnTo>
                  <a:lnTo>
                    <a:pt x="10833" y="3492"/>
                  </a:lnTo>
                  <a:lnTo>
                    <a:pt x="10833" y="571"/>
                  </a:lnTo>
                  <a:lnTo>
                    <a:pt x="10198" y="520"/>
                  </a:lnTo>
                  <a:lnTo>
                    <a:pt x="9385" y="5130"/>
                  </a:lnTo>
                  <a:lnTo>
                    <a:pt x="10020" y="5168"/>
                  </a:lnTo>
                  <a:lnTo>
                    <a:pt x="10198" y="4013"/>
                  </a:lnTo>
                  <a:lnTo>
                    <a:pt x="10883" y="4038"/>
                  </a:lnTo>
                  <a:lnTo>
                    <a:pt x="10922" y="5207"/>
                  </a:lnTo>
                  <a:lnTo>
                    <a:pt x="11557" y="5245"/>
                  </a:lnTo>
                  <a:close/>
                </a:path>
                <a:path w="17145" h="5714">
                  <a:moveTo>
                    <a:pt x="14363" y="1663"/>
                  </a:moveTo>
                  <a:lnTo>
                    <a:pt x="13436" y="660"/>
                  </a:lnTo>
                  <a:lnTo>
                    <a:pt x="13093" y="635"/>
                  </a:lnTo>
                  <a:lnTo>
                    <a:pt x="12357" y="2184"/>
                  </a:lnTo>
                  <a:lnTo>
                    <a:pt x="12331" y="2501"/>
                  </a:lnTo>
                  <a:lnTo>
                    <a:pt x="12319" y="2819"/>
                  </a:lnTo>
                  <a:lnTo>
                    <a:pt x="12293" y="3136"/>
                  </a:lnTo>
                  <a:lnTo>
                    <a:pt x="12255" y="4089"/>
                  </a:lnTo>
                  <a:lnTo>
                    <a:pt x="12255" y="4368"/>
                  </a:lnTo>
                  <a:lnTo>
                    <a:pt x="12242" y="4711"/>
                  </a:lnTo>
                  <a:lnTo>
                    <a:pt x="12306" y="4965"/>
                  </a:lnTo>
                  <a:lnTo>
                    <a:pt x="12585" y="5270"/>
                  </a:lnTo>
                  <a:lnTo>
                    <a:pt x="12839" y="5359"/>
                  </a:lnTo>
                  <a:lnTo>
                    <a:pt x="13182" y="5384"/>
                  </a:lnTo>
                  <a:lnTo>
                    <a:pt x="13525" y="5397"/>
                  </a:lnTo>
                  <a:lnTo>
                    <a:pt x="13779" y="5334"/>
                  </a:lnTo>
                  <a:lnTo>
                    <a:pt x="14097" y="5054"/>
                  </a:lnTo>
                  <a:lnTo>
                    <a:pt x="14198" y="4813"/>
                  </a:lnTo>
                  <a:lnTo>
                    <a:pt x="14236" y="4470"/>
                  </a:lnTo>
                  <a:lnTo>
                    <a:pt x="14300" y="3441"/>
                  </a:lnTo>
                  <a:lnTo>
                    <a:pt x="14300" y="3276"/>
                  </a:lnTo>
                  <a:lnTo>
                    <a:pt x="13335" y="3238"/>
                  </a:lnTo>
                  <a:lnTo>
                    <a:pt x="13309" y="3784"/>
                  </a:lnTo>
                  <a:lnTo>
                    <a:pt x="13652" y="3797"/>
                  </a:lnTo>
                  <a:lnTo>
                    <a:pt x="13652" y="4178"/>
                  </a:lnTo>
                  <a:lnTo>
                    <a:pt x="13589" y="4775"/>
                  </a:lnTo>
                  <a:lnTo>
                    <a:pt x="13462" y="4876"/>
                  </a:lnTo>
                  <a:lnTo>
                    <a:pt x="12979" y="4851"/>
                  </a:lnTo>
                  <a:lnTo>
                    <a:pt x="12877" y="4025"/>
                  </a:lnTo>
                  <a:lnTo>
                    <a:pt x="12954" y="2476"/>
                  </a:lnTo>
                  <a:lnTo>
                    <a:pt x="13030" y="1485"/>
                  </a:lnTo>
                  <a:lnTo>
                    <a:pt x="13055" y="1270"/>
                  </a:lnTo>
                  <a:lnTo>
                    <a:pt x="13182" y="1168"/>
                  </a:lnTo>
                  <a:lnTo>
                    <a:pt x="13411" y="1181"/>
                  </a:lnTo>
                  <a:lnTo>
                    <a:pt x="13627" y="1181"/>
                  </a:lnTo>
                  <a:lnTo>
                    <a:pt x="13741" y="1308"/>
                  </a:lnTo>
                  <a:lnTo>
                    <a:pt x="13741" y="1803"/>
                  </a:lnTo>
                  <a:lnTo>
                    <a:pt x="13690" y="2400"/>
                  </a:lnTo>
                  <a:lnTo>
                    <a:pt x="14312" y="2425"/>
                  </a:lnTo>
                  <a:lnTo>
                    <a:pt x="14351" y="2171"/>
                  </a:lnTo>
                  <a:lnTo>
                    <a:pt x="14363" y="1917"/>
                  </a:lnTo>
                  <a:lnTo>
                    <a:pt x="14363" y="1663"/>
                  </a:lnTo>
                  <a:close/>
                </a:path>
                <a:path w="17145" h="5714">
                  <a:moveTo>
                    <a:pt x="17068" y="1295"/>
                  </a:moveTo>
                  <a:lnTo>
                    <a:pt x="16967" y="1117"/>
                  </a:lnTo>
                  <a:lnTo>
                    <a:pt x="16764" y="901"/>
                  </a:lnTo>
                  <a:lnTo>
                    <a:pt x="16522" y="812"/>
                  </a:lnTo>
                  <a:lnTo>
                    <a:pt x="16433" y="2628"/>
                  </a:lnTo>
                  <a:lnTo>
                    <a:pt x="16319" y="4851"/>
                  </a:lnTo>
                  <a:lnTo>
                    <a:pt x="16192" y="5016"/>
                  </a:lnTo>
                  <a:lnTo>
                    <a:pt x="15709" y="4991"/>
                  </a:lnTo>
                  <a:lnTo>
                    <a:pt x="15824" y="1358"/>
                  </a:lnTo>
                  <a:lnTo>
                    <a:pt x="16383" y="1320"/>
                  </a:lnTo>
                  <a:lnTo>
                    <a:pt x="16433" y="2628"/>
                  </a:lnTo>
                  <a:lnTo>
                    <a:pt x="16433" y="812"/>
                  </a:lnTo>
                  <a:lnTo>
                    <a:pt x="14998" y="4965"/>
                  </a:lnTo>
                  <a:lnTo>
                    <a:pt x="15125" y="5194"/>
                  </a:lnTo>
                  <a:lnTo>
                    <a:pt x="15328" y="5410"/>
                  </a:lnTo>
                  <a:lnTo>
                    <a:pt x="15570" y="5499"/>
                  </a:lnTo>
                  <a:lnTo>
                    <a:pt x="16268" y="5537"/>
                  </a:lnTo>
                  <a:lnTo>
                    <a:pt x="16522" y="5473"/>
                  </a:lnTo>
                  <a:lnTo>
                    <a:pt x="16840" y="5194"/>
                  </a:lnTo>
                  <a:lnTo>
                    <a:pt x="16903" y="5016"/>
                  </a:lnTo>
                  <a:lnTo>
                    <a:pt x="17030" y="3683"/>
                  </a:lnTo>
                  <a:lnTo>
                    <a:pt x="17068" y="1295"/>
                  </a:lnTo>
                  <a:close/>
                </a:path>
              </a:pathLst>
            </a:custGeom>
            <a:solidFill>
              <a:srgbClr val="FFFFFF"/>
            </a:solidFill>
          </p:spPr>
          <p:txBody>
            <a:bodyPr wrap="square" lIns="0" tIns="0" rIns="0" bIns="0" rtlCol="0"/>
            <a:lstStyle/>
            <a:p>
              <a:endParaRPr sz="1227"/>
            </a:p>
          </p:txBody>
        </p:sp>
        <p:sp>
          <p:nvSpPr>
            <p:cNvPr id="874" name="object 874"/>
            <p:cNvSpPr/>
            <p:nvPr/>
          </p:nvSpPr>
          <p:spPr>
            <a:xfrm>
              <a:off x="6219621" y="4695659"/>
              <a:ext cx="22225" cy="12065"/>
            </a:xfrm>
            <a:custGeom>
              <a:avLst/>
              <a:gdLst/>
              <a:ahLst/>
              <a:cxnLst/>
              <a:rect l="l" t="t" r="r" b="b"/>
              <a:pathLst>
                <a:path w="22225" h="12064">
                  <a:moveTo>
                    <a:pt x="2527" y="723"/>
                  </a:moveTo>
                  <a:lnTo>
                    <a:pt x="2476" y="558"/>
                  </a:lnTo>
                  <a:lnTo>
                    <a:pt x="2120" y="190"/>
                  </a:lnTo>
                  <a:lnTo>
                    <a:pt x="1816" y="88"/>
                  </a:lnTo>
                  <a:lnTo>
                    <a:pt x="1701" y="2895"/>
                  </a:lnTo>
                  <a:lnTo>
                    <a:pt x="1536" y="3035"/>
                  </a:lnTo>
                  <a:lnTo>
                    <a:pt x="901" y="2997"/>
                  </a:lnTo>
                  <a:lnTo>
                    <a:pt x="1016" y="723"/>
                  </a:lnTo>
                  <a:lnTo>
                    <a:pt x="1663" y="749"/>
                  </a:lnTo>
                  <a:lnTo>
                    <a:pt x="1701" y="2895"/>
                  </a:lnTo>
                  <a:lnTo>
                    <a:pt x="1701" y="88"/>
                  </a:lnTo>
                  <a:lnTo>
                    <a:pt x="304" y="0"/>
                  </a:lnTo>
                  <a:lnTo>
                    <a:pt x="0" y="5626"/>
                  </a:lnTo>
                  <a:lnTo>
                    <a:pt x="762" y="5664"/>
                  </a:lnTo>
                  <a:lnTo>
                    <a:pt x="863" y="3670"/>
                  </a:lnTo>
                  <a:lnTo>
                    <a:pt x="1625" y="3708"/>
                  </a:lnTo>
                  <a:lnTo>
                    <a:pt x="1816" y="3670"/>
                  </a:lnTo>
                  <a:lnTo>
                    <a:pt x="1943" y="3644"/>
                  </a:lnTo>
                  <a:lnTo>
                    <a:pt x="2336" y="3302"/>
                  </a:lnTo>
                  <a:lnTo>
                    <a:pt x="2451" y="3035"/>
                  </a:lnTo>
                  <a:lnTo>
                    <a:pt x="2527" y="723"/>
                  </a:lnTo>
                  <a:close/>
                </a:path>
                <a:path w="22225" h="12064">
                  <a:moveTo>
                    <a:pt x="5219" y="863"/>
                  </a:moveTo>
                  <a:lnTo>
                    <a:pt x="5168" y="698"/>
                  </a:lnTo>
                  <a:lnTo>
                    <a:pt x="4813" y="330"/>
                  </a:lnTo>
                  <a:lnTo>
                    <a:pt x="4508" y="228"/>
                  </a:lnTo>
                  <a:lnTo>
                    <a:pt x="4394" y="3009"/>
                  </a:lnTo>
                  <a:lnTo>
                    <a:pt x="4229" y="3149"/>
                  </a:lnTo>
                  <a:lnTo>
                    <a:pt x="3594" y="3111"/>
                  </a:lnTo>
                  <a:lnTo>
                    <a:pt x="3708" y="863"/>
                  </a:lnTo>
                  <a:lnTo>
                    <a:pt x="4343" y="889"/>
                  </a:lnTo>
                  <a:lnTo>
                    <a:pt x="4394" y="3009"/>
                  </a:lnTo>
                  <a:lnTo>
                    <a:pt x="4394" y="228"/>
                  </a:lnTo>
                  <a:lnTo>
                    <a:pt x="2984" y="152"/>
                  </a:lnTo>
                  <a:lnTo>
                    <a:pt x="2692" y="5765"/>
                  </a:lnTo>
                  <a:lnTo>
                    <a:pt x="3454" y="5803"/>
                  </a:lnTo>
                  <a:lnTo>
                    <a:pt x="3556" y="3784"/>
                  </a:lnTo>
                  <a:lnTo>
                    <a:pt x="3886" y="3797"/>
                  </a:lnTo>
                  <a:lnTo>
                    <a:pt x="4305" y="5854"/>
                  </a:lnTo>
                  <a:lnTo>
                    <a:pt x="5105" y="5892"/>
                  </a:lnTo>
                  <a:lnTo>
                    <a:pt x="4635" y="3784"/>
                  </a:lnTo>
                  <a:lnTo>
                    <a:pt x="4953" y="3581"/>
                  </a:lnTo>
                  <a:lnTo>
                    <a:pt x="5130" y="3251"/>
                  </a:lnTo>
                  <a:lnTo>
                    <a:pt x="5219" y="863"/>
                  </a:lnTo>
                  <a:close/>
                </a:path>
                <a:path w="22225" h="12064">
                  <a:moveTo>
                    <a:pt x="8026" y="901"/>
                  </a:moveTo>
                  <a:lnTo>
                    <a:pt x="7645" y="419"/>
                  </a:lnTo>
                  <a:lnTo>
                    <a:pt x="7340" y="304"/>
                  </a:lnTo>
                  <a:lnTo>
                    <a:pt x="7200" y="304"/>
                  </a:lnTo>
                  <a:lnTo>
                    <a:pt x="7200" y="3657"/>
                  </a:lnTo>
                  <a:lnTo>
                    <a:pt x="7112" y="5219"/>
                  </a:lnTo>
                  <a:lnTo>
                    <a:pt x="7023" y="5346"/>
                  </a:lnTo>
                  <a:lnTo>
                    <a:pt x="6362" y="5384"/>
                  </a:lnTo>
                  <a:lnTo>
                    <a:pt x="6388" y="1676"/>
                  </a:lnTo>
                  <a:lnTo>
                    <a:pt x="6451" y="1028"/>
                  </a:lnTo>
                  <a:lnTo>
                    <a:pt x="6604" y="901"/>
                  </a:lnTo>
                  <a:lnTo>
                    <a:pt x="7175" y="927"/>
                  </a:lnTo>
                  <a:lnTo>
                    <a:pt x="7200" y="3657"/>
                  </a:lnTo>
                  <a:lnTo>
                    <a:pt x="7200" y="304"/>
                  </a:lnTo>
                  <a:lnTo>
                    <a:pt x="5549" y="5524"/>
                  </a:lnTo>
                  <a:lnTo>
                    <a:pt x="5905" y="5905"/>
                  </a:lnTo>
                  <a:lnTo>
                    <a:pt x="6197" y="6007"/>
                  </a:lnTo>
                  <a:lnTo>
                    <a:pt x="7048" y="6045"/>
                  </a:lnTo>
                  <a:lnTo>
                    <a:pt x="7353" y="5969"/>
                  </a:lnTo>
                  <a:lnTo>
                    <a:pt x="7734" y="5638"/>
                  </a:lnTo>
                  <a:lnTo>
                    <a:pt x="7823" y="5410"/>
                  </a:lnTo>
                  <a:lnTo>
                    <a:pt x="7912" y="4635"/>
                  </a:lnTo>
                  <a:lnTo>
                    <a:pt x="7988" y="3657"/>
                  </a:lnTo>
                  <a:lnTo>
                    <a:pt x="8026" y="901"/>
                  </a:lnTo>
                  <a:close/>
                </a:path>
                <a:path w="22225" h="12064">
                  <a:moveTo>
                    <a:pt x="10642" y="546"/>
                  </a:moveTo>
                  <a:lnTo>
                    <a:pt x="8267" y="419"/>
                  </a:lnTo>
                  <a:lnTo>
                    <a:pt x="8229" y="1092"/>
                  </a:lnTo>
                  <a:lnTo>
                    <a:pt x="9042" y="1143"/>
                  </a:lnTo>
                  <a:lnTo>
                    <a:pt x="8775" y="6070"/>
                  </a:lnTo>
                  <a:lnTo>
                    <a:pt x="9537" y="6121"/>
                  </a:lnTo>
                  <a:lnTo>
                    <a:pt x="9791" y="1168"/>
                  </a:lnTo>
                  <a:lnTo>
                    <a:pt x="10604" y="1219"/>
                  </a:lnTo>
                  <a:lnTo>
                    <a:pt x="10642" y="546"/>
                  </a:lnTo>
                  <a:close/>
                </a:path>
                <a:path w="22225" h="12064">
                  <a:moveTo>
                    <a:pt x="12865" y="660"/>
                  </a:moveTo>
                  <a:lnTo>
                    <a:pt x="10858" y="558"/>
                  </a:lnTo>
                  <a:lnTo>
                    <a:pt x="10566" y="6184"/>
                  </a:lnTo>
                  <a:lnTo>
                    <a:pt x="12573" y="6286"/>
                  </a:lnTo>
                  <a:lnTo>
                    <a:pt x="12611" y="5613"/>
                  </a:lnTo>
                  <a:lnTo>
                    <a:pt x="11353" y="5549"/>
                  </a:lnTo>
                  <a:lnTo>
                    <a:pt x="11455" y="3721"/>
                  </a:lnTo>
                  <a:lnTo>
                    <a:pt x="12636" y="3771"/>
                  </a:lnTo>
                  <a:lnTo>
                    <a:pt x="12674" y="3098"/>
                  </a:lnTo>
                  <a:lnTo>
                    <a:pt x="11493" y="3048"/>
                  </a:lnTo>
                  <a:lnTo>
                    <a:pt x="11582" y="1282"/>
                  </a:lnTo>
                  <a:lnTo>
                    <a:pt x="12827" y="1333"/>
                  </a:lnTo>
                  <a:lnTo>
                    <a:pt x="12865" y="660"/>
                  </a:lnTo>
                  <a:close/>
                </a:path>
                <a:path w="22225" h="12064">
                  <a:moveTo>
                    <a:pt x="15519" y="1498"/>
                  </a:moveTo>
                  <a:lnTo>
                    <a:pt x="13970" y="660"/>
                  </a:lnTo>
                  <a:lnTo>
                    <a:pt x="13665" y="736"/>
                  </a:lnTo>
                  <a:lnTo>
                    <a:pt x="13284" y="1092"/>
                  </a:lnTo>
                  <a:lnTo>
                    <a:pt x="13169" y="1397"/>
                  </a:lnTo>
                  <a:lnTo>
                    <a:pt x="13030" y="3302"/>
                  </a:lnTo>
                  <a:lnTo>
                    <a:pt x="13017" y="3695"/>
                  </a:lnTo>
                  <a:lnTo>
                    <a:pt x="12992" y="4089"/>
                  </a:lnTo>
                  <a:lnTo>
                    <a:pt x="14503" y="6438"/>
                  </a:lnTo>
                  <a:lnTo>
                    <a:pt x="14808" y="6375"/>
                  </a:lnTo>
                  <a:lnTo>
                    <a:pt x="15189" y="6032"/>
                  </a:lnTo>
                  <a:lnTo>
                    <a:pt x="15316" y="5727"/>
                  </a:lnTo>
                  <a:lnTo>
                    <a:pt x="15379" y="5054"/>
                  </a:lnTo>
                  <a:lnTo>
                    <a:pt x="15405" y="4533"/>
                  </a:lnTo>
                  <a:lnTo>
                    <a:pt x="15430" y="4292"/>
                  </a:lnTo>
                  <a:lnTo>
                    <a:pt x="15430" y="3873"/>
                  </a:lnTo>
                  <a:lnTo>
                    <a:pt x="14262" y="3810"/>
                  </a:lnTo>
                  <a:lnTo>
                    <a:pt x="14236" y="4470"/>
                  </a:lnTo>
                  <a:lnTo>
                    <a:pt x="14655" y="4495"/>
                  </a:lnTo>
                  <a:lnTo>
                    <a:pt x="14655" y="4787"/>
                  </a:lnTo>
                  <a:lnTo>
                    <a:pt x="14630" y="5130"/>
                  </a:lnTo>
                  <a:lnTo>
                    <a:pt x="14630" y="5283"/>
                  </a:lnTo>
                  <a:lnTo>
                    <a:pt x="14579" y="5689"/>
                  </a:lnTo>
                  <a:lnTo>
                    <a:pt x="14414" y="5816"/>
                  </a:lnTo>
                  <a:lnTo>
                    <a:pt x="14122" y="5791"/>
                  </a:lnTo>
                  <a:lnTo>
                    <a:pt x="13843" y="5778"/>
                  </a:lnTo>
                  <a:lnTo>
                    <a:pt x="13703" y="5638"/>
                  </a:lnTo>
                  <a:lnTo>
                    <a:pt x="13716" y="4775"/>
                  </a:lnTo>
                  <a:lnTo>
                    <a:pt x="13766" y="3530"/>
                  </a:lnTo>
                  <a:lnTo>
                    <a:pt x="13843" y="2273"/>
                  </a:lnTo>
                  <a:lnTo>
                    <a:pt x="13919" y="1422"/>
                  </a:lnTo>
                  <a:lnTo>
                    <a:pt x="14071" y="1295"/>
                  </a:lnTo>
                  <a:lnTo>
                    <a:pt x="14630" y="1320"/>
                  </a:lnTo>
                  <a:lnTo>
                    <a:pt x="14757" y="1473"/>
                  </a:lnTo>
                  <a:lnTo>
                    <a:pt x="14757" y="2070"/>
                  </a:lnTo>
                  <a:lnTo>
                    <a:pt x="14706" y="2794"/>
                  </a:lnTo>
                  <a:lnTo>
                    <a:pt x="15468" y="2832"/>
                  </a:lnTo>
                  <a:lnTo>
                    <a:pt x="15494" y="2527"/>
                  </a:lnTo>
                  <a:lnTo>
                    <a:pt x="15519" y="1917"/>
                  </a:lnTo>
                  <a:lnTo>
                    <a:pt x="15519" y="1498"/>
                  </a:lnTo>
                  <a:close/>
                </a:path>
                <a:path w="22225" h="12064">
                  <a:moveTo>
                    <a:pt x="18034" y="927"/>
                  </a:moveTo>
                  <a:lnTo>
                    <a:pt x="16027" y="825"/>
                  </a:lnTo>
                  <a:lnTo>
                    <a:pt x="15735" y="6438"/>
                  </a:lnTo>
                  <a:lnTo>
                    <a:pt x="17741" y="6540"/>
                  </a:lnTo>
                  <a:lnTo>
                    <a:pt x="17780" y="5867"/>
                  </a:lnTo>
                  <a:lnTo>
                    <a:pt x="16522" y="5816"/>
                  </a:lnTo>
                  <a:lnTo>
                    <a:pt x="16624" y="3975"/>
                  </a:lnTo>
                  <a:lnTo>
                    <a:pt x="17805" y="4038"/>
                  </a:lnTo>
                  <a:lnTo>
                    <a:pt x="17843" y="3365"/>
                  </a:lnTo>
                  <a:lnTo>
                    <a:pt x="16662" y="3302"/>
                  </a:lnTo>
                  <a:lnTo>
                    <a:pt x="16751" y="1536"/>
                  </a:lnTo>
                  <a:lnTo>
                    <a:pt x="17995" y="1600"/>
                  </a:lnTo>
                  <a:lnTo>
                    <a:pt x="18034" y="927"/>
                  </a:lnTo>
                  <a:close/>
                </a:path>
                <a:path w="22225" h="12064">
                  <a:moveTo>
                    <a:pt x="21780" y="6769"/>
                  </a:moveTo>
                  <a:lnTo>
                    <a:pt x="21678" y="5283"/>
                  </a:lnTo>
                  <a:lnTo>
                    <a:pt x="21628" y="4635"/>
                  </a:lnTo>
                  <a:lnTo>
                    <a:pt x="21424" y="1752"/>
                  </a:lnTo>
                  <a:lnTo>
                    <a:pt x="21374" y="1104"/>
                  </a:lnTo>
                  <a:lnTo>
                    <a:pt x="20904" y="1092"/>
                  </a:lnTo>
                  <a:lnTo>
                    <a:pt x="20904" y="4635"/>
                  </a:lnTo>
                  <a:lnTo>
                    <a:pt x="20218" y="4610"/>
                  </a:lnTo>
                  <a:lnTo>
                    <a:pt x="20421" y="3365"/>
                  </a:lnTo>
                  <a:lnTo>
                    <a:pt x="20612" y="1752"/>
                  </a:lnTo>
                  <a:lnTo>
                    <a:pt x="20815" y="1765"/>
                  </a:lnTo>
                  <a:lnTo>
                    <a:pt x="20904" y="4635"/>
                  </a:lnTo>
                  <a:lnTo>
                    <a:pt x="20904" y="1092"/>
                  </a:lnTo>
                  <a:lnTo>
                    <a:pt x="20116" y="1054"/>
                  </a:lnTo>
                  <a:lnTo>
                    <a:pt x="19138" y="6629"/>
                  </a:lnTo>
                  <a:lnTo>
                    <a:pt x="19913" y="6680"/>
                  </a:lnTo>
                  <a:lnTo>
                    <a:pt x="20116" y="5283"/>
                  </a:lnTo>
                  <a:lnTo>
                    <a:pt x="20942" y="5308"/>
                  </a:lnTo>
                  <a:lnTo>
                    <a:pt x="21005" y="6718"/>
                  </a:lnTo>
                  <a:lnTo>
                    <a:pt x="21780" y="6769"/>
                  </a:lnTo>
                  <a:close/>
                </a:path>
                <a:path w="22225" h="12064">
                  <a:moveTo>
                    <a:pt x="21818" y="8699"/>
                  </a:moveTo>
                  <a:lnTo>
                    <a:pt x="20218" y="9042"/>
                  </a:lnTo>
                  <a:lnTo>
                    <a:pt x="19862" y="7442"/>
                  </a:lnTo>
                  <a:lnTo>
                    <a:pt x="19354" y="8991"/>
                  </a:lnTo>
                  <a:lnTo>
                    <a:pt x="17805" y="8483"/>
                  </a:lnTo>
                  <a:lnTo>
                    <a:pt x="18897" y="9702"/>
                  </a:lnTo>
                  <a:lnTo>
                    <a:pt x="17678" y="10795"/>
                  </a:lnTo>
                  <a:lnTo>
                    <a:pt x="19291" y="10464"/>
                  </a:lnTo>
                  <a:lnTo>
                    <a:pt x="19634" y="12065"/>
                  </a:lnTo>
                  <a:lnTo>
                    <a:pt x="20129" y="10502"/>
                  </a:lnTo>
                  <a:lnTo>
                    <a:pt x="21704" y="11010"/>
                  </a:lnTo>
                  <a:lnTo>
                    <a:pt x="20599" y="9791"/>
                  </a:lnTo>
                  <a:lnTo>
                    <a:pt x="21818" y="8699"/>
                  </a:lnTo>
                  <a:close/>
                </a:path>
              </a:pathLst>
            </a:custGeom>
            <a:solidFill>
              <a:srgbClr val="981B1E"/>
            </a:solidFill>
          </p:spPr>
          <p:txBody>
            <a:bodyPr wrap="square" lIns="0" tIns="0" rIns="0" bIns="0" rtlCol="0"/>
            <a:lstStyle/>
            <a:p>
              <a:endParaRPr sz="1227"/>
            </a:p>
          </p:txBody>
        </p:sp>
        <p:sp>
          <p:nvSpPr>
            <p:cNvPr id="875" name="object 875"/>
            <p:cNvSpPr/>
            <p:nvPr/>
          </p:nvSpPr>
          <p:spPr>
            <a:xfrm>
              <a:off x="6243980" y="4703406"/>
              <a:ext cx="17145" cy="5715"/>
            </a:xfrm>
            <a:custGeom>
              <a:avLst/>
              <a:gdLst/>
              <a:ahLst/>
              <a:cxnLst/>
              <a:rect l="l" t="t" r="r" b="b"/>
              <a:pathLst>
                <a:path w="17145" h="5714">
                  <a:moveTo>
                    <a:pt x="2133" y="685"/>
                  </a:moveTo>
                  <a:lnTo>
                    <a:pt x="2070" y="431"/>
                  </a:lnTo>
                  <a:lnTo>
                    <a:pt x="1917" y="279"/>
                  </a:lnTo>
                  <a:lnTo>
                    <a:pt x="1778" y="114"/>
                  </a:lnTo>
                  <a:lnTo>
                    <a:pt x="1536" y="25"/>
                  </a:lnTo>
                  <a:lnTo>
                    <a:pt x="1193" y="12"/>
                  </a:lnTo>
                  <a:lnTo>
                    <a:pt x="850" y="0"/>
                  </a:lnTo>
                  <a:lnTo>
                    <a:pt x="596" y="63"/>
                  </a:lnTo>
                  <a:lnTo>
                    <a:pt x="266" y="381"/>
                  </a:lnTo>
                  <a:lnTo>
                    <a:pt x="177" y="609"/>
                  </a:lnTo>
                  <a:lnTo>
                    <a:pt x="165" y="914"/>
                  </a:lnTo>
                  <a:lnTo>
                    <a:pt x="139" y="1206"/>
                  </a:lnTo>
                  <a:lnTo>
                    <a:pt x="127" y="1511"/>
                  </a:lnTo>
                  <a:lnTo>
                    <a:pt x="76" y="2159"/>
                  </a:lnTo>
                  <a:lnTo>
                    <a:pt x="0" y="4076"/>
                  </a:lnTo>
                  <a:lnTo>
                    <a:pt x="63" y="4318"/>
                  </a:lnTo>
                  <a:lnTo>
                    <a:pt x="342" y="4635"/>
                  </a:lnTo>
                  <a:lnTo>
                    <a:pt x="596" y="4724"/>
                  </a:lnTo>
                  <a:lnTo>
                    <a:pt x="939" y="4737"/>
                  </a:lnTo>
                  <a:lnTo>
                    <a:pt x="1295" y="4762"/>
                  </a:lnTo>
                  <a:lnTo>
                    <a:pt x="1549" y="4699"/>
                  </a:lnTo>
                  <a:lnTo>
                    <a:pt x="1879" y="4419"/>
                  </a:lnTo>
                  <a:lnTo>
                    <a:pt x="1968" y="4178"/>
                  </a:lnTo>
                  <a:lnTo>
                    <a:pt x="2019" y="3568"/>
                  </a:lnTo>
                  <a:lnTo>
                    <a:pt x="2019" y="3429"/>
                  </a:lnTo>
                  <a:lnTo>
                    <a:pt x="2032" y="3302"/>
                  </a:lnTo>
                  <a:lnTo>
                    <a:pt x="2032" y="3035"/>
                  </a:lnTo>
                  <a:lnTo>
                    <a:pt x="1409" y="3009"/>
                  </a:lnTo>
                  <a:lnTo>
                    <a:pt x="1409" y="3289"/>
                  </a:lnTo>
                  <a:lnTo>
                    <a:pt x="1371" y="3771"/>
                  </a:lnTo>
                  <a:lnTo>
                    <a:pt x="1371" y="3911"/>
                  </a:lnTo>
                  <a:lnTo>
                    <a:pt x="1346" y="4127"/>
                  </a:lnTo>
                  <a:lnTo>
                    <a:pt x="1219" y="4241"/>
                  </a:lnTo>
                  <a:lnTo>
                    <a:pt x="736" y="4216"/>
                  </a:lnTo>
                  <a:lnTo>
                    <a:pt x="622" y="4089"/>
                  </a:lnTo>
                  <a:lnTo>
                    <a:pt x="635" y="3873"/>
                  </a:lnTo>
                  <a:lnTo>
                    <a:pt x="647" y="3378"/>
                  </a:lnTo>
                  <a:lnTo>
                    <a:pt x="749" y="1333"/>
                  </a:lnTo>
                  <a:lnTo>
                    <a:pt x="787" y="838"/>
                  </a:lnTo>
                  <a:lnTo>
                    <a:pt x="812" y="622"/>
                  </a:lnTo>
                  <a:lnTo>
                    <a:pt x="939" y="508"/>
                  </a:lnTo>
                  <a:lnTo>
                    <a:pt x="1168" y="533"/>
                  </a:lnTo>
                  <a:lnTo>
                    <a:pt x="1397" y="533"/>
                  </a:lnTo>
                  <a:lnTo>
                    <a:pt x="1511" y="660"/>
                  </a:lnTo>
                  <a:lnTo>
                    <a:pt x="1498" y="1155"/>
                  </a:lnTo>
                  <a:lnTo>
                    <a:pt x="1460" y="1625"/>
                  </a:lnTo>
                  <a:lnTo>
                    <a:pt x="1460" y="1752"/>
                  </a:lnTo>
                  <a:lnTo>
                    <a:pt x="2082" y="1778"/>
                  </a:lnTo>
                  <a:lnTo>
                    <a:pt x="2095" y="1549"/>
                  </a:lnTo>
                  <a:lnTo>
                    <a:pt x="2120" y="1257"/>
                  </a:lnTo>
                  <a:lnTo>
                    <a:pt x="2120" y="1016"/>
                  </a:lnTo>
                  <a:lnTo>
                    <a:pt x="2133" y="685"/>
                  </a:lnTo>
                  <a:close/>
                </a:path>
                <a:path w="17145" h="5714">
                  <a:moveTo>
                    <a:pt x="4800" y="254"/>
                  </a:moveTo>
                  <a:lnTo>
                    <a:pt x="4165" y="215"/>
                  </a:lnTo>
                  <a:lnTo>
                    <a:pt x="4064" y="2209"/>
                  </a:lnTo>
                  <a:lnTo>
                    <a:pt x="3390" y="2197"/>
                  </a:lnTo>
                  <a:lnTo>
                    <a:pt x="3492" y="177"/>
                  </a:lnTo>
                  <a:lnTo>
                    <a:pt x="2870" y="139"/>
                  </a:lnTo>
                  <a:lnTo>
                    <a:pt x="2628" y="4775"/>
                  </a:lnTo>
                  <a:lnTo>
                    <a:pt x="3251" y="4813"/>
                  </a:lnTo>
                  <a:lnTo>
                    <a:pt x="3378" y="2743"/>
                  </a:lnTo>
                  <a:lnTo>
                    <a:pt x="4038" y="2768"/>
                  </a:lnTo>
                  <a:lnTo>
                    <a:pt x="3937" y="4838"/>
                  </a:lnTo>
                  <a:lnTo>
                    <a:pt x="4559" y="4876"/>
                  </a:lnTo>
                  <a:lnTo>
                    <a:pt x="4800" y="254"/>
                  </a:lnTo>
                  <a:close/>
                </a:path>
                <a:path w="17145" h="5714">
                  <a:moveTo>
                    <a:pt x="6273" y="317"/>
                  </a:moveTo>
                  <a:lnTo>
                    <a:pt x="5651" y="292"/>
                  </a:lnTo>
                  <a:lnTo>
                    <a:pt x="5410" y="4927"/>
                  </a:lnTo>
                  <a:lnTo>
                    <a:pt x="6032" y="4965"/>
                  </a:lnTo>
                  <a:lnTo>
                    <a:pt x="6273" y="317"/>
                  </a:lnTo>
                  <a:close/>
                </a:path>
                <a:path w="17145" h="5714">
                  <a:moveTo>
                    <a:pt x="9029" y="1041"/>
                  </a:moveTo>
                  <a:lnTo>
                    <a:pt x="8966" y="787"/>
                  </a:lnTo>
                  <a:lnTo>
                    <a:pt x="8813" y="635"/>
                  </a:lnTo>
                  <a:lnTo>
                    <a:pt x="8674" y="469"/>
                  </a:lnTo>
                  <a:lnTo>
                    <a:pt x="8432" y="381"/>
                  </a:lnTo>
                  <a:lnTo>
                    <a:pt x="8089" y="368"/>
                  </a:lnTo>
                  <a:lnTo>
                    <a:pt x="7747" y="355"/>
                  </a:lnTo>
                  <a:lnTo>
                    <a:pt x="7493" y="419"/>
                  </a:lnTo>
                  <a:lnTo>
                    <a:pt x="7162" y="736"/>
                  </a:lnTo>
                  <a:lnTo>
                    <a:pt x="7073" y="965"/>
                  </a:lnTo>
                  <a:lnTo>
                    <a:pt x="7061" y="1270"/>
                  </a:lnTo>
                  <a:lnTo>
                    <a:pt x="7035" y="1562"/>
                  </a:lnTo>
                  <a:lnTo>
                    <a:pt x="7023" y="1866"/>
                  </a:lnTo>
                  <a:lnTo>
                    <a:pt x="6997" y="2197"/>
                  </a:lnTo>
                  <a:lnTo>
                    <a:pt x="6985" y="2514"/>
                  </a:lnTo>
                  <a:lnTo>
                    <a:pt x="6959" y="2844"/>
                  </a:lnTo>
                  <a:lnTo>
                    <a:pt x="6896" y="4432"/>
                  </a:lnTo>
                  <a:lnTo>
                    <a:pt x="6959" y="4673"/>
                  </a:lnTo>
                  <a:lnTo>
                    <a:pt x="7239" y="4991"/>
                  </a:lnTo>
                  <a:lnTo>
                    <a:pt x="7493" y="5080"/>
                  </a:lnTo>
                  <a:lnTo>
                    <a:pt x="7835" y="5092"/>
                  </a:lnTo>
                  <a:lnTo>
                    <a:pt x="8191" y="5118"/>
                  </a:lnTo>
                  <a:lnTo>
                    <a:pt x="8445" y="5054"/>
                  </a:lnTo>
                  <a:lnTo>
                    <a:pt x="8775" y="4775"/>
                  </a:lnTo>
                  <a:lnTo>
                    <a:pt x="8864" y="4533"/>
                  </a:lnTo>
                  <a:lnTo>
                    <a:pt x="8915" y="3924"/>
                  </a:lnTo>
                  <a:lnTo>
                    <a:pt x="8915" y="3784"/>
                  </a:lnTo>
                  <a:lnTo>
                    <a:pt x="8928" y="3657"/>
                  </a:lnTo>
                  <a:lnTo>
                    <a:pt x="8928" y="3390"/>
                  </a:lnTo>
                  <a:lnTo>
                    <a:pt x="8305" y="3365"/>
                  </a:lnTo>
                  <a:lnTo>
                    <a:pt x="8305" y="3644"/>
                  </a:lnTo>
                  <a:lnTo>
                    <a:pt x="8267" y="4127"/>
                  </a:lnTo>
                  <a:lnTo>
                    <a:pt x="8267" y="4267"/>
                  </a:lnTo>
                  <a:lnTo>
                    <a:pt x="8242" y="4483"/>
                  </a:lnTo>
                  <a:lnTo>
                    <a:pt x="8115" y="4597"/>
                  </a:lnTo>
                  <a:lnTo>
                    <a:pt x="7632" y="4572"/>
                  </a:lnTo>
                  <a:lnTo>
                    <a:pt x="7518" y="4445"/>
                  </a:lnTo>
                  <a:lnTo>
                    <a:pt x="7531" y="4229"/>
                  </a:lnTo>
                  <a:lnTo>
                    <a:pt x="7543" y="3733"/>
                  </a:lnTo>
                  <a:lnTo>
                    <a:pt x="7645" y="1689"/>
                  </a:lnTo>
                  <a:lnTo>
                    <a:pt x="7683" y="1193"/>
                  </a:lnTo>
                  <a:lnTo>
                    <a:pt x="7708" y="977"/>
                  </a:lnTo>
                  <a:lnTo>
                    <a:pt x="7835" y="876"/>
                  </a:lnTo>
                  <a:lnTo>
                    <a:pt x="8293" y="901"/>
                  </a:lnTo>
                  <a:lnTo>
                    <a:pt x="8394" y="1511"/>
                  </a:lnTo>
                  <a:lnTo>
                    <a:pt x="8356" y="1981"/>
                  </a:lnTo>
                  <a:lnTo>
                    <a:pt x="8356" y="2108"/>
                  </a:lnTo>
                  <a:lnTo>
                    <a:pt x="8978" y="2133"/>
                  </a:lnTo>
                  <a:lnTo>
                    <a:pt x="8991" y="1905"/>
                  </a:lnTo>
                  <a:lnTo>
                    <a:pt x="9017" y="1612"/>
                  </a:lnTo>
                  <a:lnTo>
                    <a:pt x="9017" y="1371"/>
                  </a:lnTo>
                  <a:lnTo>
                    <a:pt x="9029" y="1041"/>
                  </a:lnTo>
                  <a:close/>
                </a:path>
                <a:path w="17145" h="5714">
                  <a:moveTo>
                    <a:pt x="11569" y="5245"/>
                  </a:moveTo>
                  <a:lnTo>
                    <a:pt x="11493" y="4013"/>
                  </a:lnTo>
                  <a:lnTo>
                    <a:pt x="11455" y="3492"/>
                  </a:lnTo>
                  <a:lnTo>
                    <a:pt x="11290" y="1104"/>
                  </a:lnTo>
                  <a:lnTo>
                    <a:pt x="11252" y="584"/>
                  </a:lnTo>
                  <a:lnTo>
                    <a:pt x="10845" y="571"/>
                  </a:lnTo>
                  <a:lnTo>
                    <a:pt x="10845" y="3492"/>
                  </a:lnTo>
                  <a:lnTo>
                    <a:pt x="10299" y="3467"/>
                  </a:lnTo>
                  <a:lnTo>
                    <a:pt x="10452" y="2451"/>
                  </a:lnTo>
                  <a:lnTo>
                    <a:pt x="10617" y="1104"/>
                  </a:lnTo>
                  <a:lnTo>
                    <a:pt x="10782" y="1117"/>
                  </a:lnTo>
                  <a:lnTo>
                    <a:pt x="10845" y="3492"/>
                  </a:lnTo>
                  <a:lnTo>
                    <a:pt x="10845" y="571"/>
                  </a:lnTo>
                  <a:lnTo>
                    <a:pt x="10210" y="533"/>
                  </a:lnTo>
                  <a:lnTo>
                    <a:pt x="9398" y="5130"/>
                  </a:lnTo>
                  <a:lnTo>
                    <a:pt x="10033" y="5168"/>
                  </a:lnTo>
                  <a:lnTo>
                    <a:pt x="10210" y="4013"/>
                  </a:lnTo>
                  <a:lnTo>
                    <a:pt x="10883" y="4038"/>
                  </a:lnTo>
                  <a:lnTo>
                    <a:pt x="10934" y="5207"/>
                  </a:lnTo>
                  <a:lnTo>
                    <a:pt x="11569" y="5245"/>
                  </a:lnTo>
                  <a:close/>
                </a:path>
                <a:path w="17145" h="5714">
                  <a:moveTo>
                    <a:pt x="14376" y="1651"/>
                  </a:moveTo>
                  <a:lnTo>
                    <a:pt x="13449" y="647"/>
                  </a:lnTo>
                  <a:lnTo>
                    <a:pt x="13106" y="622"/>
                  </a:lnTo>
                  <a:lnTo>
                    <a:pt x="12369" y="2171"/>
                  </a:lnTo>
                  <a:lnTo>
                    <a:pt x="12344" y="2489"/>
                  </a:lnTo>
                  <a:lnTo>
                    <a:pt x="12331" y="2806"/>
                  </a:lnTo>
                  <a:lnTo>
                    <a:pt x="12306" y="3124"/>
                  </a:lnTo>
                  <a:lnTo>
                    <a:pt x="12268" y="4076"/>
                  </a:lnTo>
                  <a:lnTo>
                    <a:pt x="12268" y="4356"/>
                  </a:lnTo>
                  <a:lnTo>
                    <a:pt x="12255" y="4699"/>
                  </a:lnTo>
                  <a:lnTo>
                    <a:pt x="12319" y="4953"/>
                  </a:lnTo>
                  <a:lnTo>
                    <a:pt x="12598" y="5257"/>
                  </a:lnTo>
                  <a:lnTo>
                    <a:pt x="12852" y="5346"/>
                  </a:lnTo>
                  <a:lnTo>
                    <a:pt x="13195" y="5372"/>
                  </a:lnTo>
                  <a:lnTo>
                    <a:pt x="13538" y="5384"/>
                  </a:lnTo>
                  <a:lnTo>
                    <a:pt x="13792" y="5321"/>
                  </a:lnTo>
                  <a:lnTo>
                    <a:pt x="14109" y="5041"/>
                  </a:lnTo>
                  <a:lnTo>
                    <a:pt x="14211" y="4800"/>
                  </a:lnTo>
                  <a:lnTo>
                    <a:pt x="14249" y="4457"/>
                  </a:lnTo>
                  <a:lnTo>
                    <a:pt x="14312" y="3429"/>
                  </a:lnTo>
                  <a:lnTo>
                    <a:pt x="14312" y="3263"/>
                  </a:lnTo>
                  <a:lnTo>
                    <a:pt x="13347" y="3225"/>
                  </a:lnTo>
                  <a:lnTo>
                    <a:pt x="13322" y="3771"/>
                  </a:lnTo>
                  <a:lnTo>
                    <a:pt x="13665" y="3784"/>
                  </a:lnTo>
                  <a:lnTo>
                    <a:pt x="13665" y="4165"/>
                  </a:lnTo>
                  <a:lnTo>
                    <a:pt x="13601" y="4762"/>
                  </a:lnTo>
                  <a:lnTo>
                    <a:pt x="13474" y="4864"/>
                  </a:lnTo>
                  <a:lnTo>
                    <a:pt x="12992" y="4838"/>
                  </a:lnTo>
                  <a:lnTo>
                    <a:pt x="12890" y="4013"/>
                  </a:lnTo>
                  <a:lnTo>
                    <a:pt x="12966" y="2463"/>
                  </a:lnTo>
                  <a:lnTo>
                    <a:pt x="13042" y="1473"/>
                  </a:lnTo>
                  <a:lnTo>
                    <a:pt x="13068" y="1257"/>
                  </a:lnTo>
                  <a:lnTo>
                    <a:pt x="13195" y="1155"/>
                  </a:lnTo>
                  <a:lnTo>
                    <a:pt x="13423" y="1168"/>
                  </a:lnTo>
                  <a:lnTo>
                    <a:pt x="13639" y="1168"/>
                  </a:lnTo>
                  <a:lnTo>
                    <a:pt x="13754" y="1295"/>
                  </a:lnTo>
                  <a:lnTo>
                    <a:pt x="13754" y="1790"/>
                  </a:lnTo>
                  <a:lnTo>
                    <a:pt x="13703" y="2387"/>
                  </a:lnTo>
                  <a:lnTo>
                    <a:pt x="14325" y="2413"/>
                  </a:lnTo>
                  <a:lnTo>
                    <a:pt x="14363" y="2159"/>
                  </a:lnTo>
                  <a:lnTo>
                    <a:pt x="14376" y="1905"/>
                  </a:lnTo>
                  <a:lnTo>
                    <a:pt x="14376" y="1651"/>
                  </a:lnTo>
                  <a:close/>
                </a:path>
                <a:path w="17145" h="5714">
                  <a:moveTo>
                    <a:pt x="17081" y="1295"/>
                  </a:moveTo>
                  <a:lnTo>
                    <a:pt x="16967" y="1117"/>
                  </a:lnTo>
                  <a:lnTo>
                    <a:pt x="16776" y="901"/>
                  </a:lnTo>
                  <a:lnTo>
                    <a:pt x="16535" y="812"/>
                  </a:lnTo>
                  <a:lnTo>
                    <a:pt x="16395" y="812"/>
                  </a:lnTo>
                  <a:lnTo>
                    <a:pt x="16395" y="1320"/>
                  </a:lnTo>
                  <a:lnTo>
                    <a:pt x="16383" y="3683"/>
                  </a:lnTo>
                  <a:lnTo>
                    <a:pt x="16268" y="4965"/>
                  </a:lnTo>
                  <a:lnTo>
                    <a:pt x="15722" y="4991"/>
                  </a:lnTo>
                  <a:lnTo>
                    <a:pt x="15824" y="1358"/>
                  </a:lnTo>
                  <a:lnTo>
                    <a:pt x="16395" y="1320"/>
                  </a:lnTo>
                  <a:lnTo>
                    <a:pt x="16395" y="812"/>
                  </a:lnTo>
                  <a:lnTo>
                    <a:pt x="15011" y="4965"/>
                  </a:lnTo>
                  <a:lnTo>
                    <a:pt x="15125" y="5194"/>
                  </a:lnTo>
                  <a:lnTo>
                    <a:pt x="15341" y="5410"/>
                  </a:lnTo>
                  <a:lnTo>
                    <a:pt x="15595" y="5499"/>
                  </a:lnTo>
                  <a:lnTo>
                    <a:pt x="16281" y="5537"/>
                  </a:lnTo>
                  <a:lnTo>
                    <a:pt x="16535" y="5473"/>
                  </a:lnTo>
                  <a:lnTo>
                    <a:pt x="16852" y="5194"/>
                  </a:lnTo>
                  <a:lnTo>
                    <a:pt x="16916" y="5016"/>
                  </a:lnTo>
                  <a:lnTo>
                    <a:pt x="17043" y="3683"/>
                  </a:lnTo>
                  <a:lnTo>
                    <a:pt x="17081" y="1295"/>
                  </a:lnTo>
                  <a:close/>
                </a:path>
              </a:pathLst>
            </a:custGeom>
            <a:solidFill>
              <a:srgbClr val="FFFFFF"/>
            </a:solidFill>
          </p:spPr>
          <p:txBody>
            <a:bodyPr wrap="square" lIns="0" tIns="0" rIns="0" bIns="0" rtlCol="0"/>
            <a:lstStyle/>
            <a:p>
              <a:endParaRPr sz="1227"/>
            </a:p>
          </p:txBody>
        </p:sp>
        <p:sp>
          <p:nvSpPr>
            <p:cNvPr id="876" name="object 876"/>
            <p:cNvSpPr/>
            <p:nvPr/>
          </p:nvSpPr>
          <p:spPr>
            <a:xfrm>
              <a:off x="6244221" y="4696967"/>
              <a:ext cx="22225" cy="12065"/>
            </a:xfrm>
            <a:custGeom>
              <a:avLst/>
              <a:gdLst/>
              <a:ahLst/>
              <a:cxnLst/>
              <a:rect l="l" t="t" r="r" b="b"/>
              <a:pathLst>
                <a:path w="22225" h="12064">
                  <a:moveTo>
                    <a:pt x="2527" y="723"/>
                  </a:moveTo>
                  <a:lnTo>
                    <a:pt x="2476" y="558"/>
                  </a:lnTo>
                  <a:lnTo>
                    <a:pt x="2120" y="190"/>
                  </a:lnTo>
                  <a:lnTo>
                    <a:pt x="1816" y="88"/>
                  </a:lnTo>
                  <a:lnTo>
                    <a:pt x="1701" y="2895"/>
                  </a:lnTo>
                  <a:lnTo>
                    <a:pt x="1536" y="3035"/>
                  </a:lnTo>
                  <a:lnTo>
                    <a:pt x="901" y="2997"/>
                  </a:lnTo>
                  <a:lnTo>
                    <a:pt x="1016" y="723"/>
                  </a:lnTo>
                  <a:lnTo>
                    <a:pt x="1663" y="749"/>
                  </a:lnTo>
                  <a:lnTo>
                    <a:pt x="1701" y="2895"/>
                  </a:lnTo>
                  <a:lnTo>
                    <a:pt x="1701" y="88"/>
                  </a:lnTo>
                  <a:lnTo>
                    <a:pt x="304" y="0"/>
                  </a:lnTo>
                  <a:lnTo>
                    <a:pt x="0" y="5626"/>
                  </a:lnTo>
                  <a:lnTo>
                    <a:pt x="762" y="5664"/>
                  </a:lnTo>
                  <a:lnTo>
                    <a:pt x="863" y="3670"/>
                  </a:lnTo>
                  <a:lnTo>
                    <a:pt x="1625" y="3708"/>
                  </a:lnTo>
                  <a:lnTo>
                    <a:pt x="1816" y="3670"/>
                  </a:lnTo>
                  <a:lnTo>
                    <a:pt x="1943" y="3644"/>
                  </a:lnTo>
                  <a:lnTo>
                    <a:pt x="2336" y="3302"/>
                  </a:lnTo>
                  <a:lnTo>
                    <a:pt x="2438" y="3035"/>
                  </a:lnTo>
                  <a:lnTo>
                    <a:pt x="2527" y="723"/>
                  </a:lnTo>
                  <a:close/>
                </a:path>
                <a:path w="22225" h="12064">
                  <a:moveTo>
                    <a:pt x="5207" y="863"/>
                  </a:moveTo>
                  <a:lnTo>
                    <a:pt x="5168" y="698"/>
                  </a:lnTo>
                  <a:lnTo>
                    <a:pt x="4813" y="330"/>
                  </a:lnTo>
                  <a:lnTo>
                    <a:pt x="4508" y="228"/>
                  </a:lnTo>
                  <a:lnTo>
                    <a:pt x="4394" y="3009"/>
                  </a:lnTo>
                  <a:lnTo>
                    <a:pt x="4229" y="3149"/>
                  </a:lnTo>
                  <a:lnTo>
                    <a:pt x="3594" y="3111"/>
                  </a:lnTo>
                  <a:lnTo>
                    <a:pt x="3708" y="863"/>
                  </a:lnTo>
                  <a:lnTo>
                    <a:pt x="4356" y="901"/>
                  </a:lnTo>
                  <a:lnTo>
                    <a:pt x="4394" y="3009"/>
                  </a:lnTo>
                  <a:lnTo>
                    <a:pt x="4394" y="228"/>
                  </a:lnTo>
                  <a:lnTo>
                    <a:pt x="2984" y="152"/>
                  </a:lnTo>
                  <a:lnTo>
                    <a:pt x="2692" y="5765"/>
                  </a:lnTo>
                  <a:lnTo>
                    <a:pt x="3454" y="5803"/>
                  </a:lnTo>
                  <a:lnTo>
                    <a:pt x="3556" y="3784"/>
                  </a:lnTo>
                  <a:lnTo>
                    <a:pt x="3886" y="3797"/>
                  </a:lnTo>
                  <a:lnTo>
                    <a:pt x="4305" y="5854"/>
                  </a:lnTo>
                  <a:lnTo>
                    <a:pt x="5105" y="5892"/>
                  </a:lnTo>
                  <a:lnTo>
                    <a:pt x="4622" y="3784"/>
                  </a:lnTo>
                  <a:lnTo>
                    <a:pt x="4953" y="3581"/>
                  </a:lnTo>
                  <a:lnTo>
                    <a:pt x="5130" y="3251"/>
                  </a:lnTo>
                  <a:lnTo>
                    <a:pt x="5207" y="863"/>
                  </a:lnTo>
                  <a:close/>
                </a:path>
                <a:path w="22225" h="12064">
                  <a:moveTo>
                    <a:pt x="8013" y="914"/>
                  </a:moveTo>
                  <a:lnTo>
                    <a:pt x="7645" y="431"/>
                  </a:lnTo>
                  <a:lnTo>
                    <a:pt x="7340" y="317"/>
                  </a:lnTo>
                  <a:lnTo>
                    <a:pt x="7188" y="317"/>
                  </a:lnTo>
                  <a:lnTo>
                    <a:pt x="7188" y="3670"/>
                  </a:lnTo>
                  <a:lnTo>
                    <a:pt x="7086" y="5232"/>
                  </a:lnTo>
                  <a:lnTo>
                    <a:pt x="7010" y="5359"/>
                  </a:lnTo>
                  <a:lnTo>
                    <a:pt x="6362" y="5397"/>
                  </a:lnTo>
                  <a:lnTo>
                    <a:pt x="6388" y="1689"/>
                  </a:lnTo>
                  <a:lnTo>
                    <a:pt x="6451" y="1041"/>
                  </a:lnTo>
                  <a:lnTo>
                    <a:pt x="6604" y="914"/>
                  </a:lnTo>
                  <a:lnTo>
                    <a:pt x="7175" y="939"/>
                  </a:lnTo>
                  <a:lnTo>
                    <a:pt x="7188" y="3670"/>
                  </a:lnTo>
                  <a:lnTo>
                    <a:pt x="7188" y="317"/>
                  </a:lnTo>
                  <a:lnTo>
                    <a:pt x="5549" y="5537"/>
                  </a:lnTo>
                  <a:lnTo>
                    <a:pt x="5905" y="5918"/>
                  </a:lnTo>
                  <a:lnTo>
                    <a:pt x="6197" y="6019"/>
                  </a:lnTo>
                  <a:lnTo>
                    <a:pt x="7048" y="6057"/>
                  </a:lnTo>
                  <a:lnTo>
                    <a:pt x="7353" y="5981"/>
                  </a:lnTo>
                  <a:lnTo>
                    <a:pt x="7734" y="5651"/>
                  </a:lnTo>
                  <a:lnTo>
                    <a:pt x="7823" y="5422"/>
                  </a:lnTo>
                  <a:lnTo>
                    <a:pt x="7899" y="4648"/>
                  </a:lnTo>
                  <a:lnTo>
                    <a:pt x="7975" y="3670"/>
                  </a:lnTo>
                  <a:lnTo>
                    <a:pt x="8013" y="914"/>
                  </a:lnTo>
                  <a:close/>
                </a:path>
                <a:path w="22225" h="12064">
                  <a:moveTo>
                    <a:pt x="10642" y="558"/>
                  </a:moveTo>
                  <a:lnTo>
                    <a:pt x="8267" y="431"/>
                  </a:lnTo>
                  <a:lnTo>
                    <a:pt x="8216" y="1104"/>
                  </a:lnTo>
                  <a:lnTo>
                    <a:pt x="9029" y="1155"/>
                  </a:lnTo>
                  <a:lnTo>
                    <a:pt x="8763" y="6083"/>
                  </a:lnTo>
                  <a:lnTo>
                    <a:pt x="9537" y="6134"/>
                  </a:lnTo>
                  <a:lnTo>
                    <a:pt x="9791" y="1181"/>
                  </a:lnTo>
                  <a:lnTo>
                    <a:pt x="10604" y="1231"/>
                  </a:lnTo>
                  <a:lnTo>
                    <a:pt x="10642" y="558"/>
                  </a:lnTo>
                  <a:close/>
                </a:path>
                <a:path w="22225" h="12064">
                  <a:moveTo>
                    <a:pt x="12865" y="660"/>
                  </a:moveTo>
                  <a:lnTo>
                    <a:pt x="10858" y="558"/>
                  </a:lnTo>
                  <a:lnTo>
                    <a:pt x="10566" y="6184"/>
                  </a:lnTo>
                  <a:lnTo>
                    <a:pt x="12573" y="6286"/>
                  </a:lnTo>
                  <a:lnTo>
                    <a:pt x="12598" y="5613"/>
                  </a:lnTo>
                  <a:lnTo>
                    <a:pt x="11353" y="5549"/>
                  </a:lnTo>
                  <a:lnTo>
                    <a:pt x="11442" y="3721"/>
                  </a:lnTo>
                  <a:lnTo>
                    <a:pt x="12636" y="3771"/>
                  </a:lnTo>
                  <a:lnTo>
                    <a:pt x="12674" y="3098"/>
                  </a:lnTo>
                  <a:lnTo>
                    <a:pt x="11480" y="3048"/>
                  </a:lnTo>
                  <a:lnTo>
                    <a:pt x="11582" y="1282"/>
                  </a:lnTo>
                  <a:lnTo>
                    <a:pt x="12827" y="1333"/>
                  </a:lnTo>
                  <a:lnTo>
                    <a:pt x="12865" y="660"/>
                  </a:lnTo>
                  <a:close/>
                </a:path>
                <a:path w="22225" h="12064">
                  <a:moveTo>
                    <a:pt x="15506" y="1498"/>
                  </a:moveTo>
                  <a:lnTo>
                    <a:pt x="13957" y="660"/>
                  </a:lnTo>
                  <a:lnTo>
                    <a:pt x="13652" y="736"/>
                  </a:lnTo>
                  <a:lnTo>
                    <a:pt x="13271" y="1092"/>
                  </a:lnTo>
                  <a:lnTo>
                    <a:pt x="13157" y="1397"/>
                  </a:lnTo>
                  <a:lnTo>
                    <a:pt x="12992" y="3695"/>
                  </a:lnTo>
                  <a:lnTo>
                    <a:pt x="12928" y="5613"/>
                  </a:lnTo>
                  <a:lnTo>
                    <a:pt x="13017" y="5918"/>
                  </a:lnTo>
                  <a:lnTo>
                    <a:pt x="13347" y="6299"/>
                  </a:lnTo>
                  <a:lnTo>
                    <a:pt x="13652" y="6400"/>
                  </a:lnTo>
                  <a:lnTo>
                    <a:pt x="14490" y="6438"/>
                  </a:lnTo>
                  <a:lnTo>
                    <a:pt x="14795" y="6375"/>
                  </a:lnTo>
                  <a:lnTo>
                    <a:pt x="15176" y="6032"/>
                  </a:lnTo>
                  <a:lnTo>
                    <a:pt x="15303" y="5727"/>
                  </a:lnTo>
                  <a:lnTo>
                    <a:pt x="15367" y="5054"/>
                  </a:lnTo>
                  <a:lnTo>
                    <a:pt x="15392" y="4533"/>
                  </a:lnTo>
                  <a:lnTo>
                    <a:pt x="15417" y="4292"/>
                  </a:lnTo>
                  <a:lnTo>
                    <a:pt x="15417" y="3873"/>
                  </a:lnTo>
                  <a:lnTo>
                    <a:pt x="14262" y="3810"/>
                  </a:lnTo>
                  <a:lnTo>
                    <a:pt x="14224" y="4470"/>
                  </a:lnTo>
                  <a:lnTo>
                    <a:pt x="14643" y="4495"/>
                  </a:lnTo>
                  <a:lnTo>
                    <a:pt x="14643" y="4787"/>
                  </a:lnTo>
                  <a:lnTo>
                    <a:pt x="14617" y="5130"/>
                  </a:lnTo>
                  <a:lnTo>
                    <a:pt x="14617" y="5283"/>
                  </a:lnTo>
                  <a:lnTo>
                    <a:pt x="14566" y="5689"/>
                  </a:lnTo>
                  <a:lnTo>
                    <a:pt x="14401" y="5816"/>
                  </a:lnTo>
                  <a:lnTo>
                    <a:pt x="14109" y="5791"/>
                  </a:lnTo>
                  <a:lnTo>
                    <a:pt x="13830" y="5778"/>
                  </a:lnTo>
                  <a:lnTo>
                    <a:pt x="13690" y="5638"/>
                  </a:lnTo>
                  <a:lnTo>
                    <a:pt x="13703" y="4775"/>
                  </a:lnTo>
                  <a:lnTo>
                    <a:pt x="13754" y="3530"/>
                  </a:lnTo>
                  <a:lnTo>
                    <a:pt x="13830" y="2273"/>
                  </a:lnTo>
                  <a:lnTo>
                    <a:pt x="13906" y="1422"/>
                  </a:lnTo>
                  <a:lnTo>
                    <a:pt x="14058" y="1295"/>
                  </a:lnTo>
                  <a:lnTo>
                    <a:pt x="14617" y="1320"/>
                  </a:lnTo>
                  <a:lnTo>
                    <a:pt x="14744" y="1473"/>
                  </a:lnTo>
                  <a:lnTo>
                    <a:pt x="14744" y="2070"/>
                  </a:lnTo>
                  <a:lnTo>
                    <a:pt x="14693" y="2794"/>
                  </a:lnTo>
                  <a:lnTo>
                    <a:pt x="15455" y="2832"/>
                  </a:lnTo>
                  <a:lnTo>
                    <a:pt x="15481" y="2527"/>
                  </a:lnTo>
                  <a:lnTo>
                    <a:pt x="15506" y="1905"/>
                  </a:lnTo>
                  <a:lnTo>
                    <a:pt x="15506" y="1498"/>
                  </a:lnTo>
                  <a:close/>
                </a:path>
                <a:path w="22225" h="12064">
                  <a:moveTo>
                    <a:pt x="18034" y="939"/>
                  </a:moveTo>
                  <a:lnTo>
                    <a:pt x="16027" y="838"/>
                  </a:lnTo>
                  <a:lnTo>
                    <a:pt x="15735" y="6451"/>
                  </a:lnTo>
                  <a:lnTo>
                    <a:pt x="17741" y="6565"/>
                  </a:lnTo>
                  <a:lnTo>
                    <a:pt x="17767" y="5892"/>
                  </a:lnTo>
                  <a:lnTo>
                    <a:pt x="16522" y="5829"/>
                  </a:lnTo>
                  <a:lnTo>
                    <a:pt x="16611" y="4000"/>
                  </a:lnTo>
                  <a:lnTo>
                    <a:pt x="17805" y="4051"/>
                  </a:lnTo>
                  <a:lnTo>
                    <a:pt x="17843" y="3378"/>
                  </a:lnTo>
                  <a:lnTo>
                    <a:pt x="16649" y="3314"/>
                  </a:lnTo>
                  <a:lnTo>
                    <a:pt x="16751" y="1549"/>
                  </a:lnTo>
                  <a:lnTo>
                    <a:pt x="17995" y="1612"/>
                  </a:lnTo>
                  <a:lnTo>
                    <a:pt x="18034" y="939"/>
                  </a:lnTo>
                  <a:close/>
                </a:path>
                <a:path w="22225" h="12064">
                  <a:moveTo>
                    <a:pt x="21767" y="6769"/>
                  </a:moveTo>
                  <a:lnTo>
                    <a:pt x="21666" y="5283"/>
                  </a:lnTo>
                  <a:lnTo>
                    <a:pt x="21615" y="4635"/>
                  </a:lnTo>
                  <a:lnTo>
                    <a:pt x="21412" y="1752"/>
                  </a:lnTo>
                  <a:lnTo>
                    <a:pt x="21374" y="1104"/>
                  </a:lnTo>
                  <a:lnTo>
                    <a:pt x="20904" y="1092"/>
                  </a:lnTo>
                  <a:lnTo>
                    <a:pt x="20904" y="4635"/>
                  </a:lnTo>
                  <a:lnTo>
                    <a:pt x="20218" y="4610"/>
                  </a:lnTo>
                  <a:lnTo>
                    <a:pt x="20408" y="3365"/>
                  </a:lnTo>
                  <a:lnTo>
                    <a:pt x="20612" y="1752"/>
                  </a:lnTo>
                  <a:lnTo>
                    <a:pt x="20802" y="1765"/>
                  </a:lnTo>
                  <a:lnTo>
                    <a:pt x="20904" y="4635"/>
                  </a:lnTo>
                  <a:lnTo>
                    <a:pt x="20904" y="1092"/>
                  </a:lnTo>
                  <a:lnTo>
                    <a:pt x="20104" y="1054"/>
                  </a:lnTo>
                  <a:lnTo>
                    <a:pt x="19138" y="6629"/>
                  </a:lnTo>
                  <a:lnTo>
                    <a:pt x="19913" y="6680"/>
                  </a:lnTo>
                  <a:lnTo>
                    <a:pt x="20104" y="5283"/>
                  </a:lnTo>
                  <a:lnTo>
                    <a:pt x="20929" y="5321"/>
                  </a:lnTo>
                  <a:lnTo>
                    <a:pt x="21005" y="6731"/>
                  </a:lnTo>
                  <a:lnTo>
                    <a:pt x="21767" y="6769"/>
                  </a:lnTo>
                  <a:close/>
                </a:path>
                <a:path w="22225" h="12064">
                  <a:moveTo>
                    <a:pt x="21818" y="8699"/>
                  </a:moveTo>
                  <a:lnTo>
                    <a:pt x="20218" y="9042"/>
                  </a:lnTo>
                  <a:lnTo>
                    <a:pt x="19862" y="7442"/>
                  </a:lnTo>
                  <a:lnTo>
                    <a:pt x="19354" y="8991"/>
                  </a:lnTo>
                  <a:lnTo>
                    <a:pt x="17805" y="8483"/>
                  </a:lnTo>
                  <a:lnTo>
                    <a:pt x="18897" y="9702"/>
                  </a:lnTo>
                  <a:lnTo>
                    <a:pt x="17678" y="10807"/>
                  </a:lnTo>
                  <a:lnTo>
                    <a:pt x="19278" y="10464"/>
                  </a:lnTo>
                  <a:lnTo>
                    <a:pt x="19621" y="12065"/>
                  </a:lnTo>
                  <a:lnTo>
                    <a:pt x="20129" y="10515"/>
                  </a:lnTo>
                  <a:lnTo>
                    <a:pt x="21691" y="11010"/>
                  </a:lnTo>
                  <a:lnTo>
                    <a:pt x="20586" y="9791"/>
                  </a:lnTo>
                  <a:lnTo>
                    <a:pt x="21818" y="8699"/>
                  </a:lnTo>
                  <a:close/>
                </a:path>
              </a:pathLst>
            </a:custGeom>
            <a:solidFill>
              <a:srgbClr val="981B1E"/>
            </a:solidFill>
          </p:spPr>
          <p:txBody>
            <a:bodyPr wrap="square" lIns="0" tIns="0" rIns="0" bIns="0" rtlCol="0"/>
            <a:lstStyle/>
            <a:p>
              <a:endParaRPr sz="1227"/>
            </a:p>
          </p:txBody>
        </p:sp>
        <p:sp>
          <p:nvSpPr>
            <p:cNvPr id="877" name="object 877"/>
            <p:cNvSpPr/>
            <p:nvPr/>
          </p:nvSpPr>
          <p:spPr>
            <a:xfrm>
              <a:off x="6268631" y="4704663"/>
              <a:ext cx="17145" cy="5715"/>
            </a:xfrm>
            <a:custGeom>
              <a:avLst/>
              <a:gdLst/>
              <a:ahLst/>
              <a:cxnLst/>
              <a:rect l="l" t="t" r="r" b="b"/>
              <a:pathLst>
                <a:path w="17145" h="5714">
                  <a:moveTo>
                    <a:pt x="2133" y="685"/>
                  </a:moveTo>
                  <a:lnTo>
                    <a:pt x="2070" y="431"/>
                  </a:lnTo>
                  <a:lnTo>
                    <a:pt x="1917" y="279"/>
                  </a:lnTo>
                  <a:lnTo>
                    <a:pt x="1778" y="114"/>
                  </a:lnTo>
                  <a:lnTo>
                    <a:pt x="1536" y="25"/>
                  </a:lnTo>
                  <a:lnTo>
                    <a:pt x="1193" y="12"/>
                  </a:lnTo>
                  <a:lnTo>
                    <a:pt x="850" y="0"/>
                  </a:lnTo>
                  <a:lnTo>
                    <a:pt x="596" y="63"/>
                  </a:lnTo>
                  <a:lnTo>
                    <a:pt x="266" y="381"/>
                  </a:lnTo>
                  <a:lnTo>
                    <a:pt x="177" y="609"/>
                  </a:lnTo>
                  <a:lnTo>
                    <a:pt x="165" y="914"/>
                  </a:lnTo>
                  <a:lnTo>
                    <a:pt x="139" y="1206"/>
                  </a:lnTo>
                  <a:lnTo>
                    <a:pt x="127" y="1511"/>
                  </a:lnTo>
                  <a:lnTo>
                    <a:pt x="101" y="1841"/>
                  </a:lnTo>
                  <a:lnTo>
                    <a:pt x="88" y="2159"/>
                  </a:lnTo>
                  <a:lnTo>
                    <a:pt x="63" y="2489"/>
                  </a:lnTo>
                  <a:lnTo>
                    <a:pt x="0" y="4076"/>
                  </a:lnTo>
                  <a:lnTo>
                    <a:pt x="63" y="4318"/>
                  </a:lnTo>
                  <a:lnTo>
                    <a:pt x="342" y="4635"/>
                  </a:lnTo>
                  <a:lnTo>
                    <a:pt x="596" y="4724"/>
                  </a:lnTo>
                  <a:lnTo>
                    <a:pt x="939" y="4737"/>
                  </a:lnTo>
                  <a:lnTo>
                    <a:pt x="1295" y="4762"/>
                  </a:lnTo>
                  <a:lnTo>
                    <a:pt x="1549" y="4699"/>
                  </a:lnTo>
                  <a:lnTo>
                    <a:pt x="1879" y="4419"/>
                  </a:lnTo>
                  <a:lnTo>
                    <a:pt x="1968" y="4178"/>
                  </a:lnTo>
                  <a:lnTo>
                    <a:pt x="2019" y="3568"/>
                  </a:lnTo>
                  <a:lnTo>
                    <a:pt x="2019" y="3429"/>
                  </a:lnTo>
                  <a:lnTo>
                    <a:pt x="2032" y="3302"/>
                  </a:lnTo>
                  <a:lnTo>
                    <a:pt x="2032" y="3035"/>
                  </a:lnTo>
                  <a:lnTo>
                    <a:pt x="1409" y="3009"/>
                  </a:lnTo>
                  <a:lnTo>
                    <a:pt x="1409" y="3289"/>
                  </a:lnTo>
                  <a:lnTo>
                    <a:pt x="1371" y="3771"/>
                  </a:lnTo>
                  <a:lnTo>
                    <a:pt x="1371" y="3911"/>
                  </a:lnTo>
                  <a:lnTo>
                    <a:pt x="1346" y="4127"/>
                  </a:lnTo>
                  <a:lnTo>
                    <a:pt x="1219" y="4241"/>
                  </a:lnTo>
                  <a:lnTo>
                    <a:pt x="736" y="4216"/>
                  </a:lnTo>
                  <a:lnTo>
                    <a:pt x="622" y="4089"/>
                  </a:lnTo>
                  <a:lnTo>
                    <a:pt x="635" y="3873"/>
                  </a:lnTo>
                  <a:lnTo>
                    <a:pt x="647" y="3378"/>
                  </a:lnTo>
                  <a:lnTo>
                    <a:pt x="749" y="1333"/>
                  </a:lnTo>
                  <a:lnTo>
                    <a:pt x="787" y="838"/>
                  </a:lnTo>
                  <a:lnTo>
                    <a:pt x="812" y="622"/>
                  </a:lnTo>
                  <a:lnTo>
                    <a:pt x="939" y="520"/>
                  </a:lnTo>
                  <a:lnTo>
                    <a:pt x="1397" y="546"/>
                  </a:lnTo>
                  <a:lnTo>
                    <a:pt x="1498" y="1155"/>
                  </a:lnTo>
                  <a:lnTo>
                    <a:pt x="1460" y="1625"/>
                  </a:lnTo>
                  <a:lnTo>
                    <a:pt x="1460" y="1752"/>
                  </a:lnTo>
                  <a:lnTo>
                    <a:pt x="2082" y="1778"/>
                  </a:lnTo>
                  <a:lnTo>
                    <a:pt x="2095" y="1549"/>
                  </a:lnTo>
                  <a:lnTo>
                    <a:pt x="2120" y="1257"/>
                  </a:lnTo>
                  <a:lnTo>
                    <a:pt x="2120" y="1016"/>
                  </a:lnTo>
                  <a:lnTo>
                    <a:pt x="2133" y="685"/>
                  </a:lnTo>
                  <a:close/>
                </a:path>
                <a:path w="17145" h="5714">
                  <a:moveTo>
                    <a:pt x="4813" y="254"/>
                  </a:moveTo>
                  <a:lnTo>
                    <a:pt x="4178" y="228"/>
                  </a:lnTo>
                  <a:lnTo>
                    <a:pt x="4076" y="2222"/>
                  </a:lnTo>
                  <a:lnTo>
                    <a:pt x="3403" y="2197"/>
                  </a:lnTo>
                  <a:lnTo>
                    <a:pt x="3505" y="177"/>
                  </a:lnTo>
                  <a:lnTo>
                    <a:pt x="2882" y="152"/>
                  </a:lnTo>
                  <a:lnTo>
                    <a:pt x="2641" y="4787"/>
                  </a:lnTo>
                  <a:lnTo>
                    <a:pt x="3263" y="4826"/>
                  </a:lnTo>
                  <a:lnTo>
                    <a:pt x="3390" y="2755"/>
                  </a:lnTo>
                  <a:lnTo>
                    <a:pt x="4051" y="2781"/>
                  </a:lnTo>
                  <a:lnTo>
                    <a:pt x="3949" y="4851"/>
                  </a:lnTo>
                  <a:lnTo>
                    <a:pt x="4559" y="4876"/>
                  </a:lnTo>
                  <a:lnTo>
                    <a:pt x="4813" y="254"/>
                  </a:lnTo>
                  <a:close/>
                </a:path>
                <a:path w="17145" h="5714">
                  <a:moveTo>
                    <a:pt x="6273" y="330"/>
                  </a:moveTo>
                  <a:lnTo>
                    <a:pt x="5651" y="292"/>
                  </a:lnTo>
                  <a:lnTo>
                    <a:pt x="5410" y="4927"/>
                  </a:lnTo>
                  <a:lnTo>
                    <a:pt x="6032" y="4965"/>
                  </a:lnTo>
                  <a:lnTo>
                    <a:pt x="6273" y="330"/>
                  </a:lnTo>
                  <a:close/>
                </a:path>
                <a:path w="17145" h="5714">
                  <a:moveTo>
                    <a:pt x="9042" y="1054"/>
                  </a:moveTo>
                  <a:lnTo>
                    <a:pt x="8966" y="800"/>
                  </a:lnTo>
                  <a:lnTo>
                    <a:pt x="8686" y="482"/>
                  </a:lnTo>
                  <a:lnTo>
                    <a:pt x="8445" y="393"/>
                  </a:lnTo>
                  <a:lnTo>
                    <a:pt x="8102" y="381"/>
                  </a:lnTo>
                  <a:lnTo>
                    <a:pt x="7759" y="368"/>
                  </a:lnTo>
                  <a:lnTo>
                    <a:pt x="7505" y="431"/>
                  </a:lnTo>
                  <a:lnTo>
                    <a:pt x="7175" y="749"/>
                  </a:lnTo>
                  <a:lnTo>
                    <a:pt x="7086" y="977"/>
                  </a:lnTo>
                  <a:lnTo>
                    <a:pt x="7073" y="1282"/>
                  </a:lnTo>
                  <a:lnTo>
                    <a:pt x="7048" y="1574"/>
                  </a:lnTo>
                  <a:lnTo>
                    <a:pt x="7035" y="1879"/>
                  </a:lnTo>
                  <a:lnTo>
                    <a:pt x="7010" y="2209"/>
                  </a:lnTo>
                  <a:lnTo>
                    <a:pt x="6997" y="2527"/>
                  </a:lnTo>
                  <a:lnTo>
                    <a:pt x="6972" y="2857"/>
                  </a:lnTo>
                  <a:lnTo>
                    <a:pt x="6908" y="4445"/>
                  </a:lnTo>
                  <a:lnTo>
                    <a:pt x="6972" y="4686"/>
                  </a:lnTo>
                  <a:lnTo>
                    <a:pt x="7251" y="5003"/>
                  </a:lnTo>
                  <a:lnTo>
                    <a:pt x="7505" y="5092"/>
                  </a:lnTo>
                  <a:lnTo>
                    <a:pt x="7848" y="5105"/>
                  </a:lnTo>
                  <a:lnTo>
                    <a:pt x="8204" y="5130"/>
                  </a:lnTo>
                  <a:lnTo>
                    <a:pt x="8458" y="5067"/>
                  </a:lnTo>
                  <a:lnTo>
                    <a:pt x="8788" y="4787"/>
                  </a:lnTo>
                  <a:lnTo>
                    <a:pt x="8877" y="4546"/>
                  </a:lnTo>
                  <a:lnTo>
                    <a:pt x="8928" y="3937"/>
                  </a:lnTo>
                  <a:lnTo>
                    <a:pt x="8928" y="3797"/>
                  </a:lnTo>
                  <a:lnTo>
                    <a:pt x="8940" y="3670"/>
                  </a:lnTo>
                  <a:lnTo>
                    <a:pt x="8940" y="3403"/>
                  </a:lnTo>
                  <a:lnTo>
                    <a:pt x="8318" y="3378"/>
                  </a:lnTo>
                  <a:lnTo>
                    <a:pt x="8318" y="3657"/>
                  </a:lnTo>
                  <a:lnTo>
                    <a:pt x="8280" y="4140"/>
                  </a:lnTo>
                  <a:lnTo>
                    <a:pt x="8280" y="4279"/>
                  </a:lnTo>
                  <a:lnTo>
                    <a:pt x="8255" y="4495"/>
                  </a:lnTo>
                  <a:lnTo>
                    <a:pt x="8128" y="4610"/>
                  </a:lnTo>
                  <a:lnTo>
                    <a:pt x="7645" y="4584"/>
                  </a:lnTo>
                  <a:lnTo>
                    <a:pt x="7531" y="4457"/>
                  </a:lnTo>
                  <a:lnTo>
                    <a:pt x="7543" y="4241"/>
                  </a:lnTo>
                  <a:lnTo>
                    <a:pt x="7556" y="3746"/>
                  </a:lnTo>
                  <a:lnTo>
                    <a:pt x="7658" y="1701"/>
                  </a:lnTo>
                  <a:lnTo>
                    <a:pt x="7696" y="1206"/>
                  </a:lnTo>
                  <a:lnTo>
                    <a:pt x="7721" y="990"/>
                  </a:lnTo>
                  <a:lnTo>
                    <a:pt x="7848" y="889"/>
                  </a:lnTo>
                  <a:lnTo>
                    <a:pt x="8305" y="914"/>
                  </a:lnTo>
                  <a:lnTo>
                    <a:pt x="8407" y="1524"/>
                  </a:lnTo>
                  <a:lnTo>
                    <a:pt x="8369" y="1993"/>
                  </a:lnTo>
                  <a:lnTo>
                    <a:pt x="8369" y="2120"/>
                  </a:lnTo>
                  <a:lnTo>
                    <a:pt x="8991" y="2146"/>
                  </a:lnTo>
                  <a:lnTo>
                    <a:pt x="9004" y="1917"/>
                  </a:lnTo>
                  <a:lnTo>
                    <a:pt x="9029" y="1625"/>
                  </a:lnTo>
                  <a:lnTo>
                    <a:pt x="9029" y="1384"/>
                  </a:lnTo>
                  <a:lnTo>
                    <a:pt x="9042" y="1054"/>
                  </a:lnTo>
                  <a:close/>
                </a:path>
                <a:path w="17145" h="5714">
                  <a:moveTo>
                    <a:pt x="11582" y="5257"/>
                  </a:moveTo>
                  <a:lnTo>
                    <a:pt x="11493" y="4025"/>
                  </a:lnTo>
                  <a:lnTo>
                    <a:pt x="11455" y="3505"/>
                  </a:lnTo>
                  <a:lnTo>
                    <a:pt x="11290" y="1117"/>
                  </a:lnTo>
                  <a:lnTo>
                    <a:pt x="11264" y="596"/>
                  </a:lnTo>
                  <a:lnTo>
                    <a:pt x="10858" y="584"/>
                  </a:lnTo>
                  <a:lnTo>
                    <a:pt x="10858" y="3505"/>
                  </a:lnTo>
                  <a:lnTo>
                    <a:pt x="10299" y="3479"/>
                  </a:lnTo>
                  <a:lnTo>
                    <a:pt x="10464" y="2463"/>
                  </a:lnTo>
                  <a:lnTo>
                    <a:pt x="10617" y="1117"/>
                  </a:lnTo>
                  <a:lnTo>
                    <a:pt x="10795" y="1130"/>
                  </a:lnTo>
                  <a:lnTo>
                    <a:pt x="10858" y="3505"/>
                  </a:lnTo>
                  <a:lnTo>
                    <a:pt x="10858" y="584"/>
                  </a:lnTo>
                  <a:lnTo>
                    <a:pt x="10210" y="533"/>
                  </a:lnTo>
                  <a:lnTo>
                    <a:pt x="9410" y="5143"/>
                  </a:lnTo>
                  <a:lnTo>
                    <a:pt x="10045" y="5181"/>
                  </a:lnTo>
                  <a:lnTo>
                    <a:pt x="10223" y="4025"/>
                  </a:lnTo>
                  <a:lnTo>
                    <a:pt x="10896" y="4051"/>
                  </a:lnTo>
                  <a:lnTo>
                    <a:pt x="10947" y="5219"/>
                  </a:lnTo>
                  <a:lnTo>
                    <a:pt x="11582" y="5257"/>
                  </a:lnTo>
                  <a:close/>
                </a:path>
                <a:path w="17145" h="5714">
                  <a:moveTo>
                    <a:pt x="14376" y="1663"/>
                  </a:moveTo>
                  <a:lnTo>
                    <a:pt x="13106" y="647"/>
                  </a:lnTo>
                  <a:lnTo>
                    <a:pt x="12852" y="698"/>
                  </a:lnTo>
                  <a:lnTo>
                    <a:pt x="12534" y="990"/>
                  </a:lnTo>
                  <a:lnTo>
                    <a:pt x="12446" y="1244"/>
                  </a:lnTo>
                  <a:lnTo>
                    <a:pt x="12382" y="1879"/>
                  </a:lnTo>
                  <a:lnTo>
                    <a:pt x="12369" y="2184"/>
                  </a:lnTo>
                  <a:lnTo>
                    <a:pt x="12344" y="2501"/>
                  </a:lnTo>
                  <a:lnTo>
                    <a:pt x="12331" y="2819"/>
                  </a:lnTo>
                  <a:lnTo>
                    <a:pt x="12306" y="3136"/>
                  </a:lnTo>
                  <a:lnTo>
                    <a:pt x="12268" y="4089"/>
                  </a:lnTo>
                  <a:lnTo>
                    <a:pt x="12268" y="4368"/>
                  </a:lnTo>
                  <a:lnTo>
                    <a:pt x="12255" y="4711"/>
                  </a:lnTo>
                  <a:lnTo>
                    <a:pt x="12319" y="4965"/>
                  </a:lnTo>
                  <a:lnTo>
                    <a:pt x="12598" y="5270"/>
                  </a:lnTo>
                  <a:lnTo>
                    <a:pt x="12852" y="5359"/>
                  </a:lnTo>
                  <a:lnTo>
                    <a:pt x="13195" y="5384"/>
                  </a:lnTo>
                  <a:lnTo>
                    <a:pt x="13538" y="5397"/>
                  </a:lnTo>
                  <a:lnTo>
                    <a:pt x="13792" y="5334"/>
                  </a:lnTo>
                  <a:lnTo>
                    <a:pt x="14109" y="5054"/>
                  </a:lnTo>
                  <a:lnTo>
                    <a:pt x="14211" y="4813"/>
                  </a:lnTo>
                  <a:lnTo>
                    <a:pt x="14236" y="4470"/>
                  </a:lnTo>
                  <a:lnTo>
                    <a:pt x="14262" y="4254"/>
                  </a:lnTo>
                  <a:lnTo>
                    <a:pt x="14312" y="3441"/>
                  </a:lnTo>
                  <a:lnTo>
                    <a:pt x="14312" y="3289"/>
                  </a:lnTo>
                  <a:lnTo>
                    <a:pt x="13347" y="3238"/>
                  </a:lnTo>
                  <a:lnTo>
                    <a:pt x="13322" y="3784"/>
                  </a:lnTo>
                  <a:lnTo>
                    <a:pt x="13665" y="3797"/>
                  </a:lnTo>
                  <a:lnTo>
                    <a:pt x="13665" y="4178"/>
                  </a:lnTo>
                  <a:lnTo>
                    <a:pt x="13601" y="4775"/>
                  </a:lnTo>
                  <a:lnTo>
                    <a:pt x="13474" y="4876"/>
                  </a:lnTo>
                  <a:lnTo>
                    <a:pt x="12992" y="4851"/>
                  </a:lnTo>
                  <a:lnTo>
                    <a:pt x="12890" y="4025"/>
                  </a:lnTo>
                  <a:lnTo>
                    <a:pt x="12966" y="2476"/>
                  </a:lnTo>
                  <a:lnTo>
                    <a:pt x="13042" y="1485"/>
                  </a:lnTo>
                  <a:lnTo>
                    <a:pt x="13068" y="1270"/>
                  </a:lnTo>
                  <a:lnTo>
                    <a:pt x="13195" y="1168"/>
                  </a:lnTo>
                  <a:lnTo>
                    <a:pt x="13423" y="1181"/>
                  </a:lnTo>
                  <a:lnTo>
                    <a:pt x="13639" y="1181"/>
                  </a:lnTo>
                  <a:lnTo>
                    <a:pt x="13754" y="1308"/>
                  </a:lnTo>
                  <a:lnTo>
                    <a:pt x="13754" y="1803"/>
                  </a:lnTo>
                  <a:lnTo>
                    <a:pt x="13703" y="2400"/>
                  </a:lnTo>
                  <a:lnTo>
                    <a:pt x="14325" y="2425"/>
                  </a:lnTo>
                  <a:lnTo>
                    <a:pt x="14363" y="2171"/>
                  </a:lnTo>
                  <a:lnTo>
                    <a:pt x="14376" y="1917"/>
                  </a:lnTo>
                  <a:lnTo>
                    <a:pt x="14376" y="1663"/>
                  </a:lnTo>
                  <a:close/>
                </a:path>
                <a:path w="17145" h="5714">
                  <a:moveTo>
                    <a:pt x="17081" y="1308"/>
                  </a:moveTo>
                  <a:lnTo>
                    <a:pt x="16967" y="1130"/>
                  </a:lnTo>
                  <a:lnTo>
                    <a:pt x="16776" y="914"/>
                  </a:lnTo>
                  <a:lnTo>
                    <a:pt x="16535" y="825"/>
                  </a:lnTo>
                  <a:lnTo>
                    <a:pt x="16395" y="825"/>
                  </a:lnTo>
                  <a:lnTo>
                    <a:pt x="16395" y="1333"/>
                  </a:lnTo>
                  <a:lnTo>
                    <a:pt x="16395" y="3695"/>
                  </a:lnTo>
                  <a:lnTo>
                    <a:pt x="16268" y="4965"/>
                  </a:lnTo>
                  <a:lnTo>
                    <a:pt x="15722" y="5003"/>
                  </a:lnTo>
                  <a:lnTo>
                    <a:pt x="15824" y="1371"/>
                  </a:lnTo>
                  <a:lnTo>
                    <a:pt x="16395" y="1333"/>
                  </a:lnTo>
                  <a:lnTo>
                    <a:pt x="16395" y="825"/>
                  </a:lnTo>
                  <a:lnTo>
                    <a:pt x="15011" y="4965"/>
                  </a:lnTo>
                  <a:lnTo>
                    <a:pt x="15125" y="5207"/>
                  </a:lnTo>
                  <a:lnTo>
                    <a:pt x="15341" y="5422"/>
                  </a:lnTo>
                  <a:lnTo>
                    <a:pt x="15595" y="5511"/>
                  </a:lnTo>
                  <a:lnTo>
                    <a:pt x="16281" y="5549"/>
                  </a:lnTo>
                  <a:lnTo>
                    <a:pt x="16535" y="5486"/>
                  </a:lnTo>
                  <a:lnTo>
                    <a:pt x="16852" y="5207"/>
                  </a:lnTo>
                  <a:lnTo>
                    <a:pt x="16916" y="5029"/>
                  </a:lnTo>
                  <a:lnTo>
                    <a:pt x="17043" y="3695"/>
                  </a:lnTo>
                  <a:lnTo>
                    <a:pt x="17081" y="1308"/>
                  </a:lnTo>
                  <a:close/>
                </a:path>
              </a:pathLst>
            </a:custGeom>
            <a:solidFill>
              <a:srgbClr val="FFFFFF"/>
            </a:solidFill>
          </p:spPr>
          <p:txBody>
            <a:bodyPr wrap="square" lIns="0" tIns="0" rIns="0" bIns="0" rtlCol="0"/>
            <a:lstStyle/>
            <a:p>
              <a:endParaRPr sz="1227"/>
            </a:p>
          </p:txBody>
        </p:sp>
        <p:sp>
          <p:nvSpPr>
            <p:cNvPr id="878" name="object 878"/>
            <p:cNvSpPr/>
            <p:nvPr/>
          </p:nvSpPr>
          <p:spPr>
            <a:xfrm>
              <a:off x="6268872" y="4698237"/>
              <a:ext cx="22225" cy="12065"/>
            </a:xfrm>
            <a:custGeom>
              <a:avLst/>
              <a:gdLst/>
              <a:ahLst/>
              <a:cxnLst/>
              <a:rect l="l" t="t" r="r" b="b"/>
              <a:pathLst>
                <a:path w="22225" h="12064">
                  <a:moveTo>
                    <a:pt x="2527" y="723"/>
                  </a:moveTo>
                  <a:lnTo>
                    <a:pt x="2476" y="558"/>
                  </a:lnTo>
                  <a:lnTo>
                    <a:pt x="2120" y="190"/>
                  </a:lnTo>
                  <a:lnTo>
                    <a:pt x="1816" y="88"/>
                  </a:lnTo>
                  <a:lnTo>
                    <a:pt x="1701" y="2895"/>
                  </a:lnTo>
                  <a:lnTo>
                    <a:pt x="1536" y="3035"/>
                  </a:lnTo>
                  <a:lnTo>
                    <a:pt x="901" y="2997"/>
                  </a:lnTo>
                  <a:lnTo>
                    <a:pt x="1016" y="723"/>
                  </a:lnTo>
                  <a:lnTo>
                    <a:pt x="1663" y="749"/>
                  </a:lnTo>
                  <a:lnTo>
                    <a:pt x="1701" y="2895"/>
                  </a:lnTo>
                  <a:lnTo>
                    <a:pt x="1701" y="88"/>
                  </a:lnTo>
                  <a:lnTo>
                    <a:pt x="304" y="0"/>
                  </a:lnTo>
                  <a:lnTo>
                    <a:pt x="0" y="5626"/>
                  </a:lnTo>
                  <a:lnTo>
                    <a:pt x="762" y="5664"/>
                  </a:lnTo>
                  <a:lnTo>
                    <a:pt x="863" y="3670"/>
                  </a:lnTo>
                  <a:lnTo>
                    <a:pt x="1625" y="3708"/>
                  </a:lnTo>
                  <a:lnTo>
                    <a:pt x="1816" y="3670"/>
                  </a:lnTo>
                  <a:lnTo>
                    <a:pt x="1943" y="3644"/>
                  </a:lnTo>
                  <a:lnTo>
                    <a:pt x="2336" y="3302"/>
                  </a:lnTo>
                  <a:lnTo>
                    <a:pt x="2438" y="3035"/>
                  </a:lnTo>
                  <a:lnTo>
                    <a:pt x="2527" y="723"/>
                  </a:lnTo>
                  <a:close/>
                </a:path>
                <a:path w="22225" h="12064">
                  <a:moveTo>
                    <a:pt x="5219" y="863"/>
                  </a:moveTo>
                  <a:lnTo>
                    <a:pt x="5168" y="698"/>
                  </a:lnTo>
                  <a:lnTo>
                    <a:pt x="4813" y="330"/>
                  </a:lnTo>
                  <a:lnTo>
                    <a:pt x="4508" y="228"/>
                  </a:lnTo>
                  <a:lnTo>
                    <a:pt x="4394" y="3009"/>
                  </a:lnTo>
                  <a:lnTo>
                    <a:pt x="4229" y="3149"/>
                  </a:lnTo>
                  <a:lnTo>
                    <a:pt x="3594" y="3111"/>
                  </a:lnTo>
                  <a:lnTo>
                    <a:pt x="3708" y="863"/>
                  </a:lnTo>
                  <a:lnTo>
                    <a:pt x="4343" y="889"/>
                  </a:lnTo>
                  <a:lnTo>
                    <a:pt x="4394" y="3009"/>
                  </a:lnTo>
                  <a:lnTo>
                    <a:pt x="4394" y="228"/>
                  </a:lnTo>
                  <a:lnTo>
                    <a:pt x="2984" y="152"/>
                  </a:lnTo>
                  <a:lnTo>
                    <a:pt x="2692" y="5765"/>
                  </a:lnTo>
                  <a:lnTo>
                    <a:pt x="3454" y="5803"/>
                  </a:lnTo>
                  <a:lnTo>
                    <a:pt x="3556" y="3784"/>
                  </a:lnTo>
                  <a:lnTo>
                    <a:pt x="3886" y="3797"/>
                  </a:lnTo>
                  <a:lnTo>
                    <a:pt x="4305" y="5854"/>
                  </a:lnTo>
                  <a:lnTo>
                    <a:pt x="5105" y="5892"/>
                  </a:lnTo>
                  <a:lnTo>
                    <a:pt x="4622" y="3784"/>
                  </a:lnTo>
                  <a:lnTo>
                    <a:pt x="4953" y="3581"/>
                  </a:lnTo>
                  <a:lnTo>
                    <a:pt x="5130" y="3251"/>
                  </a:lnTo>
                  <a:lnTo>
                    <a:pt x="5219" y="863"/>
                  </a:lnTo>
                  <a:close/>
                </a:path>
                <a:path w="22225" h="12064">
                  <a:moveTo>
                    <a:pt x="8013" y="901"/>
                  </a:moveTo>
                  <a:lnTo>
                    <a:pt x="7645" y="419"/>
                  </a:lnTo>
                  <a:lnTo>
                    <a:pt x="7340" y="304"/>
                  </a:lnTo>
                  <a:lnTo>
                    <a:pt x="7200" y="304"/>
                  </a:lnTo>
                  <a:lnTo>
                    <a:pt x="7200" y="3657"/>
                  </a:lnTo>
                  <a:lnTo>
                    <a:pt x="7086" y="5219"/>
                  </a:lnTo>
                  <a:lnTo>
                    <a:pt x="7010" y="5346"/>
                  </a:lnTo>
                  <a:lnTo>
                    <a:pt x="6362" y="5384"/>
                  </a:lnTo>
                  <a:lnTo>
                    <a:pt x="6388" y="1676"/>
                  </a:lnTo>
                  <a:lnTo>
                    <a:pt x="6451" y="1028"/>
                  </a:lnTo>
                  <a:lnTo>
                    <a:pt x="6604" y="901"/>
                  </a:lnTo>
                  <a:lnTo>
                    <a:pt x="7175" y="927"/>
                  </a:lnTo>
                  <a:lnTo>
                    <a:pt x="7200" y="3657"/>
                  </a:lnTo>
                  <a:lnTo>
                    <a:pt x="7200" y="304"/>
                  </a:lnTo>
                  <a:lnTo>
                    <a:pt x="5549" y="5524"/>
                  </a:lnTo>
                  <a:lnTo>
                    <a:pt x="5905" y="5905"/>
                  </a:lnTo>
                  <a:lnTo>
                    <a:pt x="6197" y="6007"/>
                  </a:lnTo>
                  <a:lnTo>
                    <a:pt x="7048" y="6045"/>
                  </a:lnTo>
                  <a:lnTo>
                    <a:pt x="7353" y="5969"/>
                  </a:lnTo>
                  <a:lnTo>
                    <a:pt x="7734" y="5638"/>
                  </a:lnTo>
                  <a:lnTo>
                    <a:pt x="7823" y="5410"/>
                  </a:lnTo>
                  <a:lnTo>
                    <a:pt x="7912" y="4635"/>
                  </a:lnTo>
                  <a:lnTo>
                    <a:pt x="7975" y="3657"/>
                  </a:lnTo>
                  <a:lnTo>
                    <a:pt x="8013" y="901"/>
                  </a:lnTo>
                  <a:close/>
                </a:path>
                <a:path w="22225" h="12064">
                  <a:moveTo>
                    <a:pt x="10629" y="546"/>
                  </a:moveTo>
                  <a:lnTo>
                    <a:pt x="8267" y="419"/>
                  </a:lnTo>
                  <a:lnTo>
                    <a:pt x="8216" y="1092"/>
                  </a:lnTo>
                  <a:lnTo>
                    <a:pt x="9029" y="1143"/>
                  </a:lnTo>
                  <a:lnTo>
                    <a:pt x="8763" y="6070"/>
                  </a:lnTo>
                  <a:lnTo>
                    <a:pt x="9525" y="6121"/>
                  </a:lnTo>
                  <a:lnTo>
                    <a:pt x="9791" y="1168"/>
                  </a:lnTo>
                  <a:lnTo>
                    <a:pt x="10591" y="1219"/>
                  </a:lnTo>
                  <a:lnTo>
                    <a:pt x="10629" y="546"/>
                  </a:lnTo>
                  <a:close/>
                </a:path>
                <a:path w="22225" h="12064">
                  <a:moveTo>
                    <a:pt x="12865" y="660"/>
                  </a:moveTo>
                  <a:lnTo>
                    <a:pt x="10845" y="558"/>
                  </a:lnTo>
                  <a:lnTo>
                    <a:pt x="10553" y="6172"/>
                  </a:lnTo>
                  <a:lnTo>
                    <a:pt x="12560" y="6286"/>
                  </a:lnTo>
                  <a:lnTo>
                    <a:pt x="12598" y="5613"/>
                  </a:lnTo>
                  <a:lnTo>
                    <a:pt x="11353" y="5549"/>
                  </a:lnTo>
                  <a:lnTo>
                    <a:pt x="11442" y="3708"/>
                  </a:lnTo>
                  <a:lnTo>
                    <a:pt x="12623" y="3771"/>
                  </a:lnTo>
                  <a:lnTo>
                    <a:pt x="12674" y="3098"/>
                  </a:lnTo>
                  <a:lnTo>
                    <a:pt x="11480" y="3035"/>
                  </a:lnTo>
                  <a:lnTo>
                    <a:pt x="11569" y="1270"/>
                  </a:lnTo>
                  <a:lnTo>
                    <a:pt x="12827" y="1333"/>
                  </a:lnTo>
                  <a:lnTo>
                    <a:pt x="12865" y="660"/>
                  </a:lnTo>
                  <a:close/>
                </a:path>
                <a:path w="22225" h="12064">
                  <a:moveTo>
                    <a:pt x="15506" y="1498"/>
                  </a:moveTo>
                  <a:lnTo>
                    <a:pt x="13957" y="660"/>
                  </a:lnTo>
                  <a:lnTo>
                    <a:pt x="13652" y="736"/>
                  </a:lnTo>
                  <a:lnTo>
                    <a:pt x="13271" y="1092"/>
                  </a:lnTo>
                  <a:lnTo>
                    <a:pt x="13157" y="1397"/>
                  </a:lnTo>
                  <a:lnTo>
                    <a:pt x="13017" y="3302"/>
                  </a:lnTo>
                  <a:lnTo>
                    <a:pt x="13004" y="3695"/>
                  </a:lnTo>
                  <a:lnTo>
                    <a:pt x="12979" y="4089"/>
                  </a:lnTo>
                  <a:lnTo>
                    <a:pt x="14490" y="6438"/>
                  </a:lnTo>
                  <a:lnTo>
                    <a:pt x="14795" y="6375"/>
                  </a:lnTo>
                  <a:lnTo>
                    <a:pt x="15176" y="6032"/>
                  </a:lnTo>
                  <a:lnTo>
                    <a:pt x="15303" y="5727"/>
                  </a:lnTo>
                  <a:lnTo>
                    <a:pt x="15367" y="5054"/>
                  </a:lnTo>
                  <a:lnTo>
                    <a:pt x="15392" y="4533"/>
                  </a:lnTo>
                  <a:lnTo>
                    <a:pt x="15417" y="4292"/>
                  </a:lnTo>
                  <a:lnTo>
                    <a:pt x="15417" y="3873"/>
                  </a:lnTo>
                  <a:lnTo>
                    <a:pt x="14262" y="3810"/>
                  </a:lnTo>
                  <a:lnTo>
                    <a:pt x="14224" y="4470"/>
                  </a:lnTo>
                  <a:lnTo>
                    <a:pt x="14643" y="4495"/>
                  </a:lnTo>
                  <a:lnTo>
                    <a:pt x="14643" y="4787"/>
                  </a:lnTo>
                  <a:lnTo>
                    <a:pt x="14617" y="5130"/>
                  </a:lnTo>
                  <a:lnTo>
                    <a:pt x="14617" y="5283"/>
                  </a:lnTo>
                  <a:lnTo>
                    <a:pt x="14566" y="5689"/>
                  </a:lnTo>
                  <a:lnTo>
                    <a:pt x="14401" y="5816"/>
                  </a:lnTo>
                  <a:lnTo>
                    <a:pt x="14109" y="5791"/>
                  </a:lnTo>
                  <a:lnTo>
                    <a:pt x="13830" y="5778"/>
                  </a:lnTo>
                  <a:lnTo>
                    <a:pt x="13690" y="5638"/>
                  </a:lnTo>
                  <a:lnTo>
                    <a:pt x="13703" y="4775"/>
                  </a:lnTo>
                  <a:lnTo>
                    <a:pt x="13754" y="3530"/>
                  </a:lnTo>
                  <a:lnTo>
                    <a:pt x="13830" y="2273"/>
                  </a:lnTo>
                  <a:lnTo>
                    <a:pt x="13906" y="1422"/>
                  </a:lnTo>
                  <a:lnTo>
                    <a:pt x="14058" y="1295"/>
                  </a:lnTo>
                  <a:lnTo>
                    <a:pt x="14617" y="1320"/>
                  </a:lnTo>
                  <a:lnTo>
                    <a:pt x="14744" y="1473"/>
                  </a:lnTo>
                  <a:lnTo>
                    <a:pt x="14744" y="2070"/>
                  </a:lnTo>
                  <a:lnTo>
                    <a:pt x="14693" y="2794"/>
                  </a:lnTo>
                  <a:lnTo>
                    <a:pt x="15455" y="2832"/>
                  </a:lnTo>
                  <a:lnTo>
                    <a:pt x="15481" y="2527"/>
                  </a:lnTo>
                  <a:lnTo>
                    <a:pt x="15506" y="1905"/>
                  </a:lnTo>
                  <a:lnTo>
                    <a:pt x="15506" y="1498"/>
                  </a:lnTo>
                  <a:close/>
                </a:path>
                <a:path w="22225" h="12064">
                  <a:moveTo>
                    <a:pt x="18034" y="939"/>
                  </a:moveTo>
                  <a:lnTo>
                    <a:pt x="16014" y="825"/>
                  </a:lnTo>
                  <a:lnTo>
                    <a:pt x="15722" y="6451"/>
                  </a:lnTo>
                  <a:lnTo>
                    <a:pt x="17729" y="6553"/>
                  </a:lnTo>
                  <a:lnTo>
                    <a:pt x="17767" y="5880"/>
                  </a:lnTo>
                  <a:lnTo>
                    <a:pt x="16522" y="5829"/>
                  </a:lnTo>
                  <a:lnTo>
                    <a:pt x="16611" y="3987"/>
                  </a:lnTo>
                  <a:lnTo>
                    <a:pt x="17792" y="4051"/>
                  </a:lnTo>
                  <a:lnTo>
                    <a:pt x="17843" y="3365"/>
                  </a:lnTo>
                  <a:lnTo>
                    <a:pt x="16649" y="3314"/>
                  </a:lnTo>
                  <a:lnTo>
                    <a:pt x="16738" y="1549"/>
                  </a:lnTo>
                  <a:lnTo>
                    <a:pt x="17995" y="1612"/>
                  </a:lnTo>
                  <a:lnTo>
                    <a:pt x="18034" y="939"/>
                  </a:lnTo>
                  <a:close/>
                </a:path>
                <a:path w="22225" h="12064">
                  <a:moveTo>
                    <a:pt x="21767" y="6769"/>
                  </a:moveTo>
                  <a:lnTo>
                    <a:pt x="21666" y="5270"/>
                  </a:lnTo>
                  <a:lnTo>
                    <a:pt x="21628" y="4635"/>
                  </a:lnTo>
                  <a:lnTo>
                    <a:pt x="21424" y="1752"/>
                  </a:lnTo>
                  <a:lnTo>
                    <a:pt x="21374" y="1104"/>
                  </a:lnTo>
                  <a:lnTo>
                    <a:pt x="20891" y="1092"/>
                  </a:lnTo>
                  <a:lnTo>
                    <a:pt x="20891" y="4635"/>
                  </a:lnTo>
                  <a:lnTo>
                    <a:pt x="20218" y="4610"/>
                  </a:lnTo>
                  <a:lnTo>
                    <a:pt x="20408" y="3365"/>
                  </a:lnTo>
                  <a:lnTo>
                    <a:pt x="20612" y="1752"/>
                  </a:lnTo>
                  <a:lnTo>
                    <a:pt x="20802" y="1765"/>
                  </a:lnTo>
                  <a:lnTo>
                    <a:pt x="20891" y="4635"/>
                  </a:lnTo>
                  <a:lnTo>
                    <a:pt x="20891" y="1092"/>
                  </a:lnTo>
                  <a:lnTo>
                    <a:pt x="20104" y="1041"/>
                  </a:lnTo>
                  <a:lnTo>
                    <a:pt x="19126" y="6629"/>
                  </a:lnTo>
                  <a:lnTo>
                    <a:pt x="19913" y="6667"/>
                  </a:lnTo>
                  <a:lnTo>
                    <a:pt x="20104" y="5270"/>
                  </a:lnTo>
                  <a:lnTo>
                    <a:pt x="20929" y="5308"/>
                  </a:lnTo>
                  <a:lnTo>
                    <a:pt x="21005" y="6718"/>
                  </a:lnTo>
                  <a:lnTo>
                    <a:pt x="21767" y="6769"/>
                  </a:lnTo>
                  <a:close/>
                </a:path>
                <a:path w="22225" h="12064">
                  <a:moveTo>
                    <a:pt x="21805" y="8699"/>
                  </a:moveTo>
                  <a:lnTo>
                    <a:pt x="20205" y="9042"/>
                  </a:lnTo>
                  <a:lnTo>
                    <a:pt x="19862" y="7429"/>
                  </a:lnTo>
                  <a:lnTo>
                    <a:pt x="19354" y="8991"/>
                  </a:lnTo>
                  <a:lnTo>
                    <a:pt x="17792" y="8483"/>
                  </a:lnTo>
                  <a:lnTo>
                    <a:pt x="18897" y="9702"/>
                  </a:lnTo>
                  <a:lnTo>
                    <a:pt x="17678" y="10795"/>
                  </a:lnTo>
                  <a:lnTo>
                    <a:pt x="19278" y="10464"/>
                  </a:lnTo>
                  <a:lnTo>
                    <a:pt x="19621" y="12065"/>
                  </a:lnTo>
                  <a:lnTo>
                    <a:pt x="20129" y="10502"/>
                  </a:lnTo>
                  <a:lnTo>
                    <a:pt x="21691" y="11010"/>
                  </a:lnTo>
                  <a:lnTo>
                    <a:pt x="20586" y="9791"/>
                  </a:lnTo>
                  <a:lnTo>
                    <a:pt x="21805" y="8699"/>
                  </a:lnTo>
                  <a:close/>
                </a:path>
              </a:pathLst>
            </a:custGeom>
            <a:solidFill>
              <a:srgbClr val="981B1E"/>
            </a:solidFill>
          </p:spPr>
          <p:txBody>
            <a:bodyPr wrap="square" lIns="0" tIns="0" rIns="0" bIns="0" rtlCol="0"/>
            <a:lstStyle/>
            <a:p>
              <a:endParaRPr sz="1227"/>
            </a:p>
          </p:txBody>
        </p:sp>
        <p:sp>
          <p:nvSpPr>
            <p:cNvPr id="879" name="object 879"/>
            <p:cNvSpPr/>
            <p:nvPr/>
          </p:nvSpPr>
          <p:spPr>
            <a:xfrm>
              <a:off x="6293180" y="4705959"/>
              <a:ext cx="17145" cy="5715"/>
            </a:xfrm>
            <a:custGeom>
              <a:avLst/>
              <a:gdLst/>
              <a:ahLst/>
              <a:cxnLst/>
              <a:rect l="l" t="t" r="r" b="b"/>
              <a:pathLst>
                <a:path w="17145" h="5714">
                  <a:moveTo>
                    <a:pt x="2133" y="685"/>
                  </a:moveTo>
                  <a:lnTo>
                    <a:pt x="2070" y="431"/>
                  </a:lnTo>
                  <a:lnTo>
                    <a:pt x="1917" y="279"/>
                  </a:lnTo>
                  <a:lnTo>
                    <a:pt x="1778" y="114"/>
                  </a:lnTo>
                  <a:lnTo>
                    <a:pt x="1536" y="25"/>
                  </a:lnTo>
                  <a:lnTo>
                    <a:pt x="1193" y="12"/>
                  </a:lnTo>
                  <a:lnTo>
                    <a:pt x="850" y="0"/>
                  </a:lnTo>
                  <a:lnTo>
                    <a:pt x="596" y="63"/>
                  </a:lnTo>
                  <a:lnTo>
                    <a:pt x="266" y="381"/>
                  </a:lnTo>
                  <a:lnTo>
                    <a:pt x="177" y="609"/>
                  </a:lnTo>
                  <a:lnTo>
                    <a:pt x="165" y="914"/>
                  </a:lnTo>
                  <a:lnTo>
                    <a:pt x="139" y="1206"/>
                  </a:lnTo>
                  <a:lnTo>
                    <a:pt x="127" y="1511"/>
                  </a:lnTo>
                  <a:lnTo>
                    <a:pt x="76" y="2159"/>
                  </a:lnTo>
                  <a:lnTo>
                    <a:pt x="0" y="4076"/>
                  </a:lnTo>
                  <a:lnTo>
                    <a:pt x="63" y="4318"/>
                  </a:lnTo>
                  <a:lnTo>
                    <a:pt x="342" y="4635"/>
                  </a:lnTo>
                  <a:lnTo>
                    <a:pt x="596" y="4724"/>
                  </a:lnTo>
                  <a:lnTo>
                    <a:pt x="939" y="4737"/>
                  </a:lnTo>
                  <a:lnTo>
                    <a:pt x="1295" y="4762"/>
                  </a:lnTo>
                  <a:lnTo>
                    <a:pt x="1549" y="4699"/>
                  </a:lnTo>
                  <a:lnTo>
                    <a:pt x="1879" y="4419"/>
                  </a:lnTo>
                  <a:lnTo>
                    <a:pt x="1968" y="4178"/>
                  </a:lnTo>
                  <a:lnTo>
                    <a:pt x="2019" y="3568"/>
                  </a:lnTo>
                  <a:lnTo>
                    <a:pt x="2019" y="3429"/>
                  </a:lnTo>
                  <a:lnTo>
                    <a:pt x="2032" y="3302"/>
                  </a:lnTo>
                  <a:lnTo>
                    <a:pt x="2032" y="3035"/>
                  </a:lnTo>
                  <a:lnTo>
                    <a:pt x="1409" y="3009"/>
                  </a:lnTo>
                  <a:lnTo>
                    <a:pt x="1409" y="3289"/>
                  </a:lnTo>
                  <a:lnTo>
                    <a:pt x="1371" y="3771"/>
                  </a:lnTo>
                  <a:lnTo>
                    <a:pt x="1371" y="3911"/>
                  </a:lnTo>
                  <a:lnTo>
                    <a:pt x="1346" y="4127"/>
                  </a:lnTo>
                  <a:lnTo>
                    <a:pt x="1219" y="4241"/>
                  </a:lnTo>
                  <a:lnTo>
                    <a:pt x="736" y="4216"/>
                  </a:lnTo>
                  <a:lnTo>
                    <a:pt x="622" y="4089"/>
                  </a:lnTo>
                  <a:lnTo>
                    <a:pt x="635" y="3873"/>
                  </a:lnTo>
                  <a:lnTo>
                    <a:pt x="647" y="3378"/>
                  </a:lnTo>
                  <a:lnTo>
                    <a:pt x="749" y="1333"/>
                  </a:lnTo>
                  <a:lnTo>
                    <a:pt x="787" y="838"/>
                  </a:lnTo>
                  <a:lnTo>
                    <a:pt x="812" y="622"/>
                  </a:lnTo>
                  <a:lnTo>
                    <a:pt x="939" y="520"/>
                  </a:lnTo>
                  <a:lnTo>
                    <a:pt x="1397" y="546"/>
                  </a:lnTo>
                  <a:lnTo>
                    <a:pt x="1498" y="1155"/>
                  </a:lnTo>
                  <a:lnTo>
                    <a:pt x="1460" y="1625"/>
                  </a:lnTo>
                  <a:lnTo>
                    <a:pt x="1460" y="1752"/>
                  </a:lnTo>
                  <a:lnTo>
                    <a:pt x="2082" y="1778"/>
                  </a:lnTo>
                  <a:lnTo>
                    <a:pt x="2095" y="1549"/>
                  </a:lnTo>
                  <a:lnTo>
                    <a:pt x="2120" y="1257"/>
                  </a:lnTo>
                  <a:lnTo>
                    <a:pt x="2120" y="1016"/>
                  </a:lnTo>
                  <a:lnTo>
                    <a:pt x="2133" y="685"/>
                  </a:lnTo>
                  <a:close/>
                </a:path>
                <a:path w="17145" h="5714">
                  <a:moveTo>
                    <a:pt x="4800" y="254"/>
                  </a:moveTo>
                  <a:lnTo>
                    <a:pt x="4178" y="215"/>
                  </a:lnTo>
                  <a:lnTo>
                    <a:pt x="4064" y="2222"/>
                  </a:lnTo>
                  <a:lnTo>
                    <a:pt x="3390" y="2197"/>
                  </a:lnTo>
                  <a:lnTo>
                    <a:pt x="3492" y="177"/>
                  </a:lnTo>
                  <a:lnTo>
                    <a:pt x="2870" y="139"/>
                  </a:lnTo>
                  <a:lnTo>
                    <a:pt x="2628" y="4775"/>
                  </a:lnTo>
                  <a:lnTo>
                    <a:pt x="3251" y="4813"/>
                  </a:lnTo>
                  <a:lnTo>
                    <a:pt x="3365" y="2743"/>
                  </a:lnTo>
                  <a:lnTo>
                    <a:pt x="4038" y="2768"/>
                  </a:lnTo>
                  <a:lnTo>
                    <a:pt x="3937" y="4838"/>
                  </a:lnTo>
                  <a:lnTo>
                    <a:pt x="4546" y="4876"/>
                  </a:lnTo>
                  <a:lnTo>
                    <a:pt x="4800" y="254"/>
                  </a:lnTo>
                  <a:close/>
                </a:path>
                <a:path w="17145" h="5714">
                  <a:moveTo>
                    <a:pt x="6273" y="317"/>
                  </a:moveTo>
                  <a:lnTo>
                    <a:pt x="5651" y="279"/>
                  </a:lnTo>
                  <a:lnTo>
                    <a:pt x="5410" y="4914"/>
                  </a:lnTo>
                  <a:lnTo>
                    <a:pt x="6032" y="4953"/>
                  </a:lnTo>
                  <a:lnTo>
                    <a:pt x="6273" y="317"/>
                  </a:lnTo>
                  <a:close/>
                </a:path>
                <a:path w="17145" h="5714">
                  <a:moveTo>
                    <a:pt x="9029" y="1041"/>
                  </a:moveTo>
                  <a:lnTo>
                    <a:pt x="8966" y="787"/>
                  </a:lnTo>
                  <a:lnTo>
                    <a:pt x="8813" y="635"/>
                  </a:lnTo>
                  <a:lnTo>
                    <a:pt x="8674" y="469"/>
                  </a:lnTo>
                  <a:lnTo>
                    <a:pt x="8432" y="381"/>
                  </a:lnTo>
                  <a:lnTo>
                    <a:pt x="8089" y="368"/>
                  </a:lnTo>
                  <a:lnTo>
                    <a:pt x="7747" y="355"/>
                  </a:lnTo>
                  <a:lnTo>
                    <a:pt x="7493" y="419"/>
                  </a:lnTo>
                  <a:lnTo>
                    <a:pt x="7162" y="736"/>
                  </a:lnTo>
                  <a:lnTo>
                    <a:pt x="7073" y="965"/>
                  </a:lnTo>
                  <a:lnTo>
                    <a:pt x="7061" y="1270"/>
                  </a:lnTo>
                  <a:lnTo>
                    <a:pt x="7035" y="1562"/>
                  </a:lnTo>
                  <a:lnTo>
                    <a:pt x="7023" y="1866"/>
                  </a:lnTo>
                  <a:lnTo>
                    <a:pt x="6972" y="2514"/>
                  </a:lnTo>
                  <a:lnTo>
                    <a:pt x="6896" y="4432"/>
                  </a:lnTo>
                  <a:lnTo>
                    <a:pt x="6959" y="4673"/>
                  </a:lnTo>
                  <a:lnTo>
                    <a:pt x="7239" y="4991"/>
                  </a:lnTo>
                  <a:lnTo>
                    <a:pt x="7493" y="5080"/>
                  </a:lnTo>
                  <a:lnTo>
                    <a:pt x="7835" y="5092"/>
                  </a:lnTo>
                  <a:lnTo>
                    <a:pt x="8191" y="5118"/>
                  </a:lnTo>
                  <a:lnTo>
                    <a:pt x="8445" y="5054"/>
                  </a:lnTo>
                  <a:lnTo>
                    <a:pt x="8775" y="4775"/>
                  </a:lnTo>
                  <a:lnTo>
                    <a:pt x="8864" y="4533"/>
                  </a:lnTo>
                  <a:lnTo>
                    <a:pt x="8915" y="3924"/>
                  </a:lnTo>
                  <a:lnTo>
                    <a:pt x="8915" y="3784"/>
                  </a:lnTo>
                  <a:lnTo>
                    <a:pt x="8928" y="3657"/>
                  </a:lnTo>
                  <a:lnTo>
                    <a:pt x="8928" y="3390"/>
                  </a:lnTo>
                  <a:lnTo>
                    <a:pt x="8305" y="3365"/>
                  </a:lnTo>
                  <a:lnTo>
                    <a:pt x="8305" y="3644"/>
                  </a:lnTo>
                  <a:lnTo>
                    <a:pt x="8267" y="4127"/>
                  </a:lnTo>
                  <a:lnTo>
                    <a:pt x="8267" y="4267"/>
                  </a:lnTo>
                  <a:lnTo>
                    <a:pt x="8242" y="4483"/>
                  </a:lnTo>
                  <a:lnTo>
                    <a:pt x="8115" y="4597"/>
                  </a:lnTo>
                  <a:lnTo>
                    <a:pt x="7632" y="4572"/>
                  </a:lnTo>
                  <a:lnTo>
                    <a:pt x="7518" y="4445"/>
                  </a:lnTo>
                  <a:lnTo>
                    <a:pt x="7531" y="4229"/>
                  </a:lnTo>
                  <a:lnTo>
                    <a:pt x="7543" y="3733"/>
                  </a:lnTo>
                  <a:lnTo>
                    <a:pt x="7645" y="1689"/>
                  </a:lnTo>
                  <a:lnTo>
                    <a:pt x="7683" y="1193"/>
                  </a:lnTo>
                  <a:lnTo>
                    <a:pt x="7708" y="977"/>
                  </a:lnTo>
                  <a:lnTo>
                    <a:pt x="7835" y="863"/>
                  </a:lnTo>
                  <a:lnTo>
                    <a:pt x="8064" y="889"/>
                  </a:lnTo>
                  <a:lnTo>
                    <a:pt x="8293" y="901"/>
                  </a:lnTo>
                  <a:lnTo>
                    <a:pt x="8394" y="1511"/>
                  </a:lnTo>
                  <a:lnTo>
                    <a:pt x="8356" y="1981"/>
                  </a:lnTo>
                  <a:lnTo>
                    <a:pt x="8356" y="2108"/>
                  </a:lnTo>
                  <a:lnTo>
                    <a:pt x="8978" y="2133"/>
                  </a:lnTo>
                  <a:lnTo>
                    <a:pt x="8991" y="1905"/>
                  </a:lnTo>
                  <a:lnTo>
                    <a:pt x="9017" y="1612"/>
                  </a:lnTo>
                  <a:lnTo>
                    <a:pt x="9017" y="1371"/>
                  </a:lnTo>
                  <a:lnTo>
                    <a:pt x="9029" y="1041"/>
                  </a:lnTo>
                  <a:close/>
                </a:path>
                <a:path w="17145" h="5714">
                  <a:moveTo>
                    <a:pt x="11569" y="5245"/>
                  </a:moveTo>
                  <a:lnTo>
                    <a:pt x="11480" y="4013"/>
                  </a:lnTo>
                  <a:lnTo>
                    <a:pt x="11442" y="3492"/>
                  </a:lnTo>
                  <a:lnTo>
                    <a:pt x="11290" y="1104"/>
                  </a:lnTo>
                  <a:lnTo>
                    <a:pt x="11252" y="596"/>
                  </a:lnTo>
                  <a:lnTo>
                    <a:pt x="10833" y="584"/>
                  </a:lnTo>
                  <a:lnTo>
                    <a:pt x="10833" y="3492"/>
                  </a:lnTo>
                  <a:lnTo>
                    <a:pt x="10287" y="3479"/>
                  </a:lnTo>
                  <a:lnTo>
                    <a:pt x="10452" y="2451"/>
                  </a:lnTo>
                  <a:lnTo>
                    <a:pt x="10604" y="1104"/>
                  </a:lnTo>
                  <a:lnTo>
                    <a:pt x="10782" y="1117"/>
                  </a:lnTo>
                  <a:lnTo>
                    <a:pt x="10833" y="3492"/>
                  </a:lnTo>
                  <a:lnTo>
                    <a:pt x="10833" y="584"/>
                  </a:lnTo>
                  <a:lnTo>
                    <a:pt x="10198" y="533"/>
                  </a:lnTo>
                  <a:lnTo>
                    <a:pt x="9398" y="5130"/>
                  </a:lnTo>
                  <a:lnTo>
                    <a:pt x="10033" y="5168"/>
                  </a:lnTo>
                  <a:lnTo>
                    <a:pt x="10210" y="4013"/>
                  </a:lnTo>
                  <a:lnTo>
                    <a:pt x="10883" y="4051"/>
                  </a:lnTo>
                  <a:lnTo>
                    <a:pt x="10934" y="5207"/>
                  </a:lnTo>
                  <a:lnTo>
                    <a:pt x="11569" y="5245"/>
                  </a:lnTo>
                  <a:close/>
                </a:path>
                <a:path w="17145" h="5714">
                  <a:moveTo>
                    <a:pt x="14363" y="1651"/>
                  </a:moveTo>
                  <a:lnTo>
                    <a:pt x="13436" y="647"/>
                  </a:lnTo>
                  <a:lnTo>
                    <a:pt x="13093" y="622"/>
                  </a:lnTo>
                  <a:lnTo>
                    <a:pt x="12357" y="2171"/>
                  </a:lnTo>
                  <a:lnTo>
                    <a:pt x="12331" y="2489"/>
                  </a:lnTo>
                  <a:lnTo>
                    <a:pt x="12319" y="2806"/>
                  </a:lnTo>
                  <a:lnTo>
                    <a:pt x="12293" y="3124"/>
                  </a:lnTo>
                  <a:lnTo>
                    <a:pt x="12255" y="4076"/>
                  </a:lnTo>
                  <a:lnTo>
                    <a:pt x="12255" y="4356"/>
                  </a:lnTo>
                  <a:lnTo>
                    <a:pt x="12242" y="4699"/>
                  </a:lnTo>
                  <a:lnTo>
                    <a:pt x="12306" y="4953"/>
                  </a:lnTo>
                  <a:lnTo>
                    <a:pt x="12585" y="5257"/>
                  </a:lnTo>
                  <a:lnTo>
                    <a:pt x="12839" y="5346"/>
                  </a:lnTo>
                  <a:lnTo>
                    <a:pt x="13182" y="5372"/>
                  </a:lnTo>
                  <a:lnTo>
                    <a:pt x="13525" y="5384"/>
                  </a:lnTo>
                  <a:lnTo>
                    <a:pt x="13779" y="5321"/>
                  </a:lnTo>
                  <a:lnTo>
                    <a:pt x="14097" y="5041"/>
                  </a:lnTo>
                  <a:lnTo>
                    <a:pt x="14198" y="4800"/>
                  </a:lnTo>
                  <a:lnTo>
                    <a:pt x="14224" y="4457"/>
                  </a:lnTo>
                  <a:lnTo>
                    <a:pt x="14249" y="4241"/>
                  </a:lnTo>
                  <a:lnTo>
                    <a:pt x="14300" y="3429"/>
                  </a:lnTo>
                  <a:lnTo>
                    <a:pt x="14300" y="3263"/>
                  </a:lnTo>
                  <a:lnTo>
                    <a:pt x="13335" y="3225"/>
                  </a:lnTo>
                  <a:lnTo>
                    <a:pt x="13309" y="3771"/>
                  </a:lnTo>
                  <a:lnTo>
                    <a:pt x="13652" y="3784"/>
                  </a:lnTo>
                  <a:lnTo>
                    <a:pt x="13652" y="4165"/>
                  </a:lnTo>
                  <a:lnTo>
                    <a:pt x="13589" y="4762"/>
                  </a:lnTo>
                  <a:lnTo>
                    <a:pt x="13462" y="4864"/>
                  </a:lnTo>
                  <a:lnTo>
                    <a:pt x="12979" y="4838"/>
                  </a:lnTo>
                  <a:lnTo>
                    <a:pt x="12877" y="4013"/>
                  </a:lnTo>
                  <a:lnTo>
                    <a:pt x="12954" y="2463"/>
                  </a:lnTo>
                  <a:lnTo>
                    <a:pt x="13030" y="1473"/>
                  </a:lnTo>
                  <a:lnTo>
                    <a:pt x="13055" y="1257"/>
                  </a:lnTo>
                  <a:lnTo>
                    <a:pt x="13182" y="1155"/>
                  </a:lnTo>
                  <a:lnTo>
                    <a:pt x="13411" y="1168"/>
                  </a:lnTo>
                  <a:lnTo>
                    <a:pt x="13627" y="1168"/>
                  </a:lnTo>
                  <a:lnTo>
                    <a:pt x="13741" y="1295"/>
                  </a:lnTo>
                  <a:lnTo>
                    <a:pt x="13741" y="1790"/>
                  </a:lnTo>
                  <a:lnTo>
                    <a:pt x="13690" y="2387"/>
                  </a:lnTo>
                  <a:lnTo>
                    <a:pt x="14312" y="2413"/>
                  </a:lnTo>
                  <a:lnTo>
                    <a:pt x="14351" y="2159"/>
                  </a:lnTo>
                  <a:lnTo>
                    <a:pt x="14363" y="1905"/>
                  </a:lnTo>
                  <a:lnTo>
                    <a:pt x="14363" y="1651"/>
                  </a:lnTo>
                  <a:close/>
                </a:path>
                <a:path w="17145" h="5714">
                  <a:moveTo>
                    <a:pt x="17068" y="1295"/>
                  </a:moveTo>
                  <a:lnTo>
                    <a:pt x="16954" y="1117"/>
                  </a:lnTo>
                  <a:lnTo>
                    <a:pt x="16764" y="901"/>
                  </a:lnTo>
                  <a:lnTo>
                    <a:pt x="16522" y="812"/>
                  </a:lnTo>
                  <a:lnTo>
                    <a:pt x="16383" y="812"/>
                  </a:lnTo>
                  <a:lnTo>
                    <a:pt x="16383" y="1320"/>
                  </a:lnTo>
                  <a:lnTo>
                    <a:pt x="16383" y="3683"/>
                  </a:lnTo>
                  <a:lnTo>
                    <a:pt x="16268" y="4953"/>
                  </a:lnTo>
                  <a:lnTo>
                    <a:pt x="15709" y="4991"/>
                  </a:lnTo>
                  <a:lnTo>
                    <a:pt x="15824" y="1358"/>
                  </a:lnTo>
                  <a:lnTo>
                    <a:pt x="16383" y="1320"/>
                  </a:lnTo>
                  <a:lnTo>
                    <a:pt x="16383" y="812"/>
                  </a:lnTo>
                  <a:lnTo>
                    <a:pt x="14998" y="4953"/>
                  </a:lnTo>
                  <a:lnTo>
                    <a:pt x="15125" y="5194"/>
                  </a:lnTo>
                  <a:lnTo>
                    <a:pt x="15328" y="5410"/>
                  </a:lnTo>
                  <a:lnTo>
                    <a:pt x="15582" y="5499"/>
                  </a:lnTo>
                  <a:lnTo>
                    <a:pt x="16268" y="5537"/>
                  </a:lnTo>
                  <a:lnTo>
                    <a:pt x="16522" y="5473"/>
                  </a:lnTo>
                  <a:lnTo>
                    <a:pt x="16840" y="5194"/>
                  </a:lnTo>
                  <a:lnTo>
                    <a:pt x="16903" y="5016"/>
                  </a:lnTo>
                  <a:lnTo>
                    <a:pt x="17030" y="3683"/>
                  </a:lnTo>
                  <a:lnTo>
                    <a:pt x="17068" y="1295"/>
                  </a:lnTo>
                  <a:close/>
                </a:path>
              </a:pathLst>
            </a:custGeom>
            <a:solidFill>
              <a:srgbClr val="FFFFFF"/>
            </a:solidFill>
          </p:spPr>
          <p:txBody>
            <a:bodyPr wrap="square" lIns="0" tIns="0" rIns="0" bIns="0" rtlCol="0"/>
            <a:lstStyle/>
            <a:p>
              <a:endParaRPr sz="1227"/>
            </a:p>
          </p:txBody>
        </p:sp>
        <p:sp>
          <p:nvSpPr>
            <p:cNvPr id="880" name="object 880"/>
            <p:cNvSpPr/>
            <p:nvPr/>
          </p:nvSpPr>
          <p:spPr>
            <a:xfrm>
              <a:off x="6293408" y="4699520"/>
              <a:ext cx="22225" cy="12065"/>
            </a:xfrm>
            <a:custGeom>
              <a:avLst/>
              <a:gdLst/>
              <a:ahLst/>
              <a:cxnLst/>
              <a:rect l="l" t="t" r="r" b="b"/>
              <a:pathLst>
                <a:path w="22225" h="12064">
                  <a:moveTo>
                    <a:pt x="2527" y="723"/>
                  </a:moveTo>
                  <a:lnTo>
                    <a:pt x="2476" y="558"/>
                  </a:lnTo>
                  <a:lnTo>
                    <a:pt x="2120" y="190"/>
                  </a:lnTo>
                  <a:lnTo>
                    <a:pt x="1816" y="88"/>
                  </a:lnTo>
                  <a:lnTo>
                    <a:pt x="1701" y="2895"/>
                  </a:lnTo>
                  <a:lnTo>
                    <a:pt x="1536" y="3035"/>
                  </a:lnTo>
                  <a:lnTo>
                    <a:pt x="901" y="2997"/>
                  </a:lnTo>
                  <a:lnTo>
                    <a:pt x="1016" y="723"/>
                  </a:lnTo>
                  <a:lnTo>
                    <a:pt x="1663" y="749"/>
                  </a:lnTo>
                  <a:lnTo>
                    <a:pt x="1701" y="2895"/>
                  </a:lnTo>
                  <a:lnTo>
                    <a:pt x="1701" y="88"/>
                  </a:lnTo>
                  <a:lnTo>
                    <a:pt x="304" y="0"/>
                  </a:lnTo>
                  <a:lnTo>
                    <a:pt x="0" y="5626"/>
                  </a:lnTo>
                  <a:lnTo>
                    <a:pt x="762" y="5664"/>
                  </a:lnTo>
                  <a:lnTo>
                    <a:pt x="863" y="3670"/>
                  </a:lnTo>
                  <a:lnTo>
                    <a:pt x="1625" y="3708"/>
                  </a:lnTo>
                  <a:lnTo>
                    <a:pt x="1816" y="3670"/>
                  </a:lnTo>
                  <a:lnTo>
                    <a:pt x="1943" y="3644"/>
                  </a:lnTo>
                  <a:lnTo>
                    <a:pt x="2336" y="3302"/>
                  </a:lnTo>
                  <a:lnTo>
                    <a:pt x="2451" y="3035"/>
                  </a:lnTo>
                  <a:lnTo>
                    <a:pt x="2527" y="723"/>
                  </a:lnTo>
                  <a:close/>
                </a:path>
                <a:path w="22225" h="12064">
                  <a:moveTo>
                    <a:pt x="5219" y="863"/>
                  </a:moveTo>
                  <a:lnTo>
                    <a:pt x="5168" y="698"/>
                  </a:lnTo>
                  <a:lnTo>
                    <a:pt x="4813" y="330"/>
                  </a:lnTo>
                  <a:lnTo>
                    <a:pt x="4508" y="228"/>
                  </a:lnTo>
                  <a:lnTo>
                    <a:pt x="4394" y="3009"/>
                  </a:lnTo>
                  <a:lnTo>
                    <a:pt x="4229" y="3149"/>
                  </a:lnTo>
                  <a:lnTo>
                    <a:pt x="3594" y="3111"/>
                  </a:lnTo>
                  <a:lnTo>
                    <a:pt x="3708" y="863"/>
                  </a:lnTo>
                  <a:lnTo>
                    <a:pt x="4356" y="901"/>
                  </a:lnTo>
                  <a:lnTo>
                    <a:pt x="4394" y="3009"/>
                  </a:lnTo>
                  <a:lnTo>
                    <a:pt x="4394" y="228"/>
                  </a:lnTo>
                  <a:lnTo>
                    <a:pt x="2984" y="152"/>
                  </a:lnTo>
                  <a:lnTo>
                    <a:pt x="2692" y="5765"/>
                  </a:lnTo>
                  <a:lnTo>
                    <a:pt x="3454" y="5803"/>
                  </a:lnTo>
                  <a:lnTo>
                    <a:pt x="3556" y="3784"/>
                  </a:lnTo>
                  <a:lnTo>
                    <a:pt x="3886" y="3797"/>
                  </a:lnTo>
                  <a:lnTo>
                    <a:pt x="4305" y="5854"/>
                  </a:lnTo>
                  <a:lnTo>
                    <a:pt x="5105" y="5892"/>
                  </a:lnTo>
                  <a:lnTo>
                    <a:pt x="4622" y="3784"/>
                  </a:lnTo>
                  <a:lnTo>
                    <a:pt x="4953" y="3581"/>
                  </a:lnTo>
                  <a:lnTo>
                    <a:pt x="5130" y="3251"/>
                  </a:lnTo>
                  <a:lnTo>
                    <a:pt x="5219" y="863"/>
                  </a:lnTo>
                  <a:close/>
                </a:path>
                <a:path w="22225" h="12064">
                  <a:moveTo>
                    <a:pt x="8013" y="914"/>
                  </a:moveTo>
                  <a:lnTo>
                    <a:pt x="7645" y="431"/>
                  </a:lnTo>
                  <a:lnTo>
                    <a:pt x="7340" y="317"/>
                  </a:lnTo>
                  <a:lnTo>
                    <a:pt x="7200" y="317"/>
                  </a:lnTo>
                  <a:lnTo>
                    <a:pt x="7200" y="3670"/>
                  </a:lnTo>
                  <a:lnTo>
                    <a:pt x="7099" y="5232"/>
                  </a:lnTo>
                  <a:lnTo>
                    <a:pt x="7010" y="5359"/>
                  </a:lnTo>
                  <a:lnTo>
                    <a:pt x="6362" y="5397"/>
                  </a:lnTo>
                  <a:lnTo>
                    <a:pt x="6388" y="1689"/>
                  </a:lnTo>
                  <a:lnTo>
                    <a:pt x="6451" y="1041"/>
                  </a:lnTo>
                  <a:lnTo>
                    <a:pt x="6604" y="914"/>
                  </a:lnTo>
                  <a:lnTo>
                    <a:pt x="7175" y="939"/>
                  </a:lnTo>
                  <a:lnTo>
                    <a:pt x="7200" y="3670"/>
                  </a:lnTo>
                  <a:lnTo>
                    <a:pt x="7200" y="317"/>
                  </a:lnTo>
                  <a:lnTo>
                    <a:pt x="5549" y="5537"/>
                  </a:lnTo>
                  <a:lnTo>
                    <a:pt x="5905" y="5918"/>
                  </a:lnTo>
                  <a:lnTo>
                    <a:pt x="6197" y="6019"/>
                  </a:lnTo>
                  <a:lnTo>
                    <a:pt x="7048" y="6057"/>
                  </a:lnTo>
                  <a:lnTo>
                    <a:pt x="7353" y="5981"/>
                  </a:lnTo>
                  <a:lnTo>
                    <a:pt x="7734" y="5651"/>
                  </a:lnTo>
                  <a:lnTo>
                    <a:pt x="7823" y="5422"/>
                  </a:lnTo>
                  <a:lnTo>
                    <a:pt x="7912" y="4648"/>
                  </a:lnTo>
                  <a:lnTo>
                    <a:pt x="7988" y="3670"/>
                  </a:lnTo>
                  <a:lnTo>
                    <a:pt x="8013" y="914"/>
                  </a:lnTo>
                  <a:close/>
                </a:path>
                <a:path w="22225" h="12064">
                  <a:moveTo>
                    <a:pt x="10629" y="546"/>
                  </a:moveTo>
                  <a:lnTo>
                    <a:pt x="8255" y="419"/>
                  </a:lnTo>
                  <a:lnTo>
                    <a:pt x="8216" y="1092"/>
                  </a:lnTo>
                  <a:lnTo>
                    <a:pt x="9029" y="1143"/>
                  </a:lnTo>
                  <a:lnTo>
                    <a:pt x="8763" y="6083"/>
                  </a:lnTo>
                  <a:lnTo>
                    <a:pt x="9537" y="6121"/>
                  </a:lnTo>
                  <a:lnTo>
                    <a:pt x="9791" y="1181"/>
                  </a:lnTo>
                  <a:lnTo>
                    <a:pt x="10591" y="1219"/>
                  </a:lnTo>
                  <a:lnTo>
                    <a:pt x="10629" y="546"/>
                  </a:lnTo>
                  <a:close/>
                </a:path>
                <a:path w="22225" h="12064">
                  <a:moveTo>
                    <a:pt x="12877" y="660"/>
                  </a:moveTo>
                  <a:lnTo>
                    <a:pt x="10858" y="558"/>
                  </a:lnTo>
                  <a:lnTo>
                    <a:pt x="10566" y="6184"/>
                  </a:lnTo>
                  <a:lnTo>
                    <a:pt x="12573" y="6286"/>
                  </a:lnTo>
                  <a:lnTo>
                    <a:pt x="12611" y="5613"/>
                  </a:lnTo>
                  <a:lnTo>
                    <a:pt x="11366" y="5549"/>
                  </a:lnTo>
                  <a:lnTo>
                    <a:pt x="11455" y="3721"/>
                  </a:lnTo>
                  <a:lnTo>
                    <a:pt x="12636" y="3771"/>
                  </a:lnTo>
                  <a:lnTo>
                    <a:pt x="12687" y="3098"/>
                  </a:lnTo>
                  <a:lnTo>
                    <a:pt x="11493" y="3048"/>
                  </a:lnTo>
                  <a:lnTo>
                    <a:pt x="11582" y="1282"/>
                  </a:lnTo>
                  <a:lnTo>
                    <a:pt x="12839" y="1346"/>
                  </a:lnTo>
                  <a:lnTo>
                    <a:pt x="12877" y="660"/>
                  </a:lnTo>
                  <a:close/>
                </a:path>
                <a:path w="22225" h="12064">
                  <a:moveTo>
                    <a:pt x="15519" y="1498"/>
                  </a:moveTo>
                  <a:lnTo>
                    <a:pt x="13970" y="660"/>
                  </a:lnTo>
                  <a:lnTo>
                    <a:pt x="13665" y="736"/>
                  </a:lnTo>
                  <a:lnTo>
                    <a:pt x="13284" y="1092"/>
                  </a:lnTo>
                  <a:lnTo>
                    <a:pt x="13169" y="1397"/>
                  </a:lnTo>
                  <a:lnTo>
                    <a:pt x="13030" y="3302"/>
                  </a:lnTo>
                  <a:lnTo>
                    <a:pt x="13017" y="3695"/>
                  </a:lnTo>
                  <a:lnTo>
                    <a:pt x="12992" y="4089"/>
                  </a:lnTo>
                  <a:lnTo>
                    <a:pt x="14503" y="6438"/>
                  </a:lnTo>
                  <a:lnTo>
                    <a:pt x="14808" y="6375"/>
                  </a:lnTo>
                  <a:lnTo>
                    <a:pt x="15189" y="6032"/>
                  </a:lnTo>
                  <a:lnTo>
                    <a:pt x="15316" y="5727"/>
                  </a:lnTo>
                  <a:lnTo>
                    <a:pt x="15379" y="5054"/>
                  </a:lnTo>
                  <a:lnTo>
                    <a:pt x="15405" y="4533"/>
                  </a:lnTo>
                  <a:lnTo>
                    <a:pt x="15430" y="4292"/>
                  </a:lnTo>
                  <a:lnTo>
                    <a:pt x="15430" y="3873"/>
                  </a:lnTo>
                  <a:lnTo>
                    <a:pt x="14274" y="3810"/>
                  </a:lnTo>
                  <a:lnTo>
                    <a:pt x="14236" y="4470"/>
                  </a:lnTo>
                  <a:lnTo>
                    <a:pt x="14655" y="4495"/>
                  </a:lnTo>
                  <a:lnTo>
                    <a:pt x="14655" y="4787"/>
                  </a:lnTo>
                  <a:lnTo>
                    <a:pt x="14630" y="5130"/>
                  </a:lnTo>
                  <a:lnTo>
                    <a:pt x="14630" y="5283"/>
                  </a:lnTo>
                  <a:lnTo>
                    <a:pt x="14579" y="5689"/>
                  </a:lnTo>
                  <a:lnTo>
                    <a:pt x="14414" y="5816"/>
                  </a:lnTo>
                  <a:lnTo>
                    <a:pt x="14122" y="5791"/>
                  </a:lnTo>
                  <a:lnTo>
                    <a:pt x="13843" y="5778"/>
                  </a:lnTo>
                  <a:lnTo>
                    <a:pt x="13703" y="5638"/>
                  </a:lnTo>
                  <a:lnTo>
                    <a:pt x="13716" y="4775"/>
                  </a:lnTo>
                  <a:lnTo>
                    <a:pt x="13766" y="3530"/>
                  </a:lnTo>
                  <a:lnTo>
                    <a:pt x="13843" y="2273"/>
                  </a:lnTo>
                  <a:lnTo>
                    <a:pt x="13919" y="1422"/>
                  </a:lnTo>
                  <a:lnTo>
                    <a:pt x="14071" y="1295"/>
                  </a:lnTo>
                  <a:lnTo>
                    <a:pt x="14630" y="1320"/>
                  </a:lnTo>
                  <a:lnTo>
                    <a:pt x="14757" y="1473"/>
                  </a:lnTo>
                  <a:lnTo>
                    <a:pt x="14757" y="2070"/>
                  </a:lnTo>
                  <a:lnTo>
                    <a:pt x="14706" y="2794"/>
                  </a:lnTo>
                  <a:lnTo>
                    <a:pt x="15468" y="2832"/>
                  </a:lnTo>
                  <a:lnTo>
                    <a:pt x="15494" y="2527"/>
                  </a:lnTo>
                  <a:lnTo>
                    <a:pt x="15519" y="1905"/>
                  </a:lnTo>
                  <a:lnTo>
                    <a:pt x="15519" y="1498"/>
                  </a:lnTo>
                  <a:close/>
                </a:path>
                <a:path w="22225" h="12064">
                  <a:moveTo>
                    <a:pt x="18034" y="927"/>
                  </a:moveTo>
                  <a:lnTo>
                    <a:pt x="16014" y="825"/>
                  </a:lnTo>
                  <a:lnTo>
                    <a:pt x="15722" y="6438"/>
                  </a:lnTo>
                  <a:lnTo>
                    <a:pt x="17729" y="6553"/>
                  </a:lnTo>
                  <a:lnTo>
                    <a:pt x="17767" y="5880"/>
                  </a:lnTo>
                  <a:lnTo>
                    <a:pt x="16522" y="5816"/>
                  </a:lnTo>
                  <a:lnTo>
                    <a:pt x="16611" y="3975"/>
                  </a:lnTo>
                  <a:lnTo>
                    <a:pt x="17792" y="4038"/>
                  </a:lnTo>
                  <a:lnTo>
                    <a:pt x="17830" y="3365"/>
                  </a:lnTo>
                  <a:lnTo>
                    <a:pt x="16649" y="3302"/>
                  </a:lnTo>
                  <a:lnTo>
                    <a:pt x="16738" y="1549"/>
                  </a:lnTo>
                  <a:lnTo>
                    <a:pt x="17995" y="1600"/>
                  </a:lnTo>
                  <a:lnTo>
                    <a:pt x="18034" y="927"/>
                  </a:lnTo>
                  <a:close/>
                </a:path>
                <a:path w="22225" h="12064">
                  <a:moveTo>
                    <a:pt x="21780" y="6769"/>
                  </a:moveTo>
                  <a:lnTo>
                    <a:pt x="21666" y="5283"/>
                  </a:lnTo>
                  <a:lnTo>
                    <a:pt x="21628" y="4635"/>
                  </a:lnTo>
                  <a:lnTo>
                    <a:pt x="21424" y="1752"/>
                  </a:lnTo>
                  <a:lnTo>
                    <a:pt x="21386" y="1117"/>
                  </a:lnTo>
                  <a:lnTo>
                    <a:pt x="20904" y="1104"/>
                  </a:lnTo>
                  <a:lnTo>
                    <a:pt x="20904" y="4635"/>
                  </a:lnTo>
                  <a:lnTo>
                    <a:pt x="20231" y="4610"/>
                  </a:lnTo>
                  <a:lnTo>
                    <a:pt x="20421" y="3365"/>
                  </a:lnTo>
                  <a:lnTo>
                    <a:pt x="20624" y="1752"/>
                  </a:lnTo>
                  <a:lnTo>
                    <a:pt x="20815" y="1765"/>
                  </a:lnTo>
                  <a:lnTo>
                    <a:pt x="20904" y="4635"/>
                  </a:lnTo>
                  <a:lnTo>
                    <a:pt x="20904" y="1104"/>
                  </a:lnTo>
                  <a:lnTo>
                    <a:pt x="20116" y="1054"/>
                  </a:lnTo>
                  <a:lnTo>
                    <a:pt x="19138" y="6629"/>
                  </a:lnTo>
                  <a:lnTo>
                    <a:pt x="19913" y="6680"/>
                  </a:lnTo>
                  <a:lnTo>
                    <a:pt x="20116" y="5283"/>
                  </a:lnTo>
                  <a:lnTo>
                    <a:pt x="20942" y="5321"/>
                  </a:lnTo>
                  <a:lnTo>
                    <a:pt x="21005" y="6731"/>
                  </a:lnTo>
                  <a:lnTo>
                    <a:pt x="21780" y="6769"/>
                  </a:lnTo>
                  <a:close/>
                </a:path>
                <a:path w="22225" h="12064">
                  <a:moveTo>
                    <a:pt x="21831" y="8699"/>
                  </a:moveTo>
                  <a:lnTo>
                    <a:pt x="20218" y="9042"/>
                  </a:lnTo>
                  <a:lnTo>
                    <a:pt x="19875" y="7442"/>
                  </a:lnTo>
                  <a:lnTo>
                    <a:pt x="19367" y="8991"/>
                  </a:lnTo>
                  <a:lnTo>
                    <a:pt x="17805" y="8483"/>
                  </a:lnTo>
                  <a:lnTo>
                    <a:pt x="18897" y="9715"/>
                  </a:lnTo>
                  <a:lnTo>
                    <a:pt x="17691" y="10807"/>
                  </a:lnTo>
                  <a:lnTo>
                    <a:pt x="19291" y="10464"/>
                  </a:lnTo>
                  <a:lnTo>
                    <a:pt x="19634" y="12065"/>
                  </a:lnTo>
                  <a:lnTo>
                    <a:pt x="20142" y="10515"/>
                  </a:lnTo>
                  <a:lnTo>
                    <a:pt x="21704" y="11010"/>
                  </a:lnTo>
                  <a:lnTo>
                    <a:pt x="20599" y="9804"/>
                  </a:lnTo>
                  <a:lnTo>
                    <a:pt x="21831" y="8699"/>
                  </a:lnTo>
                  <a:close/>
                </a:path>
              </a:pathLst>
            </a:custGeom>
            <a:solidFill>
              <a:srgbClr val="981B1E"/>
            </a:solidFill>
          </p:spPr>
          <p:txBody>
            <a:bodyPr wrap="square" lIns="0" tIns="0" rIns="0" bIns="0" rtlCol="0"/>
            <a:lstStyle/>
            <a:p>
              <a:endParaRPr sz="1227"/>
            </a:p>
          </p:txBody>
        </p:sp>
        <p:sp>
          <p:nvSpPr>
            <p:cNvPr id="881" name="object 881"/>
            <p:cNvSpPr/>
            <p:nvPr/>
          </p:nvSpPr>
          <p:spPr>
            <a:xfrm>
              <a:off x="6317831" y="4707191"/>
              <a:ext cx="17145" cy="5715"/>
            </a:xfrm>
            <a:custGeom>
              <a:avLst/>
              <a:gdLst/>
              <a:ahLst/>
              <a:cxnLst/>
              <a:rect l="l" t="t" r="r" b="b"/>
              <a:pathLst>
                <a:path w="17145" h="5714">
                  <a:moveTo>
                    <a:pt x="2133" y="685"/>
                  </a:moveTo>
                  <a:lnTo>
                    <a:pt x="2070" y="431"/>
                  </a:lnTo>
                  <a:lnTo>
                    <a:pt x="1917" y="279"/>
                  </a:lnTo>
                  <a:lnTo>
                    <a:pt x="1778" y="114"/>
                  </a:lnTo>
                  <a:lnTo>
                    <a:pt x="1536" y="25"/>
                  </a:lnTo>
                  <a:lnTo>
                    <a:pt x="1193" y="12"/>
                  </a:lnTo>
                  <a:lnTo>
                    <a:pt x="850" y="0"/>
                  </a:lnTo>
                  <a:lnTo>
                    <a:pt x="596" y="63"/>
                  </a:lnTo>
                  <a:lnTo>
                    <a:pt x="266" y="381"/>
                  </a:lnTo>
                  <a:lnTo>
                    <a:pt x="177" y="609"/>
                  </a:lnTo>
                  <a:lnTo>
                    <a:pt x="165" y="914"/>
                  </a:lnTo>
                  <a:lnTo>
                    <a:pt x="139" y="1206"/>
                  </a:lnTo>
                  <a:lnTo>
                    <a:pt x="127" y="1511"/>
                  </a:lnTo>
                  <a:lnTo>
                    <a:pt x="101" y="1841"/>
                  </a:lnTo>
                  <a:lnTo>
                    <a:pt x="88" y="2159"/>
                  </a:lnTo>
                  <a:lnTo>
                    <a:pt x="63" y="2489"/>
                  </a:lnTo>
                  <a:lnTo>
                    <a:pt x="0" y="4076"/>
                  </a:lnTo>
                  <a:lnTo>
                    <a:pt x="63" y="4318"/>
                  </a:lnTo>
                  <a:lnTo>
                    <a:pt x="342" y="4635"/>
                  </a:lnTo>
                  <a:lnTo>
                    <a:pt x="596" y="4724"/>
                  </a:lnTo>
                  <a:lnTo>
                    <a:pt x="939" y="4737"/>
                  </a:lnTo>
                  <a:lnTo>
                    <a:pt x="1295" y="4762"/>
                  </a:lnTo>
                  <a:lnTo>
                    <a:pt x="1549" y="4699"/>
                  </a:lnTo>
                  <a:lnTo>
                    <a:pt x="1879" y="4419"/>
                  </a:lnTo>
                  <a:lnTo>
                    <a:pt x="1968" y="4178"/>
                  </a:lnTo>
                  <a:lnTo>
                    <a:pt x="2019" y="3568"/>
                  </a:lnTo>
                  <a:lnTo>
                    <a:pt x="2019" y="3429"/>
                  </a:lnTo>
                  <a:lnTo>
                    <a:pt x="2032" y="3302"/>
                  </a:lnTo>
                  <a:lnTo>
                    <a:pt x="2032" y="3035"/>
                  </a:lnTo>
                  <a:lnTo>
                    <a:pt x="1409" y="3009"/>
                  </a:lnTo>
                  <a:lnTo>
                    <a:pt x="1409" y="3289"/>
                  </a:lnTo>
                  <a:lnTo>
                    <a:pt x="1371" y="3771"/>
                  </a:lnTo>
                  <a:lnTo>
                    <a:pt x="1371" y="3911"/>
                  </a:lnTo>
                  <a:lnTo>
                    <a:pt x="1346" y="4127"/>
                  </a:lnTo>
                  <a:lnTo>
                    <a:pt x="1219" y="4241"/>
                  </a:lnTo>
                  <a:lnTo>
                    <a:pt x="736" y="4216"/>
                  </a:lnTo>
                  <a:lnTo>
                    <a:pt x="622" y="4089"/>
                  </a:lnTo>
                  <a:lnTo>
                    <a:pt x="635" y="3873"/>
                  </a:lnTo>
                  <a:lnTo>
                    <a:pt x="647" y="3378"/>
                  </a:lnTo>
                  <a:lnTo>
                    <a:pt x="749" y="1333"/>
                  </a:lnTo>
                  <a:lnTo>
                    <a:pt x="787" y="838"/>
                  </a:lnTo>
                  <a:lnTo>
                    <a:pt x="812" y="622"/>
                  </a:lnTo>
                  <a:lnTo>
                    <a:pt x="939" y="520"/>
                  </a:lnTo>
                  <a:lnTo>
                    <a:pt x="1397" y="546"/>
                  </a:lnTo>
                  <a:lnTo>
                    <a:pt x="1498" y="1155"/>
                  </a:lnTo>
                  <a:lnTo>
                    <a:pt x="1460" y="1625"/>
                  </a:lnTo>
                  <a:lnTo>
                    <a:pt x="1460" y="1752"/>
                  </a:lnTo>
                  <a:lnTo>
                    <a:pt x="2082" y="1778"/>
                  </a:lnTo>
                  <a:lnTo>
                    <a:pt x="2095" y="1549"/>
                  </a:lnTo>
                  <a:lnTo>
                    <a:pt x="2120" y="1257"/>
                  </a:lnTo>
                  <a:lnTo>
                    <a:pt x="2120" y="1016"/>
                  </a:lnTo>
                  <a:lnTo>
                    <a:pt x="2133" y="685"/>
                  </a:lnTo>
                  <a:close/>
                </a:path>
                <a:path w="17145" h="5714">
                  <a:moveTo>
                    <a:pt x="4800" y="254"/>
                  </a:moveTo>
                  <a:lnTo>
                    <a:pt x="4165" y="215"/>
                  </a:lnTo>
                  <a:lnTo>
                    <a:pt x="4064" y="2222"/>
                  </a:lnTo>
                  <a:lnTo>
                    <a:pt x="3390" y="2197"/>
                  </a:lnTo>
                  <a:lnTo>
                    <a:pt x="3492" y="177"/>
                  </a:lnTo>
                  <a:lnTo>
                    <a:pt x="2870" y="139"/>
                  </a:lnTo>
                  <a:lnTo>
                    <a:pt x="2628" y="4775"/>
                  </a:lnTo>
                  <a:lnTo>
                    <a:pt x="3251" y="4813"/>
                  </a:lnTo>
                  <a:lnTo>
                    <a:pt x="3365" y="2743"/>
                  </a:lnTo>
                  <a:lnTo>
                    <a:pt x="4038" y="2781"/>
                  </a:lnTo>
                  <a:lnTo>
                    <a:pt x="3937" y="4838"/>
                  </a:lnTo>
                  <a:lnTo>
                    <a:pt x="4546" y="4876"/>
                  </a:lnTo>
                  <a:lnTo>
                    <a:pt x="4800" y="254"/>
                  </a:lnTo>
                  <a:close/>
                </a:path>
                <a:path w="17145" h="5714">
                  <a:moveTo>
                    <a:pt x="6273" y="330"/>
                  </a:moveTo>
                  <a:lnTo>
                    <a:pt x="5651" y="292"/>
                  </a:lnTo>
                  <a:lnTo>
                    <a:pt x="5410" y="4927"/>
                  </a:lnTo>
                  <a:lnTo>
                    <a:pt x="6032" y="4965"/>
                  </a:lnTo>
                  <a:lnTo>
                    <a:pt x="6273" y="330"/>
                  </a:lnTo>
                  <a:close/>
                </a:path>
                <a:path w="17145" h="5714">
                  <a:moveTo>
                    <a:pt x="9029" y="1041"/>
                  </a:moveTo>
                  <a:lnTo>
                    <a:pt x="8966" y="787"/>
                  </a:lnTo>
                  <a:lnTo>
                    <a:pt x="8813" y="635"/>
                  </a:lnTo>
                  <a:lnTo>
                    <a:pt x="8674" y="469"/>
                  </a:lnTo>
                  <a:lnTo>
                    <a:pt x="8432" y="381"/>
                  </a:lnTo>
                  <a:lnTo>
                    <a:pt x="8089" y="368"/>
                  </a:lnTo>
                  <a:lnTo>
                    <a:pt x="7747" y="355"/>
                  </a:lnTo>
                  <a:lnTo>
                    <a:pt x="7493" y="419"/>
                  </a:lnTo>
                  <a:lnTo>
                    <a:pt x="7162" y="736"/>
                  </a:lnTo>
                  <a:lnTo>
                    <a:pt x="7073" y="965"/>
                  </a:lnTo>
                  <a:lnTo>
                    <a:pt x="7061" y="1270"/>
                  </a:lnTo>
                  <a:lnTo>
                    <a:pt x="7035" y="1562"/>
                  </a:lnTo>
                  <a:lnTo>
                    <a:pt x="7023" y="1866"/>
                  </a:lnTo>
                  <a:lnTo>
                    <a:pt x="6997" y="2197"/>
                  </a:lnTo>
                  <a:lnTo>
                    <a:pt x="6985" y="2514"/>
                  </a:lnTo>
                  <a:lnTo>
                    <a:pt x="6959" y="2844"/>
                  </a:lnTo>
                  <a:lnTo>
                    <a:pt x="6896" y="4432"/>
                  </a:lnTo>
                  <a:lnTo>
                    <a:pt x="6959" y="4673"/>
                  </a:lnTo>
                  <a:lnTo>
                    <a:pt x="7239" y="4991"/>
                  </a:lnTo>
                  <a:lnTo>
                    <a:pt x="7493" y="5080"/>
                  </a:lnTo>
                  <a:lnTo>
                    <a:pt x="7835" y="5092"/>
                  </a:lnTo>
                  <a:lnTo>
                    <a:pt x="8191" y="5118"/>
                  </a:lnTo>
                  <a:lnTo>
                    <a:pt x="8445" y="5054"/>
                  </a:lnTo>
                  <a:lnTo>
                    <a:pt x="8775" y="4775"/>
                  </a:lnTo>
                  <a:lnTo>
                    <a:pt x="8864" y="4533"/>
                  </a:lnTo>
                  <a:lnTo>
                    <a:pt x="8915" y="3924"/>
                  </a:lnTo>
                  <a:lnTo>
                    <a:pt x="8915" y="3784"/>
                  </a:lnTo>
                  <a:lnTo>
                    <a:pt x="8928" y="3657"/>
                  </a:lnTo>
                  <a:lnTo>
                    <a:pt x="8928" y="3390"/>
                  </a:lnTo>
                  <a:lnTo>
                    <a:pt x="8305" y="3365"/>
                  </a:lnTo>
                  <a:lnTo>
                    <a:pt x="8305" y="3644"/>
                  </a:lnTo>
                  <a:lnTo>
                    <a:pt x="8267" y="4127"/>
                  </a:lnTo>
                  <a:lnTo>
                    <a:pt x="8267" y="4267"/>
                  </a:lnTo>
                  <a:lnTo>
                    <a:pt x="8242" y="4483"/>
                  </a:lnTo>
                  <a:lnTo>
                    <a:pt x="8115" y="4597"/>
                  </a:lnTo>
                  <a:lnTo>
                    <a:pt x="7632" y="4572"/>
                  </a:lnTo>
                  <a:lnTo>
                    <a:pt x="7518" y="4445"/>
                  </a:lnTo>
                  <a:lnTo>
                    <a:pt x="7531" y="4229"/>
                  </a:lnTo>
                  <a:lnTo>
                    <a:pt x="7543" y="3733"/>
                  </a:lnTo>
                  <a:lnTo>
                    <a:pt x="7645" y="1689"/>
                  </a:lnTo>
                  <a:lnTo>
                    <a:pt x="7683" y="1193"/>
                  </a:lnTo>
                  <a:lnTo>
                    <a:pt x="7708" y="977"/>
                  </a:lnTo>
                  <a:lnTo>
                    <a:pt x="7835" y="876"/>
                  </a:lnTo>
                  <a:lnTo>
                    <a:pt x="8293" y="901"/>
                  </a:lnTo>
                  <a:lnTo>
                    <a:pt x="8394" y="1511"/>
                  </a:lnTo>
                  <a:lnTo>
                    <a:pt x="8356" y="1981"/>
                  </a:lnTo>
                  <a:lnTo>
                    <a:pt x="8356" y="2108"/>
                  </a:lnTo>
                  <a:lnTo>
                    <a:pt x="8978" y="2133"/>
                  </a:lnTo>
                  <a:lnTo>
                    <a:pt x="8991" y="1905"/>
                  </a:lnTo>
                  <a:lnTo>
                    <a:pt x="9017" y="1612"/>
                  </a:lnTo>
                  <a:lnTo>
                    <a:pt x="9017" y="1371"/>
                  </a:lnTo>
                  <a:lnTo>
                    <a:pt x="9029" y="1041"/>
                  </a:lnTo>
                  <a:close/>
                </a:path>
                <a:path w="17145" h="5714">
                  <a:moveTo>
                    <a:pt x="11569" y="5245"/>
                  </a:moveTo>
                  <a:lnTo>
                    <a:pt x="11493" y="4025"/>
                  </a:lnTo>
                  <a:lnTo>
                    <a:pt x="11455" y="3492"/>
                  </a:lnTo>
                  <a:lnTo>
                    <a:pt x="11290" y="1104"/>
                  </a:lnTo>
                  <a:lnTo>
                    <a:pt x="11252" y="584"/>
                  </a:lnTo>
                  <a:lnTo>
                    <a:pt x="10833" y="571"/>
                  </a:lnTo>
                  <a:lnTo>
                    <a:pt x="10833" y="3492"/>
                  </a:lnTo>
                  <a:lnTo>
                    <a:pt x="10287" y="3479"/>
                  </a:lnTo>
                  <a:lnTo>
                    <a:pt x="10452" y="2451"/>
                  </a:lnTo>
                  <a:lnTo>
                    <a:pt x="10604" y="1104"/>
                  </a:lnTo>
                  <a:lnTo>
                    <a:pt x="10782" y="1117"/>
                  </a:lnTo>
                  <a:lnTo>
                    <a:pt x="10833" y="3492"/>
                  </a:lnTo>
                  <a:lnTo>
                    <a:pt x="10833" y="571"/>
                  </a:lnTo>
                  <a:lnTo>
                    <a:pt x="10198" y="533"/>
                  </a:lnTo>
                  <a:lnTo>
                    <a:pt x="9398" y="5130"/>
                  </a:lnTo>
                  <a:lnTo>
                    <a:pt x="10033" y="5168"/>
                  </a:lnTo>
                  <a:lnTo>
                    <a:pt x="10210" y="4025"/>
                  </a:lnTo>
                  <a:lnTo>
                    <a:pt x="10883" y="4051"/>
                  </a:lnTo>
                  <a:lnTo>
                    <a:pt x="10934" y="5207"/>
                  </a:lnTo>
                  <a:lnTo>
                    <a:pt x="11569" y="5245"/>
                  </a:lnTo>
                  <a:close/>
                </a:path>
                <a:path w="17145" h="5714">
                  <a:moveTo>
                    <a:pt x="14363" y="1663"/>
                  </a:moveTo>
                  <a:lnTo>
                    <a:pt x="13436" y="660"/>
                  </a:lnTo>
                  <a:lnTo>
                    <a:pt x="13093" y="635"/>
                  </a:lnTo>
                  <a:lnTo>
                    <a:pt x="12357" y="2184"/>
                  </a:lnTo>
                  <a:lnTo>
                    <a:pt x="12331" y="2501"/>
                  </a:lnTo>
                  <a:lnTo>
                    <a:pt x="12319" y="2819"/>
                  </a:lnTo>
                  <a:lnTo>
                    <a:pt x="12293" y="3136"/>
                  </a:lnTo>
                  <a:lnTo>
                    <a:pt x="12255" y="4089"/>
                  </a:lnTo>
                  <a:lnTo>
                    <a:pt x="12255" y="4368"/>
                  </a:lnTo>
                  <a:lnTo>
                    <a:pt x="12242" y="4711"/>
                  </a:lnTo>
                  <a:lnTo>
                    <a:pt x="12306" y="4965"/>
                  </a:lnTo>
                  <a:lnTo>
                    <a:pt x="12585" y="5270"/>
                  </a:lnTo>
                  <a:lnTo>
                    <a:pt x="12839" y="5359"/>
                  </a:lnTo>
                  <a:lnTo>
                    <a:pt x="13182" y="5384"/>
                  </a:lnTo>
                  <a:lnTo>
                    <a:pt x="13525" y="5397"/>
                  </a:lnTo>
                  <a:lnTo>
                    <a:pt x="13779" y="5334"/>
                  </a:lnTo>
                  <a:lnTo>
                    <a:pt x="14097" y="5054"/>
                  </a:lnTo>
                  <a:lnTo>
                    <a:pt x="14198" y="4813"/>
                  </a:lnTo>
                  <a:lnTo>
                    <a:pt x="14224" y="4470"/>
                  </a:lnTo>
                  <a:lnTo>
                    <a:pt x="14249" y="4254"/>
                  </a:lnTo>
                  <a:lnTo>
                    <a:pt x="14300" y="3441"/>
                  </a:lnTo>
                  <a:lnTo>
                    <a:pt x="14300" y="3276"/>
                  </a:lnTo>
                  <a:lnTo>
                    <a:pt x="13335" y="3225"/>
                  </a:lnTo>
                  <a:lnTo>
                    <a:pt x="13309" y="3784"/>
                  </a:lnTo>
                  <a:lnTo>
                    <a:pt x="13652" y="3797"/>
                  </a:lnTo>
                  <a:lnTo>
                    <a:pt x="13652" y="4178"/>
                  </a:lnTo>
                  <a:lnTo>
                    <a:pt x="13589" y="4775"/>
                  </a:lnTo>
                  <a:lnTo>
                    <a:pt x="13462" y="4876"/>
                  </a:lnTo>
                  <a:lnTo>
                    <a:pt x="12979" y="4851"/>
                  </a:lnTo>
                  <a:lnTo>
                    <a:pt x="12877" y="4025"/>
                  </a:lnTo>
                  <a:lnTo>
                    <a:pt x="12954" y="2463"/>
                  </a:lnTo>
                  <a:lnTo>
                    <a:pt x="13030" y="1485"/>
                  </a:lnTo>
                  <a:lnTo>
                    <a:pt x="13055" y="1270"/>
                  </a:lnTo>
                  <a:lnTo>
                    <a:pt x="13182" y="1168"/>
                  </a:lnTo>
                  <a:lnTo>
                    <a:pt x="13411" y="1181"/>
                  </a:lnTo>
                  <a:lnTo>
                    <a:pt x="13627" y="1181"/>
                  </a:lnTo>
                  <a:lnTo>
                    <a:pt x="13741" y="1308"/>
                  </a:lnTo>
                  <a:lnTo>
                    <a:pt x="13741" y="1803"/>
                  </a:lnTo>
                  <a:lnTo>
                    <a:pt x="13690" y="2400"/>
                  </a:lnTo>
                  <a:lnTo>
                    <a:pt x="14312" y="2425"/>
                  </a:lnTo>
                  <a:lnTo>
                    <a:pt x="14351" y="2171"/>
                  </a:lnTo>
                  <a:lnTo>
                    <a:pt x="14363" y="1917"/>
                  </a:lnTo>
                  <a:lnTo>
                    <a:pt x="14363" y="1663"/>
                  </a:lnTo>
                  <a:close/>
                </a:path>
                <a:path w="17145" h="5714">
                  <a:moveTo>
                    <a:pt x="17068" y="1295"/>
                  </a:moveTo>
                  <a:lnTo>
                    <a:pt x="16967" y="1117"/>
                  </a:lnTo>
                  <a:lnTo>
                    <a:pt x="16764" y="901"/>
                  </a:lnTo>
                  <a:lnTo>
                    <a:pt x="16522" y="812"/>
                  </a:lnTo>
                  <a:lnTo>
                    <a:pt x="16383" y="812"/>
                  </a:lnTo>
                  <a:lnTo>
                    <a:pt x="16383" y="1320"/>
                  </a:lnTo>
                  <a:lnTo>
                    <a:pt x="16383" y="3683"/>
                  </a:lnTo>
                  <a:lnTo>
                    <a:pt x="16268" y="4953"/>
                  </a:lnTo>
                  <a:lnTo>
                    <a:pt x="15709" y="4991"/>
                  </a:lnTo>
                  <a:lnTo>
                    <a:pt x="15824" y="1358"/>
                  </a:lnTo>
                  <a:lnTo>
                    <a:pt x="16383" y="1320"/>
                  </a:lnTo>
                  <a:lnTo>
                    <a:pt x="16383" y="812"/>
                  </a:lnTo>
                  <a:lnTo>
                    <a:pt x="14998" y="4953"/>
                  </a:lnTo>
                  <a:lnTo>
                    <a:pt x="15125" y="5194"/>
                  </a:lnTo>
                  <a:lnTo>
                    <a:pt x="15328" y="5410"/>
                  </a:lnTo>
                  <a:lnTo>
                    <a:pt x="15582" y="5499"/>
                  </a:lnTo>
                  <a:lnTo>
                    <a:pt x="16268" y="5537"/>
                  </a:lnTo>
                  <a:lnTo>
                    <a:pt x="16522" y="5473"/>
                  </a:lnTo>
                  <a:lnTo>
                    <a:pt x="16840" y="5194"/>
                  </a:lnTo>
                  <a:lnTo>
                    <a:pt x="16903" y="5016"/>
                  </a:lnTo>
                  <a:lnTo>
                    <a:pt x="17030" y="3683"/>
                  </a:lnTo>
                  <a:lnTo>
                    <a:pt x="17068" y="1295"/>
                  </a:lnTo>
                  <a:close/>
                </a:path>
              </a:pathLst>
            </a:custGeom>
            <a:solidFill>
              <a:srgbClr val="FFFFFF"/>
            </a:solidFill>
          </p:spPr>
          <p:txBody>
            <a:bodyPr wrap="square" lIns="0" tIns="0" rIns="0" bIns="0" rtlCol="0"/>
            <a:lstStyle/>
            <a:p>
              <a:endParaRPr sz="1227"/>
            </a:p>
          </p:txBody>
        </p:sp>
        <p:sp>
          <p:nvSpPr>
            <p:cNvPr id="882" name="object 882"/>
            <p:cNvSpPr/>
            <p:nvPr/>
          </p:nvSpPr>
          <p:spPr>
            <a:xfrm>
              <a:off x="6318059" y="4700764"/>
              <a:ext cx="22225" cy="12065"/>
            </a:xfrm>
            <a:custGeom>
              <a:avLst/>
              <a:gdLst/>
              <a:ahLst/>
              <a:cxnLst/>
              <a:rect l="l" t="t" r="r" b="b"/>
              <a:pathLst>
                <a:path w="22225" h="12064">
                  <a:moveTo>
                    <a:pt x="2527" y="723"/>
                  </a:moveTo>
                  <a:lnTo>
                    <a:pt x="2476" y="558"/>
                  </a:lnTo>
                  <a:lnTo>
                    <a:pt x="2120" y="190"/>
                  </a:lnTo>
                  <a:lnTo>
                    <a:pt x="1816" y="88"/>
                  </a:lnTo>
                  <a:lnTo>
                    <a:pt x="1701" y="2895"/>
                  </a:lnTo>
                  <a:lnTo>
                    <a:pt x="1536" y="3035"/>
                  </a:lnTo>
                  <a:lnTo>
                    <a:pt x="901" y="2997"/>
                  </a:lnTo>
                  <a:lnTo>
                    <a:pt x="1016" y="723"/>
                  </a:lnTo>
                  <a:lnTo>
                    <a:pt x="1663" y="749"/>
                  </a:lnTo>
                  <a:lnTo>
                    <a:pt x="1701" y="2895"/>
                  </a:lnTo>
                  <a:lnTo>
                    <a:pt x="1701" y="88"/>
                  </a:lnTo>
                  <a:lnTo>
                    <a:pt x="304" y="0"/>
                  </a:lnTo>
                  <a:lnTo>
                    <a:pt x="0" y="5626"/>
                  </a:lnTo>
                  <a:lnTo>
                    <a:pt x="762" y="5664"/>
                  </a:lnTo>
                  <a:lnTo>
                    <a:pt x="863" y="3670"/>
                  </a:lnTo>
                  <a:lnTo>
                    <a:pt x="1625" y="3708"/>
                  </a:lnTo>
                  <a:lnTo>
                    <a:pt x="1816" y="3670"/>
                  </a:lnTo>
                  <a:lnTo>
                    <a:pt x="1943" y="3644"/>
                  </a:lnTo>
                  <a:lnTo>
                    <a:pt x="2336" y="3302"/>
                  </a:lnTo>
                  <a:lnTo>
                    <a:pt x="2451" y="3035"/>
                  </a:lnTo>
                  <a:lnTo>
                    <a:pt x="2527" y="723"/>
                  </a:lnTo>
                  <a:close/>
                </a:path>
                <a:path w="22225" h="12064">
                  <a:moveTo>
                    <a:pt x="5219" y="850"/>
                  </a:moveTo>
                  <a:lnTo>
                    <a:pt x="5168" y="685"/>
                  </a:lnTo>
                  <a:lnTo>
                    <a:pt x="4813" y="317"/>
                  </a:lnTo>
                  <a:lnTo>
                    <a:pt x="4508" y="215"/>
                  </a:lnTo>
                  <a:lnTo>
                    <a:pt x="4394" y="2997"/>
                  </a:lnTo>
                  <a:lnTo>
                    <a:pt x="4229" y="3136"/>
                  </a:lnTo>
                  <a:lnTo>
                    <a:pt x="3594" y="3098"/>
                  </a:lnTo>
                  <a:lnTo>
                    <a:pt x="3708" y="850"/>
                  </a:lnTo>
                  <a:lnTo>
                    <a:pt x="4343" y="876"/>
                  </a:lnTo>
                  <a:lnTo>
                    <a:pt x="4394" y="2997"/>
                  </a:lnTo>
                  <a:lnTo>
                    <a:pt x="4394" y="215"/>
                  </a:lnTo>
                  <a:lnTo>
                    <a:pt x="2984" y="139"/>
                  </a:lnTo>
                  <a:lnTo>
                    <a:pt x="2692" y="5753"/>
                  </a:lnTo>
                  <a:lnTo>
                    <a:pt x="3454" y="5791"/>
                  </a:lnTo>
                  <a:lnTo>
                    <a:pt x="3556" y="3771"/>
                  </a:lnTo>
                  <a:lnTo>
                    <a:pt x="3886" y="3784"/>
                  </a:lnTo>
                  <a:lnTo>
                    <a:pt x="4305" y="5842"/>
                  </a:lnTo>
                  <a:lnTo>
                    <a:pt x="5105" y="5880"/>
                  </a:lnTo>
                  <a:lnTo>
                    <a:pt x="4635" y="3771"/>
                  </a:lnTo>
                  <a:lnTo>
                    <a:pt x="4953" y="3568"/>
                  </a:lnTo>
                  <a:lnTo>
                    <a:pt x="5130" y="3238"/>
                  </a:lnTo>
                  <a:lnTo>
                    <a:pt x="5219" y="850"/>
                  </a:lnTo>
                  <a:close/>
                </a:path>
                <a:path w="22225" h="12064">
                  <a:moveTo>
                    <a:pt x="8026" y="901"/>
                  </a:moveTo>
                  <a:lnTo>
                    <a:pt x="7658" y="419"/>
                  </a:lnTo>
                  <a:lnTo>
                    <a:pt x="7353" y="304"/>
                  </a:lnTo>
                  <a:lnTo>
                    <a:pt x="7200" y="304"/>
                  </a:lnTo>
                  <a:lnTo>
                    <a:pt x="7200" y="3657"/>
                  </a:lnTo>
                  <a:lnTo>
                    <a:pt x="7099" y="5219"/>
                  </a:lnTo>
                  <a:lnTo>
                    <a:pt x="7023" y="5346"/>
                  </a:lnTo>
                  <a:lnTo>
                    <a:pt x="6375" y="5384"/>
                  </a:lnTo>
                  <a:lnTo>
                    <a:pt x="6400" y="1676"/>
                  </a:lnTo>
                  <a:lnTo>
                    <a:pt x="6464" y="1028"/>
                  </a:lnTo>
                  <a:lnTo>
                    <a:pt x="6616" y="901"/>
                  </a:lnTo>
                  <a:lnTo>
                    <a:pt x="7188" y="927"/>
                  </a:lnTo>
                  <a:lnTo>
                    <a:pt x="7200" y="3657"/>
                  </a:lnTo>
                  <a:lnTo>
                    <a:pt x="7200" y="304"/>
                  </a:lnTo>
                  <a:lnTo>
                    <a:pt x="5562" y="5524"/>
                  </a:lnTo>
                  <a:lnTo>
                    <a:pt x="5918" y="5905"/>
                  </a:lnTo>
                  <a:lnTo>
                    <a:pt x="6210" y="6007"/>
                  </a:lnTo>
                  <a:lnTo>
                    <a:pt x="7061" y="6045"/>
                  </a:lnTo>
                  <a:lnTo>
                    <a:pt x="7366" y="5969"/>
                  </a:lnTo>
                  <a:lnTo>
                    <a:pt x="7747" y="5638"/>
                  </a:lnTo>
                  <a:lnTo>
                    <a:pt x="7835" y="5410"/>
                  </a:lnTo>
                  <a:lnTo>
                    <a:pt x="7912" y="4635"/>
                  </a:lnTo>
                  <a:lnTo>
                    <a:pt x="7988" y="3657"/>
                  </a:lnTo>
                  <a:lnTo>
                    <a:pt x="8026" y="901"/>
                  </a:lnTo>
                  <a:close/>
                </a:path>
                <a:path w="22225" h="12064">
                  <a:moveTo>
                    <a:pt x="10629" y="533"/>
                  </a:moveTo>
                  <a:lnTo>
                    <a:pt x="8255" y="419"/>
                  </a:lnTo>
                  <a:lnTo>
                    <a:pt x="8216" y="1079"/>
                  </a:lnTo>
                  <a:lnTo>
                    <a:pt x="9029" y="1130"/>
                  </a:lnTo>
                  <a:lnTo>
                    <a:pt x="8763" y="6070"/>
                  </a:lnTo>
                  <a:lnTo>
                    <a:pt x="9525" y="6108"/>
                  </a:lnTo>
                  <a:lnTo>
                    <a:pt x="9791" y="1168"/>
                  </a:lnTo>
                  <a:lnTo>
                    <a:pt x="10591" y="1206"/>
                  </a:lnTo>
                  <a:lnTo>
                    <a:pt x="10629" y="533"/>
                  </a:lnTo>
                  <a:close/>
                </a:path>
                <a:path w="22225" h="12064">
                  <a:moveTo>
                    <a:pt x="12877" y="660"/>
                  </a:moveTo>
                  <a:lnTo>
                    <a:pt x="10858" y="546"/>
                  </a:lnTo>
                  <a:lnTo>
                    <a:pt x="10566" y="6172"/>
                  </a:lnTo>
                  <a:lnTo>
                    <a:pt x="12573" y="6273"/>
                  </a:lnTo>
                  <a:lnTo>
                    <a:pt x="12611" y="5600"/>
                  </a:lnTo>
                  <a:lnTo>
                    <a:pt x="11366" y="5549"/>
                  </a:lnTo>
                  <a:lnTo>
                    <a:pt x="11455" y="3708"/>
                  </a:lnTo>
                  <a:lnTo>
                    <a:pt x="12636" y="3771"/>
                  </a:lnTo>
                  <a:lnTo>
                    <a:pt x="12674" y="3098"/>
                  </a:lnTo>
                  <a:lnTo>
                    <a:pt x="11493" y="3035"/>
                  </a:lnTo>
                  <a:lnTo>
                    <a:pt x="11582" y="1270"/>
                  </a:lnTo>
                  <a:lnTo>
                    <a:pt x="12839" y="1333"/>
                  </a:lnTo>
                  <a:lnTo>
                    <a:pt x="12877" y="660"/>
                  </a:lnTo>
                  <a:close/>
                </a:path>
                <a:path w="22225" h="12064">
                  <a:moveTo>
                    <a:pt x="15519" y="1485"/>
                  </a:moveTo>
                  <a:lnTo>
                    <a:pt x="13970" y="647"/>
                  </a:lnTo>
                  <a:lnTo>
                    <a:pt x="13665" y="723"/>
                  </a:lnTo>
                  <a:lnTo>
                    <a:pt x="13284" y="1079"/>
                  </a:lnTo>
                  <a:lnTo>
                    <a:pt x="13169" y="1384"/>
                  </a:lnTo>
                  <a:lnTo>
                    <a:pt x="13030" y="3289"/>
                  </a:lnTo>
                  <a:lnTo>
                    <a:pt x="13017" y="3683"/>
                  </a:lnTo>
                  <a:lnTo>
                    <a:pt x="12992" y="4076"/>
                  </a:lnTo>
                  <a:lnTo>
                    <a:pt x="14503" y="6438"/>
                  </a:lnTo>
                  <a:lnTo>
                    <a:pt x="14808" y="6362"/>
                  </a:lnTo>
                  <a:lnTo>
                    <a:pt x="15189" y="6019"/>
                  </a:lnTo>
                  <a:lnTo>
                    <a:pt x="15316" y="5715"/>
                  </a:lnTo>
                  <a:lnTo>
                    <a:pt x="15379" y="5041"/>
                  </a:lnTo>
                  <a:lnTo>
                    <a:pt x="15405" y="4521"/>
                  </a:lnTo>
                  <a:lnTo>
                    <a:pt x="15430" y="4279"/>
                  </a:lnTo>
                  <a:lnTo>
                    <a:pt x="15430" y="3860"/>
                  </a:lnTo>
                  <a:lnTo>
                    <a:pt x="14274" y="3797"/>
                  </a:lnTo>
                  <a:lnTo>
                    <a:pt x="14236" y="4457"/>
                  </a:lnTo>
                  <a:lnTo>
                    <a:pt x="14655" y="4483"/>
                  </a:lnTo>
                  <a:lnTo>
                    <a:pt x="14655" y="4775"/>
                  </a:lnTo>
                  <a:lnTo>
                    <a:pt x="14630" y="5118"/>
                  </a:lnTo>
                  <a:lnTo>
                    <a:pt x="14630" y="5270"/>
                  </a:lnTo>
                  <a:lnTo>
                    <a:pt x="14579" y="5676"/>
                  </a:lnTo>
                  <a:lnTo>
                    <a:pt x="14414" y="5791"/>
                  </a:lnTo>
                  <a:lnTo>
                    <a:pt x="13843" y="5765"/>
                  </a:lnTo>
                  <a:lnTo>
                    <a:pt x="13703" y="5626"/>
                  </a:lnTo>
                  <a:lnTo>
                    <a:pt x="14071" y="1282"/>
                  </a:lnTo>
                  <a:lnTo>
                    <a:pt x="14630" y="1308"/>
                  </a:lnTo>
                  <a:lnTo>
                    <a:pt x="14757" y="1447"/>
                  </a:lnTo>
                  <a:lnTo>
                    <a:pt x="14757" y="2057"/>
                  </a:lnTo>
                  <a:lnTo>
                    <a:pt x="14706" y="2781"/>
                  </a:lnTo>
                  <a:lnTo>
                    <a:pt x="15468" y="2819"/>
                  </a:lnTo>
                  <a:lnTo>
                    <a:pt x="15494" y="2514"/>
                  </a:lnTo>
                  <a:lnTo>
                    <a:pt x="15519" y="1892"/>
                  </a:lnTo>
                  <a:lnTo>
                    <a:pt x="15519" y="1485"/>
                  </a:lnTo>
                  <a:close/>
                </a:path>
                <a:path w="22225" h="12064">
                  <a:moveTo>
                    <a:pt x="18046" y="927"/>
                  </a:moveTo>
                  <a:lnTo>
                    <a:pt x="16027" y="825"/>
                  </a:lnTo>
                  <a:lnTo>
                    <a:pt x="15735" y="6451"/>
                  </a:lnTo>
                  <a:lnTo>
                    <a:pt x="17741" y="6553"/>
                  </a:lnTo>
                  <a:lnTo>
                    <a:pt x="17780" y="5880"/>
                  </a:lnTo>
                  <a:lnTo>
                    <a:pt x="16535" y="5816"/>
                  </a:lnTo>
                  <a:lnTo>
                    <a:pt x="16624" y="3987"/>
                  </a:lnTo>
                  <a:lnTo>
                    <a:pt x="17805" y="4038"/>
                  </a:lnTo>
                  <a:lnTo>
                    <a:pt x="17843" y="3365"/>
                  </a:lnTo>
                  <a:lnTo>
                    <a:pt x="16662" y="3302"/>
                  </a:lnTo>
                  <a:lnTo>
                    <a:pt x="16751" y="1549"/>
                  </a:lnTo>
                  <a:lnTo>
                    <a:pt x="18008" y="1600"/>
                  </a:lnTo>
                  <a:lnTo>
                    <a:pt x="18046" y="927"/>
                  </a:lnTo>
                  <a:close/>
                </a:path>
                <a:path w="22225" h="12064">
                  <a:moveTo>
                    <a:pt x="21780" y="6756"/>
                  </a:moveTo>
                  <a:lnTo>
                    <a:pt x="21678" y="5270"/>
                  </a:lnTo>
                  <a:lnTo>
                    <a:pt x="21628" y="4622"/>
                  </a:lnTo>
                  <a:lnTo>
                    <a:pt x="21424" y="1739"/>
                  </a:lnTo>
                  <a:lnTo>
                    <a:pt x="21386" y="1104"/>
                  </a:lnTo>
                  <a:lnTo>
                    <a:pt x="20904" y="1092"/>
                  </a:lnTo>
                  <a:lnTo>
                    <a:pt x="20904" y="4622"/>
                  </a:lnTo>
                  <a:lnTo>
                    <a:pt x="20231" y="4597"/>
                  </a:lnTo>
                  <a:lnTo>
                    <a:pt x="20421" y="3365"/>
                  </a:lnTo>
                  <a:lnTo>
                    <a:pt x="20624" y="1739"/>
                  </a:lnTo>
                  <a:lnTo>
                    <a:pt x="20815" y="1752"/>
                  </a:lnTo>
                  <a:lnTo>
                    <a:pt x="20904" y="4622"/>
                  </a:lnTo>
                  <a:lnTo>
                    <a:pt x="20904" y="1092"/>
                  </a:lnTo>
                  <a:lnTo>
                    <a:pt x="20116" y="1041"/>
                  </a:lnTo>
                  <a:lnTo>
                    <a:pt x="19138" y="6616"/>
                  </a:lnTo>
                  <a:lnTo>
                    <a:pt x="19913" y="6667"/>
                  </a:lnTo>
                  <a:lnTo>
                    <a:pt x="20116" y="5270"/>
                  </a:lnTo>
                  <a:lnTo>
                    <a:pt x="20942" y="5308"/>
                  </a:lnTo>
                  <a:lnTo>
                    <a:pt x="21005" y="6718"/>
                  </a:lnTo>
                  <a:lnTo>
                    <a:pt x="21780" y="6756"/>
                  </a:lnTo>
                  <a:close/>
                </a:path>
                <a:path w="22225" h="12064">
                  <a:moveTo>
                    <a:pt x="21818" y="8686"/>
                  </a:moveTo>
                  <a:lnTo>
                    <a:pt x="20218" y="9029"/>
                  </a:lnTo>
                  <a:lnTo>
                    <a:pt x="19875" y="7429"/>
                  </a:lnTo>
                  <a:lnTo>
                    <a:pt x="19367" y="8991"/>
                  </a:lnTo>
                  <a:lnTo>
                    <a:pt x="17805" y="8483"/>
                  </a:lnTo>
                  <a:lnTo>
                    <a:pt x="18897" y="9702"/>
                  </a:lnTo>
                  <a:lnTo>
                    <a:pt x="17691" y="10795"/>
                  </a:lnTo>
                  <a:lnTo>
                    <a:pt x="19291" y="10452"/>
                  </a:lnTo>
                  <a:lnTo>
                    <a:pt x="19634" y="12065"/>
                  </a:lnTo>
                  <a:lnTo>
                    <a:pt x="20142" y="10502"/>
                  </a:lnTo>
                  <a:lnTo>
                    <a:pt x="21704" y="10998"/>
                  </a:lnTo>
                  <a:lnTo>
                    <a:pt x="20599" y="9791"/>
                  </a:lnTo>
                  <a:lnTo>
                    <a:pt x="21818" y="8686"/>
                  </a:lnTo>
                  <a:close/>
                </a:path>
              </a:pathLst>
            </a:custGeom>
            <a:solidFill>
              <a:srgbClr val="981B1E"/>
            </a:solidFill>
          </p:spPr>
          <p:txBody>
            <a:bodyPr wrap="square" lIns="0" tIns="0" rIns="0" bIns="0" rtlCol="0"/>
            <a:lstStyle/>
            <a:p>
              <a:endParaRPr sz="1227"/>
            </a:p>
          </p:txBody>
        </p:sp>
        <p:sp>
          <p:nvSpPr>
            <p:cNvPr id="883" name="object 883"/>
            <p:cNvSpPr/>
            <p:nvPr/>
          </p:nvSpPr>
          <p:spPr>
            <a:xfrm>
              <a:off x="6076255" y="4625545"/>
              <a:ext cx="287020" cy="361950"/>
            </a:xfrm>
            <a:custGeom>
              <a:avLst/>
              <a:gdLst/>
              <a:ahLst/>
              <a:cxnLst/>
              <a:rect l="l" t="t" r="r" b="b"/>
              <a:pathLst>
                <a:path w="287020" h="361950">
                  <a:moveTo>
                    <a:pt x="18199" y="0"/>
                  </a:moveTo>
                  <a:lnTo>
                    <a:pt x="0" y="347319"/>
                  </a:lnTo>
                  <a:lnTo>
                    <a:pt x="268376" y="361391"/>
                  </a:lnTo>
                  <a:lnTo>
                    <a:pt x="286588" y="14071"/>
                  </a:lnTo>
                  <a:lnTo>
                    <a:pt x="18199" y="0"/>
                  </a:lnTo>
                </a:path>
              </a:pathLst>
            </a:custGeom>
            <a:ln w="3175">
              <a:solidFill>
                <a:srgbClr val="000000"/>
              </a:solidFill>
            </a:ln>
          </p:spPr>
          <p:txBody>
            <a:bodyPr wrap="square" lIns="0" tIns="0" rIns="0" bIns="0" rtlCol="0"/>
            <a:lstStyle/>
            <a:p>
              <a:endParaRPr sz="1227"/>
            </a:p>
          </p:txBody>
        </p:sp>
      </p:grpSp>
      <p:sp>
        <p:nvSpPr>
          <p:cNvPr id="884" name="object 884"/>
          <p:cNvSpPr txBox="1"/>
          <p:nvPr/>
        </p:nvSpPr>
        <p:spPr>
          <a:xfrm rot="21480000">
            <a:off x="7590243" y="3420053"/>
            <a:ext cx="96587" cy="12824"/>
          </a:xfrm>
          <a:prstGeom prst="rect">
            <a:avLst/>
          </a:prstGeom>
        </p:spPr>
        <p:txBody>
          <a:bodyPr vert="horz" wrap="square" lIns="0" tIns="0" rIns="0" bIns="0" rtlCol="0">
            <a:spAutoFit/>
          </a:bodyPr>
          <a:lstStyle/>
          <a:p>
            <a:pPr>
              <a:lnSpc>
                <a:spcPts val="112"/>
              </a:lnSpc>
            </a:pPr>
            <a:r>
              <a:rPr sz="102" b="1" dirty="0">
                <a:solidFill>
                  <a:srgbClr val="C7497F"/>
                </a:solidFill>
                <a:latin typeface="Arial"/>
                <a:cs typeface="Arial"/>
              </a:rPr>
              <a:t>CDP</a:t>
            </a:r>
            <a:r>
              <a:rPr sz="102" b="1" spc="17" dirty="0">
                <a:solidFill>
                  <a:srgbClr val="C7497F"/>
                </a:solidFill>
                <a:latin typeface="Arial"/>
                <a:cs typeface="Arial"/>
              </a:rPr>
              <a:t> </a:t>
            </a:r>
            <a:r>
              <a:rPr sz="102" b="1" spc="-7" dirty="0">
                <a:solidFill>
                  <a:srgbClr val="C7497F"/>
                </a:solidFill>
                <a:latin typeface="Arial"/>
                <a:cs typeface="Arial"/>
              </a:rPr>
              <a:t>Poster—</a:t>
            </a:r>
            <a:endParaRPr sz="102">
              <a:latin typeface="Arial"/>
              <a:cs typeface="Arial"/>
            </a:endParaRPr>
          </a:p>
        </p:txBody>
      </p:sp>
      <p:sp>
        <p:nvSpPr>
          <p:cNvPr id="885" name="object 885"/>
          <p:cNvSpPr txBox="1"/>
          <p:nvPr/>
        </p:nvSpPr>
        <p:spPr>
          <a:xfrm rot="21480000">
            <a:off x="7591433" y="3435832"/>
            <a:ext cx="177801" cy="12824"/>
          </a:xfrm>
          <a:prstGeom prst="rect">
            <a:avLst/>
          </a:prstGeom>
        </p:spPr>
        <p:txBody>
          <a:bodyPr vert="horz" wrap="square" lIns="0" tIns="0" rIns="0" bIns="0" rtlCol="0">
            <a:spAutoFit/>
          </a:bodyPr>
          <a:lstStyle/>
          <a:p>
            <a:pPr>
              <a:lnSpc>
                <a:spcPts val="112"/>
              </a:lnSpc>
            </a:pPr>
            <a:r>
              <a:rPr sz="102" b="1" dirty="0">
                <a:latin typeface="Arial"/>
                <a:cs typeface="Arial"/>
              </a:rPr>
              <a:t>“Recomendaciones</a:t>
            </a:r>
            <a:r>
              <a:rPr sz="102" b="1" spc="130" dirty="0">
                <a:latin typeface="Arial"/>
                <a:cs typeface="Arial"/>
              </a:rPr>
              <a:t> </a:t>
            </a:r>
            <a:r>
              <a:rPr sz="153" b="1" spc="-20" baseline="18518" dirty="0">
                <a:latin typeface="Arial"/>
                <a:cs typeface="Arial"/>
              </a:rPr>
              <a:t>Para</a:t>
            </a:r>
            <a:endParaRPr sz="153" baseline="18518">
              <a:latin typeface="Arial"/>
              <a:cs typeface="Arial"/>
            </a:endParaRPr>
          </a:p>
        </p:txBody>
      </p:sp>
      <p:sp>
        <p:nvSpPr>
          <p:cNvPr id="886" name="object 886"/>
          <p:cNvSpPr txBox="1"/>
          <p:nvPr/>
        </p:nvSpPr>
        <p:spPr>
          <a:xfrm rot="21480000">
            <a:off x="7592362" y="3453275"/>
            <a:ext cx="183408" cy="12824"/>
          </a:xfrm>
          <a:prstGeom prst="rect">
            <a:avLst/>
          </a:prstGeom>
        </p:spPr>
        <p:txBody>
          <a:bodyPr vert="horz" wrap="square" lIns="0" tIns="0" rIns="0" bIns="0" rtlCol="0">
            <a:spAutoFit/>
          </a:bodyPr>
          <a:lstStyle/>
          <a:p>
            <a:pPr>
              <a:lnSpc>
                <a:spcPts val="116"/>
              </a:lnSpc>
            </a:pPr>
            <a:r>
              <a:rPr sz="102" b="1" dirty="0">
                <a:latin typeface="Arial"/>
                <a:cs typeface="Arial"/>
              </a:rPr>
              <a:t>Que</a:t>
            </a:r>
            <a:r>
              <a:rPr sz="102" b="1" spc="31" dirty="0">
                <a:latin typeface="Arial"/>
                <a:cs typeface="Arial"/>
              </a:rPr>
              <a:t> </a:t>
            </a:r>
            <a:r>
              <a:rPr sz="102" b="1" dirty="0">
                <a:latin typeface="Arial"/>
                <a:cs typeface="Arial"/>
              </a:rPr>
              <a:t>Sus</a:t>
            </a:r>
            <a:r>
              <a:rPr sz="102" b="1" spc="34" dirty="0">
                <a:latin typeface="Arial"/>
                <a:cs typeface="Arial"/>
              </a:rPr>
              <a:t> </a:t>
            </a:r>
            <a:r>
              <a:rPr sz="102" b="1" dirty="0">
                <a:latin typeface="Arial"/>
                <a:cs typeface="Arial"/>
              </a:rPr>
              <a:t>Hijos</a:t>
            </a:r>
            <a:r>
              <a:rPr sz="102" b="1" spc="31" dirty="0">
                <a:latin typeface="Arial"/>
                <a:cs typeface="Arial"/>
              </a:rPr>
              <a:t> </a:t>
            </a:r>
            <a:r>
              <a:rPr sz="102" b="1" dirty="0">
                <a:latin typeface="Arial"/>
                <a:cs typeface="Arial"/>
              </a:rPr>
              <a:t>Superen</a:t>
            </a:r>
            <a:r>
              <a:rPr sz="102" b="1" spc="34" dirty="0">
                <a:latin typeface="Arial"/>
                <a:cs typeface="Arial"/>
              </a:rPr>
              <a:t> </a:t>
            </a:r>
            <a:r>
              <a:rPr sz="153" b="1" spc="-25" baseline="18518" dirty="0">
                <a:latin typeface="Arial"/>
                <a:cs typeface="Arial"/>
              </a:rPr>
              <a:t>El</a:t>
            </a:r>
            <a:endParaRPr sz="153" baseline="18518">
              <a:latin typeface="Arial"/>
              <a:cs typeface="Arial"/>
            </a:endParaRPr>
          </a:p>
        </p:txBody>
      </p:sp>
      <p:sp>
        <p:nvSpPr>
          <p:cNvPr id="887" name="object 887"/>
          <p:cNvSpPr txBox="1"/>
          <p:nvPr/>
        </p:nvSpPr>
        <p:spPr>
          <a:xfrm rot="21480000">
            <a:off x="7369390" y="3478434"/>
            <a:ext cx="363481" cy="12824"/>
          </a:xfrm>
          <a:prstGeom prst="rect">
            <a:avLst/>
          </a:prstGeom>
        </p:spPr>
        <p:txBody>
          <a:bodyPr vert="horz" wrap="square" lIns="0" tIns="0" rIns="0" bIns="0" rtlCol="0">
            <a:spAutoFit/>
          </a:bodyPr>
          <a:lstStyle/>
          <a:p>
            <a:pPr>
              <a:lnSpc>
                <a:spcPts val="102"/>
              </a:lnSpc>
            </a:pPr>
            <a:r>
              <a:rPr sz="102" dirty="0">
                <a:latin typeface="Lucida Sans Unicode"/>
                <a:cs typeface="Lucida Sans Unicode"/>
              </a:rPr>
              <a:t>Format:</a:t>
            </a:r>
            <a:r>
              <a:rPr sz="102" spc="177" dirty="0">
                <a:latin typeface="Lucida Sans Unicode"/>
                <a:cs typeface="Lucida Sans Unicode"/>
              </a:rPr>
              <a:t>  </a:t>
            </a:r>
            <a:r>
              <a:rPr sz="102" spc="-14" dirty="0">
                <a:latin typeface="Lucida Sans Unicode"/>
                <a:cs typeface="Lucida Sans Unicode"/>
              </a:rPr>
              <a:t>8.5”x11”</a:t>
            </a:r>
            <a:r>
              <a:rPr sz="102" spc="-10" dirty="0">
                <a:latin typeface="Lucida Sans Unicode"/>
                <a:cs typeface="Lucida Sans Unicode"/>
              </a:rPr>
              <a:t> </a:t>
            </a:r>
            <a:r>
              <a:rPr sz="153" baseline="18518" dirty="0">
                <a:latin typeface="Lucida Sans Unicode"/>
                <a:cs typeface="Lucida Sans Unicode"/>
              </a:rPr>
              <a:t>PDF</a:t>
            </a:r>
            <a:r>
              <a:rPr sz="153" spc="296" baseline="18518" dirty="0">
                <a:latin typeface="Lucida Sans Unicode"/>
                <a:cs typeface="Lucida Sans Unicode"/>
              </a:rPr>
              <a:t>  </a:t>
            </a:r>
            <a:r>
              <a:rPr sz="102" b="1" dirty="0">
                <a:latin typeface="Arial"/>
                <a:cs typeface="Arial"/>
              </a:rPr>
              <a:t>Miedo</a:t>
            </a:r>
            <a:r>
              <a:rPr sz="102" b="1" spc="3" dirty="0">
                <a:latin typeface="Arial"/>
                <a:cs typeface="Arial"/>
              </a:rPr>
              <a:t> </a:t>
            </a:r>
            <a:r>
              <a:rPr sz="153" b="1" baseline="18518" dirty="0">
                <a:latin typeface="Arial"/>
                <a:cs typeface="Arial"/>
              </a:rPr>
              <a:t>a</a:t>
            </a:r>
            <a:r>
              <a:rPr sz="153" b="1" spc="-5" baseline="18518" dirty="0">
                <a:latin typeface="Arial"/>
                <a:cs typeface="Arial"/>
              </a:rPr>
              <a:t> </a:t>
            </a:r>
            <a:r>
              <a:rPr sz="153" b="1" baseline="18518" dirty="0">
                <a:latin typeface="Arial"/>
                <a:cs typeface="Arial"/>
              </a:rPr>
              <a:t>la </a:t>
            </a:r>
            <a:r>
              <a:rPr sz="153" b="1" spc="-10" baseline="18518" dirty="0">
                <a:latin typeface="Arial"/>
                <a:cs typeface="Arial"/>
              </a:rPr>
              <a:t>Vacuna”</a:t>
            </a:r>
            <a:endParaRPr sz="153" baseline="18518">
              <a:latin typeface="Arial"/>
              <a:cs typeface="Arial"/>
            </a:endParaRPr>
          </a:p>
        </p:txBody>
      </p:sp>
      <p:sp>
        <p:nvSpPr>
          <p:cNvPr id="888" name="object 888"/>
          <p:cNvSpPr txBox="1"/>
          <p:nvPr/>
        </p:nvSpPr>
        <p:spPr>
          <a:xfrm rot="21480000">
            <a:off x="7370218" y="3493937"/>
            <a:ext cx="393770" cy="12824"/>
          </a:xfrm>
          <a:prstGeom prst="rect">
            <a:avLst/>
          </a:prstGeom>
        </p:spPr>
        <p:txBody>
          <a:bodyPr vert="horz" wrap="square" lIns="0" tIns="0" rIns="0" bIns="0" rtlCol="0">
            <a:spAutoFit/>
          </a:bodyPr>
          <a:lstStyle/>
          <a:p>
            <a:pPr>
              <a:lnSpc>
                <a:spcPts val="99"/>
              </a:lnSpc>
            </a:pPr>
            <a:r>
              <a:rPr sz="102" dirty="0">
                <a:latin typeface="Lucida Sans Unicode"/>
                <a:cs typeface="Lucida Sans Unicode"/>
              </a:rPr>
              <a:t>Languages:</a:t>
            </a:r>
            <a:r>
              <a:rPr sz="102" spc="167" dirty="0">
                <a:latin typeface="Lucida Sans Unicode"/>
                <a:cs typeface="Lucida Sans Unicode"/>
              </a:rPr>
              <a:t> </a:t>
            </a:r>
            <a:r>
              <a:rPr sz="102" dirty="0">
                <a:latin typeface="Lucida Sans Unicode"/>
                <a:cs typeface="Lucida Sans Unicode"/>
              </a:rPr>
              <a:t>English</a:t>
            </a:r>
            <a:r>
              <a:rPr sz="102" spc="290" dirty="0">
                <a:latin typeface="Lucida Sans Unicode"/>
                <a:cs typeface="Lucida Sans Unicode"/>
              </a:rPr>
              <a:t>  </a:t>
            </a:r>
            <a:r>
              <a:rPr sz="102" dirty="0">
                <a:latin typeface="Lucida Sans Unicode"/>
                <a:cs typeface="Lucida Sans Unicode"/>
              </a:rPr>
              <a:t>Format:</a:t>
            </a:r>
            <a:r>
              <a:rPr sz="102" spc="330" dirty="0">
                <a:latin typeface="Lucida Sans Unicode"/>
                <a:cs typeface="Lucida Sans Unicode"/>
              </a:rPr>
              <a:t> </a:t>
            </a:r>
            <a:r>
              <a:rPr sz="153" spc="-20" baseline="18518" dirty="0">
                <a:latin typeface="Lucida Sans Unicode"/>
                <a:cs typeface="Lucida Sans Unicode"/>
              </a:rPr>
              <a:t>8.5”x11”</a:t>
            </a:r>
            <a:r>
              <a:rPr sz="153" spc="-15" baseline="18518" dirty="0">
                <a:latin typeface="Lucida Sans Unicode"/>
                <a:cs typeface="Lucida Sans Unicode"/>
              </a:rPr>
              <a:t> </a:t>
            </a:r>
            <a:r>
              <a:rPr sz="153" spc="-25" baseline="18518" dirty="0">
                <a:latin typeface="Lucida Sans Unicode"/>
                <a:cs typeface="Lucida Sans Unicode"/>
              </a:rPr>
              <a:t>PDF</a:t>
            </a:r>
            <a:endParaRPr sz="153" baseline="18518">
              <a:latin typeface="Lucida Sans Unicode"/>
              <a:cs typeface="Lucida Sans Unicode"/>
            </a:endParaRPr>
          </a:p>
        </p:txBody>
      </p:sp>
      <p:sp>
        <p:nvSpPr>
          <p:cNvPr id="889" name="object 889"/>
          <p:cNvSpPr txBox="1"/>
          <p:nvPr/>
        </p:nvSpPr>
        <p:spPr>
          <a:xfrm rot="21480000">
            <a:off x="7595123" y="3504718"/>
            <a:ext cx="140877" cy="12824"/>
          </a:xfrm>
          <a:prstGeom prst="rect">
            <a:avLst/>
          </a:prstGeom>
        </p:spPr>
        <p:txBody>
          <a:bodyPr vert="horz" wrap="square" lIns="0" tIns="0" rIns="0" bIns="0" rtlCol="0">
            <a:spAutoFit/>
          </a:bodyPr>
          <a:lstStyle/>
          <a:p>
            <a:pPr>
              <a:lnSpc>
                <a:spcPts val="95"/>
              </a:lnSpc>
            </a:pPr>
            <a:r>
              <a:rPr sz="102" dirty="0">
                <a:latin typeface="Lucida Sans Unicode"/>
                <a:cs typeface="Lucida Sans Unicode"/>
              </a:rPr>
              <a:t>Languages:</a:t>
            </a:r>
            <a:r>
              <a:rPr sz="102" spc="133" dirty="0">
                <a:latin typeface="Lucida Sans Unicode"/>
                <a:cs typeface="Lucida Sans Unicode"/>
              </a:rPr>
              <a:t> </a:t>
            </a:r>
            <a:r>
              <a:rPr sz="102" spc="-7" dirty="0">
                <a:latin typeface="Lucida Sans Unicode"/>
                <a:cs typeface="Lucida Sans Unicode"/>
              </a:rPr>
              <a:t>Spanish</a:t>
            </a:r>
            <a:endParaRPr sz="102">
              <a:latin typeface="Lucida Sans Unicode"/>
              <a:cs typeface="Lucida Sans Unicode"/>
            </a:endParaRPr>
          </a:p>
        </p:txBody>
      </p:sp>
      <p:grpSp>
        <p:nvGrpSpPr>
          <p:cNvPr id="890" name="object 890"/>
          <p:cNvGrpSpPr/>
          <p:nvPr/>
        </p:nvGrpSpPr>
        <p:grpSpPr>
          <a:xfrm>
            <a:off x="6668528" y="3617910"/>
            <a:ext cx="327747" cy="196128"/>
            <a:chOff x="4725907" y="5306267"/>
            <a:chExt cx="480695" cy="287655"/>
          </a:xfrm>
        </p:grpSpPr>
        <p:pic>
          <p:nvPicPr>
            <p:cNvPr id="891" name="object 891"/>
            <p:cNvPicPr/>
            <p:nvPr/>
          </p:nvPicPr>
          <p:blipFill>
            <a:blip r:embed="rId49" cstate="print"/>
            <a:stretch>
              <a:fillRect/>
            </a:stretch>
          </p:blipFill>
          <p:spPr>
            <a:xfrm>
              <a:off x="4726241" y="5306593"/>
              <a:ext cx="479653" cy="286504"/>
            </a:xfrm>
            <a:prstGeom prst="rect">
              <a:avLst/>
            </a:prstGeom>
          </p:spPr>
        </p:pic>
        <p:sp>
          <p:nvSpPr>
            <p:cNvPr id="892" name="object 892"/>
            <p:cNvSpPr/>
            <p:nvPr/>
          </p:nvSpPr>
          <p:spPr>
            <a:xfrm>
              <a:off x="4726225" y="5306584"/>
              <a:ext cx="480059" cy="287020"/>
            </a:xfrm>
            <a:custGeom>
              <a:avLst/>
              <a:gdLst/>
              <a:ahLst/>
              <a:cxnLst/>
              <a:rect l="l" t="t" r="r" b="b"/>
              <a:pathLst>
                <a:path w="480060" h="287020">
                  <a:moveTo>
                    <a:pt x="13741" y="286524"/>
                  </a:moveTo>
                  <a:lnTo>
                    <a:pt x="479678" y="262102"/>
                  </a:lnTo>
                  <a:lnTo>
                    <a:pt x="465937" y="0"/>
                  </a:lnTo>
                  <a:lnTo>
                    <a:pt x="0" y="24422"/>
                  </a:lnTo>
                  <a:lnTo>
                    <a:pt x="13741" y="286524"/>
                  </a:lnTo>
                </a:path>
              </a:pathLst>
            </a:custGeom>
            <a:ln w="3175">
              <a:solidFill>
                <a:srgbClr val="000000"/>
              </a:solidFill>
            </a:ln>
          </p:spPr>
          <p:txBody>
            <a:bodyPr wrap="square" lIns="0" tIns="0" rIns="0" bIns="0" rtlCol="0"/>
            <a:lstStyle/>
            <a:p>
              <a:endParaRPr sz="1227"/>
            </a:p>
          </p:txBody>
        </p:sp>
      </p:grpSp>
      <p:sp>
        <p:nvSpPr>
          <p:cNvPr id="893" name="object 893"/>
          <p:cNvSpPr txBox="1"/>
          <p:nvPr/>
        </p:nvSpPr>
        <p:spPr>
          <a:xfrm rot="21480000">
            <a:off x="6679586" y="3846008"/>
            <a:ext cx="149365" cy="12824"/>
          </a:xfrm>
          <a:prstGeom prst="rect">
            <a:avLst/>
          </a:prstGeom>
        </p:spPr>
        <p:txBody>
          <a:bodyPr vert="horz" wrap="square" lIns="0" tIns="0" rIns="0" bIns="0" rtlCol="0">
            <a:spAutoFit/>
          </a:bodyPr>
          <a:lstStyle/>
          <a:p>
            <a:pPr>
              <a:lnSpc>
                <a:spcPts val="112"/>
              </a:lnSpc>
            </a:pPr>
            <a:r>
              <a:rPr sz="102" b="1" dirty="0">
                <a:latin typeface="Arial"/>
                <a:cs typeface="Arial"/>
              </a:rPr>
              <a:t>COVID-19</a:t>
            </a:r>
            <a:r>
              <a:rPr sz="102" b="1" spc="75" dirty="0">
                <a:latin typeface="Arial"/>
                <a:cs typeface="Arial"/>
              </a:rPr>
              <a:t> </a:t>
            </a:r>
            <a:r>
              <a:rPr sz="102" b="1" spc="-7" dirty="0">
                <a:latin typeface="Arial"/>
                <a:cs typeface="Arial"/>
              </a:rPr>
              <a:t>Vaccines”</a:t>
            </a:r>
            <a:endParaRPr sz="102">
              <a:latin typeface="Arial"/>
              <a:cs typeface="Arial"/>
            </a:endParaRPr>
          </a:p>
        </p:txBody>
      </p:sp>
      <p:sp>
        <p:nvSpPr>
          <p:cNvPr id="894" name="object 894"/>
          <p:cNvSpPr txBox="1"/>
          <p:nvPr/>
        </p:nvSpPr>
        <p:spPr>
          <a:xfrm rot="21480000">
            <a:off x="6680022" y="3864309"/>
            <a:ext cx="46447" cy="12824"/>
          </a:xfrm>
          <a:prstGeom prst="rect">
            <a:avLst/>
          </a:prstGeom>
        </p:spPr>
        <p:txBody>
          <a:bodyPr vert="horz" wrap="square" lIns="0" tIns="0" rIns="0" bIns="0" rtlCol="0">
            <a:spAutoFit/>
          </a:bodyPr>
          <a:lstStyle/>
          <a:p>
            <a:pPr>
              <a:lnSpc>
                <a:spcPts val="92"/>
              </a:lnSpc>
            </a:pPr>
            <a:r>
              <a:rPr sz="102" spc="-14" dirty="0">
                <a:latin typeface="Lucida Sans Unicode"/>
                <a:cs typeface="Lucida Sans Unicode"/>
              </a:rPr>
              <a:t>Format:</a:t>
            </a:r>
            <a:endParaRPr sz="102">
              <a:latin typeface="Lucida Sans Unicode"/>
              <a:cs typeface="Lucida Sans Unicode"/>
            </a:endParaRPr>
          </a:p>
        </p:txBody>
      </p:sp>
      <p:sp>
        <p:nvSpPr>
          <p:cNvPr id="895" name="object 895"/>
          <p:cNvSpPr txBox="1"/>
          <p:nvPr/>
        </p:nvSpPr>
        <p:spPr>
          <a:xfrm rot="21480000">
            <a:off x="6774551" y="3858785"/>
            <a:ext cx="72608" cy="12824"/>
          </a:xfrm>
          <a:prstGeom prst="rect">
            <a:avLst/>
          </a:prstGeom>
        </p:spPr>
        <p:txBody>
          <a:bodyPr vert="horz" wrap="square" lIns="0" tIns="0" rIns="0" bIns="0" rtlCol="0">
            <a:spAutoFit/>
          </a:bodyPr>
          <a:lstStyle/>
          <a:p>
            <a:pPr>
              <a:lnSpc>
                <a:spcPts val="92"/>
              </a:lnSpc>
            </a:pPr>
            <a:r>
              <a:rPr sz="102" spc="-14" dirty="0">
                <a:latin typeface="Lucida Sans Unicode"/>
                <a:cs typeface="Lucida Sans Unicode"/>
              </a:rPr>
              <a:t>18”x12”</a:t>
            </a:r>
            <a:r>
              <a:rPr sz="102" spc="31" dirty="0">
                <a:latin typeface="Lucida Sans Unicode"/>
                <a:cs typeface="Lucida Sans Unicode"/>
              </a:rPr>
              <a:t> </a:t>
            </a:r>
            <a:r>
              <a:rPr sz="102" spc="-17" dirty="0">
                <a:latin typeface="Lucida Sans Unicode"/>
                <a:cs typeface="Lucida Sans Unicode"/>
              </a:rPr>
              <a:t>PDF</a:t>
            </a:r>
            <a:endParaRPr sz="102">
              <a:latin typeface="Lucida Sans Unicode"/>
              <a:cs typeface="Lucida Sans Unicode"/>
            </a:endParaRPr>
          </a:p>
        </p:txBody>
      </p:sp>
      <p:sp>
        <p:nvSpPr>
          <p:cNvPr id="896" name="object 896"/>
          <p:cNvSpPr txBox="1"/>
          <p:nvPr/>
        </p:nvSpPr>
        <p:spPr>
          <a:xfrm rot="21480000">
            <a:off x="6681401" y="3877638"/>
            <a:ext cx="136998" cy="12824"/>
          </a:xfrm>
          <a:prstGeom prst="rect">
            <a:avLst/>
          </a:prstGeom>
        </p:spPr>
        <p:txBody>
          <a:bodyPr vert="horz" wrap="square" lIns="0" tIns="0" rIns="0" bIns="0" rtlCol="0">
            <a:spAutoFit/>
          </a:bodyPr>
          <a:lstStyle/>
          <a:p>
            <a:pPr>
              <a:lnSpc>
                <a:spcPts val="95"/>
              </a:lnSpc>
            </a:pPr>
            <a:r>
              <a:rPr sz="102" dirty="0">
                <a:latin typeface="Lucida Sans Unicode"/>
                <a:cs typeface="Lucida Sans Unicode"/>
              </a:rPr>
              <a:t>Languages:</a:t>
            </a:r>
            <a:r>
              <a:rPr sz="102" spc="133" dirty="0">
                <a:latin typeface="Lucida Sans Unicode"/>
                <a:cs typeface="Lucida Sans Unicode"/>
              </a:rPr>
              <a:t> </a:t>
            </a:r>
            <a:r>
              <a:rPr sz="102" spc="-7" dirty="0">
                <a:latin typeface="Lucida Sans Unicode"/>
                <a:cs typeface="Lucida Sans Unicode"/>
              </a:rPr>
              <a:t>English</a:t>
            </a:r>
            <a:endParaRPr sz="102">
              <a:latin typeface="Lucida Sans Unicode"/>
              <a:cs typeface="Lucida Sans Unicode"/>
            </a:endParaRPr>
          </a:p>
        </p:txBody>
      </p:sp>
      <p:sp>
        <p:nvSpPr>
          <p:cNvPr id="897" name="object 897"/>
          <p:cNvSpPr txBox="1"/>
          <p:nvPr/>
        </p:nvSpPr>
        <p:spPr>
          <a:xfrm rot="21420000">
            <a:off x="6644153" y="3200455"/>
            <a:ext cx="81342" cy="25648"/>
          </a:xfrm>
          <a:prstGeom prst="rect">
            <a:avLst/>
          </a:prstGeom>
        </p:spPr>
        <p:txBody>
          <a:bodyPr vert="horz" wrap="square" lIns="0" tIns="0" rIns="0" bIns="0" rtlCol="0">
            <a:spAutoFit/>
          </a:bodyPr>
          <a:lstStyle/>
          <a:p>
            <a:pPr>
              <a:lnSpc>
                <a:spcPts val="211"/>
              </a:lnSpc>
            </a:pPr>
            <a:r>
              <a:rPr sz="205" b="1" dirty="0">
                <a:latin typeface="Arial Narrow"/>
                <a:cs typeface="Arial Narrow"/>
              </a:rPr>
              <a:t>I-</a:t>
            </a:r>
            <a:r>
              <a:rPr sz="205" b="1" spc="-17" dirty="0">
                <a:latin typeface="Arial Narrow"/>
                <a:cs typeface="Arial Narrow"/>
              </a:rPr>
              <a:t>VAC</a:t>
            </a:r>
            <a:endParaRPr sz="205">
              <a:latin typeface="Arial Narrow"/>
              <a:cs typeface="Arial Narrow"/>
            </a:endParaRPr>
          </a:p>
        </p:txBody>
      </p:sp>
      <p:sp>
        <p:nvSpPr>
          <p:cNvPr id="898" name="object 898"/>
          <p:cNvSpPr txBox="1"/>
          <p:nvPr/>
        </p:nvSpPr>
        <p:spPr>
          <a:xfrm rot="21420000">
            <a:off x="6646743" y="3227260"/>
            <a:ext cx="153543" cy="25648"/>
          </a:xfrm>
          <a:prstGeom prst="rect">
            <a:avLst/>
          </a:prstGeom>
        </p:spPr>
        <p:txBody>
          <a:bodyPr vert="horz" wrap="square" lIns="0" tIns="0" rIns="0" bIns="0" rtlCol="0">
            <a:spAutoFit/>
          </a:bodyPr>
          <a:lstStyle/>
          <a:p>
            <a:pPr>
              <a:lnSpc>
                <a:spcPts val="211"/>
              </a:lnSpc>
            </a:pPr>
            <a:r>
              <a:rPr sz="205" b="1" spc="-7" dirty="0">
                <a:latin typeface="Arial Narrow"/>
                <a:cs typeface="Arial Narrow"/>
              </a:rPr>
              <a:t>OUTREACH</a:t>
            </a:r>
            <a:endParaRPr sz="205">
              <a:latin typeface="Arial Narrow"/>
              <a:cs typeface="Arial Narrow"/>
            </a:endParaRPr>
          </a:p>
        </p:txBody>
      </p:sp>
      <p:sp>
        <p:nvSpPr>
          <p:cNvPr id="899" name="object 899"/>
          <p:cNvSpPr txBox="1"/>
          <p:nvPr/>
        </p:nvSpPr>
        <p:spPr>
          <a:xfrm rot="21420000">
            <a:off x="6647856" y="3257032"/>
            <a:ext cx="114984" cy="25648"/>
          </a:xfrm>
          <a:prstGeom prst="rect">
            <a:avLst/>
          </a:prstGeom>
        </p:spPr>
        <p:txBody>
          <a:bodyPr vert="horz" wrap="square" lIns="0" tIns="0" rIns="0" bIns="0" rtlCol="0">
            <a:spAutoFit/>
          </a:bodyPr>
          <a:lstStyle/>
          <a:p>
            <a:pPr>
              <a:lnSpc>
                <a:spcPts val="211"/>
              </a:lnSpc>
            </a:pPr>
            <a:r>
              <a:rPr sz="205" b="1" spc="-7" dirty="0">
                <a:latin typeface="Trebuchet MS"/>
                <a:cs typeface="Trebuchet MS"/>
              </a:rPr>
              <a:t>BUNDLE</a:t>
            </a:r>
            <a:endParaRPr sz="205">
              <a:latin typeface="Trebuchet MS"/>
              <a:cs typeface="Trebuchet MS"/>
            </a:endParaRPr>
          </a:p>
        </p:txBody>
      </p:sp>
      <p:sp>
        <p:nvSpPr>
          <p:cNvPr id="900" name="object 900"/>
          <p:cNvSpPr txBox="1"/>
          <p:nvPr/>
        </p:nvSpPr>
        <p:spPr>
          <a:xfrm rot="21420000">
            <a:off x="6651430" y="3305330"/>
            <a:ext cx="179415" cy="12824"/>
          </a:xfrm>
          <a:prstGeom prst="rect">
            <a:avLst/>
          </a:prstGeom>
        </p:spPr>
        <p:txBody>
          <a:bodyPr vert="horz" wrap="square" lIns="0" tIns="0" rIns="0" bIns="0" rtlCol="0">
            <a:spAutoFit/>
          </a:bodyPr>
          <a:lstStyle/>
          <a:p>
            <a:pPr>
              <a:lnSpc>
                <a:spcPts val="99"/>
              </a:lnSpc>
            </a:pPr>
            <a:r>
              <a:rPr sz="102" dirty="0">
                <a:solidFill>
                  <a:srgbClr val="271E02"/>
                </a:solidFill>
                <a:latin typeface="Lucida Sans Unicode"/>
                <a:cs typeface="Lucida Sans Unicode"/>
              </a:rPr>
              <a:t>We</a:t>
            </a:r>
            <a:r>
              <a:rPr sz="102" spc="14" dirty="0">
                <a:solidFill>
                  <a:srgbClr val="271E02"/>
                </a:solidFill>
                <a:latin typeface="Lucida Sans Unicode"/>
                <a:cs typeface="Lucida Sans Unicode"/>
              </a:rPr>
              <a:t> </a:t>
            </a:r>
            <a:r>
              <a:rPr sz="102" dirty="0">
                <a:solidFill>
                  <a:srgbClr val="271E02"/>
                </a:solidFill>
                <a:latin typeface="Lucida Sans Unicode"/>
                <a:cs typeface="Lucida Sans Unicode"/>
              </a:rPr>
              <a:t>developed</a:t>
            </a:r>
            <a:r>
              <a:rPr sz="102" spc="14" dirty="0">
                <a:solidFill>
                  <a:srgbClr val="271E02"/>
                </a:solidFill>
                <a:latin typeface="Lucida Sans Unicode"/>
                <a:cs typeface="Lucida Sans Unicode"/>
              </a:rPr>
              <a:t> </a:t>
            </a:r>
            <a:r>
              <a:rPr sz="102" spc="-7" dirty="0">
                <a:solidFill>
                  <a:srgbClr val="271E02"/>
                </a:solidFill>
                <a:latin typeface="Lucida Sans Unicode"/>
                <a:cs typeface="Lucida Sans Unicode"/>
              </a:rPr>
              <a:t>culturally</a:t>
            </a:r>
            <a:r>
              <a:rPr sz="102" spc="14" dirty="0">
                <a:solidFill>
                  <a:srgbClr val="271E02"/>
                </a:solidFill>
                <a:latin typeface="Lucida Sans Unicode"/>
                <a:cs typeface="Lucida Sans Unicode"/>
              </a:rPr>
              <a:t> </a:t>
            </a:r>
            <a:r>
              <a:rPr sz="102" spc="-17" dirty="0">
                <a:solidFill>
                  <a:srgbClr val="271E02"/>
                </a:solidFill>
                <a:latin typeface="Lucida Sans Unicode"/>
                <a:cs typeface="Lucida Sans Unicode"/>
              </a:rPr>
              <a:t>and</a:t>
            </a:r>
            <a:endParaRPr sz="102">
              <a:latin typeface="Lucida Sans Unicode"/>
              <a:cs typeface="Lucida Sans Unicode"/>
            </a:endParaRPr>
          </a:p>
        </p:txBody>
      </p:sp>
      <p:sp>
        <p:nvSpPr>
          <p:cNvPr id="901" name="object 901"/>
          <p:cNvSpPr txBox="1"/>
          <p:nvPr/>
        </p:nvSpPr>
        <p:spPr>
          <a:xfrm rot="21420000">
            <a:off x="6652406" y="3325071"/>
            <a:ext cx="156988" cy="12824"/>
          </a:xfrm>
          <a:prstGeom prst="rect">
            <a:avLst/>
          </a:prstGeom>
        </p:spPr>
        <p:txBody>
          <a:bodyPr vert="horz" wrap="square" lIns="0" tIns="0" rIns="0" bIns="0" rtlCol="0">
            <a:spAutoFit/>
          </a:bodyPr>
          <a:lstStyle/>
          <a:p>
            <a:pPr>
              <a:lnSpc>
                <a:spcPts val="99"/>
              </a:lnSpc>
            </a:pPr>
            <a:r>
              <a:rPr sz="102" spc="-7" dirty="0">
                <a:solidFill>
                  <a:srgbClr val="271E02"/>
                </a:solidFill>
                <a:latin typeface="Lucida Sans Unicode"/>
                <a:cs typeface="Lucida Sans Unicode"/>
              </a:rPr>
              <a:t>linguistically</a:t>
            </a:r>
            <a:r>
              <a:rPr sz="102" spc="44" dirty="0">
                <a:solidFill>
                  <a:srgbClr val="271E02"/>
                </a:solidFill>
                <a:latin typeface="Lucida Sans Unicode"/>
                <a:cs typeface="Lucida Sans Unicode"/>
              </a:rPr>
              <a:t> </a:t>
            </a:r>
            <a:r>
              <a:rPr sz="102" spc="-7" dirty="0">
                <a:solidFill>
                  <a:srgbClr val="271E02"/>
                </a:solidFill>
                <a:latin typeface="Lucida Sans Unicode"/>
                <a:cs typeface="Lucida Sans Unicode"/>
              </a:rPr>
              <a:t>appropriate</a:t>
            </a:r>
            <a:endParaRPr sz="102">
              <a:latin typeface="Lucida Sans Unicode"/>
              <a:cs typeface="Lucida Sans Unicode"/>
            </a:endParaRPr>
          </a:p>
        </p:txBody>
      </p:sp>
      <p:sp>
        <p:nvSpPr>
          <p:cNvPr id="902" name="object 902"/>
          <p:cNvSpPr txBox="1"/>
          <p:nvPr/>
        </p:nvSpPr>
        <p:spPr>
          <a:xfrm rot="21420000">
            <a:off x="6653466" y="3342595"/>
            <a:ext cx="219136" cy="12824"/>
          </a:xfrm>
          <a:prstGeom prst="rect">
            <a:avLst/>
          </a:prstGeom>
        </p:spPr>
        <p:txBody>
          <a:bodyPr vert="horz" wrap="square" lIns="0" tIns="0" rIns="0" bIns="0" rtlCol="0">
            <a:spAutoFit/>
          </a:bodyPr>
          <a:lstStyle/>
          <a:p>
            <a:pPr>
              <a:lnSpc>
                <a:spcPts val="99"/>
              </a:lnSpc>
            </a:pPr>
            <a:r>
              <a:rPr sz="102" spc="-7" dirty="0">
                <a:solidFill>
                  <a:srgbClr val="271E02"/>
                </a:solidFill>
                <a:latin typeface="Lucida Sans Unicode"/>
                <a:cs typeface="Lucida Sans Unicode"/>
              </a:rPr>
              <a:t>materials</a:t>
            </a:r>
            <a:r>
              <a:rPr sz="102" spc="10" dirty="0">
                <a:solidFill>
                  <a:srgbClr val="271E02"/>
                </a:solidFill>
                <a:latin typeface="Lucida Sans Unicode"/>
                <a:cs typeface="Lucida Sans Unicode"/>
              </a:rPr>
              <a:t> </a:t>
            </a:r>
            <a:r>
              <a:rPr sz="102" spc="-7" dirty="0">
                <a:solidFill>
                  <a:srgbClr val="271E02"/>
                </a:solidFill>
                <a:latin typeface="Lucida Sans Unicode"/>
                <a:cs typeface="Lucida Sans Unicode"/>
              </a:rPr>
              <a:t>to</a:t>
            </a:r>
            <a:r>
              <a:rPr sz="102" spc="14" dirty="0">
                <a:solidFill>
                  <a:srgbClr val="271E02"/>
                </a:solidFill>
                <a:latin typeface="Lucida Sans Unicode"/>
                <a:cs typeface="Lucida Sans Unicode"/>
              </a:rPr>
              <a:t> </a:t>
            </a:r>
            <a:r>
              <a:rPr sz="102" dirty="0">
                <a:solidFill>
                  <a:srgbClr val="271E02"/>
                </a:solidFill>
                <a:latin typeface="Lucida Sans Unicode"/>
                <a:cs typeface="Lucida Sans Unicode"/>
              </a:rPr>
              <a:t>go</a:t>
            </a:r>
            <a:r>
              <a:rPr sz="102" spc="14" dirty="0">
                <a:solidFill>
                  <a:srgbClr val="271E02"/>
                </a:solidFill>
                <a:latin typeface="Lucida Sans Unicode"/>
                <a:cs typeface="Lucida Sans Unicode"/>
              </a:rPr>
              <a:t> </a:t>
            </a:r>
            <a:r>
              <a:rPr sz="102" spc="-7" dirty="0">
                <a:solidFill>
                  <a:srgbClr val="271E02"/>
                </a:solidFill>
                <a:latin typeface="Lucida Sans Unicode"/>
                <a:cs typeface="Lucida Sans Unicode"/>
              </a:rPr>
              <a:t>along</a:t>
            </a:r>
            <a:r>
              <a:rPr sz="102" spc="14" dirty="0">
                <a:solidFill>
                  <a:srgbClr val="271E02"/>
                </a:solidFill>
                <a:latin typeface="Lucida Sans Unicode"/>
                <a:cs typeface="Lucida Sans Unicode"/>
              </a:rPr>
              <a:t> </a:t>
            </a:r>
            <a:r>
              <a:rPr sz="102" spc="-7" dirty="0">
                <a:solidFill>
                  <a:srgbClr val="271E02"/>
                </a:solidFill>
                <a:latin typeface="Lucida Sans Unicode"/>
                <a:cs typeface="Lucida Sans Unicode"/>
              </a:rPr>
              <a:t>with</a:t>
            </a:r>
            <a:r>
              <a:rPr sz="102" spc="14" dirty="0">
                <a:solidFill>
                  <a:srgbClr val="271E02"/>
                </a:solidFill>
                <a:latin typeface="Lucida Sans Unicode"/>
                <a:cs typeface="Lucida Sans Unicode"/>
              </a:rPr>
              <a:t> </a:t>
            </a:r>
            <a:r>
              <a:rPr sz="102" spc="-7" dirty="0">
                <a:solidFill>
                  <a:srgbClr val="271E02"/>
                </a:solidFill>
                <a:latin typeface="Lucida Sans Unicode"/>
                <a:cs typeface="Lucida Sans Unicode"/>
              </a:rPr>
              <a:t>existing</a:t>
            </a:r>
            <a:endParaRPr sz="102">
              <a:latin typeface="Lucida Sans Unicode"/>
              <a:cs typeface="Lucida Sans Unicode"/>
            </a:endParaRPr>
          </a:p>
        </p:txBody>
      </p:sp>
      <p:sp>
        <p:nvSpPr>
          <p:cNvPr id="903" name="object 903"/>
          <p:cNvSpPr txBox="1"/>
          <p:nvPr/>
        </p:nvSpPr>
        <p:spPr>
          <a:xfrm rot="21420000">
            <a:off x="6654459" y="3362248"/>
            <a:ext cx="200134" cy="12824"/>
          </a:xfrm>
          <a:prstGeom prst="rect">
            <a:avLst/>
          </a:prstGeom>
        </p:spPr>
        <p:txBody>
          <a:bodyPr vert="horz" wrap="square" lIns="0" tIns="0" rIns="0" bIns="0" rtlCol="0">
            <a:spAutoFit/>
          </a:bodyPr>
          <a:lstStyle/>
          <a:p>
            <a:pPr>
              <a:lnSpc>
                <a:spcPts val="99"/>
              </a:lnSpc>
            </a:pPr>
            <a:r>
              <a:rPr sz="102" dirty="0">
                <a:solidFill>
                  <a:srgbClr val="271E02"/>
                </a:solidFill>
                <a:latin typeface="Lucida Sans Unicode"/>
                <a:cs typeface="Lucida Sans Unicode"/>
              </a:rPr>
              <a:t>outreach</a:t>
            </a:r>
            <a:r>
              <a:rPr sz="102" spc="10" dirty="0">
                <a:solidFill>
                  <a:srgbClr val="271E02"/>
                </a:solidFill>
                <a:latin typeface="Lucida Sans Unicode"/>
                <a:cs typeface="Lucida Sans Unicode"/>
              </a:rPr>
              <a:t> </a:t>
            </a:r>
            <a:r>
              <a:rPr sz="102" spc="-7" dirty="0">
                <a:solidFill>
                  <a:srgbClr val="271E02"/>
                </a:solidFill>
                <a:latin typeface="Lucida Sans Unicode"/>
                <a:cs typeface="Lucida Sans Unicode"/>
              </a:rPr>
              <a:t>materials</a:t>
            </a:r>
            <a:r>
              <a:rPr sz="102" spc="14" dirty="0">
                <a:solidFill>
                  <a:srgbClr val="271E02"/>
                </a:solidFill>
                <a:latin typeface="Lucida Sans Unicode"/>
                <a:cs typeface="Lucida Sans Unicode"/>
              </a:rPr>
              <a:t> </a:t>
            </a:r>
            <a:r>
              <a:rPr sz="102" spc="-7" dirty="0">
                <a:solidFill>
                  <a:srgbClr val="271E02"/>
                </a:solidFill>
                <a:latin typeface="Lucida Sans Unicode"/>
                <a:cs typeface="Lucida Sans Unicode"/>
              </a:rPr>
              <a:t>to</a:t>
            </a:r>
            <a:r>
              <a:rPr sz="102" spc="14" dirty="0">
                <a:solidFill>
                  <a:srgbClr val="271E02"/>
                </a:solidFill>
                <a:latin typeface="Lucida Sans Unicode"/>
                <a:cs typeface="Lucida Sans Unicode"/>
              </a:rPr>
              <a:t> </a:t>
            </a:r>
            <a:r>
              <a:rPr sz="102" dirty="0">
                <a:solidFill>
                  <a:srgbClr val="271E02"/>
                </a:solidFill>
                <a:latin typeface="Lucida Sans Unicode"/>
                <a:cs typeface="Lucida Sans Unicode"/>
              </a:rPr>
              <a:t>create</a:t>
            </a:r>
            <a:r>
              <a:rPr sz="102" spc="14" dirty="0">
                <a:solidFill>
                  <a:srgbClr val="271E02"/>
                </a:solidFill>
                <a:latin typeface="Lucida Sans Unicode"/>
                <a:cs typeface="Lucida Sans Unicode"/>
              </a:rPr>
              <a:t> </a:t>
            </a:r>
            <a:r>
              <a:rPr sz="102" spc="-17" dirty="0">
                <a:solidFill>
                  <a:srgbClr val="271E02"/>
                </a:solidFill>
                <a:latin typeface="Lucida Sans Unicode"/>
                <a:cs typeface="Lucida Sans Unicode"/>
              </a:rPr>
              <a:t>an</a:t>
            </a:r>
            <a:endParaRPr sz="102">
              <a:latin typeface="Lucida Sans Unicode"/>
              <a:cs typeface="Lucida Sans Unicode"/>
            </a:endParaRPr>
          </a:p>
        </p:txBody>
      </p:sp>
      <p:sp>
        <p:nvSpPr>
          <p:cNvPr id="904" name="object 904"/>
          <p:cNvSpPr txBox="1"/>
          <p:nvPr/>
        </p:nvSpPr>
        <p:spPr>
          <a:xfrm rot="21420000">
            <a:off x="6655467" y="3381258"/>
            <a:ext cx="205748" cy="12824"/>
          </a:xfrm>
          <a:prstGeom prst="rect">
            <a:avLst/>
          </a:prstGeom>
        </p:spPr>
        <p:txBody>
          <a:bodyPr vert="horz" wrap="square" lIns="0" tIns="0" rIns="0" bIns="0" rtlCol="0">
            <a:spAutoFit/>
          </a:bodyPr>
          <a:lstStyle/>
          <a:p>
            <a:pPr>
              <a:lnSpc>
                <a:spcPts val="99"/>
              </a:lnSpc>
            </a:pPr>
            <a:r>
              <a:rPr sz="102" dirty="0">
                <a:solidFill>
                  <a:srgbClr val="271E02"/>
                </a:solidFill>
                <a:latin typeface="Lucida Sans Unicode"/>
                <a:cs typeface="Lucida Sans Unicode"/>
              </a:rPr>
              <a:t>outreach</a:t>
            </a:r>
            <a:r>
              <a:rPr sz="102" spc="10" dirty="0">
                <a:solidFill>
                  <a:srgbClr val="271E02"/>
                </a:solidFill>
                <a:latin typeface="Lucida Sans Unicode"/>
                <a:cs typeface="Lucida Sans Unicode"/>
              </a:rPr>
              <a:t> </a:t>
            </a:r>
            <a:r>
              <a:rPr sz="102" spc="-7" dirty="0">
                <a:solidFill>
                  <a:srgbClr val="271E02"/>
                </a:solidFill>
                <a:latin typeface="Lucida Sans Unicode"/>
                <a:cs typeface="Lucida Sans Unicode"/>
              </a:rPr>
              <a:t>bundle</a:t>
            </a:r>
            <a:r>
              <a:rPr sz="102" spc="10" dirty="0">
                <a:solidFill>
                  <a:srgbClr val="271E02"/>
                </a:solidFill>
                <a:latin typeface="Lucida Sans Unicode"/>
                <a:cs typeface="Lucida Sans Unicode"/>
              </a:rPr>
              <a:t> </a:t>
            </a:r>
            <a:r>
              <a:rPr sz="102" dirty="0">
                <a:solidFill>
                  <a:srgbClr val="271E02"/>
                </a:solidFill>
                <a:latin typeface="Lucida Sans Unicode"/>
                <a:cs typeface="Lucida Sans Unicode"/>
              </a:rPr>
              <a:t>for</a:t>
            </a:r>
            <a:r>
              <a:rPr sz="102" spc="10" dirty="0">
                <a:solidFill>
                  <a:srgbClr val="271E02"/>
                </a:solidFill>
                <a:latin typeface="Lucida Sans Unicode"/>
                <a:cs typeface="Lucida Sans Unicode"/>
              </a:rPr>
              <a:t> </a:t>
            </a:r>
            <a:r>
              <a:rPr sz="102" spc="-7" dirty="0">
                <a:solidFill>
                  <a:srgbClr val="271E02"/>
                </a:solidFill>
                <a:latin typeface="Lucida Sans Unicode"/>
                <a:cs typeface="Lucida Sans Unicode"/>
              </a:rPr>
              <a:t>your</a:t>
            </a:r>
            <a:r>
              <a:rPr sz="102" spc="10" dirty="0">
                <a:solidFill>
                  <a:srgbClr val="271E02"/>
                </a:solidFill>
                <a:latin typeface="Lucida Sans Unicode"/>
                <a:cs typeface="Lucida Sans Unicode"/>
              </a:rPr>
              <a:t> </a:t>
            </a:r>
            <a:r>
              <a:rPr sz="102" spc="-7" dirty="0">
                <a:solidFill>
                  <a:srgbClr val="271E02"/>
                </a:solidFill>
                <a:latin typeface="Lucida Sans Unicode"/>
                <a:cs typeface="Lucida Sans Unicode"/>
              </a:rPr>
              <a:t>clinical</a:t>
            </a:r>
            <a:endParaRPr sz="102">
              <a:latin typeface="Lucida Sans Unicode"/>
              <a:cs typeface="Lucida Sans Unicode"/>
            </a:endParaRPr>
          </a:p>
        </p:txBody>
      </p:sp>
      <p:sp>
        <p:nvSpPr>
          <p:cNvPr id="905" name="object 905"/>
          <p:cNvSpPr txBox="1"/>
          <p:nvPr/>
        </p:nvSpPr>
        <p:spPr>
          <a:xfrm rot="21420000">
            <a:off x="6656458" y="3400906"/>
            <a:ext cx="187183" cy="12824"/>
          </a:xfrm>
          <a:prstGeom prst="rect">
            <a:avLst/>
          </a:prstGeom>
        </p:spPr>
        <p:txBody>
          <a:bodyPr vert="horz" wrap="square" lIns="0" tIns="0" rIns="0" bIns="0" rtlCol="0">
            <a:spAutoFit/>
          </a:bodyPr>
          <a:lstStyle/>
          <a:p>
            <a:pPr>
              <a:lnSpc>
                <a:spcPts val="99"/>
              </a:lnSpc>
            </a:pPr>
            <a:r>
              <a:rPr sz="102" dirty="0">
                <a:solidFill>
                  <a:srgbClr val="271E02"/>
                </a:solidFill>
                <a:latin typeface="Lucida Sans Unicode"/>
                <a:cs typeface="Lucida Sans Unicode"/>
              </a:rPr>
              <a:t>spaces.</a:t>
            </a:r>
            <a:r>
              <a:rPr sz="102" spc="14" dirty="0">
                <a:solidFill>
                  <a:srgbClr val="271E02"/>
                </a:solidFill>
                <a:latin typeface="Lucida Sans Unicode"/>
                <a:cs typeface="Lucida Sans Unicode"/>
              </a:rPr>
              <a:t> </a:t>
            </a:r>
            <a:r>
              <a:rPr sz="102" dirty="0">
                <a:solidFill>
                  <a:srgbClr val="271E02"/>
                </a:solidFill>
                <a:latin typeface="Lucida Sans Unicode"/>
                <a:cs typeface="Lucida Sans Unicode"/>
              </a:rPr>
              <a:t>These</a:t>
            </a:r>
            <a:r>
              <a:rPr sz="102" spc="20" dirty="0">
                <a:solidFill>
                  <a:srgbClr val="271E02"/>
                </a:solidFill>
                <a:latin typeface="Lucida Sans Unicode"/>
                <a:cs typeface="Lucida Sans Unicode"/>
              </a:rPr>
              <a:t> </a:t>
            </a:r>
            <a:r>
              <a:rPr sz="102" spc="-7" dirty="0">
                <a:solidFill>
                  <a:srgbClr val="271E02"/>
                </a:solidFill>
                <a:latin typeface="Lucida Sans Unicode"/>
                <a:cs typeface="Lucida Sans Unicode"/>
              </a:rPr>
              <a:t>materials</a:t>
            </a:r>
            <a:r>
              <a:rPr sz="102" spc="20" dirty="0">
                <a:solidFill>
                  <a:srgbClr val="271E02"/>
                </a:solidFill>
                <a:latin typeface="Lucida Sans Unicode"/>
                <a:cs typeface="Lucida Sans Unicode"/>
              </a:rPr>
              <a:t> </a:t>
            </a:r>
            <a:r>
              <a:rPr sz="102" spc="-14" dirty="0">
                <a:solidFill>
                  <a:srgbClr val="271E02"/>
                </a:solidFill>
                <a:latin typeface="Lucida Sans Unicode"/>
                <a:cs typeface="Lucida Sans Unicode"/>
              </a:rPr>
              <a:t>help</a:t>
            </a:r>
            <a:endParaRPr sz="102">
              <a:latin typeface="Lucida Sans Unicode"/>
              <a:cs typeface="Lucida Sans Unicode"/>
            </a:endParaRPr>
          </a:p>
        </p:txBody>
      </p:sp>
      <p:sp>
        <p:nvSpPr>
          <p:cNvPr id="906" name="object 906"/>
          <p:cNvSpPr txBox="1"/>
          <p:nvPr/>
        </p:nvSpPr>
        <p:spPr>
          <a:xfrm rot="21420000">
            <a:off x="6657478" y="3419448"/>
            <a:ext cx="210498" cy="12824"/>
          </a:xfrm>
          <a:prstGeom prst="rect">
            <a:avLst/>
          </a:prstGeom>
        </p:spPr>
        <p:txBody>
          <a:bodyPr vert="horz" wrap="square" lIns="0" tIns="0" rIns="0" bIns="0" rtlCol="0">
            <a:spAutoFit/>
          </a:bodyPr>
          <a:lstStyle/>
          <a:p>
            <a:pPr>
              <a:lnSpc>
                <a:spcPts val="99"/>
              </a:lnSpc>
            </a:pPr>
            <a:r>
              <a:rPr sz="102" dirty="0">
                <a:solidFill>
                  <a:srgbClr val="271E02"/>
                </a:solidFill>
                <a:latin typeface="Lucida Sans Unicode"/>
                <a:cs typeface="Lucida Sans Unicode"/>
              </a:rPr>
              <a:t>encourage</a:t>
            </a:r>
            <a:r>
              <a:rPr sz="102" spc="3" dirty="0">
                <a:solidFill>
                  <a:srgbClr val="271E02"/>
                </a:solidFill>
                <a:latin typeface="Lucida Sans Unicode"/>
                <a:cs typeface="Lucida Sans Unicode"/>
              </a:rPr>
              <a:t> </a:t>
            </a:r>
            <a:r>
              <a:rPr sz="102" spc="-7" dirty="0">
                <a:solidFill>
                  <a:srgbClr val="271E02"/>
                </a:solidFill>
                <a:latin typeface="Lucida Sans Unicode"/>
                <a:cs typeface="Lucida Sans Unicode"/>
              </a:rPr>
              <a:t>COVID-</a:t>
            </a:r>
            <a:r>
              <a:rPr sz="102" spc="-14" dirty="0">
                <a:solidFill>
                  <a:srgbClr val="271E02"/>
                </a:solidFill>
                <a:latin typeface="Lucida Sans Unicode"/>
                <a:cs typeface="Lucida Sans Unicode"/>
              </a:rPr>
              <a:t>19</a:t>
            </a:r>
            <a:r>
              <a:rPr sz="102" spc="3" dirty="0">
                <a:solidFill>
                  <a:srgbClr val="271E02"/>
                </a:solidFill>
                <a:latin typeface="Lucida Sans Unicode"/>
                <a:cs typeface="Lucida Sans Unicode"/>
              </a:rPr>
              <a:t> </a:t>
            </a:r>
            <a:r>
              <a:rPr sz="102" spc="-7" dirty="0">
                <a:solidFill>
                  <a:srgbClr val="271E02"/>
                </a:solidFill>
                <a:latin typeface="Lucida Sans Unicode"/>
                <a:cs typeface="Lucida Sans Unicode"/>
              </a:rPr>
              <a:t>vaccination</a:t>
            </a:r>
            <a:endParaRPr sz="102">
              <a:latin typeface="Lucida Sans Unicode"/>
              <a:cs typeface="Lucida Sans Unicode"/>
            </a:endParaRPr>
          </a:p>
        </p:txBody>
      </p:sp>
      <p:sp>
        <p:nvSpPr>
          <p:cNvPr id="907" name="object 907"/>
          <p:cNvSpPr txBox="1"/>
          <p:nvPr/>
        </p:nvSpPr>
        <p:spPr>
          <a:xfrm rot="21420000">
            <a:off x="6658471" y="3439046"/>
            <a:ext cx="193658" cy="12824"/>
          </a:xfrm>
          <a:prstGeom prst="rect">
            <a:avLst/>
          </a:prstGeom>
        </p:spPr>
        <p:txBody>
          <a:bodyPr vert="horz" wrap="square" lIns="0" tIns="0" rIns="0" bIns="0" rtlCol="0">
            <a:spAutoFit/>
          </a:bodyPr>
          <a:lstStyle/>
          <a:p>
            <a:pPr>
              <a:lnSpc>
                <a:spcPts val="99"/>
              </a:lnSpc>
            </a:pPr>
            <a:r>
              <a:rPr sz="102" spc="-7" dirty="0">
                <a:solidFill>
                  <a:srgbClr val="271E02"/>
                </a:solidFill>
                <a:latin typeface="Lucida Sans Unicode"/>
                <a:cs typeface="Lucida Sans Unicode"/>
              </a:rPr>
              <a:t>uptake</a:t>
            </a:r>
            <a:r>
              <a:rPr sz="102" spc="7" dirty="0">
                <a:solidFill>
                  <a:srgbClr val="271E02"/>
                </a:solidFill>
                <a:latin typeface="Lucida Sans Unicode"/>
                <a:cs typeface="Lucida Sans Unicode"/>
              </a:rPr>
              <a:t> </a:t>
            </a:r>
            <a:r>
              <a:rPr sz="102" spc="-7" dirty="0">
                <a:solidFill>
                  <a:srgbClr val="271E02"/>
                </a:solidFill>
                <a:latin typeface="Lucida Sans Unicode"/>
                <a:cs typeface="Lucida Sans Unicode"/>
              </a:rPr>
              <a:t>in</a:t>
            </a:r>
            <a:r>
              <a:rPr sz="102" spc="10" dirty="0">
                <a:solidFill>
                  <a:srgbClr val="271E02"/>
                </a:solidFill>
                <a:latin typeface="Lucida Sans Unicode"/>
                <a:cs typeface="Lucida Sans Unicode"/>
              </a:rPr>
              <a:t> </a:t>
            </a:r>
            <a:r>
              <a:rPr sz="102" spc="-7" dirty="0">
                <a:solidFill>
                  <a:srgbClr val="271E02"/>
                </a:solidFill>
                <a:latin typeface="Lucida Sans Unicode"/>
                <a:cs typeface="Lucida Sans Unicode"/>
              </a:rPr>
              <a:t>your</a:t>
            </a:r>
            <a:r>
              <a:rPr sz="102" spc="10" dirty="0">
                <a:solidFill>
                  <a:srgbClr val="271E02"/>
                </a:solidFill>
                <a:latin typeface="Lucida Sans Unicode"/>
                <a:cs typeface="Lucida Sans Unicode"/>
              </a:rPr>
              <a:t> </a:t>
            </a:r>
            <a:r>
              <a:rPr sz="102" dirty="0">
                <a:solidFill>
                  <a:srgbClr val="271E02"/>
                </a:solidFill>
                <a:latin typeface="Lucida Sans Unicode"/>
                <a:cs typeface="Lucida Sans Unicode"/>
              </a:rPr>
              <a:t>community</a:t>
            </a:r>
            <a:r>
              <a:rPr sz="102" spc="7" dirty="0">
                <a:solidFill>
                  <a:srgbClr val="271E02"/>
                </a:solidFill>
                <a:latin typeface="Lucida Sans Unicode"/>
                <a:cs typeface="Lucida Sans Unicode"/>
              </a:rPr>
              <a:t> </a:t>
            </a:r>
            <a:r>
              <a:rPr sz="102" spc="-17" dirty="0">
                <a:solidFill>
                  <a:srgbClr val="271E02"/>
                </a:solidFill>
                <a:latin typeface="Lucida Sans Unicode"/>
                <a:cs typeface="Lucida Sans Unicode"/>
              </a:rPr>
              <a:t>and</a:t>
            </a:r>
            <a:endParaRPr sz="102">
              <a:latin typeface="Lucida Sans Unicode"/>
              <a:cs typeface="Lucida Sans Unicode"/>
            </a:endParaRPr>
          </a:p>
        </p:txBody>
      </p:sp>
      <p:sp>
        <p:nvSpPr>
          <p:cNvPr id="908" name="object 908"/>
          <p:cNvSpPr txBox="1"/>
          <p:nvPr/>
        </p:nvSpPr>
        <p:spPr>
          <a:xfrm rot="21420000">
            <a:off x="6659456" y="3458742"/>
            <a:ext cx="172943" cy="12824"/>
          </a:xfrm>
          <a:prstGeom prst="rect">
            <a:avLst/>
          </a:prstGeom>
        </p:spPr>
        <p:txBody>
          <a:bodyPr vert="horz" wrap="square" lIns="0" tIns="0" rIns="0" bIns="0" rtlCol="0">
            <a:spAutoFit/>
          </a:bodyPr>
          <a:lstStyle/>
          <a:p>
            <a:pPr>
              <a:lnSpc>
                <a:spcPts val="99"/>
              </a:lnSpc>
            </a:pPr>
            <a:r>
              <a:rPr sz="102" spc="-7" dirty="0">
                <a:solidFill>
                  <a:srgbClr val="271E02"/>
                </a:solidFill>
                <a:latin typeface="Lucida Sans Unicode"/>
                <a:cs typeface="Lucida Sans Unicode"/>
              </a:rPr>
              <a:t>will</a:t>
            </a:r>
            <a:r>
              <a:rPr sz="102" spc="7" dirty="0">
                <a:solidFill>
                  <a:srgbClr val="271E02"/>
                </a:solidFill>
                <a:latin typeface="Lucida Sans Unicode"/>
                <a:cs typeface="Lucida Sans Unicode"/>
              </a:rPr>
              <a:t> </a:t>
            </a:r>
            <a:r>
              <a:rPr sz="102" dirty="0">
                <a:solidFill>
                  <a:srgbClr val="271E02"/>
                </a:solidFill>
                <a:latin typeface="Lucida Sans Unicode"/>
                <a:cs typeface="Lucida Sans Unicode"/>
              </a:rPr>
              <a:t>be</a:t>
            </a:r>
            <a:r>
              <a:rPr sz="102" spc="10" dirty="0">
                <a:solidFill>
                  <a:srgbClr val="271E02"/>
                </a:solidFill>
                <a:latin typeface="Lucida Sans Unicode"/>
                <a:cs typeface="Lucida Sans Unicode"/>
              </a:rPr>
              <a:t> </a:t>
            </a:r>
            <a:r>
              <a:rPr sz="102" spc="-7" dirty="0">
                <a:solidFill>
                  <a:srgbClr val="271E02"/>
                </a:solidFill>
                <a:latin typeface="Lucida Sans Unicode"/>
                <a:cs typeface="Lucida Sans Unicode"/>
              </a:rPr>
              <a:t>mailed</a:t>
            </a:r>
            <a:r>
              <a:rPr sz="102" spc="10" dirty="0">
                <a:solidFill>
                  <a:srgbClr val="271E02"/>
                </a:solidFill>
                <a:latin typeface="Lucida Sans Unicode"/>
                <a:cs typeface="Lucida Sans Unicode"/>
              </a:rPr>
              <a:t> </a:t>
            </a:r>
            <a:r>
              <a:rPr sz="102" spc="-7" dirty="0">
                <a:solidFill>
                  <a:srgbClr val="271E02"/>
                </a:solidFill>
                <a:latin typeface="Lucida Sans Unicode"/>
                <a:cs typeface="Lucida Sans Unicode"/>
              </a:rPr>
              <a:t>to</a:t>
            </a:r>
            <a:r>
              <a:rPr sz="102" spc="10" dirty="0">
                <a:solidFill>
                  <a:srgbClr val="271E02"/>
                </a:solidFill>
                <a:latin typeface="Lucida Sans Unicode"/>
                <a:cs typeface="Lucida Sans Unicode"/>
              </a:rPr>
              <a:t> </a:t>
            </a:r>
            <a:r>
              <a:rPr sz="102" spc="-7" dirty="0">
                <a:solidFill>
                  <a:srgbClr val="271E02"/>
                </a:solidFill>
                <a:latin typeface="Lucida Sans Unicode"/>
                <a:cs typeface="Lucida Sans Unicode"/>
              </a:rPr>
              <a:t>your</a:t>
            </a:r>
            <a:r>
              <a:rPr sz="102" spc="7" dirty="0">
                <a:solidFill>
                  <a:srgbClr val="271E02"/>
                </a:solidFill>
                <a:latin typeface="Lucida Sans Unicode"/>
                <a:cs typeface="Lucida Sans Unicode"/>
              </a:rPr>
              <a:t> </a:t>
            </a:r>
            <a:r>
              <a:rPr sz="102" spc="-7" dirty="0">
                <a:solidFill>
                  <a:srgbClr val="271E02"/>
                </a:solidFill>
                <a:latin typeface="Lucida Sans Unicode"/>
                <a:cs typeface="Lucida Sans Unicode"/>
              </a:rPr>
              <a:t>clinic</a:t>
            </a:r>
            <a:endParaRPr sz="102">
              <a:latin typeface="Lucida Sans Unicode"/>
              <a:cs typeface="Lucida Sans Unicode"/>
            </a:endParaRPr>
          </a:p>
        </p:txBody>
      </p:sp>
      <p:sp>
        <p:nvSpPr>
          <p:cNvPr id="909" name="object 909"/>
          <p:cNvSpPr txBox="1"/>
          <p:nvPr/>
        </p:nvSpPr>
        <p:spPr>
          <a:xfrm rot="21420000">
            <a:off x="6660445" y="3478217"/>
            <a:ext cx="160868" cy="12824"/>
          </a:xfrm>
          <a:prstGeom prst="rect">
            <a:avLst/>
          </a:prstGeom>
        </p:spPr>
        <p:txBody>
          <a:bodyPr vert="horz" wrap="square" lIns="0" tIns="0" rIns="0" bIns="0" rtlCol="0">
            <a:spAutoFit/>
          </a:bodyPr>
          <a:lstStyle/>
          <a:p>
            <a:pPr>
              <a:lnSpc>
                <a:spcPts val="99"/>
              </a:lnSpc>
            </a:pPr>
            <a:r>
              <a:rPr sz="102" spc="-7" dirty="0">
                <a:solidFill>
                  <a:srgbClr val="271E02"/>
                </a:solidFill>
                <a:latin typeface="Lucida Sans Unicode"/>
                <a:cs typeface="Lucida Sans Unicode"/>
              </a:rPr>
              <a:t>upon</a:t>
            </a:r>
            <a:r>
              <a:rPr sz="102" spc="-3" dirty="0">
                <a:solidFill>
                  <a:srgbClr val="271E02"/>
                </a:solidFill>
                <a:latin typeface="Lucida Sans Unicode"/>
                <a:cs typeface="Lucida Sans Unicode"/>
              </a:rPr>
              <a:t> </a:t>
            </a:r>
            <a:r>
              <a:rPr sz="102" dirty="0">
                <a:solidFill>
                  <a:srgbClr val="271E02"/>
                </a:solidFill>
                <a:latin typeface="Lucida Sans Unicode"/>
                <a:cs typeface="Lucida Sans Unicode"/>
              </a:rPr>
              <a:t>request</a:t>
            </a:r>
            <a:r>
              <a:rPr sz="102" spc="-3" dirty="0">
                <a:solidFill>
                  <a:srgbClr val="271E02"/>
                </a:solidFill>
                <a:latin typeface="Lucida Sans Unicode"/>
                <a:cs typeface="Lucida Sans Unicode"/>
              </a:rPr>
              <a:t> </a:t>
            </a:r>
            <a:r>
              <a:rPr sz="102" dirty="0">
                <a:solidFill>
                  <a:srgbClr val="271E02"/>
                </a:solidFill>
                <a:latin typeface="Lucida Sans Unicode"/>
                <a:cs typeface="Lucida Sans Unicode"/>
              </a:rPr>
              <a:t>OR</a:t>
            </a:r>
            <a:r>
              <a:rPr sz="102" spc="-3" dirty="0">
                <a:solidFill>
                  <a:srgbClr val="271E02"/>
                </a:solidFill>
                <a:latin typeface="Lucida Sans Unicode"/>
                <a:cs typeface="Lucida Sans Unicode"/>
              </a:rPr>
              <a:t> </a:t>
            </a:r>
            <a:r>
              <a:rPr sz="102" dirty="0">
                <a:solidFill>
                  <a:srgbClr val="271E02"/>
                </a:solidFill>
                <a:latin typeface="Lucida Sans Unicode"/>
                <a:cs typeface="Lucida Sans Unicode"/>
              </a:rPr>
              <a:t>you </a:t>
            </a:r>
            <a:r>
              <a:rPr sz="102" spc="-17" dirty="0">
                <a:solidFill>
                  <a:srgbClr val="271E02"/>
                </a:solidFill>
                <a:latin typeface="Lucida Sans Unicode"/>
                <a:cs typeface="Lucida Sans Unicode"/>
              </a:rPr>
              <a:t>can</a:t>
            </a:r>
            <a:endParaRPr sz="102">
              <a:latin typeface="Lucida Sans Unicode"/>
              <a:cs typeface="Lucida Sans Unicode"/>
            </a:endParaRPr>
          </a:p>
        </p:txBody>
      </p:sp>
      <p:sp>
        <p:nvSpPr>
          <p:cNvPr id="910" name="object 910"/>
          <p:cNvSpPr txBox="1"/>
          <p:nvPr/>
        </p:nvSpPr>
        <p:spPr>
          <a:xfrm rot="21420000">
            <a:off x="6661491" y="3496271"/>
            <a:ext cx="202724" cy="12824"/>
          </a:xfrm>
          <a:prstGeom prst="rect">
            <a:avLst/>
          </a:prstGeom>
        </p:spPr>
        <p:txBody>
          <a:bodyPr vert="horz" wrap="square" lIns="0" tIns="0" rIns="0" bIns="0" rtlCol="0">
            <a:spAutoFit/>
          </a:bodyPr>
          <a:lstStyle/>
          <a:p>
            <a:pPr>
              <a:lnSpc>
                <a:spcPts val="99"/>
              </a:lnSpc>
            </a:pPr>
            <a:r>
              <a:rPr sz="102" dirty="0">
                <a:solidFill>
                  <a:srgbClr val="271E02"/>
                </a:solidFill>
                <a:latin typeface="Lucida Sans Unicode"/>
                <a:cs typeface="Lucida Sans Unicode"/>
              </a:rPr>
              <a:t>simply</a:t>
            </a:r>
            <a:r>
              <a:rPr sz="102" spc="10" dirty="0">
                <a:solidFill>
                  <a:srgbClr val="271E02"/>
                </a:solidFill>
                <a:latin typeface="Lucida Sans Unicode"/>
                <a:cs typeface="Lucida Sans Unicode"/>
              </a:rPr>
              <a:t> </a:t>
            </a:r>
            <a:r>
              <a:rPr sz="102" spc="-7" dirty="0">
                <a:solidFill>
                  <a:srgbClr val="271E02"/>
                </a:solidFill>
                <a:latin typeface="Lucida Sans Unicode"/>
                <a:cs typeface="Lucida Sans Unicode"/>
              </a:rPr>
              <a:t>download</a:t>
            </a:r>
            <a:r>
              <a:rPr sz="102" spc="10" dirty="0">
                <a:solidFill>
                  <a:srgbClr val="271E02"/>
                </a:solidFill>
                <a:latin typeface="Lucida Sans Unicode"/>
                <a:cs typeface="Lucida Sans Unicode"/>
              </a:rPr>
              <a:t> </a:t>
            </a:r>
            <a:r>
              <a:rPr sz="102" dirty="0">
                <a:solidFill>
                  <a:srgbClr val="271E02"/>
                </a:solidFill>
                <a:latin typeface="Lucida Sans Unicode"/>
                <a:cs typeface="Lucida Sans Unicode"/>
              </a:rPr>
              <a:t>these</a:t>
            </a:r>
            <a:r>
              <a:rPr sz="102" spc="10" dirty="0">
                <a:solidFill>
                  <a:srgbClr val="271E02"/>
                </a:solidFill>
                <a:latin typeface="Lucida Sans Unicode"/>
                <a:cs typeface="Lucida Sans Unicode"/>
              </a:rPr>
              <a:t> </a:t>
            </a:r>
            <a:r>
              <a:rPr sz="102" spc="-7" dirty="0">
                <a:solidFill>
                  <a:srgbClr val="271E02"/>
                </a:solidFill>
                <a:latin typeface="Lucida Sans Unicode"/>
                <a:cs typeface="Lucida Sans Unicode"/>
              </a:rPr>
              <a:t>posters,</a:t>
            </a:r>
            <a:endParaRPr sz="102">
              <a:latin typeface="Lucida Sans Unicode"/>
              <a:cs typeface="Lucida Sans Unicode"/>
            </a:endParaRPr>
          </a:p>
        </p:txBody>
      </p:sp>
      <p:sp>
        <p:nvSpPr>
          <p:cNvPr id="911" name="object 911"/>
          <p:cNvSpPr txBox="1"/>
          <p:nvPr/>
        </p:nvSpPr>
        <p:spPr>
          <a:xfrm rot="21420000">
            <a:off x="6662497" y="3515298"/>
            <a:ext cx="207475" cy="12824"/>
          </a:xfrm>
          <a:prstGeom prst="rect">
            <a:avLst/>
          </a:prstGeom>
        </p:spPr>
        <p:txBody>
          <a:bodyPr vert="horz" wrap="square" lIns="0" tIns="0" rIns="0" bIns="0" rtlCol="0">
            <a:spAutoFit/>
          </a:bodyPr>
          <a:lstStyle/>
          <a:p>
            <a:pPr>
              <a:lnSpc>
                <a:spcPts val="99"/>
              </a:lnSpc>
            </a:pPr>
            <a:r>
              <a:rPr sz="102" spc="-7" dirty="0">
                <a:solidFill>
                  <a:srgbClr val="271E02"/>
                </a:solidFill>
                <a:latin typeface="Lucida Sans Unicode"/>
                <a:cs typeface="Lucida Sans Unicode"/>
              </a:rPr>
              <a:t>handouts,</a:t>
            </a:r>
            <a:r>
              <a:rPr sz="102" spc="24" dirty="0">
                <a:solidFill>
                  <a:srgbClr val="271E02"/>
                </a:solidFill>
                <a:latin typeface="Lucida Sans Unicode"/>
                <a:cs typeface="Lucida Sans Unicode"/>
              </a:rPr>
              <a:t> </a:t>
            </a:r>
            <a:r>
              <a:rPr sz="102" spc="-7" dirty="0">
                <a:solidFill>
                  <a:srgbClr val="271E02"/>
                </a:solidFill>
                <a:latin typeface="Lucida Sans Unicode"/>
                <a:cs typeface="Lucida Sans Unicode"/>
              </a:rPr>
              <a:t>and</a:t>
            </a:r>
            <a:r>
              <a:rPr sz="102" spc="27" dirty="0">
                <a:solidFill>
                  <a:srgbClr val="271E02"/>
                </a:solidFill>
                <a:latin typeface="Lucida Sans Unicode"/>
                <a:cs typeface="Lucida Sans Unicode"/>
              </a:rPr>
              <a:t> </a:t>
            </a:r>
            <a:r>
              <a:rPr sz="102" spc="-7" dirty="0">
                <a:solidFill>
                  <a:srgbClr val="271E02"/>
                </a:solidFill>
                <a:latin typeface="Lucida Sans Unicode"/>
                <a:cs typeface="Lucida Sans Unicode"/>
              </a:rPr>
              <a:t>activities</a:t>
            </a:r>
            <a:r>
              <a:rPr sz="102" spc="27" dirty="0">
                <a:solidFill>
                  <a:srgbClr val="271E02"/>
                </a:solidFill>
                <a:latin typeface="Lucida Sans Unicode"/>
                <a:cs typeface="Lucida Sans Unicode"/>
              </a:rPr>
              <a:t> </a:t>
            </a:r>
            <a:r>
              <a:rPr sz="102" spc="-7" dirty="0">
                <a:solidFill>
                  <a:srgbClr val="271E02"/>
                </a:solidFill>
                <a:latin typeface="Lucida Sans Unicode"/>
                <a:cs typeface="Lucida Sans Unicode"/>
              </a:rPr>
              <a:t>to</a:t>
            </a:r>
            <a:r>
              <a:rPr sz="102" spc="27" dirty="0">
                <a:solidFill>
                  <a:srgbClr val="271E02"/>
                </a:solidFill>
                <a:latin typeface="Lucida Sans Unicode"/>
                <a:cs typeface="Lucida Sans Unicode"/>
              </a:rPr>
              <a:t> </a:t>
            </a:r>
            <a:r>
              <a:rPr sz="102" spc="-7" dirty="0">
                <a:solidFill>
                  <a:srgbClr val="271E02"/>
                </a:solidFill>
                <a:latin typeface="Lucida Sans Unicode"/>
                <a:cs typeface="Lucida Sans Unicode"/>
              </a:rPr>
              <a:t>share</a:t>
            </a:r>
            <a:endParaRPr sz="102">
              <a:latin typeface="Lucida Sans Unicode"/>
              <a:cs typeface="Lucida Sans Unicode"/>
            </a:endParaRPr>
          </a:p>
        </p:txBody>
      </p:sp>
      <p:sp>
        <p:nvSpPr>
          <p:cNvPr id="912" name="object 912"/>
          <p:cNvSpPr txBox="1"/>
          <p:nvPr/>
        </p:nvSpPr>
        <p:spPr>
          <a:xfrm rot="21420000">
            <a:off x="6663481" y="3535156"/>
            <a:ext cx="180709" cy="12824"/>
          </a:xfrm>
          <a:prstGeom prst="rect">
            <a:avLst/>
          </a:prstGeom>
        </p:spPr>
        <p:txBody>
          <a:bodyPr vert="horz" wrap="square" lIns="0" tIns="0" rIns="0" bIns="0" rtlCol="0">
            <a:spAutoFit/>
          </a:bodyPr>
          <a:lstStyle/>
          <a:p>
            <a:pPr>
              <a:lnSpc>
                <a:spcPts val="99"/>
              </a:lnSpc>
            </a:pPr>
            <a:r>
              <a:rPr sz="102" spc="-7" dirty="0">
                <a:solidFill>
                  <a:srgbClr val="271E02"/>
                </a:solidFill>
                <a:latin typeface="Lucida Sans Unicode"/>
                <a:cs typeface="Lucida Sans Unicode"/>
              </a:rPr>
              <a:t>with</a:t>
            </a:r>
            <a:r>
              <a:rPr sz="102" spc="7" dirty="0">
                <a:solidFill>
                  <a:srgbClr val="271E02"/>
                </a:solidFill>
                <a:latin typeface="Lucida Sans Unicode"/>
                <a:cs typeface="Lucida Sans Unicode"/>
              </a:rPr>
              <a:t> </a:t>
            </a:r>
            <a:r>
              <a:rPr sz="102" spc="-7" dirty="0">
                <a:solidFill>
                  <a:srgbClr val="271E02"/>
                </a:solidFill>
                <a:latin typeface="Lucida Sans Unicode"/>
                <a:cs typeface="Lucida Sans Unicode"/>
              </a:rPr>
              <a:t>your</a:t>
            </a:r>
            <a:r>
              <a:rPr sz="102" spc="10" dirty="0">
                <a:solidFill>
                  <a:srgbClr val="271E02"/>
                </a:solidFill>
                <a:latin typeface="Lucida Sans Unicode"/>
                <a:cs typeface="Lucida Sans Unicode"/>
              </a:rPr>
              <a:t> </a:t>
            </a:r>
            <a:r>
              <a:rPr sz="102" dirty="0">
                <a:solidFill>
                  <a:srgbClr val="271E02"/>
                </a:solidFill>
                <a:latin typeface="Lucida Sans Unicode"/>
                <a:cs typeface="Lucida Sans Unicode"/>
              </a:rPr>
              <a:t>patients. </a:t>
            </a:r>
            <a:r>
              <a:rPr sz="102" spc="-7" dirty="0">
                <a:solidFill>
                  <a:srgbClr val="271E02"/>
                </a:solidFill>
                <a:latin typeface="Lucida Sans Unicode"/>
                <a:cs typeface="Lucida Sans Unicode"/>
              </a:rPr>
              <a:t>Together,</a:t>
            </a:r>
            <a:endParaRPr sz="102">
              <a:latin typeface="Lucida Sans Unicode"/>
              <a:cs typeface="Lucida Sans Unicode"/>
            </a:endParaRPr>
          </a:p>
        </p:txBody>
      </p:sp>
      <p:sp>
        <p:nvSpPr>
          <p:cNvPr id="913" name="object 913"/>
          <p:cNvSpPr txBox="1"/>
          <p:nvPr/>
        </p:nvSpPr>
        <p:spPr>
          <a:xfrm rot="21420000">
            <a:off x="6664461" y="3554860"/>
            <a:ext cx="160006" cy="12824"/>
          </a:xfrm>
          <a:prstGeom prst="rect">
            <a:avLst/>
          </a:prstGeom>
        </p:spPr>
        <p:txBody>
          <a:bodyPr vert="horz" wrap="square" lIns="0" tIns="0" rIns="0" bIns="0" rtlCol="0">
            <a:spAutoFit/>
          </a:bodyPr>
          <a:lstStyle/>
          <a:p>
            <a:pPr>
              <a:lnSpc>
                <a:spcPts val="99"/>
              </a:lnSpc>
            </a:pPr>
            <a:r>
              <a:rPr sz="102" dirty="0">
                <a:solidFill>
                  <a:srgbClr val="271E02"/>
                </a:solidFill>
                <a:latin typeface="Lucida Sans Unicode"/>
                <a:cs typeface="Lucida Sans Unicode"/>
              </a:rPr>
              <a:t>we</a:t>
            </a:r>
            <a:r>
              <a:rPr sz="102" spc="14" dirty="0">
                <a:solidFill>
                  <a:srgbClr val="271E02"/>
                </a:solidFill>
                <a:latin typeface="Lucida Sans Unicode"/>
                <a:cs typeface="Lucida Sans Unicode"/>
              </a:rPr>
              <a:t> </a:t>
            </a:r>
            <a:r>
              <a:rPr sz="102" dirty="0">
                <a:solidFill>
                  <a:srgbClr val="271E02"/>
                </a:solidFill>
                <a:latin typeface="Lucida Sans Unicode"/>
                <a:cs typeface="Lucida Sans Unicode"/>
              </a:rPr>
              <a:t>can</a:t>
            </a:r>
            <a:r>
              <a:rPr sz="102" spc="17" dirty="0">
                <a:solidFill>
                  <a:srgbClr val="271E02"/>
                </a:solidFill>
                <a:latin typeface="Lucida Sans Unicode"/>
                <a:cs typeface="Lucida Sans Unicode"/>
              </a:rPr>
              <a:t> </a:t>
            </a:r>
            <a:r>
              <a:rPr sz="102" spc="-7" dirty="0">
                <a:solidFill>
                  <a:srgbClr val="271E02"/>
                </a:solidFill>
                <a:latin typeface="Lucida Sans Unicode"/>
                <a:cs typeface="Lucida Sans Unicode"/>
              </a:rPr>
              <a:t>vaccinate</a:t>
            </a:r>
            <a:r>
              <a:rPr sz="102" spc="17" dirty="0">
                <a:solidFill>
                  <a:srgbClr val="271E02"/>
                </a:solidFill>
                <a:latin typeface="Lucida Sans Unicode"/>
                <a:cs typeface="Lucida Sans Unicode"/>
              </a:rPr>
              <a:t> </a:t>
            </a:r>
            <a:r>
              <a:rPr sz="102" spc="-7" dirty="0">
                <a:solidFill>
                  <a:srgbClr val="271E02"/>
                </a:solidFill>
                <a:latin typeface="Lucida Sans Unicode"/>
                <a:cs typeface="Lucida Sans Unicode"/>
              </a:rPr>
              <a:t>Illinois!</a:t>
            </a:r>
            <a:endParaRPr sz="102">
              <a:latin typeface="Lucida Sans Unicode"/>
              <a:cs typeface="Lucida Sans Unicode"/>
            </a:endParaRPr>
          </a:p>
        </p:txBody>
      </p:sp>
      <p:sp>
        <p:nvSpPr>
          <p:cNvPr id="914" name="object 914"/>
          <p:cNvSpPr/>
          <p:nvPr/>
        </p:nvSpPr>
        <p:spPr>
          <a:xfrm>
            <a:off x="7008075" y="3406385"/>
            <a:ext cx="94817" cy="25544"/>
          </a:xfrm>
          <a:custGeom>
            <a:avLst/>
            <a:gdLst/>
            <a:ahLst/>
            <a:cxnLst/>
            <a:rect l="l" t="t" r="r" b="b"/>
            <a:pathLst>
              <a:path w="139064" h="37464">
                <a:moveTo>
                  <a:pt x="137414" y="0"/>
                </a:moveTo>
                <a:lnTo>
                  <a:pt x="0" y="7200"/>
                </a:lnTo>
                <a:lnTo>
                  <a:pt x="1549" y="36918"/>
                </a:lnTo>
                <a:lnTo>
                  <a:pt x="138963" y="29718"/>
                </a:lnTo>
                <a:lnTo>
                  <a:pt x="137414" y="0"/>
                </a:lnTo>
                <a:close/>
              </a:path>
            </a:pathLst>
          </a:custGeom>
          <a:solidFill>
            <a:srgbClr val="C7497F"/>
          </a:solidFill>
        </p:spPr>
        <p:txBody>
          <a:bodyPr wrap="square" lIns="0" tIns="0" rIns="0" bIns="0" rtlCol="0"/>
          <a:lstStyle/>
          <a:p>
            <a:endParaRPr sz="1227"/>
          </a:p>
        </p:txBody>
      </p:sp>
      <p:sp>
        <p:nvSpPr>
          <p:cNvPr id="915" name="object 915"/>
          <p:cNvSpPr txBox="1"/>
          <p:nvPr/>
        </p:nvSpPr>
        <p:spPr>
          <a:xfrm rot="21480000">
            <a:off x="6927463" y="3392805"/>
            <a:ext cx="49629" cy="65490"/>
          </a:xfrm>
          <a:prstGeom prst="rect">
            <a:avLst/>
          </a:prstGeom>
        </p:spPr>
        <p:txBody>
          <a:bodyPr vert="horz" wrap="square" lIns="0" tIns="3897" rIns="0" bIns="0" rtlCol="0">
            <a:spAutoFit/>
          </a:bodyPr>
          <a:lstStyle/>
          <a:p>
            <a:pPr>
              <a:spcBef>
                <a:spcPts val="31"/>
              </a:spcBef>
            </a:pPr>
            <a:r>
              <a:rPr sz="100" spc="-7" dirty="0">
                <a:latin typeface="Calibri"/>
                <a:cs typeface="Calibri"/>
              </a:rPr>
              <a:t>visit:</a:t>
            </a:r>
            <a:r>
              <a:rPr sz="100" spc="3" dirty="0">
                <a:latin typeface="Calibri"/>
                <a:cs typeface="Calibri"/>
              </a:rPr>
              <a:t> </a:t>
            </a:r>
            <a:r>
              <a:rPr sz="100" spc="-7" dirty="0">
                <a:latin typeface="Calibri"/>
                <a:cs typeface="Calibri"/>
              </a:rPr>
              <a:t>cdc.gov/coronavirus/vaccines</a:t>
            </a:r>
            <a:endParaRPr sz="100">
              <a:latin typeface="Calibri"/>
              <a:cs typeface="Calibri"/>
            </a:endParaRPr>
          </a:p>
        </p:txBody>
      </p:sp>
      <p:sp>
        <p:nvSpPr>
          <p:cNvPr id="916" name="object 916"/>
          <p:cNvSpPr txBox="1"/>
          <p:nvPr/>
        </p:nvSpPr>
        <p:spPr>
          <a:xfrm rot="21480000">
            <a:off x="7013652" y="3415642"/>
            <a:ext cx="70905" cy="12824"/>
          </a:xfrm>
          <a:prstGeom prst="rect">
            <a:avLst/>
          </a:prstGeom>
        </p:spPr>
        <p:txBody>
          <a:bodyPr vert="horz" wrap="square" lIns="0" tIns="0" rIns="0" bIns="0" rtlCol="0">
            <a:spAutoFit/>
          </a:bodyPr>
          <a:lstStyle/>
          <a:p>
            <a:pPr>
              <a:lnSpc>
                <a:spcPts val="92"/>
              </a:lnSpc>
            </a:pPr>
            <a:r>
              <a:rPr sz="102" b="1" spc="-17" dirty="0">
                <a:solidFill>
                  <a:srgbClr val="FFFFFF"/>
                </a:solidFill>
                <a:latin typeface="Arial"/>
                <a:cs typeface="Arial"/>
              </a:rPr>
              <a:t>DOWNLOAD</a:t>
            </a:r>
            <a:endParaRPr sz="102">
              <a:latin typeface="Arial"/>
              <a:cs typeface="Arial"/>
            </a:endParaRPr>
          </a:p>
        </p:txBody>
      </p:sp>
      <p:grpSp>
        <p:nvGrpSpPr>
          <p:cNvPr id="917" name="object 917"/>
          <p:cNvGrpSpPr/>
          <p:nvPr/>
        </p:nvGrpSpPr>
        <p:grpSpPr>
          <a:xfrm>
            <a:off x="6901012" y="3415353"/>
            <a:ext cx="194830" cy="386628"/>
            <a:chOff x="5066884" y="5009183"/>
            <a:chExt cx="285750" cy="567055"/>
          </a:xfrm>
        </p:grpSpPr>
        <p:sp>
          <p:nvSpPr>
            <p:cNvPr id="918" name="object 918"/>
            <p:cNvSpPr/>
            <p:nvPr/>
          </p:nvSpPr>
          <p:spPr>
            <a:xfrm>
              <a:off x="5340907" y="5009183"/>
              <a:ext cx="11430" cy="7620"/>
            </a:xfrm>
            <a:custGeom>
              <a:avLst/>
              <a:gdLst/>
              <a:ahLst/>
              <a:cxnLst/>
              <a:rect l="l" t="t" r="r" b="b"/>
              <a:pathLst>
                <a:path w="11429" h="7620">
                  <a:moveTo>
                    <a:pt x="11290" y="0"/>
                  </a:moveTo>
                  <a:lnTo>
                    <a:pt x="0" y="596"/>
                  </a:lnTo>
                  <a:lnTo>
                    <a:pt x="6096" y="7048"/>
                  </a:lnTo>
                  <a:lnTo>
                    <a:pt x="11290" y="0"/>
                  </a:lnTo>
                  <a:close/>
                </a:path>
              </a:pathLst>
            </a:custGeom>
            <a:solidFill>
              <a:srgbClr val="FFFFFF"/>
            </a:solidFill>
          </p:spPr>
          <p:txBody>
            <a:bodyPr wrap="square" lIns="0" tIns="0" rIns="0" bIns="0" rtlCol="0"/>
            <a:lstStyle/>
            <a:p>
              <a:endParaRPr sz="1227"/>
            </a:p>
          </p:txBody>
        </p:sp>
        <p:sp>
          <p:nvSpPr>
            <p:cNvPr id="919" name="object 919"/>
            <p:cNvSpPr/>
            <p:nvPr/>
          </p:nvSpPr>
          <p:spPr>
            <a:xfrm>
              <a:off x="5066884" y="5538874"/>
              <a:ext cx="139065" cy="37465"/>
            </a:xfrm>
            <a:custGeom>
              <a:avLst/>
              <a:gdLst/>
              <a:ahLst/>
              <a:cxnLst/>
              <a:rect l="l" t="t" r="r" b="b"/>
              <a:pathLst>
                <a:path w="139064" h="37464">
                  <a:moveTo>
                    <a:pt x="137414" y="0"/>
                  </a:moveTo>
                  <a:lnTo>
                    <a:pt x="0" y="7200"/>
                  </a:lnTo>
                  <a:lnTo>
                    <a:pt x="1562" y="36918"/>
                  </a:lnTo>
                  <a:lnTo>
                    <a:pt x="138976" y="29705"/>
                  </a:lnTo>
                  <a:lnTo>
                    <a:pt x="137414" y="0"/>
                  </a:lnTo>
                  <a:close/>
                </a:path>
              </a:pathLst>
            </a:custGeom>
            <a:solidFill>
              <a:srgbClr val="C7497F"/>
            </a:solidFill>
          </p:spPr>
          <p:txBody>
            <a:bodyPr wrap="square" lIns="0" tIns="0" rIns="0" bIns="0" rtlCol="0"/>
            <a:lstStyle/>
            <a:p>
              <a:endParaRPr sz="1227"/>
            </a:p>
          </p:txBody>
        </p:sp>
      </p:grpSp>
      <p:sp>
        <p:nvSpPr>
          <p:cNvPr id="920" name="object 920"/>
          <p:cNvSpPr txBox="1"/>
          <p:nvPr/>
        </p:nvSpPr>
        <p:spPr>
          <a:xfrm rot="21480000">
            <a:off x="6906595" y="3785759"/>
            <a:ext cx="70905" cy="12824"/>
          </a:xfrm>
          <a:prstGeom prst="rect">
            <a:avLst/>
          </a:prstGeom>
        </p:spPr>
        <p:txBody>
          <a:bodyPr vert="horz" wrap="square" lIns="0" tIns="0" rIns="0" bIns="0" rtlCol="0">
            <a:spAutoFit/>
          </a:bodyPr>
          <a:lstStyle/>
          <a:p>
            <a:pPr>
              <a:lnSpc>
                <a:spcPts val="92"/>
              </a:lnSpc>
            </a:pPr>
            <a:r>
              <a:rPr sz="102" b="1" spc="-17" dirty="0">
                <a:solidFill>
                  <a:srgbClr val="FFFFFF"/>
                </a:solidFill>
                <a:latin typeface="Arial"/>
                <a:cs typeface="Arial"/>
              </a:rPr>
              <a:t>DOWNLOAD</a:t>
            </a:r>
            <a:endParaRPr sz="102">
              <a:latin typeface="Arial"/>
              <a:cs typeface="Arial"/>
            </a:endParaRPr>
          </a:p>
        </p:txBody>
      </p:sp>
      <p:sp>
        <p:nvSpPr>
          <p:cNvPr id="921" name="object 921"/>
          <p:cNvSpPr txBox="1"/>
          <p:nvPr/>
        </p:nvSpPr>
        <p:spPr>
          <a:xfrm rot="21480000">
            <a:off x="6678716" y="3824366"/>
            <a:ext cx="262859" cy="12824"/>
          </a:xfrm>
          <a:prstGeom prst="rect">
            <a:avLst/>
          </a:prstGeom>
        </p:spPr>
        <p:txBody>
          <a:bodyPr vert="horz" wrap="square" lIns="0" tIns="0" rIns="0" bIns="0" rtlCol="0">
            <a:spAutoFit/>
          </a:bodyPr>
          <a:lstStyle/>
          <a:p>
            <a:pPr>
              <a:lnSpc>
                <a:spcPts val="116"/>
              </a:lnSpc>
            </a:pPr>
            <a:r>
              <a:rPr sz="102" b="1" dirty="0">
                <a:solidFill>
                  <a:srgbClr val="C7497F"/>
                </a:solidFill>
                <a:latin typeface="Arial"/>
                <a:cs typeface="Arial"/>
              </a:rPr>
              <a:t>ICAAP</a:t>
            </a:r>
            <a:r>
              <a:rPr sz="102" b="1" spc="31" dirty="0">
                <a:solidFill>
                  <a:srgbClr val="C7497F"/>
                </a:solidFill>
                <a:latin typeface="Arial"/>
                <a:cs typeface="Arial"/>
              </a:rPr>
              <a:t> </a:t>
            </a:r>
            <a:r>
              <a:rPr sz="102" b="1" dirty="0">
                <a:solidFill>
                  <a:srgbClr val="C7497F"/>
                </a:solidFill>
                <a:latin typeface="Arial"/>
                <a:cs typeface="Arial"/>
              </a:rPr>
              <a:t>Poster—</a:t>
            </a:r>
            <a:r>
              <a:rPr sz="102" b="1" dirty="0">
                <a:latin typeface="Arial"/>
                <a:cs typeface="Arial"/>
              </a:rPr>
              <a:t>“The</a:t>
            </a:r>
            <a:r>
              <a:rPr sz="102" b="1" spc="34" dirty="0">
                <a:latin typeface="Arial"/>
                <a:cs typeface="Arial"/>
              </a:rPr>
              <a:t> </a:t>
            </a:r>
            <a:r>
              <a:rPr sz="153" b="1" baseline="18518" dirty="0">
                <a:latin typeface="Arial"/>
                <a:cs typeface="Arial"/>
              </a:rPr>
              <a:t>Facts</a:t>
            </a:r>
            <a:r>
              <a:rPr sz="153" b="1" spc="46" baseline="18518" dirty="0">
                <a:latin typeface="Arial"/>
                <a:cs typeface="Arial"/>
              </a:rPr>
              <a:t> </a:t>
            </a:r>
            <a:r>
              <a:rPr sz="153" b="1" baseline="18518" dirty="0">
                <a:latin typeface="Arial"/>
                <a:cs typeface="Arial"/>
              </a:rPr>
              <a:t>About</a:t>
            </a:r>
            <a:r>
              <a:rPr sz="153" b="1" spc="51" baseline="18518" dirty="0">
                <a:latin typeface="Arial"/>
                <a:cs typeface="Arial"/>
              </a:rPr>
              <a:t> </a:t>
            </a:r>
            <a:r>
              <a:rPr sz="153" b="1" spc="-25" baseline="18518" dirty="0">
                <a:latin typeface="Arial"/>
                <a:cs typeface="Arial"/>
              </a:rPr>
              <a:t>the</a:t>
            </a:r>
            <a:endParaRPr sz="153" baseline="18518">
              <a:latin typeface="Arial"/>
              <a:cs typeface="Arial"/>
            </a:endParaRPr>
          </a:p>
        </p:txBody>
      </p:sp>
      <p:grpSp>
        <p:nvGrpSpPr>
          <p:cNvPr id="922" name="object 922"/>
          <p:cNvGrpSpPr/>
          <p:nvPr/>
        </p:nvGrpSpPr>
        <p:grpSpPr>
          <a:xfrm>
            <a:off x="6980791" y="3394804"/>
            <a:ext cx="343333" cy="395720"/>
            <a:chOff x="5183893" y="4979045"/>
            <a:chExt cx="503555" cy="580390"/>
          </a:xfrm>
        </p:grpSpPr>
        <p:sp>
          <p:nvSpPr>
            <p:cNvPr id="923" name="object 923"/>
            <p:cNvSpPr/>
            <p:nvPr/>
          </p:nvSpPr>
          <p:spPr>
            <a:xfrm>
              <a:off x="5183893" y="5552028"/>
              <a:ext cx="11430" cy="7620"/>
            </a:xfrm>
            <a:custGeom>
              <a:avLst/>
              <a:gdLst/>
              <a:ahLst/>
              <a:cxnLst/>
              <a:rect l="l" t="t" r="r" b="b"/>
              <a:pathLst>
                <a:path w="11429" h="7620">
                  <a:moveTo>
                    <a:pt x="11290" y="0"/>
                  </a:moveTo>
                  <a:lnTo>
                    <a:pt x="0" y="596"/>
                  </a:lnTo>
                  <a:lnTo>
                    <a:pt x="6096" y="7035"/>
                  </a:lnTo>
                  <a:lnTo>
                    <a:pt x="11290" y="0"/>
                  </a:lnTo>
                  <a:close/>
                </a:path>
              </a:pathLst>
            </a:custGeom>
            <a:solidFill>
              <a:srgbClr val="FFFFFF"/>
            </a:solidFill>
          </p:spPr>
          <p:txBody>
            <a:bodyPr wrap="square" lIns="0" tIns="0" rIns="0" bIns="0" rtlCol="0"/>
            <a:lstStyle/>
            <a:p>
              <a:endParaRPr sz="1227"/>
            </a:p>
          </p:txBody>
        </p:sp>
        <p:sp>
          <p:nvSpPr>
            <p:cNvPr id="924" name="object 924"/>
            <p:cNvSpPr/>
            <p:nvPr/>
          </p:nvSpPr>
          <p:spPr>
            <a:xfrm>
              <a:off x="5547962" y="4979045"/>
              <a:ext cx="139065" cy="37465"/>
            </a:xfrm>
            <a:custGeom>
              <a:avLst/>
              <a:gdLst/>
              <a:ahLst/>
              <a:cxnLst/>
              <a:rect l="l" t="t" r="r" b="b"/>
              <a:pathLst>
                <a:path w="139064" h="37464">
                  <a:moveTo>
                    <a:pt x="137414" y="0"/>
                  </a:moveTo>
                  <a:lnTo>
                    <a:pt x="0" y="7200"/>
                  </a:lnTo>
                  <a:lnTo>
                    <a:pt x="1549" y="36918"/>
                  </a:lnTo>
                  <a:lnTo>
                    <a:pt x="138963" y="29718"/>
                  </a:lnTo>
                  <a:lnTo>
                    <a:pt x="137414" y="0"/>
                  </a:lnTo>
                  <a:close/>
                </a:path>
              </a:pathLst>
            </a:custGeom>
            <a:solidFill>
              <a:srgbClr val="C7497F"/>
            </a:solidFill>
          </p:spPr>
          <p:txBody>
            <a:bodyPr wrap="square" lIns="0" tIns="0" rIns="0" bIns="0" rtlCol="0"/>
            <a:lstStyle/>
            <a:p>
              <a:endParaRPr sz="1227"/>
            </a:p>
          </p:txBody>
        </p:sp>
      </p:grpSp>
      <p:sp>
        <p:nvSpPr>
          <p:cNvPr id="925" name="object 925"/>
          <p:cNvSpPr txBox="1"/>
          <p:nvPr/>
        </p:nvSpPr>
        <p:spPr>
          <a:xfrm rot="21480000">
            <a:off x="7234600" y="3404062"/>
            <a:ext cx="70905" cy="12824"/>
          </a:xfrm>
          <a:prstGeom prst="rect">
            <a:avLst/>
          </a:prstGeom>
        </p:spPr>
        <p:txBody>
          <a:bodyPr vert="horz" wrap="square" lIns="0" tIns="0" rIns="0" bIns="0" rtlCol="0">
            <a:spAutoFit/>
          </a:bodyPr>
          <a:lstStyle/>
          <a:p>
            <a:pPr>
              <a:lnSpc>
                <a:spcPts val="92"/>
              </a:lnSpc>
            </a:pPr>
            <a:r>
              <a:rPr sz="102" b="1" spc="-17" dirty="0">
                <a:solidFill>
                  <a:srgbClr val="FFFFFF"/>
                </a:solidFill>
                <a:latin typeface="Arial"/>
                <a:cs typeface="Arial"/>
              </a:rPr>
              <a:t>DOWNLOAD</a:t>
            </a:r>
            <a:endParaRPr sz="102">
              <a:latin typeface="Arial"/>
              <a:cs typeface="Arial"/>
            </a:endParaRPr>
          </a:p>
        </p:txBody>
      </p:sp>
      <p:grpSp>
        <p:nvGrpSpPr>
          <p:cNvPr id="926" name="object 926"/>
          <p:cNvGrpSpPr/>
          <p:nvPr/>
        </p:nvGrpSpPr>
        <p:grpSpPr>
          <a:xfrm>
            <a:off x="7248074" y="3403771"/>
            <a:ext cx="94817" cy="380134"/>
            <a:chOff x="5575908" y="4992198"/>
            <a:chExt cx="139065" cy="557530"/>
          </a:xfrm>
        </p:grpSpPr>
        <p:sp>
          <p:nvSpPr>
            <p:cNvPr id="927" name="object 927"/>
            <p:cNvSpPr/>
            <p:nvPr/>
          </p:nvSpPr>
          <p:spPr>
            <a:xfrm>
              <a:off x="5664959" y="4992198"/>
              <a:ext cx="11430" cy="7620"/>
            </a:xfrm>
            <a:custGeom>
              <a:avLst/>
              <a:gdLst/>
              <a:ahLst/>
              <a:cxnLst/>
              <a:rect l="l" t="t" r="r" b="b"/>
              <a:pathLst>
                <a:path w="11429" h="7620">
                  <a:moveTo>
                    <a:pt x="11303" y="0"/>
                  </a:moveTo>
                  <a:lnTo>
                    <a:pt x="0" y="596"/>
                  </a:lnTo>
                  <a:lnTo>
                    <a:pt x="6108" y="7048"/>
                  </a:lnTo>
                  <a:lnTo>
                    <a:pt x="11303" y="0"/>
                  </a:lnTo>
                  <a:close/>
                </a:path>
              </a:pathLst>
            </a:custGeom>
            <a:solidFill>
              <a:srgbClr val="FFFFFF"/>
            </a:solidFill>
          </p:spPr>
          <p:txBody>
            <a:bodyPr wrap="square" lIns="0" tIns="0" rIns="0" bIns="0" rtlCol="0"/>
            <a:lstStyle/>
            <a:p>
              <a:endParaRPr sz="1227"/>
            </a:p>
          </p:txBody>
        </p:sp>
        <p:sp>
          <p:nvSpPr>
            <p:cNvPr id="928" name="object 928"/>
            <p:cNvSpPr/>
            <p:nvPr/>
          </p:nvSpPr>
          <p:spPr>
            <a:xfrm>
              <a:off x="5575908" y="5512197"/>
              <a:ext cx="139065" cy="37465"/>
            </a:xfrm>
            <a:custGeom>
              <a:avLst/>
              <a:gdLst/>
              <a:ahLst/>
              <a:cxnLst/>
              <a:rect l="l" t="t" r="r" b="b"/>
              <a:pathLst>
                <a:path w="139064" h="37464">
                  <a:moveTo>
                    <a:pt x="137414" y="0"/>
                  </a:moveTo>
                  <a:lnTo>
                    <a:pt x="0" y="7200"/>
                  </a:lnTo>
                  <a:lnTo>
                    <a:pt x="1549" y="36918"/>
                  </a:lnTo>
                  <a:lnTo>
                    <a:pt x="138963" y="29718"/>
                  </a:lnTo>
                  <a:lnTo>
                    <a:pt x="137414" y="0"/>
                  </a:lnTo>
                  <a:close/>
                </a:path>
              </a:pathLst>
            </a:custGeom>
            <a:solidFill>
              <a:srgbClr val="C7497F"/>
            </a:solidFill>
          </p:spPr>
          <p:txBody>
            <a:bodyPr wrap="square" lIns="0" tIns="0" rIns="0" bIns="0" rtlCol="0"/>
            <a:lstStyle/>
            <a:p>
              <a:endParaRPr sz="1227"/>
            </a:p>
          </p:txBody>
        </p:sp>
      </p:grpSp>
      <p:sp>
        <p:nvSpPr>
          <p:cNvPr id="929" name="object 929"/>
          <p:cNvSpPr txBox="1"/>
          <p:nvPr/>
        </p:nvSpPr>
        <p:spPr>
          <a:xfrm rot="21480000">
            <a:off x="7253650" y="3767571"/>
            <a:ext cx="70905" cy="12824"/>
          </a:xfrm>
          <a:prstGeom prst="rect">
            <a:avLst/>
          </a:prstGeom>
        </p:spPr>
        <p:txBody>
          <a:bodyPr vert="horz" wrap="square" lIns="0" tIns="0" rIns="0" bIns="0" rtlCol="0">
            <a:spAutoFit/>
          </a:bodyPr>
          <a:lstStyle/>
          <a:p>
            <a:pPr>
              <a:lnSpc>
                <a:spcPts val="92"/>
              </a:lnSpc>
            </a:pPr>
            <a:r>
              <a:rPr sz="102" b="1" spc="-17" dirty="0">
                <a:solidFill>
                  <a:srgbClr val="FFFFFF"/>
                </a:solidFill>
                <a:latin typeface="Arial"/>
                <a:cs typeface="Arial"/>
              </a:rPr>
              <a:t>DOWNLOAD</a:t>
            </a:r>
            <a:endParaRPr sz="102">
              <a:latin typeface="Arial"/>
              <a:cs typeface="Arial"/>
            </a:endParaRPr>
          </a:p>
        </p:txBody>
      </p:sp>
      <p:sp>
        <p:nvSpPr>
          <p:cNvPr id="930" name="object 930"/>
          <p:cNvSpPr txBox="1"/>
          <p:nvPr/>
        </p:nvSpPr>
        <p:spPr>
          <a:xfrm rot="21480000">
            <a:off x="7026977" y="3804697"/>
            <a:ext cx="301329" cy="12824"/>
          </a:xfrm>
          <a:prstGeom prst="rect">
            <a:avLst/>
          </a:prstGeom>
        </p:spPr>
        <p:txBody>
          <a:bodyPr vert="horz" wrap="square" lIns="0" tIns="0" rIns="0" bIns="0" rtlCol="0">
            <a:spAutoFit/>
          </a:bodyPr>
          <a:lstStyle/>
          <a:p>
            <a:pPr>
              <a:lnSpc>
                <a:spcPts val="119"/>
              </a:lnSpc>
            </a:pPr>
            <a:r>
              <a:rPr sz="102" b="1" dirty="0">
                <a:solidFill>
                  <a:srgbClr val="C7497F"/>
                </a:solidFill>
                <a:latin typeface="Arial"/>
                <a:cs typeface="Arial"/>
              </a:rPr>
              <a:t>ICAAP</a:t>
            </a:r>
            <a:r>
              <a:rPr sz="102" b="1" spc="34" dirty="0">
                <a:solidFill>
                  <a:srgbClr val="C7497F"/>
                </a:solidFill>
                <a:latin typeface="Arial"/>
                <a:cs typeface="Arial"/>
              </a:rPr>
              <a:t> </a:t>
            </a:r>
            <a:r>
              <a:rPr sz="102" b="1" dirty="0">
                <a:solidFill>
                  <a:srgbClr val="C7497F"/>
                </a:solidFill>
                <a:latin typeface="Arial"/>
                <a:cs typeface="Arial"/>
              </a:rPr>
              <a:t>Poster—</a:t>
            </a:r>
            <a:r>
              <a:rPr sz="102" b="1" dirty="0">
                <a:latin typeface="Arial"/>
                <a:cs typeface="Arial"/>
              </a:rPr>
              <a:t>“Dat</a:t>
            </a:r>
            <a:r>
              <a:rPr sz="153" b="1" baseline="18518" dirty="0">
                <a:latin typeface="Arial"/>
                <a:cs typeface="Arial"/>
              </a:rPr>
              <a:t>os</a:t>
            </a:r>
            <a:r>
              <a:rPr sz="153" b="1" spc="51" baseline="18518" dirty="0">
                <a:latin typeface="Arial"/>
                <a:cs typeface="Arial"/>
              </a:rPr>
              <a:t> </a:t>
            </a:r>
            <a:r>
              <a:rPr sz="153" b="1" baseline="18518" dirty="0">
                <a:latin typeface="Arial"/>
                <a:cs typeface="Arial"/>
              </a:rPr>
              <a:t>Sobre</a:t>
            </a:r>
            <a:r>
              <a:rPr sz="153" b="1" spc="56" baseline="18518" dirty="0">
                <a:latin typeface="Arial"/>
                <a:cs typeface="Arial"/>
              </a:rPr>
              <a:t> </a:t>
            </a:r>
            <a:r>
              <a:rPr sz="153" b="1" baseline="18518" dirty="0">
                <a:latin typeface="Arial"/>
                <a:cs typeface="Arial"/>
              </a:rPr>
              <a:t>Las</a:t>
            </a:r>
            <a:r>
              <a:rPr sz="153" b="1" spc="51" baseline="18518" dirty="0">
                <a:latin typeface="Arial"/>
                <a:cs typeface="Arial"/>
              </a:rPr>
              <a:t> </a:t>
            </a:r>
            <a:r>
              <a:rPr sz="153" b="1" spc="-10" baseline="18518" dirty="0">
                <a:latin typeface="Arial"/>
                <a:cs typeface="Arial"/>
              </a:rPr>
              <a:t>Vacunas</a:t>
            </a:r>
            <a:endParaRPr sz="153" baseline="18518">
              <a:latin typeface="Arial"/>
              <a:cs typeface="Arial"/>
            </a:endParaRPr>
          </a:p>
        </p:txBody>
      </p:sp>
      <p:grpSp>
        <p:nvGrpSpPr>
          <p:cNvPr id="931" name="object 931"/>
          <p:cNvGrpSpPr/>
          <p:nvPr/>
        </p:nvGrpSpPr>
        <p:grpSpPr>
          <a:xfrm>
            <a:off x="7327844" y="3382490"/>
            <a:ext cx="231198" cy="389659"/>
            <a:chOff x="5692905" y="4960985"/>
            <a:chExt cx="339090" cy="571500"/>
          </a:xfrm>
        </p:grpSpPr>
        <p:sp>
          <p:nvSpPr>
            <p:cNvPr id="932" name="object 932"/>
            <p:cNvSpPr/>
            <p:nvPr/>
          </p:nvSpPr>
          <p:spPr>
            <a:xfrm>
              <a:off x="5692905" y="5525351"/>
              <a:ext cx="11430" cy="7620"/>
            </a:xfrm>
            <a:custGeom>
              <a:avLst/>
              <a:gdLst/>
              <a:ahLst/>
              <a:cxnLst/>
              <a:rect l="l" t="t" r="r" b="b"/>
              <a:pathLst>
                <a:path w="11429" h="7620">
                  <a:moveTo>
                    <a:pt x="11290" y="0"/>
                  </a:moveTo>
                  <a:lnTo>
                    <a:pt x="0" y="596"/>
                  </a:lnTo>
                  <a:lnTo>
                    <a:pt x="6096" y="7035"/>
                  </a:lnTo>
                  <a:lnTo>
                    <a:pt x="11290" y="0"/>
                  </a:lnTo>
                  <a:close/>
                </a:path>
              </a:pathLst>
            </a:custGeom>
            <a:solidFill>
              <a:srgbClr val="FFFFFF"/>
            </a:solidFill>
          </p:spPr>
          <p:txBody>
            <a:bodyPr wrap="square" lIns="0" tIns="0" rIns="0" bIns="0" rtlCol="0"/>
            <a:lstStyle/>
            <a:p>
              <a:endParaRPr sz="1227"/>
            </a:p>
          </p:txBody>
        </p:sp>
        <p:sp>
          <p:nvSpPr>
            <p:cNvPr id="933" name="object 933"/>
            <p:cNvSpPr/>
            <p:nvPr/>
          </p:nvSpPr>
          <p:spPr>
            <a:xfrm>
              <a:off x="5892713" y="4960985"/>
              <a:ext cx="139065" cy="37465"/>
            </a:xfrm>
            <a:custGeom>
              <a:avLst/>
              <a:gdLst/>
              <a:ahLst/>
              <a:cxnLst/>
              <a:rect l="l" t="t" r="r" b="b"/>
              <a:pathLst>
                <a:path w="139064" h="37464">
                  <a:moveTo>
                    <a:pt x="137414" y="0"/>
                  </a:moveTo>
                  <a:lnTo>
                    <a:pt x="0" y="7200"/>
                  </a:lnTo>
                  <a:lnTo>
                    <a:pt x="1549" y="36906"/>
                  </a:lnTo>
                  <a:lnTo>
                    <a:pt x="138963" y="29705"/>
                  </a:lnTo>
                  <a:lnTo>
                    <a:pt x="137414" y="0"/>
                  </a:lnTo>
                  <a:close/>
                </a:path>
              </a:pathLst>
            </a:custGeom>
            <a:solidFill>
              <a:srgbClr val="C7497F"/>
            </a:solidFill>
          </p:spPr>
          <p:txBody>
            <a:bodyPr wrap="square" lIns="0" tIns="0" rIns="0" bIns="0" rtlCol="0"/>
            <a:lstStyle/>
            <a:p>
              <a:endParaRPr sz="1227"/>
            </a:p>
          </p:txBody>
        </p:sp>
      </p:grpSp>
      <p:sp>
        <p:nvSpPr>
          <p:cNvPr id="934" name="object 934"/>
          <p:cNvSpPr txBox="1"/>
          <p:nvPr/>
        </p:nvSpPr>
        <p:spPr>
          <a:xfrm rot="21480000">
            <a:off x="7469658" y="3391743"/>
            <a:ext cx="70905" cy="12824"/>
          </a:xfrm>
          <a:prstGeom prst="rect">
            <a:avLst/>
          </a:prstGeom>
        </p:spPr>
        <p:txBody>
          <a:bodyPr vert="horz" wrap="square" lIns="0" tIns="0" rIns="0" bIns="0" rtlCol="0">
            <a:spAutoFit/>
          </a:bodyPr>
          <a:lstStyle/>
          <a:p>
            <a:pPr>
              <a:lnSpc>
                <a:spcPts val="92"/>
              </a:lnSpc>
            </a:pPr>
            <a:r>
              <a:rPr sz="102" b="1" spc="-17" dirty="0">
                <a:solidFill>
                  <a:srgbClr val="FFFFFF"/>
                </a:solidFill>
                <a:latin typeface="Arial"/>
                <a:cs typeface="Arial"/>
              </a:rPr>
              <a:t>DOWNLOAD</a:t>
            </a:r>
            <a:endParaRPr sz="102">
              <a:latin typeface="Arial"/>
              <a:cs typeface="Arial"/>
            </a:endParaRPr>
          </a:p>
        </p:txBody>
      </p:sp>
      <p:grpSp>
        <p:nvGrpSpPr>
          <p:cNvPr id="935" name="object 935"/>
          <p:cNvGrpSpPr/>
          <p:nvPr/>
        </p:nvGrpSpPr>
        <p:grpSpPr>
          <a:xfrm>
            <a:off x="7472697" y="3391459"/>
            <a:ext cx="94817" cy="380567"/>
            <a:chOff x="5905355" y="4974140"/>
            <a:chExt cx="139065" cy="558165"/>
          </a:xfrm>
        </p:grpSpPr>
        <p:sp>
          <p:nvSpPr>
            <p:cNvPr id="936" name="object 936"/>
            <p:cNvSpPr/>
            <p:nvPr/>
          </p:nvSpPr>
          <p:spPr>
            <a:xfrm>
              <a:off x="6009710" y="4974140"/>
              <a:ext cx="11430" cy="7620"/>
            </a:xfrm>
            <a:custGeom>
              <a:avLst/>
              <a:gdLst/>
              <a:ahLst/>
              <a:cxnLst/>
              <a:rect l="l" t="t" r="r" b="b"/>
              <a:pathLst>
                <a:path w="11429" h="7620">
                  <a:moveTo>
                    <a:pt x="11303" y="0"/>
                  </a:moveTo>
                  <a:lnTo>
                    <a:pt x="0" y="584"/>
                  </a:lnTo>
                  <a:lnTo>
                    <a:pt x="6108" y="7035"/>
                  </a:lnTo>
                  <a:lnTo>
                    <a:pt x="11303" y="0"/>
                  </a:lnTo>
                  <a:close/>
                </a:path>
              </a:pathLst>
            </a:custGeom>
            <a:solidFill>
              <a:srgbClr val="FFFFFF"/>
            </a:solidFill>
          </p:spPr>
          <p:txBody>
            <a:bodyPr wrap="square" lIns="0" tIns="0" rIns="0" bIns="0" rtlCol="0"/>
            <a:lstStyle/>
            <a:p>
              <a:endParaRPr sz="1227"/>
            </a:p>
          </p:txBody>
        </p:sp>
        <p:sp>
          <p:nvSpPr>
            <p:cNvPr id="937" name="object 937"/>
            <p:cNvSpPr/>
            <p:nvPr/>
          </p:nvSpPr>
          <p:spPr>
            <a:xfrm>
              <a:off x="5905355" y="5494926"/>
              <a:ext cx="139065" cy="37465"/>
            </a:xfrm>
            <a:custGeom>
              <a:avLst/>
              <a:gdLst/>
              <a:ahLst/>
              <a:cxnLst/>
              <a:rect l="l" t="t" r="r" b="b"/>
              <a:pathLst>
                <a:path w="139064" h="37464">
                  <a:moveTo>
                    <a:pt x="137414" y="0"/>
                  </a:moveTo>
                  <a:lnTo>
                    <a:pt x="0" y="7200"/>
                  </a:lnTo>
                  <a:lnTo>
                    <a:pt x="1549" y="36918"/>
                  </a:lnTo>
                  <a:lnTo>
                    <a:pt x="138963" y="29718"/>
                  </a:lnTo>
                  <a:lnTo>
                    <a:pt x="137414" y="0"/>
                  </a:lnTo>
                  <a:close/>
                </a:path>
              </a:pathLst>
            </a:custGeom>
            <a:solidFill>
              <a:srgbClr val="C7497F"/>
            </a:solidFill>
          </p:spPr>
          <p:txBody>
            <a:bodyPr wrap="square" lIns="0" tIns="0" rIns="0" bIns="0" rtlCol="0"/>
            <a:lstStyle/>
            <a:p>
              <a:endParaRPr sz="1227"/>
            </a:p>
          </p:txBody>
        </p:sp>
      </p:grpSp>
      <p:sp>
        <p:nvSpPr>
          <p:cNvPr id="938" name="object 938"/>
          <p:cNvSpPr txBox="1"/>
          <p:nvPr/>
        </p:nvSpPr>
        <p:spPr>
          <a:xfrm rot="21480000">
            <a:off x="7478277" y="3755798"/>
            <a:ext cx="70905" cy="12824"/>
          </a:xfrm>
          <a:prstGeom prst="rect">
            <a:avLst/>
          </a:prstGeom>
        </p:spPr>
        <p:txBody>
          <a:bodyPr vert="horz" wrap="square" lIns="0" tIns="0" rIns="0" bIns="0" rtlCol="0">
            <a:spAutoFit/>
          </a:bodyPr>
          <a:lstStyle/>
          <a:p>
            <a:pPr>
              <a:lnSpc>
                <a:spcPts val="92"/>
              </a:lnSpc>
            </a:pPr>
            <a:r>
              <a:rPr sz="102" b="1" spc="-17" dirty="0">
                <a:solidFill>
                  <a:srgbClr val="FFFFFF"/>
                </a:solidFill>
                <a:latin typeface="Arial"/>
                <a:cs typeface="Arial"/>
              </a:rPr>
              <a:t>DOWNLOAD</a:t>
            </a:r>
            <a:endParaRPr sz="102">
              <a:latin typeface="Arial"/>
              <a:cs typeface="Arial"/>
            </a:endParaRPr>
          </a:p>
        </p:txBody>
      </p:sp>
      <p:grpSp>
        <p:nvGrpSpPr>
          <p:cNvPr id="939" name="object 939"/>
          <p:cNvGrpSpPr/>
          <p:nvPr/>
        </p:nvGrpSpPr>
        <p:grpSpPr>
          <a:xfrm>
            <a:off x="7552468" y="3370730"/>
            <a:ext cx="230765" cy="389659"/>
            <a:chOff x="6022352" y="4943737"/>
            <a:chExt cx="338455" cy="571500"/>
          </a:xfrm>
        </p:grpSpPr>
        <p:sp>
          <p:nvSpPr>
            <p:cNvPr id="940" name="object 940"/>
            <p:cNvSpPr/>
            <p:nvPr/>
          </p:nvSpPr>
          <p:spPr>
            <a:xfrm>
              <a:off x="6022352" y="5508080"/>
              <a:ext cx="11430" cy="7620"/>
            </a:xfrm>
            <a:custGeom>
              <a:avLst/>
              <a:gdLst/>
              <a:ahLst/>
              <a:cxnLst/>
              <a:rect l="l" t="t" r="r" b="b"/>
              <a:pathLst>
                <a:path w="11429" h="7620">
                  <a:moveTo>
                    <a:pt x="11290" y="0"/>
                  </a:moveTo>
                  <a:lnTo>
                    <a:pt x="0" y="596"/>
                  </a:lnTo>
                  <a:lnTo>
                    <a:pt x="6108" y="7048"/>
                  </a:lnTo>
                  <a:lnTo>
                    <a:pt x="11290" y="0"/>
                  </a:lnTo>
                  <a:close/>
                </a:path>
              </a:pathLst>
            </a:custGeom>
            <a:solidFill>
              <a:srgbClr val="FFFFFF"/>
            </a:solidFill>
          </p:spPr>
          <p:txBody>
            <a:bodyPr wrap="square" lIns="0" tIns="0" rIns="0" bIns="0" rtlCol="0"/>
            <a:lstStyle/>
            <a:p>
              <a:endParaRPr sz="1227"/>
            </a:p>
          </p:txBody>
        </p:sp>
        <p:sp>
          <p:nvSpPr>
            <p:cNvPr id="941" name="object 941"/>
            <p:cNvSpPr/>
            <p:nvPr/>
          </p:nvSpPr>
          <p:spPr>
            <a:xfrm>
              <a:off x="6221703" y="4943737"/>
              <a:ext cx="139065" cy="37465"/>
            </a:xfrm>
            <a:custGeom>
              <a:avLst/>
              <a:gdLst/>
              <a:ahLst/>
              <a:cxnLst/>
              <a:rect l="l" t="t" r="r" b="b"/>
              <a:pathLst>
                <a:path w="139064" h="37464">
                  <a:moveTo>
                    <a:pt x="137414" y="0"/>
                  </a:moveTo>
                  <a:lnTo>
                    <a:pt x="0" y="7200"/>
                  </a:lnTo>
                  <a:lnTo>
                    <a:pt x="1549" y="36918"/>
                  </a:lnTo>
                  <a:lnTo>
                    <a:pt x="138963" y="29718"/>
                  </a:lnTo>
                  <a:lnTo>
                    <a:pt x="137414" y="0"/>
                  </a:lnTo>
                  <a:close/>
                </a:path>
              </a:pathLst>
            </a:custGeom>
            <a:solidFill>
              <a:srgbClr val="C7497F"/>
            </a:solidFill>
          </p:spPr>
          <p:txBody>
            <a:bodyPr wrap="square" lIns="0" tIns="0" rIns="0" bIns="0" rtlCol="0"/>
            <a:lstStyle/>
            <a:p>
              <a:endParaRPr sz="1227"/>
            </a:p>
          </p:txBody>
        </p:sp>
      </p:grpSp>
      <p:sp>
        <p:nvSpPr>
          <p:cNvPr id="942" name="object 942"/>
          <p:cNvSpPr txBox="1"/>
          <p:nvPr/>
        </p:nvSpPr>
        <p:spPr>
          <a:xfrm rot="21480000">
            <a:off x="7693968" y="3379988"/>
            <a:ext cx="70905" cy="12824"/>
          </a:xfrm>
          <a:prstGeom prst="rect">
            <a:avLst/>
          </a:prstGeom>
        </p:spPr>
        <p:txBody>
          <a:bodyPr vert="horz" wrap="square" lIns="0" tIns="0" rIns="0" bIns="0" rtlCol="0">
            <a:spAutoFit/>
          </a:bodyPr>
          <a:lstStyle/>
          <a:p>
            <a:pPr>
              <a:lnSpc>
                <a:spcPts val="92"/>
              </a:lnSpc>
            </a:pPr>
            <a:r>
              <a:rPr sz="102" b="1" spc="-17" dirty="0">
                <a:solidFill>
                  <a:srgbClr val="FFFFFF"/>
                </a:solidFill>
                <a:latin typeface="Arial"/>
                <a:cs typeface="Arial"/>
              </a:rPr>
              <a:t>DOWNLOAD</a:t>
            </a:r>
            <a:endParaRPr sz="102">
              <a:latin typeface="Arial"/>
              <a:cs typeface="Arial"/>
            </a:endParaRPr>
          </a:p>
        </p:txBody>
      </p:sp>
      <p:grpSp>
        <p:nvGrpSpPr>
          <p:cNvPr id="943" name="object 943"/>
          <p:cNvGrpSpPr/>
          <p:nvPr/>
        </p:nvGrpSpPr>
        <p:grpSpPr>
          <a:xfrm>
            <a:off x="7696875" y="3379699"/>
            <a:ext cx="94817" cy="380567"/>
            <a:chOff x="6234150" y="4956891"/>
            <a:chExt cx="139065" cy="558165"/>
          </a:xfrm>
        </p:grpSpPr>
        <p:sp>
          <p:nvSpPr>
            <p:cNvPr id="944" name="object 944"/>
            <p:cNvSpPr/>
            <p:nvPr/>
          </p:nvSpPr>
          <p:spPr>
            <a:xfrm>
              <a:off x="6338700" y="4956891"/>
              <a:ext cx="11430" cy="7620"/>
            </a:xfrm>
            <a:custGeom>
              <a:avLst/>
              <a:gdLst/>
              <a:ahLst/>
              <a:cxnLst/>
              <a:rect l="l" t="t" r="r" b="b"/>
              <a:pathLst>
                <a:path w="11429" h="7620">
                  <a:moveTo>
                    <a:pt x="11303" y="0"/>
                  </a:moveTo>
                  <a:lnTo>
                    <a:pt x="0" y="596"/>
                  </a:lnTo>
                  <a:lnTo>
                    <a:pt x="6108" y="7048"/>
                  </a:lnTo>
                  <a:lnTo>
                    <a:pt x="11303" y="0"/>
                  </a:lnTo>
                  <a:close/>
                </a:path>
              </a:pathLst>
            </a:custGeom>
            <a:solidFill>
              <a:srgbClr val="FFFFFF"/>
            </a:solidFill>
          </p:spPr>
          <p:txBody>
            <a:bodyPr wrap="square" lIns="0" tIns="0" rIns="0" bIns="0" rtlCol="0"/>
            <a:lstStyle/>
            <a:p>
              <a:endParaRPr sz="1227"/>
            </a:p>
          </p:txBody>
        </p:sp>
        <p:sp>
          <p:nvSpPr>
            <p:cNvPr id="945" name="object 945"/>
            <p:cNvSpPr/>
            <p:nvPr/>
          </p:nvSpPr>
          <p:spPr>
            <a:xfrm>
              <a:off x="6234150" y="5477701"/>
              <a:ext cx="139065" cy="37465"/>
            </a:xfrm>
            <a:custGeom>
              <a:avLst/>
              <a:gdLst/>
              <a:ahLst/>
              <a:cxnLst/>
              <a:rect l="l" t="t" r="r" b="b"/>
              <a:pathLst>
                <a:path w="139064" h="37464">
                  <a:moveTo>
                    <a:pt x="137414" y="0"/>
                  </a:moveTo>
                  <a:lnTo>
                    <a:pt x="0" y="7200"/>
                  </a:lnTo>
                  <a:lnTo>
                    <a:pt x="1562" y="36906"/>
                  </a:lnTo>
                  <a:lnTo>
                    <a:pt x="138976" y="29705"/>
                  </a:lnTo>
                  <a:lnTo>
                    <a:pt x="137414" y="0"/>
                  </a:lnTo>
                  <a:close/>
                </a:path>
              </a:pathLst>
            </a:custGeom>
            <a:solidFill>
              <a:srgbClr val="C7497F"/>
            </a:solidFill>
          </p:spPr>
          <p:txBody>
            <a:bodyPr wrap="square" lIns="0" tIns="0" rIns="0" bIns="0" rtlCol="0"/>
            <a:lstStyle/>
            <a:p>
              <a:endParaRPr sz="1227"/>
            </a:p>
          </p:txBody>
        </p:sp>
      </p:grpSp>
      <p:sp>
        <p:nvSpPr>
          <p:cNvPr id="946" name="object 946"/>
          <p:cNvSpPr txBox="1"/>
          <p:nvPr/>
        </p:nvSpPr>
        <p:spPr>
          <a:xfrm rot="21480000">
            <a:off x="7702458" y="3744050"/>
            <a:ext cx="70905" cy="12824"/>
          </a:xfrm>
          <a:prstGeom prst="rect">
            <a:avLst/>
          </a:prstGeom>
        </p:spPr>
        <p:txBody>
          <a:bodyPr vert="horz" wrap="square" lIns="0" tIns="0" rIns="0" bIns="0" rtlCol="0">
            <a:spAutoFit/>
          </a:bodyPr>
          <a:lstStyle/>
          <a:p>
            <a:pPr>
              <a:lnSpc>
                <a:spcPts val="92"/>
              </a:lnSpc>
            </a:pPr>
            <a:r>
              <a:rPr sz="102" b="1" spc="-17" dirty="0">
                <a:solidFill>
                  <a:srgbClr val="FFFFFF"/>
                </a:solidFill>
                <a:latin typeface="Arial"/>
                <a:cs typeface="Arial"/>
              </a:rPr>
              <a:t>DOWNLOAD</a:t>
            </a:r>
            <a:endParaRPr sz="102">
              <a:latin typeface="Arial"/>
              <a:cs typeface="Arial"/>
            </a:endParaRPr>
          </a:p>
        </p:txBody>
      </p:sp>
      <p:sp>
        <p:nvSpPr>
          <p:cNvPr id="947" name="object 947"/>
          <p:cNvSpPr/>
          <p:nvPr/>
        </p:nvSpPr>
        <p:spPr>
          <a:xfrm>
            <a:off x="7776646" y="3743765"/>
            <a:ext cx="7793" cy="5195"/>
          </a:xfrm>
          <a:custGeom>
            <a:avLst/>
            <a:gdLst/>
            <a:ahLst/>
            <a:cxnLst/>
            <a:rect l="l" t="t" r="r" b="b"/>
            <a:pathLst>
              <a:path w="11429" h="7620">
                <a:moveTo>
                  <a:pt x="11303" y="0"/>
                </a:moveTo>
                <a:lnTo>
                  <a:pt x="0" y="596"/>
                </a:lnTo>
                <a:lnTo>
                  <a:pt x="6108" y="7035"/>
                </a:lnTo>
                <a:lnTo>
                  <a:pt x="11303" y="0"/>
                </a:lnTo>
                <a:close/>
              </a:path>
            </a:pathLst>
          </a:custGeom>
          <a:solidFill>
            <a:srgbClr val="FFFFFF"/>
          </a:solidFill>
        </p:spPr>
        <p:txBody>
          <a:bodyPr wrap="square" lIns="0" tIns="0" rIns="0" bIns="0" rtlCol="0"/>
          <a:lstStyle/>
          <a:p>
            <a:endParaRPr sz="1227"/>
          </a:p>
        </p:txBody>
      </p:sp>
      <p:grpSp>
        <p:nvGrpSpPr>
          <p:cNvPr id="948" name="object 948"/>
          <p:cNvGrpSpPr/>
          <p:nvPr/>
        </p:nvGrpSpPr>
        <p:grpSpPr>
          <a:xfrm>
            <a:off x="228600" y="1148826"/>
            <a:ext cx="3067651" cy="2204343"/>
            <a:chOff x="902957" y="4056710"/>
            <a:chExt cx="2633980" cy="2167255"/>
          </a:xfrm>
        </p:grpSpPr>
        <p:sp>
          <p:nvSpPr>
            <p:cNvPr id="949" name="object 949"/>
            <p:cNvSpPr/>
            <p:nvPr/>
          </p:nvSpPr>
          <p:spPr>
            <a:xfrm>
              <a:off x="902957" y="4056710"/>
              <a:ext cx="2633980" cy="2167255"/>
            </a:xfrm>
            <a:custGeom>
              <a:avLst/>
              <a:gdLst/>
              <a:ahLst/>
              <a:cxnLst/>
              <a:rect l="l" t="t" r="r" b="b"/>
              <a:pathLst>
                <a:path w="2633979" h="2167254">
                  <a:moveTo>
                    <a:pt x="2633472" y="0"/>
                  </a:moveTo>
                  <a:lnTo>
                    <a:pt x="0" y="0"/>
                  </a:lnTo>
                  <a:lnTo>
                    <a:pt x="0" y="2167128"/>
                  </a:lnTo>
                  <a:lnTo>
                    <a:pt x="2633472" y="2167128"/>
                  </a:lnTo>
                  <a:lnTo>
                    <a:pt x="2633472" y="0"/>
                  </a:lnTo>
                  <a:close/>
                </a:path>
              </a:pathLst>
            </a:custGeom>
            <a:solidFill>
              <a:srgbClr val="000000">
                <a:alpha val="9999"/>
              </a:srgbClr>
            </a:solidFill>
          </p:spPr>
          <p:txBody>
            <a:bodyPr wrap="square" lIns="0" tIns="0" rIns="0" bIns="0" rtlCol="0"/>
            <a:lstStyle/>
            <a:p>
              <a:endParaRPr sz="1227"/>
            </a:p>
          </p:txBody>
        </p:sp>
        <p:pic>
          <p:nvPicPr>
            <p:cNvPr id="950" name="object 950"/>
            <p:cNvPicPr/>
            <p:nvPr/>
          </p:nvPicPr>
          <p:blipFill>
            <a:blip r:embed="rId50" cstate="email">
              <a:extLst>
                <a:ext uri="{28A0092B-C50C-407E-A947-70E740481C1C}">
                  <a14:useLocalDpi xmlns:a14="http://schemas.microsoft.com/office/drawing/2010/main"/>
                </a:ext>
              </a:extLst>
            </a:blip>
            <a:stretch>
              <a:fillRect/>
            </a:stretch>
          </p:blipFill>
          <p:spPr>
            <a:xfrm>
              <a:off x="1262494" y="4320159"/>
              <a:ext cx="1929739" cy="1530337"/>
            </a:xfrm>
            <a:prstGeom prst="rect">
              <a:avLst/>
            </a:prstGeom>
          </p:spPr>
        </p:pic>
        <p:pic>
          <p:nvPicPr>
            <p:cNvPr id="951" name="object 951"/>
            <p:cNvPicPr/>
            <p:nvPr/>
          </p:nvPicPr>
          <p:blipFill>
            <a:blip r:embed="rId51" cstate="email">
              <a:extLst>
                <a:ext uri="{28A0092B-C50C-407E-A947-70E740481C1C}">
                  <a14:useLocalDpi xmlns:a14="http://schemas.microsoft.com/office/drawing/2010/main"/>
                </a:ext>
              </a:extLst>
            </a:blip>
            <a:stretch>
              <a:fillRect/>
            </a:stretch>
          </p:blipFill>
          <p:spPr>
            <a:xfrm>
              <a:off x="1166406" y="4350918"/>
              <a:ext cx="1929747" cy="1530336"/>
            </a:xfrm>
            <a:prstGeom prst="rect">
              <a:avLst/>
            </a:prstGeom>
          </p:spPr>
        </p:pic>
      </p:grpSp>
      <p:grpSp>
        <p:nvGrpSpPr>
          <p:cNvPr id="952" name="object 952"/>
          <p:cNvGrpSpPr/>
          <p:nvPr/>
        </p:nvGrpSpPr>
        <p:grpSpPr>
          <a:xfrm>
            <a:off x="6125877" y="5801386"/>
            <a:ext cx="322118" cy="322118"/>
            <a:chOff x="3930020" y="8508700"/>
            <a:chExt cx="472440" cy="472440"/>
          </a:xfrm>
        </p:grpSpPr>
        <p:sp>
          <p:nvSpPr>
            <p:cNvPr id="953" name="object 953"/>
            <p:cNvSpPr/>
            <p:nvPr/>
          </p:nvSpPr>
          <p:spPr>
            <a:xfrm>
              <a:off x="3930020" y="8508700"/>
              <a:ext cx="472440" cy="472440"/>
            </a:xfrm>
            <a:custGeom>
              <a:avLst/>
              <a:gdLst/>
              <a:ahLst/>
              <a:cxnLst/>
              <a:rect l="l" t="t" r="r" b="b"/>
              <a:pathLst>
                <a:path w="472439" h="472440">
                  <a:moveTo>
                    <a:pt x="236004" y="0"/>
                  </a:moveTo>
                  <a:lnTo>
                    <a:pt x="188441" y="4794"/>
                  </a:lnTo>
                  <a:lnTo>
                    <a:pt x="144141" y="18546"/>
                  </a:lnTo>
                  <a:lnTo>
                    <a:pt x="104052" y="40306"/>
                  </a:lnTo>
                  <a:lnTo>
                    <a:pt x="69124" y="69126"/>
                  </a:lnTo>
                  <a:lnTo>
                    <a:pt x="40306" y="104055"/>
                  </a:lnTo>
                  <a:lnTo>
                    <a:pt x="18546" y="144146"/>
                  </a:lnTo>
                  <a:lnTo>
                    <a:pt x="4794" y="188449"/>
                  </a:lnTo>
                  <a:lnTo>
                    <a:pt x="0" y="236016"/>
                  </a:lnTo>
                  <a:lnTo>
                    <a:pt x="4794" y="283579"/>
                  </a:lnTo>
                  <a:lnTo>
                    <a:pt x="18546" y="327879"/>
                  </a:lnTo>
                  <a:lnTo>
                    <a:pt x="40306" y="367968"/>
                  </a:lnTo>
                  <a:lnTo>
                    <a:pt x="69124" y="402896"/>
                  </a:lnTo>
                  <a:lnTo>
                    <a:pt x="104052" y="431714"/>
                  </a:lnTo>
                  <a:lnTo>
                    <a:pt x="144141" y="453474"/>
                  </a:lnTo>
                  <a:lnTo>
                    <a:pt x="188441" y="467226"/>
                  </a:lnTo>
                  <a:lnTo>
                    <a:pt x="236004" y="472020"/>
                  </a:lnTo>
                  <a:lnTo>
                    <a:pt x="283566" y="467226"/>
                  </a:lnTo>
                  <a:lnTo>
                    <a:pt x="327866" y="453474"/>
                  </a:lnTo>
                  <a:lnTo>
                    <a:pt x="367955" y="431714"/>
                  </a:lnTo>
                  <a:lnTo>
                    <a:pt x="402883" y="402896"/>
                  </a:lnTo>
                  <a:lnTo>
                    <a:pt x="431702" y="367968"/>
                  </a:lnTo>
                  <a:lnTo>
                    <a:pt x="453461" y="327879"/>
                  </a:lnTo>
                  <a:lnTo>
                    <a:pt x="467213" y="283579"/>
                  </a:lnTo>
                  <a:lnTo>
                    <a:pt x="472008" y="236016"/>
                  </a:lnTo>
                  <a:lnTo>
                    <a:pt x="467213" y="188449"/>
                  </a:lnTo>
                  <a:lnTo>
                    <a:pt x="453461" y="144146"/>
                  </a:lnTo>
                  <a:lnTo>
                    <a:pt x="431702" y="104055"/>
                  </a:lnTo>
                  <a:lnTo>
                    <a:pt x="402883" y="69126"/>
                  </a:lnTo>
                  <a:lnTo>
                    <a:pt x="367955" y="40306"/>
                  </a:lnTo>
                  <a:lnTo>
                    <a:pt x="327866" y="18546"/>
                  </a:lnTo>
                  <a:lnTo>
                    <a:pt x="283566" y="4794"/>
                  </a:lnTo>
                  <a:lnTo>
                    <a:pt x="236004" y="0"/>
                  </a:lnTo>
                  <a:close/>
                </a:path>
              </a:pathLst>
            </a:custGeom>
            <a:solidFill>
              <a:srgbClr val="FFFFFF"/>
            </a:solidFill>
          </p:spPr>
          <p:txBody>
            <a:bodyPr wrap="square" lIns="0" tIns="0" rIns="0" bIns="0" rtlCol="0"/>
            <a:lstStyle/>
            <a:p>
              <a:endParaRPr sz="1227"/>
            </a:p>
          </p:txBody>
        </p:sp>
        <p:sp>
          <p:nvSpPr>
            <p:cNvPr id="954" name="object 954"/>
            <p:cNvSpPr/>
            <p:nvPr/>
          </p:nvSpPr>
          <p:spPr>
            <a:xfrm>
              <a:off x="3986357" y="8565051"/>
              <a:ext cx="359410" cy="359410"/>
            </a:xfrm>
            <a:custGeom>
              <a:avLst/>
              <a:gdLst/>
              <a:ahLst/>
              <a:cxnLst/>
              <a:rect l="l" t="t" r="r" b="b"/>
              <a:pathLst>
                <a:path w="359410" h="359409">
                  <a:moveTo>
                    <a:pt x="179666" y="0"/>
                  </a:moveTo>
                  <a:lnTo>
                    <a:pt x="131905" y="6418"/>
                  </a:lnTo>
                  <a:lnTo>
                    <a:pt x="88986" y="24530"/>
                  </a:lnTo>
                  <a:lnTo>
                    <a:pt x="52624" y="52624"/>
                  </a:lnTo>
                  <a:lnTo>
                    <a:pt x="24530" y="88986"/>
                  </a:lnTo>
                  <a:lnTo>
                    <a:pt x="6418" y="131905"/>
                  </a:lnTo>
                  <a:lnTo>
                    <a:pt x="0" y="179666"/>
                  </a:lnTo>
                  <a:lnTo>
                    <a:pt x="6418" y="227427"/>
                  </a:lnTo>
                  <a:lnTo>
                    <a:pt x="24530" y="270343"/>
                  </a:lnTo>
                  <a:lnTo>
                    <a:pt x="52624" y="306703"/>
                  </a:lnTo>
                  <a:lnTo>
                    <a:pt x="88986" y="334794"/>
                  </a:lnTo>
                  <a:lnTo>
                    <a:pt x="131905" y="352904"/>
                  </a:lnTo>
                  <a:lnTo>
                    <a:pt x="179666" y="359321"/>
                  </a:lnTo>
                  <a:lnTo>
                    <a:pt x="227428" y="352904"/>
                  </a:lnTo>
                  <a:lnTo>
                    <a:pt x="270347" y="334794"/>
                  </a:lnTo>
                  <a:lnTo>
                    <a:pt x="306709" y="306703"/>
                  </a:lnTo>
                  <a:lnTo>
                    <a:pt x="334803" y="270343"/>
                  </a:lnTo>
                  <a:lnTo>
                    <a:pt x="352915" y="227427"/>
                  </a:lnTo>
                  <a:lnTo>
                    <a:pt x="359333" y="179666"/>
                  </a:lnTo>
                  <a:lnTo>
                    <a:pt x="352915" y="131905"/>
                  </a:lnTo>
                  <a:lnTo>
                    <a:pt x="334803" y="88986"/>
                  </a:lnTo>
                  <a:lnTo>
                    <a:pt x="306709" y="52624"/>
                  </a:lnTo>
                  <a:lnTo>
                    <a:pt x="270347" y="24530"/>
                  </a:lnTo>
                  <a:lnTo>
                    <a:pt x="227428" y="6418"/>
                  </a:lnTo>
                  <a:lnTo>
                    <a:pt x="179666" y="0"/>
                  </a:lnTo>
                  <a:close/>
                </a:path>
              </a:pathLst>
            </a:custGeom>
            <a:solidFill>
              <a:srgbClr val="FDBE6A"/>
            </a:solidFill>
          </p:spPr>
          <p:txBody>
            <a:bodyPr wrap="square" lIns="0" tIns="0" rIns="0" bIns="0" rtlCol="0"/>
            <a:lstStyle/>
            <a:p>
              <a:endParaRPr sz="1227"/>
            </a:p>
          </p:txBody>
        </p:sp>
        <p:sp>
          <p:nvSpPr>
            <p:cNvPr id="955" name="object 955"/>
            <p:cNvSpPr/>
            <p:nvPr/>
          </p:nvSpPr>
          <p:spPr>
            <a:xfrm>
              <a:off x="3986357" y="8565051"/>
              <a:ext cx="359410" cy="359410"/>
            </a:xfrm>
            <a:custGeom>
              <a:avLst/>
              <a:gdLst/>
              <a:ahLst/>
              <a:cxnLst/>
              <a:rect l="l" t="t" r="r" b="b"/>
              <a:pathLst>
                <a:path w="359410" h="359409">
                  <a:moveTo>
                    <a:pt x="179666" y="359321"/>
                  </a:moveTo>
                  <a:lnTo>
                    <a:pt x="227428" y="352904"/>
                  </a:lnTo>
                  <a:lnTo>
                    <a:pt x="270347" y="334794"/>
                  </a:lnTo>
                  <a:lnTo>
                    <a:pt x="306709" y="306703"/>
                  </a:lnTo>
                  <a:lnTo>
                    <a:pt x="334803" y="270343"/>
                  </a:lnTo>
                  <a:lnTo>
                    <a:pt x="352915" y="227427"/>
                  </a:lnTo>
                  <a:lnTo>
                    <a:pt x="359333" y="179666"/>
                  </a:lnTo>
                  <a:lnTo>
                    <a:pt x="352915" y="131905"/>
                  </a:lnTo>
                  <a:lnTo>
                    <a:pt x="334803" y="88986"/>
                  </a:lnTo>
                  <a:lnTo>
                    <a:pt x="306709" y="52624"/>
                  </a:lnTo>
                  <a:lnTo>
                    <a:pt x="270347" y="24530"/>
                  </a:lnTo>
                  <a:lnTo>
                    <a:pt x="227428" y="6418"/>
                  </a:lnTo>
                  <a:lnTo>
                    <a:pt x="179666" y="0"/>
                  </a:lnTo>
                  <a:lnTo>
                    <a:pt x="131905" y="6418"/>
                  </a:lnTo>
                  <a:lnTo>
                    <a:pt x="88986" y="24530"/>
                  </a:lnTo>
                  <a:lnTo>
                    <a:pt x="52624" y="52624"/>
                  </a:lnTo>
                  <a:lnTo>
                    <a:pt x="24530" y="88986"/>
                  </a:lnTo>
                  <a:lnTo>
                    <a:pt x="6418" y="131905"/>
                  </a:lnTo>
                  <a:lnTo>
                    <a:pt x="0" y="179666"/>
                  </a:lnTo>
                  <a:lnTo>
                    <a:pt x="6418" y="227427"/>
                  </a:lnTo>
                  <a:lnTo>
                    <a:pt x="24530" y="270343"/>
                  </a:lnTo>
                  <a:lnTo>
                    <a:pt x="52624" y="306703"/>
                  </a:lnTo>
                  <a:lnTo>
                    <a:pt x="88986" y="334794"/>
                  </a:lnTo>
                  <a:lnTo>
                    <a:pt x="131905" y="352904"/>
                  </a:lnTo>
                  <a:lnTo>
                    <a:pt x="179666" y="359321"/>
                  </a:lnTo>
                  <a:close/>
                </a:path>
              </a:pathLst>
            </a:custGeom>
            <a:ln w="21259">
              <a:solidFill>
                <a:srgbClr val="000000"/>
              </a:solidFill>
            </a:ln>
          </p:spPr>
          <p:txBody>
            <a:bodyPr wrap="square" lIns="0" tIns="0" rIns="0" bIns="0" rtlCol="0"/>
            <a:lstStyle/>
            <a:p>
              <a:endParaRPr sz="1227"/>
            </a:p>
          </p:txBody>
        </p:sp>
        <p:sp>
          <p:nvSpPr>
            <p:cNvPr id="956" name="object 956"/>
            <p:cNvSpPr/>
            <p:nvPr/>
          </p:nvSpPr>
          <p:spPr>
            <a:xfrm>
              <a:off x="4142628" y="8642448"/>
              <a:ext cx="46990" cy="205104"/>
            </a:xfrm>
            <a:custGeom>
              <a:avLst/>
              <a:gdLst/>
              <a:ahLst/>
              <a:cxnLst/>
              <a:rect l="l" t="t" r="r" b="b"/>
              <a:pathLst>
                <a:path w="46989" h="205104">
                  <a:moveTo>
                    <a:pt x="45681" y="0"/>
                  </a:moveTo>
                  <a:lnTo>
                    <a:pt x="1104" y="0"/>
                  </a:lnTo>
                  <a:lnTo>
                    <a:pt x="6108" y="139407"/>
                  </a:lnTo>
                  <a:lnTo>
                    <a:pt x="40678" y="139407"/>
                  </a:lnTo>
                  <a:lnTo>
                    <a:pt x="45681" y="0"/>
                  </a:lnTo>
                  <a:close/>
                </a:path>
                <a:path w="46989" h="205104">
                  <a:moveTo>
                    <a:pt x="30454" y="160375"/>
                  </a:moveTo>
                  <a:lnTo>
                    <a:pt x="16192" y="160375"/>
                  </a:lnTo>
                  <a:lnTo>
                    <a:pt x="10528" y="162483"/>
                  </a:lnTo>
                  <a:lnTo>
                    <a:pt x="2108" y="170903"/>
                  </a:lnTo>
                  <a:lnTo>
                    <a:pt x="0" y="176161"/>
                  </a:lnTo>
                  <a:lnTo>
                    <a:pt x="0" y="188658"/>
                  </a:lnTo>
                  <a:lnTo>
                    <a:pt x="2108" y="193878"/>
                  </a:lnTo>
                  <a:lnTo>
                    <a:pt x="10528" y="202399"/>
                  </a:lnTo>
                  <a:lnTo>
                    <a:pt x="16192" y="204520"/>
                  </a:lnTo>
                  <a:lnTo>
                    <a:pt x="30454" y="204520"/>
                  </a:lnTo>
                  <a:lnTo>
                    <a:pt x="36144" y="202399"/>
                  </a:lnTo>
                  <a:lnTo>
                    <a:pt x="44665" y="193878"/>
                  </a:lnTo>
                  <a:lnTo>
                    <a:pt x="46786" y="188658"/>
                  </a:lnTo>
                  <a:lnTo>
                    <a:pt x="46786" y="176161"/>
                  </a:lnTo>
                  <a:lnTo>
                    <a:pt x="44665" y="170903"/>
                  </a:lnTo>
                  <a:lnTo>
                    <a:pt x="36144" y="162483"/>
                  </a:lnTo>
                  <a:lnTo>
                    <a:pt x="30454" y="160375"/>
                  </a:lnTo>
                  <a:close/>
                </a:path>
              </a:pathLst>
            </a:custGeom>
            <a:solidFill>
              <a:srgbClr val="000000"/>
            </a:solidFill>
          </p:spPr>
          <p:txBody>
            <a:bodyPr wrap="square" lIns="0" tIns="0" rIns="0" bIns="0" rtlCol="0"/>
            <a:lstStyle/>
            <a:p>
              <a:endParaRPr sz="1227"/>
            </a:p>
          </p:txBody>
        </p:sp>
      </p:grpSp>
      <p:sp>
        <p:nvSpPr>
          <p:cNvPr id="957" name="object 957"/>
          <p:cNvSpPr txBox="1"/>
          <p:nvPr/>
        </p:nvSpPr>
        <p:spPr>
          <a:xfrm>
            <a:off x="3446318" y="1448501"/>
            <a:ext cx="5299364" cy="577518"/>
          </a:xfrm>
          <a:prstGeom prst="rect">
            <a:avLst/>
          </a:prstGeom>
          <a:solidFill>
            <a:srgbClr val="FDBE6A"/>
          </a:solidFill>
        </p:spPr>
        <p:txBody>
          <a:bodyPr vert="horz" wrap="square" lIns="0" tIns="114733" rIns="0" bIns="0" rtlCol="0">
            <a:spAutoFit/>
          </a:bodyPr>
          <a:lstStyle/>
          <a:p>
            <a:pPr algn="ctr">
              <a:lnSpc>
                <a:spcPts val="2608"/>
              </a:lnSpc>
              <a:spcBef>
                <a:spcPts val="903"/>
              </a:spcBef>
            </a:pPr>
            <a:r>
              <a:rPr sz="2182" b="1" spc="123" dirty="0">
                <a:latin typeface="Trebuchet MS"/>
                <a:cs typeface="Trebuchet MS"/>
              </a:rPr>
              <a:t>I-</a:t>
            </a:r>
            <a:r>
              <a:rPr sz="2182" b="1" spc="109" dirty="0">
                <a:latin typeface="Trebuchet MS"/>
                <a:cs typeface="Trebuchet MS"/>
              </a:rPr>
              <a:t>VAC</a:t>
            </a:r>
            <a:r>
              <a:rPr sz="2182" b="1" spc="-184" dirty="0">
                <a:latin typeface="Trebuchet MS"/>
                <a:cs typeface="Trebuchet MS"/>
              </a:rPr>
              <a:t> </a:t>
            </a:r>
            <a:r>
              <a:rPr sz="2182" b="1" spc="92" dirty="0">
                <a:latin typeface="Trebuchet MS"/>
                <a:cs typeface="Trebuchet MS"/>
              </a:rPr>
              <a:t>NEWSLETTER</a:t>
            </a:r>
            <a:endParaRPr sz="2182">
              <a:latin typeface="Trebuchet MS"/>
              <a:cs typeface="Trebuchet MS"/>
            </a:endParaRPr>
          </a:p>
          <a:p>
            <a:pPr algn="ctr">
              <a:lnSpc>
                <a:spcPts val="972"/>
              </a:lnSpc>
            </a:pPr>
            <a:r>
              <a:rPr sz="818" b="1" spc="55" dirty="0">
                <a:latin typeface="Trebuchet MS"/>
                <a:cs typeface="Trebuchet MS"/>
              </a:rPr>
              <a:t>JUNE</a:t>
            </a:r>
            <a:r>
              <a:rPr sz="818" b="1" spc="-65" dirty="0">
                <a:latin typeface="Trebuchet MS"/>
                <a:cs typeface="Trebuchet MS"/>
              </a:rPr>
              <a:t> </a:t>
            </a:r>
            <a:r>
              <a:rPr sz="818" b="1" spc="34" dirty="0">
                <a:latin typeface="Trebuchet MS"/>
                <a:cs typeface="Trebuchet MS"/>
              </a:rPr>
              <a:t>2022</a:t>
            </a:r>
            <a:endParaRPr sz="818">
              <a:latin typeface="Trebuchet MS"/>
              <a:cs typeface="Trebuchet MS"/>
            </a:endParaRPr>
          </a:p>
        </p:txBody>
      </p:sp>
      <p:sp>
        <p:nvSpPr>
          <p:cNvPr id="958" name="object 958"/>
          <p:cNvSpPr txBox="1">
            <a:spLocks noGrp="1"/>
          </p:cNvSpPr>
          <p:nvPr>
            <p:ph type="ftr" sz="quarter" idx="5"/>
          </p:nvPr>
        </p:nvSpPr>
        <p:spPr>
          <a:xfrm>
            <a:off x="8959862" y="609600"/>
            <a:ext cx="2660073" cy="558807"/>
          </a:xfrm>
          <a:prstGeom prst="rect">
            <a:avLst/>
          </a:prstGeom>
        </p:spPr>
        <p:txBody>
          <a:bodyPr vert="horz" wrap="square" lIns="0" tIns="4763" rIns="0" bIns="0" rtlCol="0">
            <a:spAutoFit/>
          </a:bodyPr>
          <a:lstStyle/>
          <a:p>
            <a:pPr marL="8659">
              <a:spcBef>
                <a:spcPts val="37"/>
              </a:spcBef>
            </a:pPr>
            <a:r>
              <a:rPr dirty="0"/>
              <a:t>I-VAC</a:t>
            </a:r>
            <a:r>
              <a:rPr spc="14" dirty="0"/>
              <a:t> </a:t>
            </a:r>
            <a:r>
              <a:rPr dirty="0"/>
              <a:t>Newsletter</a:t>
            </a:r>
            <a:r>
              <a:rPr spc="156" dirty="0"/>
              <a:t> </a:t>
            </a:r>
            <a:r>
              <a:rPr dirty="0"/>
              <a:t>•</a:t>
            </a:r>
            <a:r>
              <a:rPr spc="177" dirty="0"/>
              <a:t> </a:t>
            </a:r>
            <a:r>
              <a:rPr dirty="0"/>
              <a:t>June</a:t>
            </a:r>
            <a:r>
              <a:rPr spc="14" dirty="0"/>
              <a:t> </a:t>
            </a:r>
            <a:r>
              <a:rPr spc="-14" dirty="0"/>
              <a:t>2022</a:t>
            </a:r>
          </a:p>
        </p:txBody>
      </p:sp>
      <p:sp>
        <p:nvSpPr>
          <p:cNvPr id="959" name="object 959"/>
          <p:cNvSpPr txBox="1"/>
          <p:nvPr/>
        </p:nvSpPr>
        <p:spPr>
          <a:xfrm>
            <a:off x="914400" y="6535334"/>
            <a:ext cx="2042019" cy="189475"/>
          </a:xfrm>
          <a:prstGeom prst="rect">
            <a:avLst/>
          </a:prstGeom>
        </p:spPr>
        <p:txBody>
          <a:bodyPr vert="horz" wrap="square" lIns="0" tIns="4763" rIns="0" bIns="0" rtlCol="0">
            <a:spAutoFit/>
          </a:bodyPr>
          <a:lstStyle/>
          <a:p>
            <a:pPr marL="8659">
              <a:spcBef>
                <a:spcPts val="37"/>
              </a:spcBef>
            </a:pPr>
            <a:r>
              <a:rPr sz="1200" b="1" spc="-7" dirty="0">
                <a:latin typeface="Trebuchet MS"/>
                <a:cs typeface="Trebuchet MS"/>
                <a:hlinkClick r:id="rId52"/>
              </a:rPr>
              <a:t>illinoisvaccinates.com</a:t>
            </a:r>
            <a:endParaRPr sz="1200">
              <a:latin typeface="Trebuchet MS"/>
              <a:cs typeface="Trebuchet MS"/>
            </a:endParaRPr>
          </a:p>
        </p:txBody>
      </p:sp>
      <p:sp>
        <p:nvSpPr>
          <p:cNvPr id="960" name="object 960"/>
          <p:cNvSpPr txBox="1">
            <a:spLocks noGrp="1"/>
          </p:cNvSpPr>
          <p:nvPr>
            <p:ph type="sldNum" sz="quarter" idx="7"/>
          </p:nvPr>
        </p:nvSpPr>
        <p:spPr>
          <a:prstGeom prst="rect">
            <a:avLst/>
          </a:prstGeom>
        </p:spPr>
        <p:txBody>
          <a:bodyPr vert="horz" wrap="square" lIns="0" tIns="4763" rIns="0" bIns="0" rtlCol="0">
            <a:spAutoFit/>
          </a:bodyPr>
          <a:lstStyle/>
          <a:p>
            <a:pPr marL="25977">
              <a:spcBef>
                <a:spcPts val="37"/>
              </a:spcBef>
            </a:pPr>
            <a:fld id="{81D60167-4931-47E6-BA6A-407CBD079E47}" type="slidenum">
              <a:rPr spc="27" dirty="0"/>
              <a:pPr marL="25977">
                <a:spcBef>
                  <a:spcPts val="37"/>
                </a:spcBef>
              </a:pPr>
              <a:t>57</a:t>
            </a:fld>
            <a:endParaRPr spc="27" dirty="0"/>
          </a:p>
        </p:txBody>
      </p:sp>
    </p:spTree>
    <p:extLst>
      <p:ext uri="{BB962C8B-B14F-4D97-AF65-F5344CB8AC3E}">
        <p14:creationId xmlns:p14="http://schemas.microsoft.com/office/powerpoint/2010/main" val="8132714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78978" y="3248545"/>
            <a:ext cx="2696008" cy="2830682"/>
          </a:xfrm>
          <a:prstGeom prst="rect">
            <a:avLst/>
          </a:prstGeom>
        </p:spPr>
        <p:txBody>
          <a:bodyPr vert="horz" wrap="square" lIns="0" tIns="22514" rIns="0" bIns="0" rtlCol="0">
            <a:spAutoFit/>
          </a:bodyPr>
          <a:lstStyle/>
          <a:p>
            <a:pPr marL="8659" marR="406966">
              <a:lnSpc>
                <a:spcPts val="1227"/>
              </a:lnSpc>
              <a:spcBef>
                <a:spcPts val="177"/>
              </a:spcBef>
            </a:pPr>
            <a:r>
              <a:rPr sz="1091" b="1" spc="65" dirty="0">
                <a:latin typeface="Trebuchet MS"/>
                <a:cs typeface="Trebuchet MS"/>
              </a:rPr>
              <a:t>COVID-</a:t>
            </a:r>
            <a:r>
              <a:rPr sz="1091" b="1" spc="-31" dirty="0">
                <a:latin typeface="Trebuchet MS"/>
                <a:cs typeface="Trebuchet MS"/>
              </a:rPr>
              <a:t>19</a:t>
            </a:r>
            <a:r>
              <a:rPr sz="1091" b="1" spc="-85" dirty="0">
                <a:latin typeface="Trebuchet MS"/>
                <a:cs typeface="Trebuchet MS"/>
              </a:rPr>
              <a:t> </a:t>
            </a:r>
            <a:r>
              <a:rPr sz="1091" b="1" spc="58" dirty="0">
                <a:latin typeface="Trebuchet MS"/>
                <a:cs typeface="Trebuchet MS"/>
              </a:rPr>
              <a:t>VACCINE</a:t>
            </a:r>
            <a:r>
              <a:rPr sz="1091" b="1" spc="-85" dirty="0">
                <a:latin typeface="Trebuchet MS"/>
                <a:cs typeface="Trebuchet MS"/>
              </a:rPr>
              <a:t> </a:t>
            </a:r>
            <a:r>
              <a:rPr sz="1091" b="1" spc="31" dirty="0">
                <a:latin typeface="Trebuchet MS"/>
                <a:cs typeface="Trebuchet MS"/>
              </a:rPr>
              <a:t>FOR</a:t>
            </a:r>
            <a:r>
              <a:rPr sz="1091" b="1" spc="-82" dirty="0">
                <a:latin typeface="Trebuchet MS"/>
                <a:cs typeface="Trebuchet MS"/>
              </a:rPr>
              <a:t> </a:t>
            </a:r>
            <a:r>
              <a:rPr sz="1091" b="1" spc="61" dirty="0">
                <a:latin typeface="Trebuchet MS"/>
                <a:cs typeface="Trebuchet MS"/>
              </a:rPr>
              <a:t>UNDER</a:t>
            </a:r>
            <a:r>
              <a:rPr sz="1091" b="1" spc="-85" dirty="0">
                <a:latin typeface="Trebuchet MS"/>
                <a:cs typeface="Trebuchet MS"/>
              </a:rPr>
              <a:t> </a:t>
            </a:r>
            <a:r>
              <a:rPr sz="1091" b="1" spc="-17" dirty="0">
                <a:latin typeface="Trebuchet MS"/>
                <a:cs typeface="Trebuchet MS"/>
              </a:rPr>
              <a:t>5, </a:t>
            </a:r>
            <a:r>
              <a:rPr sz="1091" b="1" dirty="0">
                <a:latin typeface="Trebuchet MS"/>
                <a:cs typeface="Trebuchet MS"/>
              </a:rPr>
              <a:t>WHAT</a:t>
            </a:r>
            <a:r>
              <a:rPr sz="1091" b="1" spc="-75" dirty="0">
                <a:latin typeface="Trebuchet MS"/>
                <a:cs typeface="Trebuchet MS"/>
              </a:rPr>
              <a:t> </a:t>
            </a:r>
            <a:r>
              <a:rPr sz="1091" b="1" dirty="0">
                <a:latin typeface="Trebuchet MS"/>
                <a:cs typeface="Trebuchet MS"/>
              </a:rPr>
              <a:t>WE</a:t>
            </a:r>
            <a:r>
              <a:rPr sz="1091" b="1" spc="-75" dirty="0">
                <a:latin typeface="Trebuchet MS"/>
                <a:cs typeface="Trebuchet MS"/>
              </a:rPr>
              <a:t> </a:t>
            </a:r>
            <a:r>
              <a:rPr sz="1091" b="1" dirty="0">
                <a:latin typeface="Trebuchet MS"/>
                <a:cs typeface="Trebuchet MS"/>
              </a:rPr>
              <a:t>KNOW</a:t>
            </a:r>
            <a:r>
              <a:rPr sz="1091" b="1" spc="-75" dirty="0">
                <a:latin typeface="Trebuchet MS"/>
                <a:cs typeface="Trebuchet MS"/>
              </a:rPr>
              <a:t> </a:t>
            </a:r>
            <a:r>
              <a:rPr sz="1091" b="1" spc="-17" dirty="0">
                <a:latin typeface="Trebuchet MS"/>
                <a:cs typeface="Trebuchet MS"/>
              </a:rPr>
              <a:t>NOW</a:t>
            </a:r>
            <a:endParaRPr sz="1091">
              <a:latin typeface="Trebuchet MS"/>
              <a:cs typeface="Trebuchet MS"/>
            </a:endParaRPr>
          </a:p>
          <a:p>
            <a:pPr marL="8659" marR="8226">
              <a:lnSpc>
                <a:spcPct val="111100"/>
              </a:lnSpc>
              <a:spcBef>
                <a:spcPts val="286"/>
              </a:spcBef>
            </a:pPr>
            <a:r>
              <a:rPr sz="614" spc="-27" dirty="0">
                <a:latin typeface="Lucida Sans Unicode"/>
                <a:cs typeface="Lucida Sans Unicode"/>
              </a:rPr>
              <a:t>In</a:t>
            </a:r>
            <a:r>
              <a:rPr sz="614" spc="-31" dirty="0">
                <a:latin typeface="Lucida Sans Unicode"/>
                <a:cs typeface="Lucida Sans Unicode"/>
              </a:rPr>
              <a:t> </a:t>
            </a:r>
            <a:r>
              <a:rPr sz="614" spc="-27" dirty="0">
                <a:latin typeface="Lucida Sans Unicode"/>
                <a:cs typeface="Lucida Sans Unicode"/>
              </a:rPr>
              <a:t>just</a:t>
            </a:r>
            <a:r>
              <a:rPr sz="614" spc="-31" dirty="0">
                <a:latin typeface="Lucida Sans Unicode"/>
                <a:cs typeface="Lucida Sans Unicode"/>
              </a:rPr>
              <a:t> </a:t>
            </a:r>
            <a:r>
              <a:rPr sz="614" spc="-7" dirty="0">
                <a:latin typeface="Lucida Sans Unicode"/>
                <a:cs typeface="Lucida Sans Unicode"/>
              </a:rPr>
              <a:t>a</a:t>
            </a:r>
            <a:r>
              <a:rPr sz="614" spc="-27" dirty="0">
                <a:latin typeface="Lucida Sans Unicode"/>
                <a:cs typeface="Lucida Sans Unicode"/>
              </a:rPr>
              <a:t> </a:t>
            </a:r>
            <a:r>
              <a:rPr sz="614" spc="-20" dirty="0">
                <a:latin typeface="Lucida Sans Unicode"/>
                <a:cs typeface="Lucida Sans Unicode"/>
              </a:rPr>
              <a:t>few</a:t>
            </a:r>
            <a:r>
              <a:rPr sz="614" spc="-31" dirty="0">
                <a:latin typeface="Lucida Sans Unicode"/>
                <a:cs typeface="Lucida Sans Unicode"/>
              </a:rPr>
              <a:t> </a:t>
            </a:r>
            <a:r>
              <a:rPr sz="614" spc="-27" dirty="0">
                <a:latin typeface="Lucida Sans Unicode"/>
                <a:cs typeface="Lucida Sans Unicode"/>
              </a:rPr>
              <a:t>weeks, it</a:t>
            </a:r>
            <a:r>
              <a:rPr sz="614" spc="-31" dirty="0">
                <a:latin typeface="Lucida Sans Unicode"/>
                <a:cs typeface="Lucida Sans Unicode"/>
              </a:rPr>
              <a:t> </a:t>
            </a:r>
            <a:r>
              <a:rPr sz="614" spc="-27" dirty="0">
                <a:latin typeface="Lucida Sans Unicode"/>
                <a:cs typeface="Lucida Sans Unicode"/>
              </a:rPr>
              <a:t>will</a:t>
            </a:r>
            <a:r>
              <a:rPr sz="614" spc="-31" dirty="0">
                <a:latin typeface="Lucida Sans Unicode"/>
                <a:cs typeface="Lucida Sans Unicode"/>
              </a:rPr>
              <a:t> be</a:t>
            </a:r>
            <a:r>
              <a:rPr sz="614" spc="-27" dirty="0">
                <a:latin typeface="Lucida Sans Unicode"/>
                <a:cs typeface="Lucida Sans Unicode"/>
              </a:rPr>
              <a:t> </a:t>
            </a:r>
            <a:r>
              <a:rPr sz="614" spc="-31" dirty="0">
                <a:latin typeface="Lucida Sans Unicode"/>
                <a:cs typeface="Lucida Sans Unicode"/>
              </a:rPr>
              <a:t>the </a:t>
            </a:r>
            <a:r>
              <a:rPr sz="614" spc="-20" dirty="0">
                <a:latin typeface="Lucida Sans Unicode"/>
                <a:cs typeface="Lucida Sans Unicode"/>
              </a:rPr>
              <a:t>littlest</a:t>
            </a:r>
            <a:r>
              <a:rPr sz="614" spc="-27" dirty="0">
                <a:latin typeface="Lucida Sans Unicode"/>
                <a:cs typeface="Lucida Sans Unicode"/>
              </a:rPr>
              <a:t> </a:t>
            </a:r>
            <a:r>
              <a:rPr sz="614" spc="-37" dirty="0">
                <a:latin typeface="Lucida Sans Unicode"/>
                <a:cs typeface="Lucida Sans Unicode"/>
              </a:rPr>
              <a:t>kids’</a:t>
            </a:r>
            <a:r>
              <a:rPr sz="614" spc="-31" dirty="0">
                <a:latin typeface="Lucida Sans Unicode"/>
                <a:cs typeface="Lucida Sans Unicode"/>
              </a:rPr>
              <a:t> </a:t>
            </a:r>
            <a:r>
              <a:rPr sz="614" spc="-41" dirty="0">
                <a:latin typeface="Lucida Sans Unicode"/>
                <a:cs typeface="Lucida Sans Unicode"/>
              </a:rPr>
              <a:t>turn</a:t>
            </a:r>
            <a:r>
              <a:rPr sz="614" spc="-31" dirty="0">
                <a:latin typeface="Lucida Sans Unicode"/>
                <a:cs typeface="Lucida Sans Unicode"/>
              </a:rPr>
              <a:t> </a:t>
            </a:r>
            <a:r>
              <a:rPr sz="614" spc="-34" dirty="0">
                <a:latin typeface="Lucida Sans Unicode"/>
                <a:cs typeface="Lucida Sans Unicode"/>
              </a:rPr>
              <a:t>to</a:t>
            </a:r>
            <a:r>
              <a:rPr sz="614" spc="-27" dirty="0">
                <a:latin typeface="Lucida Sans Unicode"/>
                <a:cs typeface="Lucida Sans Unicode"/>
              </a:rPr>
              <a:t> </a:t>
            </a:r>
            <a:r>
              <a:rPr sz="614" spc="-20" dirty="0">
                <a:latin typeface="Lucida Sans Unicode"/>
                <a:cs typeface="Lucida Sans Unicode"/>
              </a:rPr>
              <a:t>receive</a:t>
            </a:r>
            <a:r>
              <a:rPr sz="614" spc="-31" dirty="0">
                <a:latin typeface="Lucida Sans Unicode"/>
                <a:cs typeface="Lucida Sans Unicode"/>
              </a:rPr>
              <a:t> </a:t>
            </a:r>
            <a:r>
              <a:rPr sz="614" spc="-7" dirty="0">
                <a:latin typeface="Lucida Sans Unicode"/>
                <a:cs typeface="Lucida Sans Unicode"/>
              </a:rPr>
              <a:t>a</a:t>
            </a:r>
            <a:r>
              <a:rPr sz="614" spc="-27" dirty="0">
                <a:latin typeface="Lucida Sans Unicode"/>
                <a:cs typeface="Lucida Sans Unicode"/>
              </a:rPr>
              <a:t> </a:t>
            </a:r>
            <a:r>
              <a:rPr sz="614" spc="-58" dirty="0">
                <a:latin typeface="Lucida Sans Unicode"/>
                <a:cs typeface="Lucida Sans Unicode"/>
              </a:rPr>
              <a:t>COVID-</a:t>
            </a:r>
            <a:r>
              <a:rPr sz="614" spc="-17" dirty="0">
                <a:latin typeface="Lucida Sans Unicode"/>
                <a:cs typeface="Lucida Sans Unicode"/>
              </a:rPr>
              <a:t>19 vaccine.</a:t>
            </a:r>
            <a:r>
              <a:rPr sz="614" spc="-14" dirty="0">
                <a:latin typeface="Lucida Sans Unicode"/>
                <a:cs typeface="Lucida Sans Unicode"/>
              </a:rPr>
              <a:t> </a:t>
            </a:r>
            <a:r>
              <a:rPr sz="614" spc="-24" dirty="0">
                <a:latin typeface="Lucida Sans Unicode"/>
                <a:cs typeface="Lucida Sans Unicode"/>
              </a:rPr>
              <a:t>This</a:t>
            </a:r>
            <a:r>
              <a:rPr sz="614" spc="-14" dirty="0">
                <a:latin typeface="Lucida Sans Unicode"/>
                <a:cs typeface="Lucida Sans Unicode"/>
              </a:rPr>
              <a:t> </a:t>
            </a:r>
            <a:r>
              <a:rPr sz="614" spc="-20" dirty="0">
                <a:latin typeface="Lucida Sans Unicode"/>
                <a:cs typeface="Lucida Sans Unicode"/>
              </a:rPr>
              <a:t>means</a:t>
            </a:r>
            <a:r>
              <a:rPr sz="614" spc="-14" dirty="0">
                <a:latin typeface="Lucida Sans Unicode"/>
                <a:cs typeface="Lucida Sans Unicode"/>
              </a:rPr>
              <a:t> </a:t>
            </a:r>
            <a:r>
              <a:rPr sz="614" spc="-31" dirty="0">
                <a:latin typeface="Lucida Sans Unicode"/>
                <a:cs typeface="Lucida Sans Unicode"/>
              </a:rPr>
              <a:t>infants,</a:t>
            </a:r>
            <a:r>
              <a:rPr sz="614" spc="-14" dirty="0">
                <a:latin typeface="Lucida Sans Unicode"/>
                <a:cs typeface="Lucida Sans Unicode"/>
              </a:rPr>
              <a:t> </a:t>
            </a:r>
            <a:r>
              <a:rPr sz="614" spc="-31" dirty="0">
                <a:latin typeface="Lucida Sans Unicode"/>
                <a:cs typeface="Lucida Sans Unicode"/>
              </a:rPr>
              <a:t>toddlers</a:t>
            </a:r>
            <a:r>
              <a:rPr sz="614" spc="-14" dirty="0">
                <a:latin typeface="Lucida Sans Unicode"/>
                <a:cs typeface="Lucida Sans Unicode"/>
              </a:rPr>
              <a:t> </a:t>
            </a:r>
            <a:r>
              <a:rPr sz="614" spc="-31" dirty="0">
                <a:latin typeface="Lucida Sans Unicode"/>
                <a:cs typeface="Lucida Sans Unicode"/>
              </a:rPr>
              <a:t>and</a:t>
            </a:r>
            <a:r>
              <a:rPr sz="614" spc="-14" dirty="0">
                <a:latin typeface="Lucida Sans Unicode"/>
                <a:cs typeface="Lucida Sans Unicode"/>
              </a:rPr>
              <a:t> </a:t>
            </a:r>
            <a:r>
              <a:rPr sz="614" spc="-24" dirty="0">
                <a:latin typeface="Lucida Sans Unicode"/>
                <a:cs typeface="Lucida Sans Unicode"/>
              </a:rPr>
              <a:t>preschoolers</a:t>
            </a:r>
            <a:r>
              <a:rPr sz="614" spc="-17" dirty="0">
                <a:latin typeface="Lucida Sans Unicode"/>
                <a:cs typeface="Lucida Sans Unicode"/>
              </a:rPr>
              <a:t> </a:t>
            </a:r>
            <a:r>
              <a:rPr sz="614" spc="-27" dirty="0">
                <a:latin typeface="Lucida Sans Unicode"/>
                <a:cs typeface="Lucida Sans Unicode"/>
              </a:rPr>
              <a:t>will</a:t>
            </a:r>
            <a:r>
              <a:rPr sz="614" spc="-14" dirty="0">
                <a:latin typeface="Lucida Sans Unicode"/>
                <a:cs typeface="Lucida Sans Unicode"/>
              </a:rPr>
              <a:t> </a:t>
            </a:r>
            <a:r>
              <a:rPr sz="614" spc="-31" dirty="0">
                <a:latin typeface="Lucida Sans Unicode"/>
                <a:cs typeface="Lucida Sans Unicode"/>
              </a:rPr>
              <a:t>finally</a:t>
            </a:r>
            <a:r>
              <a:rPr sz="614" spc="-14" dirty="0">
                <a:latin typeface="Lucida Sans Unicode"/>
                <a:cs typeface="Lucida Sans Unicode"/>
              </a:rPr>
              <a:t> </a:t>
            </a:r>
            <a:r>
              <a:rPr sz="614" spc="-17" dirty="0">
                <a:latin typeface="Lucida Sans Unicode"/>
                <a:cs typeface="Lucida Sans Unicode"/>
              </a:rPr>
              <a:t>be </a:t>
            </a:r>
            <a:r>
              <a:rPr sz="614" spc="-27" dirty="0">
                <a:latin typeface="Lucida Sans Unicode"/>
                <a:cs typeface="Lucida Sans Unicode"/>
              </a:rPr>
              <a:t>protected</a:t>
            </a:r>
            <a:r>
              <a:rPr sz="614" spc="-24" dirty="0">
                <a:latin typeface="Lucida Sans Unicode"/>
                <a:cs typeface="Lucida Sans Unicode"/>
              </a:rPr>
              <a:t> </a:t>
            </a:r>
            <a:r>
              <a:rPr sz="614" spc="-31" dirty="0">
                <a:latin typeface="Lucida Sans Unicode"/>
                <a:cs typeface="Lucida Sans Unicode"/>
              </a:rPr>
              <a:t>and</a:t>
            </a:r>
            <a:r>
              <a:rPr sz="614" spc="-24" dirty="0">
                <a:latin typeface="Lucida Sans Unicode"/>
                <a:cs typeface="Lucida Sans Unicode"/>
              </a:rPr>
              <a:t> </a:t>
            </a:r>
            <a:r>
              <a:rPr sz="614" spc="-27" dirty="0">
                <a:latin typeface="Lucida Sans Unicode"/>
                <a:cs typeface="Lucida Sans Unicode"/>
              </a:rPr>
              <a:t>parents</a:t>
            </a:r>
            <a:r>
              <a:rPr sz="614" spc="-24" dirty="0">
                <a:latin typeface="Lucida Sans Unicode"/>
                <a:cs typeface="Lucida Sans Unicode"/>
              </a:rPr>
              <a:t> </a:t>
            </a:r>
            <a:r>
              <a:rPr sz="614" spc="-31" dirty="0">
                <a:latin typeface="Lucida Sans Unicode"/>
                <a:cs typeface="Lucida Sans Unicode"/>
              </a:rPr>
              <a:t>and</a:t>
            </a:r>
            <a:r>
              <a:rPr sz="614" spc="-24" dirty="0">
                <a:latin typeface="Lucida Sans Unicode"/>
                <a:cs typeface="Lucida Sans Unicode"/>
              </a:rPr>
              <a:t> </a:t>
            </a:r>
            <a:r>
              <a:rPr sz="614" spc="-20" dirty="0">
                <a:latin typeface="Lucida Sans Unicode"/>
                <a:cs typeface="Lucida Sans Unicode"/>
              </a:rPr>
              <a:t>families </a:t>
            </a:r>
            <a:r>
              <a:rPr sz="614" spc="-27" dirty="0">
                <a:latin typeface="Lucida Sans Unicode"/>
                <a:cs typeface="Lucida Sans Unicode"/>
              </a:rPr>
              <a:t>will</a:t>
            </a:r>
            <a:r>
              <a:rPr sz="614" spc="-24" dirty="0">
                <a:latin typeface="Lucida Sans Unicode"/>
                <a:cs typeface="Lucida Sans Unicode"/>
              </a:rPr>
              <a:t> </a:t>
            </a:r>
            <a:r>
              <a:rPr sz="614" spc="-27" dirty="0">
                <a:latin typeface="Lucida Sans Unicode"/>
                <a:cs typeface="Lucida Sans Unicode"/>
              </a:rPr>
              <a:t>have</a:t>
            </a:r>
            <a:r>
              <a:rPr sz="614" spc="-24" dirty="0">
                <a:latin typeface="Lucida Sans Unicode"/>
                <a:cs typeface="Lucida Sans Unicode"/>
              </a:rPr>
              <a:t> </a:t>
            </a:r>
            <a:r>
              <a:rPr sz="614" spc="-20" dirty="0">
                <a:latin typeface="Lucida Sans Unicode"/>
                <a:cs typeface="Lucida Sans Unicode"/>
              </a:rPr>
              <a:t>some</a:t>
            </a:r>
            <a:r>
              <a:rPr sz="614" spc="-24" dirty="0">
                <a:latin typeface="Lucida Sans Unicode"/>
                <a:cs typeface="Lucida Sans Unicode"/>
              </a:rPr>
              <a:t> </a:t>
            </a:r>
            <a:r>
              <a:rPr sz="614" spc="-17" dirty="0">
                <a:latin typeface="Lucida Sans Unicode"/>
                <a:cs typeface="Lucida Sans Unicode"/>
              </a:rPr>
              <a:t>peace</a:t>
            </a:r>
            <a:r>
              <a:rPr sz="614" spc="-20" dirty="0">
                <a:latin typeface="Lucida Sans Unicode"/>
                <a:cs typeface="Lucida Sans Unicode"/>
              </a:rPr>
              <a:t> </a:t>
            </a:r>
            <a:r>
              <a:rPr sz="614" spc="-27" dirty="0">
                <a:latin typeface="Lucida Sans Unicode"/>
                <a:cs typeface="Lucida Sans Unicode"/>
              </a:rPr>
              <a:t>of</a:t>
            </a:r>
            <a:r>
              <a:rPr sz="614" spc="-24" dirty="0">
                <a:latin typeface="Lucida Sans Unicode"/>
                <a:cs typeface="Lucida Sans Unicode"/>
              </a:rPr>
              <a:t> </a:t>
            </a:r>
            <a:r>
              <a:rPr sz="614" spc="-41" dirty="0">
                <a:latin typeface="Lucida Sans Unicode"/>
                <a:cs typeface="Lucida Sans Unicode"/>
              </a:rPr>
              <a:t>mind</a:t>
            </a:r>
            <a:r>
              <a:rPr sz="614" spc="-24" dirty="0">
                <a:latin typeface="Lucida Sans Unicode"/>
                <a:cs typeface="Lucida Sans Unicode"/>
              </a:rPr>
              <a:t> </a:t>
            </a:r>
            <a:r>
              <a:rPr sz="614" spc="-20" dirty="0">
                <a:latin typeface="Lucida Sans Unicode"/>
                <a:cs typeface="Lucida Sans Unicode"/>
              </a:rPr>
              <a:t>after</a:t>
            </a:r>
            <a:r>
              <a:rPr sz="614" spc="-24" dirty="0">
                <a:latin typeface="Lucida Sans Unicode"/>
                <a:cs typeface="Lucida Sans Unicode"/>
              </a:rPr>
              <a:t> </a:t>
            </a:r>
            <a:r>
              <a:rPr sz="614" spc="-14" dirty="0">
                <a:latin typeface="Lucida Sans Unicode"/>
                <a:cs typeface="Lucida Sans Unicode"/>
              </a:rPr>
              <a:t>more </a:t>
            </a:r>
            <a:r>
              <a:rPr sz="614" spc="-34" dirty="0">
                <a:latin typeface="Lucida Sans Unicode"/>
                <a:cs typeface="Lucida Sans Unicode"/>
              </a:rPr>
              <a:t>than</a:t>
            </a:r>
            <a:r>
              <a:rPr sz="614" spc="-27" dirty="0">
                <a:latin typeface="Lucida Sans Unicode"/>
                <a:cs typeface="Lucida Sans Unicode"/>
              </a:rPr>
              <a:t> </a:t>
            </a:r>
            <a:r>
              <a:rPr sz="614" spc="-24" dirty="0">
                <a:latin typeface="Lucida Sans Unicode"/>
                <a:cs typeface="Lucida Sans Unicode"/>
              </a:rPr>
              <a:t>two </a:t>
            </a:r>
            <a:r>
              <a:rPr sz="614" spc="-20" dirty="0">
                <a:latin typeface="Lucida Sans Unicode"/>
                <a:cs typeface="Lucida Sans Unicode"/>
              </a:rPr>
              <a:t>years</a:t>
            </a:r>
            <a:r>
              <a:rPr sz="614" spc="-24" dirty="0">
                <a:latin typeface="Lucida Sans Unicode"/>
                <a:cs typeface="Lucida Sans Unicode"/>
              </a:rPr>
              <a:t> </a:t>
            </a:r>
            <a:r>
              <a:rPr sz="614" spc="-27" dirty="0">
                <a:latin typeface="Lucida Sans Unicode"/>
                <a:cs typeface="Lucida Sans Unicode"/>
              </a:rPr>
              <a:t>of</a:t>
            </a:r>
            <a:r>
              <a:rPr sz="614" spc="-24" dirty="0">
                <a:latin typeface="Lucida Sans Unicode"/>
                <a:cs typeface="Lucida Sans Unicode"/>
              </a:rPr>
              <a:t> </a:t>
            </a:r>
            <a:r>
              <a:rPr sz="614" spc="-31" dirty="0">
                <a:latin typeface="Lucida Sans Unicode"/>
                <a:cs typeface="Lucida Sans Unicode"/>
              </a:rPr>
              <a:t>navigating</a:t>
            </a:r>
            <a:r>
              <a:rPr sz="614" spc="-27" dirty="0">
                <a:latin typeface="Lucida Sans Unicode"/>
                <a:cs typeface="Lucida Sans Unicode"/>
              </a:rPr>
              <a:t> </a:t>
            </a:r>
            <a:r>
              <a:rPr sz="614" spc="-34" dirty="0">
                <a:latin typeface="Lucida Sans Unicode"/>
                <a:cs typeface="Lucida Sans Unicode"/>
              </a:rPr>
              <a:t>their</a:t>
            </a:r>
            <a:r>
              <a:rPr sz="614" spc="-24" dirty="0">
                <a:latin typeface="Lucida Sans Unicode"/>
                <a:cs typeface="Lucida Sans Unicode"/>
              </a:rPr>
              <a:t> </a:t>
            </a:r>
            <a:r>
              <a:rPr sz="614" spc="-20" dirty="0">
                <a:latin typeface="Lucida Sans Unicode"/>
                <a:cs typeface="Lucida Sans Unicode"/>
              </a:rPr>
              <a:t>safety.</a:t>
            </a:r>
            <a:r>
              <a:rPr sz="614" spc="-24" dirty="0">
                <a:latin typeface="Lucida Sans Unicode"/>
                <a:cs typeface="Lucida Sans Unicode"/>
              </a:rPr>
              <a:t> </a:t>
            </a:r>
            <a:r>
              <a:rPr sz="614" spc="-17" dirty="0">
                <a:latin typeface="Lucida Sans Unicode"/>
                <a:cs typeface="Lucida Sans Unicode"/>
              </a:rPr>
              <a:t>It</a:t>
            </a:r>
            <a:r>
              <a:rPr sz="614" spc="-24" dirty="0">
                <a:latin typeface="Lucida Sans Unicode"/>
                <a:cs typeface="Lucida Sans Unicode"/>
              </a:rPr>
              <a:t> </a:t>
            </a:r>
            <a:r>
              <a:rPr sz="614" spc="-14" dirty="0">
                <a:latin typeface="Lucida Sans Unicode"/>
                <a:cs typeface="Lucida Sans Unicode"/>
              </a:rPr>
              <a:t>is</a:t>
            </a:r>
            <a:r>
              <a:rPr sz="614" spc="-24" dirty="0">
                <a:latin typeface="Lucida Sans Unicode"/>
                <a:cs typeface="Lucida Sans Unicode"/>
              </a:rPr>
              <a:t> </a:t>
            </a:r>
            <a:r>
              <a:rPr sz="614" spc="-34" dirty="0">
                <a:latin typeface="Lucida Sans Unicode"/>
                <a:cs typeface="Lucida Sans Unicode"/>
              </a:rPr>
              <a:t>more</a:t>
            </a:r>
            <a:r>
              <a:rPr sz="614" spc="-27" dirty="0">
                <a:latin typeface="Lucida Sans Unicode"/>
                <a:cs typeface="Lucida Sans Unicode"/>
              </a:rPr>
              <a:t> </a:t>
            </a:r>
            <a:r>
              <a:rPr sz="614" spc="-31" dirty="0">
                <a:latin typeface="Lucida Sans Unicode"/>
                <a:cs typeface="Lucida Sans Unicode"/>
              </a:rPr>
              <a:t>important</a:t>
            </a:r>
            <a:r>
              <a:rPr sz="614" spc="-24" dirty="0">
                <a:latin typeface="Lucida Sans Unicode"/>
                <a:cs typeface="Lucida Sans Unicode"/>
              </a:rPr>
              <a:t> </a:t>
            </a:r>
            <a:r>
              <a:rPr sz="614" spc="-34" dirty="0">
                <a:latin typeface="Lucida Sans Unicode"/>
                <a:cs typeface="Lucida Sans Unicode"/>
              </a:rPr>
              <a:t>than</a:t>
            </a:r>
            <a:r>
              <a:rPr sz="614" spc="-24" dirty="0">
                <a:latin typeface="Lucida Sans Unicode"/>
                <a:cs typeface="Lucida Sans Unicode"/>
              </a:rPr>
              <a:t> </a:t>
            </a:r>
            <a:r>
              <a:rPr sz="614" spc="-27" dirty="0">
                <a:latin typeface="Lucida Sans Unicode"/>
                <a:cs typeface="Lucida Sans Unicode"/>
              </a:rPr>
              <a:t>ever</a:t>
            </a:r>
            <a:r>
              <a:rPr sz="614" spc="-24" dirty="0">
                <a:latin typeface="Lucida Sans Unicode"/>
                <a:cs typeface="Lucida Sans Unicode"/>
              </a:rPr>
              <a:t> </a:t>
            </a:r>
            <a:r>
              <a:rPr sz="614" spc="-14" dirty="0">
                <a:latin typeface="Lucida Sans Unicode"/>
                <a:cs typeface="Lucida Sans Unicode"/>
              </a:rPr>
              <a:t>that </a:t>
            </a:r>
            <a:r>
              <a:rPr sz="614" spc="-24" dirty="0">
                <a:latin typeface="Lucida Sans Unicode"/>
                <a:cs typeface="Lucida Sans Unicode"/>
              </a:rPr>
              <a:t>these </a:t>
            </a:r>
            <a:r>
              <a:rPr sz="614" spc="-37" dirty="0">
                <a:latin typeface="Lucida Sans Unicode"/>
                <a:cs typeface="Lucida Sans Unicode"/>
              </a:rPr>
              <a:t>younger</a:t>
            </a:r>
            <a:r>
              <a:rPr sz="614" spc="-20" dirty="0">
                <a:latin typeface="Lucida Sans Unicode"/>
                <a:cs typeface="Lucida Sans Unicode"/>
              </a:rPr>
              <a:t> age</a:t>
            </a:r>
            <a:r>
              <a:rPr sz="614" spc="-24" dirty="0">
                <a:latin typeface="Lucida Sans Unicode"/>
                <a:cs typeface="Lucida Sans Unicode"/>
              </a:rPr>
              <a:t> </a:t>
            </a:r>
            <a:r>
              <a:rPr sz="614" spc="-34" dirty="0">
                <a:latin typeface="Lucida Sans Unicode"/>
                <a:cs typeface="Lucida Sans Unicode"/>
              </a:rPr>
              <a:t>groups</a:t>
            </a:r>
            <a:r>
              <a:rPr sz="614" spc="-20" dirty="0">
                <a:latin typeface="Lucida Sans Unicode"/>
                <a:cs typeface="Lucida Sans Unicode"/>
              </a:rPr>
              <a:t> </a:t>
            </a:r>
            <a:r>
              <a:rPr sz="614" spc="-31" dirty="0">
                <a:latin typeface="Lucida Sans Unicode"/>
                <a:cs typeface="Lucida Sans Unicode"/>
              </a:rPr>
              <a:t>be</a:t>
            </a:r>
            <a:r>
              <a:rPr sz="614" spc="-20" dirty="0">
                <a:latin typeface="Lucida Sans Unicode"/>
                <a:cs typeface="Lucida Sans Unicode"/>
              </a:rPr>
              <a:t> vaccinated</a:t>
            </a:r>
            <a:r>
              <a:rPr sz="614" spc="-24" dirty="0">
                <a:latin typeface="Lucida Sans Unicode"/>
                <a:cs typeface="Lucida Sans Unicode"/>
              </a:rPr>
              <a:t> </a:t>
            </a:r>
            <a:r>
              <a:rPr sz="614" spc="-37" dirty="0">
                <a:latin typeface="Lucida Sans Unicode"/>
                <a:cs typeface="Lucida Sans Unicode"/>
              </a:rPr>
              <a:t>in</a:t>
            </a:r>
            <a:r>
              <a:rPr sz="614" spc="-20" dirty="0">
                <a:latin typeface="Lucida Sans Unicode"/>
                <a:cs typeface="Lucida Sans Unicode"/>
              </a:rPr>
              <a:t> </a:t>
            </a:r>
            <a:r>
              <a:rPr sz="614" spc="-34" dirty="0">
                <a:latin typeface="Lucida Sans Unicode"/>
                <a:cs typeface="Lucida Sans Unicode"/>
              </a:rPr>
              <a:t>their</a:t>
            </a:r>
            <a:r>
              <a:rPr sz="614" spc="-20" dirty="0">
                <a:latin typeface="Lucida Sans Unicode"/>
                <a:cs typeface="Lucida Sans Unicode"/>
              </a:rPr>
              <a:t> medical</a:t>
            </a:r>
            <a:r>
              <a:rPr sz="614" spc="-24" dirty="0">
                <a:latin typeface="Lucida Sans Unicode"/>
                <a:cs typeface="Lucida Sans Unicode"/>
              </a:rPr>
              <a:t> homes</a:t>
            </a:r>
            <a:r>
              <a:rPr sz="614" spc="-20" dirty="0">
                <a:latin typeface="Lucida Sans Unicode"/>
                <a:cs typeface="Lucida Sans Unicode"/>
              </a:rPr>
              <a:t> </a:t>
            </a:r>
            <a:r>
              <a:rPr sz="614" spc="-34" dirty="0">
                <a:latin typeface="Lucida Sans Unicode"/>
                <a:cs typeface="Lucida Sans Unicode"/>
              </a:rPr>
              <a:t>to</a:t>
            </a:r>
            <a:r>
              <a:rPr sz="614" spc="-20" dirty="0">
                <a:latin typeface="Lucida Sans Unicode"/>
                <a:cs typeface="Lucida Sans Unicode"/>
              </a:rPr>
              <a:t> </a:t>
            </a:r>
            <a:r>
              <a:rPr sz="614" spc="-7" dirty="0">
                <a:latin typeface="Lucida Sans Unicode"/>
                <a:cs typeface="Lucida Sans Unicode"/>
              </a:rPr>
              <a:t>ensure </a:t>
            </a:r>
            <a:r>
              <a:rPr sz="614" spc="-31" dirty="0">
                <a:latin typeface="Lucida Sans Unicode"/>
                <a:cs typeface="Lucida Sans Unicode"/>
              </a:rPr>
              <a:t>they</a:t>
            </a:r>
            <a:r>
              <a:rPr sz="614" spc="-20" dirty="0">
                <a:latin typeface="Lucida Sans Unicode"/>
                <a:cs typeface="Lucida Sans Unicode"/>
              </a:rPr>
              <a:t> </a:t>
            </a:r>
            <a:r>
              <a:rPr sz="614" spc="-24" dirty="0">
                <a:latin typeface="Lucida Sans Unicode"/>
                <a:cs typeface="Lucida Sans Unicode"/>
              </a:rPr>
              <a:t>are</a:t>
            </a:r>
            <a:r>
              <a:rPr sz="614" spc="-20" dirty="0">
                <a:latin typeface="Lucida Sans Unicode"/>
                <a:cs typeface="Lucida Sans Unicode"/>
              </a:rPr>
              <a:t> </a:t>
            </a:r>
            <a:r>
              <a:rPr sz="614" spc="-17" dirty="0">
                <a:latin typeface="Lucida Sans Unicode"/>
                <a:cs typeface="Lucida Sans Unicode"/>
              </a:rPr>
              <a:t>also</a:t>
            </a:r>
            <a:r>
              <a:rPr sz="614" spc="-20" dirty="0">
                <a:latin typeface="Lucida Sans Unicode"/>
                <a:cs typeface="Lucida Sans Unicode"/>
              </a:rPr>
              <a:t> </a:t>
            </a:r>
            <a:r>
              <a:rPr sz="614" spc="-31" dirty="0">
                <a:latin typeface="Lucida Sans Unicode"/>
                <a:cs typeface="Lucida Sans Unicode"/>
              </a:rPr>
              <a:t>getting</a:t>
            </a:r>
            <a:r>
              <a:rPr sz="614" spc="-20" dirty="0">
                <a:latin typeface="Lucida Sans Unicode"/>
                <a:cs typeface="Lucida Sans Unicode"/>
              </a:rPr>
              <a:t> </a:t>
            </a:r>
            <a:r>
              <a:rPr sz="614" spc="-34" dirty="0">
                <a:latin typeface="Lucida Sans Unicode"/>
                <a:cs typeface="Lucida Sans Unicode"/>
              </a:rPr>
              <a:t>their</a:t>
            </a:r>
            <a:r>
              <a:rPr sz="614" spc="-20" dirty="0">
                <a:latin typeface="Lucida Sans Unicode"/>
                <a:cs typeface="Lucida Sans Unicode"/>
              </a:rPr>
              <a:t> </a:t>
            </a:r>
            <a:r>
              <a:rPr sz="614" spc="-34" dirty="0">
                <a:latin typeface="Lucida Sans Unicode"/>
                <a:cs typeface="Lucida Sans Unicode"/>
              </a:rPr>
              <a:t>other</a:t>
            </a:r>
            <a:r>
              <a:rPr sz="614" spc="-20" dirty="0">
                <a:latin typeface="Lucida Sans Unicode"/>
                <a:cs typeface="Lucida Sans Unicode"/>
              </a:rPr>
              <a:t> </a:t>
            </a:r>
            <a:r>
              <a:rPr sz="614" spc="-34" dirty="0">
                <a:latin typeface="Lucida Sans Unicode"/>
                <a:cs typeface="Lucida Sans Unicode"/>
              </a:rPr>
              <a:t>routine</a:t>
            </a:r>
            <a:r>
              <a:rPr sz="614" spc="-20" dirty="0">
                <a:latin typeface="Lucida Sans Unicode"/>
                <a:cs typeface="Lucida Sans Unicode"/>
              </a:rPr>
              <a:t> vaccinations </a:t>
            </a:r>
            <a:r>
              <a:rPr sz="614" spc="-37" dirty="0">
                <a:latin typeface="Lucida Sans Unicode"/>
                <a:cs typeface="Lucida Sans Unicode"/>
              </a:rPr>
              <a:t>in</a:t>
            </a:r>
            <a:r>
              <a:rPr sz="614" spc="-17" dirty="0">
                <a:latin typeface="Lucida Sans Unicode"/>
                <a:cs typeface="Lucida Sans Unicode"/>
              </a:rPr>
              <a:t> </a:t>
            </a:r>
            <a:r>
              <a:rPr sz="614" spc="-7" dirty="0">
                <a:latin typeface="Lucida Sans Unicode"/>
                <a:cs typeface="Lucida Sans Unicode"/>
              </a:rPr>
              <a:t>a</a:t>
            </a:r>
            <a:r>
              <a:rPr sz="614" spc="-20" dirty="0">
                <a:latin typeface="Lucida Sans Unicode"/>
                <a:cs typeface="Lucida Sans Unicode"/>
              </a:rPr>
              <a:t> </a:t>
            </a:r>
            <a:r>
              <a:rPr sz="614" spc="-31" dirty="0">
                <a:latin typeface="Lucida Sans Unicode"/>
                <a:cs typeface="Lucida Sans Unicode"/>
              </a:rPr>
              <a:t>timely</a:t>
            </a:r>
            <a:r>
              <a:rPr sz="614" spc="-20" dirty="0">
                <a:latin typeface="Lucida Sans Unicode"/>
                <a:cs typeface="Lucida Sans Unicode"/>
              </a:rPr>
              <a:t> </a:t>
            </a:r>
            <a:r>
              <a:rPr sz="614" spc="-37" dirty="0">
                <a:latin typeface="Lucida Sans Unicode"/>
                <a:cs typeface="Lucida Sans Unicode"/>
              </a:rPr>
              <a:t>manner.</a:t>
            </a:r>
            <a:r>
              <a:rPr sz="614" spc="-20" dirty="0">
                <a:latin typeface="Lucida Sans Unicode"/>
                <a:cs typeface="Lucida Sans Unicode"/>
              </a:rPr>
              <a:t> </a:t>
            </a:r>
            <a:r>
              <a:rPr sz="614" spc="-17" dirty="0">
                <a:latin typeface="Lucida Sans Unicode"/>
                <a:cs typeface="Lucida Sans Unicode"/>
              </a:rPr>
              <a:t>We also </a:t>
            </a:r>
            <a:r>
              <a:rPr sz="614" spc="-34" dirty="0">
                <a:latin typeface="Lucida Sans Unicode"/>
                <a:cs typeface="Lucida Sans Unicode"/>
              </a:rPr>
              <a:t>know</a:t>
            </a:r>
            <a:r>
              <a:rPr sz="614" spc="-17" dirty="0">
                <a:latin typeface="Lucida Sans Unicode"/>
                <a:cs typeface="Lucida Sans Unicode"/>
              </a:rPr>
              <a:t> </a:t>
            </a:r>
            <a:r>
              <a:rPr sz="614" spc="-27" dirty="0">
                <a:latin typeface="Lucida Sans Unicode"/>
                <a:cs typeface="Lucida Sans Unicode"/>
              </a:rPr>
              <a:t>parents</a:t>
            </a:r>
            <a:r>
              <a:rPr sz="614" spc="-14" dirty="0">
                <a:latin typeface="Lucida Sans Unicode"/>
                <a:cs typeface="Lucida Sans Unicode"/>
              </a:rPr>
              <a:t> </a:t>
            </a:r>
            <a:r>
              <a:rPr sz="614" spc="-27" dirty="0">
                <a:latin typeface="Lucida Sans Unicode"/>
                <a:cs typeface="Lucida Sans Unicode"/>
              </a:rPr>
              <a:t>trust</a:t>
            </a:r>
            <a:r>
              <a:rPr sz="614" spc="-17" dirty="0">
                <a:latin typeface="Lucida Sans Unicode"/>
                <a:cs typeface="Lucida Sans Unicode"/>
              </a:rPr>
              <a:t> </a:t>
            </a:r>
            <a:r>
              <a:rPr sz="614" spc="-34" dirty="0">
                <a:latin typeface="Lucida Sans Unicode"/>
                <a:cs typeface="Lucida Sans Unicode"/>
              </a:rPr>
              <a:t>information</a:t>
            </a:r>
            <a:r>
              <a:rPr sz="614" spc="-17" dirty="0">
                <a:latin typeface="Lucida Sans Unicode"/>
                <a:cs typeface="Lucida Sans Unicode"/>
              </a:rPr>
              <a:t> </a:t>
            </a:r>
            <a:r>
              <a:rPr sz="614" spc="-31" dirty="0">
                <a:latin typeface="Lucida Sans Unicode"/>
                <a:cs typeface="Lucida Sans Unicode"/>
              </a:rPr>
              <a:t>about</a:t>
            </a:r>
            <a:r>
              <a:rPr sz="614" spc="-14" dirty="0">
                <a:latin typeface="Lucida Sans Unicode"/>
                <a:cs typeface="Lucida Sans Unicode"/>
              </a:rPr>
              <a:t> </a:t>
            </a:r>
            <a:r>
              <a:rPr sz="614" spc="-24" dirty="0">
                <a:latin typeface="Lucida Sans Unicode"/>
                <a:cs typeface="Lucida Sans Unicode"/>
              </a:rPr>
              <a:t>these</a:t>
            </a:r>
            <a:r>
              <a:rPr sz="614" spc="-17" dirty="0">
                <a:latin typeface="Lucida Sans Unicode"/>
                <a:cs typeface="Lucida Sans Unicode"/>
              </a:rPr>
              <a:t> </a:t>
            </a:r>
            <a:r>
              <a:rPr sz="614" spc="-14" dirty="0">
                <a:latin typeface="Lucida Sans Unicode"/>
                <a:cs typeface="Lucida Sans Unicode"/>
              </a:rPr>
              <a:t>vaccines</a:t>
            </a:r>
            <a:r>
              <a:rPr sz="614" spc="-17" dirty="0">
                <a:latin typeface="Lucida Sans Unicode"/>
                <a:cs typeface="Lucida Sans Unicode"/>
              </a:rPr>
              <a:t> </a:t>
            </a:r>
            <a:r>
              <a:rPr sz="614" spc="-27" dirty="0">
                <a:latin typeface="Lucida Sans Unicode"/>
                <a:cs typeface="Lucida Sans Unicode"/>
              </a:rPr>
              <a:t>coming</a:t>
            </a:r>
            <a:r>
              <a:rPr sz="614" spc="-14" dirty="0">
                <a:latin typeface="Lucida Sans Unicode"/>
                <a:cs typeface="Lucida Sans Unicode"/>
              </a:rPr>
              <a:t> </a:t>
            </a:r>
            <a:r>
              <a:rPr sz="614" spc="-34" dirty="0">
                <a:latin typeface="Lucida Sans Unicode"/>
                <a:cs typeface="Lucida Sans Unicode"/>
              </a:rPr>
              <a:t>from</a:t>
            </a:r>
            <a:r>
              <a:rPr sz="614" spc="-17" dirty="0">
                <a:latin typeface="Lucida Sans Unicode"/>
                <a:cs typeface="Lucida Sans Unicode"/>
              </a:rPr>
              <a:t> </a:t>
            </a:r>
            <a:r>
              <a:rPr sz="614" spc="-7" dirty="0">
                <a:latin typeface="Lucida Sans Unicode"/>
                <a:cs typeface="Lucida Sans Unicode"/>
              </a:rPr>
              <a:t>their </a:t>
            </a:r>
            <a:r>
              <a:rPr sz="614" spc="-31" dirty="0">
                <a:latin typeface="Lucida Sans Unicode"/>
                <a:cs typeface="Lucida Sans Unicode"/>
              </a:rPr>
              <a:t>child’s </a:t>
            </a:r>
            <a:r>
              <a:rPr sz="614" spc="-27" dirty="0">
                <a:latin typeface="Lucida Sans Unicode"/>
                <a:cs typeface="Lucida Sans Unicode"/>
              </a:rPr>
              <a:t>pediatrician </a:t>
            </a:r>
            <a:r>
              <a:rPr sz="614" b="1" u="sng" spc="-7" dirty="0">
                <a:solidFill>
                  <a:srgbClr val="2EBDDB"/>
                </a:solidFill>
                <a:uFill>
                  <a:solidFill>
                    <a:srgbClr val="2EBDDB"/>
                  </a:solidFill>
                </a:uFill>
                <a:latin typeface="Arial"/>
                <a:cs typeface="Arial"/>
                <a:hlinkClick r:id="rId2"/>
              </a:rPr>
              <a:t>the</a:t>
            </a:r>
            <a:r>
              <a:rPr sz="614" b="1" u="sng" spc="-3" dirty="0">
                <a:solidFill>
                  <a:srgbClr val="2EBDDB"/>
                </a:solidFill>
                <a:uFill>
                  <a:solidFill>
                    <a:srgbClr val="2EBDDB"/>
                  </a:solidFill>
                </a:uFill>
                <a:latin typeface="Arial"/>
                <a:cs typeface="Arial"/>
                <a:hlinkClick r:id="rId2"/>
              </a:rPr>
              <a:t> </a:t>
            </a:r>
            <a:r>
              <a:rPr sz="614" b="1" u="sng" spc="-7" dirty="0">
                <a:solidFill>
                  <a:srgbClr val="2EBDDB"/>
                </a:solidFill>
                <a:uFill>
                  <a:solidFill>
                    <a:srgbClr val="2EBDDB"/>
                  </a:solidFill>
                </a:uFill>
                <a:latin typeface="Arial"/>
                <a:cs typeface="Arial"/>
                <a:hlinkClick r:id="rId2"/>
              </a:rPr>
              <a:t>most.</a:t>
            </a:r>
            <a:r>
              <a:rPr sz="614" b="1" spc="-3" dirty="0">
                <a:solidFill>
                  <a:srgbClr val="2EBDDB"/>
                </a:solidFill>
                <a:latin typeface="Arial"/>
                <a:cs typeface="Arial"/>
                <a:hlinkClick r:id="rId2"/>
              </a:rPr>
              <a:t> </a:t>
            </a:r>
            <a:r>
              <a:rPr sz="614" spc="-7" dirty="0">
                <a:latin typeface="Lucida Sans Unicode"/>
                <a:cs typeface="Lucida Sans Unicode"/>
              </a:rPr>
              <a:t>We</a:t>
            </a:r>
            <a:r>
              <a:rPr sz="614" spc="-27" dirty="0">
                <a:latin typeface="Lucida Sans Unicode"/>
                <a:cs typeface="Lucida Sans Unicode"/>
              </a:rPr>
              <a:t> </a:t>
            </a:r>
            <a:r>
              <a:rPr sz="614" spc="-24" dirty="0">
                <a:latin typeface="Lucida Sans Unicode"/>
                <a:cs typeface="Lucida Sans Unicode"/>
              </a:rPr>
              <a:t>are</a:t>
            </a:r>
            <a:r>
              <a:rPr sz="614" spc="-27" dirty="0">
                <a:latin typeface="Lucida Sans Unicode"/>
                <a:cs typeface="Lucida Sans Unicode"/>
              </a:rPr>
              <a:t> </a:t>
            </a:r>
            <a:r>
              <a:rPr sz="614" spc="-31" dirty="0">
                <a:latin typeface="Lucida Sans Unicode"/>
                <a:cs typeface="Lucida Sans Unicode"/>
              </a:rPr>
              <a:t>here</a:t>
            </a:r>
            <a:r>
              <a:rPr sz="614" spc="-27" dirty="0">
                <a:latin typeface="Lucida Sans Unicode"/>
                <a:cs typeface="Lucida Sans Unicode"/>
              </a:rPr>
              <a:t> </a:t>
            </a:r>
            <a:r>
              <a:rPr sz="614" spc="-34" dirty="0">
                <a:latin typeface="Lucida Sans Unicode"/>
                <a:cs typeface="Lucida Sans Unicode"/>
              </a:rPr>
              <a:t>to</a:t>
            </a:r>
            <a:r>
              <a:rPr sz="614" spc="-27" dirty="0">
                <a:latin typeface="Lucida Sans Unicode"/>
                <a:cs typeface="Lucida Sans Unicode"/>
              </a:rPr>
              <a:t> </a:t>
            </a:r>
            <a:r>
              <a:rPr sz="614" spc="-34" dirty="0">
                <a:latin typeface="Lucida Sans Unicode"/>
                <a:cs typeface="Lucida Sans Unicode"/>
              </a:rPr>
              <a:t>help</a:t>
            </a:r>
            <a:r>
              <a:rPr sz="614" spc="-27" dirty="0">
                <a:latin typeface="Lucida Sans Unicode"/>
                <a:cs typeface="Lucida Sans Unicode"/>
              </a:rPr>
              <a:t> </a:t>
            </a:r>
            <a:r>
              <a:rPr sz="614" spc="-37" dirty="0">
                <a:latin typeface="Lucida Sans Unicode"/>
                <a:cs typeface="Lucida Sans Unicode"/>
              </a:rPr>
              <a:t>you</a:t>
            </a:r>
            <a:r>
              <a:rPr sz="614" spc="-27" dirty="0">
                <a:latin typeface="Lucida Sans Unicode"/>
                <a:cs typeface="Lucida Sans Unicode"/>
              </a:rPr>
              <a:t> </a:t>
            </a:r>
            <a:r>
              <a:rPr sz="614" spc="-37" dirty="0">
                <a:latin typeface="Lucida Sans Unicode"/>
                <a:cs typeface="Lucida Sans Unicode"/>
              </a:rPr>
              <a:t>in</a:t>
            </a:r>
            <a:r>
              <a:rPr sz="614" spc="-27" dirty="0">
                <a:latin typeface="Lucida Sans Unicode"/>
                <a:cs typeface="Lucida Sans Unicode"/>
              </a:rPr>
              <a:t> </a:t>
            </a:r>
            <a:r>
              <a:rPr sz="614" spc="-34" dirty="0">
                <a:latin typeface="Lucida Sans Unicode"/>
                <a:cs typeface="Lucida Sans Unicode"/>
              </a:rPr>
              <a:t>preparing</a:t>
            </a:r>
            <a:r>
              <a:rPr sz="614" spc="-27" dirty="0">
                <a:latin typeface="Lucida Sans Unicode"/>
                <a:cs typeface="Lucida Sans Unicode"/>
              </a:rPr>
              <a:t> </a:t>
            </a:r>
            <a:r>
              <a:rPr sz="614" spc="-14" dirty="0">
                <a:latin typeface="Lucida Sans Unicode"/>
                <a:cs typeface="Lucida Sans Unicode"/>
              </a:rPr>
              <a:t>now.</a:t>
            </a:r>
            <a:endParaRPr sz="614">
              <a:latin typeface="Lucida Sans Unicode"/>
              <a:cs typeface="Lucida Sans Unicode"/>
            </a:endParaRPr>
          </a:p>
          <a:p>
            <a:pPr marL="8659" marR="16885">
              <a:lnSpc>
                <a:spcPct val="111100"/>
              </a:lnSpc>
              <a:spcBef>
                <a:spcPts val="409"/>
              </a:spcBef>
            </a:pPr>
            <a:r>
              <a:rPr sz="614" spc="-27" dirty="0">
                <a:latin typeface="Lucida Sans Unicode"/>
                <a:cs typeface="Lucida Sans Unicode"/>
              </a:rPr>
              <a:t>According</a:t>
            </a:r>
            <a:r>
              <a:rPr sz="614" spc="-20" dirty="0">
                <a:latin typeface="Lucida Sans Unicode"/>
                <a:cs typeface="Lucida Sans Unicode"/>
              </a:rPr>
              <a:t> </a:t>
            </a:r>
            <a:r>
              <a:rPr sz="614" spc="-34" dirty="0">
                <a:latin typeface="Lucida Sans Unicode"/>
                <a:cs typeface="Lucida Sans Unicode"/>
              </a:rPr>
              <a:t>to</a:t>
            </a:r>
            <a:r>
              <a:rPr sz="614" spc="-20" dirty="0">
                <a:latin typeface="Lucida Sans Unicode"/>
                <a:cs typeface="Lucida Sans Unicode"/>
              </a:rPr>
              <a:t> </a:t>
            </a:r>
            <a:r>
              <a:rPr sz="614" spc="-31" dirty="0">
                <a:latin typeface="Lucida Sans Unicode"/>
                <a:cs typeface="Lucida Sans Unicode"/>
              </a:rPr>
              <a:t>the</a:t>
            </a:r>
            <a:r>
              <a:rPr sz="614" spc="-17" dirty="0">
                <a:latin typeface="Lucida Sans Unicode"/>
                <a:cs typeface="Lucida Sans Unicode"/>
              </a:rPr>
              <a:t> </a:t>
            </a:r>
            <a:r>
              <a:rPr sz="614" spc="-24" dirty="0">
                <a:latin typeface="Lucida Sans Unicode"/>
                <a:cs typeface="Lucida Sans Unicode"/>
              </a:rPr>
              <a:t>Centers</a:t>
            </a:r>
            <a:r>
              <a:rPr sz="614" spc="-20" dirty="0">
                <a:latin typeface="Lucida Sans Unicode"/>
                <a:cs typeface="Lucida Sans Unicode"/>
              </a:rPr>
              <a:t> </a:t>
            </a:r>
            <a:r>
              <a:rPr sz="614" spc="-31" dirty="0">
                <a:latin typeface="Lucida Sans Unicode"/>
                <a:cs typeface="Lucida Sans Unicode"/>
              </a:rPr>
              <a:t>for</a:t>
            </a:r>
            <a:r>
              <a:rPr sz="614" spc="-20" dirty="0">
                <a:latin typeface="Lucida Sans Unicode"/>
                <a:cs typeface="Lucida Sans Unicode"/>
              </a:rPr>
              <a:t> Disease</a:t>
            </a:r>
            <a:r>
              <a:rPr sz="614" spc="-17" dirty="0">
                <a:latin typeface="Lucida Sans Unicode"/>
                <a:cs typeface="Lucida Sans Unicode"/>
              </a:rPr>
              <a:t> </a:t>
            </a:r>
            <a:r>
              <a:rPr sz="614" spc="-34" dirty="0">
                <a:latin typeface="Lucida Sans Unicode"/>
                <a:cs typeface="Lucida Sans Unicode"/>
              </a:rPr>
              <a:t>Control</a:t>
            </a:r>
            <a:r>
              <a:rPr sz="614" spc="-20" dirty="0">
                <a:latin typeface="Lucida Sans Unicode"/>
                <a:cs typeface="Lucida Sans Unicode"/>
              </a:rPr>
              <a:t> </a:t>
            </a:r>
            <a:r>
              <a:rPr sz="614" spc="-31" dirty="0">
                <a:latin typeface="Lucida Sans Unicode"/>
                <a:cs typeface="Lucida Sans Unicode"/>
              </a:rPr>
              <a:t>and</a:t>
            </a:r>
            <a:r>
              <a:rPr sz="614" spc="-20" dirty="0">
                <a:latin typeface="Lucida Sans Unicode"/>
                <a:cs typeface="Lucida Sans Unicode"/>
              </a:rPr>
              <a:t> </a:t>
            </a:r>
            <a:r>
              <a:rPr sz="614" spc="-27" dirty="0">
                <a:latin typeface="Lucida Sans Unicode"/>
                <a:cs typeface="Lucida Sans Unicode"/>
              </a:rPr>
              <a:t>Prevention’s</a:t>
            </a:r>
            <a:r>
              <a:rPr sz="614" spc="-17" dirty="0">
                <a:latin typeface="Lucida Sans Unicode"/>
                <a:cs typeface="Lucida Sans Unicode"/>
              </a:rPr>
              <a:t> </a:t>
            </a:r>
            <a:r>
              <a:rPr sz="614" spc="-7" dirty="0">
                <a:latin typeface="Lucida Sans Unicode"/>
                <a:cs typeface="Lucida Sans Unicode"/>
              </a:rPr>
              <a:t>(CDC) </a:t>
            </a:r>
            <a:r>
              <a:rPr sz="614" b="1" u="sng" spc="-14" dirty="0">
                <a:solidFill>
                  <a:srgbClr val="2EBDDB"/>
                </a:solidFill>
                <a:uFill>
                  <a:solidFill>
                    <a:srgbClr val="2EBDDB"/>
                  </a:solidFill>
                </a:uFill>
                <a:latin typeface="Arial"/>
                <a:cs typeface="Arial"/>
                <a:hlinkClick r:id="rId3"/>
              </a:rPr>
              <a:t>Pediatric</a:t>
            </a:r>
            <a:r>
              <a:rPr sz="614" b="1" u="sng" spc="7" dirty="0">
                <a:solidFill>
                  <a:srgbClr val="2EBDDB"/>
                </a:solidFill>
                <a:uFill>
                  <a:solidFill>
                    <a:srgbClr val="2EBDDB"/>
                  </a:solidFill>
                </a:uFill>
                <a:latin typeface="Arial"/>
                <a:cs typeface="Arial"/>
                <a:hlinkClick r:id="rId3"/>
              </a:rPr>
              <a:t> </a:t>
            </a:r>
            <a:r>
              <a:rPr sz="614" b="1" u="sng" spc="-20" dirty="0">
                <a:solidFill>
                  <a:srgbClr val="2EBDDB"/>
                </a:solidFill>
                <a:uFill>
                  <a:solidFill>
                    <a:srgbClr val="2EBDDB"/>
                  </a:solidFill>
                </a:uFill>
                <a:latin typeface="Arial"/>
                <a:cs typeface="Arial"/>
                <a:hlinkClick r:id="rId3"/>
              </a:rPr>
              <a:t>Planning</a:t>
            </a:r>
            <a:r>
              <a:rPr sz="614" b="1" u="sng" spc="10" dirty="0">
                <a:solidFill>
                  <a:srgbClr val="2EBDDB"/>
                </a:solidFill>
                <a:uFill>
                  <a:solidFill>
                    <a:srgbClr val="2EBDDB"/>
                  </a:solidFill>
                </a:uFill>
                <a:latin typeface="Arial"/>
                <a:cs typeface="Arial"/>
                <a:hlinkClick r:id="rId3"/>
              </a:rPr>
              <a:t> </a:t>
            </a:r>
            <a:r>
              <a:rPr sz="614" b="1" u="sng" spc="-27" dirty="0">
                <a:solidFill>
                  <a:srgbClr val="2EBDDB"/>
                </a:solidFill>
                <a:uFill>
                  <a:solidFill>
                    <a:srgbClr val="2EBDDB"/>
                  </a:solidFill>
                </a:uFill>
                <a:latin typeface="Arial"/>
                <a:cs typeface="Arial"/>
                <a:hlinkClick r:id="rId3"/>
              </a:rPr>
              <a:t>Guide:</a:t>
            </a:r>
            <a:r>
              <a:rPr sz="614" b="1" spc="10" dirty="0">
                <a:solidFill>
                  <a:srgbClr val="2EBDDB"/>
                </a:solidFill>
                <a:latin typeface="Arial"/>
                <a:cs typeface="Arial"/>
                <a:hlinkClick r:id="rId3"/>
              </a:rPr>
              <a:t> </a:t>
            </a:r>
            <a:r>
              <a:rPr sz="614" spc="-27" dirty="0">
                <a:latin typeface="Lucida Sans Unicode"/>
                <a:cs typeface="Lucida Sans Unicode"/>
              </a:rPr>
              <a:t>The</a:t>
            </a:r>
            <a:r>
              <a:rPr sz="614" spc="-17" dirty="0">
                <a:latin typeface="Lucida Sans Unicode"/>
                <a:cs typeface="Lucida Sans Unicode"/>
              </a:rPr>
              <a:t> </a:t>
            </a:r>
            <a:r>
              <a:rPr sz="614" spc="-14" dirty="0">
                <a:latin typeface="Lucida Sans Unicode"/>
                <a:cs typeface="Lucida Sans Unicode"/>
              </a:rPr>
              <a:t>Vaccines </a:t>
            </a:r>
            <a:r>
              <a:rPr sz="614" spc="-31" dirty="0">
                <a:latin typeface="Lucida Sans Unicode"/>
                <a:cs typeface="Lucida Sans Unicode"/>
              </a:rPr>
              <a:t>and</a:t>
            </a:r>
            <a:r>
              <a:rPr sz="614" spc="-14" dirty="0">
                <a:latin typeface="Lucida Sans Unicode"/>
                <a:cs typeface="Lucida Sans Unicode"/>
              </a:rPr>
              <a:t> </a:t>
            </a:r>
            <a:r>
              <a:rPr sz="614" spc="-24" dirty="0">
                <a:latin typeface="Lucida Sans Unicode"/>
                <a:cs typeface="Lucida Sans Unicode"/>
              </a:rPr>
              <a:t>Related</a:t>
            </a:r>
            <a:r>
              <a:rPr sz="614" spc="-17" dirty="0">
                <a:latin typeface="Lucida Sans Unicode"/>
                <a:cs typeface="Lucida Sans Unicode"/>
              </a:rPr>
              <a:t> </a:t>
            </a:r>
            <a:r>
              <a:rPr sz="614" spc="-20" dirty="0">
                <a:latin typeface="Lucida Sans Unicode"/>
                <a:cs typeface="Lucida Sans Unicode"/>
              </a:rPr>
              <a:t>Biological</a:t>
            </a:r>
            <a:r>
              <a:rPr sz="614" spc="-14" dirty="0">
                <a:latin typeface="Lucida Sans Unicode"/>
                <a:cs typeface="Lucida Sans Unicode"/>
              </a:rPr>
              <a:t> </a:t>
            </a:r>
            <a:r>
              <a:rPr sz="614" spc="-7" dirty="0">
                <a:latin typeface="Lucida Sans Unicode"/>
                <a:cs typeface="Lucida Sans Unicode"/>
              </a:rPr>
              <a:t>Products </a:t>
            </a:r>
            <a:r>
              <a:rPr sz="614" spc="-27" dirty="0">
                <a:latin typeface="Lucida Sans Unicode"/>
                <a:cs typeface="Lucida Sans Unicode"/>
              </a:rPr>
              <a:t>Advisory</a:t>
            </a:r>
            <a:r>
              <a:rPr sz="614" spc="-14" dirty="0">
                <a:latin typeface="Lucida Sans Unicode"/>
                <a:cs typeface="Lucida Sans Unicode"/>
              </a:rPr>
              <a:t> </a:t>
            </a:r>
            <a:r>
              <a:rPr sz="614" spc="-27" dirty="0">
                <a:latin typeface="Lucida Sans Unicode"/>
                <a:cs typeface="Lucida Sans Unicode"/>
              </a:rPr>
              <a:t>Committee</a:t>
            </a:r>
            <a:r>
              <a:rPr sz="614" spc="-10" dirty="0">
                <a:latin typeface="Lucida Sans Unicode"/>
                <a:cs typeface="Lucida Sans Unicode"/>
              </a:rPr>
              <a:t> </a:t>
            </a:r>
            <a:r>
              <a:rPr sz="614" dirty="0">
                <a:latin typeface="Lucida Sans Unicode"/>
                <a:cs typeface="Lucida Sans Unicode"/>
              </a:rPr>
              <a:t>(VRBPAC)</a:t>
            </a:r>
            <a:r>
              <a:rPr sz="614" spc="-10" dirty="0">
                <a:latin typeface="Lucida Sans Unicode"/>
                <a:cs typeface="Lucida Sans Unicode"/>
              </a:rPr>
              <a:t> </a:t>
            </a:r>
            <a:r>
              <a:rPr sz="614" spc="-14" dirty="0">
                <a:latin typeface="Lucida Sans Unicode"/>
                <a:cs typeface="Lucida Sans Unicode"/>
              </a:rPr>
              <a:t>is</a:t>
            </a:r>
            <a:r>
              <a:rPr sz="614" spc="-10" dirty="0">
                <a:latin typeface="Lucida Sans Unicode"/>
                <a:cs typeface="Lucida Sans Unicode"/>
              </a:rPr>
              <a:t> </a:t>
            </a:r>
            <a:r>
              <a:rPr sz="614" spc="-27" dirty="0">
                <a:latin typeface="Lucida Sans Unicode"/>
                <a:cs typeface="Lucida Sans Unicode"/>
              </a:rPr>
              <a:t>tentatively</a:t>
            </a:r>
            <a:r>
              <a:rPr sz="614" spc="-10" dirty="0">
                <a:latin typeface="Lucida Sans Unicode"/>
                <a:cs typeface="Lucida Sans Unicode"/>
              </a:rPr>
              <a:t> </a:t>
            </a:r>
            <a:r>
              <a:rPr sz="614" spc="-24" dirty="0">
                <a:latin typeface="Lucida Sans Unicode"/>
                <a:cs typeface="Lucida Sans Unicode"/>
              </a:rPr>
              <a:t>scheduled</a:t>
            </a:r>
            <a:r>
              <a:rPr sz="614" spc="-14" dirty="0">
                <a:latin typeface="Lucida Sans Unicode"/>
                <a:cs typeface="Lucida Sans Unicode"/>
              </a:rPr>
              <a:t> </a:t>
            </a:r>
            <a:r>
              <a:rPr sz="614" spc="-34" dirty="0">
                <a:latin typeface="Lucida Sans Unicode"/>
                <a:cs typeface="Lucida Sans Unicode"/>
              </a:rPr>
              <a:t>to</a:t>
            </a:r>
            <a:r>
              <a:rPr sz="614" spc="-10" dirty="0">
                <a:latin typeface="Lucida Sans Unicode"/>
                <a:cs typeface="Lucida Sans Unicode"/>
              </a:rPr>
              <a:t> </a:t>
            </a:r>
            <a:r>
              <a:rPr sz="614" spc="-24" dirty="0">
                <a:latin typeface="Lucida Sans Unicode"/>
                <a:cs typeface="Lucida Sans Unicode"/>
              </a:rPr>
              <a:t>meet</a:t>
            </a:r>
            <a:r>
              <a:rPr sz="614" spc="-10" dirty="0">
                <a:latin typeface="Lucida Sans Unicode"/>
                <a:cs typeface="Lucida Sans Unicode"/>
              </a:rPr>
              <a:t> </a:t>
            </a:r>
            <a:r>
              <a:rPr sz="614" spc="-37" dirty="0">
                <a:latin typeface="Lucida Sans Unicode"/>
                <a:cs typeface="Lucida Sans Unicode"/>
              </a:rPr>
              <a:t>on</a:t>
            </a:r>
            <a:r>
              <a:rPr sz="614" spc="-10" dirty="0">
                <a:latin typeface="Lucida Sans Unicode"/>
                <a:cs typeface="Lucida Sans Unicode"/>
              </a:rPr>
              <a:t> </a:t>
            </a:r>
            <a:r>
              <a:rPr sz="614" dirty="0">
                <a:latin typeface="Lucida Sans Unicode"/>
                <a:cs typeface="Lucida Sans Unicode"/>
              </a:rPr>
              <a:t>June</a:t>
            </a:r>
            <a:r>
              <a:rPr sz="614" spc="-10" dirty="0">
                <a:latin typeface="Lucida Sans Unicode"/>
                <a:cs typeface="Lucida Sans Unicode"/>
              </a:rPr>
              <a:t> </a:t>
            </a:r>
            <a:r>
              <a:rPr sz="614" spc="-17" dirty="0">
                <a:latin typeface="Lucida Sans Unicode"/>
                <a:cs typeface="Lucida Sans Unicode"/>
              </a:rPr>
              <a:t>14 </a:t>
            </a:r>
            <a:r>
              <a:rPr sz="614" spc="-31" dirty="0">
                <a:latin typeface="Lucida Sans Unicode"/>
                <a:cs typeface="Lucida Sans Unicode"/>
              </a:rPr>
              <a:t>and</a:t>
            </a:r>
            <a:r>
              <a:rPr sz="614" spc="-20" dirty="0">
                <a:latin typeface="Lucida Sans Unicode"/>
                <a:cs typeface="Lucida Sans Unicode"/>
              </a:rPr>
              <a:t> </a:t>
            </a:r>
            <a:r>
              <a:rPr sz="614" dirty="0">
                <a:latin typeface="Lucida Sans Unicode"/>
                <a:cs typeface="Lucida Sans Unicode"/>
              </a:rPr>
              <a:t>June</a:t>
            </a:r>
            <a:r>
              <a:rPr sz="614" spc="-17" dirty="0">
                <a:latin typeface="Lucida Sans Unicode"/>
                <a:cs typeface="Lucida Sans Unicode"/>
              </a:rPr>
              <a:t> </a:t>
            </a:r>
            <a:r>
              <a:rPr sz="614" spc="-68" dirty="0">
                <a:latin typeface="Lucida Sans Unicode"/>
                <a:cs typeface="Lucida Sans Unicode"/>
              </a:rPr>
              <a:t>15</a:t>
            </a:r>
            <a:r>
              <a:rPr sz="614" spc="-17" dirty="0">
                <a:latin typeface="Lucida Sans Unicode"/>
                <a:cs typeface="Lucida Sans Unicode"/>
              </a:rPr>
              <a:t> </a:t>
            </a:r>
            <a:r>
              <a:rPr sz="614" spc="-34" dirty="0">
                <a:latin typeface="Lucida Sans Unicode"/>
                <a:cs typeface="Lucida Sans Unicode"/>
              </a:rPr>
              <a:t>regarding</a:t>
            </a:r>
            <a:r>
              <a:rPr sz="614" spc="-17" dirty="0">
                <a:latin typeface="Lucida Sans Unicode"/>
                <a:cs typeface="Lucida Sans Unicode"/>
              </a:rPr>
              <a:t> </a:t>
            </a:r>
            <a:r>
              <a:rPr sz="614" spc="-24" dirty="0">
                <a:latin typeface="Lucida Sans Unicode"/>
                <a:cs typeface="Lucida Sans Unicode"/>
              </a:rPr>
              <a:t>Moderna</a:t>
            </a:r>
            <a:r>
              <a:rPr sz="614" spc="-17" dirty="0">
                <a:latin typeface="Lucida Sans Unicode"/>
                <a:cs typeface="Lucida Sans Unicode"/>
              </a:rPr>
              <a:t> </a:t>
            </a:r>
            <a:r>
              <a:rPr sz="614" spc="-31" dirty="0">
                <a:latin typeface="Lucida Sans Unicode"/>
                <a:cs typeface="Lucida Sans Unicode"/>
              </a:rPr>
              <a:t>and</a:t>
            </a:r>
            <a:r>
              <a:rPr sz="614" spc="-17" dirty="0">
                <a:latin typeface="Lucida Sans Unicode"/>
                <a:cs typeface="Lucida Sans Unicode"/>
              </a:rPr>
              <a:t> </a:t>
            </a:r>
            <a:r>
              <a:rPr sz="614" spc="-24" dirty="0">
                <a:latin typeface="Lucida Sans Unicode"/>
                <a:cs typeface="Lucida Sans Unicode"/>
              </a:rPr>
              <a:t>Pfizer’s</a:t>
            </a:r>
            <a:r>
              <a:rPr sz="614" spc="-20" dirty="0">
                <a:latin typeface="Lucida Sans Unicode"/>
                <a:cs typeface="Lucida Sans Unicode"/>
              </a:rPr>
              <a:t> </a:t>
            </a:r>
            <a:r>
              <a:rPr sz="614" spc="-14" dirty="0">
                <a:latin typeface="Lucida Sans Unicode"/>
                <a:cs typeface="Lucida Sans Unicode"/>
              </a:rPr>
              <a:t>EUA</a:t>
            </a:r>
            <a:r>
              <a:rPr sz="614" spc="-17" dirty="0">
                <a:latin typeface="Lucida Sans Unicode"/>
                <a:cs typeface="Lucida Sans Unicode"/>
              </a:rPr>
              <a:t> </a:t>
            </a:r>
            <a:r>
              <a:rPr sz="614" spc="-27" dirty="0">
                <a:latin typeface="Lucida Sans Unicode"/>
                <a:cs typeface="Lucida Sans Unicode"/>
              </a:rPr>
              <a:t>request.</a:t>
            </a:r>
            <a:r>
              <a:rPr sz="614" spc="-17" dirty="0">
                <a:latin typeface="Lucida Sans Unicode"/>
                <a:cs typeface="Lucida Sans Unicode"/>
              </a:rPr>
              <a:t> </a:t>
            </a:r>
            <a:r>
              <a:rPr sz="614" spc="-37" dirty="0">
                <a:latin typeface="Lucida Sans Unicode"/>
                <a:cs typeface="Lucida Sans Unicode"/>
              </a:rPr>
              <a:t>CDC’s</a:t>
            </a:r>
            <a:r>
              <a:rPr sz="614" spc="-17" dirty="0">
                <a:latin typeface="Lucida Sans Unicode"/>
                <a:cs typeface="Lucida Sans Unicode"/>
              </a:rPr>
              <a:t> </a:t>
            </a:r>
            <a:r>
              <a:rPr sz="614" spc="-7" dirty="0">
                <a:latin typeface="Lucida Sans Unicode"/>
                <a:cs typeface="Lucida Sans Unicode"/>
              </a:rPr>
              <a:t>Advisory </a:t>
            </a:r>
            <a:r>
              <a:rPr sz="614" spc="-27" dirty="0">
                <a:latin typeface="Lucida Sans Unicode"/>
                <a:cs typeface="Lucida Sans Unicode"/>
              </a:rPr>
              <a:t>Committee</a:t>
            </a:r>
            <a:r>
              <a:rPr sz="614" spc="-20" dirty="0">
                <a:latin typeface="Lucida Sans Unicode"/>
                <a:cs typeface="Lucida Sans Unicode"/>
              </a:rPr>
              <a:t> </a:t>
            </a:r>
            <a:r>
              <a:rPr sz="614" spc="-37" dirty="0">
                <a:latin typeface="Lucida Sans Unicode"/>
                <a:cs typeface="Lucida Sans Unicode"/>
              </a:rPr>
              <a:t>on</a:t>
            </a:r>
            <a:r>
              <a:rPr sz="614" spc="-20" dirty="0">
                <a:latin typeface="Lucida Sans Unicode"/>
                <a:cs typeface="Lucida Sans Unicode"/>
              </a:rPr>
              <a:t> </a:t>
            </a:r>
            <a:r>
              <a:rPr sz="614" spc="-34" dirty="0">
                <a:latin typeface="Lucida Sans Unicode"/>
                <a:cs typeface="Lucida Sans Unicode"/>
              </a:rPr>
              <a:t>Immunization</a:t>
            </a:r>
            <a:r>
              <a:rPr sz="614" spc="-17" dirty="0">
                <a:latin typeface="Lucida Sans Unicode"/>
                <a:cs typeface="Lucida Sans Unicode"/>
              </a:rPr>
              <a:t> </a:t>
            </a:r>
            <a:r>
              <a:rPr sz="614" spc="-7" dirty="0">
                <a:latin typeface="Lucida Sans Unicode"/>
                <a:cs typeface="Lucida Sans Unicode"/>
              </a:rPr>
              <a:t>Practices</a:t>
            </a:r>
            <a:r>
              <a:rPr sz="614" spc="-20" dirty="0">
                <a:latin typeface="Lucida Sans Unicode"/>
                <a:cs typeface="Lucida Sans Unicode"/>
              </a:rPr>
              <a:t> </a:t>
            </a:r>
            <a:r>
              <a:rPr sz="614" dirty="0">
                <a:latin typeface="Lucida Sans Unicode"/>
                <a:cs typeface="Lucida Sans Unicode"/>
              </a:rPr>
              <a:t>(ACIP)</a:t>
            </a:r>
            <a:r>
              <a:rPr sz="614" spc="-17" dirty="0">
                <a:latin typeface="Lucida Sans Unicode"/>
                <a:cs typeface="Lucida Sans Unicode"/>
              </a:rPr>
              <a:t> </a:t>
            </a:r>
            <a:r>
              <a:rPr sz="614" spc="-14" dirty="0">
                <a:latin typeface="Lucida Sans Unicode"/>
                <a:cs typeface="Lucida Sans Unicode"/>
              </a:rPr>
              <a:t>is</a:t>
            </a:r>
            <a:r>
              <a:rPr sz="614" spc="-20" dirty="0">
                <a:latin typeface="Lucida Sans Unicode"/>
                <a:cs typeface="Lucida Sans Unicode"/>
              </a:rPr>
              <a:t> </a:t>
            </a:r>
            <a:r>
              <a:rPr sz="614" spc="-24" dirty="0">
                <a:latin typeface="Lucida Sans Unicode"/>
                <a:cs typeface="Lucida Sans Unicode"/>
              </a:rPr>
              <a:t>anticipated</a:t>
            </a:r>
            <a:r>
              <a:rPr sz="614" spc="-17" dirty="0">
                <a:latin typeface="Lucida Sans Unicode"/>
                <a:cs typeface="Lucida Sans Unicode"/>
              </a:rPr>
              <a:t> </a:t>
            </a:r>
            <a:r>
              <a:rPr sz="614" spc="-34" dirty="0">
                <a:latin typeface="Lucida Sans Unicode"/>
                <a:cs typeface="Lucida Sans Unicode"/>
              </a:rPr>
              <a:t>to</a:t>
            </a:r>
            <a:r>
              <a:rPr sz="614" spc="-20" dirty="0">
                <a:latin typeface="Lucida Sans Unicode"/>
                <a:cs typeface="Lucida Sans Unicode"/>
              </a:rPr>
              <a:t> </a:t>
            </a:r>
            <a:r>
              <a:rPr sz="614" spc="-24" dirty="0">
                <a:latin typeface="Lucida Sans Unicode"/>
                <a:cs typeface="Lucida Sans Unicode"/>
              </a:rPr>
              <a:t>meet</a:t>
            </a:r>
            <a:r>
              <a:rPr sz="614" spc="-20" dirty="0">
                <a:latin typeface="Lucida Sans Unicode"/>
                <a:cs typeface="Lucida Sans Unicode"/>
              </a:rPr>
              <a:t> </a:t>
            </a:r>
            <a:r>
              <a:rPr sz="614" spc="-7" dirty="0">
                <a:latin typeface="Lucida Sans Unicode"/>
                <a:cs typeface="Lucida Sans Unicode"/>
              </a:rPr>
              <a:t>within </a:t>
            </a:r>
            <a:r>
              <a:rPr sz="614" spc="-20" dirty="0">
                <a:latin typeface="Lucida Sans Unicode"/>
                <a:cs typeface="Lucida Sans Unicode"/>
              </a:rPr>
              <a:t>several</a:t>
            </a:r>
            <a:r>
              <a:rPr sz="614" spc="-14" dirty="0">
                <a:latin typeface="Lucida Sans Unicode"/>
                <a:cs typeface="Lucida Sans Unicode"/>
              </a:rPr>
              <a:t> </a:t>
            </a:r>
            <a:r>
              <a:rPr sz="614" spc="-24" dirty="0">
                <a:latin typeface="Lucida Sans Unicode"/>
                <a:cs typeface="Lucida Sans Unicode"/>
              </a:rPr>
              <a:t>days</a:t>
            </a:r>
            <a:r>
              <a:rPr sz="614" spc="-10" dirty="0">
                <a:latin typeface="Lucida Sans Unicode"/>
                <a:cs typeface="Lucida Sans Unicode"/>
              </a:rPr>
              <a:t> </a:t>
            </a:r>
            <a:r>
              <a:rPr sz="614" spc="-27" dirty="0">
                <a:latin typeface="Lucida Sans Unicode"/>
                <a:cs typeface="Lucida Sans Unicode"/>
              </a:rPr>
              <a:t>of</a:t>
            </a:r>
            <a:r>
              <a:rPr sz="614" spc="-14" dirty="0">
                <a:latin typeface="Lucida Sans Unicode"/>
                <a:cs typeface="Lucida Sans Unicode"/>
              </a:rPr>
              <a:t> VRBPAC,</a:t>
            </a:r>
            <a:r>
              <a:rPr sz="614" spc="-10" dirty="0">
                <a:latin typeface="Lucida Sans Unicode"/>
                <a:cs typeface="Lucida Sans Unicode"/>
              </a:rPr>
              <a:t> </a:t>
            </a:r>
            <a:r>
              <a:rPr sz="614" spc="-27" dirty="0">
                <a:latin typeface="Lucida Sans Unicode"/>
                <a:cs typeface="Lucida Sans Unicode"/>
              </a:rPr>
              <a:t>assuming</a:t>
            </a:r>
            <a:r>
              <a:rPr sz="614" spc="-10" dirty="0">
                <a:latin typeface="Lucida Sans Unicode"/>
                <a:cs typeface="Lucida Sans Unicode"/>
              </a:rPr>
              <a:t> </a:t>
            </a:r>
            <a:r>
              <a:rPr sz="614" spc="-27" dirty="0">
                <a:latin typeface="Lucida Sans Unicode"/>
                <a:cs typeface="Lucida Sans Unicode"/>
              </a:rPr>
              <a:t>FDA</a:t>
            </a:r>
            <a:r>
              <a:rPr sz="614" spc="-14" dirty="0">
                <a:latin typeface="Lucida Sans Unicode"/>
                <a:cs typeface="Lucida Sans Unicode"/>
              </a:rPr>
              <a:t> </a:t>
            </a:r>
            <a:r>
              <a:rPr sz="614" spc="-37" dirty="0">
                <a:latin typeface="Lucida Sans Unicode"/>
                <a:cs typeface="Lucida Sans Unicode"/>
              </a:rPr>
              <a:t>authorization;</a:t>
            </a:r>
            <a:r>
              <a:rPr sz="614" spc="-10" dirty="0">
                <a:latin typeface="Lucida Sans Unicode"/>
                <a:cs typeface="Lucida Sans Unicode"/>
              </a:rPr>
              <a:t> </a:t>
            </a:r>
            <a:r>
              <a:rPr sz="614" spc="-31" dirty="0">
                <a:latin typeface="Lucida Sans Unicode"/>
                <a:cs typeface="Lucida Sans Unicode"/>
              </a:rPr>
              <a:t>the</a:t>
            </a:r>
            <a:r>
              <a:rPr sz="614" spc="-10" dirty="0">
                <a:latin typeface="Lucida Sans Unicode"/>
                <a:cs typeface="Lucida Sans Unicode"/>
              </a:rPr>
              <a:t> </a:t>
            </a:r>
            <a:r>
              <a:rPr sz="614" spc="-24" dirty="0">
                <a:latin typeface="Lucida Sans Unicode"/>
                <a:cs typeface="Lucida Sans Unicode"/>
              </a:rPr>
              <a:t>meeting(s)</a:t>
            </a:r>
            <a:r>
              <a:rPr sz="614" spc="-14" dirty="0">
                <a:latin typeface="Lucida Sans Unicode"/>
                <a:cs typeface="Lucida Sans Unicode"/>
              </a:rPr>
              <a:t> </a:t>
            </a:r>
            <a:r>
              <a:rPr sz="614" spc="-27" dirty="0">
                <a:latin typeface="Lucida Sans Unicode"/>
                <a:cs typeface="Lucida Sans Unicode"/>
              </a:rPr>
              <a:t>will</a:t>
            </a:r>
            <a:r>
              <a:rPr sz="614" spc="-10" dirty="0">
                <a:latin typeface="Lucida Sans Unicode"/>
                <a:cs typeface="Lucida Sans Unicode"/>
              </a:rPr>
              <a:t> </a:t>
            </a:r>
            <a:r>
              <a:rPr sz="614" spc="-17" dirty="0">
                <a:latin typeface="Lucida Sans Unicode"/>
                <a:cs typeface="Lucida Sans Unicode"/>
              </a:rPr>
              <a:t>be </a:t>
            </a:r>
            <a:r>
              <a:rPr sz="614" spc="-27" dirty="0">
                <a:latin typeface="Lucida Sans Unicode"/>
                <a:cs typeface="Lucida Sans Unicode"/>
              </a:rPr>
              <a:t>posted</a:t>
            </a:r>
            <a:r>
              <a:rPr sz="614" spc="-24" dirty="0">
                <a:latin typeface="Lucida Sans Unicode"/>
                <a:cs typeface="Lucida Sans Unicode"/>
              </a:rPr>
              <a:t> </a:t>
            </a:r>
            <a:r>
              <a:rPr sz="614" b="1" u="sng" spc="-14" dirty="0">
                <a:solidFill>
                  <a:srgbClr val="2EBDDB"/>
                </a:solidFill>
                <a:uFill>
                  <a:solidFill>
                    <a:srgbClr val="2EBDDB"/>
                  </a:solidFill>
                </a:uFill>
                <a:latin typeface="Arial"/>
                <a:cs typeface="Arial"/>
                <a:hlinkClick r:id="rId4"/>
              </a:rPr>
              <a:t>here</a:t>
            </a:r>
            <a:r>
              <a:rPr sz="614" b="1" dirty="0">
                <a:solidFill>
                  <a:srgbClr val="2EBDDB"/>
                </a:solidFill>
                <a:latin typeface="Arial"/>
                <a:cs typeface="Arial"/>
                <a:hlinkClick r:id="rId4"/>
              </a:rPr>
              <a:t> </a:t>
            </a:r>
            <a:r>
              <a:rPr sz="614" spc="-20" dirty="0">
                <a:latin typeface="Lucida Sans Unicode"/>
                <a:cs typeface="Lucida Sans Unicode"/>
              </a:rPr>
              <a:t>once</a:t>
            </a:r>
            <a:r>
              <a:rPr sz="614" spc="-24" dirty="0">
                <a:latin typeface="Lucida Sans Unicode"/>
                <a:cs typeface="Lucida Sans Unicode"/>
              </a:rPr>
              <a:t> </a:t>
            </a:r>
            <a:r>
              <a:rPr sz="614" spc="-7" dirty="0">
                <a:latin typeface="Lucida Sans Unicode"/>
                <a:cs typeface="Lucida Sans Unicode"/>
              </a:rPr>
              <a:t>scheduled.</a:t>
            </a:r>
            <a:endParaRPr sz="614">
              <a:latin typeface="Lucida Sans Unicode"/>
              <a:cs typeface="Lucida Sans Unicode"/>
            </a:endParaRPr>
          </a:p>
          <a:p>
            <a:pPr marL="8659" marR="3464">
              <a:lnSpc>
                <a:spcPct val="111100"/>
              </a:lnSpc>
              <a:spcBef>
                <a:spcPts val="409"/>
              </a:spcBef>
            </a:pPr>
            <a:r>
              <a:rPr sz="614" spc="-41" dirty="0">
                <a:latin typeface="Lucida Sans Unicode"/>
                <a:cs typeface="Lucida Sans Unicode"/>
              </a:rPr>
              <a:t>Pfizer-</a:t>
            </a:r>
            <a:r>
              <a:rPr sz="614" spc="-20" dirty="0">
                <a:latin typeface="Lucida Sans Unicode"/>
                <a:cs typeface="Lucida Sans Unicode"/>
              </a:rPr>
              <a:t>BioNTech</a:t>
            </a:r>
            <a:r>
              <a:rPr sz="614" spc="-17" dirty="0">
                <a:latin typeface="Lucida Sans Unicode"/>
                <a:cs typeface="Lucida Sans Unicode"/>
              </a:rPr>
              <a:t> </a:t>
            </a:r>
            <a:r>
              <a:rPr sz="614" spc="-31" dirty="0">
                <a:latin typeface="Lucida Sans Unicode"/>
                <a:cs typeface="Lucida Sans Unicode"/>
              </a:rPr>
              <a:t>and</a:t>
            </a:r>
            <a:r>
              <a:rPr sz="614" spc="-14" dirty="0">
                <a:latin typeface="Lucida Sans Unicode"/>
                <a:cs typeface="Lucida Sans Unicode"/>
              </a:rPr>
              <a:t> </a:t>
            </a:r>
            <a:r>
              <a:rPr sz="614" spc="-24" dirty="0">
                <a:latin typeface="Lucida Sans Unicode"/>
                <a:cs typeface="Lucida Sans Unicode"/>
              </a:rPr>
              <a:t>Moderna</a:t>
            </a:r>
            <a:r>
              <a:rPr sz="614" spc="-17" dirty="0">
                <a:latin typeface="Lucida Sans Unicode"/>
                <a:cs typeface="Lucida Sans Unicode"/>
              </a:rPr>
              <a:t> </a:t>
            </a:r>
            <a:r>
              <a:rPr sz="614" spc="-27" dirty="0">
                <a:latin typeface="Lucida Sans Unicode"/>
                <a:cs typeface="Lucida Sans Unicode"/>
              </a:rPr>
              <a:t>have</a:t>
            </a:r>
            <a:r>
              <a:rPr sz="614" spc="-14" dirty="0">
                <a:latin typeface="Lucida Sans Unicode"/>
                <a:cs typeface="Lucida Sans Unicode"/>
              </a:rPr>
              <a:t> </a:t>
            </a:r>
            <a:r>
              <a:rPr sz="614" spc="-24" dirty="0">
                <a:latin typeface="Lucida Sans Unicode"/>
                <a:cs typeface="Lucida Sans Unicode"/>
              </a:rPr>
              <a:t>conducted</a:t>
            </a:r>
            <a:r>
              <a:rPr sz="614" spc="-17" dirty="0">
                <a:latin typeface="Lucida Sans Unicode"/>
                <a:cs typeface="Lucida Sans Unicode"/>
              </a:rPr>
              <a:t> </a:t>
            </a:r>
            <a:r>
              <a:rPr sz="614" spc="-20" dirty="0">
                <a:latin typeface="Lucida Sans Unicode"/>
                <a:cs typeface="Lucida Sans Unicode"/>
              </a:rPr>
              <a:t>clinical</a:t>
            </a:r>
            <a:r>
              <a:rPr sz="614" spc="-14" dirty="0">
                <a:latin typeface="Lucida Sans Unicode"/>
                <a:cs typeface="Lucida Sans Unicode"/>
              </a:rPr>
              <a:t> </a:t>
            </a:r>
            <a:r>
              <a:rPr sz="614" spc="-24" dirty="0">
                <a:latin typeface="Lucida Sans Unicode"/>
                <a:cs typeface="Lucida Sans Unicode"/>
              </a:rPr>
              <a:t>trials</a:t>
            </a:r>
            <a:r>
              <a:rPr sz="614" spc="-17" dirty="0">
                <a:latin typeface="Lucida Sans Unicode"/>
                <a:cs typeface="Lucida Sans Unicode"/>
              </a:rPr>
              <a:t> </a:t>
            </a:r>
            <a:r>
              <a:rPr sz="614" spc="-31" dirty="0">
                <a:latin typeface="Lucida Sans Unicode"/>
                <a:cs typeface="Lucida Sans Unicode"/>
              </a:rPr>
              <a:t>and</a:t>
            </a:r>
            <a:r>
              <a:rPr sz="614" spc="-14" dirty="0">
                <a:latin typeface="Lucida Sans Unicode"/>
                <a:cs typeface="Lucida Sans Unicode"/>
              </a:rPr>
              <a:t> data </a:t>
            </a:r>
            <a:r>
              <a:rPr sz="614" spc="-20" dirty="0">
                <a:latin typeface="Lucida Sans Unicode"/>
                <a:cs typeface="Lucida Sans Unicode"/>
              </a:rPr>
              <a:t>collection</a:t>
            </a:r>
            <a:r>
              <a:rPr sz="614" spc="-24" dirty="0">
                <a:latin typeface="Lucida Sans Unicode"/>
                <a:cs typeface="Lucida Sans Unicode"/>
              </a:rPr>
              <a:t> </a:t>
            </a:r>
            <a:r>
              <a:rPr sz="614" spc="-31" dirty="0">
                <a:latin typeface="Lucida Sans Unicode"/>
                <a:cs typeface="Lucida Sans Unicode"/>
              </a:rPr>
              <a:t>for</a:t>
            </a:r>
            <a:r>
              <a:rPr sz="614" spc="-20" dirty="0">
                <a:latin typeface="Lucida Sans Unicode"/>
                <a:cs typeface="Lucida Sans Unicode"/>
              </a:rPr>
              <a:t> </a:t>
            </a:r>
            <a:r>
              <a:rPr sz="614" spc="-58" dirty="0">
                <a:latin typeface="Lucida Sans Unicode"/>
                <a:cs typeface="Lucida Sans Unicode"/>
              </a:rPr>
              <a:t>COVID-</a:t>
            </a:r>
            <a:r>
              <a:rPr sz="614" spc="-68" dirty="0">
                <a:latin typeface="Lucida Sans Unicode"/>
                <a:cs typeface="Lucida Sans Unicode"/>
              </a:rPr>
              <a:t>19</a:t>
            </a:r>
            <a:r>
              <a:rPr sz="614" spc="-20" dirty="0">
                <a:latin typeface="Lucida Sans Unicode"/>
                <a:cs typeface="Lucida Sans Unicode"/>
              </a:rPr>
              <a:t> </a:t>
            </a:r>
            <a:r>
              <a:rPr sz="614" spc="-14" dirty="0">
                <a:latin typeface="Lucida Sans Unicode"/>
                <a:cs typeface="Lucida Sans Unicode"/>
              </a:rPr>
              <a:t>vaccines</a:t>
            </a:r>
            <a:r>
              <a:rPr sz="614" spc="-20" dirty="0">
                <a:latin typeface="Lucida Sans Unicode"/>
                <a:cs typeface="Lucida Sans Unicode"/>
              </a:rPr>
              <a:t> </a:t>
            </a:r>
            <a:r>
              <a:rPr sz="614" spc="-31" dirty="0">
                <a:latin typeface="Lucida Sans Unicode"/>
                <a:cs typeface="Lucida Sans Unicode"/>
              </a:rPr>
              <a:t>for</a:t>
            </a:r>
            <a:r>
              <a:rPr sz="614" spc="-24" dirty="0">
                <a:latin typeface="Lucida Sans Unicode"/>
                <a:cs typeface="Lucida Sans Unicode"/>
              </a:rPr>
              <a:t> </a:t>
            </a:r>
            <a:r>
              <a:rPr sz="614" spc="-31" dirty="0">
                <a:latin typeface="Lucida Sans Unicode"/>
                <a:cs typeface="Lucida Sans Unicode"/>
              </a:rPr>
              <a:t>children</a:t>
            </a:r>
            <a:r>
              <a:rPr sz="614" spc="-20" dirty="0">
                <a:latin typeface="Lucida Sans Unicode"/>
                <a:cs typeface="Lucida Sans Unicode"/>
              </a:rPr>
              <a:t> </a:t>
            </a:r>
            <a:r>
              <a:rPr sz="614" spc="-17" dirty="0">
                <a:latin typeface="Lucida Sans Unicode"/>
                <a:cs typeface="Lucida Sans Unicode"/>
              </a:rPr>
              <a:t>ages</a:t>
            </a:r>
            <a:r>
              <a:rPr sz="614" spc="-20" dirty="0">
                <a:latin typeface="Lucida Sans Unicode"/>
                <a:cs typeface="Lucida Sans Unicode"/>
              </a:rPr>
              <a:t> </a:t>
            </a:r>
            <a:r>
              <a:rPr sz="614" spc="-48" dirty="0">
                <a:latin typeface="Lucida Sans Unicode"/>
                <a:cs typeface="Lucida Sans Unicode"/>
              </a:rPr>
              <a:t>6</a:t>
            </a:r>
            <a:r>
              <a:rPr sz="614" spc="-20" dirty="0">
                <a:latin typeface="Lucida Sans Unicode"/>
                <a:cs typeface="Lucida Sans Unicode"/>
              </a:rPr>
              <a:t> </a:t>
            </a:r>
            <a:r>
              <a:rPr sz="614" spc="-31" dirty="0">
                <a:latin typeface="Lucida Sans Unicode"/>
                <a:cs typeface="Lucida Sans Unicode"/>
              </a:rPr>
              <a:t>months</a:t>
            </a:r>
            <a:r>
              <a:rPr sz="614" spc="-20" dirty="0">
                <a:latin typeface="Lucida Sans Unicode"/>
                <a:cs typeface="Lucida Sans Unicode"/>
              </a:rPr>
              <a:t> </a:t>
            </a:r>
            <a:r>
              <a:rPr sz="614" spc="-41" dirty="0">
                <a:latin typeface="Lucida Sans Unicode"/>
                <a:cs typeface="Lucida Sans Unicode"/>
              </a:rPr>
              <a:t>through</a:t>
            </a:r>
            <a:r>
              <a:rPr sz="614" spc="-24" dirty="0">
                <a:latin typeface="Lucida Sans Unicode"/>
                <a:cs typeface="Lucida Sans Unicode"/>
              </a:rPr>
              <a:t> </a:t>
            </a:r>
            <a:r>
              <a:rPr sz="614" spc="-48" dirty="0">
                <a:latin typeface="Lucida Sans Unicode"/>
                <a:cs typeface="Lucida Sans Unicode"/>
              </a:rPr>
              <a:t>4</a:t>
            </a:r>
            <a:r>
              <a:rPr sz="614" spc="-20" dirty="0">
                <a:latin typeface="Lucida Sans Unicode"/>
                <a:cs typeface="Lucida Sans Unicode"/>
              </a:rPr>
              <a:t> </a:t>
            </a:r>
            <a:r>
              <a:rPr sz="614" spc="-7" dirty="0">
                <a:latin typeface="Lucida Sans Unicode"/>
                <a:cs typeface="Lucida Sans Unicode"/>
              </a:rPr>
              <a:t>years </a:t>
            </a:r>
            <a:r>
              <a:rPr sz="614" spc="-31" dirty="0">
                <a:latin typeface="Lucida Sans Unicode"/>
                <a:cs typeface="Lucida Sans Unicode"/>
              </a:rPr>
              <a:t>and</a:t>
            </a:r>
            <a:r>
              <a:rPr sz="614" spc="-24" dirty="0">
                <a:latin typeface="Lucida Sans Unicode"/>
                <a:cs typeface="Lucida Sans Unicode"/>
              </a:rPr>
              <a:t> </a:t>
            </a:r>
            <a:r>
              <a:rPr sz="614" spc="-48" dirty="0">
                <a:latin typeface="Lucida Sans Unicode"/>
                <a:cs typeface="Lucida Sans Unicode"/>
              </a:rPr>
              <a:t>6</a:t>
            </a:r>
            <a:r>
              <a:rPr sz="614" spc="-24" dirty="0">
                <a:latin typeface="Lucida Sans Unicode"/>
                <a:cs typeface="Lucida Sans Unicode"/>
              </a:rPr>
              <a:t> </a:t>
            </a:r>
            <a:r>
              <a:rPr sz="614" spc="-31" dirty="0">
                <a:latin typeface="Lucida Sans Unicode"/>
                <a:cs typeface="Lucida Sans Unicode"/>
              </a:rPr>
              <a:t>months</a:t>
            </a:r>
            <a:r>
              <a:rPr sz="614" spc="-24" dirty="0">
                <a:latin typeface="Lucida Sans Unicode"/>
                <a:cs typeface="Lucida Sans Unicode"/>
              </a:rPr>
              <a:t> </a:t>
            </a:r>
            <a:r>
              <a:rPr sz="614" spc="-41" dirty="0">
                <a:latin typeface="Lucida Sans Unicode"/>
                <a:cs typeface="Lucida Sans Unicode"/>
              </a:rPr>
              <a:t>through</a:t>
            </a:r>
            <a:r>
              <a:rPr sz="614" spc="-24" dirty="0">
                <a:latin typeface="Lucida Sans Unicode"/>
                <a:cs typeface="Lucida Sans Unicode"/>
              </a:rPr>
              <a:t> </a:t>
            </a:r>
            <a:r>
              <a:rPr sz="614" spc="-48" dirty="0">
                <a:latin typeface="Lucida Sans Unicode"/>
                <a:cs typeface="Lucida Sans Unicode"/>
              </a:rPr>
              <a:t>5</a:t>
            </a:r>
            <a:r>
              <a:rPr sz="614" spc="-20" dirty="0">
                <a:latin typeface="Lucida Sans Unicode"/>
                <a:cs typeface="Lucida Sans Unicode"/>
              </a:rPr>
              <a:t> </a:t>
            </a:r>
            <a:r>
              <a:rPr sz="614" spc="-31" dirty="0">
                <a:latin typeface="Lucida Sans Unicode"/>
                <a:cs typeface="Lucida Sans Unicode"/>
              </a:rPr>
              <a:t>years,</a:t>
            </a:r>
            <a:r>
              <a:rPr sz="614" spc="-24" dirty="0">
                <a:latin typeface="Lucida Sans Unicode"/>
                <a:cs typeface="Lucida Sans Unicode"/>
              </a:rPr>
              <a:t> respectively. Either </a:t>
            </a:r>
            <a:r>
              <a:rPr sz="614" spc="-31" dirty="0">
                <a:latin typeface="Lucida Sans Unicode"/>
                <a:cs typeface="Lucida Sans Unicode"/>
              </a:rPr>
              <a:t>one</a:t>
            </a:r>
            <a:r>
              <a:rPr sz="614" spc="-24" dirty="0">
                <a:latin typeface="Lucida Sans Unicode"/>
                <a:cs typeface="Lucida Sans Unicode"/>
              </a:rPr>
              <a:t> </a:t>
            </a:r>
            <a:r>
              <a:rPr sz="614" spc="-37" dirty="0">
                <a:latin typeface="Lucida Sans Unicode"/>
                <a:cs typeface="Lucida Sans Unicode"/>
              </a:rPr>
              <a:t>or</a:t>
            </a:r>
            <a:r>
              <a:rPr sz="614" spc="-20" dirty="0">
                <a:latin typeface="Lucida Sans Unicode"/>
                <a:cs typeface="Lucida Sans Unicode"/>
              </a:rPr>
              <a:t> </a:t>
            </a:r>
            <a:r>
              <a:rPr sz="614" spc="-37" dirty="0">
                <a:latin typeface="Lucida Sans Unicode"/>
                <a:cs typeface="Lucida Sans Unicode"/>
              </a:rPr>
              <a:t>both</a:t>
            </a:r>
            <a:r>
              <a:rPr sz="614" spc="-24" dirty="0">
                <a:latin typeface="Lucida Sans Unicode"/>
                <a:cs typeface="Lucida Sans Unicode"/>
              </a:rPr>
              <a:t> </a:t>
            </a:r>
            <a:r>
              <a:rPr sz="614" spc="-14" dirty="0">
                <a:latin typeface="Lucida Sans Unicode"/>
                <a:cs typeface="Lucida Sans Unicode"/>
              </a:rPr>
              <a:t>vaccines</a:t>
            </a:r>
            <a:r>
              <a:rPr sz="614" spc="-24" dirty="0">
                <a:latin typeface="Lucida Sans Unicode"/>
                <a:cs typeface="Lucida Sans Unicode"/>
              </a:rPr>
              <a:t> </a:t>
            </a:r>
            <a:r>
              <a:rPr sz="614" spc="-17" dirty="0">
                <a:latin typeface="Lucida Sans Unicode"/>
                <a:cs typeface="Lucida Sans Unicode"/>
              </a:rPr>
              <a:t>may </a:t>
            </a:r>
            <a:r>
              <a:rPr sz="614" spc="-20" dirty="0">
                <a:latin typeface="Lucida Sans Unicode"/>
                <a:cs typeface="Lucida Sans Unicode"/>
              </a:rPr>
              <a:t>receive </a:t>
            </a:r>
            <a:r>
              <a:rPr sz="614" spc="-27" dirty="0">
                <a:latin typeface="Lucida Sans Unicode"/>
                <a:cs typeface="Lucida Sans Unicode"/>
              </a:rPr>
              <a:t>FDA</a:t>
            </a:r>
            <a:r>
              <a:rPr sz="614" spc="-20" dirty="0">
                <a:latin typeface="Lucida Sans Unicode"/>
                <a:cs typeface="Lucida Sans Unicode"/>
              </a:rPr>
              <a:t> </a:t>
            </a:r>
            <a:r>
              <a:rPr sz="614" spc="-24" dirty="0">
                <a:latin typeface="Lucida Sans Unicode"/>
                <a:cs typeface="Lucida Sans Unicode"/>
              </a:rPr>
              <a:t>Emergency</a:t>
            </a:r>
            <a:r>
              <a:rPr sz="614" spc="-17" dirty="0">
                <a:latin typeface="Lucida Sans Unicode"/>
                <a:cs typeface="Lucida Sans Unicode"/>
              </a:rPr>
              <a:t> </a:t>
            </a:r>
            <a:r>
              <a:rPr sz="614" spc="-14" dirty="0">
                <a:latin typeface="Lucida Sans Unicode"/>
                <a:cs typeface="Lucida Sans Unicode"/>
              </a:rPr>
              <a:t>Use</a:t>
            </a:r>
            <a:r>
              <a:rPr sz="614" spc="-20" dirty="0">
                <a:latin typeface="Lucida Sans Unicode"/>
                <a:cs typeface="Lucida Sans Unicode"/>
              </a:rPr>
              <a:t> </a:t>
            </a:r>
            <a:r>
              <a:rPr sz="614" spc="-34" dirty="0">
                <a:latin typeface="Lucida Sans Unicode"/>
                <a:cs typeface="Lucida Sans Unicode"/>
              </a:rPr>
              <a:t>Authorization</a:t>
            </a:r>
            <a:r>
              <a:rPr sz="614" spc="-20" dirty="0">
                <a:latin typeface="Lucida Sans Unicode"/>
                <a:cs typeface="Lucida Sans Unicode"/>
              </a:rPr>
              <a:t> </a:t>
            </a:r>
            <a:r>
              <a:rPr sz="614" spc="-7" dirty="0">
                <a:latin typeface="Lucida Sans Unicode"/>
                <a:cs typeface="Lucida Sans Unicode"/>
              </a:rPr>
              <a:t>(EUA)</a:t>
            </a:r>
            <a:r>
              <a:rPr sz="614" spc="-17" dirty="0">
                <a:latin typeface="Lucida Sans Unicode"/>
                <a:cs typeface="Lucida Sans Unicode"/>
              </a:rPr>
              <a:t> </a:t>
            </a:r>
            <a:r>
              <a:rPr sz="614" spc="-31" dirty="0">
                <a:latin typeface="Lucida Sans Unicode"/>
                <a:cs typeface="Lucida Sans Unicode"/>
              </a:rPr>
              <a:t>and</a:t>
            </a:r>
            <a:r>
              <a:rPr sz="614" spc="-20" dirty="0">
                <a:latin typeface="Lucida Sans Unicode"/>
                <a:cs typeface="Lucida Sans Unicode"/>
              </a:rPr>
              <a:t> </a:t>
            </a:r>
            <a:r>
              <a:rPr sz="614" spc="-34" dirty="0">
                <a:latin typeface="Lucida Sans Unicode"/>
                <a:cs typeface="Lucida Sans Unicode"/>
              </a:rPr>
              <a:t>CDC</a:t>
            </a:r>
            <a:r>
              <a:rPr sz="614" spc="-20" dirty="0">
                <a:latin typeface="Lucida Sans Unicode"/>
                <a:cs typeface="Lucida Sans Unicode"/>
              </a:rPr>
              <a:t> </a:t>
            </a:r>
            <a:r>
              <a:rPr sz="614" spc="-14" dirty="0">
                <a:latin typeface="Lucida Sans Unicode"/>
                <a:cs typeface="Lucida Sans Unicode"/>
              </a:rPr>
              <a:t>recommendation. </a:t>
            </a:r>
            <a:r>
              <a:rPr sz="614" spc="-31" dirty="0">
                <a:latin typeface="Lucida Sans Unicode"/>
                <a:cs typeface="Lucida Sans Unicode"/>
              </a:rPr>
              <a:t>Additional</a:t>
            </a:r>
            <a:r>
              <a:rPr sz="614" spc="-24" dirty="0">
                <a:latin typeface="Lucida Sans Unicode"/>
                <a:cs typeface="Lucida Sans Unicode"/>
              </a:rPr>
              <a:t> </a:t>
            </a:r>
            <a:r>
              <a:rPr sz="614" spc="-31" dirty="0">
                <a:latin typeface="Lucida Sans Unicode"/>
                <a:cs typeface="Lucida Sans Unicode"/>
              </a:rPr>
              <a:t>information</a:t>
            </a:r>
            <a:r>
              <a:rPr sz="614" spc="-20" dirty="0">
                <a:latin typeface="Lucida Sans Unicode"/>
                <a:cs typeface="Lucida Sans Unicode"/>
              </a:rPr>
              <a:t> </a:t>
            </a:r>
            <a:r>
              <a:rPr sz="614" spc="-27" dirty="0">
                <a:latin typeface="Lucida Sans Unicode"/>
                <a:cs typeface="Lucida Sans Unicode"/>
              </a:rPr>
              <a:t>will</a:t>
            </a:r>
            <a:r>
              <a:rPr sz="614" spc="-20" dirty="0">
                <a:latin typeface="Lucida Sans Unicode"/>
                <a:cs typeface="Lucida Sans Unicode"/>
              </a:rPr>
              <a:t> </a:t>
            </a:r>
            <a:r>
              <a:rPr sz="614" spc="-31" dirty="0">
                <a:latin typeface="Lucida Sans Unicode"/>
                <a:cs typeface="Lucida Sans Unicode"/>
              </a:rPr>
              <a:t>be</a:t>
            </a:r>
            <a:r>
              <a:rPr sz="614" spc="-24" dirty="0">
                <a:latin typeface="Lucida Sans Unicode"/>
                <a:cs typeface="Lucida Sans Unicode"/>
              </a:rPr>
              <a:t> </a:t>
            </a:r>
            <a:r>
              <a:rPr sz="614" spc="-20" dirty="0">
                <a:latin typeface="Lucida Sans Unicode"/>
                <a:cs typeface="Lucida Sans Unicode"/>
              </a:rPr>
              <a:t>released </a:t>
            </a:r>
            <a:r>
              <a:rPr sz="614" dirty="0">
                <a:latin typeface="Lucida Sans Unicode"/>
                <a:cs typeface="Lucida Sans Unicode"/>
              </a:rPr>
              <a:t>as</a:t>
            </a:r>
            <a:r>
              <a:rPr sz="614" spc="-20" dirty="0">
                <a:latin typeface="Lucida Sans Unicode"/>
                <a:cs typeface="Lucida Sans Unicode"/>
              </a:rPr>
              <a:t> </a:t>
            </a:r>
            <a:r>
              <a:rPr sz="614" spc="-27" dirty="0">
                <a:latin typeface="Lucida Sans Unicode"/>
                <a:cs typeface="Lucida Sans Unicode"/>
              </a:rPr>
              <a:t>it</a:t>
            </a:r>
            <a:r>
              <a:rPr sz="614" spc="-20" dirty="0">
                <a:latin typeface="Lucida Sans Unicode"/>
                <a:cs typeface="Lucida Sans Unicode"/>
              </a:rPr>
              <a:t> </a:t>
            </a:r>
            <a:r>
              <a:rPr sz="614" spc="-17" dirty="0">
                <a:latin typeface="Lucida Sans Unicode"/>
                <a:cs typeface="Lucida Sans Unicode"/>
              </a:rPr>
              <a:t>becomes</a:t>
            </a:r>
            <a:r>
              <a:rPr sz="614" spc="-24" dirty="0">
                <a:latin typeface="Lucida Sans Unicode"/>
                <a:cs typeface="Lucida Sans Unicode"/>
              </a:rPr>
              <a:t> available</a:t>
            </a:r>
            <a:r>
              <a:rPr sz="614" spc="-20" dirty="0">
                <a:latin typeface="Lucida Sans Unicode"/>
                <a:cs typeface="Lucida Sans Unicode"/>
              </a:rPr>
              <a:t> </a:t>
            </a:r>
            <a:r>
              <a:rPr sz="614" b="1" u="sng" spc="-7" dirty="0">
                <a:solidFill>
                  <a:srgbClr val="2EBDDB"/>
                </a:solidFill>
                <a:uFill>
                  <a:solidFill>
                    <a:srgbClr val="2EBDDB"/>
                  </a:solidFill>
                </a:uFill>
                <a:latin typeface="Arial"/>
                <a:cs typeface="Arial"/>
                <a:hlinkClick r:id="rId5"/>
              </a:rPr>
              <a:t>here.</a:t>
            </a:r>
            <a:endParaRPr sz="614">
              <a:latin typeface="Arial"/>
              <a:cs typeface="Arial"/>
            </a:endParaRPr>
          </a:p>
          <a:p>
            <a:pPr marL="8659" marR="153695">
              <a:lnSpc>
                <a:spcPct val="111100"/>
              </a:lnSpc>
              <a:spcBef>
                <a:spcPts val="409"/>
              </a:spcBef>
            </a:pPr>
            <a:r>
              <a:rPr sz="614" spc="-20" dirty="0">
                <a:latin typeface="Lucida Sans Unicode"/>
                <a:cs typeface="Lucida Sans Unicode"/>
              </a:rPr>
              <a:t>While</a:t>
            </a:r>
            <a:r>
              <a:rPr sz="614" spc="-24" dirty="0">
                <a:latin typeface="Lucida Sans Unicode"/>
                <a:cs typeface="Lucida Sans Unicode"/>
              </a:rPr>
              <a:t> </a:t>
            </a:r>
            <a:r>
              <a:rPr sz="614" spc="-31" dirty="0">
                <a:latin typeface="Lucida Sans Unicode"/>
                <a:cs typeface="Lucida Sans Unicode"/>
              </a:rPr>
              <a:t>there</a:t>
            </a:r>
            <a:r>
              <a:rPr sz="614" spc="-24" dirty="0">
                <a:latin typeface="Lucida Sans Unicode"/>
                <a:cs typeface="Lucida Sans Unicode"/>
              </a:rPr>
              <a:t> are still </a:t>
            </a:r>
            <a:r>
              <a:rPr sz="614" spc="-27" dirty="0">
                <a:latin typeface="Lucida Sans Unicode"/>
                <a:cs typeface="Lucida Sans Unicode"/>
              </a:rPr>
              <a:t>questions</a:t>
            </a:r>
            <a:r>
              <a:rPr sz="614" spc="-24" dirty="0">
                <a:latin typeface="Lucida Sans Unicode"/>
                <a:cs typeface="Lucida Sans Unicode"/>
              </a:rPr>
              <a:t> </a:t>
            </a:r>
            <a:r>
              <a:rPr sz="614" spc="-31" dirty="0">
                <a:latin typeface="Lucida Sans Unicode"/>
                <a:cs typeface="Lucida Sans Unicode"/>
              </a:rPr>
              <a:t>and</a:t>
            </a:r>
            <a:r>
              <a:rPr sz="614" spc="-24" dirty="0">
                <a:latin typeface="Lucida Sans Unicode"/>
                <a:cs typeface="Lucida Sans Unicode"/>
              </a:rPr>
              <a:t> </a:t>
            </a:r>
            <a:r>
              <a:rPr sz="614" spc="-31" dirty="0">
                <a:latin typeface="Lucida Sans Unicode"/>
                <a:cs typeface="Lucida Sans Unicode"/>
              </a:rPr>
              <a:t>much</a:t>
            </a:r>
            <a:r>
              <a:rPr sz="614" spc="-24" dirty="0">
                <a:latin typeface="Lucida Sans Unicode"/>
                <a:cs typeface="Lucida Sans Unicode"/>
              </a:rPr>
              <a:t> </a:t>
            </a:r>
            <a:r>
              <a:rPr sz="614" spc="-27" dirty="0">
                <a:latin typeface="Lucida Sans Unicode"/>
                <a:cs typeface="Lucida Sans Unicode"/>
              </a:rPr>
              <a:t>anticipation</a:t>
            </a:r>
            <a:r>
              <a:rPr sz="614" spc="-24" dirty="0">
                <a:latin typeface="Lucida Sans Unicode"/>
                <a:cs typeface="Lucida Sans Unicode"/>
              </a:rPr>
              <a:t> </a:t>
            </a:r>
            <a:r>
              <a:rPr sz="614" dirty="0">
                <a:latin typeface="Lucida Sans Unicode"/>
                <a:cs typeface="Lucida Sans Unicode"/>
              </a:rPr>
              <a:t>as</a:t>
            </a:r>
            <a:r>
              <a:rPr sz="614" spc="-24" dirty="0">
                <a:latin typeface="Lucida Sans Unicode"/>
                <a:cs typeface="Lucida Sans Unicode"/>
              </a:rPr>
              <a:t> </a:t>
            </a:r>
            <a:r>
              <a:rPr sz="614" spc="-34" dirty="0">
                <a:latin typeface="Lucida Sans Unicode"/>
                <a:cs typeface="Lucida Sans Unicode"/>
              </a:rPr>
              <a:t>to</a:t>
            </a:r>
            <a:r>
              <a:rPr sz="614" spc="-24" dirty="0">
                <a:latin typeface="Lucida Sans Unicode"/>
                <a:cs typeface="Lucida Sans Unicode"/>
              </a:rPr>
              <a:t> what </a:t>
            </a:r>
            <a:r>
              <a:rPr sz="614" spc="-31" dirty="0">
                <a:latin typeface="Lucida Sans Unicode"/>
                <a:cs typeface="Lucida Sans Unicode"/>
              </a:rPr>
              <a:t>the</a:t>
            </a:r>
            <a:r>
              <a:rPr sz="614" spc="-24" dirty="0">
                <a:latin typeface="Lucida Sans Unicode"/>
                <a:cs typeface="Lucida Sans Unicode"/>
              </a:rPr>
              <a:t> </a:t>
            </a:r>
            <a:r>
              <a:rPr sz="614" spc="-14" dirty="0">
                <a:latin typeface="Lucida Sans Unicode"/>
                <a:cs typeface="Lucida Sans Unicode"/>
              </a:rPr>
              <a:t>next </a:t>
            </a:r>
            <a:r>
              <a:rPr sz="614" spc="-17" dirty="0">
                <a:latin typeface="Lucida Sans Unicode"/>
                <a:cs typeface="Lucida Sans Unicode"/>
              </a:rPr>
              <a:t>steps</a:t>
            </a:r>
            <a:r>
              <a:rPr sz="614" spc="-27" dirty="0">
                <a:latin typeface="Lucida Sans Unicode"/>
                <a:cs typeface="Lucida Sans Unicode"/>
              </a:rPr>
              <a:t> will</a:t>
            </a:r>
            <a:r>
              <a:rPr sz="614" spc="-24" dirty="0">
                <a:latin typeface="Lucida Sans Unicode"/>
                <a:cs typeface="Lucida Sans Unicode"/>
              </a:rPr>
              <a:t> </a:t>
            </a:r>
            <a:r>
              <a:rPr sz="614" spc="-41" dirty="0">
                <a:latin typeface="Lucida Sans Unicode"/>
                <a:cs typeface="Lucida Sans Unicode"/>
              </a:rPr>
              <a:t>be,</a:t>
            </a:r>
            <a:r>
              <a:rPr sz="614" spc="-27" dirty="0">
                <a:latin typeface="Lucida Sans Unicode"/>
                <a:cs typeface="Lucida Sans Unicode"/>
              </a:rPr>
              <a:t> it</a:t>
            </a:r>
            <a:r>
              <a:rPr sz="614" spc="-24" dirty="0">
                <a:latin typeface="Lucida Sans Unicode"/>
                <a:cs typeface="Lucida Sans Unicode"/>
              </a:rPr>
              <a:t> </a:t>
            </a:r>
            <a:r>
              <a:rPr sz="614" spc="-14" dirty="0">
                <a:latin typeface="Lucida Sans Unicode"/>
                <a:cs typeface="Lucida Sans Unicode"/>
              </a:rPr>
              <a:t>is</a:t>
            </a:r>
            <a:r>
              <a:rPr sz="614" spc="-27" dirty="0">
                <a:latin typeface="Lucida Sans Unicode"/>
                <a:cs typeface="Lucida Sans Unicode"/>
              </a:rPr>
              <a:t> </a:t>
            </a:r>
            <a:r>
              <a:rPr sz="614" spc="-31" dirty="0">
                <a:latin typeface="Lucida Sans Unicode"/>
                <a:cs typeface="Lucida Sans Unicode"/>
              </a:rPr>
              <a:t>important</a:t>
            </a:r>
            <a:r>
              <a:rPr sz="614" spc="-24" dirty="0">
                <a:latin typeface="Lucida Sans Unicode"/>
                <a:cs typeface="Lucida Sans Unicode"/>
              </a:rPr>
              <a:t> </a:t>
            </a:r>
            <a:r>
              <a:rPr sz="614" spc="-34" dirty="0">
                <a:latin typeface="Lucida Sans Unicode"/>
                <a:cs typeface="Lucida Sans Unicode"/>
              </a:rPr>
              <a:t>to</a:t>
            </a:r>
            <a:r>
              <a:rPr sz="614" spc="-27" dirty="0">
                <a:latin typeface="Lucida Sans Unicode"/>
                <a:cs typeface="Lucida Sans Unicode"/>
              </a:rPr>
              <a:t> </a:t>
            </a:r>
            <a:r>
              <a:rPr sz="614" spc="-17" dirty="0">
                <a:latin typeface="Lucida Sans Unicode"/>
                <a:cs typeface="Lucida Sans Unicode"/>
              </a:rPr>
              <a:t>start</a:t>
            </a:r>
            <a:r>
              <a:rPr sz="614" spc="-24" dirty="0">
                <a:latin typeface="Lucida Sans Unicode"/>
                <a:cs typeface="Lucida Sans Unicode"/>
              </a:rPr>
              <a:t> </a:t>
            </a:r>
            <a:r>
              <a:rPr sz="614" spc="-34" dirty="0">
                <a:latin typeface="Lucida Sans Unicode"/>
                <a:cs typeface="Lucida Sans Unicode"/>
              </a:rPr>
              <a:t>preparing</a:t>
            </a:r>
            <a:r>
              <a:rPr sz="614" spc="-27" dirty="0">
                <a:latin typeface="Lucida Sans Unicode"/>
                <a:cs typeface="Lucida Sans Unicode"/>
              </a:rPr>
              <a:t> </a:t>
            </a:r>
            <a:r>
              <a:rPr sz="614" spc="-31" dirty="0">
                <a:latin typeface="Lucida Sans Unicode"/>
                <a:cs typeface="Lucida Sans Unicode"/>
              </a:rPr>
              <a:t>and</a:t>
            </a:r>
            <a:r>
              <a:rPr sz="614" spc="-24" dirty="0">
                <a:latin typeface="Lucida Sans Unicode"/>
                <a:cs typeface="Lucida Sans Unicode"/>
              </a:rPr>
              <a:t> acting</a:t>
            </a:r>
            <a:r>
              <a:rPr sz="614" spc="-27" dirty="0">
                <a:latin typeface="Lucida Sans Unicode"/>
                <a:cs typeface="Lucida Sans Unicode"/>
              </a:rPr>
              <a:t> </a:t>
            </a:r>
            <a:r>
              <a:rPr sz="614" spc="-14" dirty="0">
                <a:latin typeface="Lucida Sans Unicode"/>
                <a:cs typeface="Lucida Sans Unicode"/>
              </a:rPr>
              <a:t>now.</a:t>
            </a:r>
            <a:endParaRPr sz="614">
              <a:latin typeface="Lucida Sans Unicode"/>
              <a:cs typeface="Lucida Sans Unicode"/>
            </a:endParaRPr>
          </a:p>
        </p:txBody>
      </p:sp>
      <p:sp>
        <p:nvSpPr>
          <p:cNvPr id="3" name="object 3"/>
          <p:cNvSpPr/>
          <p:nvPr/>
        </p:nvSpPr>
        <p:spPr>
          <a:xfrm>
            <a:off x="3446318" y="0"/>
            <a:ext cx="1930977" cy="6466176"/>
          </a:xfrm>
          <a:custGeom>
            <a:avLst/>
            <a:gdLst/>
            <a:ahLst/>
            <a:cxnLst/>
            <a:rect l="l" t="t" r="r" b="b"/>
            <a:pathLst>
              <a:path w="2832100" h="9483725">
                <a:moveTo>
                  <a:pt x="2832100" y="0"/>
                </a:moveTo>
                <a:lnTo>
                  <a:pt x="0" y="0"/>
                </a:lnTo>
                <a:lnTo>
                  <a:pt x="0" y="9483725"/>
                </a:lnTo>
                <a:lnTo>
                  <a:pt x="2832100" y="9483725"/>
                </a:lnTo>
                <a:lnTo>
                  <a:pt x="2832100" y="0"/>
                </a:lnTo>
                <a:close/>
              </a:path>
            </a:pathLst>
          </a:custGeom>
          <a:solidFill>
            <a:srgbClr val="F3FAFC"/>
          </a:solidFill>
        </p:spPr>
        <p:txBody>
          <a:bodyPr wrap="square" lIns="0" tIns="0" rIns="0" bIns="0" rtlCol="0"/>
          <a:lstStyle/>
          <a:p>
            <a:endParaRPr sz="1227"/>
          </a:p>
        </p:txBody>
      </p:sp>
      <p:sp>
        <p:nvSpPr>
          <p:cNvPr id="4" name="object 4"/>
          <p:cNvSpPr txBox="1"/>
          <p:nvPr/>
        </p:nvSpPr>
        <p:spPr>
          <a:xfrm>
            <a:off x="3812023" y="384213"/>
            <a:ext cx="1387619" cy="2878375"/>
          </a:xfrm>
          <a:prstGeom prst="rect">
            <a:avLst/>
          </a:prstGeom>
        </p:spPr>
        <p:txBody>
          <a:bodyPr vert="horz" wrap="square" lIns="0" tIns="8659" rIns="0" bIns="0" rtlCol="0">
            <a:spAutoFit/>
          </a:bodyPr>
          <a:lstStyle/>
          <a:p>
            <a:pPr marL="8659">
              <a:spcBef>
                <a:spcPts val="68"/>
              </a:spcBef>
            </a:pPr>
            <a:r>
              <a:rPr sz="1091" b="1" spc="58" dirty="0">
                <a:latin typeface="Trebuchet MS"/>
                <a:cs typeface="Trebuchet MS"/>
              </a:rPr>
              <a:t>UPCOMING</a:t>
            </a:r>
            <a:r>
              <a:rPr sz="1091" b="1" spc="-112" dirty="0">
                <a:latin typeface="Trebuchet MS"/>
                <a:cs typeface="Trebuchet MS"/>
              </a:rPr>
              <a:t> </a:t>
            </a:r>
            <a:r>
              <a:rPr sz="1091" b="1" spc="44" dirty="0">
                <a:latin typeface="Trebuchet MS"/>
                <a:cs typeface="Trebuchet MS"/>
              </a:rPr>
              <a:t>EVENTS:</a:t>
            </a:r>
            <a:endParaRPr sz="1091">
              <a:latin typeface="Trebuchet MS"/>
              <a:cs typeface="Trebuchet MS"/>
            </a:endParaRPr>
          </a:p>
          <a:p>
            <a:pPr marL="8659">
              <a:spcBef>
                <a:spcPts val="1012"/>
              </a:spcBef>
            </a:pPr>
            <a:r>
              <a:rPr sz="818" b="1" u="sng" spc="55" dirty="0">
                <a:solidFill>
                  <a:srgbClr val="C7497F"/>
                </a:solidFill>
                <a:uFill>
                  <a:solidFill>
                    <a:srgbClr val="C7497F"/>
                  </a:solidFill>
                </a:uFill>
                <a:latin typeface="Trebuchet MS"/>
                <a:cs typeface="Trebuchet MS"/>
              </a:rPr>
              <a:t>JUNE</a:t>
            </a:r>
            <a:r>
              <a:rPr sz="818" b="1" u="sng" spc="-31" dirty="0">
                <a:solidFill>
                  <a:srgbClr val="C7497F"/>
                </a:solidFill>
                <a:uFill>
                  <a:solidFill>
                    <a:srgbClr val="C7497F"/>
                  </a:solidFill>
                </a:uFill>
                <a:latin typeface="Trebuchet MS"/>
                <a:cs typeface="Trebuchet MS"/>
              </a:rPr>
              <a:t> </a:t>
            </a:r>
            <a:r>
              <a:rPr sz="818" b="1" u="sng" spc="-41" dirty="0">
                <a:solidFill>
                  <a:srgbClr val="C7497F"/>
                </a:solidFill>
                <a:uFill>
                  <a:solidFill>
                    <a:srgbClr val="C7497F"/>
                  </a:solidFill>
                </a:uFill>
                <a:latin typeface="Trebuchet MS"/>
                <a:cs typeface="Trebuchet MS"/>
              </a:rPr>
              <a:t>15,</a:t>
            </a:r>
            <a:r>
              <a:rPr sz="818" b="1" u="sng" spc="-31" dirty="0">
                <a:solidFill>
                  <a:srgbClr val="C7497F"/>
                </a:solidFill>
                <a:uFill>
                  <a:solidFill>
                    <a:srgbClr val="C7497F"/>
                  </a:solidFill>
                </a:uFill>
                <a:latin typeface="Trebuchet MS"/>
                <a:cs typeface="Trebuchet MS"/>
              </a:rPr>
              <a:t> </a:t>
            </a:r>
            <a:r>
              <a:rPr sz="818" b="1" u="sng" dirty="0">
                <a:solidFill>
                  <a:srgbClr val="C7497F"/>
                </a:solidFill>
                <a:uFill>
                  <a:solidFill>
                    <a:srgbClr val="C7497F"/>
                  </a:solidFill>
                </a:uFill>
                <a:latin typeface="Trebuchet MS"/>
                <a:cs typeface="Trebuchet MS"/>
              </a:rPr>
              <a:t>5:30</a:t>
            </a:r>
            <a:r>
              <a:rPr sz="818" b="1" u="sng" spc="-31" dirty="0">
                <a:solidFill>
                  <a:srgbClr val="C7497F"/>
                </a:solidFill>
                <a:uFill>
                  <a:solidFill>
                    <a:srgbClr val="C7497F"/>
                  </a:solidFill>
                </a:uFill>
                <a:latin typeface="Trebuchet MS"/>
                <a:cs typeface="Trebuchet MS"/>
              </a:rPr>
              <a:t> </a:t>
            </a:r>
            <a:r>
              <a:rPr sz="818" b="1" u="sng" spc="48" dirty="0">
                <a:solidFill>
                  <a:srgbClr val="C7497F"/>
                </a:solidFill>
                <a:uFill>
                  <a:solidFill>
                    <a:srgbClr val="C7497F"/>
                  </a:solidFill>
                </a:uFill>
                <a:latin typeface="Trebuchet MS"/>
                <a:cs typeface="Trebuchet MS"/>
              </a:rPr>
              <a:t>PM</a:t>
            </a:r>
            <a:endParaRPr sz="818">
              <a:latin typeface="Trebuchet MS"/>
              <a:cs typeface="Trebuchet MS"/>
            </a:endParaRPr>
          </a:p>
          <a:p>
            <a:pPr marL="8659" marR="66673">
              <a:spcBef>
                <a:spcPts val="382"/>
              </a:spcBef>
            </a:pPr>
            <a:r>
              <a:rPr sz="682" b="1" dirty="0">
                <a:latin typeface="Arial"/>
                <a:cs typeface="Arial"/>
              </a:rPr>
              <a:t>I-</a:t>
            </a:r>
            <a:r>
              <a:rPr sz="682" b="1" spc="-51" dirty="0">
                <a:latin typeface="Arial"/>
                <a:cs typeface="Arial"/>
              </a:rPr>
              <a:t>VAC</a:t>
            </a:r>
            <a:r>
              <a:rPr sz="682" b="1" spc="3" dirty="0">
                <a:latin typeface="Arial"/>
                <a:cs typeface="Arial"/>
              </a:rPr>
              <a:t> </a:t>
            </a:r>
            <a:r>
              <a:rPr sz="682" b="1" spc="-44" dirty="0">
                <a:latin typeface="Arial"/>
                <a:cs typeface="Arial"/>
              </a:rPr>
              <a:t>&amp;</a:t>
            </a:r>
            <a:r>
              <a:rPr sz="682" b="1" spc="7" dirty="0">
                <a:latin typeface="Arial"/>
                <a:cs typeface="Arial"/>
              </a:rPr>
              <a:t> </a:t>
            </a:r>
            <a:r>
              <a:rPr sz="682" b="1" spc="-51" dirty="0">
                <a:latin typeface="Arial"/>
                <a:cs typeface="Arial"/>
              </a:rPr>
              <a:t>ECHO</a:t>
            </a:r>
            <a:r>
              <a:rPr sz="682" b="1" spc="3" dirty="0">
                <a:latin typeface="Arial"/>
                <a:cs typeface="Arial"/>
              </a:rPr>
              <a:t> </a:t>
            </a:r>
            <a:r>
              <a:rPr sz="682" b="1" spc="-7" dirty="0">
                <a:latin typeface="Arial"/>
                <a:cs typeface="Arial"/>
              </a:rPr>
              <a:t>Learning </a:t>
            </a:r>
            <a:r>
              <a:rPr sz="682" b="1" spc="-20" dirty="0">
                <a:latin typeface="Arial"/>
                <a:cs typeface="Arial"/>
              </a:rPr>
              <a:t>Collaborative</a:t>
            </a:r>
            <a:r>
              <a:rPr sz="682" b="1" spc="-7" dirty="0">
                <a:latin typeface="Arial"/>
                <a:cs typeface="Arial"/>
              </a:rPr>
              <a:t> </a:t>
            </a:r>
            <a:r>
              <a:rPr sz="682" b="1" spc="44" dirty="0">
                <a:latin typeface="Arial"/>
                <a:cs typeface="Arial"/>
              </a:rPr>
              <a:t>-</a:t>
            </a:r>
            <a:r>
              <a:rPr sz="682" b="1" spc="-3" dirty="0">
                <a:latin typeface="Arial"/>
                <a:cs typeface="Arial"/>
              </a:rPr>
              <a:t> </a:t>
            </a:r>
            <a:r>
              <a:rPr sz="682" b="1" spc="-20" dirty="0">
                <a:latin typeface="Arial"/>
                <a:cs typeface="Arial"/>
              </a:rPr>
              <a:t>Adult</a:t>
            </a:r>
            <a:r>
              <a:rPr sz="682" b="1" spc="-7" dirty="0">
                <a:latin typeface="Arial"/>
                <a:cs typeface="Arial"/>
              </a:rPr>
              <a:t> </a:t>
            </a:r>
            <a:r>
              <a:rPr sz="682" b="1" spc="-20" dirty="0">
                <a:latin typeface="Arial"/>
                <a:cs typeface="Arial"/>
              </a:rPr>
              <a:t>Populations</a:t>
            </a:r>
            <a:endParaRPr sz="682">
              <a:latin typeface="Arial"/>
              <a:cs typeface="Arial"/>
            </a:endParaRPr>
          </a:p>
          <a:p>
            <a:pPr marL="8659">
              <a:spcBef>
                <a:spcPts val="273"/>
              </a:spcBef>
            </a:pPr>
            <a:r>
              <a:rPr sz="614" b="1" u="sng" spc="-17" dirty="0">
                <a:solidFill>
                  <a:srgbClr val="2EBDDB"/>
                </a:solidFill>
                <a:uFill>
                  <a:solidFill>
                    <a:srgbClr val="2EBDDB"/>
                  </a:solidFill>
                </a:uFill>
                <a:latin typeface="Arial"/>
                <a:cs typeface="Arial"/>
                <a:hlinkClick r:id="rId6"/>
              </a:rPr>
              <a:t>Register</a:t>
            </a:r>
            <a:r>
              <a:rPr sz="614" b="1" u="sng" spc="-10" dirty="0">
                <a:solidFill>
                  <a:srgbClr val="2EBDDB"/>
                </a:solidFill>
                <a:uFill>
                  <a:solidFill>
                    <a:srgbClr val="2EBDDB"/>
                  </a:solidFill>
                </a:uFill>
                <a:latin typeface="Arial"/>
                <a:cs typeface="Arial"/>
                <a:hlinkClick r:id="rId6"/>
              </a:rPr>
              <a:t> </a:t>
            </a:r>
            <a:r>
              <a:rPr sz="614" b="1" u="sng" spc="-31" dirty="0">
                <a:solidFill>
                  <a:srgbClr val="2EBDDB"/>
                </a:solidFill>
                <a:uFill>
                  <a:solidFill>
                    <a:srgbClr val="2EBDDB"/>
                  </a:solidFill>
                </a:uFill>
                <a:latin typeface="Arial"/>
                <a:cs typeface="Arial"/>
                <a:hlinkClick r:id="rId6"/>
              </a:rPr>
              <a:t>on</a:t>
            </a:r>
            <a:r>
              <a:rPr sz="614" b="1" u="sng" spc="-7" dirty="0">
                <a:solidFill>
                  <a:srgbClr val="2EBDDB"/>
                </a:solidFill>
                <a:uFill>
                  <a:solidFill>
                    <a:srgbClr val="2EBDDB"/>
                  </a:solidFill>
                </a:uFill>
                <a:latin typeface="Arial"/>
                <a:cs typeface="Arial"/>
                <a:hlinkClick r:id="rId6"/>
              </a:rPr>
              <a:t> </a:t>
            </a:r>
            <a:r>
              <a:rPr sz="614" b="1" u="sng" spc="-14" dirty="0">
                <a:solidFill>
                  <a:srgbClr val="2EBDDB"/>
                </a:solidFill>
                <a:uFill>
                  <a:solidFill>
                    <a:srgbClr val="2EBDDB"/>
                  </a:solidFill>
                </a:uFill>
                <a:latin typeface="Arial"/>
                <a:cs typeface="Arial"/>
                <a:hlinkClick r:id="rId6"/>
              </a:rPr>
              <a:t>Zoo</a:t>
            </a:r>
            <a:r>
              <a:rPr sz="614" b="1" u="sng" spc="-14" dirty="0">
                <a:solidFill>
                  <a:srgbClr val="2EBDDB"/>
                </a:solidFill>
                <a:uFill>
                  <a:solidFill>
                    <a:srgbClr val="2EBDDB"/>
                  </a:solidFill>
                </a:uFill>
                <a:latin typeface="Arial"/>
                <a:cs typeface="Arial"/>
              </a:rPr>
              <a:t>m</a:t>
            </a:r>
            <a:endParaRPr sz="614">
              <a:latin typeface="Arial"/>
              <a:cs typeface="Arial"/>
            </a:endParaRPr>
          </a:p>
          <a:p>
            <a:pPr>
              <a:spcBef>
                <a:spcPts val="14"/>
              </a:spcBef>
            </a:pPr>
            <a:endParaRPr sz="1125">
              <a:latin typeface="Arial"/>
              <a:cs typeface="Arial"/>
            </a:endParaRPr>
          </a:p>
          <a:p>
            <a:pPr marL="8659"/>
            <a:r>
              <a:rPr sz="818" b="1" u="sng" spc="55" dirty="0">
                <a:solidFill>
                  <a:srgbClr val="C7497F"/>
                </a:solidFill>
                <a:uFill>
                  <a:solidFill>
                    <a:srgbClr val="C7497F"/>
                  </a:solidFill>
                </a:uFill>
                <a:latin typeface="Trebuchet MS"/>
                <a:cs typeface="Trebuchet MS"/>
              </a:rPr>
              <a:t>JUNE</a:t>
            </a:r>
            <a:r>
              <a:rPr sz="818" b="1" u="sng" spc="-51" dirty="0">
                <a:solidFill>
                  <a:srgbClr val="C7497F"/>
                </a:solidFill>
                <a:uFill>
                  <a:solidFill>
                    <a:srgbClr val="C7497F"/>
                  </a:solidFill>
                </a:uFill>
                <a:latin typeface="Trebuchet MS"/>
                <a:cs typeface="Trebuchet MS"/>
              </a:rPr>
              <a:t> </a:t>
            </a:r>
            <a:r>
              <a:rPr sz="818" b="1" u="sng" spc="-82" dirty="0">
                <a:solidFill>
                  <a:srgbClr val="C7497F"/>
                </a:solidFill>
                <a:uFill>
                  <a:solidFill>
                    <a:srgbClr val="C7497F"/>
                  </a:solidFill>
                </a:uFill>
                <a:latin typeface="Trebuchet MS"/>
                <a:cs typeface="Trebuchet MS"/>
              </a:rPr>
              <a:t>17,</a:t>
            </a:r>
            <a:r>
              <a:rPr sz="818" b="1" u="sng" spc="-48" dirty="0">
                <a:solidFill>
                  <a:srgbClr val="C7497F"/>
                </a:solidFill>
                <a:uFill>
                  <a:solidFill>
                    <a:srgbClr val="C7497F"/>
                  </a:solidFill>
                </a:uFill>
                <a:latin typeface="Trebuchet MS"/>
                <a:cs typeface="Trebuchet MS"/>
              </a:rPr>
              <a:t> </a:t>
            </a:r>
            <a:r>
              <a:rPr sz="818" b="1" u="sng" dirty="0">
                <a:solidFill>
                  <a:srgbClr val="C7497F"/>
                </a:solidFill>
                <a:uFill>
                  <a:solidFill>
                    <a:srgbClr val="C7497F"/>
                  </a:solidFill>
                </a:uFill>
                <a:latin typeface="Trebuchet MS"/>
                <a:cs typeface="Trebuchet MS"/>
              </a:rPr>
              <a:t>7:30</a:t>
            </a:r>
            <a:r>
              <a:rPr sz="818" b="1" u="sng" spc="-51" dirty="0">
                <a:solidFill>
                  <a:srgbClr val="C7497F"/>
                </a:solidFill>
                <a:uFill>
                  <a:solidFill>
                    <a:srgbClr val="C7497F"/>
                  </a:solidFill>
                </a:uFill>
                <a:latin typeface="Trebuchet MS"/>
                <a:cs typeface="Trebuchet MS"/>
              </a:rPr>
              <a:t> </a:t>
            </a:r>
            <a:r>
              <a:rPr sz="818" b="1" u="sng" spc="51" dirty="0">
                <a:solidFill>
                  <a:srgbClr val="C7497F"/>
                </a:solidFill>
                <a:uFill>
                  <a:solidFill>
                    <a:srgbClr val="C7497F"/>
                  </a:solidFill>
                </a:uFill>
                <a:latin typeface="Trebuchet MS"/>
                <a:cs typeface="Trebuchet MS"/>
              </a:rPr>
              <a:t>AM</a:t>
            </a:r>
            <a:endParaRPr sz="818">
              <a:latin typeface="Trebuchet MS"/>
              <a:cs typeface="Trebuchet MS"/>
            </a:endParaRPr>
          </a:p>
          <a:p>
            <a:pPr marL="8659">
              <a:spcBef>
                <a:spcPts val="382"/>
              </a:spcBef>
            </a:pPr>
            <a:r>
              <a:rPr sz="682" b="1" dirty="0">
                <a:latin typeface="Arial"/>
                <a:cs typeface="Arial"/>
              </a:rPr>
              <a:t>I-</a:t>
            </a:r>
            <a:r>
              <a:rPr sz="682" b="1" spc="-51" dirty="0">
                <a:latin typeface="Arial"/>
                <a:cs typeface="Arial"/>
              </a:rPr>
              <a:t>VAC</a:t>
            </a:r>
            <a:r>
              <a:rPr sz="682" b="1" spc="7" dirty="0">
                <a:latin typeface="Arial"/>
                <a:cs typeface="Arial"/>
              </a:rPr>
              <a:t> </a:t>
            </a:r>
            <a:r>
              <a:rPr sz="682" b="1" spc="-20" dirty="0">
                <a:latin typeface="Arial"/>
                <a:cs typeface="Arial"/>
              </a:rPr>
              <a:t>Vaccine</a:t>
            </a:r>
            <a:r>
              <a:rPr sz="682" b="1" spc="7" dirty="0">
                <a:latin typeface="Arial"/>
                <a:cs typeface="Arial"/>
              </a:rPr>
              <a:t> </a:t>
            </a:r>
            <a:r>
              <a:rPr sz="682" b="1" spc="-7" dirty="0">
                <a:latin typeface="Arial"/>
                <a:cs typeface="Arial"/>
              </a:rPr>
              <a:t>Bootcamp</a:t>
            </a:r>
            <a:endParaRPr sz="682">
              <a:latin typeface="Arial"/>
              <a:cs typeface="Arial"/>
            </a:endParaRPr>
          </a:p>
          <a:p>
            <a:pPr marL="8659">
              <a:spcBef>
                <a:spcPts val="273"/>
              </a:spcBef>
            </a:pPr>
            <a:r>
              <a:rPr sz="614" b="1" u="sng" spc="-17" dirty="0">
                <a:solidFill>
                  <a:srgbClr val="2EBDDB"/>
                </a:solidFill>
                <a:uFill>
                  <a:solidFill>
                    <a:srgbClr val="2EBDDB"/>
                  </a:solidFill>
                </a:uFill>
                <a:latin typeface="Arial"/>
                <a:cs typeface="Arial"/>
                <a:hlinkClick r:id="rId7"/>
              </a:rPr>
              <a:t>Register</a:t>
            </a:r>
            <a:r>
              <a:rPr sz="614" b="1" u="sng" spc="-10" dirty="0">
                <a:solidFill>
                  <a:srgbClr val="2EBDDB"/>
                </a:solidFill>
                <a:uFill>
                  <a:solidFill>
                    <a:srgbClr val="2EBDDB"/>
                  </a:solidFill>
                </a:uFill>
                <a:latin typeface="Arial"/>
                <a:cs typeface="Arial"/>
                <a:hlinkClick r:id="rId7"/>
              </a:rPr>
              <a:t> </a:t>
            </a:r>
            <a:r>
              <a:rPr sz="614" b="1" u="sng" spc="-31" dirty="0">
                <a:solidFill>
                  <a:srgbClr val="2EBDDB"/>
                </a:solidFill>
                <a:uFill>
                  <a:solidFill>
                    <a:srgbClr val="2EBDDB"/>
                  </a:solidFill>
                </a:uFill>
                <a:latin typeface="Arial"/>
                <a:cs typeface="Arial"/>
                <a:hlinkClick r:id="rId7"/>
              </a:rPr>
              <a:t>on</a:t>
            </a:r>
            <a:r>
              <a:rPr sz="614" b="1" u="sng" spc="-7" dirty="0">
                <a:solidFill>
                  <a:srgbClr val="2EBDDB"/>
                </a:solidFill>
                <a:uFill>
                  <a:solidFill>
                    <a:srgbClr val="2EBDDB"/>
                  </a:solidFill>
                </a:uFill>
                <a:latin typeface="Arial"/>
                <a:cs typeface="Arial"/>
                <a:hlinkClick r:id="rId7"/>
              </a:rPr>
              <a:t> </a:t>
            </a:r>
            <a:r>
              <a:rPr sz="614" b="1" u="sng" spc="-14" dirty="0">
                <a:solidFill>
                  <a:srgbClr val="2EBDDB"/>
                </a:solidFill>
                <a:uFill>
                  <a:solidFill>
                    <a:srgbClr val="2EBDDB"/>
                  </a:solidFill>
                </a:uFill>
                <a:latin typeface="Arial"/>
                <a:cs typeface="Arial"/>
                <a:hlinkClick r:id="rId7"/>
              </a:rPr>
              <a:t>Zoom</a:t>
            </a:r>
            <a:endParaRPr sz="614">
              <a:latin typeface="Arial"/>
              <a:cs typeface="Arial"/>
            </a:endParaRPr>
          </a:p>
          <a:p>
            <a:pPr>
              <a:spcBef>
                <a:spcPts val="17"/>
              </a:spcBef>
            </a:pPr>
            <a:endParaRPr sz="1125">
              <a:latin typeface="Arial"/>
              <a:cs typeface="Arial"/>
            </a:endParaRPr>
          </a:p>
          <a:p>
            <a:pPr marL="8659"/>
            <a:r>
              <a:rPr sz="818" b="1" u="sng" spc="55" dirty="0">
                <a:solidFill>
                  <a:srgbClr val="C7497F"/>
                </a:solidFill>
                <a:uFill>
                  <a:solidFill>
                    <a:srgbClr val="C7497F"/>
                  </a:solidFill>
                </a:uFill>
                <a:latin typeface="Trebuchet MS"/>
                <a:cs typeface="Trebuchet MS"/>
              </a:rPr>
              <a:t>JUNE</a:t>
            </a:r>
            <a:r>
              <a:rPr sz="818" b="1" u="sng" spc="-31" dirty="0">
                <a:solidFill>
                  <a:srgbClr val="C7497F"/>
                </a:solidFill>
                <a:uFill>
                  <a:solidFill>
                    <a:srgbClr val="C7497F"/>
                  </a:solidFill>
                </a:uFill>
                <a:latin typeface="Trebuchet MS"/>
                <a:cs typeface="Trebuchet MS"/>
              </a:rPr>
              <a:t> </a:t>
            </a:r>
            <a:r>
              <a:rPr sz="818" b="1" u="sng" spc="-34" dirty="0">
                <a:solidFill>
                  <a:srgbClr val="C7497F"/>
                </a:solidFill>
                <a:uFill>
                  <a:solidFill>
                    <a:srgbClr val="C7497F"/>
                  </a:solidFill>
                </a:uFill>
                <a:latin typeface="Trebuchet MS"/>
                <a:cs typeface="Trebuchet MS"/>
              </a:rPr>
              <a:t>21,</a:t>
            </a:r>
            <a:r>
              <a:rPr sz="818" b="1" u="sng" spc="-31" dirty="0">
                <a:solidFill>
                  <a:srgbClr val="C7497F"/>
                </a:solidFill>
                <a:uFill>
                  <a:solidFill>
                    <a:srgbClr val="C7497F"/>
                  </a:solidFill>
                </a:uFill>
                <a:latin typeface="Trebuchet MS"/>
                <a:cs typeface="Trebuchet MS"/>
              </a:rPr>
              <a:t> </a:t>
            </a:r>
            <a:r>
              <a:rPr sz="818" b="1" u="sng" dirty="0">
                <a:solidFill>
                  <a:srgbClr val="C7497F"/>
                </a:solidFill>
                <a:uFill>
                  <a:solidFill>
                    <a:srgbClr val="C7497F"/>
                  </a:solidFill>
                </a:uFill>
                <a:latin typeface="Trebuchet MS"/>
                <a:cs typeface="Trebuchet MS"/>
              </a:rPr>
              <a:t>5:30</a:t>
            </a:r>
            <a:r>
              <a:rPr sz="818" b="1" u="sng" spc="-31" dirty="0">
                <a:solidFill>
                  <a:srgbClr val="C7497F"/>
                </a:solidFill>
                <a:uFill>
                  <a:solidFill>
                    <a:srgbClr val="C7497F"/>
                  </a:solidFill>
                </a:uFill>
                <a:latin typeface="Trebuchet MS"/>
                <a:cs typeface="Trebuchet MS"/>
              </a:rPr>
              <a:t> </a:t>
            </a:r>
            <a:r>
              <a:rPr sz="818" b="1" u="sng" spc="48" dirty="0">
                <a:solidFill>
                  <a:srgbClr val="C7497F"/>
                </a:solidFill>
                <a:uFill>
                  <a:solidFill>
                    <a:srgbClr val="C7497F"/>
                  </a:solidFill>
                </a:uFill>
                <a:latin typeface="Trebuchet MS"/>
                <a:cs typeface="Trebuchet MS"/>
              </a:rPr>
              <a:t>PM</a:t>
            </a:r>
            <a:endParaRPr sz="818">
              <a:latin typeface="Trebuchet MS"/>
              <a:cs typeface="Trebuchet MS"/>
            </a:endParaRPr>
          </a:p>
          <a:p>
            <a:pPr marL="8659" marR="415625">
              <a:spcBef>
                <a:spcPts val="382"/>
              </a:spcBef>
            </a:pPr>
            <a:r>
              <a:rPr sz="682" b="1" dirty="0">
                <a:latin typeface="Arial"/>
                <a:cs typeface="Arial"/>
              </a:rPr>
              <a:t>I-</a:t>
            </a:r>
            <a:r>
              <a:rPr sz="682" b="1" spc="-51" dirty="0">
                <a:latin typeface="Arial"/>
                <a:cs typeface="Arial"/>
              </a:rPr>
              <a:t>VAC</a:t>
            </a:r>
            <a:r>
              <a:rPr sz="682" b="1" spc="3" dirty="0">
                <a:latin typeface="Arial"/>
                <a:cs typeface="Arial"/>
              </a:rPr>
              <a:t> </a:t>
            </a:r>
            <a:r>
              <a:rPr sz="682" b="1" spc="-44" dirty="0">
                <a:latin typeface="Arial"/>
                <a:cs typeface="Arial"/>
              </a:rPr>
              <a:t>&amp;</a:t>
            </a:r>
            <a:r>
              <a:rPr sz="682" b="1" spc="7" dirty="0">
                <a:latin typeface="Arial"/>
                <a:cs typeface="Arial"/>
              </a:rPr>
              <a:t> </a:t>
            </a:r>
            <a:r>
              <a:rPr sz="682" b="1" spc="-51" dirty="0">
                <a:latin typeface="Arial"/>
                <a:cs typeface="Arial"/>
              </a:rPr>
              <a:t>ECHO</a:t>
            </a:r>
            <a:r>
              <a:rPr sz="682" b="1" spc="3" dirty="0">
                <a:latin typeface="Arial"/>
                <a:cs typeface="Arial"/>
              </a:rPr>
              <a:t> </a:t>
            </a:r>
            <a:r>
              <a:rPr sz="682" b="1" spc="-7" dirty="0">
                <a:latin typeface="Arial"/>
                <a:cs typeface="Arial"/>
              </a:rPr>
              <a:t>Learning </a:t>
            </a:r>
            <a:r>
              <a:rPr sz="682" b="1" spc="-20" dirty="0">
                <a:latin typeface="Arial"/>
                <a:cs typeface="Arial"/>
              </a:rPr>
              <a:t>Collaborative</a:t>
            </a:r>
            <a:r>
              <a:rPr sz="682" b="1" dirty="0">
                <a:latin typeface="Arial"/>
                <a:cs typeface="Arial"/>
              </a:rPr>
              <a:t> </a:t>
            </a:r>
            <a:r>
              <a:rPr sz="682" b="1" spc="44" dirty="0">
                <a:latin typeface="Arial"/>
                <a:cs typeface="Arial"/>
              </a:rPr>
              <a:t>-</a:t>
            </a:r>
            <a:r>
              <a:rPr sz="682" b="1" dirty="0">
                <a:latin typeface="Arial"/>
                <a:cs typeface="Arial"/>
              </a:rPr>
              <a:t> </a:t>
            </a:r>
            <a:r>
              <a:rPr sz="682" b="1" spc="-14" dirty="0">
                <a:latin typeface="Arial"/>
                <a:cs typeface="Arial"/>
              </a:rPr>
              <a:t>Pediatric </a:t>
            </a:r>
            <a:r>
              <a:rPr sz="682" b="1" spc="-7" dirty="0">
                <a:latin typeface="Arial"/>
                <a:cs typeface="Arial"/>
              </a:rPr>
              <a:t>Populations</a:t>
            </a:r>
            <a:endParaRPr sz="682">
              <a:latin typeface="Arial"/>
              <a:cs typeface="Arial"/>
            </a:endParaRPr>
          </a:p>
          <a:p>
            <a:pPr marL="8659">
              <a:spcBef>
                <a:spcPts val="273"/>
              </a:spcBef>
            </a:pPr>
            <a:r>
              <a:rPr sz="614" b="1" u="sng" spc="-17" dirty="0">
                <a:solidFill>
                  <a:srgbClr val="2EBDDB"/>
                </a:solidFill>
                <a:uFill>
                  <a:solidFill>
                    <a:srgbClr val="2EBDDB"/>
                  </a:solidFill>
                </a:uFill>
                <a:latin typeface="Arial"/>
                <a:cs typeface="Arial"/>
                <a:hlinkClick r:id="rId8"/>
              </a:rPr>
              <a:t>Register</a:t>
            </a:r>
            <a:r>
              <a:rPr sz="614" b="1" u="sng" spc="-10" dirty="0">
                <a:solidFill>
                  <a:srgbClr val="2EBDDB"/>
                </a:solidFill>
                <a:uFill>
                  <a:solidFill>
                    <a:srgbClr val="2EBDDB"/>
                  </a:solidFill>
                </a:uFill>
                <a:latin typeface="Arial"/>
                <a:cs typeface="Arial"/>
                <a:hlinkClick r:id="rId8"/>
              </a:rPr>
              <a:t> </a:t>
            </a:r>
            <a:r>
              <a:rPr sz="614" b="1" u="sng" spc="-31" dirty="0">
                <a:solidFill>
                  <a:srgbClr val="2EBDDB"/>
                </a:solidFill>
                <a:uFill>
                  <a:solidFill>
                    <a:srgbClr val="2EBDDB"/>
                  </a:solidFill>
                </a:uFill>
                <a:latin typeface="Arial"/>
                <a:cs typeface="Arial"/>
                <a:hlinkClick r:id="rId8"/>
              </a:rPr>
              <a:t>on</a:t>
            </a:r>
            <a:r>
              <a:rPr sz="614" b="1" u="sng" spc="-7" dirty="0">
                <a:solidFill>
                  <a:srgbClr val="2EBDDB"/>
                </a:solidFill>
                <a:uFill>
                  <a:solidFill>
                    <a:srgbClr val="2EBDDB"/>
                  </a:solidFill>
                </a:uFill>
                <a:latin typeface="Arial"/>
                <a:cs typeface="Arial"/>
                <a:hlinkClick r:id="rId8"/>
              </a:rPr>
              <a:t> </a:t>
            </a:r>
            <a:r>
              <a:rPr sz="614" b="1" u="sng" spc="-14" dirty="0">
                <a:solidFill>
                  <a:srgbClr val="2EBDDB"/>
                </a:solidFill>
                <a:uFill>
                  <a:solidFill>
                    <a:srgbClr val="2EBDDB"/>
                  </a:solidFill>
                </a:uFill>
                <a:latin typeface="Arial"/>
                <a:cs typeface="Arial"/>
                <a:hlinkClick r:id="rId8"/>
              </a:rPr>
              <a:t>Zoom</a:t>
            </a:r>
            <a:endParaRPr sz="614">
              <a:latin typeface="Arial"/>
              <a:cs typeface="Arial"/>
            </a:endParaRPr>
          </a:p>
          <a:p>
            <a:pPr>
              <a:spcBef>
                <a:spcPts val="7"/>
              </a:spcBef>
            </a:pPr>
            <a:endParaRPr sz="955">
              <a:latin typeface="Arial"/>
              <a:cs typeface="Arial"/>
            </a:endParaRPr>
          </a:p>
          <a:p>
            <a:pPr marL="8659"/>
            <a:r>
              <a:rPr sz="818" b="1" u="sng" spc="55" dirty="0">
                <a:solidFill>
                  <a:srgbClr val="C7497F"/>
                </a:solidFill>
                <a:uFill>
                  <a:solidFill>
                    <a:srgbClr val="C7497F"/>
                  </a:solidFill>
                </a:uFill>
                <a:latin typeface="Trebuchet MS"/>
                <a:cs typeface="Trebuchet MS"/>
              </a:rPr>
              <a:t>JUNE</a:t>
            </a:r>
            <a:r>
              <a:rPr sz="818" b="1" u="sng" spc="-31" dirty="0">
                <a:solidFill>
                  <a:srgbClr val="C7497F"/>
                </a:solidFill>
                <a:uFill>
                  <a:solidFill>
                    <a:srgbClr val="C7497F"/>
                  </a:solidFill>
                </a:uFill>
                <a:latin typeface="Trebuchet MS"/>
                <a:cs typeface="Trebuchet MS"/>
              </a:rPr>
              <a:t> </a:t>
            </a:r>
            <a:r>
              <a:rPr sz="818" b="1" u="sng" spc="-20" dirty="0">
                <a:solidFill>
                  <a:srgbClr val="C7497F"/>
                </a:solidFill>
                <a:uFill>
                  <a:solidFill>
                    <a:srgbClr val="C7497F"/>
                  </a:solidFill>
                </a:uFill>
                <a:latin typeface="Trebuchet MS"/>
                <a:cs typeface="Trebuchet MS"/>
              </a:rPr>
              <a:t>29,</a:t>
            </a:r>
            <a:r>
              <a:rPr sz="818" b="1" u="sng" spc="-31" dirty="0">
                <a:solidFill>
                  <a:srgbClr val="C7497F"/>
                </a:solidFill>
                <a:uFill>
                  <a:solidFill>
                    <a:srgbClr val="C7497F"/>
                  </a:solidFill>
                </a:uFill>
                <a:latin typeface="Trebuchet MS"/>
                <a:cs typeface="Trebuchet MS"/>
              </a:rPr>
              <a:t> </a:t>
            </a:r>
            <a:r>
              <a:rPr sz="818" b="1" u="sng" dirty="0">
                <a:solidFill>
                  <a:srgbClr val="C7497F"/>
                </a:solidFill>
                <a:uFill>
                  <a:solidFill>
                    <a:srgbClr val="C7497F"/>
                  </a:solidFill>
                </a:uFill>
                <a:latin typeface="Trebuchet MS"/>
                <a:cs typeface="Trebuchet MS"/>
              </a:rPr>
              <a:t>5:30</a:t>
            </a:r>
            <a:r>
              <a:rPr sz="818" b="1" u="sng" spc="-31" dirty="0">
                <a:solidFill>
                  <a:srgbClr val="C7497F"/>
                </a:solidFill>
                <a:uFill>
                  <a:solidFill>
                    <a:srgbClr val="C7497F"/>
                  </a:solidFill>
                </a:uFill>
                <a:latin typeface="Trebuchet MS"/>
                <a:cs typeface="Trebuchet MS"/>
              </a:rPr>
              <a:t> </a:t>
            </a:r>
            <a:r>
              <a:rPr sz="818" b="1" u="sng" spc="48" dirty="0">
                <a:solidFill>
                  <a:srgbClr val="C7497F"/>
                </a:solidFill>
                <a:uFill>
                  <a:solidFill>
                    <a:srgbClr val="C7497F"/>
                  </a:solidFill>
                </a:uFill>
                <a:latin typeface="Trebuchet MS"/>
                <a:cs typeface="Trebuchet MS"/>
              </a:rPr>
              <a:t>PM</a:t>
            </a:r>
            <a:endParaRPr sz="818">
              <a:latin typeface="Trebuchet MS"/>
              <a:cs typeface="Trebuchet MS"/>
            </a:endParaRPr>
          </a:p>
          <a:p>
            <a:pPr marL="8659" marR="66673">
              <a:spcBef>
                <a:spcPts val="382"/>
              </a:spcBef>
            </a:pPr>
            <a:r>
              <a:rPr sz="682" b="1" dirty="0">
                <a:latin typeface="Arial"/>
                <a:cs typeface="Arial"/>
              </a:rPr>
              <a:t>I-</a:t>
            </a:r>
            <a:r>
              <a:rPr sz="682" b="1" spc="-51" dirty="0">
                <a:latin typeface="Arial"/>
                <a:cs typeface="Arial"/>
              </a:rPr>
              <a:t>VAC</a:t>
            </a:r>
            <a:r>
              <a:rPr sz="682" b="1" spc="3" dirty="0">
                <a:latin typeface="Arial"/>
                <a:cs typeface="Arial"/>
              </a:rPr>
              <a:t> </a:t>
            </a:r>
            <a:r>
              <a:rPr sz="682" b="1" spc="-44" dirty="0">
                <a:latin typeface="Arial"/>
                <a:cs typeface="Arial"/>
              </a:rPr>
              <a:t>&amp;</a:t>
            </a:r>
            <a:r>
              <a:rPr sz="682" b="1" spc="7" dirty="0">
                <a:latin typeface="Arial"/>
                <a:cs typeface="Arial"/>
              </a:rPr>
              <a:t> </a:t>
            </a:r>
            <a:r>
              <a:rPr sz="682" b="1" spc="-51" dirty="0">
                <a:latin typeface="Arial"/>
                <a:cs typeface="Arial"/>
              </a:rPr>
              <a:t>ECHO</a:t>
            </a:r>
            <a:r>
              <a:rPr sz="682" b="1" spc="3" dirty="0">
                <a:latin typeface="Arial"/>
                <a:cs typeface="Arial"/>
              </a:rPr>
              <a:t> </a:t>
            </a:r>
            <a:r>
              <a:rPr sz="682" b="1" spc="-7" dirty="0">
                <a:latin typeface="Arial"/>
                <a:cs typeface="Arial"/>
              </a:rPr>
              <a:t>Learning </a:t>
            </a:r>
            <a:r>
              <a:rPr sz="682" b="1" spc="-20" dirty="0">
                <a:latin typeface="Arial"/>
                <a:cs typeface="Arial"/>
              </a:rPr>
              <a:t>Collaborative</a:t>
            </a:r>
            <a:r>
              <a:rPr sz="682" b="1" spc="-7" dirty="0">
                <a:latin typeface="Arial"/>
                <a:cs typeface="Arial"/>
              </a:rPr>
              <a:t> </a:t>
            </a:r>
            <a:r>
              <a:rPr sz="682" b="1" spc="44" dirty="0">
                <a:latin typeface="Arial"/>
                <a:cs typeface="Arial"/>
              </a:rPr>
              <a:t>-</a:t>
            </a:r>
            <a:r>
              <a:rPr sz="682" b="1" spc="-3" dirty="0">
                <a:latin typeface="Arial"/>
                <a:cs typeface="Arial"/>
              </a:rPr>
              <a:t> </a:t>
            </a:r>
            <a:r>
              <a:rPr sz="682" b="1" spc="-20" dirty="0">
                <a:latin typeface="Arial"/>
                <a:cs typeface="Arial"/>
              </a:rPr>
              <a:t>Adult</a:t>
            </a:r>
            <a:r>
              <a:rPr sz="682" b="1" spc="-7" dirty="0">
                <a:latin typeface="Arial"/>
                <a:cs typeface="Arial"/>
              </a:rPr>
              <a:t> </a:t>
            </a:r>
            <a:r>
              <a:rPr sz="682" b="1" spc="-20" dirty="0">
                <a:latin typeface="Arial"/>
                <a:cs typeface="Arial"/>
              </a:rPr>
              <a:t>Populations</a:t>
            </a:r>
            <a:endParaRPr sz="682">
              <a:latin typeface="Arial"/>
              <a:cs typeface="Arial"/>
            </a:endParaRPr>
          </a:p>
          <a:p>
            <a:pPr marL="8659">
              <a:spcBef>
                <a:spcPts val="273"/>
              </a:spcBef>
            </a:pPr>
            <a:r>
              <a:rPr sz="614" b="1" u="sng" spc="-17" dirty="0">
                <a:solidFill>
                  <a:srgbClr val="2EBDDB"/>
                </a:solidFill>
                <a:uFill>
                  <a:solidFill>
                    <a:srgbClr val="2EBDDB"/>
                  </a:solidFill>
                </a:uFill>
                <a:latin typeface="Arial"/>
                <a:cs typeface="Arial"/>
                <a:hlinkClick r:id="rId6"/>
              </a:rPr>
              <a:t>Register</a:t>
            </a:r>
            <a:r>
              <a:rPr sz="614" b="1" u="sng" spc="-10" dirty="0">
                <a:solidFill>
                  <a:srgbClr val="2EBDDB"/>
                </a:solidFill>
                <a:uFill>
                  <a:solidFill>
                    <a:srgbClr val="2EBDDB"/>
                  </a:solidFill>
                </a:uFill>
                <a:latin typeface="Arial"/>
                <a:cs typeface="Arial"/>
                <a:hlinkClick r:id="rId6"/>
              </a:rPr>
              <a:t> </a:t>
            </a:r>
            <a:r>
              <a:rPr sz="614" b="1" u="sng" spc="-31" dirty="0">
                <a:solidFill>
                  <a:srgbClr val="2EBDDB"/>
                </a:solidFill>
                <a:uFill>
                  <a:solidFill>
                    <a:srgbClr val="2EBDDB"/>
                  </a:solidFill>
                </a:uFill>
                <a:latin typeface="Arial"/>
                <a:cs typeface="Arial"/>
                <a:hlinkClick r:id="rId6"/>
              </a:rPr>
              <a:t>on</a:t>
            </a:r>
            <a:r>
              <a:rPr sz="614" b="1" u="sng" spc="-7" dirty="0">
                <a:solidFill>
                  <a:srgbClr val="2EBDDB"/>
                </a:solidFill>
                <a:uFill>
                  <a:solidFill>
                    <a:srgbClr val="2EBDDB"/>
                  </a:solidFill>
                </a:uFill>
                <a:latin typeface="Arial"/>
                <a:cs typeface="Arial"/>
                <a:hlinkClick r:id="rId6"/>
              </a:rPr>
              <a:t> </a:t>
            </a:r>
            <a:r>
              <a:rPr sz="614" b="1" u="sng" spc="-14" dirty="0">
                <a:solidFill>
                  <a:srgbClr val="2EBDDB"/>
                </a:solidFill>
                <a:uFill>
                  <a:solidFill>
                    <a:srgbClr val="2EBDDB"/>
                  </a:solidFill>
                </a:uFill>
                <a:latin typeface="Arial"/>
                <a:cs typeface="Arial"/>
                <a:hlinkClick r:id="rId6"/>
              </a:rPr>
              <a:t>Zoom</a:t>
            </a:r>
            <a:endParaRPr sz="614">
              <a:latin typeface="Arial"/>
              <a:cs typeface="Arial"/>
            </a:endParaRPr>
          </a:p>
        </p:txBody>
      </p:sp>
      <p:sp>
        <p:nvSpPr>
          <p:cNvPr id="5" name="object 5"/>
          <p:cNvSpPr txBox="1"/>
          <p:nvPr/>
        </p:nvSpPr>
        <p:spPr>
          <a:xfrm>
            <a:off x="3812023" y="3270537"/>
            <a:ext cx="975014" cy="692369"/>
          </a:xfrm>
          <a:prstGeom prst="rect">
            <a:avLst/>
          </a:prstGeom>
        </p:spPr>
        <p:txBody>
          <a:bodyPr vert="horz" wrap="square" lIns="0" tIns="66675" rIns="0" bIns="0" rtlCol="0">
            <a:spAutoFit/>
          </a:bodyPr>
          <a:lstStyle/>
          <a:p>
            <a:pPr marL="8659">
              <a:spcBef>
                <a:spcPts val="525"/>
              </a:spcBef>
            </a:pPr>
            <a:r>
              <a:rPr sz="818" b="1" u="sng" spc="37" dirty="0">
                <a:solidFill>
                  <a:srgbClr val="C7497F"/>
                </a:solidFill>
                <a:uFill>
                  <a:solidFill>
                    <a:srgbClr val="C7497F"/>
                  </a:solidFill>
                </a:uFill>
                <a:latin typeface="Trebuchet MS"/>
                <a:cs typeface="Trebuchet MS"/>
              </a:rPr>
              <a:t>JULY</a:t>
            </a:r>
            <a:r>
              <a:rPr sz="818" b="1" u="sng" spc="-34" dirty="0">
                <a:solidFill>
                  <a:srgbClr val="C7497F"/>
                </a:solidFill>
                <a:uFill>
                  <a:solidFill>
                    <a:srgbClr val="C7497F"/>
                  </a:solidFill>
                </a:uFill>
                <a:latin typeface="Trebuchet MS"/>
                <a:cs typeface="Trebuchet MS"/>
              </a:rPr>
              <a:t> </a:t>
            </a:r>
            <a:r>
              <a:rPr sz="818" b="1" u="sng" spc="-20" dirty="0">
                <a:solidFill>
                  <a:srgbClr val="C7497F"/>
                </a:solidFill>
                <a:uFill>
                  <a:solidFill>
                    <a:srgbClr val="C7497F"/>
                  </a:solidFill>
                </a:uFill>
                <a:latin typeface="Trebuchet MS"/>
                <a:cs typeface="Trebuchet MS"/>
              </a:rPr>
              <a:t>5,</a:t>
            </a:r>
            <a:r>
              <a:rPr sz="818" b="1" u="sng" spc="-31" dirty="0">
                <a:solidFill>
                  <a:srgbClr val="C7497F"/>
                </a:solidFill>
                <a:uFill>
                  <a:solidFill>
                    <a:srgbClr val="C7497F"/>
                  </a:solidFill>
                </a:uFill>
                <a:latin typeface="Trebuchet MS"/>
                <a:cs typeface="Trebuchet MS"/>
              </a:rPr>
              <a:t> </a:t>
            </a:r>
            <a:r>
              <a:rPr sz="818" b="1" u="sng" dirty="0">
                <a:solidFill>
                  <a:srgbClr val="C7497F"/>
                </a:solidFill>
                <a:uFill>
                  <a:solidFill>
                    <a:srgbClr val="C7497F"/>
                  </a:solidFill>
                </a:uFill>
                <a:latin typeface="Trebuchet MS"/>
                <a:cs typeface="Trebuchet MS"/>
              </a:rPr>
              <a:t>5:30</a:t>
            </a:r>
            <a:r>
              <a:rPr sz="818" b="1" u="sng" spc="-31" dirty="0">
                <a:solidFill>
                  <a:srgbClr val="C7497F"/>
                </a:solidFill>
                <a:uFill>
                  <a:solidFill>
                    <a:srgbClr val="C7497F"/>
                  </a:solidFill>
                </a:uFill>
                <a:latin typeface="Trebuchet MS"/>
                <a:cs typeface="Trebuchet MS"/>
              </a:rPr>
              <a:t> </a:t>
            </a:r>
            <a:r>
              <a:rPr sz="818" b="1" u="sng" spc="48" dirty="0">
                <a:solidFill>
                  <a:srgbClr val="C7497F"/>
                </a:solidFill>
                <a:uFill>
                  <a:solidFill>
                    <a:srgbClr val="C7497F"/>
                  </a:solidFill>
                </a:uFill>
                <a:latin typeface="Trebuchet MS"/>
                <a:cs typeface="Trebuchet MS"/>
              </a:rPr>
              <a:t>PM</a:t>
            </a:r>
            <a:endParaRPr sz="818" dirty="0">
              <a:latin typeface="Trebuchet MS"/>
              <a:cs typeface="Trebuchet MS"/>
            </a:endParaRPr>
          </a:p>
          <a:p>
            <a:pPr marL="8659" marR="3464">
              <a:spcBef>
                <a:spcPts val="382"/>
              </a:spcBef>
            </a:pPr>
            <a:r>
              <a:rPr sz="682" b="1" dirty="0">
                <a:latin typeface="Arial"/>
                <a:cs typeface="Arial"/>
              </a:rPr>
              <a:t>I-</a:t>
            </a:r>
            <a:r>
              <a:rPr sz="682" b="1" spc="-51" dirty="0">
                <a:latin typeface="Arial"/>
                <a:cs typeface="Arial"/>
              </a:rPr>
              <a:t>VAC</a:t>
            </a:r>
            <a:r>
              <a:rPr sz="682" b="1" spc="3" dirty="0">
                <a:latin typeface="Arial"/>
                <a:cs typeface="Arial"/>
              </a:rPr>
              <a:t> </a:t>
            </a:r>
            <a:r>
              <a:rPr sz="682" b="1" spc="-44" dirty="0">
                <a:latin typeface="Arial"/>
                <a:cs typeface="Arial"/>
              </a:rPr>
              <a:t>&amp;</a:t>
            </a:r>
            <a:r>
              <a:rPr sz="682" b="1" spc="7" dirty="0">
                <a:latin typeface="Arial"/>
                <a:cs typeface="Arial"/>
              </a:rPr>
              <a:t> </a:t>
            </a:r>
            <a:r>
              <a:rPr sz="682" b="1" spc="-51" dirty="0">
                <a:latin typeface="Arial"/>
                <a:cs typeface="Arial"/>
              </a:rPr>
              <a:t>ECHO</a:t>
            </a:r>
            <a:r>
              <a:rPr sz="682" b="1" spc="3" dirty="0">
                <a:latin typeface="Arial"/>
                <a:cs typeface="Arial"/>
              </a:rPr>
              <a:t> </a:t>
            </a:r>
            <a:r>
              <a:rPr sz="682" b="1" spc="-7" dirty="0">
                <a:latin typeface="Arial"/>
                <a:cs typeface="Arial"/>
              </a:rPr>
              <a:t>Learning </a:t>
            </a:r>
            <a:r>
              <a:rPr sz="682" b="1" spc="-20" dirty="0">
                <a:latin typeface="Arial"/>
                <a:cs typeface="Arial"/>
              </a:rPr>
              <a:t>Collaborative</a:t>
            </a:r>
            <a:r>
              <a:rPr sz="682" b="1" dirty="0">
                <a:latin typeface="Arial"/>
                <a:cs typeface="Arial"/>
              </a:rPr>
              <a:t> </a:t>
            </a:r>
            <a:r>
              <a:rPr sz="682" b="1" spc="44" dirty="0">
                <a:latin typeface="Arial"/>
                <a:cs typeface="Arial"/>
              </a:rPr>
              <a:t>-</a:t>
            </a:r>
            <a:r>
              <a:rPr sz="682" b="1" dirty="0">
                <a:latin typeface="Arial"/>
                <a:cs typeface="Arial"/>
              </a:rPr>
              <a:t> </a:t>
            </a:r>
            <a:r>
              <a:rPr sz="682" b="1" spc="-14" dirty="0">
                <a:latin typeface="Arial"/>
                <a:cs typeface="Arial"/>
              </a:rPr>
              <a:t>Pediatric </a:t>
            </a:r>
            <a:r>
              <a:rPr sz="682" b="1" spc="-7" dirty="0">
                <a:latin typeface="Arial"/>
                <a:cs typeface="Arial"/>
              </a:rPr>
              <a:t>Populations</a:t>
            </a:r>
            <a:endParaRPr sz="682" dirty="0">
              <a:latin typeface="Arial"/>
              <a:cs typeface="Arial"/>
            </a:endParaRPr>
          </a:p>
          <a:p>
            <a:pPr marL="8659">
              <a:spcBef>
                <a:spcPts val="273"/>
              </a:spcBef>
            </a:pPr>
            <a:r>
              <a:rPr sz="614" b="1" u="sng" spc="-17" dirty="0">
                <a:solidFill>
                  <a:srgbClr val="2EBDDB"/>
                </a:solidFill>
                <a:uFill>
                  <a:solidFill>
                    <a:srgbClr val="2EBDDB"/>
                  </a:solidFill>
                </a:uFill>
                <a:latin typeface="Arial"/>
                <a:cs typeface="Arial"/>
                <a:hlinkClick r:id="rId8"/>
              </a:rPr>
              <a:t>Register</a:t>
            </a:r>
            <a:r>
              <a:rPr sz="614" b="1" u="sng" spc="-10" dirty="0">
                <a:solidFill>
                  <a:srgbClr val="2EBDDB"/>
                </a:solidFill>
                <a:uFill>
                  <a:solidFill>
                    <a:srgbClr val="2EBDDB"/>
                  </a:solidFill>
                </a:uFill>
                <a:latin typeface="Arial"/>
                <a:cs typeface="Arial"/>
                <a:hlinkClick r:id="rId8"/>
              </a:rPr>
              <a:t> </a:t>
            </a:r>
            <a:r>
              <a:rPr sz="614" b="1" u="sng" spc="-31" dirty="0">
                <a:solidFill>
                  <a:srgbClr val="2EBDDB"/>
                </a:solidFill>
                <a:uFill>
                  <a:solidFill>
                    <a:srgbClr val="2EBDDB"/>
                  </a:solidFill>
                </a:uFill>
                <a:latin typeface="Arial"/>
                <a:cs typeface="Arial"/>
                <a:hlinkClick r:id="rId8"/>
              </a:rPr>
              <a:t>on</a:t>
            </a:r>
            <a:r>
              <a:rPr sz="614" b="1" u="sng" spc="-7" dirty="0">
                <a:solidFill>
                  <a:srgbClr val="2EBDDB"/>
                </a:solidFill>
                <a:uFill>
                  <a:solidFill>
                    <a:srgbClr val="2EBDDB"/>
                  </a:solidFill>
                </a:uFill>
                <a:latin typeface="Arial"/>
                <a:cs typeface="Arial"/>
                <a:hlinkClick r:id="rId8"/>
              </a:rPr>
              <a:t> </a:t>
            </a:r>
            <a:r>
              <a:rPr sz="614" b="1" u="sng" spc="-14" dirty="0">
                <a:solidFill>
                  <a:srgbClr val="2EBDDB"/>
                </a:solidFill>
                <a:uFill>
                  <a:solidFill>
                    <a:srgbClr val="2EBDDB"/>
                  </a:solidFill>
                </a:uFill>
                <a:latin typeface="Arial"/>
                <a:cs typeface="Arial"/>
                <a:hlinkClick r:id="rId8"/>
              </a:rPr>
              <a:t>Zoom</a:t>
            </a:r>
            <a:endParaRPr sz="614" dirty="0">
              <a:latin typeface="Arial"/>
              <a:cs typeface="Arial"/>
            </a:endParaRPr>
          </a:p>
        </p:txBody>
      </p:sp>
      <p:sp>
        <p:nvSpPr>
          <p:cNvPr id="6" name="object 6"/>
          <p:cNvSpPr txBox="1"/>
          <p:nvPr/>
        </p:nvSpPr>
        <p:spPr>
          <a:xfrm>
            <a:off x="3812023" y="4049856"/>
            <a:ext cx="1323975" cy="587405"/>
          </a:xfrm>
          <a:prstGeom prst="rect">
            <a:avLst/>
          </a:prstGeom>
        </p:spPr>
        <p:txBody>
          <a:bodyPr vert="horz" wrap="square" lIns="0" tIns="66675" rIns="0" bIns="0" rtlCol="0">
            <a:spAutoFit/>
          </a:bodyPr>
          <a:lstStyle/>
          <a:p>
            <a:pPr marL="8659">
              <a:spcBef>
                <a:spcPts val="525"/>
              </a:spcBef>
            </a:pPr>
            <a:r>
              <a:rPr sz="818" b="1" u="sng" spc="37" dirty="0">
                <a:solidFill>
                  <a:srgbClr val="C7497F"/>
                </a:solidFill>
                <a:uFill>
                  <a:solidFill>
                    <a:srgbClr val="C7497F"/>
                  </a:solidFill>
                </a:uFill>
                <a:latin typeface="Trebuchet MS"/>
                <a:cs typeface="Trebuchet MS"/>
              </a:rPr>
              <a:t>JULY</a:t>
            </a:r>
            <a:r>
              <a:rPr sz="818" b="1" u="sng" spc="-34" dirty="0">
                <a:solidFill>
                  <a:srgbClr val="C7497F"/>
                </a:solidFill>
                <a:uFill>
                  <a:solidFill>
                    <a:srgbClr val="C7497F"/>
                  </a:solidFill>
                </a:uFill>
                <a:latin typeface="Trebuchet MS"/>
                <a:cs typeface="Trebuchet MS"/>
              </a:rPr>
              <a:t> </a:t>
            </a:r>
            <a:r>
              <a:rPr sz="818" b="1" u="sng" spc="-37" dirty="0">
                <a:solidFill>
                  <a:srgbClr val="C7497F"/>
                </a:solidFill>
                <a:uFill>
                  <a:solidFill>
                    <a:srgbClr val="C7497F"/>
                  </a:solidFill>
                </a:uFill>
                <a:latin typeface="Trebuchet MS"/>
                <a:cs typeface="Trebuchet MS"/>
              </a:rPr>
              <a:t>13,</a:t>
            </a:r>
            <a:r>
              <a:rPr sz="818" b="1" u="sng" spc="-31" dirty="0">
                <a:solidFill>
                  <a:srgbClr val="C7497F"/>
                </a:solidFill>
                <a:uFill>
                  <a:solidFill>
                    <a:srgbClr val="C7497F"/>
                  </a:solidFill>
                </a:uFill>
                <a:latin typeface="Trebuchet MS"/>
                <a:cs typeface="Trebuchet MS"/>
              </a:rPr>
              <a:t> </a:t>
            </a:r>
            <a:r>
              <a:rPr sz="818" b="1" u="sng" dirty="0">
                <a:solidFill>
                  <a:srgbClr val="C7497F"/>
                </a:solidFill>
                <a:uFill>
                  <a:solidFill>
                    <a:srgbClr val="C7497F"/>
                  </a:solidFill>
                </a:uFill>
                <a:latin typeface="Trebuchet MS"/>
                <a:cs typeface="Trebuchet MS"/>
              </a:rPr>
              <a:t>5:30</a:t>
            </a:r>
            <a:r>
              <a:rPr sz="818" b="1" u="sng" spc="-31" dirty="0">
                <a:solidFill>
                  <a:srgbClr val="C7497F"/>
                </a:solidFill>
                <a:uFill>
                  <a:solidFill>
                    <a:srgbClr val="C7497F"/>
                  </a:solidFill>
                </a:uFill>
                <a:latin typeface="Trebuchet MS"/>
                <a:cs typeface="Trebuchet MS"/>
              </a:rPr>
              <a:t> </a:t>
            </a:r>
            <a:r>
              <a:rPr sz="818" b="1" u="sng" spc="48" dirty="0">
                <a:solidFill>
                  <a:srgbClr val="C7497F"/>
                </a:solidFill>
                <a:uFill>
                  <a:solidFill>
                    <a:srgbClr val="C7497F"/>
                  </a:solidFill>
                </a:uFill>
                <a:latin typeface="Trebuchet MS"/>
                <a:cs typeface="Trebuchet MS"/>
              </a:rPr>
              <a:t>PM</a:t>
            </a:r>
            <a:endParaRPr sz="818">
              <a:latin typeface="Trebuchet MS"/>
              <a:cs typeface="Trebuchet MS"/>
            </a:endParaRPr>
          </a:p>
          <a:p>
            <a:pPr marL="8659" marR="3464">
              <a:spcBef>
                <a:spcPts val="382"/>
              </a:spcBef>
            </a:pPr>
            <a:r>
              <a:rPr sz="682" b="1" dirty="0">
                <a:latin typeface="Arial"/>
                <a:cs typeface="Arial"/>
              </a:rPr>
              <a:t>I-</a:t>
            </a:r>
            <a:r>
              <a:rPr sz="682" b="1" spc="-51" dirty="0">
                <a:latin typeface="Arial"/>
                <a:cs typeface="Arial"/>
              </a:rPr>
              <a:t>VAC</a:t>
            </a:r>
            <a:r>
              <a:rPr sz="682" b="1" spc="3" dirty="0">
                <a:latin typeface="Arial"/>
                <a:cs typeface="Arial"/>
              </a:rPr>
              <a:t> </a:t>
            </a:r>
            <a:r>
              <a:rPr sz="682" b="1" spc="-44" dirty="0">
                <a:latin typeface="Arial"/>
                <a:cs typeface="Arial"/>
              </a:rPr>
              <a:t>&amp;</a:t>
            </a:r>
            <a:r>
              <a:rPr sz="682" b="1" spc="7" dirty="0">
                <a:latin typeface="Arial"/>
                <a:cs typeface="Arial"/>
              </a:rPr>
              <a:t> </a:t>
            </a:r>
            <a:r>
              <a:rPr sz="682" b="1" spc="-51" dirty="0">
                <a:latin typeface="Arial"/>
                <a:cs typeface="Arial"/>
              </a:rPr>
              <a:t>ECHO</a:t>
            </a:r>
            <a:r>
              <a:rPr sz="682" b="1" spc="3" dirty="0">
                <a:latin typeface="Arial"/>
                <a:cs typeface="Arial"/>
              </a:rPr>
              <a:t> </a:t>
            </a:r>
            <a:r>
              <a:rPr sz="682" b="1" spc="-7" dirty="0">
                <a:latin typeface="Arial"/>
                <a:cs typeface="Arial"/>
              </a:rPr>
              <a:t>Learning </a:t>
            </a:r>
            <a:r>
              <a:rPr sz="682" b="1" spc="-20" dirty="0">
                <a:latin typeface="Arial"/>
                <a:cs typeface="Arial"/>
              </a:rPr>
              <a:t>Collaborative</a:t>
            </a:r>
            <a:r>
              <a:rPr sz="682" b="1" spc="-7" dirty="0">
                <a:latin typeface="Arial"/>
                <a:cs typeface="Arial"/>
              </a:rPr>
              <a:t> </a:t>
            </a:r>
            <a:r>
              <a:rPr sz="682" b="1" spc="44" dirty="0">
                <a:latin typeface="Arial"/>
                <a:cs typeface="Arial"/>
              </a:rPr>
              <a:t>-</a:t>
            </a:r>
            <a:r>
              <a:rPr sz="682" b="1" spc="-3" dirty="0">
                <a:latin typeface="Arial"/>
                <a:cs typeface="Arial"/>
              </a:rPr>
              <a:t> </a:t>
            </a:r>
            <a:r>
              <a:rPr sz="682" b="1" spc="-20" dirty="0">
                <a:latin typeface="Arial"/>
                <a:cs typeface="Arial"/>
              </a:rPr>
              <a:t>Adult</a:t>
            </a:r>
            <a:r>
              <a:rPr sz="682" b="1" spc="-7" dirty="0">
                <a:latin typeface="Arial"/>
                <a:cs typeface="Arial"/>
              </a:rPr>
              <a:t> </a:t>
            </a:r>
            <a:r>
              <a:rPr sz="682" b="1" spc="-20" dirty="0">
                <a:latin typeface="Arial"/>
                <a:cs typeface="Arial"/>
              </a:rPr>
              <a:t>Populations</a:t>
            </a:r>
            <a:endParaRPr sz="682">
              <a:latin typeface="Arial"/>
              <a:cs typeface="Arial"/>
            </a:endParaRPr>
          </a:p>
          <a:p>
            <a:pPr marL="8659">
              <a:spcBef>
                <a:spcPts val="273"/>
              </a:spcBef>
            </a:pPr>
            <a:r>
              <a:rPr sz="614" b="1" u="sng" spc="-17" dirty="0">
                <a:solidFill>
                  <a:srgbClr val="2EBDDB"/>
                </a:solidFill>
                <a:uFill>
                  <a:solidFill>
                    <a:srgbClr val="2EBDDB"/>
                  </a:solidFill>
                </a:uFill>
                <a:latin typeface="Arial"/>
                <a:cs typeface="Arial"/>
                <a:hlinkClick r:id="rId6"/>
              </a:rPr>
              <a:t>Register</a:t>
            </a:r>
            <a:r>
              <a:rPr sz="614" b="1" u="sng" spc="-10" dirty="0">
                <a:solidFill>
                  <a:srgbClr val="2EBDDB"/>
                </a:solidFill>
                <a:uFill>
                  <a:solidFill>
                    <a:srgbClr val="2EBDDB"/>
                  </a:solidFill>
                </a:uFill>
                <a:latin typeface="Arial"/>
                <a:cs typeface="Arial"/>
                <a:hlinkClick r:id="rId6"/>
              </a:rPr>
              <a:t> </a:t>
            </a:r>
            <a:r>
              <a:rPr sz="614" b="1" u="sng" spc="-31" dirty="0">
                <a:solidFill>
                  <a:srgbClr val="2EBDDB"/>
                </a:solidFill>
                <a:uFill>
                  <a:solidFill>
                    <a:srgbClr val="2EBDDB"/>
                  </a:solidFill>
                </a:uFill>
                <a:latin typeface="Arial"/>
                <a:cs typeface="Arial"/>
                <a:hlinkClick r:id="rId6"/>
              </a:rPr>
              <a:t>on</a:t>
            </a:r>
            <a:r>
              <a:rPr sz="614" b="1" u="sng" spc="-7" dirty="0">
                <a:solidFill>
                  <a:srgbClr val="2EBDDB"/>
                </a:solidFill>
                <a:uFill>
                  <a:solidFill>
                    <a:srgbClr val="2EBDDB"/>
                  </a:solidFill>
                </a:uFill>
                <a:latin typeface="Arial"/>
                <a:cs typeface="Arial"/>
                <a:hlinkClick r:id="rId6"/>
              </a:rPr>
              <a:t> </a:t>
            </a:r>
            <a:r>
              <a:rPr sz="614" b="1" u="sng" spc="-14" dirty="0">
                <a:solidFill>
                  <a:srgbClr val="2EBDDB"/>
                </a:solidFill>
                <a:uFill>
                  <a:solidFill>
                    <a:srgbClr val="2EBDDB"/>
                  </a:solidFill>
                </a:uFill>
                <a:latin typeface="Arial"/>
                <a:cs typeface="Arial"/>
                <a:hlinkClick r:id="rId6"/>
              </a:rPr>
              <a:t>Zoom</a:t>
            </a:r>
            <a:endParaRPr sz="614">
              <a:latin typeface="Arial"/>
              <a:cs typeface="Arial"/>
            </a:endParaRPr>
          </a:p>
        </p:txBody>
      </p:sp>
      <p:sp>
        <p:nvSpPr>
          <p:cNvPr id="7" name="object 7"/>
          <p:cNvSpPr txBox="1"/>
          <p:nvPr/>
        </p:nvSpPr>
        <p:spPr>
          <a:xfrm>
            <a:off x="3812023" y="4725264"/>
            <a:ext cx="975014" cy="692369"/>
          </a:xfrm>
          <a:prstGeom prst="rect">
            <a:avLst/>
          </a:prstGeom>
        </p:spPr>
        <p:txBody>
          <a:bodyPr vert="horz" wrap="square" lIns="0" tIns="66675" rIns="0" bIns="0" rtlCol="0">
            <a:spAutoFit/>
          </a:bodyPr>
          <a:lstStyle/>
          <a:p>
            <a:pPr marL="8659">
              <a:spcBef>
                <a:spcPts val="525"/>
              </a:spcBef>
            </a:pPr>
            <a:r>
              <a:rPr sz="818" b="1" u="sng" spc="37" dirty="0">
                <a:solidFill>
                  <a:srgbClr val="C7497F"/>
                </a:solidFill>
                <a:uFill>
                  <a:solidFill>
                    <a:srgbClr val="C7497F"/>
                  </a:solidFill>
                </a:uFill>
                <a:latin typeface="Trebuchet MS"/>
                <a:cs typeface="Trebuchet MS"/>
              </a:rPr>
              <a:t>JULY</a:t>
            </a:r>
            <a:r>
              <a:rPr sz="818" b="1" u="sng" spc="-31" dirty="0">
                <a:solidFill>
                  <a:srgbClr val="C7497F"/>
                </a:solidFill>
                <a:uFill>
                  <a:solidFill>
                    <a:srgbClr val="C7497F"/>
                  </a:solidFill>
                </a:uFill>
                <a:latin typeface="Trebuchet MS"/>
                <a:cs typeface="Trebuchet MS"/>
              </a:rPr>
              <a:t> </a:t>
            </a:r>
            <a:r>
              <a:rPr sz="818" b="1" u="sng" spc="-61" dirty="0">
                <a:solidFill>
                  <a:srgbClr val="C7497F"/>
                </a:solidFill>
                <a:uFill>
                  <a:solidFill>
                    <a:srgbClr val="C7497F"/>
                  </a:solidFill>
                </a:uFill>
                <a:latin typeface="Trebuchet MS"/>
                <a:cs typeface="Trebuchet MS"/>
              </a:rPr>
              <a:t>19,</a:t>
            </a:r>
            <a:r>
              <a:rPr sz="818" b="1" u="sng" spc="-31" dirty="0">
                <a:solidFill>
                  <a:srgbClr val="C7497F"/>
                </a:solidFill>
                <a:uFill>
                  <a:solidFill>
                    <a:srgbClr val="C7497F"/>
                  </a:solidFill>
                </a:uFill>
                <a:latin typeface="Trebuchet MS"/>
                <a:cs typeface="Trebuchet MS"/>
              </a:rPr>
              <a:t> </a:t>
            </a:r>
            <a:r>
              <a:rPr sz="818" b="1" u="sng" dirty="0">
                <a:solidFill>
                  <a:srgbClr val="C7497F"/>
                </a:solidFill>
                <a:uFill>
                  <a:solidFill>
                    <a:srgbClr val="C7497F"/>
                  </a:solidFill>
                </a:uFill>
                <a:latin typeface="Trebuchet MS"/>
                <a:cs typeface="Trebuchet MS"/>
              </a:rPr>
              <a:t>5:30</a:t>
            </a:r>
            <a:r>
              <a:rPr sz="818" b="1" u="sng" spc="-31" dirty="0">
                <a:solidFill>
                  <a:srgbClr val="C7497F"/>
                </a:solidFill>
                <a:uFill>
                  <a:solidFill>
                    <a:srgbClr val="C7497F"/>
                  </a:solidFill>
                </a:uFill>
                <a:latin typeface="Trebuchet MS"/>
                <a:cs typeface="Trebuchet MS"/>
              </a:rPr>
              <a:t> </a:t>
            </a:r>
            <a:r>
              <a:rPr sz="818" b="1" u="sng" spc="48" dirty="0">
                <a:solidFill>
                  <a:srgbClr val="C7497F"/>
                </a:solidFill>
                <a:uFill>
                  <a:solidFill>
                    <a:srgbClr val="C7497F"/>
                  </a:solidFill>
                </a:uFill>
                <a:latin typeface="Trebuchet MS"/>
                <a:cs typeface="Trebuchet MS"/>
              </a:rPr>
              <a:t>PM</a:t>
            </a:r>
            <a:endParaRPr sz="818">
              <a:latin typeface="Trebuchet MS"/>
              <a:cs typeface="Trebuchet MS"/>
            </a:endParaRPr>
          </a:p>
          <a:p>
            <a:pPr marL="8659" marR="3464">
              <a:spcBef>
                <a:spcPts val="382"/>
              </a:spcBef>
            </a:pPr>
            <a:r>
              <a:rPr sz="682" b="1" dirty="0">
                <a:latin typeface="Arial"/>
                <a:cs typeface="Arial"/>
              </a:rPr>
              <a:t>I-</a:t>
            </a:r>
            <a:r>
              <a:rPr sz="682" b="1" spc="-51" dirty="0">
                <a:latin typeface="Arial"/>
                <a:cs typeface="Arial"/>
              </a:rPr>
              <a:t>VAC</a:t>
            </a:r>
            <a:r>
              <a:rPr sz="682" b="1" spc="3" dirty="0">
                <a:latin typeface="Arial"/>
                <a:cs typeface="Arial"/>
              </a:rPr>
              <a:t> </a:t>
            </a:r>
            <a:r>
              <a:rPr sz="682" b="1" spc="-44" dirty="0">
                <a:latin typeface="Arial"/>
                <a:cs typeface="Arial"/>
              </a:rPr>
              <a:t>&amp;</a:t>
            </a:r>
            <a:r>
              <a:rPr sz="682" b="1" spc="7" dirty="0">
                <a:latin typeface="Arial"/>
                <a:cs typeface="Arial"/>
              </a:rPr>
              <a:t> </a:t>
            </a:r>
            <a:r>
              <a:rPr sz="682" b="1" spc="-51" dirty="0">
                <a:latin typeface="Arial"/>
                <a:cs typeface="Arial"/>
              </a:rPr>
              <a:t>ECHO</a:t>
            </a:r>
            <a:r>
              <a:rPr sz="682" b="1" spc="3" dirty="0">
                <a:latin typeface="Arial"/>
                <a:cs typeface="Arial"/>
              </a:rPr>
              <a:t> </a:t>
            </a:r>
            <a:r>
              <a:rPr sz="682" b="1" spc="-7" dirty="0">
                <a:latin typeface="Arial"/>
                <a:cs typeface="Arial"/>
              </a:rPr>
              <a:t>Learning </a:t>
            </a:r>
            <a:r>
              <a:rPr sz="682" b="1" spc="-20" dirty="0">
                <a:latin typeface="Arial"/>
                <a:cs typeface="Arial"/>
              </a:rPr>
              <a:t>Collaborative</a:t>
            </a:r>
            <a:r>
              <a:rPr sz="682" b="1" dirty="0">
                <a:latin typeface="Arial"/>
                <a:cs typeface="Arial"/>
              </a:rPr>
              <a:t> </a:t>
            </a:r>
            <a:r>
              <a:rPr sz="682" b="1" spc="44" dirty="0">
                <a:latin typeface="Arial"/>
                <a:cs typeface="Arial"/>
              </a:rPr>
              <a:t>-</a:t>
            </a:r>
            <a:r>
              <a:rPr sz="682" b="1" dirty="0">
                <a:latin typeface="Arial"/>
                <a:cs typeface="Arial"/>
              </a:rPr>
              <a:t> </a:t>
            </a:r>
            <a:r>
              <a:rPr sz="682" b="1" spc="-14" dirty="0">
                <a:latin typeface="Arial"/>
                <a:cs typeface="Arial"/>
              </a:rPr>
              <a:t>Pediatric </a:t>
            </a:r>
            <a:r>
              <a:rPr sz="682" b="1" spc="-7" dirty="0">
                <a:latin typeface="Arial"/>
                <a:cs typeface="Arial"/>
              </a:rPr>
              <a:t>Populations</a:t>
            </a:r>
            <a:endParaRPr sz="682">
              <a:latin typeface="Arial"/>
              <a:cs typeface="Arial"/>
            </a:endParaRPr>
          </a:p>
          <a:p>
            <a:pPr marL="8659">
              <a:spcBef>
                <a:spcPts val="273"/>
              </a:spcBef>
            </a:pPr>
            <a:r>
              <a:rPr sz="614" b="1" u="sng" spc="-17" dirty="0">
                <a:solidFill>
                  <a:srgbClr val="2EBDDB"/>
                </a:solidFill>
                <a:uFill>
                  <a:solidFill>
                    <a:srgbClr val="2EBDDB"/>
                  </a:solidFill>
                </a:uFill>
                <a:latin typeface="Arial"/>
                <a:cs typeface="Arial"/>
                <a:hlinkClick r:id="rId8"/>
              </a:rPr>
              <a:t>Register</a:t>
            </a:r>
            <a:r>
              <a:rPr sz="614" b="1" u="sng" spc="-10" dirty="0">
                <a:solidFill>
                  <a:srgbClr val="2EBDDB"/>
                </a:solidFill>
                <a:uFill>
                  <a:solidFill>
                    <a:srgbClr val="2EBDDB"/>
                  </a:solidFill>
                </a:uFill>
                <a:latin typeface="Arial"/>
                <a:cs typeface="Arial"/>
                <a:hlinkClick r:id="rId8"/>
              </a:rPr>
              <a:t> </a:t>
            </a:r>
            <a:r>
              <a:rPr sz="614" b="1" u="sng" spc="-31" dirty="0">
                <a:solidFill>
                  <a:srgbClr val="2EBDDB"/>
                </a:solidFill>
                <a:uFill>
                  <a:solidFill>
                    <a:srgbClr val="2EBDDB"/>
                  </a:solidFill>
                </a:uFill>
                <a:latin typeface="Arial"/>
                <a:cs typeface="Arial"/>
                <a:hlinkClick r:id="rId8"/>
              </a:rPr>
              <a:t>on</a:t>
            </a:r>
            <a:r>
              <a:rPr sz="614" b="1" u="sng" spc="-7" dirty="0">
                <a:solidFill>
                  <a:srgbClr val="2EBDDB"/>
                </a:solidFill>
                <a:uFill>
                  <a:solidFill>
                    <a:srgbClr val="2EBDDB"/>
                  </a:solidFill>
                </a:uFill>
                <a:latin typeface="Arial"/>
                <a:cs typeface="Arial"/>
                <a:hlinkClick r:id="rId8"/>
              </a:rPr>
              <a:t> </a:t>
            </a:r>
            <a:r>
              <a:rPr sz="614" b="1" u="sng" spc="-14" dirty="0">
                <a:solidFill>
                  <a:srgbClr val="2EBDDB"/>
                </a:solidFill>
                <a:uFill>
                  <a:solidFill>
                    <a:srgbClr val="2EBDDB"/>
                  </a:solidFill>
                </a:uFill>
                <a:latin typeface="Arial"/>
                <a:cs typeface="Arial"/>
                <a:hlinkClick r:id="rId8"/>
              </a:rPr>
              <a:t>Zoom</a:t>
            </a:r>
            <a:endParaRPr sz="614">
              <a:latin typeface="Arial"/>
              <a:cs typeface="Arial"/>
            </a:endParaRPr>
          </a:p>
        </p:txBody>
      </p:sp>
      <p:sp>
        <p:nvSpPr>
          <p:cNvPr id="8" name="object 8"/>
          <p:cNvSpPr txBox="1"/>
          <p:nvPr/>
        </p:nvSpPr>
        <p:spPr>
          <a:xfrm>
            <a:off x="3812023" y="5504583"/>
            <a:ext cx="1323975" cy="587405"/>
          </a:xfrm>
          <a:prstGeom prst="rect">
            <a:avLst/>
          </a:prstGeom>
        </p:spPr>
        <p:txBody>
          <a:bodyPr vert="horz" wrap="square" lIns="0" tIns="66675" rIns="0" bIns="0" rtlCol="0">
            <a:spAutoFit/>
          </a:bodyPr>
          <a:lstStyle/>
          <a:p>
            <a:pPr marL="8659">
              <a:spcBef>
                <a:spcPts val="525"/>
              </a:spcBef>
            </a:pPr>
            <a:r>
              <a:rPr sz="818" b="1" u="sng" spc="37" dirty="0">
                <a:solidFill>
                  <a:srgbClr val="C7497F"/>
                </a:solidFill>
                <a:uFill>
                  <a:solidFill>
                    <a:srgbClr val="C7497F"/>
                  </a:solidFill>
                </a:uFill>
                <a:latin typeface="Trebuchet MS"/>
                <a:cs typeface="Trebuchet MS"/>
              </a:rPr>
              <a:t>JULY</a:t>
            </a:r>
            <a:r>
              <a:rPr sz="818" b="1" u="sng" spc="-31" dirty="0">
                <a:solidFill>
                  <a:srgbClr val="C7497F"/>
                </a:solidFill>
                <a:uFill>
                  <a:solidFill>
                    <a:srgbClr val="C7497F"/>
                  </a:solidFill>
                </a:uFill>
                <a:latin typeface="Trebuchet MS"/>
                <a:cs typeface="Trebuchet MS"/>
              </a:rPr>
              <a:t> </a:t>
            </a:r>
            <a:r>
              <a:rPr sz="818" b="1" u="sng" spc="-41" dirty="0">
                <a:solidFill>
                  <a:srgbClr val="C7497F"/>
                </a:solidFill>
                <a:uFill>
                  <a:solidFill>
                    <a:srgbClr val="C7497F"/>
                  </a:solidFill>
                </a:uFill>
                <a:latin typeface="Trebuchet MS"/>
                <a:cs typeface="Trebuchet MS"/>
              </a:rPr>
              <a:t>27,</a:t>
            </a:r>
            <a:r>
              <a:rPr sz="818" b="1" u="sng" spc="-31" dirty="0">
                <a:solidFill>
                  <a:srgbClr val="C7497F"/>
                </a:solidFill>
                <a:uFill>
                  <a:solidFill>
                    <a:srgbClr val="C7497F"/>
                  </a:solidFill>
                </a:uFill>
                <a:latin typeface="Trebuchet MS"/>
                <a:cs typeface="Trebuchet MS"/>
              </a:rPr>
              <a:t> </a:t>
            </a:r>
            <a:r>
              <a:rPr sz="818" b="1" u="sng" dirty="0">
                <a:solidFill>
                  <a:srgbClr val="C7497F"/>
                </a:solidFill>
                <a:uFill>
                  <a:solidFill>
                    <a:srgbClr val="C7497F"/>
                  </a:solidFill>
                </a:uFill>
                <a:latin typeface="Trebuchet MS"/>
                <a:cs typeface="Trebuchet MS"/>
              </a:rPr>
              <a:t>5:30</a:t>
            </a:r>
            <a:r>
              <a:rPr sz="818" b="1" u="sng" spc="-27" dirty="0">
                <a:solidFill>
                  <a:srgbClr val="C7497F"/>
                </a:solidFill>
                <a:uFill>
                  <a:solidFill>
                    <a:srgbClr val="C7497F"/>
                  </a:solidFill>
                </a:uFill>
                <a:latin typeface="Trebuchet MS"/>
                <a:cs typeface="Trebuchet MS"/>
              </a:rPr>
              <a:t> </a:t>
            </a:r>
            <a:r>
              <a:rPr sz="818" b="1" u="sng" spc="48" dirty="0">
                <a:solidFill>
                  <a:srgbClr val="C7497F"/>
                </a:solidFill>
                <a:uFill>
                  <a:solidFill>
                    <a:srgbClr val="C7497F"/>
                  </a:solidFill>
                </a:uFill>
                <a:latin typeface="Trebuchet MS"/>
                <a:cs typeface="Trebuchet MS"/>
              </a:rPr>
              <a:t>PM</a:t>
            </a:r>
            <a:endParaRPr sz="818">
              <a:latin typeface="Trebuchet MS"/>
              <a:cs typeface="Trebuchet MS"/>
            </a:endParaRPr>
          </a:p>
          <a:p>
            <a:pPr marL="8659" marR="3464">
              <a:spcBef>
                <a:spcPts val="382"/>
              </a:spcBef>
            </a:pPr>
            <a:r>
              <a:rPr sz="682" b="1" dirty="0">
                <a:latin typeface="Arial"/>
                <a:cs typeface="Arial"/>
              </a:rPr>
              <a:t>I-</a:t>
            </a:r>
            <a:r>
              <a:rPr sz="682" b="1" spc="-51" dirty="0">
                <a:latin typeface="Arial"/>
                <a:cs typeface="Arial"/>
              </a:rPr>
              <a:t>VAC</a:t>
            </a:r>
            <a:r>
              <a:rPr sz="682" b="1" spc="3" dirty="0">
                <a:latin typeface="Arial"/>
                <a:cs typeface="Arial"/>
              </a:rPr>
              <a:t> </a:t>
            </a:r>
            <a:r>
              <a:rPr sz="682" b="1" spc="-44" dirty="0">
                <a:latin typeface="Arial"/>
                <a:cs typeface="Arial"/>
              </a:rPr>
              <a:t>&amp;</a:t>
            </a:r>
            <a:r>
              <a:rPr sz="682" b="1" spc="7" dirty="0">
                <a:latin typeface="Arial"/>
                <a:cs typeface="Arial"/>
              </a:rPr>
              <a:t> </a:t>
            </a:r>
            <a:r>
              <a:rPr sz="682" b="1" spc="-51" dirty="0">
                <a:latin typeface="Arial"/>
                <a:cs typeface="Arial"/>
              </a:rPr>
              <a:t>ECHO</a:t>
            </a:r>
            <a:r>
              <a:rPr sz="682" b="1" spc="3" dirty="0">
                <a:latin typeface="Arial"/>
                <a:cs typeface="Arial"/>
              </a:rPr>
              <a:t> </a:t>
            </a:r>
            <a:r>
              <a:rPr sz="682" b="1" spc="-7" dirty="0">
                <a:latin typeface="Arial"/>
                <a:cs typeface="Arial"/>
              </a:rPr>
              <a:t>Learning </a:t>
            </a:r>
            <a:r>
              <a:rPr sz="682" b="1" spc="-20" dirty="0">
                <a:latin typeface="Arial"/>
                <a:cs typeface="Arial"/>
              </a:rPr>
              <a:t>Collaborative</a:t>
            </a:r>
            <a:r>
              <a:rPr sz="682" b="1" spc="-7" dirty="0">
                <a:latin typeface="Arial"/>
                <a:cs typeface="Arial"/>
              </a:rPr>
              <a:t> </a:t>
            </a:r>
            <a:r>
              <a:rPr sz="682" b="1" spc="44" dirty="0">
                <a:latin typeface="Arial"/>
                <a:cs typeface="Arial"/>
              </a:rPr>
              <a:t>-</a:t>
            </a:r>
            <a:r>
              <a:rPr sz="682" b="1" spc="-3" dirty="0">
                <a:latin typeface="Arial"/>
                <a:cs typeface="Arial"/>
              </a:rPr>
              <a:t> </a:t>
            </a:r>
            <a:r>
              <a:rPr sz="682" b="1" spc="-20" dirty="0">
                <a:latin typeface="Arial"/>
                <a:cs typeface="Arial"/>
              </a:rPr>
              <a:t>Adult</a:t>
            </a:r>
            <a:r>
              <a:rPr sz="682" b="1" spc="-7" dirty="0">
                <a:latin typeface="Arial"/>
                <a:cs typeface="Arial"/>
              </a:rPr>
              <a:t> </a:t>
            </a:r>
            <a:r>
              <a:rPr sz="682" b="1" spc="-20" dirty="0">
                <a:latin typeface="Arial"/>
                <a:cs typeface="Arial"/>
              </a:rPr>
              <a:t>Populations</a:t>
            </a:r>
            <a:endParaRPr sz="682">
              <a:latin typeface="Arial"/>
              <a:cs typeface="Arial"/>
            </a:endParaRPr>
          </a:p>
          <a:p>
            <a:pPr marL="8659">
              <a:spcBef>
                <a:spcPts val="273"/>
              </a:spcBef>
            </a:pPr>
            <a:r>
              <a:rPr sz="614" b="1" u="sng" spc="-17" dirty="0">
                <a:solidFill>
                  <a:srgbClr val="2EBDDB"/>
                </a:solidFill>
                <a:uFill>
                  <a:solidFill>
                    <a:srgbClr val="2EBDDB"/>
                  </a:solidFill>
                </a:uFill>
                <a:latin typeface="Arial"/>
                <a:cs typeface="Arial"/>
                <a:hlinkClick r:id="rId6"/>
              </a:rPr>
              <a:t>Register</a:t>
            </a:r>
            <a:r>
              <a:rPr sz="614" b="1" u="sng" spc="-10" dirty="0">
                <a:solidFill>
                  <a:srgbClr val="2EBDDB"/>
                </a:solidFill>
                <a:uFill>
                  <a:solidFill>
                    <a:srgbClr val="2EBDDB"/>
                  </a:solidFill>
                </a:uFill>
                <a:latin typeface="Arial"/>
                <a:cs typeface="Arial"/>
                <a:hlinkClick r:id="rId6"/>
              </a:rPr>
              <a:t> </a:t>
            </a:r>
            <a:r>
              <a:rPr sz="614" b="1" u="sng" spc="-31" dirty="0">
                <a:solidFill>
                  <a:srgbClr val="2EBDDB"/>
                </a:solidFill>
                <a:uFill>
                  <a:solidFill>
                    <a:srgbClr val="2EBDDB"/>
                  </a:solidFill>
                </a:uFill>
                <a:latin typeface="Arial"/>
                <a:cs typeface="Arial"/>
                <a:hlinkClick r:id="rId6"/>
              </a:rPr>
              <a:t>on</a:t>
            </a:r>
            <a:r>
              <a:rPr sz="614" b="1" u="sng" spc="-7" dirty="0">
                <a:solidFill>
                  <a:srgbClr val="2EBDDB"/>
                </a:solidFill>
                <a:uFill>
                  <a:solidFill>
                    <a:srgbClr val="2EBDDB"/>
                  </a:solidFill>
                </a:uFill>
                <a:latin typeface="Arial"/>
                <a:cs typeface="Arial"/>
                <a:hlinkClick r:id="rId6"/>
              </a:rPr>
              <a:t> </a:t>
            </a:r>
            <a:r>
              <a:rPr sz="614" b="1" u="sng" spc="-14" dirty="0">
                <a:solidFill>
                  <a:srgbClr val="2EBDDB"/>
                </a:solidFill>
                <a:uFill>
                  <a:solidFill>
                    <a:srgbClr val="2EBDDB"/>
                  </a:solidFill>
                </a:uFill>
                <a:latin typeface="Arial"/>
                <a:cs typeface="Arial"/>
                <a:hlinkClick r:id="rId6"/>
              </a:rPr>
              <a:t>Zoom</a:t>
            </a:r>
            <a:endParaRPr sz="614">
              <a:latin typeface="Arial"/>
              <a:cs typeface="Arial"/>
            </a:endParaRPr>
          </a:p>
        </p:txBody>
      </p:sp>
      <p:grpSp>
        <p:nvGrpSpPr>
          <p:cNvPr id="9" name="object 9"/>
          <p:cNvGrpSpPr/>
          <p:nvPr/>
        </p:nvGrpSpPr>
        <p:grpSpPr>
          <a:xfrm>
            <a:off x="3820391" y="0"/>
            <a:ext cx="4925290" cy="6470506"/>
            <a:chOff x="548640" y="0"/>
            <a:chExt cx="7223759" cy="9490075"/>
          </a:xfrm>
        </p:grpSpPr>
        <p:sp>
          <p:nvSpPr>
            <p:cNvPr id="10" name="object 10"/>
            <p:cNvSpPr/>
            <p:nvPr/>
          </p:nvSpPr>
          <p:spPr>
            <a:xfrm>
              <a:off x="548640" y="9486900"/>
              <a:ext cx="6675120" cy="0"/>
            </a:xfrm>
            <a:custGeom>
              <a:avLst/>
              <a:gdLst/>
              <a:ahLst/>
              <a:cxnLst/>
              <a:rect l="l" t="t" r="r" b="b"/>
              <a:pathLst>
                <a:path w="6675120">
                  <a:moveTo>
                    <a:pt x="0" y="0"/>
                  </a:moveTo>
                  <a:lnTo>
                    <a:pt x="6675120" y="0"/>
                  </a:lnTo>
                </a:path>
              </a:pathLst>
            </a:custGeom>
            <a:ln w="6350">
              <a:solidFill>
                <a:srgbClr val="3D5579"/>
              </a:solidFill>
            </a:ln>
          </p:spPr>
          <p:txBody>
            <a:bodyPr wrap="square" lIns="0" tIns="0" rIns="0" bIns="0" rtlCol="0"/>
            <a:lstStyle/>
            <a:p>
              <a:endParaRPr sz="1227"/>
            </a:p>
          </p:txBody>
        </p:sp>
        <p:pic>
          <p:nvPicPr>
            <p:cNvPr id="11" name="object 11"/>
            <p:cNvPicPr/>
            <p:nvPr/>
          </p:nvPicPr>
          <p:blipFill>
            <a:blip r:embed="rId9" cstate="print"/>
            <a:stretch>
              <a:fillRect/>
            </a:stretch>
          </p:blipFill>
          <p:spPr>
            <a:xfrm>
              <a:off x="2832100" y="0"/>
              <a:ext cx="4940300" cy="4358640"/>
            </a:xfrm>
            <a:prstGeom prst="rect">
              <a:avLst/>
            </a:prstGeom>
          </p:spPr>
        </p:pic>
      </p:grpSp>
      <p:sp>
        <p:nvSpPr>
          <p:cNvPr id="12" name="object 12"/>
          <p:cNvSpPr txBox="1">
            <a:spLocks noGrp="1"/>
          </p:cNvSpPr>
          <p:nvPr>
            <p:ph type="ftr" sz="quarter" idx="5"/>
          </p:nvPr>
        </p:nvSpPr>
        <p:spPr>
          <a:xfrm>
            <a:off x="6272645" y="4348595"/>
            <a:ext cx="2660073" cy="558807"/>
          </a:xfrm>
          <a:prstGeom prst="rect">
            <a:avLst/>
          </a:prstGeom>
        </p:spPr>
        <p:txBody>
          <a:bodyPr vert="horz" wrap="square" lIns="0" tIns="4763" rIns="0" bIns="0" rtlCol="0">
            <a:spAutoFit/>
          </a:bodyPr>
          <a:lstStyle/>
          <a:p>
            <a:pPr marL="8659">
              <a:spcBef>
                <a:spcPts val="37"/>
              </a:spcBef>
            </a:pPr>
            <a:r>
              <a:rPr dirty="0"/>
              <a:t>I-VAC</a:t>
            </a:r>
            <a:r>
              <a:rPr spc="14" dirty="0"/>
              <a:t> </a:t>
            </a:r>
            <a:r>
              <a:rPr dirty="0"/>
              <a:t>Newsletter</a:t>
            </a:r>
            <a:r>
              <a:rPr spc="156" dirty="0"/>
              <a:t> </a:t>
            </a:r>
            <a:r>
              <a:rPr dirty="0"/>
              <a:t>•</a:t>
            </a:r>
            <a:r>
              <a:rPr spc="177" dirty="0"/>
              <a:t> </a:t>
            </a:r>
            <a:r>
              <a:rPr dirty="0"/>
              <a:t>June</a:t>
            </a:r>
            <a:r>
              <a:rPr spc="14" dirty="0"/>
              <a:t> </a:t>
            </a:r>
            <a:r>
              <a:rPr spc="-14" dirty="0"/>
              <a:t>2022</a:t>
            </a:r>
          </a:p>
        </p:txBody>
      </p:sp>
      <p:sp>
        <p:nvSpPr>
          <p:cNvPr id="13" name="object 13"/>
          <p:cNvSpPr txBox="1"/>
          <p:nvPr/>
        </p:nvSpPr>
        <p:spPr>
          <a:xfrm>
            <a:off x="5736001" y="6528955"/>
            <a:ext cx="720436" cy="78228"/>
          </a:xfrm>
          <a:prstGeom prst="rect">
            <a:avLst/>
          </a:prstGeom>
        </p:spPr>
        <p:txBody>
          <a:bodyPr vert="horz" wrap="square" lIns="0" tIns="4763" rIns="0" bIns="0" rtlCol="0">
            <a:spAutoFit/>
          </a:bodyPr>
          <a:lstStyle/>
          <a:p>
            <a:pPr marL="8659">
              <a:spcBef>
                <a:spcPts val="37"/>
              </a:spcBef>
            </a:pPr>
            <a:r>
              <a:rPr sz="477" b="1" spc="-7" dirty="0">
                <a:latin typeface="Trebuchet MS"/>
                <a:cs typeface="Trebuchet MS"/>
                <a:hlinkClick r:id="rId10"/>
              </a:rPr>
              <a:t>illinoisvaccinates.com</a:t>
            </a:r>
            <a:endParaRPr sz="477">
              <a:latin typeface="Trebuchet MS"/>
              <a:cs typeface="Trebuchet MS"/>
            </a:endParaRPr>
          </a:p>
        </p:txBody>
      </p:sp>
      <p:sp>
        <p:nvSpPr>
          <p:cNvPr id="14" name="object 14"/>
          <p:cNvSpPr txBox="1">
            <a:spLocks noGrp="1"/>
          </p:cNvSpPr>
          <p:nvPr>
            <p:ph type="sldNum" sz="quarter" idx="7"/>
          </p:nvPr>
        </p:nvSpPr>
        <p:spPr>
          <a:prstGeom prst="rect">
            <a:avLst/>
          </a:prstGeom>
        </p:spPr>
        <p:txBody>
          <a:bodyPr vert="horz" wrap="square" lIns="0" tIns="4763" rIns="0" bIns="0" rtlCol="0">
            <a:spAutoFit/>
          </a:bodyPr>
          <a:lstStyle/>
          <a:p>
            <a:pPr marL="25977">
              <a:spcBef>
                <a:spcPts val="37"/>
              </a:spcBef>
            </a:pPr>
            <a:fld id="{81D60167-4931-47E6-BA6A-407CBD079E47}" type="slidenum">
              <a:rPr spc="27" dirty="0"/>
              <a:pPr marL="25977">
                <a:spcBef>
                  <a:spcPts val="37"/>
                </a:spcBef>
              </a:pPr>
              <a:t>58</a:t>
            </a:fld>
            <a:endParaRPr spc="27" dirty="0"/>
          </a:p>
        </p:txBody>
      </p:sp>
    </p:spTree>
    <p:extLst>
      <p:ext uri="{BB962C8B-B14F-4D97-AF65-F5344CB8AC3E}">
        <p14:creationId xmlns:p14="http://schemas.microsoft.com/office/powerpoint/2010/main" val="20658321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446318" y="0"/>
            <a:ext cx="5299364" cy="3387436"/>
            <a:chOff x="0" y="0"/>
            <a:chExt cx="7772400" cy="4968240"/>
          </a:xfrm>
        </p:grpSpPr>
        <p:sp>
          <p:nvSpPr>
            <p:cNvPr id="3" name="object 3"/>
            <p:cNvSpPr/>
            <p:nvPr/>
          </p:nvSpPr>
          <p:spPr>
            <a:xfrm>
              <a:off x="0" y="0"/>
              <a:ext cx="7772400" cy="4968240"/>
            </a:xfrm>
            <a:custGeom>
              <a:avLst/>
              <a:gdLst/>
              <a:ahLst/>
              <a:cxnLst/>
              <a:rect l="l" t="t" r="r" b="b"/>
              <a:pathLst>
                <a:path w="7772400" h="4968240">
                  <a:moveTo>
                    <a:pt x="0" y="4968240"/>
                  </a:moveTo>
                  <a:lnTo>
                    <a:pt x="7772400" y="4968240"/>
                  </a:lnTo>
                  <a:lnTo>
                    <a:pt x="7772400" y="0"/>
                  </a:lnTo>
                  <a:lnTo>
                    <a:pt x="0" y="0"/>
                  </a:lnTo>
                  <a:lnTo>
                    <a:pt x="0" y="4968240"/>
                  </a:lnTo>
                  <a:close/>
                </a:path>
              </a:pathLst>
            </a:custGeom>
            <a:solidFill>
              <a:srgbClr val="F3FAFC"/>
            </a:solidFill>
          </p:spPr>
          <p:txBody>
            <a:bodyPr wrap="square" lIns="0" tIns="0" rIns="0" bIns="0" rtlCol="0"/>
            <a:lstStyle/>
            <a:p>
              <a:endParaRPr sz="1227"/>
            </a:p>
          </p:txBody>
        </p:sp>
        <p:pic>
          <p:nvPicPr>
            <p:cNvPr id="4" name="object 4"/>
            <p:cNvPicPr/>
            <p:nvPr/>
          </p:nvPicPr>
          <p:blipFill>
            <a:blip r:embed="rId2" cstate="print"/>
            <a:stretch>
              <a:fillRect/>
            </a:stretch>
          </p:blipFill>
          <p:spPr>
            <a:xfrm>
              <a:off x="4748856" y="1108777"/>
              <a:ext cx="2707094" cy="2961861"/>
            </a:xfrm>
            <a:prstGeom prst="rect">
              <a:avLst/>
            </a:prstGeom>
          </p:spPr>
        </p:pic>
        <p:pic>
          <p:nvPicPr>
            <p:cNvPr id="5" name="object 5"/>
            <p:cNvPicPr/>
            <p:nvPr/>
          </p:nvPicPr>
          <p:blipFill>
            <a:blip r:embed="rId3" cstate="print"/>
            <a:stretch>
              <a:fillRect/>
            </a:stretch>
          </p:blipFill>
          <p:spPr>
            <a:xfrm>
              <a:off x="4450511" y="1426464"/>
              <a:ext cx="2891701" cy="2835934"/>
            </a:xfrm>
            <a:prstGeom prst="rect">
              <a:avLst/>
            </a:prstGeom>
          </p:spPr>
        </p:pic>
      </p:grpSp>
      <p:sp>
        <p:nvSpPr>
          <p:cNvPr id="6" name="object 6"/>
          <p:cNvSpPr txBox="1"/>
          <p:nvPr/>
        </p:nvSpPr>
        <p:spPr>
          <a:xfrm>
            <a:off x="3811732" y="261938"/>
            <a:ext cx="2706399" cy="2888302"/>
          </a:xfrm>
          <a:prstGeom prst="rect">
            <a:avLst/>
          </a:prstGeom>
        </p:spPr>
        <p:txBody>
          <a:bodyPr vert="horz" wrap="square" lIns="0" tIns="94817" rIns="0" bIns="0" rtlCol="0">
            <a:spAutoFit/>
          </a:bodyPr>
          <a:lstStyle/>
          <a:p>
            <a:pPr marL="8659">
              <a:spcBef>
                <a:spcPts val="747"/>
              </a:spcBef>
            </a:pPr>
            <a:r>
              <a:rPr sz="1364" b="1" spc="85" dirty="0">
                <a:latin typeface="Trebuchet MS"/>
                <a:cs typeface="Trebuchet MS"/>
              </a:rPr>
              <a:t>VACCINE</a:t>
            </a:r>
            <a:r>
              <a:rPr sz="1364" b="1" spc="-78" dirty="0">
                <a:latin typeface="Trebuchet MS"/>
                <a:cs typeface="Trebuchet MS"/>
              </a:rPr>
              <a:t> </a:t>
            </a:r>
            <a:r>
              <a:rPr sz="1364" b="1" spc="89" dirty="0">
                <a:latin typeface="Trebuchet MS"/>
                <a:cs typeface="Trebuchet MS"/>
              </a:rPr>
              <a:t>UPDATES</a:t>
            </a:r>
            <a:r>
              <a:rPr sz="1364" b="1" spc="-75" dirty="0">
                <a:latin typeface="Trebuchet MS"/>
                <a:cs typeface="Trebuchet MS"/>
              </a:rPr>
              <a:t> </a:t>
            </a:r>
            <a:r>
              <a:rPr sz="1364" b="1" spc="72" dirty="0">
                <a:latin typeface="Trebuchet MS"/>
                <a:cs typeface="Trebuchet MS"/>
              </a:rPr>
              <a:t>CORNER:</a:t>
            </a:r>
            <a:endParaRPr sz="1364">
              <a:latin typeface="Trebuchet MS"/>
              <a:cs typeface="Trebuchet MS"/>
            </a:endParaRPr>
          </a:p>
          <a:p>
            <a:pPr marL="8659">
              <a:spcBef>
                <a:spcPts val="542"/>
              </a:spcBef>
            </a:pPr>
            <a:r>
              <a:rPr sz="1091" b="1" spc="65" dirty="0">
                <a:latin typeface="Trebuchet MS"/>
                <a:cs typeface="Trebuchet MS"/>
              </a:rPr>
              <a:t>COVID-</a:t>
            </a:r>
            <a:r>
              <a:rPr sz="1091" b="1" spc="-31" dirty="0">
                <a:latin typeface="Trebuchet MS"/>
                <a:cs typeface="Trebuchet MS"/>
              </a:rPr>
              <a:t>19</a:t>
            </a:r>
            <a:r>
              <a:rPr sz="1091" b="1" spc="-85" dirty="0">
                <a:latin typeface="Trebuchet MS"/>
                <a:cs typeface="Trebuchet MS"/>
              </a:rPr>
              <a:t> </a:t>
            </a:r>
            <a:r>
              <a:rPr sz="1091" b="1" spc="58" dirty="0">
                <a:latin typeface="Trebuchet MS"/>
                <a:cs typeface="Trebuchet MS"/>
              </a:rPr>
              <a:t>VACCINE</a:t>
            </a:r>
            <a:r>
              <a:rPr sz="1091" b="1" spc="-82" dirty="0">
                <a:latin typeface="Trebuchet MS"/>
                <a:cs typeface="Trebuchet MS"/>
              </a:rPr>
              <a:t> </a:t>
            </a:r>
            <a:r>
              <a:rPr sz="1091" b="1" spc="41" dirty="0">
                <a:latin typeface="Trebuchet MS"/>
                <a:cs typeface="Trebuchet MS"/>
              </a:rPr>
              <a:t>UPDATES:</a:t>
            </a:r>
            <a:endParaRPr sz="1091">
              <a:latin typeface="Trebuchet MS"/>
              <a:cs typeface="Trebuchet MS"/>
            </a:endParaRPr>
          </a:p>
          <a:p>
            <a:pPr marL="8659" marR="3464">
              <a:lnSpc>
                <a:spcPct val="111100"/>
              </a:lnSpc>
              <a:spcBef>
                <a:spcPts val="382"/>
              </a:spcBef>
            </a:pPr>
            <a:r>
              <a:rPr sz="614" spc="-20" dirty="0">
                <a:latin typeface="Lucida Sans Unicode"/>
                <a:cs typeface="Lucida Sans Unicode"/>
              </a:rPr>
              <a:t>Summary</a:t>
            </a:r>
            <a:r>
              <a:rPr sz="614" spc="-31" dirty="0">
                <a:latin typeface="Lucida Sans Unicode"/>
                <a:cs typeface="Lucida Sans Unicode"/>
              </a:rPr>
              <a:t> </a:t>
            </a:r>
            <a:r>
              <a:rPr sz="614" spc="-27" dirty="0">
                <a:latin typeface="Lucida Sans Unicode"/>
                <a:cs typeface="Lucida Sans Unicode"/>
              </a:rPr>
              <a:t>of</a:t>
            </a:r>
            <a:r>
              <a:rPr sz="614" spc="-20" dirty="0">
                <a:latin typeface="Lucida Sans Unicode"/>
                <a:cs typeface="Lucida Sans Unicode"/>
              </a:rPr>
              <a:t> </a:t>
            </a:r>
            <a:r>
              <a:rPr sz="614" spc="-24" dirty="0">
                <a:latin typeface="Lucida Sans Unicode"/>
                <a:cs typeface="Lucida Sans Unicode"/>
              </a:rPr>
              <a:t>recent</a:t>
            </a:r>
            <a:r>
              <a:rPr sz="614" spc="-20" dirty="0">
                <a:latin typeface="Lucida Sans Unicode"/>
                <a:cs typeface="Lucida Sans Unicode"/>
              </a:rPr>
              <a:t> changes </a:t>
            </a:r>
            <a:r>
              <a:rPr sz="614" spc="-34" dirty="0">
                <a:latin typeface="Lucida Sans Unicode"/>
                <a:cs typeface="Lucida Sans Unicode"/>
              </a:rPr>
              <a:t>from</a:t>
            </a:r>
            <a:r>
              <a:rPr sz="614" spc="-24" dirty="0">
                <a:latin typeface="Lucida Sans Unicode"/>
                <a:cs typeface="Lucida Sans Unicode"/>
              </a:rPr>
              <a:t> </a:t>
            </a:r>
            <a:r>
              <a:rPr sz="614" spc="-31" dirty="0">
                <a:latin typeface="Lucida Sans Unicode"/>
                <a:cs typeface="Lucida Sans Unicode"/>
              </a:rPr>
              <a:t>the</a:t>
            </a:r>
            <a:r>
              <a:rPr sz="614" spc="-20" dirty="0">
                <a:latin typeface="Lucida Sans Unicode"/>
                <a:cs typeface="Lucida Sans Unicode"/>
              </a:rPr>
              <a:t> </a:t>
            </a:r>
            <a:r>
              <a:rPr sz="614" spc="-34" dirty="0">
                <a:latin typeface="Lucida Sans Unicode"/>
                <a:cs typeface="Lucida Sans Unicode"/>
              </a:rPr>
              <a:t>CDC</a:t>
            </a:r>
            <a:r>
              <a:rPr sz="614" spc="-20" dirty="0">
                <a:latin typeface="Lucida Sans Unicode"/>
                <a:cs typeface="Lucida Sans Unicode"/>
              </a:rPr>
              <a:t> </a:t>
            </a:r>
            <a:r>
              <a:rPr sz="614" spc="-31" dirty="0">
                <a:latin typeface="Lucida Sans Unicode"/>
                <a:cs typeface="Lucida Sans Unicode"/>
              </a:rPr>
              <a:t>Interim</a:t>
            </a:r>
            <a:r>
              <a:rPr sz="614" spc="-20" dirty="0">
                <a:latin typeface="Lucida Sans Unicode"/>
                <a:cs typeface="Lucida Sans Unicode"/>
              </a:rPr>
              <a:t> </a:t>
            </a:r>
            <a:r>
              <a:rPr sz="614" spc="-24" dirty="0">
                <a:latin typeface="Lucida Sans Unicode"/>
                <a:cs typeface="Lucida Sans Unicode"/>
              </a:rPr>
              <a:t>Clinical</a:t>
            </a:r>
            <a:r>
              <a:rPr sz="614" spc="-20" dirty="0">
                <a:latin typeface="Lucida Sans Unicode"/>
                <a:cs typeface="Lucida Sans Unicode"/>
              </a:rPr>
              <a:t> </a:t>
            </a:r>
            <a:r>
              <a:rPr sz="614" spc="-7" dirty="0">
                <a:latin typeface="Lucida Sans Unicode"/>
                <a:cs typeface="Lucida Sans Unicode"/>
              </a:rPr>
              <a:t>Considerations </a:t>
            </a:r>
            <a:r>
              <a:rPr sz="614" spc="-31" dirty="0">
                <a:latin typeface="Lucida Sans Unicode"/>
                <a:cs typeface="Lucida Sans Unicode"/>
              </a:rPr>
              <a:t>for</a:t>
            </a:r>
            <a:r>
              <a:rPr sz="614" spc="-24" dirty="0">
                <a:latin typeface="Lucida Sans Unicode"/>
                <a:cs typeface="Lucida Sans Unicode"/>
              </a:rPr>
              <a:t> </a:t>
            </a:r>
            <a:r>
              <a:rPr sz="614" spc="-14" dirty="0">
                <a:latin typeface="Lucida Sans Unicode"/>
                <a:cs typeface="Lucida Sans Unicode"/>
              </a:rPr>
              <a:t>Use</a:t>
            </a:r>
            <a:r>
              <a:rPr sz="614" spc="-20" dirty="0">
                <a:latin typeface="Lucida Sans Unicode"/>
                <a:cs typeface="Lucida Sans Unicode"/>
              </a:rPr>
              <a:t> </a:t>
            </a:r>
            <a:r>
              <a:rPr sz="614" spc="-27" dirty="0">
                <a:latin typeface="Lucida Sans Unicode"/>
                <a:cs typeface="Lucida Sans Unicode"/>
              </a:rPr>
              <a:t>of</a:t>
            </a:r>
            <a:r>
              <a:rPr sz="614" spc="-24" dirty="0">
                <a:latin typeface="Lucida Sans Unicode"/>
                <a:cs typeface="Lucida Sans Unicode"/>
              </a:rPr>
              <a:t> </a:t>
            </a:r>
            <a:r>
              <a:rPr sz="614" spc="-58" dirty="0">
                <a:latin typeface="Lucida Sans Unicode"/>
                <a:cs typeface="Lucida Sans Unicode"/>
              </a:rPr>
              <a:t>COVID-</a:t>
            </a:r>
            <a:r>
              <a:rPr sz="614" spc="-68" dirty="0">
                <a:latin typeface="Lucida Sans Unicode"/>
                <a:cs typeface="Lucida Sans Unicode"/>
              </a:rPr>
              <a:t>19</a:t>
            </a:r>
            <a:r>
              <a:rPr sz="614" spc="-20" dirty="0">
                <a:latin typeface="Lucida Sans Unicode"/>
                <a:cs typeface="Lucida Sans Unicode"/>
              </a:rPr>
              <a:t> </a:t>
            </a:r>
            <a:r>
              <a:rPr sz="614" spc="-14" dirty="0">
                <a:latin typeface="Lucida Sans Unicode"/>
                <a:cs typeface="Lucida Sans Unicode"/>
              </a:rPr>
              <a:t>Vaccines</a:t>
            </a:r>
            <a:r>
              <a:rPr sz="614" spc="-20" dirty="0">
                <a:latin typeface="Lucida Sans Unicode"/>
                <a:cs typeface="Lucida Sans Unicode"/>
              </a:rPr>
              <a:t> </a:t>
            </a:r>
            <a:r>
              <a:rPr sz="614" spc="-34" dirty="0">
                <a:latin typeface="Lucida Sans Unicode"/>
                <a:cs typeface="Lucida Sans Unicode"/>
              </a:rPr>
              <a:t>Currently</a:t>
            </a:r>
            <a:r>
              <a:rPr sz="614" spc="-24" dirty="0">
                <a:latin typeface="Lucida Sans Unicode"/>
                <a:cs typeface="Lucida Sans Unicode"/>
              </a:rPr>
              <a:t> </a:t>
            </a:r>
            <a:r>
              <a:rPr sz="614" spc="-34" dirty="0">
                <a:latin typeface="Lucida Sans Unicode"/>
                <a:cs typeface="Lucida Sans Unicode"/>
              </a:rPr>
              <a:t>Approved</a:t>
            </a:r>
            <a:r>
              <a:rPr sz="614" spc="-20" dirty="0">
                <a:latin typeface="Lucida Sans Unicode"/>
                <a:cs typeface="Lucida Sans Unicode"/>
              </a:rPr>
              <a:t> </a:t>
            </a:r>
            <a:r>
              <a:rPr sz="614" spc="-37" dirty="0">
                <a:latin typeface="Lucida Sans Unicode"/>
                <a:cs typeface="Lucida Sans Unicode"/>
              </a:rPr>
              <a:t>or</a:t>
            </a:r>
            <a:r>
              <a:rPr sz="614" spc="-24" dirty="0">
                <a:latin typeface="Lucida Sans Unicode"/>
                <a:cs typeface="Lucida Sans Unicode"/>
              </a:rPr>
              <a:t> </a:t>
            </a:r>
            <a:r>
              <a:rPr sz="614" spc="-37" dirty="0">
                <a:latin typeface="Lucida Sans Unicode"/>
                <a:cs typeface="Lucida Sans Unicode"/>
              </a:rPr>
              <a:t>Authorized</a:t>
            </a:r>
            <a:r>
              <a:rPr sz="614" spc="-20" dirty="0">
                <a:latin typeface="Lucida Sans Unicode"/>
                <a:cs typeface="Lucida Sans Unicode"/>
              </a:rPr>
              <a:t> </a:t>
            </a:r>
            <a:r>
              <a:rPr sz="614" spc="-37" dirty="0">
                <a:latin typeface="Lucida Sans Unicode"/>
                <a:cs typeface="Lucida Sans Unicode"/>
              </a:rPr>
              <a:t>in</a:t>
            </a:r>
            <a:r>
              <a:rPr sz="614" spc="-20" dirty="0">
                <a:latin typeface="Lucida Sans Unicode"/>
                <a:cs typeface="Lucida Sans Unicode"/>
              </a:rPr>
              <a:t> </a:t>
            </a:r>
            <a:r>
              <a:rPr sz="614" spc="-31" dirty="0">
                <a:latin typeface="Lucida Sans Unicode"/>
                <a:cs typeface="Lucida Sans Unicode"/>
              </a:rPr>
              <a:t>the</a:t>
            </a:r>
            <a:r>
              <a:rPr sz="614" spc="-24" dirty="0">
                <a:latin typeface="Lucida Sans Unicode"/>
                <a:cs typeface="Lucida Sans Unicode"/>
              </a:rPr>
              <a:t> </a:t>
            </a:r>
            <a:r>
              <a:rPr sz="614" spc="-7" dirty="0">
                <a:latin typeface="Lucida Sans Unicode"/>
                <a:cs typeface="Lucida Sans Unicode"/>
              </a:rPr>
              <a:t>United States</a:t>
            </a:r>
            <a:r>
              <a:rPr sz="614" spc="-27" dirty="0">
                <a:latin typeface="Lucida Sans Unicode"/>
                <a:cs typeface="Lucida Sans Unicode"/>
              </a:rPr>
              <a:t> </a:t>
            </a:r>
            <a:r>
              <a:rPr sz="614" spc="-7" dirty="0">
                <a:latin typeface="Lucida Sans Unicode"/>
                <a:cs typeface="Lucida Sans Unicode"/>
              </a:rPr>
              <a:t>(last</a:t>
            </a:r>
            <a:r>
              <a:rPr sz="614" spc="-27" dirty="0">
                <a:latin typeface="Lucida Sans Unicode"/>
                <a:cs typeface="Lucida Sans Unicode"/>
              </a:rPr>
              <a:t> </a:t>
            </a:r>
            <a:r>
              <a:rPr sz="614" spc="-34" dirty="0">
                <a:latin typeface="Lucida Sans Unicode"/>
                <a:cs typeface="Lucida Sans Unicode"/>
              </a:rPr>
              <a:t>updated</a:t>
            </a:r>
            <a:r>
              <a:rPr sz="614" spc="-27" dirty="0">
                <a:latin typeface="Lucida Sans Unicode"/>
                <a:cs typeface="Lucida Sans Unicode"/>
              </a:rPr>
              <a:t> </a:t>
            </a:r>
            <a:r>
              <a:rPr sz="614" spc="-14" dirty="0">
                <a:latin typeface="Lucida Sans Unicode"/>
                <a:cs typeface="Lucida Sans Unicode"/>
              </a:rPr>
              <a:t>May</a:t>
            </a:r>
            <a:r>
              <a:rPr sz="614" spc="-24" dirty="0">
                <a:latin typeface="Lucida Sans Unicode"/>
                <a:cs typeface="Lucida Sans Unicode"/>
              </a:rPr>
              <a:t> </a:t>
            </a:r>
            <a:r>
              <a:rPr sz="614" spc="-55" dirty="0">
                <a:latin typeface="Lucida Sans Unicode"/>
                <a:cs typeface="Lucida Sans Unicode"/>
              </a:rPr>
              <a:t>20,</a:t>
            </a:r>
            <a:r>
              <a:rPr sz="614" spc="-27" dirty="0">
                <a:latin typeface="Lucida Sans Unicode"/>
                <a:cs typeface="Lucida Sans Unicode"/>
              </a:rPr>
              <a:t> </a:t>
            </a:r>
            <a:r>
              <a:rPr sz="614" spc="-7" dirty="0">
                <a:latin typeface="Lucida Sans Unicode"/>
                <a:cs typeface="Lucida Sans Unicode"/>
              </a:rPr>
              <a:t>2022):</a:t>
            </a:r>
            <a:endParaRPr sz="614">
              <a:latin typeface="Lucida Sans Unicode"/>
              <a:cs typeface="Lucida Sans Unicode"/>
            </a:endParaRPr>
          </a:p>
          <a:p>
            <a:pPr marL="164518" marR="83558" indent="-77930">
              <a:lnSpc>
                <a:spcPct val="111100"/>
              </a:lnSpc>
              <a:spcBef>
                <a:spcPts val="477"/>
              </a:spcBef>
              <a:buChar char="•"/>
              <a:tabLst>
                <a:tab pos="164518" algn="l"/>
              </a:tabLst>
            </a:pPr>
            <a:r>
              <a:rPr sz="614" spc="-17" dirty="0">
                <a:latin typeface="Lucida Sans Unicode"/>
                <a:cs typeface="Lucida Sans Unicode"/>
              </a:rPr>
              <a:t>New</a:t>
            </a:r>
            <a:r>
              <a:rPr sz="614" spc="-24" dirty="0">
                <a:latin typeface="Lucida Sans Unicode"/>
                <a:cs typeface="Lucida Sans Unicode"/>
              </a:rPr>
              <a:t> </a:t>
            </a:r>
            <a:r>
              <a:rPr sz="614" spc="-27" dirty="0">
                <a:latin typeface="Lucida Sans Unicode"/>
                <a:cs typeface="Lucida Sans Unicode"/>
              </a:rPr>
              <a:t>guidance</a:t>
            </a:r>
            <a:r>
              <a:rPr sz="614" spc="-20" dirty="0">
                <a:latin typeface="Lucida Sans Unicode"/>
                <a:cs typeface="Lucida Sans Unicode"/>
              </a:rPr>
              <a:t> </a:t>
            </a:r>
            <a:r>
              <a:rPr sz="614" spc="-31" dirty="0">
                <a:latin typeface="Lucida Sans Unicode"/>
                <a:cs typeface="Lucida Sans Unicode"/>
              </a:rPr>
              <a:t>for</a:t>
            </a:r>
            <a:r>
              <a:rPr sz="614" spc="-20" dirty="0">
                <a:latin typeface="Lucida Sans Unicode"/>
                <a:cs typeface="Lucida Sans Unicode"/>
              </a:rPr>
              <a:t> use </a:t>
            </a:r>
            <a:r>
              <a:rPr sz="614" spc="-27" dirty="0">
                <a:latin typeface="Lucida Sans Unicode"/>
                <a:cs typeface="Lucida Sans Unicode"/>
              </a:rPr>
              <a:t>of</a:t>
            </a:r>
            <a:r>
              <a:rPr sz="614" spc="-20" dirty="0">
                <a:latin typeface="Lucida Sans Unicode"/>
                <a:cs typeface="Lucida Sans Unicode"/>
              </a:rPr>
              <a:t> </a:t>
            </a:r>
            <a:r>
              <a:rPr sz="614" spc="-7" dirty="0">
                <a:latin typeface="Lucida Sans Unicode"/>
                <a:cs typeface="Lucida Sans Unicode"/>
              </a:rPr>
              <a:t>a</a:t>
            </a:r>
            <a:r>
              <a:rPr sz="614" spc="-20" dirty="0">
                <a:latin typeface="Lucida Sans Unicode"/>
                <a:cs typeface="Lucida Sans Unicode"/>
              </a:rPr>
              <a:t> </a:t>
            </a:r>
            <a:r>
              <a:rPr sz="614" spc="-41" dirty="0">
                <a:latin typeface="Lucida Sans Unicode"/>
                <a:cs typeface="Lucida Sans Unicode"/>
              </a:rPr>
              <a:t>Pfizer-</a:t>
            </a:r>
            <a:r>
              <a:rPr sz="614" spc="-20" dirty="0">
                <a:latin typeface="Lucida Sans Unicode"/>
                <a:cs typeface="Lucida Sans Unicode"/>
              </a:rPr>
              <a:t>BioNTech </a:t>
            </a:r>
            <a:r>
              <a:rPr sz="614" spc="-58" dirty="0">
                <a:latin typeface="Lucida Sans Unicode"/>
                <a:cs typeface="Lucida Sans Unicode"/>
              </a:rPr>
              <a:t>COVID-</a:t>
            </a:r>
            <a:r>
              <a:rPr sz="614" spc="-68" dirty="0">
                <a:latin typeface="Lucida Sans Unicode"/>
                <a:cs typeface="Lucida Sans Unicode"/>
              </a:rPr>
              <a:t>19</a:t>
            </a:r>
            <a:r>
              <a:rPr sz="614" spc="-20" dirty="0">
                <a:latin typeface="Lucida Sans Unicode"/>
                <a:cs typeface="Lucida Sans Unicode"/>
              </a:rPr>
              <a:t> </a:t>
            </a:r>
            <a:r>
              <a:rPr sz="614" spc="-17" dirty="0">
                <a:latin typeface="Lucida Sans Unicode"/>
                <a:cs typeface="Lucida Sans Unicode"/>
              </a:rPr>
              <a:t>Vaccine</a:t>
            </a:r>
            <a:r>
              <a:rPr sz="614" spc="-20" dirty="0">
                <a:latin typeface="Lucida Sans Unicode"/>
                <a:cs typeface="Lucida Sans Unicode"/>
              </a:rPr>
              <a:t> </a:t>
            </a:r>
            <a:r>
              <a:rPr sz="614" spc="-7" dirty="0">
                <a:latin typeface="Lucida Sans Unicode"/>
                <a:cs typeface="Lucida Sans Unicode"/>
              </a:rPr>
              <a:t>booster </a:t>
            </a:r>
            <a:r>
              <a:rPr sz="614" spc="-24" dirty="0">
                <a:latin typeface="Lucida Sans Unicode"/>
                <a:cs typeface="Lucida Sans Unicode"/>
              </a:rPr>
              <a:t>dose </a:t>
            </a:r>
            <a:r>
              <a:rPr sz="614" spc="-37" dirty="0">
                <a:latin typeface="Lucida Sans Unicode"/>
                <a:cs typeface="Lucida Sans Unicode"/>
              </a:rPr>
              <a:t>in</a:t>
            </a:r>
            <a:r>
              <a:rPr sz="614" spc="-20" dirty="0">
                <a:latin typeface="Lucida Sans Unicode"/>
                <a:cs typeface="Lucida Sans Unicode"/>
              </a:rPr>
              <a:t> </a:t>
            </a:r>
            <a:r>
              <a:rPr sz="614" spc="-31" dirty="0">
                <a:latin typeface="Lucida Sans Unicode"/>
                <a:cs typeface="Lucida Sans Unicode"/>
              </a:rPr>
              <a:t>children</a:t>
            </a:r>
            <a:r>
              <a:rPr sz="614" spc="-24" dirty="0">
                <a:latin typeface="Lucida Sans Unicode"/>
                <a:cs typeface="Lucida Sans Unicode"/>
              </a:rPr>
              <a:t> </a:t>
            </a:r>
            <a:r>
              <a:rPr sz="614" spc="-17" dirty="0">
                <a:latin typeface="Lucida Sans Unicode"/>
                <a:cs typeface="Lucida Sans Unicode"/>
              </a:rPr>
              <a:t>ages</a:t>
            </a:r>
            <a:r>
              <a:rPr sz="614" spc="-20" dirty="0">
                <a:latin typeface="Lucida Sans Unicode"/>
                <a:cs typeface="Lucida Sans Unicode"/>
              </a:rPr>
              <a:t> </a:t>
            </a:r>
            <a:r>
              <a:rPr sz="614" spc="-37" dirty="0">
                <a:latin typeface="Lucida Sans Unicode"/>
                <a:cs typeface="Lucida Sans Unicode"/>
              </a:rPr>
              <a:t>5–11</a:t>
            </a:r>
            <a:r>
              <a:rPr sz="614" spc="-20" dirty="0">
                <a:latin typeface="Lucida Sans Unicode"/>
                <a:cs typeface="Lucida Sans Unicode"/>
              </a:rPr>
              <a:t> </a:t>
            </a:r>
            <a:r>
              <a:rPr sz="614" spc="-14" dirty="0">
                <a:latin typeface="Lucida Sans Unicode"/>
                <a:cs typeface="Lucida Sans Unicode"/>
              </a:rPr>
              <a:t>years</a:t>
            </a:r>
            <a:endParaRPr sz="614">
              <a:latin typeface="Lucida Sans Unicode"/>
              <a:cs typeface="Lucida Sans Unicode"/>
            </a:endParaRPr>
          </a:p>
          <a:p>
            <a:pPr marL="164518" marR="137243" indent="-77930">
              <a:lnSpc>
                <a:spcPct val="111100"/>
              </a:lnSpc>
              <a:buChar char="•"/>
              <a:tabLst>
                <a:tab pos="164518" algn="l"/>
              </a:tabLst>
            </a:pPr>
            <a:r>
              <a:rPr sz="614" spc="-31" dirty="0">
                <a:latin typeface="Lucida Sans Unicode"/>
                <a:cs typeface="Lucida Sans Unicode"/>
              </a:rPr>
              <a:t>Updated</a:t>
            </a:r>
            <a:r>
              <a:rPr sz="614" spc="-24" dirty="0">
                <a:latin typeface="Lucida Sans Unicode"/>
                <a:cs typeface="Lucida Sans Unicode"/>
              </a:rPr>
              <a:t> </a:t>
            </a:r>
            <a:r>
              <a:rPr sz="614" spc="-27" dirty="0">
                <a:latin typeface="Lucida Sans Unicode"/>
                <a:cs typeface="Lucida Sans Unicode"/>
              </a:rPr>
              <a:t>guidance</a:t>
            </a:r>
            <a:r>
              <a:rPr sz="614" spc="-20" dirty="0">
                <a:latin typeface="Lucida Sans Unicode"/>
                <a:cs typeface="Lucida Sans Unicode"/>
              </a:rPr>
              <a:t> </a:t>
            </a:r>
            <a:r>
              <a:rPr sz="614" spc="-27" dirty="0">
                <a:latin typeface="Lucida Sans Unicode"/>
                <a:cs typeface="Lucida Sans Unicode"/>
              </a:rPr>
              <a:t>that</a:t>
            </a:r>
            <a:r>
              <a:rPr sz="614" spc="-20" dirty="0">
                <a:latin typeface="Lucida Sans Unicode"/>
                <a:cs typeface="Lucida Sans Unicode"/>
              </a:rPr>
              <a:t> </a:t>
            </a:r>
            <a:r>
              <a:rPr sz="614" spc="-31" dirty="0">
                <a:latin typeface="Lucida Sans Unicode"/>
                <a:cs typeface="Lucida Sans Unicode"/>
              </a:rPr>
              <a:t>the</a:t>
            </a:r>
            <a:r>
              <a:rPr sz="614" spc="-20" dirty="0">
                <a:latin typeface="Lucida Sans Unicode"/>
                <a:cs typeface="Lucida Sans Unicode"/>
              </a:rPr>
              <a:t> </a:t>
            </a:r>
            <a:r>
              <a:rPr sz="614" spc="-31" dirty="0">
                <a:latin typeface="Lucida Sans Unicode"/>
                <a:cs typeface="Lucida Sans Unicode"/>
              </a:rPr>
              <a:t>following</a:t>
            </a:r>
            <a:r>
              <a:rPr sz="614" spc="-20" dirty="0">
                <a:latin typeface="Lucida Sans Unicode"/>
                <a:cs typeface="Lucida Sans Unicode"/>
              </a:rPr>
              <a:t> </a:t>
            </a:r>
            <a:r>
              <a:rPr sz="614" spc="-27" dirty="0">
                <a:latin typeface="Lucida Sans Unicode"/>
                <a:cs typeface="Lucida Sans Unicode"/>
              </a:rPr>
              <a:t>people</a:t>
            </a:r>
            <a:r>
              <a:rPr sz="614" spc="-20" dirty="0">
                <a:latin typeface="Lucida Sans Unicode"/>
                <a:cs typeface="Lucida Sans Unicode"/>
              </a:rPr>
              <a:t> </a:t>
            </a:r>
            <a:r>
              <a:rPr sz="614" spc="-31" dirty="0">
                <a:latin typeface="Lucida Sans Unicode"/>
                <a:cs typeface="Lucida Sans Unicode"/>
              </a:rPr>
              <a:t>should</a:t>
            </a:r>
            <a:r>
              <a:rPr sz="614" spc="-20" dirty="0">
                <a:latin typeface="Lucida Sans Unicode"/>
                <a:cs typeface="Lucida Sans Unicode"/>
              </a:rPr>
              <a:t> receive</a:t>
            </a:r>
            <a:r>
              <a:rPr sz="614" spc="-24" dirty="0">
                <a:latin typeface="Lucida Sans Unicode"/>
                <a:cs typeface="Lucida Sans Unicode"/>
              </a:rPr>
              <a:t> </a:t>
            </a:r>
            <a:r>
              <a:rPr sz="614" spc="-7" dirty="0">
                <a:latin typeface="Lucida Sans Unicode"/>
                <a:cs typeface="Lucida Sans Unicode"/>
              </a:rPr>
              <a:t>a</a:t>
            </a:r>
            <a:r>
              <a:rPr sz="614" spc="-20" dirty="0">
                <a:latin typeface="Lucida Sans Unicode"/>
                <a:cs typeface="Lucida Sans Unicode"/>
              </a:rPr>
              <a:t> </a:t>
            </a:r>
            <a:r>
              <a:rPr sz="614" spc="-7" dirty="0">
                <a:latin typeface="Lucida Sans Unicode"/>
                <a:cs typeface="Lucida Sans Unicode"/>
              </a:rPr>
              <a:t>second </a:t>
            </a:r>
            <a:r>
              <a:rPr sz="614" spc="-58" dirty="0">
                <a:latin typeface="Lucida Sans Unicode"/>
                <a:cs typeface="Lucida Sans Unicode"/>
              </a:rPr>
              <a:t>COVID-</a:t>
            </a:r>
            <a:r>
              <a:rPr sz="614" spc="-68" dirty="0">
                <a:latin typeface="Lucida Sans Unicode"/>
                <a:cs typeface="Lucida Sans Unicode"/>
              </a:rPr>
              <a:t>19</a:t>
            </a:r>
            <a:r>
              <a:rPr sz="614" spc="-10" dirty="0">
                <a:latin typeface="Lucida Sans Unicode"/>
                <a:cs typeface="Lucida Sans Unicode"/>
              </a:rPr>
              <a:t> </a:t>
            </a:r>
            <a:r>
              <a:rPr sz="614" spc="-27" dirty="0">
                <a:latin typeface="Lucida Sans Unicode"/>
                <a:cs typeface="Lucida Sans Unicode"/>
              </a:rPr>
              <a:t>booster</a:t>
            </a:r>
            <a:r>
              <a:rPr sz="614" spc="-10" dirty="0">
                <a:latin typeface="Lucida Sans Unicode"/>
                <a:cs typeface="Lucida Sans Unicode"/>
              </a:rPr>
              <a:t> </a:t>
            </a:r>
            <a:r>
              <a:rPr sz="614" spc="-14" dirty="0">
                <a:latin typeface="Lucida Sans Unicode"/>
                <a:cs typeface="Lucida Sans Unicode"/>
              </a:rPr>
              <a:t>dose:</a:t>
            </a:r>
            <a:endParaRPr sz="614">
              <a:latin typeface="Lucida Sans Unicode"/>
              <a:cs typeface="Lucida Sans Unicode"/>
            </a:endParaRPr>
          </a:p>
          <a:p>
            <a:pPr marL="320378" marR="169714" lvl="1" indent="-77930">
              <a:lnSpc>
                <a:spcPct val="111100"/>
              </a:lnSpc>
              <a:buChar char="•"/>
              <a:tabLst>
                <a:tab pos="320378" algn="l"/>
              </a:tabLst>
            </a:pPr>
            <a:r>
              <a:rPr sz="614" spc="-14" dirty="0">
                <a:latin typeface="Lucida Sans Unicode"/>
                <a:cs typeface="Lucida Sans Unicode"/>
              </a:rPr>
              <a:t>People</a:t>
            </a:r>
            <a:r>
              <a:rPr sz="614" spc="-31" dirty="0">
                <a:latin typeface="Lucida Sans Unicode"/>
                <a:cs typeface="Lucida Sans Unicode"/>
              </a:rPr>
              <a:t> </a:t>
            </a:r>
            <a:r>
              <a:rPr sz="614" spc="-17" dirty="0">
                <a:latin typeface="Lucida Sans Unicode"/>
                <a:cs typeface="Lucida Sans Unicode"/>
              </a:rPr>
              <a:t>ages</a:t>
            </a:r>
            <a:r>
              <a:rPr sz="614" spc="-27" dirty="0">
                <a:latin typeface="Lucida Sans Unicode"/>
                <a:cs typeface="Lucida Sans Unicode"/>
              </a:rPr>
              <a:t> </a:t>
            </a:r>
            <a:r>
              <a:rPr sz="614" spc="-65" dirty="0">
                <a:latin typeface="Lucida Sans Unicode"/>
                <a:cs typeface="Lucida Sans Unicode"/>
              </a:rPr>
              <a:t>12</a:t>
            </a:r>
            <a:r>
              <a:rPr sz="614" spc="-27" dirty="0">
                <a:latin typeface="Lucida Sans Unicode"/>
                <a:cs typeface="Lucida Sans Unicode"/>
              </a:rPr>
              <a:t> </a:t>
            </a:r>
            <a:r>
              <a:rPr sz="614" spc="-20" dirty="0">
                <a:latin typeface="Lucida Sans Unicode"/>
                <a:cs typeface="Lucida Sans Unicode"/>
              </a:rPr>
              <a:t>years</a:t>
            </a:r>
            <a:r>
              <a:rPr sz="614" spc="-27" dirty="0">
                <a:latin typeface="Lucida Sans Unicode"/>
                <a:cs typeface="Lucida Sans Unicode"/>
              </a:rPr>
              <a:t> </a:t>
            </a:r>
            <a:r>
              <a:rPr sz="614" spc="-31" dirty="0">
                <a:latin typeface="Lucida Sans Unicode"/>
                <a:cs typeface="Lucida Sans Unicode"/>
              </a:rPr>
              <a:t>and</a:t>
            </a:r>
            <a:r>
              <a:rPr sz="614" spc="-27" dirty="0">
                <a:latin typeface="Lucida Sans Unicode"/>
                <a:cs typeface="Lucida Sans Unicode"/>
              </a:rPr>
              <a:t> </a:t>
            </a:r>
            <a:r>
              <a:rPr sz="614" spc="-31" dirty="0">
                <a:latin typeface="Lucida Sans Unicode"/>
                <a:cs typeface="Lucida Sans Unicode"/>
              </a:rPr>
              <a:t>older</a:t>
            </a:r>
            <a:r>
              <a:rPr sz="614" spc="-27" dirty="0">
                <a:latin typeface="Lucida Sans Unicode"/>
                <a:cs typeface="Lucida Sans Unicode"/>
              </a:rPr>
              <a:t> </a:t>
            </a:r>
            <a:r>
              <a:rPr sz="614" spc="-31" dirty="0">
                <a:latin typeface="Lucida Sans Unicode"/>
                <a:cs typeface="Lucida Sans Unicode"/>
              </a:rPr>
              <a:t>who</a:t>
            </a:r>
            <a:r>
              <a:rPr sz="614" spc="-27" dirty="0">
                <a:latin typeface="Lucida Sans Unicode"/>
                <a:cs typeface="Lucida Sans Unicode"/>
              </a:rPr>
              <a:t> </a:t>
            </a:r>
            <a:r>
              <a:rPr sz="614" spc="-24" dirty="0">
                <a:latin typeface="Lucida Sans Unicode"/>
                <a:cs typeface="Lucida Sans Unicode"/>
              </a:rPr>
              <a:t>are</a:t>
            </a:r>
            <a:r>
              <a:rPr sz="614" spc="-27" dirty="0">
                <a:latin typeface="Lucida Sans Unicode"/>
                <a:cs typeface="Lucida Sans Unicode"/>
              </a:rPr>
              <a:t> moderately </a:t>
            </a:r>
            <a:r>
              <a:rPr sz="614" spc="-37" dirty="0">
                <a:latin typeface="Lucida Sans Unicode"/>
                <a:cs typeface="Lucida Sans Unicode"/>
              </a:rPr>
              <a:t>or</a:t>
            </a:r>
            <a:r>
              <a:rPr sz="614" spc="-27" dirty="0">
                <a:latin typeface="Lucida Sans Unicode"/>
                <a:cs typeface="Lucida Sans Unicode"/>
              </a:rPr>
              <a:t> </a:t>
            </a:r>
            <a:r>
              <a:rPr sz="614" spc="-7" dirty="0">
                <a:latin typeface="Lucida Sans Unicode"/>
                <a:cs typeface="Lucida Sans Unicode"/>
              </a:rPr>
              <a:t>severely immunocompromised</a:t>
            </a:r>
            <a:endParaRPr sz="614">
              <a:latin typeface="Lucida Sans Unicode"/>
              <a:cs typeface="Lucida Sans Unicode"/>
            </a:endParaRPr>
          </a:p>
          <a:p>
            <a:pPr marL="320378" lvl="1" indent="-77930">
              <a:spcBef>
                <a:spcPts val="82"/>
              </a:spcBef>
              <a:buChar char="•"/>
              <a:tabLst>
                <a:tab pos="320378" algn="l"/>
              </a:tabLst>
            </a:pPr>
            <a:r>
              <a:rPr sz="614" spc="-14" dirty="0">
                <a:latin typeface="Lucida Sans Unicode"/>
                <a:cs typeface="Lucida Sans Unicode"/>
              </a:rPr>
              <a:t>People</a:t>
            </a:r>
            <a:r>
              <a:rPr sz="614" spc="-27" dirty="0">
                <a:latin typeface="Lucida Sans Unicode"/>
                <a:cs typeface="Lucida Sans Unicode"/>
              </a:rPr>
              <a:t> </a:t>
            </a:r>
            <a:r>
              <a:rPr sz="614" spc="-17" dirty="0">
                <a:latin typeface="Lucida Sans Unicode"/>
                <a:cs typeface="Lucida Sans Unicode"/>
              </a:rPr>
              <a:t>ages</a:t>
            </a:r>
            <a:r>
              <a:rPr sz="614" spc="-27" dirty="0">
                <a:latin typeface="Lucida Sans Unicode"/>
                <a:cs typeface="Lucida Sans Unicode"/>
              </a:rPr>
              <a:t> </a:t>
            </a:r>
            <a:r>
              <a:rPr sz="614" spc="-44" dirty="0">
                <a:latin typeface="Lucida Sans Unicode"/>
                <a:cs typeface="Lucida Sans Unicode"/>
              </a:rPr>
              <a:t>50</a:t>
            </a:r>
            <a:r>
              <a:rPr sz="614" spc="-27" dirty="0">
                <a:latin typeface="Lucida Sans Unicode"/>
                <a:cs typeface="Lucida Sans Unicode"/>
              </a:rPr>
              <a:t> </a:t>
            </a:r>
            <a:r>
              <a:rPr sz="614" spc="-20" dirty="0">
                <a:latin typeface="Lucida Sans Unicode"/>
                <a:cs typeface="Lucida Sans Unicode"/>
              </a:rPr>
              <a:t>years</a:t>
            </a:r>
            <a:r>
              <a:rPr sz="614" spc="-27" dirty="0">
                <a:latin typeface="Lucida Sans Unicode"/>
                <a:cs typeface="Lucida Sans Unicode"/>
              </a:rPr>
              <a:t> </a:t>
            </a:r>
            <a:r>
              <a:rPr sz="614" spc="-31" dirty="0">
                <a:latin typeface="Lucida Sans Unicode"/>
                <a:cs typeface="Lucida Sans Unicode"/>
              </a:rPr>
              <a:t>and</a:t>
            </a:r>
            <a:r>
              <a:rPr sz="614" spc="-27" dirty="0">
                <a:latin typeface="Lucida Sans Unicode"/>
                <a:cs typeface="Lucida Sans Unicode"/>
              </a:rPr>
              <a:t> </a:t>
            </a:r>
            <a:r>
              <a:rPr sz="614" spc="-14" dirty="0">
                <a:latin typeface="Lucida Sans Unicode"/>
                <a:cs typeface="Lucida Sans Unicode"/>
              </a:rPr>
              <a:t>older</a:t>
            </a:r>
            <a:endParaRPr sz="614">
              <a:latin typeface="Lucida Sans Unicode"/>
              <a:cs typeface="Lucida Sans Unicode"/>
            </a:endParaRPr>
          </a:p>
          <a:p>
            <a:pPr marL="164518" marR="109102" indent="-77930">
              <a:lnSpc>
                <a:spcPct val="111100"/>
              </a:lnSpc>
              <a:buChar char="•"/>
              <a:tabLst>
                <a:tab pos="164518" algn="l"/>
              </a:tabLst>
            </a:pPr>
            <a:r>
              <a:rPr sz="614" spc="-31" dirty="0">
                <a:latin typeface="Lucida Sans Unicode"/>
                <a:cs typeface="Lucida Sans Unicode"/>
              </a:rPr>
              <a:t>Updated</a:t>
            </a:r>
            <a:r>
              <a:rPr sz="614" spc="-24" dirty="0">
                <a:latin typeface="Lucida Sans Unicode"/>
                <a:cs typeface="Lucida Sans Unicode"/>
              </a:rPr>
              <a:t> </a:t>
            </a:r>
            <a:r>
              <a:rPr sz="614" spc="-27" dirty="0">
                <a:latin typeface="Lucida Sans Unicode"/>
                <a:cs typeface="Lucida Sans Unicode"/>
              </a:rPr>
              <a:t>guidance</a:t>
            </a:r>
            <a:r>
              <a:rPr sz="614" spc="-24" dirty="0">
                <a:latin typeface="Lucida Sans Unicode"/>
                <a:cs typeface="Lucida Sans Unicode"/>
              </a:rPr>
              <a:t> </a:t>
            </a:r>
            <a:r>
              <a:rPr sz="614" spc="-31" dirty="0">
                <a:latin typeface="Lucida Sans Unicode"/>
                <a:cs typeface="Lucida Sans Unicode"/>
              </a:rPr>
              <a:t>for</a:t>
            </a:r>
            <a:r>
              <a:rPr sz="614" spc="-24" dirty="0">
                <a:latin typeface="Lucida Sans Unicode"/>
                <a:cs typeface="Lucida Sans Unicode"/>
              </a:rPr>
              <a:t> </a:t>
            </a:r>
            <a:r>
              <a:rPr sz="614" spc="-27" dirty="0">
                <a:latin typeface="Lucida Sans Unicode"/>
                <a:cs typeface="Lucida Sans Unicode"/>
              </a:rPr>
              <a:t>people</a:t>
            </a:r>
            <a:r>
              <a:rPr sz="614" spc="-20" dirty="0">
                <a:latin typeface="Lucida Sans Unicode"/>
                <a:cs typeface="Lucida Sans Unicode"/>
              </a:rPr>
              <a:t> </a:t>
            </a:r>
            <a:r>
              <a:rPr sz="614" spc="-31" dirty="0">
                <a:latin typeface="Lucida Sans Unicode"/>
                <a:cs typeface="Lucida Sans Unicode"/>
              </a:rPr>
              <a:t>who</a:t>
            </a:r>
            <a:r>
              <a:rPr sz="614" spc="-24" dirty="0">
                <a:latin typeface="Lucida Sans Unicode"/>
                <a:cs typeface="Lucida Sans Unicode"/>
              </a:rPr>
              <a:t> are </a:t>
            </a:r>
            <a:r>
              <a:rPr sz="614" spc="-27" dirty="0">
                <a:latin typeface="Lucida Sans Unicode"/>
                <a:cs typeface="Lucida Sans Unicode"/>
              </a:rPr>
              <a:t>moderately</a:t>
            </a:r>
            <a:r>
              <a:rPr sz="614" spc="-20" dirty="0">
                <a:latin typeface="Lucida Sans Unicode"/>
                <a:cs typeface="Lucida Sans Unicode"/>
              </a:rPr>
              <a:t> </a:t>
            </a:r>
            <a:r>
              <a:rPr sz="614" spc="-37" dirty="0">
                <a:latin typeface="Lucida Sans Unicode"/>
                <a:cs typeface="Lucida Sans Unicode"/>
              </a:rPr>
              <a:t>or</a:t>
            </a:r>
            <a:r>
              <a:rPr sz="614" spc="-24" dirty="0">
                <a:latin typeface="Lucida Sans Unicode"/>
                <a:cs typeface="Lucida Sans Unicode"/>
              </a:rPr>
              <a:t> </a:t>
            </a:r>
            <a:r>
              <a:rPr sz="614" spc="-7" dirty="0">
                <a:latin typeface="Lucida Sans Unicode"/>
                <a:cs typeface="Lucida Sans Unicode"/>
              </a:rPr>
              <a:t>severely </a:t>
            </a:r>
            <a:r>
              <a:rPr sz="614" spc="-31" dirty="0">
                <a:latin typeface="Lucida Sans Unicode"/>
                <a:cs typeface="Lucida Sans Unicode"/>
              </a:rPr>
              <a:t>immunocompromised</a:t>
            </a:r>
            <a:r>
              <a:rPr sz="614" spc="-7" dirty="0">
                <a:latin typeface="Lucida Sans Unicode"/>
                <a:cs typeface="Lucida Sans Unicode"/>
              </a:rPr>
              <a:t> </a:t>
            </a:r>
            <a:r>
              <a:rPr sz="614" spc="-31" dirty="0">
                <a:latin typeface="Lucida Sans Unicode"/>
                <a:cs typeface="Lucida Sans Unicode"/>
              </a:rPr>
              <a:t>and</a:t>
            </a:r>
            <a:r>
              <a:rPr sz="614" spc="-7" dirty="0">
                <a:latin typeface="Lucida Sans Unicode"/>
                <a:cs typeface="Lucida Sans Unicode"/>
              </a:rPr>
              <a:t> </a:t>
            </a:r>
            <a:r>
              <a:rPr sz="614" spc="-24" dirty="0">
                <a:latin typeface="Lucida Sans Unicode"/>
                <a:cs typeface="Lucida Sans Unicode"/>
              </a:rPr>
              <a:t>are</a:t>
            </a:r>
            <a:r>
              <a:rPr sz="614" spc="-3" dirty="0">
                <a:latin typeface="Lucida Sans Unicode"/>
                <a:cs typeface="Lucida Sans Unicode"/>
              </a:rPr>
              <a:t> </a:t>
            </a:r>
            <a:r>
              <a:rPr sz="614" spc="-27" dirty="0">
                <a:latin typeface="Lucida Sans Unicode"/>
                <a:cs typeface="Lucida Sans Unicode"/>
              </a:rPr>
              <a:t>treated</a:t>
            </a:r>
            <a:r>
              <a:rPr sz="614" spc="-7" dirty="0">
                <a:latin typeface="Lucida Sans Unicode"/>
                <a:cs typeface="Lucida Sans Unicode"/>
              </a:rPr>
              <a:t> </a:t>
            </a:r>
            <a:r>
              <a:rPr sz="614" spc="-31" dirty="0">
                <a:latin typeface="Lucida Sans Unicode"/>
                <a:cs typeface="Lucida Sans Unicode"/>
              </a:rPr>
              <a:t>with</a:t>
            </a:r>
            <a:r>
              <a:rPr sz="614" spc="-3" dirty="0">
                <a:latin typeface="Lucida Sans Unicode"/>
                <a:cs typeface="Lucida Sans Unicode"/>
              </a:rPr>
              <a:t> </a:t>
            </a:r>
            <a:r>
              <a:rPr sz="614" spc="-58" dirty="0">
                <a:latin typeface="Lucida Sans Unicode"/>
                <a:cs typeface="Lucida Sans Unicode"/>
              </a:rPr>
              <a:t>B-</a:t>
            </a:r>
            <a:r>
              <a:rPr sz="614" spc="-44" dirty="0">
                <a:latin typeface="Lucida Sans Unicode"/>
                <a:cs typeface="Lucida Sans Unicode"/>
              </a:rPr>
              <a:t>cell-</a:t>
            </a:r>
            <a:r>
              <a:rPr sz="614" spc="-31" dirty="0">
                <a:latin typeface="Lucida Sans Unicode"/>
                <a:cs typeface="Lucida Sans Unicode"/>
              </a:rPr>
              <a:t>depleting</a:t>
            </a:r>
            <a:r>
              <a:rPr sz="614" spc="-7" dirty="0">
                <a:latin typeface="Lucida Sans Unicode"/>
                <a:cs typeface="Lucida Sans Unicode"/>
              </a:rPr>
              <a:t> therapies</a:t>
            </a:r>
            <a:endParaRPr sz="614">
              <a:latin typeface="Lucida Sans Unicode"/>
              <a:cs typeface="Lucida Sans Unicode"/>
            </a:endParaRPr>
          </a:p>
          <a:p>
            <a:pPr marL="164518" marR="322975" indent="-77930">
              <a:lnSpc>
                <a:spcPct val="111100"/>
              </a:lnSpc>
              <a:buChar char="•"/>
              <a:tabLst>
                <a:tab pos="164518" algn="l"/>
              </a:tabLst>
            </a:pPr>
            <a:r>
              <a:rPr sz="614" spc="-24" dirty="0">
                <a:latin typeface="Lucida Sans Unicode"/>
                <a:cs typeface="Lucida Sans Unicode"/>
              </a:rPr>
              <a:t>Clarification</a:t>
            </a:r>
            <a:r>
              <a:rPr sz="614" spc="-17" dirty="0">
                <a:latin typeface="Lucida Sans Unicode"/>
                <a:cs typeface="Lucida Sans Unicode"/>
              </a:rPr>
              <a:t> </a:t>
            </a:r>
            <a:r>
              <a:rPr sz="614" spc="-27" dirty="0">
                <a:latin typeface="Lucida Sans Unicode"/>
                <a:cs typeface="Lucida Sans Unicode"/>
              </a:rPr>
              <a:t>of</a:t>
            </a:r>
            <a:r>
              <a:rPr sz="614" spc="-17" dirty="0">
                <a:latin typeface="Lucida Sans Unicode"/>
                <a:cs typeface="Lucida Sans Unicode"/>
              </a:rPr>
              <a:t> </a:t>
            </a:r>
            <a:r>
              <a:rPr sz="614" spc="-58" dirty="0">
                <a:latin typeface="Lucida Sans Unicode"/>
                <a:cs typeface="Lucida Sans Unicode"/>
              </a:rPr>
              <a:t>COVID-</a:t>
            </a:r>
            <a:r>
              <a:rPr sz="614" spc="-68" dirty="0">
                <a:latin typeface="Lucida Sans Unicode"/>
                <a:cs typeface="Lucida Sans Unicode"/>
              </a:rPr>
              <a:t>19</a:t>
            </a:r>
            <a:r>
              <a:rPr sz="614" spc="-17" dirty="0">
                <a:latin typeface="Lucida Sans Unicode"/>
                <a:cs typeface="Lucida Sans Unicode"/>
              </a:rPr>
              <a:t> </a:t>
            </a:r>
            <a:r>
              <a:rPr sz="614" spc="-20" dirty="0">
                <a:latin typeface="Lucida Sans Unicode"/>
                <a:cs typeface="Lucida Sans Unicode"/>
              </a:rPr>
              <a:t>vaccination</a:t>
            </a:r>
            <a:r>
              <a:rPr sz="614" spc="-17" dirty="0">
                <a:latin typeface="Lucida Sans Unicode"/>
                <a:cs typeface="Lucida Sans Unicode"/>
              </a:rPr>
              <a:t> </a:t>
            </a:r>
            <a:r>
              <a:rPr sz="614" spc="-27" dirty="0">
                <a:latin typeface="Lucida Sans Unicode"/>
                <a:cs typeface="Lucida Sans Unicode"/>
              </a:rPr>
              <a:t>guidance</a:t>
            </a:r>
            <a:r>
              <a:rPr sz="614" spc="-17" dirty="0">
                <a:latin typeface="Lucida Sans Unicode"/>
                <a:cs typeface="Lucida Sans Unicode"/>
              </a:rPr>
              <a:t> </a:t>
            </a:r>
            <a:r>
              <a:rPr sz="614" spc="-31" dirty="0">
                <a:latin typeface="Lucida Sans Unicode"/>
                <a:cs typeface="Lucida Sans Unicode"/>
              </a:rPr>
              <a:t>for</a:t>
            </a:r>
            <a:r>
              <a:rPr sz="614" spc="-17" dirty="0">
                <a:latin typeface="Lucida Sans Unicode"/>
                <a:cs typeface="Lucida Sans Unicode"/>
              </a:rPr>
              <a:t> </a:t>
            </a:r>
            <a:r>
              <a:rPr sz="614" spc="-7" dirty="0">
                <a:latin typeface="Lucida Sans Unicode"/>
                <a:cs typeface="Lucida Sans Unicode"/>
              </a:rPr>
              <a:t>multisystem </a:t>
            </a:r>
            <a:r>
              <a:rPr sz="614" spc="-27" dirty="0">
                <a:latin typeface="Lucida Sans Unicode"/>
                <a:cs typeface="Lucida Sans Unicode"/>
              </a:rPr>
              <a:t>inflammatory</a:t>
            </a:r>
            <a:r>
              <a:rPr sz="614" spc="-14" dirty="0">
                <a:latin typeface="Lucida Sans Unicode"/>
                <a:cs typeface="Lucida Sans Unicode"/>
              </a:rPr>
              <a:t> </a:t>
            </a:r>
            <a:r>
              <a:rPr sz="614" spc="-31" dirty="0">
                <a:latin typeface="Lucida Sans Unicode"/>
                <a:cs typeface="Lucida Sans Unicode"/>
              </a:rPr>
              <a:t>syndrome</a:t>
            </a:r>
            <a:r>
              <a:rPr sz="614" spc="-14" dirty="0">
                <a:latin typeface="Lucida Sans Unicode"/>
                <a:cs typeface="Lucida Sans Unicode"/>
              </a:rPr>
              <a:t> </a:t>
            </a:r>
            <a:r>
              <a:rPr sz="614" spc="-37" dirty="0">
                <a:latin typeface="Lucida Sans Unicode"/>
                <a:cs typeface="Lucida Sans Unicode"/>
              </a:rPr>
              <a:t>in</a:t>
            </a:r>
            <a:r>
              <a:rPr sz="614" spc="-14" dirty="0">
                <a:latin typeface="Lucida Sans Unicode"/>
                <a:cs typeface="Lucida Sans Unicode"/>
              </a:rPr>
              <a:t> </a:t>
            </a:r>
            <a:r>
              <a:rPr sz="614" spc="-31" dirty="0">
                <a:latin typeface="Lucida Sans Unicode"/>
                <a:cs typeface="Lucida Sans Unicode"/>
              </a:rPr>
              <a:t>children</a:t>
            </a:r>
            <a:r>
              <a:rPr sz="614" spc="-14" dirty="0">
                <a:latin typeface="Lucida Sans Unicode"/>
                <a:cs typeface="Lucida Sans Unicode"/>
              </a:rPr>
              <a:t> </a:t>
            </a:r>
            <a:r>
              <a:rPr sz="614" spc="-20" dirty="0">
                <a:latin typeface="Lucida Sans Unicode"/>
                <a:cs typeface="Lucida Sans Unicode"/>
              </a:rPr>
              <a:t>(MIS-</a:t>
            </a:r>
            <a:r>
              <a:rPr sz="614" spc="-17" dirty="0">
                <a:latin typeface="Lucida Sans Unicode"/>
                <a:cs typeface="Lucida Sans Unicode"/>
              </a:rPr>
              <a:t>C)</a:t>
            </a:r>
            <a:r>
              <a:rPr sz="614" spc="-14" dirty="0">
                <a:latin typeface="Lucida Sans Unicode"/>
                <a:cs typeface="Lucida Sans Unicode"/>
              </a:rPr>
              <a:t> </a:t>
            </a:r>
            <a:r>
              <a:rPr sz="614" spc="-31" dirty="0">
                <a:latin typeface="Lucida Sans Unicode"/>
                <a:cs typeface="Lucida Sans Unicode"/>
              </a:rPr>
              <a:t>and</a:t>
            </a:r>
            <a:r>
              <a:rPr sz="614" spc="-14" dirty="0">
                <a:latin typeface="Lucida Sans Unicode"/>
                <a:cs typeface="Lucida Sans Unicode"/>
              </a:rPr>
              <a:t> </a:t>
            </a:r>
            <a:r>
              <a:rPr sz="614" spc="-24" dirty="0">
                <a:latin typeface="Lucida Sans Unicode"/>
                <a:cs typeface="Lucida Sans Unicode"/>
              </a:rPr>
              <a:t>adults</a:t>
            </a:r>
            <a:r>
              <a:rPr sz="614" spc="-14" dirty="0">
                <a:latin typeface="Lucida Sans Unicode"/>
                <a:cs typeface="Lucida Sans Unicode"/>
              </a:rPr>
              <a:t> </a:t>
            </a:r>
            <a:r>
              <a:rPr sz="614" spc="-24" dirty="0">
                <a:latin typeface="Lucida Sans Unicode"/>
                <a:cs typeface="Lucida Sans Unicode"/>
              </a:rPr>
              <a:t>(MIS-</a:t>
            </a:r>
            <a:r>
              <a:rPr sz="614" spc="-17" dirty="0">
                <a:latin typeface="Lucida Sans Unicode"/>
                <a:cs typeface="Lucida Sans Unicode"/>
              </a:rPr>
              <a:t>A)</a:t>
            </a:r>
            <a:endParaRPr sz="614">
              <a:latin typeface="Lucida Sans Unicode"/>
              <a:cs typeface="Lucida Sans Unicode"/>
            </a:endParaRPr>
          </a:p>
          <a:p>
            <a:pPr marL="164518" marR="189629" indent="-77930">
              <a:lnSpc>
                <a:spcPct val="111100"/>
              </a:lnSpc>
              <a:buChar char="•"/>
              <a:tabLst>
                <a:tab pos="164518" algn="l"/>
              </a:tabLst>
            </a:pPr>
            <a:r>
              <a:rPr sz="614" spc="-31" dirty="0">
                <a:latin typeface="Lucida Sans Unicode"/>
                <a:cs typeface="Lucida Sans Unicode"/>
              </a:rPr>
              <a:t>Updated</a:t>
            </a:r>
            <a:r>
              <a:rPr sz="614" spc="-14" dirty="0">
                <a:latin typeface="Lucida Sans Unicode"/>
                <a:cs typeface="Lucida Sans Unicode"/>
              </a:rPr>
              <a:t> </a:t>
            </a:r>
            <a:r>
              <a:rPr sz="614" spc="-27" dirty="0">
                <a:latin typeface="Lucida Sans Unicode"/>
                <a:cs typeface="Lucida Sans Unicode"/>
              </a:rPr>
              <a:t>guidance</a:t>
            </a:r>
            <a:r>
              <a:rPr sz="614" spc="-14" dirty="0">
                <a:latin typeface="Lucida Sans Unicode"/>
                <a:cs typeface="Lucida Sans Unicode"/>
              </a:rPr>
              <a:t> </a:t>
            </a:r>
            <a:r>
              <a:rPr sz="614" spc="-31" dirty="0">
                <a:latin typeface="Lucida Sans Unicode"/>
                <a:cs typeface="Lucida Sans Unicode"/>
              </a:rPr>
              <a:t>for</a:t>
            </a:r>
            <a:r>
              <a:rPr sz="614" spc="-14" dirty="0">
                <a:latin typeface="Lucida Sans Unicode"/>
                <a:cs typeface="Lucida Sans Unicode"/>
              </a:rPr>
              <a:t> </a:t>
            </a:r>
            <a:r>
              <a:rPr sz="614" spc="-31" dirty="0">
                <a:latin typeface="Lucida Sans Unicode"/>
                <a:cs typeface="Lucida Sans Unicode"/>
              </a:rPr>
              <a:t>primary</a:t>
            </a:r>
            <a:r>
              <a:rPr sz="614" spc="-10" dirty="0">
                <a:latin typeface="Lucida Sans Unicode"/>
                <a:cs typeface="Lucida Sans Unicode"/>
              </a:rPr>
              <a:t> </a:t>
            </a:r>
            <a:r>
              <a:rPr sz="614" spc="-17" dirty="0">
                <a:latin typeface="Lucida Sans Unicode"/>
                <a:cs typeface="Lucida Sans Unicode"/>
              </a:rPr>
              <a:t>series</a:t>
            </a:r>
            <a:r>
              <a:rPr sz="614" spc="-14" dirty="0">
                <a:latin typeface="Lucida Sans Unicode"/>
                <a:cs typeface="Lucida Sans Unicode"/>
              </a:rPr>
              <a:t> </a:t>
            </a:r>
            <a:r>
              <a:rPr sz="614" spc="-20" dirty="0">
                <a:latin typeface="Lucida Sans Unicode"/>
                <a:cs typeface="Lucida Sans Unicode"/>
              </a:rPr>
              <a:t>vaccination</a:t>
            </a:r>
            <a:r>
              <a:rPr sz="614" spc="-14" dirty="0">
                <a:latin typeface="Lucida Sans Unicode"/>
                <a:cs typeface="Lucida Sans Unicode"/>
              </a:rPr>
              <a:t> </a:t>
            </a:r>
            <a:r>
              <a:rPr sz="614" spc="-20" dirty="0">
                <a:latin typeface="Lucida Sans Unicode"/>
                <a:cs typeface="Lucida Sans Unicode"/>
              </a:rPr>
              <a:t>after</a:t>
            </a:r>
            <a:r>
              <a:rPr sz="614" spc="-10" dirty="0">
                <a:latin typeface="Lucida Sans Unicode"/>
                <a:cs typeface="Lucida Sans Unicode"/>
              </a:rPr>
              <a:t> </a:t>
            </a:r>
            <a:r>
              <a:rPr sz="614" spc="-17" dirty="0">
                <a:latin typeface="Lucida Sans Unicode"/>
                <a:cs typeface="Lucida Sans Unicode"/>
              </a:rPr>
              <a:t>SARS-</a:t>
            </a:r>
            <a:r>
              <a:rPr sz="614" spc="-51" dirty="0">
                <a:latin typeface="Lucida Sans Unicode"/>
                <a:cs typeface="Lucida Sans Unicode"/>
              </a:rPr>
              <a:t>CoV-</a:t>
            </a:r>
            <a:r>
              <a:rPr sz="614" spc="-34" dirty="0">
                <a:latin typeface="Lucida Sans Unicode"/>
                <a:cs typeface="Lucida Sans Unicode"/>
              </a:rPr>
              <a:t>2 </a:t>
            </a:r>
            <a:r>
              <a:rPr sz="614" spc="-7" dirty="0">
                <a:latin typeface="Lucida Sans Unicode"/>
                <a:cs typeface="Lucida Sans Unicode"/>
              </a:rPr>
              <a:t>infection</a:t>
            </a:r>
            <a:endParaRPr sz="614">
              <a:latin typeface="Lucida Sans Unicode"/>
              <a:cs typeface="Lucida Sans Unicode"/>
            </a:endParaRPr>
          </a:p>
          <a:p>
            <a:pPr>
              <a:spcBef>
                <a:spcPts val="31"/>
              </a:spcBef>
              <a:buFont typeface="Lucida Sans Unicode"/>
              <a:buChar char="•"/>
            </a:pPr>
            <a:endParaRPr sz="511">
              <a:latin typeface="Lucida Sans Unicode"/>
              <a:cs typeface="Lucida Sans Unicode"/>
            </a:endParaRPr>
          </a:p>
          <a:p>
            <a:pPr marL="8659" marR="259766">
              <a:lnSpc>
                <a:spcPct val="111100"/>
              </a:lnSpc>
              <a:spcBef>
                <a:spcPts val="3"/>
              </a:spcBef>
            </a:pPr>
            <a:r>
              <a:rPr sz="614" spc="-27" dirty="0">
                <a:latin typeface="Lucida Sans Unicode"/>
                <a:cs typeface="Lucida Sans Unicode"/>
              </a:rPr>
              <a:t>The</a:t>
            </a:r>
            <a:r>
              <a:rPr sz="614" spc="-14" dirty="0">
                <a:latin typeface="Lucida Sans Unicode"/>
                <a:cs typeface="Lucida Sans Unicode"/>
              </a:rPr>
              <a:t> </a:t>
            </a:r>
            <a:r>
              <a:rPr sz="614" spc="-27" dirty="0">
                <a:latin typeface="Lucida Sans Unicode"/>
                <a:cs typeface="Lucida Sans Unicode"/>
              </a:rPr>
              <a:t>Advisory</a:t>
            </a:r>
            <a:r>
              <a:rPr sz="614" spc="-10" dirty="0">
                <a:latin typeface="Lucida Sans Unicode"/>
                <a:cs typeface="Lucida Sans Unicode"/>
              </a:rPr>
              <a:t> </a:t>
            </a:r>
            <a:r>
              <a:rPr sz="614" spc="-27" dirty="0">
                <a:latin typeface="Lucida Sans Unicode"/>
                <a:cs typeface="Lucida Sans Unicode"/>
              </a:rPr>
              <a:t>Committee</a:t>
            </a:r>
            <a:r>
              <a:rPr sz="614" spc="-10" dirty="0">
                <a:latin typeface="Lucida Sans Unicode"/>
                <a:cs typeface="Lucida Sans Unicode"/>
              </a:rPr>
              <a:t> </a:t>
            </a:r>
            <a:r>
              <a:rPr sz="614" spc="-37" dirty="0">
                <a:latin typeface="Lucida Sans Unicode"/>
                <a:cs typeface="Lucida Sans Unicode"/>
              </a:rPr>
              <a:t>on</a:t>
            </a:r>
            <a:r>
              <a:rPr sz="614" spc="-10" dirty="0">
                <a:latin typeface="Lucida Sans Unicode"/>
                <a:cs typeface="Lucida Sans Unicode"/>
              </a:rPr>
              <a:t> </a:t>
            </a:r>
            <a:r>
              <a:rPr sz="614" spc="-34" dirty="0">
                <a:latin typeface="Lucida Sans Unicode"/>
                <a:cs typeface="Lucida Sans Unicode"/>
              </a:rPr>
              <a:t>Immunization</a:t>
            </a:r>
            <a:r>
              <a:rPr sz="614" spc="-14" dirty="0">
                <a:latin typeface="Lucida Sans Unicode"/>
                <a:cs typeface="Lucida Sans Unicode"/>
              </a:rPr>
              <a:t> </a:t>
            </a:r>
            <a:r>
              <a:rPr sz="614" spc="-7" dirty="0">
                <a:latin typeface="Lucida Sans Unicode"/>
                <a:cs typeface="Lucida Sans Unicode"/>
              </a:rPr>
              <a:t>Practices</a:t>
            </a:r>
            <a:r>
              <a:rPr sz="614" spc="-10" dirty="0">
                <a:latin typeface="Lucida Sans Unicode"/>
                <a:cs typeface="Lucida Sans Unicode"/>
              </a:rPr>
              <a:t> </a:t>
            </a:r>
            <a:r>
              <a:rPr sz="614" dirty="0">
                <a:latin typeface="Lucida Sans Unicode"/>
                <a:cs typeface="Lucida Sans Unicode"/>
              </a:rPr>
              <a:t>(ACIP)</a:t>
            </a:r>
            <a:r>
              <a:rPr sz="614" spc="-10" dirty="0">
                <a:latin typeface="Lucida Sans Unicode"/>
                <a:cs typeface="Lucida Sans Unicode"/>
              </a:rPr>
              <a:t> </a:t>
            </a:r>
            <a:r>
              <a:rPr sz="614" spc="-7" dirty="0">
                <a:latin typeface="Lucida Sans Unicode"/>
                <a:cs typeface="Lucida Sans Unicode"/>
              </a:rPr>
              <a:t>approved </a:t>
            </a:r>
            <a:r>
              <a:rPr sz="614" spc="-27" dirty="0">
                <a:latin typeface="Lucida Sans Unicode"/>
                <a:cs typeface="Lucida Sans Unicode"/>
              </a:rPr>
              <a:t>booster</a:t>
            </a:r>
            <a:r>
              <a:rPr sz="614" spc="-14" dirty="0">
                <a:latin typeface="Lucida Sans Unicode"/>
                <a:cs typeface="Lucida Sans Unicode"/>
              </a:rPr>
              <a:t> </a:t>
            </a:r>
            <a:r>
              <a:rPr sz="614" spc="-7" dirty="0">
                <a:latin typeface="Lucida Sans Unicode"/>
                <a:cs typeface="Lucida Sans Unicode"/>
              </a:rPr>
              <a:t>shots:</a:t>
            </a:r>
            <a:endParaRPr sz="614">
              <a:latin typeface="Lucida Sans Unicode"/>
              <a:cs typeface="Lucida Sans Unicode"/>
            </a:endParaRPr>
          </a:p>
          <a:p>
            <a:pPr marL="164518" indent="-77930">
              <a:spcBef>
                <a:spcPts val="491"/>
              </a:spcBef>
              <a:buChar char="•"/>
              <a:tabLst>
                <a:tab pos="164518" algn="l"/>
              </a:tabLst>
            </a:pPr>
            <a:r>
              <a:rPr sz="614" spc="-27" dirty="0">
                <a:latin typeface="Lucida Sans Unicode"/>
                <a:cs typeface="Lucida Sans Unicode"/>
              </a:rPr>
              <a:t>Would</a:t>
            </a:r>
            <a:r>
              <a:rPr sz="614" spc="-24" dirty="0">
                <a:latin typeface="Lucida Sans Unicode"/>
                <a:cs typeface="Lucida Sans Unicode"/>
              </a:rPr>
              <a:t> </a:t>
            </a:r>
            <a:r>
              <a:rPr sz="614" spc="-31" dirty="0">
                <a:latin typeface="Lucida Sans Unicode"/>
                <a:cs typeface="Lucida Sans Unicode"/>
              </a:rPr>
              <a:t>be</a:t>
            </a:r>
            <a:r>
              <a:rPr sz="614" spc="-20" dirty="0">
                <a:latin typeface="Lucida Sans Unicode"/>
                <a:cs typeface="Lucida Sans Unicode"/>
              </a:rPr>
              <a:t> </a:t>
            </a:r>
            <a:r>
              <a:rPr sz="614" spc="-31" dirty="0">
                <a:latin typeface="Lucida Sans Unicode"/>
                <a:cs typeface="Lucida Sans Unicode"/>
              </a:rPr>
              <a:t>the</a:t>
            </a:r>
            <a:r>
              <a:rPr sz="614" spc="-24" dirty="0">
                <a:latin typeface="Lucida Sans Unicode"/>
                <a:cs typeface="Lucida Sans Unicode"/>
              </a:rPr>
              <a:t> </a:t>
            </a:r>
            <a:r>
              <a:rPr sz="614" spc="-41" dirty="0">
                <a:latin typeface="Lucida Sans Unicode"/>
                <a:cs typeface="Lucida Sans Unicode"/>
              </a:rPr>
              <a:t>third</a:t>
            </a:r>
            <a:r>
              <a:rPr sz="614" spc="-20" dirty="0">
                <a:latin typeface="Lucida Sans Unicode"/>
                <a:cs typeface="Lucida Sans Unicode"/>
              </a:rPr>
              <a:t> </a:t>
            </a:r>
            <a:r>
              <a:rPr sz="614" spc="-24" dirty="0">
                <a:latin typeface="Lucida Sans Unicode"/>
                <a:cs typeface="Lucida Sans Unicode"/>
              </a:rPr>
              <a:t>dose available</a:t>
            </a:r>
            <a:r>
              <a:rPr sz="614" spc="-20" dirty="0">
                <a:latin typeface="Lucida Sans Unicode"/>
                <a:cs typeface="Lucida Sans Unicode"/>
              </a:rPr>
              <a:t> </a:t>
            </a:r>
            <a:r>
              <a:rPr sz="614" spc="-31" dirty="0">
                <a:latin typeface="Lucida Sans Unicode"/>
                <a:cs typeface="Lucida Sans Unicode"/>
              </a:rPr>
              <a:t>for</a:t>
            </a:r>
            <a:r>
              <a:rPr sz="614" spc="-24" dirty="0">
                <a:latin typeface="Lucida Sans Unicode"/>
                <a:cs typeface="Lucida Sans Unicode"/>
              </a:rPr>
              <a:t> most</a:t>
            </a:r>
            <a:r>
              <a:rPr sz="614" spc="-20" dirty="0">
                <a:latin typeface="Lucida Sans Unicode"/>
                <a:cs typeface="Lucida Sans Unicode"/>
              </a:rPr>
              <a:t> </a:t>
            </a:r>
            <a:r>
              <a:rPr sz="614" spc="-31" dirty="0">
                <a:latin typeface="Lucida Sans Unicode"/>
                <a:cs typeface="Lucida Sans Unicode"/>
              </a:rPr>
              <a:t>children</a:t>
            </a:r>
            <a:r>
              <a:rPr sz="614" spc="-24" dirty="0">
                <a:latin typeface="Lucida Sans Unicode"/>
                <a:cs typeface="Lucida Sans Unicode"/>
              </a:rPr>
              <a:t> </a:t>
            </a:r>
            <a:r>
              <a:rPr sz="614" spc="-17" dirty="0">
                <a:latin typeface="Lucida Sans Unicode"/>
                <a:cs typeface="Lucida Sans Unicode"/>
              </a:rPr>
              <a:t>ages</a:t>
            </a:r>
            <a:r>
              <a:rPr sz="614" spc="-20" dirty="0">
                <a:latin typeface="Lucida Sans Unicode"/>
                <a:cs typeface="Lucida Sans Unicode"/>
              </a:rPr>
              <a:t> </a:t>
            </a:r>
            <a:r>
              <a:rPr sz="614" spc="-14" dirty="0">
                <a:latin typeface="Lucida Sans Unicode"/>
                <a:cs typeface="Lucida Sans Unicode"/>
              </a:rPr>
              <a:t>5–11</a:t>
            </a:r>
            <a:endParaRPr sz="614">
              <a:latin typeface="Lucida Sans Unicode"/>
              <a:cs typeface="Lucida Sans Unicode"/>
            </a:endParaRPr>
          </a:p>
          <a:p>
            <a:pPr marL="164518" indent="-77930">
              <a:spcBef>
                <a:spcPts val="82"/>
              </a:spcBef>
              <a:buChar char="•"/>
              <a:tabLst>
                <a:tab pos="164518" algn="l"/>
              </a:tabLst>
            </a:pPr>
            <a:r>
              <a:rPr sz="614" spc="-27" dirty="0">
                <a:latin typeface="Lucida Sans Unicode"/>
                <a:cs typeface="Lucida Sans Unicode"/>
              </a:rPr>
              <a:t>The</a:t>
            </a:r>
            <a:r>
              <a:rPr sz="614" spc="-14" dirty="0">
                <a:latin typeface="Lucida Sans Unicode"/>
                <a:cs typeface="Lucida Sans Unicode"/>
              </a:rPr>
              <a:t> </a:t>
            </a:r>
            <a:r>
              <a:rPr sz="614" spc="-34" dirty="0">
                <a:latin typeface="Lucida Sans Unicode"/>
                <a:cs typeface="Lucida Sans Unicode"/>
              </a:rPr>
              <a:t>fourth</a:t>
            </a:r>
            <a:r>
              <a:rPr sz="614" spc="-10" dirty="0">
                <a:latin typeface="Lucida Sans Unicode"/>
                <a:cs typeface="Lucida Sans Unicode"/>
              </a:rPr>
              <a:t> </a:t>
            </a:r>
            <a:r>
              <a:rPr sz="614" spc="-24" dirty="0">
                <a:latin typeface="Lucida Sans Unicode"/>
                <a:cs typeface="Lucida Sans Unicode"/>
              </a:rPr>
              <a:t>dose</a:t>
            </a:r>
            <a:r>
              <a:rPr sz="614" spc="-14" dirty="0">
                <a:latin typeface="Lucida Sans Unicode"/>
                <a:cs typeface="Lucida Sans Unicode"/>
              </a:rPr>
              <a:t> </a:t>
            </a:r>
            <a:r>
              <a:rPr sz="614" spc="-31" dirty="0">
                <a:latin typeface="Lucida Sans Unicode"/>
                <a:cs typeface="Lucida Sans Unicode"/>
              </a:rPr>
              <a:t>for</a:t>
            </a:r>
            <a:r>
              <a:rPr sz="614" spc="-10" dirty="0">
                <a:latin typeface="Lucida Sans Unicode"/>
                <a:cs typeface="Lucida Sans Unicode"/>
              </a:rPr>
              <a:t> </a:t>
            </a:r>
            <a:r>
              <a:rPr sz="614" spc="-31" dirty="0">
                <a:latin typeface="Lucida Sans Unicode"/>
                <a:cs typeface="Lucida Sans Unicode"/>
              </a:rPr>
              <a:t>immunocompromised</a:t>
            </a:r>
            <a:r>
              <a:rPr sz="614" spc="-10" dirty="0">
                <a:latin typeface="Lucida Sans Unicode"/>
                <a:cs typeface="Lucida Sans Unicode"/>
              </a:rPr>
              <a:t> </a:t>
            </a:r>
            <a:r>
              <a:rPr sz="614" spc="-31" dirty="0">
                <a:latin typeface="Lucida Sans Unicode"/>
                <a:cs typeface="Lucida Sans Unicode"/>
              </a:rPr>
              <a:t>children</a:t>
            </a:r>
            <a:r>
              <a:rPr sz="614" spc="-14" dirty="0">
                <a:latin typeface="Lucida Sans Unicode"/>
                <a:cs typeface="Lucida Sans Unicode"/>
              </a:rPr>
              <a:t> </a:t>
            </a:r>
            <a:r>
              <a:rPr sz="614" spc="-17" dirty="0">
                <a:latin typeface="Lucida Sans Unicode"/>
                <a:cs typeface="Lucida Sans Unicode"/>
              </a:rPr>
              <a:t>ages</a:t>
            </a:r>
            <a:r>
              <a:rPr sz="614" spc="-10" dirty="0">
                <a:latin typeface="Lucida Sans Unicode"/>
                <a:cs typeface="Lucida Sans Unicode"/>
              </a:rPr>
              <a:t> </a:t>
            </a:r>
            <a:r>
              <a:rPr sz="614" spc="-14" dirty="0">
                <a:latin typeface="Lucida Sans Unicode"/>
                <a:cs typeface="Lucida Sans Unicode"/>
              </a:rPr>
              <a:t>5–11</a:t>
            </a:r>
            <a:endParaRPr sz="614">
              <a:latin typeface="Lucida Sans Unicode"/>
              <a:cs typeface="Lucida Sans Unicode"/>
            </a:endParaRPr>
          </a:p>
        </p:txBody>
      </p:sp>
      <p:sp>
        <p:nvSpPr>
          <p:cNvPr id="7" name="object 7"/>
          <p:cNvSpPr txBox="1"/>
          <p:nvPr/>
        </p:nvSpPr>
        <p:spPr>
          <a:xfrm>
            <a:off x="4019408" y="5843637"/>
            <a:ext cx="1360343" cy="239576"/>
          </a:xfrm>
          <a:prstGeom prst="rect">
            <a:avLst/>
          </a:prstGeom>
        </p:spPr>
        <p:txBody>
          <a:bodyPr vert="horz" wrap="square" lIns="0" tIns="8659" rIns="0" bIns="0" rtlCol="0">
            <a:spAutoFit/>
          </a:bodyPr>
          <a:lstStyle/>
          <a:p>
            <a:pPr marL="8659">
              <a:spcBef>
                <a:spcPts val="68"/>
              </a:spcBef>
            </a:pPr>
            <a:r>
              <a:rPr sz="818" b="1" spc="55" dirty="0">
                <a:latin typeface="Trebuchet MS"/>
                <a:cs typeface="Trebuchet MS"/>
              </a:rPr>
              <a:t>LEARN</a:t>
            </a:r>
            <a:r>
              <a:rPr sz="818" b="1" spc="-65" dirty="0">
                <a:latin typeface="Trebuchet MS"/>
                <a:cs typeface="Trebuchet MS"/>
              </a:rPr>
              <a:t> </a:t>
            </a:r>
            <a:r>
              <a:rPr sz="818" b="1" spc="44" dirty="0">
                <a:latin typeface="Trebuchet MS"/>
                <a:cs typeface="Trebuchet MS"/>
              </a:rPr>
              <a:t>MORE</a:t>
            </a:r>
            <a:r>
              <a:rPr sz="818" b="1" spc="-61" dirty="0">
                <a:latin typeface="Trebuchet MS"/>
                <a:cs typeface="Trebuchet MS"/>
              </a:rPr>
              <a:t> </a:t>
            </a:r>
            <a:r>
              <a:rPr sz="818" b="1" dirty="0">
                <a:latin typeface="Trebuchet MS"/>
                <a:cs typeface="Trebuchet MS"/>
              </a:rPr>
              <a:t>&amp;</a:t>
            </a:r>
            <a:r>
              <a:rPr sz="818" b="1" spc="-65" dirty="0">
                <a:latin typeface="Trebuchet MS"/>
                <a:cs typeface="Trebuchet MS"/>
              </a:rPr>
              <a:t> </a:t>
            </a:r>
            <a:r>
              <a:rPr sz="818" b="1" spc="48" dirty="0">
                <a:latin typeface="Trebuchet MS"/>
                <a:cs typeface="Trebuchet MS"/>
              </a:rPr>
              <a:t>LISTEN</a:t>
            </a:r>
            <a:r>
              <a:rPr sz="818" b="1" spc="-61" dirty="0">
                <a:latin typeface="Trebuchet MS"/>
                <a:cs typeface="Trebuchet MS"/>
              </a:rPr>
              <a:t> </a:t>
            </a:r>
            <a:r>
              <a:rPr sz="818" b="1" spc="-17" dirty="0">
                <a:latin typeface="Trebuchet MS"/>
                <a:cs typeface="Trebuchet MS"/>
              </a:rPr>
              <a:t>AT:</a:t>
            </a:r>
            <a:endParaRPr sz="818">
              <a:latin typeface="Trebuchet MS"/>
              <a:cs typeface="Trebuchet MS"/>
            </a:endParaRPr>
          </a:p>
          <a:p>
            <a:pPr marL="42861">
              <a:spcBef>
                <a:spcPts val="7"/>
              </a:spcBef>
            </a:pPr>
            <a:r>
              <a:rPr sz="682" b="1" u="sng" spc="-7" dirty="0">
                <a:solidFill>
                  <a:srgbClr val="2EBDDB"/>
                </a:solidFill>
                <a:uFill>
                  <a:solidFill>
                    <a:srgbClr val="2EBDDB"/>
                  </a:solidFill>
                </a:uFill>
                <a:latin typeface="Arial"/>
                <a:cs typeface="Arial"/>
                <a:hlinkClick r:id="rId4"/>
              </a:rPr>
              <a:t>illinoisvaccinates.com/podcasts</a:t>
            </a:r>
            <a:endParaRPr sz="682">
              <a:latin typeface="Arial"/>
              <a:cs typeface="Arial"/>
            </a:endParaRPr>
          </a:p>
        </p:txBody>
      </p:sp>
      <p:pic>
        <p:nvPicPr>
          <p:cNvPr id="8" name="object 8"/>
          <p:cNvPicPr/>
          <p:nvPr/>
        </p:nvPicPr>
        <p:blipFill>
          <a:blip r:embed="rId5" cstate="print"/>
          <a:stretch>
            <a:fillRect/>
          </a:stretch>
        </p:blipFill>
        <p:spPr>
          <a:xfrm>
            <a:off x="3820391" y="3972098"/>
            <a:ext cx="1758104" cy="1758098"/>
          </a:xfrm>
          <a:prstGeom prst="rect">
            <a:avLst/>
          </a:prstGeom>
        </p:spPr>
      </p:pic>
      <p:sp>
        <p:nvSpPr>
          <p:cNvPr id="9" name="object 9"/>
          <p:cNvSpPr txBox="1"/>
          <p:nvPr/>
        </p:nvSpPr>
        <p:spPr>
          <a:xfrm>
            <a:off x="5673783" y="3950381"/>
            <a:ext cx="2682153" cy="1570087"/>
          </a:xfrm>
          <a:prstGeom prst="rect">
            <a:avLst/>
          </a:prstGeom>
        </p:spPr>
        <p:txBody>
          <a:bodyPr vert="horz" wrap="square" lIns="0" tIns="29441" rIns="0" bIns="0" rtlCol="0">
            <a:spAutoFit/>
          </a:bodyPr>
          <a:lstStyle/>
          <a:p>
            <a:pPr marL="8659" marR="719984">
              <a:lnSpc>
                <a:spcPts val="818"/>
              </a:lnSpc>
              <a:spcBef>
                <a:spcPts val="232"/>
              </a:spcBef>
            </a:pPr>
            <a:r>
              <a:rPr sz="818" b="1" spc="65" dirty="0">
                <a:latin typeface="Trebuchet MS"/>
                <a:cs typeface="Trebuchet MS"/>
              </a:rPr>
              <a:t>A</a:t>
            </a:r>
            <a:r>
              <a:rPr sz="818" b="1" spc="-51" dirty="0">
                <a:latin typeface="Trebuchet MS"/>
                <a:cs typeface="Trebuchet MS"/>
              </a:rPr>
              <a:t> </a:t>
            </a:r>
            <a:r>
              <a:rPr sz="818" b="1" spc="44" dirty="0">
                <a:latin typeface="Trebuchet MS"/>
                <a:cs typeface="Trebuchet MS"/>
              </a:rPr>
              <a:t>PHYSICIAN’S</a:t>
            </a:r>
            <a:r>
              <a:rPr sz="818" b="1" spc="-51" dirty="0">
                <a:latin typeface="Trebuchet MS"/>
                <a:cs typeface="Trebuchet MS"/>
              </a:rPr>
              <a:t> </a:t>
            </a:r>
            <a:r>
              <a:rPr sz="818" b="1" spc="41" dirty="0">
                <a:latin typeface="Trebuchet MS"/>
                <a:cs typeface="Trebuchet MS"/>
              </a:rPr>
              <a:t>GUIDE</a:t>
            </a:r>
            <a:r>
              <a:rPr sz="818" b="1" spc="-51" dirty="0">
                <a:latin typeface="Trebuchet MS"/>
                <a:cs typeface="Trebuchet MS"/>
              </a:rPr>
              <a:t> </a:t>
            </a:r>
            <a:r>
              <a:rPr sz="818" b="1" dirty="0">
                <a:latin typeface="Trebuchet MS"/>
                <a:cs typeface="Trebuchet MS"/>
              </a:rPr>
              <a:t>TO</a:t>
            </a:r>
            <a:r>
              <a:rPr sz="818" b="1" spc="-51" dirty="0">
                <a:latin typeface="Trebuchet MS"/>
                <a:cs typeface="Trebuchet MS"/>
              </a:rPr>
              <a:t> </a:t>
            </a:r>
            <a:r>
              <a:rPr sz="818" b="1" spc="48" dirty="0">
                <a:latin typeface="Trebuchet MS"/>
                <a:cs typeface="Trebuchet MS"/>
              </a:rPr>
              <a:t>INCREASING COVID-</a:t>
            </a:r>
            <a:r>
              <a:rPr sz="818" b="1" spc="-20" dirty="0">
                <a:latin typeface="Trebuchet MS"/>
                <a:cs typeface="Trebuchet MS"/>
              </a:rPr>
              <a:t>19</a:t>
            </a:r>
            <a:r>
              <a:rPr sz="818" b="1" spc="-58" dirty="0">
                <a:latin typeface="Trebuchet MS"/>
                <a:cs typeface="Trebuchet MS"/>
              </a:rPr>
              <a:t> </a:t>
            </a:r>
            <a:r>
              <a:rPr sz="818" b="1" spc="34" dirty="0">
                <a:latin typeface="Trebuchet MS"/>
                <a:cs typeface="Trebuchet MS"/>
              </a:rPr>
              <a:t>VACCINATION</a:t>
            </a:r>
            <a:r>
              <a:rPr sz="818" b="1" spc="-55" dirty="0">
                <a:latin typeface="Trebuchet MS"/>
                <a:cs typeface="Trebuchet MS"/>
              </a:rPr>
              <a:t> </a:t>
            </a:r>
            <a:r>
              <a:rPr sz="818" b="1" spc="44" dirty="0">
                <a:latin typeface="Trebuchet MS"/>
                <a:cs typeface="Trebuchet MS"/>
              </a:rPr>
              <a:t>RATES</a:t>
            </a:r>
            <a:endParaRPr sz="818">
              <a:latin typeface="Trebuchet MS"/>
              <a:cs typeface="Trebuchet MS"/>
            </a:endParaRPr>
          </a:p>
          <a:p>
            <a:pPr marL="8659" marR="12555">
              <a:lnSpc>
                <a:spcPct val="111100"/>
              </a:lnSpc>
              <a:spcBef>
                <a:spcPts val="368"/>
              </a:spcBef>
            </a:pPr>
            <a:r>
              <a:rPr sz="614" spc="-24" dirty="0">
                <a:latin typeface="Lucida Sans Unicode"/>
                <a:cs typeface="Lucida Sans Unicode"/>
              </a:rPr>
              <a:t>Beyond</a:t>
            </a:r>
            <a:r>
              <a:rPr sz="614" spc="-31" dirty="0">
                <a:latin typeface="Lucida Sans Unicode"/>
                <a:cs typeface="Lucida Sans Unicode"/>
              </a:rPr>
              <a:t> the </a:t>
            </a:r>
            <a:r>
              <a:rPr sz="614" spc="-20" dirty="0">
                <a:latin typeface="Lucida Sans Unicode"/>
                <a:cs typeface="Lucida Sans Unicode"/>
              </a:rPr>
              <a:t>Needle</a:t>
            </a:r>
            <a:r>
              <a:rPr sz="614" spc="-27" dirty="0">
                <a:latin typeface="Lucida Sans Unicode"/>
                <a:cs typeface="Lucida Sans Unicode"/>
              </a:rPr>
              <a:t> </a:t>
            </a:r>
            <a:r>
              <a:rPr sz="614" spc="-14" dirty="0">
                <a:latin typeface="Lucida Sans Unicode"/>
                <a:cs typeface="Lucida Sans Unicode"/>
              </a:rPr>
              <a:t>is</a:t>
            </a:r>
            <a:r>
              <a:rPr sz="614" spc="-31" dirty="0">
                <a:latin typeface="Lucida Sans Unicode"/>
                <a:cs typeface="Lucida Sans Unicode"/>
              </a:rPr>
              <a:t> </a:t>
            </a:r>
            <a:r>
              <a:rPr sz="614" spc="-7" dirty="0">
                <a:latin typeface="Lucida Sans Unicode"/>
                <a:cs typeface="Lucida Sans Unicode"/>
              </a:rPr>
              <a:t>a</a:t>
            </a:r>
            <a:r>
              <a:rPr sz="614" spc="-31" dirty="0">
                <a:latin typeface="Lucida Sans Unicode"/>
                <a:cs typeface="Lucida Sans Unicode"/>
              </a:rPr>
              <a:t> </a:t>
            </a:r>
            <a:r>
              <a:rPr sz="614" spc="-20" dirty="0">
                <a:latin typeface="Lucida Sans Unicode"/>
                <a:cs typeface="Lucida Sans Unicode"/>
              </a:rPr>
              <a:t>podcast</a:t>
            </a:r>
            <a:r>
              <a:rPr sz="614" spc="-27" dirty="0">
                <a:latin typeface="Lucida Sans Unicode"/>
                <a:cs typeface="Lucida Sans Unicode"/>
              </a:rPr>
              <a:t> </a:t>
            </a:r>
            <a:r>
              <a:rPr sz="614" spc="-31" dirty="0">
                <a:latin typeface="Lucida Sans Unicode"/>
                <a:cs typeface="Lucida Sans Unicode"/>
              </a:rPr>
              <a:t>for and</a:t>
            </a:r>
            <a:r>
              <a:rPr sz="614" spc="-27" dirty="0">
                <a:latin typeface="Lucida Sans Unicode"/>
                <a:cs typeface="Lucida Sans Unicode"/>
              </a:rPr>
              <a:t> </a:t>
            </a:r>
            <a:r>
              <a:rPr sz="614" spc="-41" dirty="0">
                <a:latin typeface="Lucida Sans Unicode"/>
                <a:cs typeface="Lucida Sans Unicode"/>
              </a:rPr>
              <a:t>by</a:t>
            </a:r>
            <a:r>
              <a:rPr sz="614" spc="-31" dirty="0">
                <a:latin typeface="Lucida Sans Unicode"/>
                <a:cs typeface="Lucida Sans Unicode"/>
              </a:rPr>
              <a:t> </a:t>
            </a:r>
            <a:r>
              <a:rPr sz="614" spc="-24" dirty="0">
                <a:latin typeface="Lucida Sans Unicode"/>
                <a:cs typeface="Lucida Sans Unicode"/>
              </a:rPr>
              <a:t>physicians.</a:t>
            </a:r>
            <a:r>
              <a:rPr sz="614" spc="-31" dirty="0">
                <a:latin typeface="Lucida Sans Unicode"/>
                <a:cs typeface="Lucida Sans Unicode"/>
              </a:rPr>
              <a:t> </a:t>
            </a:r>
            <a:r>
              <a:rPr sz="614" spc="-44" dirty="0">
                <a:latin typeface="Lucida Sans Unicode"/>
                <a:cs typeface="Lucida Sans Unicode"/>
              </a:rPr>
              <a:t>You</a:t>
            </a:r>
            <a:r>
              <a:rPr sz="614" spc="-27" dirty="0">
                <a:latin typeface="Lucida Sans Unicode"/>
                <a:cs typeface="Lucida Sans Unicode"/>
              </a:rPr>
              <a:t> </a:t>
            </a:r>
            <a:r>
              <a:rPr sz="614" spc="-14" dirty="0">
                <a:latin typeface="Lucida Sans Unicode"/>
                <a:cs typeface="Lucida Sans Unicode"/>
              </a:rPr>
              <a:t>can</a:t>
            </a:r>
            <a:r>
              <a:rPr sz="614" spc="-31" dirty="0">
                <a:latin typeface="Lucida Sans Unicode"/>
                <a:cs typeface="Lucida Sans Unicode"/>
              </a:rPr>
              <a:t> </a:t>
            </a:r>
            <a:r>
              <a:rPr sz="614" spc="-17" dirty="0">
                <a:latin typeface="Lucida Sans Unicode"/>
                <a:cs typeface="Lucida Sans Unicode"/>
              </a:rPr>
              <a:t>sit</a:t>
            </a:r>
            <a:r>
              <a:rPr sz="614" spc="-27" dirty="0">
                <a:latin typeface="Lucida Sans Unicode"/>
                <a:cs typeface="Lucida Sans Unicode"/>
              </a:rPr>
              <a:t> </a:t>
            </a:r>
            <a:r>
              <a:rPr sz="614" spc="-14" dirty="0">
                <a:latin typeface="Lucida Sans Unicode"/>
                <a:cs typeface="Lucida Sans Unicode"/>
              </a:rPr>
              <a:t>down</a:t>
            </a:r>
            <a:r>
              <a:rPr sz="614" spc="341" dirty="0">
                <a:latin typeface="Lucida Sans Unicode"/>
                <a:cs typeface="Lucida Sans Unicode"/>
              </a:rPr>
              <a:t> </a:t>
            </a:r>
            <a:r>
              <a:rPr sz="614" spc="-31" dirty="0">
                <a:latin typeface="Lucida Sans Unicode"/>
                <a:cs typeface="Lucida Sans Unicode"/>
              </a:rPr>
              <a:t>with</a:t>
            </a:r>
            <a:r>
              <a:rPr sz="614" spc="-24" dirty="0">
                <a:latin typeface="Lucida Sans Unicode"/>
                <a:cs typeface="Lucida Sans Unicode"/>
              </a:rPr>
              <a:t> </a:t>
            </a:r>
            <a:r>
              <a:rPr sz="614" spc="-31" dirty="0">
                <a:latin typeface="Lucida Sans Unicode"/>
                <a:cs typeface="Lucida Sans Unicode"/>
              </a:rPr>
              <a:t>primary</a:t>
            </a:r>
            <a:r>
              <a:rPr sz="614" spc="-20" dirty="0">
                <a:latin typeface="Lucida Sans Unicode"/>
                <a:cs typeface="Lucida Sans Unicode"/>
              </a:rPr>
              <a:t> </a:t>
            </a:r>
            <a:r>
              <a:rPr sz="614" spc="-17" dirty="0">
                <a:latin typeface="Lucida Sans Unicode"/>
                <a:cs typeface="Lucida Sans Unicode"/>
              </a:rPr>
              <a:t>care</a:t>
            </a:r>
            <a:r>
              <a:rPr sz="614" spc="-24" dirty="0">
                <a:latin typeface="Lucida Sans Unicode"/>
                <a:cs typeface="Lucida Sans Unicode"/>
              </a:rPr>
              <a:t> </a:t>
            </a:r>
            <a:r>
              <a:rPr sz="614" spc="-20" dirty="0">
                <a:latin typeface="Lucida Sans Unicode"/>
                <a:cs typeface="Lucida Sans Unicode"/>
              </a:rPr>
              <a:t>clinicians </a:t>
            </a:r>
            <a:r>
              <a:rPr sz="614" spc="-14" dirty="0">
                <a:latin typeface="Lucida Sans Unicode"/>
                <a:cs typeface="Lucida Sans Unicode"/>
              </a:rPr>
              <a:t>across</a:t>
            </a:r>
            <a:r>
              <a:rPr sz="614" spc="-20" dirty="0">
                <a:latin typeface="Lucida Sans Unicode"/>
                <a:cs typeface="Lucida Sans Unicode"/>
              </a:rPr>
              <a:t> </a:t>
            </a:r>
            <a:r>
              <a:rPr sz="614" spc="-31" dirty="0">
                <a:latin typeface="Lucida Sans Unicode"/>
                <a:cs typeface="Lucida Sans Unicode"/>
              </a:rPr>
              <a:t>the</a:t>
            </a:r>
            <a:r>
              <a:rPr sz="614" spc="-24" dirty="0">
                <a:latin typeface="Lucida Sans Unicode"/>
                <a:cs typeface="Lucida Sans Unicode"/>
              </a:rPr>
              <a:t> </a:t>
            </a:r>
            <a:r>
              <a:rPr sz="614" spc="-17" dirty="0">
                <a:latin typeface="Lucida Sans Unicode"/>
                <a:cs typeface="Lucida Sans Unicode"/>
              </a:rPr>
              <a:t>state</a:t>
            </a:r>
            <a:r>
              <a:rPr sz="614" spc="-20" dirty="0">
                <a:latin typeface="Lucida Sans Unicode"/>
                <a:cs typeface="Lucida Sans Unicode"/>
              </a:rPr>
              <a:t> </a:t>
            </a:r>
            <a:r>
              <a:rPr sz="614" dirty="0">
                <a:latin typeface="Lucida Sans Unicode"/>
                <a:cs typeface="Lucida Sans Unicode"/>
              </a:rPr>
              <a:t>as</a:t>
            </a:r>
            <a:r>
              <a:rPr sz="614" spc="-20" dirty="0">
                <a:latin typeface="Lucida Sans Unicode"/>
                <a:cs typeface="Lucida Sans Unicode"/>
              </a:rPr>
              <a:t> </a:t>
            </a:r>
            <a:r>
              <a:rPr sz="614" spc="-31" dirty="0">
                <a:latin typeface="Lucida Sans Unicode"/>
                <a:cs typeface="Lucida Sans Unicode"/>
              </a:rPr>
              <a:t>they</a:t>
            </a:r>
            <a:r>
              <a:rPr sz="614" spc="-24" dirty="0">
                <a:latin typeface="Lucida Sans Unicode"/>
                <a:cs typeface="Lucida Sans Unicode"/>
              </a:rPr>
              <a:t> </a:t>
            </a:r>
            <a:r>
              <a:rPr sz="614" spc="-20" dirty="0">
                <a:latin typeface="Lucida Sans Unicode"/>
                <a:cs typeface="Lucida Sans Unicode"/>
              </a:rPr>
              <a:t>tackle </a:t>
            </a:r>
            <a:r>
              <a:rPr sz="614" spc="-31" dirty="0">
                <a:latin typeface="Lucida Sans Unicode"/>
                <a:cs typeface="Lucida Sans Unicode"/>
              </a:rPr>
              <a:t>the</a:t>
            </a:r>
            <a:r>
              <a:rPr sz="614" spc="-20" dirty="0">
                <a:latin typeface="Lucida Sans Unicode"/>
                <a:cs typeface="Lucida Sans Unicode"/>
              </a:rPr>
              <a:t> </a:t>
            </a:r>
            <a:r>
              <a:rPr sz="614" spc="-51" dirty="0">
                <a:latin typeface="Lucida Sans Unicode"/>
                <a:cs typeface="Lucida Sans Unicode"/>
              </a:rPr>
              <a:t>real-</a:t>
            </a:r>
            <a:r>
              <a:rPr sz="614" spc="-7" dirty="0">
                <a:latin typeface="Lucida Sans Unicode"/>
                <a:cs typeface="Lucida Sans Unicode"/>
              </a:rPr>
              <a:t>world </a:t>
            </a:r>
            <a:r>
              <a:rPr sz="614" spc="-27" dirty="0">
                <a:latin typeface="Lucida Sans Unicode"/>
                <a:cs typeface="Lucida Sans Unicode"/>
              </a:rPr>
              <a:t>barriers</a:t>
            </a:r>
            <a:r>
              <a:rPr sz="614" spc="-17" dirty="0">
                <a:latin typeface="Lucida Sans Unicode"/>
                <a:cs typeface="Lucida Sans Unicode"/>
              </a:rPr>
              <a:t> </a:t>
            </a:r>
            <a:r>
              <a:rPr sz="614" spc="-34" dirty="0">
                <a:latin typeface="Lucida Sans Unicode"/>
                <a:cs typeface="Lucida Sans Unicode"/>
              </a:rPr>
              <a:t>to</a:t>
            </a:r>
            <a:r>
              <a:rPr sz="614" spc="-14" dirty="0">
                <a:latin typeface="Lucida Sans Unicode"/>
                <a:cs typeface="Lucida Sans Unicode"/>
              </a:rPr>
              <a:t> </a:t>
            </a:r>
            <a:r>
              <a:rPr sz="614" spc="-58" dirty="0">
                <a:latin typeface="Lucida Sans Unicode"/>
                <a:cs typeface="Lucida Sans Unicode"/>
              </a:rPr>
              <a:t>COVID-</a:t>
            </a:r>
            <a:r>
              <a:rPr sz="614" spc="-68" dirty="0">
                <a:latin typeface="Lucida Sans Unicode"/>
                <a:cs typeface="Lucida Sans Unicode"/>
              </a:rPr>
              <a:t>19</a:t>
            </a:r>
            <a:r>
              <a:rPr sz="614" spc="-14" dirty="0">
                <a:latin typeface="Lucida Sans Unicode"/>
                <a:cs typeface="Lucida Sans Unicode"/>
              </a:rPr>
              <a:t> </a:t>
            </a:r>
            <a:r>
              <a:rPr sz="614" spc="-20" dirty="0">
                <a:latin typeface="Lucida Sans Unicode"/>
                <a:cs typeface="Lucida Sans Unicode"/>
              </a:rPr>
              <a:t>vaccination</a:t>
            </a:r>
            <a:r>
              <a:rPr sz="614" spc="-14" dirty="0">
                <a:latin typeface="Lucida Sans Unicode"/>
                <a:cs typeface="Lucida Sans Unicode"/>
              </a:rPr>
              <a:t> </a:t>
            </a:r>
            <a:r>
              <a:rPr sz="614" spc="-34" dirty="0">
                <a:latin typeface="Lucida Sans Unicode"/>
                <a:cs typeface="Lucida Sans Unicode"/>
              </a:rPr>
              <a:t>uptake</a:t>
            </a:r>
            <a:r>
              <a:rPr sz="614" spc="-17" dirty="0">
                <a:latin typeface="Lucida Sans Unicode"/>
                <a:cs typeface="Lucida Sans Unicode"/>
              </a:rPr>
              <a:t> </a:t>
            </a:r>
            <a:r>
              <a:rPr sz="614" spc="-31" dirty="0">
                <a:latin typeface="Lucida Sans Unicode"/>
                <a:cs typeface="Lucida Sans Unicode"/>
              </a:rPr>
              <a:t>and</a:t>
            </a:r>
            <a:r>
              <a:rPr sz="614" spc="-14" dirty="0">
                <a:latin typeface="Lucida Sans Unicode"/>
                <a:cs typeface="Lucida Sans Unicode"/>
              </a:rPr>
              <a:t> </a:t>
            </a:r>
            <a:r>
              <a:rPr sz="614" spc="-24" dirty="0">
                <a:latin typeface="Lucida Sans Unicode"/>
                <a:cs typeface="Lucida Sans Unicode"/>
              </a:rPr>
              <a:t>share</a:t>
            </a:r>
            <a:r>
              <a:rPr sz="614" spc="-14" dirty="0">
                <a:latin typeface="Lucida Sans Unicode"/>
                <a:cs typeface="Lucida Sans Unicode"/>
              </a:rPr>
              <a:t> </a:t>
            </a:r>
            <a:r>
              <a:rPr sz="614" spc="-27" dirty="0">
                <a:latin typeface="Lucida Sans Unicode"/>
                <a:cs typeface="Lucida Sans Unicode"/>
              </a:rPr>
              <a:t>experiences</a:t>
            </a:r>
            <a:r>
              <a:rPr sz="614" spc="-14" dirty="0">
                <a:latin typeface="Lucida Sans Unicode"/>
                <a:cs typeface="Lucida Sans Unicode"/>
              </a:rPr>
              <a:t> with </a:t>
            </a:r>
            <a:r>
              <a:rPr sz="614" spc="-31" dirty="0">
                <a:latin typeface="Lucida Sans Unicode"/>
                <a:cs typeface="Lucida Sans Unicode"/>
              </a:rPr>
              <a:t>implementation.</a:t>
            </a:r>
            <a:r>
              <a:rPr sz="614" spc="-10" dirty="0">
                <a:latin typeface="Lucida Sans Unicode"/>
                <a:cs typeface="Lucida Sans Unicode"/>
              </a:rPr>
              <a:t> </a:t>
            </a:r>
            <a:r>
              <a:rPr sz="614" spc="-41" dirty="0">
                <a:latin typeface="Lucida Sans Unicode"/>
                <a:cs typeface="Lucida Sans Unicode"/>
              </a:rPr>
              <a:t>Together,</a:t>
            </a:r>
            <a:r>
              <a:rPr sz="614" spc="-10" dirty="0">
                <a:latin typeface="Lucida Sans Unicode"/>
                <a:cs typeface="Lucida Sans Unicode"/>
              </a:rPr>
              <a:t> </a:t>
            </a:r>
            <a:r>
              <a:rPr sz="614" spc="-41" dirty="0">
                <a:latin typeface="Lucida Sans Unicode"/>
                <a:cs typeface="Lucida Sans Unicode"/>
              </a:rPr>
              <a:t>you’ll</a:t>
            </a:r>
            <a:r>
              <a:rPr sz="614" spc="-10" dirty="0">
                <a:latin typeface="Lucida Sans Unicode"/>
                <a:cs typeface="Lucida Sans Unicode"/>
              </a:rPr>
              <a:t> </a:t>
            </a:r>
            <a:r>
              <a:rPr sz="614" spc="-31" dirty="0">
                <a:latin typeface="Lucida Sans Unicode"/>
                <a:cs typeface="Lucida Sans Unicode"/>
              </a:rPr>
              <a:t>uncover</a:t>
            </a:r>
            <a:r>
              <a:rPr sz="614" spc="-7" dirty="0">
                <a:latin typeface="Lucida Sans Unicode"/>
                <a:cs typeface="Lucida Sans Unicode"/>
              </a:rPr>
              <a:t> </a:t>
            </a:r>
            <a:r>
              <a:rPr sz="614" spc="-20" dirty="0">
                <a:latin typeface="Lucida Sans Unicode"/>
                <a:cs typeface="Lucida Sans Unicode"/>
              </a:rPr>
              <a:t>practical</a:t>
            </a:r>
            <a:r>
              <a:rPr sz="614" spc="-10" dirty="0">
                <a:latin typeface="Lucida Sans Unicode"/>
                <a:cs typeface="Lucida Sans Unicode"/>
              </a:rPr>
              <a:t> </a:t>
            </a:r>
            <a:r>
              <a:rPr sz="614" spc="-27" dirty="0">
                <a:latin typeface="Lucida Sans Unicode"/>
                <a:cs typeface="Lucida Sans Unicode"/>
              </a:rPr>
              <a:t>solutions</a:t>
            </a:r>
            <a:r>
              <a:rPr sz="614" spc="-10" dirty="0">
                <a:latin typeface="Lucida Sans Unicode"/>
                <a:cs typeface="Lucida Sans Unicode"/>
              </a:rPr>
              <a:t> </a:t>
            </a:r>
            <a:r>
              <a:rPr sz="614" spc="-34" dirty="0">
                <a:latin typeface="Lucida Sans Unicode"/>
                <a:cs typeface="Lucida Sans Unicode"/>
              </a:rPr>
              <a:t>to</a:t>
            </a:r>
            <a:r>
              <a:rPr sz="614" spc="-10" dirty="0">
                <a:latin typeface="Lucida Sans Unicode"/>
                <a:cs typeface="Lucida Sans Unicode"/>
              </a:rPr>
              <a:t> </a:t>
            </a:r>
            <a:r>
              <a:rPr sz="614" spc="-34" dirty="0">
                <a:latin typeface="Lucida Sans Unicode"/>
                <a:cs typeface="Lucida Sans Unicode"/>
              </a:rPr>
              <a:t>help</a:t>
            </a:r>
            <a:r>
              <a:rPr sz="614" spc="-7" dirty="0">
                <a:latin typeface="Lucida Sans Unicode"/>
                <a:cs typeface="Lucida Sans Unicode"/>
              </a:rPr>
              <a:t> </a:t>
            </a:r>
            <a:r>
              <a:rPr sz="614" spc="-37" dirty="0">
                <a:latin typeface="Lucida Sans Unicode"/>
                <a:cs typeface="Lucida Sans Unicode"/>
              </a:rPr>
              <a:t>you</a:t>
            </a:r>
            <a:r>
              <a:rPr sz="614" spc="-10" dirty="0">
                <a:latin typeface="Lucida Sans Unicode"/>
                <a:cs typeface="Lucida Sans Unicode"/>
              </a:rPr>
              <a:t> </a:t>
            </a:r>
            <a:r>
              <a:rPr sz="614" spc="-17" dirty="0">
                <a:latin typeface="Lucida Sans Unicode"/>
                <a:cs typeface="Lucida Sans Unicode"/>
              </a:rPr>
              <a:t>and </a:t>
            </a:r>
            <a:r>
              <a:rPr sz="614" spc="-41" dirty="0">
                <a:latin typeface="Lucida Sans Unicode"/>
                <a:cs typeface="Lucida Sans Unicode"/>
              </a:rPr>
              <a:t>your</a:t>
            </a:r>
            <a:r>
              <a:rPr sz="614" spc="-17" dirty="0">
                <a:latin typeface="Lucida Sans Unicode"/>
                <a:cs typeface="Lucida Sans Unicode"/>
              </a:rPr>
              <a:t> </a:t>
            </a:r>
            <a:r>
              <a:rPr sz="614" spc="-27" dirty="0">
                <a:latin typeface="Lucida Sans Unicode"/>
                <a:cs typeface="Lucida Sans Unicode"/>
              </a:rPr>
              <a:t>team</a:t>
            </a:r>
            <a:r>
              <a:rPr sz="614" spc="-17" dirty="0">
                <a:latin typeface="Lucida Sans Unicode"/>
                <a:cs typeface="Lucida Sans Unicode"/>
              </a:rPr>
              <a:t> </a:t>
            </a:r>
            <a:r>
              <a:rPr sz="614" spc="-27" dirty="0">
                <a:latin typeface="Lucida Sans Unicode"/>
                <a:cs typeface="Lucida Sans Unicode"/>
              </a:rPr>
              <a:t>incorporate</a:t>
            </a:r>
            <a:r>
              <a:rPr sz="614" spc="-17" dirty="0">
                <a:latin typeface="Lucida Sans Unicode"/>
                <a:cs typeface="Lucida Sans Unicode"/>
              </a:rPr>
              <a:t> </a:t>
            </a:r>
            <a:r>
              <a:rPr sz="614" spc="-31" dirty="0">
                <a:latin typeface="Lucida Sans Unicode"/>
                <a:cs typeface="Lucida Sans Unicode"/>
              </a:rPr>
              <a:t>the</a:t>
            </a:r>
            <a:r>
              <a:rPr sz="614" spc="-17" dirty="0">
                <a:latin typeface="Lucida Sans Unicode"/>
                <a:cs typeface="Lucida Sans Unicode"/>
              </a:rPr>
              <a:t> </a:t>
            </a:r>
            <a:r>
              <a:rPr sz="614" spc="-58" dirty="0">
                <a:latin typeface="Lucida Sans Unicode"/>
                <a:cs typeface="Lucida Sans Unicode"/>
              </a:rPr>
              <a:t>COVID-</a:t>
            </a:r>
            <a:r>
              <a:rPr sz="614" spc="-68" dirty="0">
                <a:latin typeface="Lucida Sans Unicode"/>
                <a:cs typeface="Lucida Sans Unicode"/>
              </a:rPr>
              <a:t>19</a:t>
            </a:r>
            <a:r>
              <a:rPr sz="614" spc="-17" dirty="0">
                <a:latin typeface="Lucida Sans Unicode"/>
                <a:cs typeface="Lucida Sans Unicode"/>
              </a:rPr>
              <a:t> vaccine </a:t>
            </a:r>
            <a:r>
              <a:rPr sz="614" spc="-37" dirty="0">
                <a:latin typeface="Lucida Sans Unicode"/>
                <a:cs typeface="Lucida Sans Unicode"/>
              </a:rPr>
              <a:t>into</a:t>
            </a:r>
            <a:r>
              <a:rPr sz="614" spc="-17" dirty="0">
                <a:latin typeface="Lucida Sans Unicode"/>
                <a:cs typeface="Lucida Sans Unicode"/>
              </a:rPr>
              <a:t> </a:t>
            </a:r>
            <a:r>
              <a:rPr sz="614" spc="-41" dirty="0">
                <a:latin typeface="Lucida Sans Unicode"/>
                <a:cs typeface="Lucida Sans Unicode"/>
              </a:rPr>
              <a:t>your</a:t>
            </a:r>
            <a:r>
              <a:rPr sz="614" spc="-14" dirty="0">
                <a:latin typeface="Lucida Sans Unicode"/>
                <a:cs typeface="Lucida Sans Unicode"/>
              </a:rPr>
              <a:t> </a:t>
            </a:r>
            <a:r>
              <a:rPr sz="614" spc="-20" dirty="0">
                <a:latin typeface="Lucida Sans Unicode"/>
                <a:cs typeface="Lucida Sans Unicode"/>
              </a:rPr>
              <a:t>practice</a:t>
            </a:r>
            <a:r>
              <a:rPr sz="614" spc="-17" dirty="0">
                <a:latin typeface="Lucida Sans Unicode"/>
                <a:cs typeface="Lucida Sans Unicode"/>
              </a:rPr>
              <a:t> </a:t>
            </a:r>
            <a:r>
              <a:rPr sz="614" spc="-31" dirty="0">
                <a:latin typeface="Lucida Sans Unicode"/>
                <a:cs typeface="Lucida Sans Unicode"/>
              </a:rPr>
              <a:t>and</a:t>
            </a:r>
            <a:r>
              <a:rPr sz="614" spc="-17" dirty="0">
                <a:latin typeface="Lucida Sans Unicode"/>
                <a:cs typeface="Lucida Sans Unicode"/>
              </a:rPr>
              <a:t> </a:t>
            </a:r>
            <a:r>
              <a:rPr sz="614" spc="-7" dirty="0">
                <a:latin typeface="Lucida Sans Unicode"/>
                <a:cs typeface="Lucida Sans Unicode"/>
              </a:rPr>
              <a:t>increase </a:t>
            </a:r>
            <a:r>
              <a:rPr sz="614" spc="-20" dirty="0">
                <a:latin typeface="Lucida Sans Unicode"/>
                <a:cs typeface="Lucida Sans Unicode"/>
              </a:rPr>
              <a:t>vaccination rates </a:t>
            </a:r>
            <a:r>
              <a:rPr sz="614" spc="-24" dirty="0">
                <a:latin typeface="Lucida Sans Unicode"/>
                <a:cs typeface="Lucida Sans Unicode"/>
              </a:rPr>
              <a:t>amongst</a:t>
            </a:r>
            <a:r>
              <a:rPr sz="614" spc="-17" dirty="0">
                <a:latin typeface="Lucida Sans Unicode"/>
                <a:cs typeface="Lucida Sans Unicode"/>
              </a:rPr>
              <a:t> </a:t>
            </a:r>
            <a:r>
              <a:rPr sz="614" spc="-41" dirty="0">
                <a:latin typeface="Lucida Sans Unicode"/>
                <a:cs typeface="Lucida Sans Unicode"/>
              </a:rPr>
              <a:t>your</a:t>
            </a:r>
            <a:r>
              <a:rPr sz="614" spc="-20" dirty="0">
                <a:latin typeface="Lucida Sans Unicode"/>
                <a:cs typeface="Lucida Sans Unicode"/>
              </a:rPr>
              <a:t> </a:t>
            </a:r>
            <a:r>
              <a:rPr sz="614" spc="-7" dirty="0">
                <a:latin typeface="Lucida Sans Unicode"/>
                <a:cs typeface="Lucida Sans Unicode"/>
              </a:rPr>
              <a:t>patients.</a:t>
            </a:r>
            <a:endParaRPr sz="614">
              <a:latin typeface="Lucida Sans Unicode"/>
              <a:cs typeface="Lucida Sans Unicode"/>
            </a:endParaRPr>
          </a:p>
          <a:p>
            <a:pPr marL="8659" marR="3464">
              <a:lnSpc>
                <a:spcPct val="111100"/>
              </a:lnSpc>
              <a:spcBef>
                <a:spcPts val="409"/>
              </a:spcBef>
            </a:pPr>
            <a:r>
              <a:rPr sz="614" spc="-24" dirty="0">
                <a:latin typeface="Lucida Sans Unicode"/>
                <a:cs typeface="Lucida Sans Unicode"/>
              </a:rPr>
              <a:t>This </a:t>
            </a:r>
            <a:r>
              <a:rPr sz="614" spc="-20" dirty="0">
                <a:latin typeface="Lucida Sans Unicode"/>
                <a:cs typeface="Lucida Sans Unicode"/>
              </a:rPr>
              <a:t>podcast </a:t>
            </a:r>
            <a:r>
              <a:rPr sz="614" spc="-31" dirty="0">
                <a:latin typeface="Lucida Sans Unicode"/>
                <a:cs typeface="Lucida Sans Unicode"/>
              </a:rPr>
              <a:t>honors</a:t>
            </a:r>
            <a:r>
              <a:rPr sz="614" spc="-20" dirty="0">
                <a:latin typeface="Lucida Sans Unicode"/>
                <a:cs typeface="Lucida Sans Unicode"/>
              </a:rPr>
              <a:t> </a:t>
            </a:r>
            <a:r>
              <a:rPr sz="614" spc="-31" dirty="0">
                <a:latin typeface="Lucida Sans Unicode"/>
                <a:cs typeface="Lucida Sans Unicode"/>
              </a:rPr>
              <a:t>the</a:t>
            </a:r>
            <a:r>
              <a:rPr sz="614" spc="-24" dirty="0">
                <a:latin typeface="Lucida Sans Unicode"/>
                <a:cs typeface="Lucida Sans Unicode"/>
              </a:rPr>
              <a:t> struggles</a:t>
            </a:r>
            <a:r>
              <a:rPr sz="614" spc="-20" dirty="0">
                <a:latin typeface="Lucida Sans Unicode"/>
                <a:cs typeface="Lucida Sans Unicode"/>
              </a:rPr>
              <a:t> </a:t>
            </a:r>
            <a:r>
              <a:rPr sz="614" spc="-31" dirty="0">
                <a:latin typeface="Lucida Sans Unicode"/>
                <a:cs typeface="Lucida Sans Unicode"/>
              </a:rPr>
              <a:t>and</a:t>
            </a:r>
            <a:r>
              <a:rPr sz="614" spc="-20" dirty="0">
                <a:latin typeface="Lucida Sans Unicode"/>
                <a:cs typeface="Lucida Sans Unicode"/>
              </a:rPr>
              <a:t> </a:t>
            </a:r>
            <a:r>
              <a:rPr sz="614" spc="-27" dirty="0">
                <a:latin typeface="Lucida Sans Unicode"/>
                <a:cs typeface="Lucida Sans Unicode"/>
              </a:rPr>
              <a:t>traumas</a:t>
            </a:r>
            <a:r>
              <a:rPr sz="614" spc="-24" dirty="0">
                <a:latin typeface="Lucida Sans Unicode"/>
                <a:cs typeface="Lucida Sans Unicode"/>
              </a:rPr>
              <a:t> </a:t>
            </a:r>
            <a:r>
              <a:rPr sz="614" spc="-27" dirty="0">
                <a:latin typeface="Lucida Sans Unicode"/>
                <a:cs typeface="Lucida Sans Unicode"/>
              </a:rPr>
              <a:t>of</a:t>
            </a:r>
            <a:r>
              <a:rPr sz="614" spc="-20" dirty="0">
                <a:latin typeface="Lucida Sans Unicode"/>
                <a:cs typeface="Lucida Sans Unicode"/>
              </a:rPr>
              <a:t> </a:t>
            </a:r>
            <a:r>
              <a:rPr sz="614" spc="-31" dirty="0">
                <a:latin typeface="Lucida Sans Unicode"/>
                <a:cs typeface="Lucida Sans Unicode"/>
              </a:rPr>
              <a:t>the</a:t>
            </a:r>
            <a:r>
              <a:rPr sz="614" spc="-20" dirty="0">
                <a:latin typeface="Lucida Sans Unicode"/>
                <a:cs typeface="Lucida Sans Unicode"/>
              </a:rPr>
              <a:t> </a:t>
            </a:r>
            <a:r>
              <a:rPr sz="614" spc="-31" dirty="0">
                <a:latin typeface="Lucida Sans Unicode"/>
                <a:cs typeface="Lucida Sans Unicode"/>
              </a:rPr>
              <a:t>pandemic,</a:t>
            </a:r>
            <a:r>
              <a:rPr sz="614" spc="-24" dirty="0">
                <a:latin typeface="Lucida Sans Unicode"/>
                <a:cs typeface="Lucida Sans Unicode"/>
              </a:rPr>
              <a:t> </a:t>
            </a:r>
            <a:r>
              <a:rPr sz="614" spc="-7" dirty="0">
                <a:latin typeface="Lucida Sans Unicode"/>
                <a:cs typeface="Lucida Sans Unicode"/>
              </a:rPr>
              <a:t>empowers </a:t>
            </a:r>
            <a:r>
              <a:rPr sz="614" spc="-31" dirty="0">
                <a:latin typeface="Lucida Sans Unicode"/>
                <a:cs typeface="Lucida Sans Unicode"/>
              </a:rPr>
              <a:t>primary</a:t>
            </a:r>
            <a:r>
              <a:rPr sz="614" spc="-17" dirty="0">
                <a:latin typeface="Lucida Sans Unicode"/>
                <a:cs typeface="Lucida Sans Unicode"/>
              </a:rPr>
              <a:t> care </a:t>
            </a:r>
            <a:r>
              <a:rPr sz="614" spc="-20" dirty="0">
                <a:latin typeface="Lucida Sans Unicode"/>
                <a:cs typeface="Lucida Sans Unicode"/>
              </a:rPr>
              <a:t>clinicians</a:t>
            </a:r>
            <a:r>
              <a:rPr sz="614" spc="-17" dirty="0">
                <a:latin typeface="Lucida Sans Unicode"/>
                <a:cs typeface="Lucida Sans Unicode"/>
              </a:rPr>
              <a:t> </a:t>
            </a:r>
            <a:r>
              <a:rPr sz="614" spc="-34" dirty="0">
                <a:latin typeface="Lucida Sans Unicode"/>
                <a:cs typeface="Lucida Sans Unicode"/>
              </a:rPr>
              <a:t>to</a:t>
            </a:r>
            <a:r>
              <a:rPr sz="614" spc="-17" dirty="0">
                <a:latin typeface="Lucida Sans Unicode"/>
                <a:cs typeface="Lucida Sans Unicode"/>
              </a:rPr>
              <a:t> </a:t>
            </a:r>
            <a:r>
              <a:rPr sz="614" spc="-20" dirty="0">
                <a:latin typeface="Lucida Sans Unicode"/>
                <a:cs typeface="Lucida Sans Unicode"/>
              </a:rPr>
              <a:t>feel</a:t>
            </a:r>
            <a:r>
              <a:rPr sz="614" spc="-17" dirty="0">
                <a:latin typeface="Lucida Sans Unicode"/>
                <a:cs typeface="Lucida Sans Unicode"/>
              </a:rPr>
              <a:t> </a:t>
            </a:r>
            <a:r>
              <a:rPr sz="614" spc="-27" dirty="0">
                <a:latin typeface="Lucida Sans Unicode"/>
                <a:cs typeface="Lucida Sans Unicode"/>
              </a:rPr>
              <a:t>confident</a:t>
            </a:r>
            <a:r>
              <a:rPr sz="614" spc="-17" dirty="0">
                <a:latin typeface="Lucida Sans Unicode"/>
                <a:cs typeface="Lucida Sans Unicode"/>
              </a:rPr>
              <a:t> </a:t>
            </a:r>
            <a:r>
              <a:rPr sz="614" spc="-37" dirty="0">
                <a:latin typeface="Lucida Sans Unicode"/>
                <a:cs typeface="Lucida Sans Unicode"/>
              </a:rPr>
              <a:t>in</a:t>
            </a:r>
            <a:r>
              <a:rPr sz="614" spc="-17" dirty="0">
                <a:latin typeface="Lucida Sans Unicode"/>
                <a:cs typeface="Lucida Sans Unicode"/>
              </a:rPr>
              <a:t> </a:t>
            </a:r>
            <a:r>
              <a:rPr sz="614" spc="-31" dirty="0">
                <a:latin typeface="Lucida Sans Unicode"/>
                <a:cs typeface="Lucida Sans Unicode"/>
              </a:rPr>
              <a:t>implementing</a:t>
            </a:r>
            <a:r>
              <a:rPr sz="614" spc="-17" dirty="0">
                <a:latin typeface="Lucida Sans Unicode"/>
                <a:cs typeface="Lucida Sans Unicode"/>
              </a:rPr>
              <a:t> </a:t>
            </a:r>
            <a:r>
              <a:rPr sz="614" spc="-58" dirty="0">
                <a:latin typeface="Lucida Sans Unicode"/>
                <a:cs typeface="Lucida Sans Unicode"/>
              </a:rPr>
              <a:t>COVID-</a:t>
            </a:r>
            <a:r>
              <a:rPr sz="614" spc="-17" dirty="0">
                <a:latin typeface="Lucida Sans Unicode"/>
                <a:cs typeface="Lucida Sans Unicode"/>
              </a:rPr>
              <a:t>19 </a:t>
            </a:r>
            <a:r>
              <a:rPr sz="614" spc="-20" dirty="0">
                <a:latin typeface="Lucida Sans Unicode"/>
                <a:cs typeface="Lucida Sans Unicode"/>
              </a:rPr>
              <a:t>vaccinations </a:t>
            </a:r>
            <a:r>
              <a:rPr sz="614" spc="-14" dirty="0">
                <a:latin typeface="Lucida Sans Unicode"/>
                <a:cs typeface="Lucida Sans Unicode"/>
              </a:rPr>
              <a:t>so</a:t>
            </a:r>
            <a:r>
              <a:rPr sz="614" spc="-20" dirty="0">
                <a:latin typeface="Lucida Sans Unicode"/>
                <a:cs typeface="Lucida Sans Unicode"/>
              </a:rPr>
              <a:t> </a:t>
            </a:r>
            <a:r>
              <a:rPr sz="614" spc="-27" dirty="0">
                <a:latin typeface="Lucida Sans Unicode"/>
                <a:cs typeface="Lucida Sans Unicode"/>
              </a:rPr>
              <a:t>that</a:t>
            </a:r>
            <a:r>
              <a:rPr sz="614" spc="-20" dirty="0">
                <a:latin typeface="Lucida Sans Unicode"/>
                <a:cs typeface="Lucida Sans Unicode"/>
              </a:rPr>
              <a:t> </a:t>
            </a:r>
            <a:r>
              <a:rPr sz="614" spc="-41" dirty="0">
                <a:latin typeface="Lucida Sans Unicode"/>
                <a:cs typeface="Lucida Sans Unicode"/>
              </a:rPr>
              <a:t>your</a:t>
            </a:r>
            <a:r>
              <a:rPr sz="614" spc="-17" dirty="0">
                <a:latin typeface="Lucida Sans Unicode"/>
                <a:cs typeface="Lucida Sans Unicode"/>
              </a:rPr>
              <a:t> </a:t>
            </a:r>
            <a:r>
              <a:rPr sz="614" spc="-24" dirty="0">
                <a:latin typeface="Lucida Sans Unicode"/>
                <a:cs typeface="Lucida Sans Unicode"/>
              </a:rPr>
              <a:t>patients</a:t>
            </a:r>
            <a:r>
              <a:rPr sz="614" spc="-20" dirty="0">
                <a:latin typeface="Lucida Sans Unicode"/>
                <a:cs typeface="Lucida Sans Unicode"/>
              </a:rPr>
              <a:t> </a:t>
            </a:r>
            <a:r>
              <a:rPr sz="614" spc="-17" dirty="0">
                <a:latin typeface="Lucida Sans Unicode"/>
                <a:cs typeface="Lucida Sans Unicode"/>
              </a:rPr>
              <a:t>can</a:t>
            </a:r>
            <a:r>
              <a:rPr sz="614" spc="-20" dirty="0">
                <a:latin typeface="Lucida Sans Unicode"/>
                <a:cs typeface="Lucida Sans Unicode"/>
              </a:rPr>
              <a:t> receive </a:t>
            </a:r>
            <a:r>
              <a:rPr sz="614" spc="-7" dirty="0">
                <a:latin typeface="Lucida Sans Unicode"/>
                <a:cs typeface="Lucida Sans Unicode"/>
              </a:rPr>
              <a:t>a</a:t>
            </a:r>
            <a:r>
              <a:rPr sz="614" spc="-17" dirty="0">
                <a:latin typeface="Lucida Sans Unicode"/>
                <a:cs typeface="Lucida Sans Unicode"/>
              </a:rPr>
              <a:t> vaccine</a:t>
            </a:r>
            <a:r>
              <a:rPr sz="614" spc="-20" dirty="0">
                <a:latin typeface="Lucida Sans Unicode"/>
                <a:cs typeface="Lucida Sans Unicode"/>
              </a:rPr>
              <a:t> </a:t>
            </a:r>
            <a:r>
              <a:rPr sz="614" spc="-34" dirty="0">
                <a:latin typeface="Lucida Sans Unicode"/>
                <a:cs typeface="Lucida Sans Unicode"/>
              </a:rPr>
              <a:t>within</a:t>
            </a:r>
            <a:r>
              <a:rPr sz="614" spc="-20" dirty="0">
                <a:latin typeface="Lucida Sans Unicode"/>
                <a:cs typeface="Lucida Sans Unicode"/>
              </a:rPr>
              <a:t> </a:t>
            </a:r>
            <a:r>
              <a:rPr sz="614" spc="-34" dirty="0">
                <a:latin typeface="Lucida Sans Unicode"/>
                <a:cs typeface="Lucida Sans Unicode"/>
              </a:rPr>
              <a:t>their</a:t>
            </a:r>
            <a:r>
              <a:rPr sz="614" spc="-20" dirty="0">
                <a:latin typeface="Lucida Sans Unicode"/>
                <a:cs typeface="Lucida Sans Unicode"/>
              </a:rPr>
              <a:t> </a:t>
            </a:r>
            <a:r>
              <a:rPr sz="614" spc="-7" dirty="0">
                <a:latin typeface="Lucida Sans Unicode"/>
                <a:cs typeface="Lucida Sans Unicode"/>
              </a:rPr>
              <a:t>usual </a:t>
            </a:r>
            <a:r>
              <a:rPr sz="614" spc="-20" dirty="0">
                <a:latin typeface="Lucida Sans Unicode"/>
                <a:cs typeface="Lucida Sans Unicode"/>
              </a:rPr>
              <a:t>site</a:t>
            </a:r>
            <a:r>
              <a:rPr sz="614" spc="-31" dirty="0">
                <a:latin typeface="Lucida Sans Unicode"/>
                <a:cs typeface="Lucida Sans Unicode"/>
              </a:rPr>
              <a:t> </a:t>
            </a:r>
            <a:r>
              <a:rPr sz="614" spc="-27" dirty="0">
                <a:latin typeface="Lucida Sans Unicode"/>
                <a:cs typeface="Lucida Sans Unicode"/>
              </a:rPr>
              <a:t>of</a:t>
            </a:r>
            <a:r>
              <a:rPr sz="614" spc="-31" dirty="0">
                <a:latin typeface="Lucida Sans Unicode"/>
                <a:cs typeface="Lucida Sans Unicode"/>
              </a:rPr>
              <a:t> </a:t>
            </a:r>
            <a:r>
              <a:rPr sz="614" spc="-7" dirty="0">
                <a:latin typeface="Lucida Sans Unicode"/>
                <a:cs typeface="Lucida Sans Unicode"/>
              </a:rPr>
              <a:t>care.</a:t>
            </a:r>
            <a:endParaRPr sz="614">
              <a:latin typeface="Lucida Sans Unicode"/>
              <a:cs typeface="Lucida Sans Unicode"/>
            </a:endParaRPr>
          </a:p>
          <a:p>
            <a:pPr>
              <a:spcBef>
                <a:spcPts val="44"/>
              </a:spcBef>
            </a:pPr>
            <a:endParaRPr sz="511">
              <a:latin typeface="Lucida Sans Unicode"/>
              <a:cs typeface="Lucida Sans Unicode"/>
            </a:endParaRPr>
          </a:p>
          <a:p>
            <a:pPr marL="8659"/>
            <a:r>
              <a:rPr sz="682" b="1" spc="-34" dirty="0">
                <a:latin typeface="Arial"/>
                <a:cs typeface="Arial"/>
              </a:rPr>
              <a:t>Topics</a:t>
            </a:r>
            <a:r>
              <a:rPr sz="682" b="1" dirty="0">
                <a:latin typeface="Arial"/>
                <a:cs typeface="Arial"/>
              </a:rPr>
              <a:t> </a:t>
            </a:r>
            <a:r>
              <a:rPr sz="682" b="1" spc="-24" dirty="0">
                <a:latin typeface="Arial"/>
                <a:cs typeface="Arial"/>
              </a:rPr>
              <a:t>we’ll</a:t>
            </a:r>
            <a:r>
              <a:rPr sz="682" b="1" dirty="0">
                <a:latin typeface="Arial"/>
                <a:cs typeface="Arial"/>
              </a:rPr>
              <a:t> </a:t>
            </a:r>
            <a:r>
              <a:rPr sz="682" b="1" spc="-7" dirty="0">
                <a:latin typeface="Arial"/>
                <a:cs typeface="Arial"/>
              </a:rPr>
              <a:t>cover:</a:t>
            </a:r>
            <a:endParaRPr sz="682">
              <a:latin typeface="Arial"/>
              <a:cs typeface="Arial"/>
            </a:endParaRPr>
          </a:p>
        </p:txBody>
      </p:sp>
      <p:sp>
        <p:nvSpPr>
          <p:cNvPr id="10" name="object 10"/>
          <p:cNvSpPr txBox="1"/>
          <p:nvPr/>
        </p:nvSpPr>
        <p:spPr>
          <a:xfrm>
            <a:off x="5773379" y="5586729"/>
            <a:ext cx="873702" cy="261890"/>
          </a:xfrm>
          <a:prstGeom prst="rect">
            <a:avLst/>
          </a:prstGeom>
        </p:spPr>
        <p:txBody>
          <a:bodyPr vert="horz" wrap="square" lIns="0" tIns="8659" rIns="0" bIns="0" rtlCol="0">
            <a:spAutoFit/>
          </a:bodyPr>
          <a:lstStyle/>
          <a:p>
            <a:pPr marL="8659">
              <a:spcBef>
                <a:spcPts val="68"/>
              </a:spcBef>
            </a:pPr>
            <a:r>
              <a:rPr sz="614" spc="-27" dirty="0">
                <a:latin typeface="Lucida Sans Unicode"/>
                <a:cs typeface="Lucida Sans Unicode"/>
              </a:rPr>
              <a:t>Implementation</a:t>
            </a:r>
            <a:r>
              <a:rPr sz="614" spc="7" dirty="0">
                <a:latin typeface="Lucida Sans Unicode"/>
                <a:cs typeface="Lucida Sans Unicode"/>
              </a:rPr>
              <a:t> </a:t>
            </a:r>
            <a:r>
              <a:rPr sz="614" spc="-7" dirty="0">
                <a:latin typeface="Lucida Sans Unicode"/>
                <a:cs typeface="Lucida Sans Unicode"/>
              </a:rPr>
              <a:t>Barriers</a:t>
            </a:r>
            <a:endParaRPr sz="614">
              <a:latin typeface="Lucida Sans Unicode"/>
              <a:cs typeface="Lucida Sans Unicode"/>
            </a:endParaRPr>
          </a:p>
          <a:p>
            <a:pPr marL="8659">
              <a:spcBef>
                <a:spcPts val="491"/>
              </a:spcBef>
            </a:pPr>
            <a:r>
              <a:rPr sz="614" spc="-17" dirty="0">
                <a:latin typeface="Lucida Sans Unicode"/>
                <a:cs typeface="Lucida Sans Unicode"/>
              </a:rPr>
              <a:t>Vaccine</a:t>
            </a:r>
            <a:r>
              <a:rPr sz="614" spc="-10" dirty="0">
                <a:latin typeface="Lucida Sans Unicode"/>
                <a:cs typeface="Lucida Sans Unicode"/>
              </a:rPr>
              <a:t> </a:t>
            </a:r>
            <a:r>
              <a:rPr sz="614" spc="-7" dirty="0">
                <a:latin typeface="Lucida Sans Unicode"/>
                <a:cs typeface="Lucida Sans Unicode"/>
              </a:rPr>
              <a:t>Hesitancy</a:t>
            </a:r>
            <a:endParaRPr sz="614">
              <a:latin typeface="Lucida Sans Unicode"/>
              <a:cs typeface="Lucida Sans Unicode"/>
            </a:endParaRPr>
          </a:p>
        </p:txBody>
      </p:sp>
      <p:pic>
        <p:nvPicPr>
          <p:cNvPr id="11" name="object 11"/>
          <p:cNvPicPr/>
          <p:nvPr/>
        </p:nvPicPr>
        <p:blipFill>
          <a:blip r:embed="rId6" cstate="print"/>
          <a:stretch>
            <a:fillRect/>
          </a:stretch>
        </p:blipFill>
        <p:spPr>
          <a:xfrm>
            <a:off x="5682442" y="5607948"/>
            <a:ext cx="73619" cy="73619"/>
          </a:xfrm>
          <a:prstGeom prst="rect">
            <a:avLst/>
          </a:prstGeom>
        </p:spPr>
      </p:pic>
      <p:pic>
        <p:nvPicPr>
          <p:cNvPr id="12" name="object 12"/>
          <p:cNvPicPr/>
          <p:nvPr/>
        </p:nvPicPr>
        <p:blipFill>
          <a:blip r:embed="rId7" cstate="print"/>
          <a:stretch>
            <a:fillRect/>
          </a:stretch>
        </p:blipFill>
        <p:spPr>
          <a:xfrm>
            <a:off x="6804037" y="5607948"/>
            <a:ext cx="73619" cy="73619"/>
          </a:xfrm>
          <a:prstGeom prst="rect">
            <a:avLst/>
          </a:prstGeom>
        </p:spPr>
      </p:pic>
      <p:pic>
        <p:nvPicPr>
          <p:cNvPr id="13" name="object 13"/>
          <p:cNvPicPr/>
          <p:nvPr/>
        </p:nvPicPr>
        <p:blipFill>
          <a:blip r:embed="rId8" cstate="print"/>
          <a:stretch>
            <a:fillRect/>
          </a:stretch>
        </p:blipFill>
        <p:spPr>
          <a:xfrm>
            <a:off x="5682442" y="5769319"/>
            <a:ext cx="73619" cy="73619"/>
          </a:xfrm>
          <a:prstGeom prst="rect">
            <a:avLst/>
          </a:prstGeom>
        </p:spPr>
      </p:pic>
      <p:pic>
        <p:nvPicPr>
          <p:cNvPr id="14" name="object 14"/>
          <p:cNvPicPr/>
          <p:nvPr/>
        </p:nvPicPr>
        <p:blipFill>
          <a:blip r:embed="rId9" cstate="print"/>
          <a:stretch>
            <a:fillRect/>
          </a:stretch>
        </p:blipFill>
        <p:spPr>
          <a:xfrm>
            <a:off x="6804037" y="5769319"/>
            <a:ext cx="73619" cy="73619"/>
          </a:xfrm>
          <a:prstGeom prst="rect">
            <a:avLst/>
          </a:prstGeom>
        </p:spPr>
      </p:pic>
      <p:sp>
        <p:nvSpPr>
          <p:cNvPr id="15" name="object 15"/>
          <p:cNvSpPr txBox="1"/>
          <p:nvPr/>
        </p:nvSpPr>
        <p:spPr>
          <a:xfrm>
            <a:off x="6894974" y="5586729"/>
            <a:ext cx="905308" cy="261890"/>
          </a:xfrm>
          <a:prstGeom prst="rect">
            <a:avLst/>
          </a:prstGeom>
        </p:spPr>
        <p:txBody>
          <a:bodyPr vert="horz" wrap="square" lIns="0" tIns="8659" rIns="0" bIns="0" rtlCol="0">
            <a:spAutoFit/>
          </a:bodyPr>
          <a:lstStyle/>
          <a:p>
            <a:pPr marL="8659">
              <a:spcBef>
                <a:spcPts val="68"/>
              </a:spcBef>
            </a:pPr>
            <a:r>
              <a:rPr sz="614" spc="-7" dirty="0">
                <a:latin typeface="Lucida Sans Unicode"/>
                <a:cs typeface="Lucida Sans Unicode"/>
              </a:rPr>
              <a:t>Special</a:t>
            </a:r>
            <a:r>
              <a:rPr sz="614" spc="-41" dirty="0">
                <a:latin typeface="Lucida Sans Unicode"/>
                <a:cs typeface="Lucida Sans Unicode"/>
              </a:rPr>
              <a:t> </a:t>
            </a:r>
            <a:r>
              <a:rPr sz="614" spc="-7" dirty="0">
                <a:latin typeface="Lucida Sans Unicode"/>
                <a:cs typeface="Lucida Sans Unicode"/>
              </a:rPr>
              <a:t>Populations</a:t>
            </a:r>
            <a:endParaRPr sz="614">
              <a:latin typeface="Lucida Sans Unicode"/>
              <a:cs typeface="Lucida Sans Unicode"/>
            </a:endParaRPr>
          </a:p>
          <a:p>
            <a:pPr marL="8659">
              <a:spcBef>
                <a:spcPts val="491"/>
              </a:spcBef>
            </a:pPr>
            <a:r>
              <a:rPr sz="614" spc="-24" dirty="0">
                <a:latin typeface="Lucida Sans Unicode"/>
                <a:cs typeface="Lucida Sans Unicode"/>
              </a:rPr>
              <a:t>Motivational</a:t>
            </a:r>
            <a:r>
              <a:rPr sz="614" dirty="0">
                <a:latin typeface="Lucida Sans Unicode"/>
                <a:cs typeface="Lucida Sans Unicode"/>
              </a:rPr>
              <a:t> </a:t>
            </a:r>
            <a:r>
              <a:rPr sz="614" spc="-17" dirty="0">
                <a:latin typeface="Lucida Sans Unicode"/>
                <a:cs typeface="Lucida Sans Unicode"/>
              </a:rPr>
              <a:t>Interviewing</a:t>
            </a:r>
            <a:endParaRPr sz="614">
              <a:latin typeface="Lucida Sans Unicode"/>
              <a:cs typeface="Lucida Sans Unicode"/>
            </a:endParaRPr>
          </a:p>
        </p:txBody>
      </p:sp>
      <p:sp>
        <p:nvSpPr>
          <p:cNvPr id="16" name="object 16">
            <a:hlinkClick r:id="rId10"/>
          </p:cNvPr>
          <p:cNvSpPr/>
          <p:nvPr/>
        </p:nvSpPr>
        <p:spPr>
          <a:xfrm>
            <a:off x="5696991" y="5971510"/>
            <a:ext cx="844261" cy="186170"/>
          </a:xfrm>
          <a:custGeom>
            <a:avLst/>
            <a:gdLst/>
            <a:ahLst/>
            <a:cxnLst/>
            <a:rect l="l" t="t" r="r" b="b"/>
            <a:pathLst>
              <a:path w="1238250" h="273050">
                <a:moveTo>
                  <a:pt x="1101750" y="0"/>
                </a:moveTo>
                <a:lnTo>
                  <a:pt x="136436" y="0"/>
                </a:lnTo>
                <a:lnTo>
                  <a:pt x="93312" y="6955"/>
                </a:lnTo>
                <a:lnTo>
                  <a:pt x="55859" y="26324"/>
                </a:lnTo>
                <a:lnTo>
                  <a:pt x="26324" y="55859"/>
                </a:lnTo>
                <a:lnTo>
                  <a:pt x="6955" y="93312"/>
                </a:lnTo>
                <a:lnTo>
                  <a:pt x="0" y="136436"/>
                </a:lnTo>
                <a:lnTo>
                  <a:pt x="6955" y="179564"/>
                </a:lnTo>
                <a:lnTo>
                  <a:pt x="26324" y="217017"/>
                </a:lnTo>
                <a:lnTo>
                  <a:pt x="55859" y="246550"/>
                </a:lnTo>
                <a:lnTo>
                  <a:pt x="93312" y="265917"/>
                </a:lnTo>
                <a:lnTo>
                  <a:pt x="136436" y="272872"/>
                </a:lnTo>
                <a:lnTo>
                  <a:pt x="1101750" y="272872"/>
                </a:lnTo>
                <a:lnTo>
                  <a:pt x="1144873" y="265917"/>
                </a:lnTo>
                <a:lnTo>
                  <a:pt x="1182326" y="246550"/>
                </a:lnTo>
                <a:lnTo>
                  <a:pt x="1211861" y="217017"/>
                </a:lnTo>
                <a:lnTo>
                  <a:pt x="1231230" y="179564"/>
                </a:lnTo>
                <a:lnTo>
                  <a:pt x="1238186" y="136436"/>
                </a:lnTo>
                <a:lnTo>
                  <a:pt x="1231230" y="93312"/>
                </a:lnTo>
                <a:lnTo>
                  <a:pt x="1211861" y="55859"/>
                </a:lnTo>
                <a:lnTo>
                  <a:pt x="1182326" y="26324"/>
                </a:lnTo>
                <a:lnTo>
                  <a:pt x="1144873" y="6955"/>
                </a:lnTo>
                <a:lnTo>
                  <a:pt x="1101750" y="0"/>
                </a:lnTo>
                <a:close/>
              </a:path>
            </a:pathLst>
          </a:custGeom>
          <a:solidFill>
            <a:srgbClr val="FDBE6A"/>
          </a:solidFill>
        </p:spPr>
        <p:txBody>
          <a:bodyPr wrap="square" lIns="0" tIns="0" rIns="0" bIns="0" rtlCol="0"/>
          <a:lstStyle/>
          <a:p>
            <a:endParaRPr sz="1227"/>
          </a:p>
        </p:txBody>
      </p:sp>
      <p:sp>
        <p:nvSpPr>
          <p:cNvPr id="17" name="object 17"/>
          <p:cNvSpPr txBox="1"/>
          <p:nvPr/>
        </p:nvSpPr>
        <p:spPr>
          <a:xfrm>
            <a:off x="5851388" y="6010116"/>
            <a:ext cx="535565" cy="103257"/>
          </a:xfrm>
          <a:prstGeom prst="rect">
            <a:avLst/>
          </a:prstGeom>
        </p:spPr>
        <p:txBody>
          <a:bodyPr vert="horz" wrap="square" lIns="0" tIns="8659" rIns="0" bIns="0" rtlCol="0">
            <a:spAutoFit/>
          </a:bodyPr>
          <a:lstStyle/>
          <a:p>
            <a:pPr marL="8659">
              <a:spcBef>
                <a:spcPts val="68"/>
              </a:spcBef>
            </a:pPr>
            <a:r>
              <a:rPr sz="614" b="1" spc="-14" dirty="0">
                <a:latin typeface="Arial"/>
                <a:cs typeface="Arial"/>
                <a:hlinkClick r:id="rId10"/>
              </a:rPr>
              <a:t>View</a:t>
            </a:r>
            <a:r>
              <a:rPr sz="614" b="1" spc="-10" dirty="0">
                <a:latin typeface="Arial"/>
                <a:cs typeface="Arial"/>
                <a:hlinkClick r:id="rId10"/>
              </a:rPr>
              <a:t> </a:t>
            </a:r>
            <a:r>
              <a:rPr sz="614" b="1" spc="-20" dirty="0">
                <a:latin typeface="Arial"/>
                <a:cs typeface="Arial"/>
                <a:hlinkClick r:id="rId10"/>
              </a:rPr>
              <a:t>Episodes</a:t>
            </a:r>
            <a:endParaRPr sz="614">
              <a:latin typeface="Arial"/>
              <a:cs typeface="Arial"/>
            </a:endParaRPr>
          </a:p>
        </p:txBody>
      </p:sp>
      <p:sp>
        <p:nvSpPr>
          <p:cNvPr id="18" name="object 18">
            <a:hlinkClick r:id="rId11"/>
          </p:cNvPr>
          <p:cNvSpPr/>
          <p:nvPr/>
        </p:nvSpPr>
        <p:spPr>
          <a:xfrm>
            <a:off x="6685167" y="5971510"/>
            <a:ext cx="844261" cy="186170"/>
          </a:xfrm>
          <a:custGeom>
            <a:avLst/>
            <a:gdLst/>
            <a:ahLst/>
            <a:cxnLst/>
            <a:rect l="l" t="t" r="r" b="b"/>
            <a:pathLst>
              <a:path w="1238250" h="273050">
                <a:moveTo>
                  <a:pt x="1101750" y="0"/>
                </a:moveTo>
                <a:lnTo>
                  <a:pt x="136436" y="0"/>
                </a:lnTo>
                <a:lnTo>
                  <a:pt x="93312" y="6955"/>
                </a:lnTo>
                <a:lnTo>
                  <a:pt x="55859" y="26324"/>
                </a:lnTo>
                <a:lnTo>
                  <a:pt x="26324" y="55859"/>
                </a:lnTo>
                <a:lnTo>
                  <a:pt x="6955" y="93312"/>
                </a:lnTo>
                <a:lnTo>
                  <a:pt x="0" y="136436"/>
                </a:lnTo>
                <a:lnTo>
                  <a:pt x="6955" y="179564"/>
                </a:lnTo>
                <a:lnTo>
                  <a:pt x="26324" y="217017"/>
                </a:lnTo>
                <a:lnTo>
                  <a:pt x="55859" y="246550"/>
                </a:lnTo>
                <a:lnTo>
                  <a:pt x="93312" y="265917"/>
                </a:lnTo>
                <a:lnTo>
                  <a:pt x="136436" y="272872"/>
                </a:lnTo>
                <a:lnTo>
                  <a:pt x="1101750" y="272872"/>
                </a:lnTo>
                <a:lnTo>
                  <a:pt x="1144873" y="265917"/>
                </a:lnTo>
                <a:lnTo>
                  <a:pt x="1182326" y="246550"/>
                </a:lnTo>
                <a:lnTo>
                  <a:pt x="1211861" y="217017"/>
                </a:lnTo>
                <a:lnTo>
                  <a:pt x="1231230" y="179564"/>
                </a:lnTo>
                <a:lnTo>
                  <a:pt x="1238186" y="136436"/>
                </a:lnTo>
                <a:lnTo>
                  <a:pt x="1231230" y="93312"/>
                </a:lnTo>
                <a:lnTo>
                  <a:pt x="1211861" y="55859"/>
                </a:lnTo>
                <a:lnTo>
                  <a:pt x="1182326" y="26324"/>
                </a:lnTo>
                <a:lnTo>
                  <a:pt x="1144873" y="6955"/>
                </a:lnTo>
                <a:lnTo>
                  <a:pt x="1101750" y="0"/>
                </a:lnTo>
                <a:close/>
              </a:path>
            </a:pathLst>
          </a:custGeom>
          <a:solidFill>
            <a:srgbClr val="FDBE6A"/>
          </a:solidFill>
        </p:spPr>
        <p:txBody>
          <a:bodyPr wrap="square" lIns="0" tIns="0" rIns="0" bIns="0" rtlCol="0"/>
          <a:lstStyle/>
          <a:p>
            <a:endParaRPr sz="1227"/>
          </a:p>
        </p:txBody>
      </p:sp>
      <p:sp>
        <p:nvSpPr>
          <p:cNvPr id="19" name="object 19"/>
          <p:cNvSpPr txBox="1"/>
          <p:nvPr/>
        </p:nvSpPr>
        <p:spPr>
          <a:xfrm>
            <a:off x="6799711" y="6010116"/>
            <a:ext cx="615228" cy="103257"/>
          </a:xfrm>
          <a:prstGeom prst="rect">
            <a:avLst/>
          </a:prstGeom>
        </p:spPr>
        <p:txBody>
          <a:bodyPr vert="horz" wrap="square" lIns="0" tIns="8659" rIns="0" bIns="0" rtlCol="0">
            <a:spAutoFit/>
          </a:bodyPr>
          <a:lstStyle/>
          <a:p>
            <a:pPr marL="8659">
              <a:spcBef>
                <a:spcPts val="68"/>
              </a:spcBef>
            </a:pPr>
            <a:r>
              <a:rPr sz="614" b="1" dirty="0">
                <a:latin typeface="Arial"/>
                <a:cs typeface="Arial"/>
                <a:hlinkClick r:id="rId11"/>
              </a:rPr>
              <a:t>Meet</a:t>
            </a:r>
            <a:r>
              <a:rPr sz="614" b="1" spc="-14" dirty="0">
                <a:latin typeface="Arial"/>
                <a:cs typeface="Arial"/>
                <a:hlinkClick r:id="rId11"/>
              </a:rPr>
              <a:t> </a:t>
            </a:r>
            <a:r>
              <a:rPr sz="614" b="1" spc="-7" dirty="0">
                <a:latin typeface="Arial"/>
                <a:cs typeface="Arial"/>
                <a:hlinkClick r:id="rId11"/>
              </a:rPr>
              <a:t>the</a:t>
            </a:r>
            <a:r>
              <a:rPr sz="614" b="1" spc="-10" dirty="0">
                <a:latin typeface="Arial"/>
                <a:cs typeface="Arial"/>
                <a:hlinkClick r:id="rId11"/>
              </a:rPr>
              <a:t> </a:t>
            </a:r>
            <a:r>
              <a:rPr sz="614" b="1" spc="-7" dirty="0">
                <a:latin typeface="Arial"/>
                <a:cs typeface="Arial"/>
                <a:hlinkClick r:id="rId11"/>
              </a:rPr>
              <a:t>Faculty</a:t>
            </a:r>
            <a:endParaRPr sz="614">
              <a:latin typeface="Arial"/>
              <a:cs typeface="Arial"/>
            </a:endParaRPr>
          </a:p>
        </p:txBody>
      </p:sp>
      <p:sp>
        <p:nvSpPr>
          <p:cNvPr id="20" name="object 20"/>
          <p:cNvSpPr/>
          <p:nvPr/>
        </p:nvSpPr>
        <p:spPr>
          <a:xfrm>
            <a:off x="3446318" y="3387436"/>
            <a:ext cx="5299364" cy="389659"/>
          </a:xfrm>
          <a:custGeom>
            <a:avLst/>
            <a:gdLst/>
            <a:ahLst/>
            <a:cxnLst/>
            <a:rect l="l" t="t" r="r" b="b"/>
            <a:pathLst>
              <a:path w="7772400" h="571500">
                <a:moveTo>
                  <a:pt x="7772400" y="0"/>
                </a:moveTo>
                <a:lnTo>
                  <a:pt x="0" y="0"/>
                </a:lnTo>
                <a:lnTo>
                  <a:pt x="0" y="571500"/>
                </a:lnTo>
                <a:lnTo>
                  <a:pt x="7772400" y="571500"/>
                </a:lnTo>
                <a:lnTo>
                  <a:pt x="7772400" y="0"/>
                </a:lnTo>
                <a:close/>
              </a:path>
            </a:pathLst>
          </a:custGeom>
          <a:solidFill>
            <a:srgbClr val="C7497F"/>
          </a:solidFill>
        </p:spPr>
        <p:txBody>
          <a:bodyPr wrap="square" lIns="0" tIns="0" rIns="0" bIns="0" rtlCol="0"/>
          <a:lstStyle/>
          <a:p>
            <a:endParaRPr sz="1227"/>
          </a:p>
        </p:txBody>
      </p:sp>
      <p:sp>
        <p:nvSpPr>
          <p:cNvPr id="21" name="object 21"/>
          <p:cNvSpPr txBox="1"/>
          <p:nvPr/>
        </p:nvSpPr>
        <p:spPr>
          <a:xfrm>
            <a:off x="4785203" y="3499831"/>
            <a:ext cx="2621973" cy="176610"/>
          </a:xfrm>
          <a:prstGeom prst="rect">
            <a:avLst/>
          </a:prstGeom>
        </p:spPr>
        <p:txBody>
          <a:bodyPr vert="horz" wrap="square" lIns="0" tIns="8659" rIns="0" bIns="0" rtlCol="0">
            <a:spAutoFit/>
          </a:bodyPr>
          <a:lstStyle/>
          <a:p>
            <a:pPr marL="8659">
              <a:spcBef>
                <a:spcPts val="68"/>
              </a:spcBef>
            </a:pPr>
            <a:r>
              <a:rPr sz="1091" b="1" spc="65" dirty="0">
                <a:solidFill>
                  <a:srgbClr val="FFFFFF"/>
                </a:solidFill>
                <a:latin typeface="Trebuchet MS"/>
                <a:cs typeface="Trebuchet MS"/>
              </a:rPr>
              <a:t>I-</a:t>
            </a:r>
            <a:r>
              <a:rPr sz="1091" b="1" spc="58" dirty="0">
                <a:solidFill>
                  <a:srgbClr val="FFFFFF"/>
                </a:solidFill>
                <a:latin typeface="Trebuchet MS"/>
                <a:cs typeface="Trebuchet MS"/>
              </a:rPr>
              <a:t>VAC</a:t>
            </a:r>
            <a:r>
              <a:rPr sz="1091" b="1" spc="-92" dirty="0">
                <a:solidFill>
                  <a:srgbClr val="FFFFFF"/>
                </a:solidFill>
                <a:latin typeface="Trebuchet MS"/>
                <a:cs typeface="Trebuchet MS"/>
              </a:rPr>
              <a:t> </a:t>
            </a:r>
            <a:r>
              <a:rPr sz="1091" b="1" spc="44" dirty="0">
                <a:solidFill>
                  <a:srgbClr val="FFFFFF"/>
                </a:solidFill>
                <a:latin typeface="Trebuchet MS"/>
                <a:cs typeface="Trebuchet MS"/>
              </a:rPr>
              <a:t>PODCAST:</a:t>
            </a:r>
            <a:r>
              <a:rPr sz="1091" b="1" spc="-89" dirty="0">
                <a:solidFill>
                  <a:srgbClr val="FFFFFF"/>
                </a:solidFill>
                <a:latin typeface="Trebuchet MS"/>
                <a:cs typeface="Trebuchet MS"/>
              </a:rPr>
              <a:t> </a:t>
            </a:r>
            <a:r>
              <a:rPr sz="1091" b="1" spc="58" dirty="0">
                <a:solidFill>
                  <a:srgbClr val="FFFFFF"/>
                </a:solidFill>
                <a:latin typeface="Trebuchet MS"/>
                <a:cs typeface="Trebuchet MS"/>
              </a:rPr>
              <a:t>BEYOND</a:t>
            </a:r>
            <a:r>
              <a:rPr sz="1091" b="1" spc="-89" dirty="0">
                <a:solidFill>
                  <a:srgbClr val="FFFFFF"/>
                </a:solidFill>
                <a:latin typeface="Trebuchet MS"/>
                <a:cs typeface="Trebuchet MS"/>
              </a:rPr>
              <a:t> </a:t>
            </a:r>
            <a:r>
              <a:rPr sz="1091" b="1" spc="44" dirty="0">
                <a:solidFill>
                  <a:srgbClr val="FFFFFF"/>
                </a:solidFill>
                <a:latin typeface="Trebuchet MS"/>
                <a:cs typeface="Trebuchet MS"/>
              </a:rPr>
              <a:t>THE</a:t>
            </a:r>
            <a:r>
              <a:rPr sz="1091" b="1" spc="-92" dirty="0">
                <a:solidFill>
                  <a:srgbClr val="FFFFFF"/>
                </a:solidFill>
                <a:latin typeface="Trebuchet MS"/>
                <a:cs typeface="Trebuchet MS"/>
              </a:rPr>
              <a:t> </a:t>
            </a:r>
            <a:r>
              <a:rPr sz="1091" b="1" spc="55" dirty="0">
                <a:solidFill>
                  <a:srgbClr val="FFFFFF"/>
                </a:solidFill>
                <a:latin typeface="Trebuchet MS"/>
                <a:cs typeface="Trebuchet MS"/>
              </a:rPr>
              <a:t>NEEDLE</a:t>
            </a:r>
            <a:endParaRPr sz="1091">
              <a:latin typeface="Trebuchet MS"/>
              <a:cs typeface="Trebuchet MS"/>
            </a:endParaRPr>
          </a:p>
        </p:txBody>
      </p:sp>
      <p:sp>
        <p:nvSpPr>
          <p:cNvPr id="22" name="object 22"/>
          <p:cNvSpPr txBox="1">
            <a:spLocks noGrp="1"/>
          </p:cNvSpPr>
          <p:nvPr>
            <p:ph type="ftr" sz="quarter" idx="5"/>
          </p:nvPr>
        </p:nvSpPr>
        <p:spPr>
          <a:xfrm>
            <a:off x="6272645" y="4348595"/>
            <a:ext cx="2660073" cy="558807"/>
          </a:xfrm>
          <a:prstGeom prst="rect">
            <a:avLst/>
          </a:prstGeom>
        </p:spPr>
        <p:txBody>
          <a:bodyPr vert="horz" wrap="square" lIns="0" tIns="4763" rIns="0" bIns="0" rtlCol="0">
            <a:spAutoFit/>
          </a:bodyPr>
          <a:lstStyle/>
          <a:p>
            <a:pPr marL="8659">
              <a:spcBef>
                <a:spcPts val="37"/>
              </a:spcBef>
            </a:pPr>
            <a:r>
              <a:rPr dirty="0"/>
              <a:t>I-VAC</a:t>
            </a:r>
            <a:r>
              <a:rPr spc="14" dirty="0"/>
              <a:t> </a:t>
            </a:r>
            <a:r>
              <a:rPr dirty="0"/>
              <a:t>Newsletter</a:t>
            </a:r>
            <a:r>
              <a:rPr spc="156" dirty="0"/>
              <a:t> </a:t>
            </a:r>
            <a:r>
              <a:rPr dirty="0"/>
              <a:t>•</a:t>
            </a:r>
            <a:r>
              <a:rPr spc="177" dirty="0"/>
              <a:t> </a:t>
            </a:r>
            <a:r>
              <a:rPr dirty="0"/>
              <a:t>June</a:t>
            </a:r>
            <a:r>
              <a:rPr spc="14" dirty="0"/>
              <a:t> </a:t>
            </a:r>
            <a:r>
              <a:rPr spc="-14" dirty="0"/>
              <a:t>2022</a:t>
            </a:r>
          </a:p>
        </p:txBody>
      </p:sp>
      <p:sp>
        <p:nvSpPr>
          <p:cNvPr id="23" name="object 23"/>
          <p:cNvSpPr txBox="1"/>
          <p:nvPr/>
        </p:nvSpPr>
        <p:spPr>
          <a:xfrm>
            <a:off x="5736001" y="6528955"/>
            <a:ext cx="720436" cy="78228"/>
          </a:xfrm>
          <a:prstGeom prst="rect">
            <a:avLst/>
          </a:prstGeom>
        </p:spPr>
        <p:txBody>
          <a:bodyPr vert="horz" wrap="square" lIns="0" tIns="4763" rIns="0" bIns="0" rtlCol="0">
            <a:spAutoFit/>
          </a:bodyPr>
          <a:lstStyle/>
          <a:p>
            <a:pPr marL="8659">
              <a:spcBef>
                <a:spcPts val="37"/>
              </a:spcBef>
            </a:pPr>
            <a:r>
              <a:rPr sz="477" b="1" spc="-7" dirty="0">
                <a:latin typeface="Trebuchet MS"/>
                <a:cs typeface="Trebuchet MS"/>
                <a:hlinkClick r:id="rId12"/>
              </a:rPr>
              <a:t>illinoisvaccinates.com</a:t>
            </a:r>
            <a:endParaRPr sz="477">
              <a:latin typeface="Trebuchet MS"/>
              <a:cs typeface="Trebuchet MS"/>
            </a:endParaRPr>
          </a:p>
        </p:txBody>
      </p:sp>
      <p:sp>
        <p:nvSpPr>
          <p:cNvPr id="24" name="object 24"/>
          <p:cNvSpPr txBox="1">
            <a:spLocks noGrp="1"/>
          </p:cNvSpPr>
          <p:nvPr>
            <p:ph type="sldNum" sz="quarter" idx="7"/>
          </p:nvPr>
        </p:nvSpPr>
        <p:spPr>
          <a:prstGeom prst="rect">
            <a:avLst/>
          </a:prstGeom>
        </p:spPr>
        <p:txBody>
          <a:bodyPr vert="horz" wrap="square" lIns="0" tIns="4763" rIns="0" bIns="0" rtlCol="0">
            <a:spAutoFit/>
          </a:bodyPr>
          <a:lstStyle/>
          <a:p>
            <a:pPr marL="25977">
              <a:spcBef>
                <a:spcPts val="37"/>
              </a:spcBef>
            </a:pPr>
            <a:fld id="{81D60167-4931-47E6-BA6A-407CBD079E47}" type="slidenum">
              <a:rPr spc="27" dirty="0"/>
              <a:pPr marL="25977">
                <a:spcBef>
                  <a:spcPts val="37"/>
                </a:spcBef>
              </a:pPr>
              <a:t>59</a:t>
            </a:fld>
            <a:endParaRPr spc="27" dirty="0"/>
          </a:p>
        </p:txBody>
      </p:sp>
    </p:spTree>
    <p:extLst>
      <p:ext uri="{BB962C8B-B14F-4D97-AF65-F5344CB8AC3E}">
        <p14:creationId xmlns:p14="http://schemas.microsoft.com/office/powerpoint/2010/main" val="37883996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 Trends </a:t>
            </a:r>
          </a:p>
        </p:txBody>
      </p:sp>
      <p:sp>
        <p:nvSpPr>
          <p:cNvPr id="6" name="Rectangle 5"/>
          <p:cNvSpPr/>
          <p:nvPr/>
        </p:nvSpPr>
        <p:spPr>
          <a:xfrm>
            <a:off x="1524001" y="6488338"/>
            <a:ext cx="2811991" cy="300082"/>
          </a:xfrm>
          <a:prstGeom prst="rect">
            <a:avLst/>
          </a:prstGeom>
        </p:spPr>
        <p:txBody>
          <a:bodyPr wrap="square">
            <a:spAutoFit/>
          </a:bodyPr>
          <a:lstStyle/>
          <a:p>
            <a:r>
              <a:rPr lang="en-US" sz="1350" dirty="0"/>
              <a:t>Source: NYT COVID Tracker</a:t>
            </a:r>
          </a:p>
        </p:txBody>
      </p:sp>
      <p:sp>
        <p:nvSpPr>
          <p:cNvPr id="9" name="TextBox 8"/>
          <p:cNvSpPr txBox="1"/>
          <p:nvPr/>
        </p:nvSpPr>
        <p:spPr>
          <a:xfrm>
            <a:off x="9207501" y="1755064"/>
            <a:ext cx="2818701" cy="1338828"/>
          </a:xfrm>
          <a:prstGeom prst="rect">
            <a:avLst/>
          </a:prstGeom>
          <a:noFill/>
          <a:ln w="19050">
            <a:solidFill>
              <a:schemeClr val="accent1"/>
            </a:solidFill>
          </a:ln>
        </p:spPr>
        <p:txBody>
          <a:bodyPr wrap="square" rtlCol="0">
            <a:spAutoFit/>
          </a:bodyPr>
          <a:lstStyle/>
          <a:p>
            <a:pPr marL="214313" indent="-214313">
              <a:buFont typeface="Arial" panose="020B0604020202020204" pitchFamily="34" charset="0"/>
              <a:buChar char="•"/>
            </a:pPr>
            <a:r>
              <a:rPr lang="en-US" sz="1350" dirty="0"/>
              <a:t>COVID cases are high</a:t>
            </a:r>
          </a:p>
          <a:p>
            <a:pPr marL="214313" indent="-214313">
              <a:buFont typeface="Arial" panose="020B0604020202020204" pitchFamily="34" charset="0"/>
              <a:buChar char="•"/>
            </a:pPr>
            <a:r>
              <a:rPr lang="en-US" sz="1350" dirty="0"/>
              <a:t>Plateau in cases in the northeast and Midwest</a:t>
            </a:r>
          </a:p>
          <a:p>
            <a:pPr marL="214313" indent="-214313">
              <a:buFont typeface="Arial" panose="020B0604020202020204" pitchFamily="34" charset="0"/>
              <a:buChar char="•"/>
            </a:pPr>
            <a:r>
              <a:rPr lang="en-US" sz="1350" dirty="0"/>
              <a:t>Hospitalizations increasing in some parts of the U.S.</a:t>
            </a:r>
          </a:p>
          <a:p>
            <a:pPr marL="214313" indent="-214313">
              <a:buFont typeface="Arial" panose="020B0604020202020204" pitchFamily="34" charset="0"/>
              <a:buChar char="•"/>
            </a:pPr>
            <a:r>
              <a:rPr lang="en-US" sz="1350" dirty="0"/>
              <a:t>Deaths remain low</a:t>
            </a:r>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66700" y="2590800"/>
            <a:ext cx="8902701" cy="3595321"/>
          </a:xfrm>
          <a:prstGeom prst="rect">
            <a:avLst/>
          </a:prstGeom>
        </p:spPr>
      </p:pic>
    </p:spTree>
    <p:extLst>
      <p:ext uri="{BB962C8B-B14F-4D97-AF65-F5344CB8AC3E}">
        <p14:creationId xmlns:p14="http://schemas.microsoft.com/office/powerpoint/2010/main" val="17324382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30210" y="6537614"/>
            <a:ext cx="41564" cy="64120"/>
          </a:xfrm>
          <a:prstGeom prst="rect">
            <a:avLst/>
          </a:prstGeom>
        </p:spPr>
        <p:txBody>
          <a:bodyPr vert="horz" wrap="square" lIns="0" tIns="0" rIns="0" bIns="0" rtlCol="0">
            <a:spAutoFit/>
          </a:bodyPr>
          <a:lstStyle/>
          <a:p>
            <a:pPr>
              <a:lnSpc>
                <a:spcPts val="542"/>
              </a:lnSpc>
            </a:pPr>
            <a:r>
              <a:rPr sz="477" b="1" spc="44" dirty="0">
                <a:latin typeface="Trebuchet MS"/>
                <a:cs typeface="Trebuchet MS"/>
                <a:hlinkClick r:id="rId2"/>
              </a:rPr>
              <a:t>4</a:t>
            </a:r>
            <a:endParaRPr sz="477">
              <a:latin typeface="Trebuchet MS"/>
              <a:cs typeface="Trebuchet MS"/>
            </a:endParaRPr>
          </a:p>
        </p:txBody>
      </p:sp>
      <p:grpSp>
        <p:nvGrpSpPr>
          <p:cNvPr id="3" name="object 3"/>
          <p:cNvGrpSpPr/>
          <p:nvPr/>
        </p:nvGrpSpPr>
        <p:grpSpPr>
          <a:xfrm>
            <a:off x="3446318" y="6037118"/>
            <a:ext cx="5299364" cy="820882"/>
            <a:chOff x="0" y="8854440"/>
            <a:chExt cx="7772400" cy="1203960"/>
          </a:xfrm>
        </p:grpSpPr>
        <p:sp>
          <p:nvSpPr>
            <p:cNvPr id="4" name="object 4"/>
            <p:cNvSpPr/>
            <p:nvPr/>
          </p:nvSpPr>
          <p:spPr>
            <a:xfrm>
              <a:off x="0" y="8854440"/>
              <a:ext cx="7772400" cy="1203960"/>
            </a:xfrm>
            <a:custGeom>
              <a:avLst/>
              <a:gdLst/>
              <a:ahLst/>
              <a:cxnLst/>
              <a:rect l="l" t="t" r="r" b="b"/>
              <a:pathLst>
                <a:path w="7772400" h="1203959">
                  <a:moveTo>
                    <a:pt x="7772400" y="0"/>
                  </a:moveTo>
                  <a:lnTo>
                    <a:pt x="0" y="0"/>
                  </a:lnTo>
                  <a:lnTo>
                    <a:pt x="0" y="1203959"/>
                  </a:lnTo>
                  <a:lnTo>
                    <a:pt x="7772400" y="1203959"/>
                  </a:lnTo>
                  <a:lnTo>
                    <a:pt x="7772400" y="0"/>
                  </a:lnTo>
                  <a:close/>
                </a:path>
              </a:pathLst>
            </a:custGeom>
            <a:solidFill>
              <a:srgbClr val="FDBE6A"/>
            </a:solidFill>
          </p:spPr>
          <p:txBody>
            <a:bodyPr wrap="square" lIns="0" tIns="0" rIns="0" bIns="0" rtlCol="0"/>
            <a:lstStyle/>
            <a:p>
              <a:endParaRPr sz="1227"/>
            </a:p>
          </p:txBody>
        </p:sp>
        <p:pic>
          <p:nvPicPr>
            <p:cNvPr id="5" name="object 5">
              <a:hlinkClick r:id="rId3"/>
            </p:cNvPr>
            <p:cNvPicPr/>
            <p:nvPr/>
          </p:nvPicPr>
          <p:blipFill>
            <a:blip r:embed="rId4" cstate="print"/>
            <a:stretch>
              <a:fillRect/>
            </a:stretch>
          </p:blipFill>
          <p:spPr>
            <a:xfrm>
              <a:off x="5079719" y="9531886"/>
              <a:ext cx="196223" cy="196354"/>
            </a:xfrm>
            <a:prstGeom prst="rect">
              <a:avLst/>
            </a:prstGeom>
          </p:spPr>
        </p:pic>
        <p:pic>
          <p:nvPicPr>
            <p:cNvPr id="6" name="object 6">
              <a:hlinkClick r:id="rId2"/>
            </p:cNvPr>
            <p:cNvPicPr/>
            <p:nvPr/>
          </p:nvPicPr>
          <p:blipFill>
            <a:blip r:embed="rId5" cstate="print"/>
            <a:stretch>
              <a:fillRect/>
            </a:stretch>
          </p:blipFill>
          <p:spPr>
            <a:xfrm>
              <a:off x="6318384" y="9550092"/>
              <a:ext cx="196710" cy="159943"/>
            </a:xfrm>
            <a:prstGeom prst="rect">
              <a:avLst/>
            </a:prstGeom>
          </p:spPr>
        </p:pic>
      </p:grpSp>
      <p:grpSp>
        <p:nvGrpSpPr>
          <p:cNvPr id="7" name="object 7"/>
          <p:cNvGrpSpPr/>
          <p:nvPr/>
        </p:nvGrpSpPr>
        <p:grpSpPr>
          <a:xfrm>
            <a:off x="3854932" y="5603197"/>
            <a:ext cx="261072" cy="261505"/>
            <a:chOff x="599300" y="8218022"/>
            <a:chExt cx="382905" cy="383540"/>
          </a:xfrm>
        </p:grpSpPr>
        <p:sp>
          <p:nvSpPr>
            <p:cNvPr id="8" name="object 8"/>
            <p:cNvSpPr/>
            <p:nvPr/>
          </p:nvSpPr>
          <p:spPr>
            <a:xfrm>
              <a:off x="608101" y="8218030"/>
              <a:ext cx="276225" cy="132080"/>
            </a:xfrm>
            <a:custGeom>
              <a:avLst/>
              <a:gdLst/>
              <a:ahLst/>
              <a:cxnLst/>
              <a:rect l="l" t="t" r="r" b="b"/>
              <a:pathLst>
                <a:path w="276225" h="132079">
                  <a:moveTo>
                    <a:pt x="4724" y="126657"/>
                  </a:moveTo>
                  <a:lnTo>
                    <a:pt x="3276" y="125209"/>
                  </a:lnTo>
                  <a:lnTo>
                    <a:pt x="2730" y="125209"/>
                  </a:lnTo>
                  <a:lnTo>
                    <a:pt x="0" y="131660"/>
                  </a:lnTo>
                  <a:lnTo>
                    <a:pt x="3276" y="131660"/>
                  </a:lnTo>
                  <a:lnTo>
                    <a:pt x="4724" y="130213"/>
                  </a:lnTo>
                  <a:lnTo>
                    <a:pt x="4724" y="126657"/>
                  </a:lnTo>
                  <a:close/>
                </a:path>
                <a:path w="276225" h="132079">
                  <a:moveTo>
                    <a:pt x="17678" y="126657"/>
                  </a:moveTo>
                  <a:lnTo>
                    <a:pt x="16230" y="125209"/>
                  </a:lnTo>
                  <a:lnTo>
                    <a:pt x="12661" y="125209"/>
                  </a:lnTo>
                  <a:lnTo>
                    <a:pt x="11226" y="126657"/>
                  </a:lnTo>
                  <a:lnTo>
                    <a:pt x="11226" y="130213"/>
                  </a:lnTo>
                  <a:lnTo>
                    <a:pt x="12661" y="131660"/>
                  </a:lnTo>
                  <a:lnTo>
                    <a:pt x="16230" y="131660"/>
                  </a:lnTo>
                  <a:lnTo>
                    <a:pt x="17678" y="130213"/>
                  </a:lnTo>
                  <a:lnTo>
                    <a:pt x="17678" y="128435"/>
                  </a:lnTo>
                  <a:lnTo>
                    <a:pt x="17678" y="126657"/>
                  </a:lnTo>
                  <a:close/>
                </a:path>
                <a:path w="276225" h="132079">
                  <a:moveTo>
                    <a:pt x="17678" y="113715"/>
                  </a:moveTo>
                  <a:lnTo>
                    <a:pt x="16230" y="112268"/>
                  </a:lnTo>
                  <a:lnTo>
                    <a:pt x="12661" y="112268"/>
                  </a:lnTo>
                  <a:lnTo>
                    <a:pt x="11226" y="113715"/>
                  </a:lnTo>
                  <a:lnTo>
                    <a:pt x="11226" y="117271"/>
                  </a:lnTo>
                  <a:lnTo>
                    <a:pt x="12661" y="118719"/>
                  </a:lnTo>
                  <a:lnTo>
                    <a:pt x="16230" y="118719"/>
                  </a:lnTo>
                  <a:lnTo>
                    <a:pt x="17678" y="117271"/>
                  </a:lnTo>
                  <a:lnTo>
                    <a:pt x="17678" y="115493"/>
                  </a:lnTo>
                  <a:lnTo>
                    <a:pt x="17678" y="113715"/>
                  </a:lnTo>
                  <a:close/>
                </a:path>
                <a:path w="276225" h="132079">
                  <a:moveTo>
                    <a:pt x="17678" y="100761"/>
                  </a:moveTo>
                  <a:lnTo>
                    <a:pt x="16230" y="99314"/>
                  </a:lnTo>
                  <a:lnTo>
                    <a:pt x="13652" y="99314"/>
                  </a:lnTo>
                  <a:lnTo>
                    <a:pt x="11442" y="104546"/>
                  </a:lnTo>
                  <a:lnTo>
                    <a:pt x="12661" y="105765"/>
                  </a:lnTo>
                  <a:lnTo>
                    <a:pt x="16230" y="105765"/>
                  </a:lnTo>
                  <a:lnTo>
                    <a:pt x="17678" y="104317"/>
                  </a:lnTo>
                  <a:lnTo>
                    <a:pt x="17678" y="100761"/>
                  </a:lnTo>
                  <a:close/>
                </a:path>
                <a:path w="276225" h="132079">
                  <a:moveTo>
                    <a:pt x="17678" y="91173"/>
                  </a:moveTo>
                  <a:lnTo>
                    <a:pt x="16992" y="92062"/>
                  </a:lnTo>
                  <a:lnTo>
                    <a:pt x="17678" y="91376"/>
                  </a:lnTo>
                  <a:lnTo>
                    <a:pt x="17678" y="91173"/>
                  </a:lnTo>
                  <a:close/>
                </a:path>
                <a:path w="276225" h="132079">
                  <a:moveTo>
                    <a:pt x="30619" y="126657"/>
                  </a:moveTo>
                  <a:lnTo>
                    <a:pt x="29171" y="125209"/>
                  </a:lnTo>
                  <a:lnTo>
                    <a:pt x="25603" y="125209"/>
                  </a:lnTo>
                  <a:lnTo>
                    <a:pt x="24168" y="126657"/>
                  </a:lnTo>
                  <a:lnTo>
                    <a:pt x="24168" y="130213"/>
                  </a:lnTo>
                  <a:lnTo>
                    <a:pt x="25603" y="131660"/>
                  </a:lnTo>
                  <a:lnTo>
                    <a:pt x="29171" y="131660"/>
                  </a:lnTo>
                  <a:lnTo>
                    <a:pt x="30619" y="130213"/>
                  </a:lnTo>
                  <a:lnTo>
                    <a:pt x="30619" y="128435"/>
                  </a:lnTo>
                  <a:lnTo>
                    <a:pt x="30619" y="126657"/>
                  </a:lnTo>
                  <a:close/>
                </a:path>
                <a:path w="276225" h="132079">
                  <a:moveTo>
                    <a:pt x="30619" y="113715"/>
                  </a:moveTo>
                  <a:lnTo>
                    <a:pt x="29171" y="112268"/>
                  </a:lnTo>
                  <a:lnTo>
                    <a:pt x="25603" y="112268"/>
                  </a:lnTo>
                  <a:lnTo>
                    <a:pt x="24168" y="113715"/>
                  </a:lnTo>
                  <a:lnTo>
                    <a:pt x="24168" y="117271"/>
                  </a:lnTo>
                  <a:lnTo>
                    <a:pt x="25603" y="118719"/>
                  </a:lnTo>
                  <a:lnTo>
                    <a:pt x="29171" y="118719"/>
                  </a:lnTo>
                  <a:lnTo>
                    <a:pt x="30619" y="117271"/>
                  </a:lnTo>
                  <a:lnTo>
                    <a:pt x="30619" y="115493"/>
                  </a:lnTo>
                  <a:lnTo>
                    <a:pt x="30619" y="113715"/>
                  </a:lnTo>
                  <a:close/>
                </a:path>
                <a:path w="276225" h="132079">
                  <a:moveTo>
                    <a:pt x="30619" y="100761"/>
                  </a:moveTo>
                  <a:lnTo>
                    <a:pt x="29171" y="99314"/>
                  </a:lnTo>
                  <a:lnTo>
                    <a:pt x="25603" y="99314"/>
                  </a:lnTo>
                  <a:lnTo>
                    <a:pt x="24168" y="100761"/>
                  </a:lnTo>
                  <a:lnTo>
                    <a:pt x="24168" y="104317"/>
                  </a:lnTo>
                  <a:lnTo>
                    <a:pt x="25603" y="105765"/>
                  </a:lnTo>
                  <a:lnTo>
                    <a:pt x="29171" y="105765"/>
                  </a:lnTo>
                  <a:lnTo>
                    <a:pt x="30619" y="104317"/>
                  </a:lnTo>
                  <a:lnTo>
                    <a:pt x="30619" y="102539"/>
                  </a:lnTo>
                  <a:lnTo>
                    <a:pt x="30619" y="100761"/>
                  </a:lnTo>
                  <a:close/>
                </a:path>
                <a:path w="276225" h="132079">
                  <a:moveTo>
                    <a:pt x="30619" y="87820"/>
                  </a:moveTo>
                  <a:lnTo>
                    <a:pt x="29171" y="86372"/>
                  </a:lnTo>
                  <a:lnTo>
                    <a:pt x="25603" y="86372"/>
                  </a:lnTo>
                  <a:lnTo>
                    <a:pt x="24168" y="87820"/>
                  </a:lnTo>
                  <a:lnTo>
                    <a:pt x="24168" y="91376"/>
                  </a:lnTo>
                  <a:lnTo>
                    <a:pt x="25603" y="92824"/>
                  </a:lnTo>
                  <a:lnTo>
                    <a:pt x="29171" y="92824"/>
                  </a:lnTo>
                  <a:lnTo>
                    <a:pt x="30619" y="91376"/>
                  </a:lnTo>
                  <a:lnTo>
                    <a:pt x="30619" y="89598"/>
                  </a:lnTo>
                  <a:lnTo>
                    <a:pt x="30619" y="87820"/>
                  </a:lnTo>
                  <a:close/>
                </a:path>
                <a:path w="276225" h="132079">
                  <a:moveTo>
                    <a:pt x="30619" y="74879"/>
                  </a:moveTo>
                  <a:lnTo>
                    <a:pt x="30416" y="74676"/>
                  </a:lnTo>
                  <a:lnTo>
                    <a:pt x="26403" y="79883"/>
                  </a:lnTo>
                  <a:lnTo>
                    <a:pt x="29171" y="79883"/>
                  </a:lnTo>
                  <a:lnTo>
                    <a:pt x="30619" y="78435"/>
                  </a:lnTo>
                  <a:lnTo>
                    <a:pt x="30619" y="74879"/>
                  </a:lnTo>
                  <a:close/>
                </a:path>
                <a:path w="276225" h="132079">
                  <a:moveTo>
                    <a:pt x="43561" y="126657"/>
                  </a:moveTo>
                  <a:lnTo>
                    <a:pt x="42113" y="125209"/>
                  </a:lnTo>
                  <a:lnTo>
                    <a:pt x="38544" y="125209"/>
                  </a:lnTo>
                  <a:lnTo>
                    <a:pt x="37109" y="126657"/>
                  </a:lnTo>
                  <a:lnTo>
                    <a:pt x="37109" y="130213"/>
                  </a:lnTo>
                  <a:lnTo>
                    <a:pt x="38544" y="131660"/>
                  </a:lnTo>
                  <a:lnTo>
                    <a:pt x="42113" y="131660"/>
                  </a:lnTo>
                  <a:lnTo>
                    <a:pt x="43561" y="130213"/>
                  </a:lnTo>
                  <a:lnTo>
                    <a:pt x="43561" y="128435"/>
                  </a:lnTo>
                  <a:lnTo>
                    <a:pt x="43561" y="126657"/>
                  </a:lnTo>
                  <a:close/>
                </a:path>
                <a:path w="276225" h="132079">
                  <a:moveTo>
                    <a:pt x="43561" y="113715"/>
                  </a:moveTo>
                  <a:lnTo>
                    <a:pt x="42113" y="112268"/>
                  </a:lnTo>
                  <a:lnTo>
                    <a:pt x="38544" y="112268"/>
                  </a:lnTo>
                  <a:lnTo>
                    <a:pt x="37109" y="113715"/>
                  </a:lnTo>
                  <a:lnTo>
                    <a:pt x="37109" y="117271"/>
                  </a:lnTo>
                  <a:lnTo>
                    <a:pt x="38544" y="118719"/>
                  </a:lnTo>
                  <a:lnTo>
                    <a:pt x="42113" y="118719"/>
                  </a:lnTo>
                  <a:lnTo>
                    <a:pt x="43561" y="117271"/>
                  </a:lnTo>
                  <a:lnTo>
                    <a:pt x="43561" y="115493"/>
                  </a:lnTo>
                  <a:lnTo>
                    <a:pt x="43561" y="113715"/>
                  </a:lnTo>
                  <a:close/>
                </a:path>
                <a:path w="276225" h="132079">
                  <a:moveTo>
                    <a:pt x="43561" y="100761"/>
                  </a:moveTo>
                  <a:lnTo>
                    <a:pt x="42113" y="99314"/>
                  </a:lnTo>
                  <a:lnTo>
                    <a:pt x="38544" y="99314"/>
                  </a:lnTo>
                  <a:lnTo>
                    <a:pt x="37109" y="100761"/>
                  </a:lnTo>
                  <a:lnTo>
                    <a:pt x="37109" y="104317"/>
                  </a:lnTo>
                  <a:lnTo>
                    <a:pt x="38544" y="105765"/>
                  </a:lnTo>
                  <a:lnTo>
                    <a:pt x="42113" y="105765"/>
                  </a:lnTo>
                  <a:lnTo>
                    <a:pt x="43561" y="104317"/>
                  </a:lnTo>
                  <a:lnTo>
                    <a:pt x="43561" y="102539"/>
                  </a:lnTo>
                  <a:lnTo>
                    <a:pt x="43561" y="100761"/>
                  </a:lnTo>
                  <a:close/>
                </a:path>
                <a:path w="276225" h="132079">
                  <a:moveTo>
                    <a:pt x="43561" y="87820"/>
                  </a:moveTo>
                  <a:lnTo>
                    <a:pt x="42113" y="86372"/>
                  </a:lnTo>
                  <a:lnTo>
                    <a:pt x="38544" y="86372"/>
                  </a:lnTo>
                  <a:lnTo>
                    <a:pt x="37109" y="87820"/>
                  </a:lnTo>
                  <a:lnTo>
                    <a:pt x="37109" y="91376"/>
                  </a:lnTo>
                  <a:lnTo>
                    <a:pt x="38544" y="92824"/>
                  </a:lnTo>
                  <a:lnTo>
                    <a:pt x="42113" y="92824"/>
                  </a:lnTo>
                  <a:lnTo>
                    <a:pt x="43561" y="91376"/>
                  </a:lnTo>
                  <a:lnTo>
                    <a:pt x="43561" y="89598"/>
                  </a:lnTo>
                  <a:lnTo>
                    <a:pt x="43561" y="87820"/>
                  </a:lnTo>
                  <a:close/>
                </a:path>
                <a:path w="276225" h="132079">
                  <a:moveTo>
                    <a:pt x="43561" y="74879"/>
                  </a:moveTo>
                  <a:lnTo>
                    <a:pt x="42113" y="73431"/>
                  </a:lnTo>
                  <a:lnTo>
                    <a:pt x="38544" y="73431"/>
                  </a:lnTo>
                  <a:lnTo>
                    <a:pt x="37109" y="74879"/>
                  </a:lnTo>
                  <a:lnTo>
                    <a:pt x="37109" y="78435"/>
                  </a:lnTo>
                  <a:lnTo>
                    <a:pt x="38544" y="79883"/>
                  </a:lnTo>
                  <a:lnTo>
                    <a:pt x="42113" y="79883"/>
                  </a:lnTo>
                  <a:lnTo>
                    <a:pt x="43561" y="78435"/>
                  </a:lnTo>
                  <a:lnTo>
                    <a:pt x="43561" y="76657"/>
                  </a:lnTo>
                  <a:lnTo>
                    <a:pt x="43561" y="74879"/>
                  </a:lnTo>
                  <a:close/>
                </a:path>
                <a:path w="276225" h="132079">
                  <a:moveTo>
                    <a:pt x="43561" y="61925"/>
                  </a:moveTo>
                  <a:lnTo>
                    <a:pt x="42113" y="60477"/>
                  </a:lnTo>
                  <a:lnTo>
                    <a:pt x="41376" y="60477"/>
                  </a:lnTo>
                  <a:lnTo>
                    <a:pt x="37338" y="65722"/>
                  </a:lnTo>
                  <a:lnTo>
                    <a:pt x="38544" y="66929"/>
                  </a:lnTo>
                  <a:lnTo>
                    <a:pt x="42113" y="66929"/>
                  </a:lnTo>
                  <a:lnTo>
                    <a:pt x="43561" y="65481"/>
                  </a:lnTo>
                  <a:lnTo>
                    <a:pt x="43561" y="61925"/>
                  </a:lnTo>
                  <a:close/>
                </a:path>
                <a:path w="276225" h="132079">
                  <a:moveTo>
                    <a:pt x="56515" y="126657"/>
                  </a:moveTo>
                  <a:lnTo>
                    <a:pt x="55067" y="125209"/>
                  </a:lnTo>
                  <a:lnTo>
                    <a:pt x="51498" y="125209"/>
                  </a:lnTo>
                  <a:lnTo>
                    <a:pt x="50063" y="126657"/>
                  </a:lnTo>
                  <a:lnTo>
                    <a:pt x="50063" y="130213"/>
                  </a:lnTo>
                  <a:lnTo>
                    <a:pt x="51498" y="131660"/>
                  </a:lnTo>
                  <a:lnTo>
                    <a:pt x="55067" y="131660"/>
                  </a:lnTo>
                  <a:lnTo>
                    <a:pt x="56515" y="130213"/>
                  </a:lnTo>
                  <a:lnTo>
                    <a:pt x="56515" y="128435"/>
                  </a:lnTo>
                  <a:lnTo>
                    <a:pt x="56515" y="126657"/>
                  </a:lnTo>
                  <a:close/>
                </a:path>
                <a:path w="276225" h="132079">
                  <a:moveTo>
                    <a:pt x="56515" y="113715"/>
                  </a:moveTo>
                  <a:lnTo>
                    <a:pt x="55067" y="112268"/>
                  </a:lnTo>
                  <a:lnTo>
                    <a:pt x="51498" y="112268"/>
                  </a:lnTo>
                  <a:lnTo>
                    <a:pt x="50063" y="113715"/>
                  </a:lnTo>
                  <a:lnTo>
                    <a:pt x="50063" y="117271"/>
                  </a:lnTo>
                  <a:lnTo>
                    <a:pt x="51498" y="118719"/>
                  </a:lnTo>
                  <a:lnTo>
                    <a:pt x="55067" y="118719"/>
                  </a:lnTo>
                  <a:lnTo>
                    <a:pt x="56515" y="117271"/>
                  </a:lnTo>
                  <a:lnTo>
                    <a:pt x="56515" y="115493"/>
                  </a:lnTo>
                  <a:lnTo>
                    <a:pt x="56515" y="113715"/>
                  </a:lnTo>
                  <a:close/>
                </a:path>
                <a:path w="276225" h="132079">
                  <a:moveTo>
                    <a:pt x="56515" y="100761"/>
                  </a:moveTo>
                  <a:lnTo>
                    <a:pt x="55067" y="99314"/>
                  </a:lnTo>
                  <a:lnTo>
                    <a:pt x="51498" y="99314"/>
                  </a:lnTo>
                  <a:lnTo>
                    <a:pt x="50063" y="100761"/>
                  </a:lnTo>
                  <a:lnTo>
                    <a:pt x="50063" y="104317"/>
                  </a:lnTo>
                  <a:lnTo>
                    <a:pt x="51498" y="105765"/>
                  </a:lnTo>
                  <a:lnTo>
                    <a:pt x="55067" y="105765"/>
                  </a:lnTo>
                  <a:lnTo>
                    <a:pt x="56515" y="104317"/>
                  </a:lnTo>
                  <a:lnTo>
                    <a:pt x="56515" y="102539"/>
                  </a:lnTo>
                  <a:lnTo>
                    <a:pt x="56515" y="100761"/>
                  </a:lnTo>
                  <a:close/>
                </a:path>
                <a:path w="276225" h="132079">
                  <a:moveTo>
                    <a:pt x="56515" y="87820"/>
                  </a:moveTo>
                  <a:lnTo>
                    <a:pt x="55067" y="86372"/>
                  </a:lnTo>
                  <a:lnTo>
                    <a:pt x="51498" y="86372"/>
                  </a:lnTo>
                  <a:lnTo>
                    <a:pt x="50063" y="87820"/>
                  </a:lnTo>
                  <a:lnTo>
                    <a:pt x="50063" y="91376"/>
                  </a:lnTo>
                  <a:lnTo>
                    <a:pt x="51498" y="92824"/>
                  </a:lnTo>
                  <a:lnTo>
                    <a:pt x="55067" y="92824"/>
                  </a:lnTo>
                  <a:lnTo>
                    <a:pt x="56515" y="91376"/>
                  </a:lnTo>
                  <a:lnTo>
                    <a:pt x="56515" y="89598"/>
                  </a:lnTo>
                  <a:lnTo>
                    <a:pt x="56515" y="87820"/>
                  </a:lnTo>
                  <a:close/>
                </a:path>
                <a:path w="276225" h="132079">
                  <a:moveTo>
                    <a:pt x="56515" y="74879"/>
                  </a:moveTo>
                  <a:lnTo>
                    <a:pt x="55067" y="73431"/>
                  </a:lnTo>
                  <a:lnTo>
                    <a:pt x="51498" y="73431"/>
                  </a:lnTo>
                  <a:lnTo>
                    <a:pt x="50063" y="74879"/>
                  </a:lnTo>
                  <a:lnTo>
                    <a:pt x="50063" y="78435"/>
                  </a:lnTo>
                  <a:lnTo>
                    <a:pt x="51498" y="79883"/>
                  </a:lnTo>
                  <a:lnTo>
                    <a:pt x="55067" y="79883"/>
                  </a:lnTo>
                  <a:lnTo>
                    <a:pt x="56515" y="78435"/>
                  </a:lnTo>
                  <a:lnTo>
                    <a:pt x="56515" y="76657"/>
                  </a:lnTo>
                  <a:lnTo>
                    <a:pt x="56515" y="74879"/>
                  </a:lnTo>
                  <a:close/>
                </a:path>
                <a:path w="276225" h="132079">
                  <a:moveTo>
                    <a:pt x="56515" y="61925"/>
                  </a:moveTo>
                  <a:lnTo>
                    <a:pt x="55067" y="60477"/>
                  </a:lnTo>
                  <a:lnTo>
                    <a:pt x="51498" y="60477"/>
                  </a:lnTo>
                  <a:lnTo>
                    <a:pt x="50063" y="61925"/>
                  </a:lnTo>
                  <a:lnTo>
                    <a:pt x="50063" y="65481"/>
                  </a:lnTo>
                  <a:lnTo>
                    <a:pt x="51498" y="66929"/>
                  </a:lnTo>
                  <a:lnTo>
                    <a:pt x="55067" y="66929"/>
                  </a:lnTo>
                  <a:lnTo>
                    <a:pt x="56515" y="65481"/>
                  </a:lnTo>
                  <a:lnTo>
                    <a:pt x="56515" y="63703"/>
                  </a:lnTo>
                  <a:lnTo>
                    <a:pt x="56515" y="61925"/>
                  </a:lnTo>
                  <a:close/>
                </a:path>
                <a:path w="276225" h="132079">
                  <a:moveTo>
                    <a:pt x="56515" y="48983"/>
                  </a:moveTo>
                  <a:lnTo>
                    <a:pt x="55118" y="47599"/>
                  </a:lnTo>
                  <a:lnTo>
                    <a:pt x="50063" y="51511"/>
                  </a:lnTo>
                  <a:lnTo>
                    <a:pt x="50063" y="52539"/>
                  </a:lnTo>
                  <a:lnTo>
                    <a:pt x="51498" y="53987"/>
                  </a:lnTo>
                  <a:lnTo>
                    <a:pt x="55067" y="53987"/>
                  </a:lnTo>
                  <a:lnTo>
                    <a:pt x="56515" y="52539"/>
                  </a:lnTo>
                  <a:lnTo>
                    <a:pt x="56515" y="48983"/>
                  </a:lnTo>
                  <a:close/>
                </a:path>
                <a:path w="276225" h="132079">
                  <a:moveTo>
                    <a:pt x="69456" y="61925"/>
                  </a:moveTo>
                  <a:lnTo>
                    <a:pt x="68008" y="60477"/>
                  </a:lnTo>
                  <a:lnTo>
                    <a:pt x="64439" y="60477"/>
                  </a:lnTo>
                  <a:lnTo>
                    <a:pt x="63004" y="61925"/>
                  </a:lnTo>
                  <a:lnTo>
                    <a:pt x="63004" y="65481"/>
                  </a:lnTo>
                  <a:lnTo>
                    <a:pt x="64439" y="66929"/>
                  </a:lnTo>
                  <a:lnTo>
                    <a:pt x="68008" y="66929"/>
                  </a:lnTo>
                  <a:lnTo>
                    <a:pt x="69456" y="65481"/>
                  </a:lnTo>
                  <a:lnTo>
                    <a:pt x="69456" y="63703"/>
                  </a:lnTo>
                  <a:lnTo>
                    <a:pt x="69456" y="61925"/>
                  </a:lnTo>
                  <a:close/>
                </a:path>
                <a:path w="276225" h="132079">
                  <a:moveTo>
                    <a:pt x="69456" y="48983"/>
                  </a:moveTo>
                  <a:lnTo>
                    <a:pt x="68008" y="47536"/>
                  </a:lnTo>
                  <a:lnTo>
                    <a:pt x="64439" y="47536"/>
                  </a:lnTo>
                  <a:lnTo>
                    <a:pt x="63004" y="48983"/>
                  </a:lnTo>
                  <a:lnTo>
                    <a:pt x="63004" y="52539"/>
                  </a:lnTo>
                  <a:lnTo>
                    <a:pt x="64439" y="53987"/>
                  </a:lnTo>
                  <a:lnTo>
                    <a:pt x="68008" y="53987"/>
                  </a:lnTo>
                  <a:lnTo>
                    <a:pt x="69456" y="52539"/>
                  </a:lnTo>
                  <a:lnTo>
                    <a:pt x="69456" y="50761"/>
                  </a:lnTo>
                  <a:lnTo>
                    <a:pt x="69456" y="48983"/>
                  </a:lnTo>
                  <a:close/>
                </a:path>
                <a:path w="276225" h="132079">
                  <a:moveTo>
                    <a:pt x="69456" y="36512"/>
                  </a:moveTo>
                  <a:lnTo>
                    <a:pt x="64071" y="40678"/>
                  </a:lnTo>
                  <a:lnTo>
                    <a:pt x="64439" y="41046"/>
                  </a:lnTo>
                  <a:lnTo>
                    <a:pt x="68008" y="41046"/>
                  </a:lnTo>
                  <a:lnTo>
                    <a:pt x="69456" y="39598"/>
                  </a:lnTo>
                  <a:lnTo>
                    <a:pt x="69456" y="36512"/>
                  </a:lnTo>
                  <a:close/>
                </a:path>
                <a:path w="276225" h="132079">
                  <a:moveTo>
                    <a:pt x="82397" y="61925"/>
                  </a:moveTo>
                  <a:lnTo>
                    <a:pt x="80949" y="60477"/>
                  </a:lnTo>
                  <a:lnTo>
                    <a:pt x="77381" y="60477"/>
                  </a:lnTo>
                  <a:lnTo>
                    <a:pt x="75946" y="61925"/>
                  </a:lnTo>
                  <a:lnTo>
                    <a:pt x="75946" y="65481"/>
                  </a:lnTo>
                  <a:lnTo>
                    <a:pt x="77381" y="66929"/>
                  </a:lnTo>
                  <a:lnTo>
                    <a:pt x="80949" y="66929"/>
                  </a:lnTo>
                  <a:lnTo>
                    <a:pt x="82397" y="65481"/>
                  </a:lnTo>
                  <a:lnTo>
                    <a:pt x="82397" y="63703"/>
                  </a:lnTo>
                  <a:lnTo>
                    <a:pt x="82397" y="61925"/>
                  </a:lnTo>
                  <a:close/>
                </a:path>
                <a:path w="276225" h="132079">
                  <a:moveTo>
                    <a:pt x="82397" y="48983"/>
                  </a:moveTo>
                  <a:lnTo>
                    <a:pt x="80949" y="47536"/>
                  </a:lnTo>
                  <a:lnTo>
                    <a:pt x="77381" y="47536"/>
                  </a:lnTo>
                  <a:lnTo>
                    <a:pt x="75946" y="48983"/>
                  </a:lnTo>
                  <a:lnTo>
                    <a:pt x="75946" y="52539"/>
                  </a:lnTo>
                  <a:lnTo>
                    <a:pt x="77381" y="53987"/>
                  </a:lnTo>
                  <a:lnTo>
                    <a:pt x="80949" y="53987"/>
                  </a:lnTo>
                  <a:lnTo>
                    <a:pt x="82397" y="52539"/>
                  </a:lnTo>
                  <a:lnTo>
                    <a:pt x="82397" y="50761"/>
                  </a:lnTo>
                  <a:lnTo>
                    <a:pt x="82397" y="48983"/>
                  </a:lnTo>
                  <a:close/>
                </a:path>
                <a:path w="276225" h="132079">
                  <a:moveTo>
                    <a:pt x="82397" y="36042"/>
                  </a:moveTo>
                  <a:lnTo>
                    <a:pt x="80949" y="34594"/>
                  </a:lnTo>
                  <a:lnTo>
                    <a:pt x="77381" y="34594"/>
                  </a:lnTo>
                  <a:lnTo>
                    <a:pt x="75946" y="36042"/>
                  </a:lnTo>
                  <a:lnTo>
                    <a:pt x="75946" y="39598"/>
                  </a:lnTo>
                  <a:lnTo>
                    <a:pt x="77381" y="41046"/>
                  </a:lnTo>
                  <a:lnTo>
                    <a:pt x="80949" y="41046"/>
                  </a:lnTo>
                  <a:lnTo>
                    <a:pt x="82397" y="39598"/>
                  </a:lnTo>
                  <a:lnTo>
                    <a:pt x="82397" y="37820"/>
                  </a:lnTo>
                  <a:lnTo>
                    <a:pt x="82397" y="36042"/>
                  </a:lnTo>
                  <a:close/>
                </a:path>
                <a:path w="276225" h="132079">
                  <a:moveTo>
                    <a:pt x="82397" y="26517"/>
                  </a:moveTo>
                  <a:lnTo>
                    <a:pt x="80352" y="28092"/>
                  </a:lnTo>
                  <a:lnTo>
                    <a:pt x="80949" y="28092"/>
                  </a:lnTo>
                  <a:lnTo>
                    <a:pt x="82397" y="26644"/>
                  </a:lnTo>
                  <a:lnTo>
                    <a:pt x="82397" y="26517"/>
                  </a:lnTo>
                  <a:close/>
                </a:path>
                <a:path w="276225" h="132079">
                  <a:moveTo>
                    <a:pt x="95351" y="61925"/>
                  </a:moveTo>
                  <a:lnTo>
                    <a:pt x="93903" y="60477"/>
                  </a:lnTo>
                  <a:lnTo>
                    <a:pt x="90335" y="60477"/>
                  </a:lnTo>
                  <a:lnTo>
                    <a:pt x="88900" y="61925"/>
                  </a:lnTo>
                  <a:lnTo>
                    <a:pt x="88900" y="65481"/>
                  </a:lnTo>
                  <a:lnTo>
                    <a:pt x="90335" y="66929"/>
                  </a:lnTo>
                  <a:lnTo>
                    <a:pt x="93903" y="66929"/>
                  </a:lnTo>
                  <a:lnTo>
                    <a:pt x="95351" y="65481"/>
                  </a:lnTo>
                  <a:lnTo>
                    <a:pt x="95351" y="63703"/>
                  </a:lnTo>
                  <a:lnTo>
                    <a:pt x="95351" y="61925"/>
                  </a:lnTo>
                  <a:close/>
                </a:path>
                <a:path w="276225" h="132079">
                  <a:moveTo>
                    <a:pt x="95351" y="48983"/>
                  </a:moveTo>
                  <a:lnTo>
                    <a:pt x="93903" y="47536"/>
                  </a:lnTo>
                  <a:lnTo>
                    <a:pt x="90335" y="47536"/>
                  </a:lnTo>
                  <a:lnTo>
                    <a:pt x="88900" y="48983"/>
                  </a:lnTo>
                  <a:lnTo>
                    <a:pt x="88900" y="52539"/>
                  </a:lnTo>
                  <a:lnTo>
                    <a:pt x="90335" y="53987"/>
                  </a:lnTo>
                  <a:lnTo>
                    <a:pt x="93903" y="53987"/>
                  </a:lnTo>
                  <a:lnTo>
                    <a:pt x="95351" y="52539"/>
                  </a:lnTo>
                  <a:lnTo>
                    <a:pt x="95351" y="50761"/>
                  </a:lnTo>
                  <a:lnTo>
                    <a:pt x="95351" y="48983"/>
                  </a:lnTo>
                  <a:close/>
                </a:path>
                <a:path w="276225" h="132079">
                  <a:moveTo>
                    <a:pt x="95351" y="36042"/>
                  </a:moveTo>
                  <a:lnTo>
                    <a:pt x="93903" y="34594"/>
                  </a:lnTo>
                  <a:lnTo>
                    <a:pt x="90335" y="34594"/>
                  </a:lnTo>
                  <a:lnTo>
                    <a:pt x="88900" y="36042"/>
                  </a:lnTo>
                  <a:lnTo>
                    <a:pt x="88900" y="39598"/>
                  </a:lnTo>
                  <a:lnTo>
                    <a:pt x="90335" y="41046"/>
                  </a:lnTo>
                  <a:lnTo>
                    <a:pt x="93903" y="41046"/>
                  </a:lnTo>
                  <a:lnTo>
                    <a:pt x="95351" y="39598"/>
                  </a:lnTo>
                  <a:lnTo>
                    <a:pt x="95351" y="37820"/>
                  </a:lnTo>
                  <a:lnTo>
                    <a:pt x="95351" y="36042"/>
                  </a:lnTo>
                  <a:close/>
                </a:path>
                <a:path w="276225" h="132079">
                  <a:moveTo>
                    <a:pt x="95351" y="23088"/>
                  </a:moveTo>
                  <a:lnTo>
                    <a:pt x="93903" y="21640"/>
                  </a:lnTo>
                  <a:lnTo>
                    <a:pt x="92837" y="21640"/>
                  </a:lnTo>
                  <a:lnTo>
                    <a:pt x="88900" y="23304"/>
                  </a:lnTo>
                  <a:lnTo>
                    <a:pt x="88900" y="26644"/>
                  </a:lnTo>
                  <a:lnTo>
                    <a:pt x="90335" y="28092"/>
                  </a:lnTo>
                  <a:lnTo>
                    <a:pt x="93903" y="28092"/>
                  </a:lnTo>
                  <a:lnTo>
                    <a:pt x="95351" y="26644"/>
                  </a:lnTo>
                  <a:lnTo>
                    <a:pt x="95351" y="23088"/>
                  </a:lnTo>
                  <a:close/>
                </a:path>
                <a:path w="276225" h="132079">
                  <a:moveTo>
                    <a:pt x="108292" y="61925"/>
                  </a:moveTo>
                  <a:lnTo>
                    <a:pt x="106845" y="60477"/>
                  </a:lnTo>
                  <a:lnTo>
                    <a:pt x="103276" y="60477"/>
                  </a:lnTo>
                  <a:lnTo>
                    <a:pt x="101841" y="61925"/>
                  </a:lnTo>
                  <a:lnTo>
                    <a:pt x="101841" y="65481"/>
                  </a:lnTo>
                  <a:lnTo>
                    <a:pt x="103276" y="66929"/>
                  </a:lnTo>
                  <a:lnTo>
                    <a:pt x="106845" y="66929"/>
                  </a:lnTo>
                  <a:lnTo>
                    <a:pt x="108292" y="65481"/>
                  </a:lnTo>
                  <a:lnTo>
                    <a:pt x="108292" y="63703"/>
                  </a:lnTo>
                  <a:lnTo>
                    <a:pt x="108292" y="61925"/>
                  </a:lnTo>
                  <a:close/>
                </a:path>
                <a:path w="276225" h="132079">
                  <a:moveTo>
                    <a:pt x="108292" y="48983"/>
                  </a:moveTo>
                  <a:lnTo>
                    <a:pt x="106845" y="47536"/>
                  </a:lnTo>
                  <a:lnTo>
                    <a:pt x="103276" y="47536"/>
                  </a:lnTo>
                  <a:lnTo>
                    <a:pt x="101841" y="48983"/>
                  </a:lnTo>
                  <a:lnTo>
                    <a:pt x="101841" y="52539"/>
                  </a:lnTo>
                  <a:lnTo>
                    <a:pt x="103276" y="53987"/>
                  </a:lnTo>
                  <a:lnTo>
                    <a:pt x="106845" y="53987"/>
                  </a:lnTo>
                  <a:lnTo>
                    <a:pt x="108292" y="52539"/>
                  </a:lnTo>
                  <a:lnTo>
                    <a:pt x="108292" y="50761"/>
                  </a:lnTo>
                  <a:lnTo>
                    <a:pt x="108292" y="48983"/>
                  </a:lnTo>
                  <a:close/>
                </a:path>
                <a:path w="276225" h="132079">
                  <a:moveTo>
                    <a:pt x="108292" y="36042"/>
                  </a:moveTo>
                  <a:lnTo>
                    <a:pt x="106845" y="34594"/>
                  </a:lnTo>
                  <a:lnTo>
                    <a:pt x="103276" y="34594"/>
                  </a:lnTo>
                  <a:lnTo>
                    <a:pt x="101841" y="36042"/>
                  </a:lnTo>
                  <a:lnTo>
                    <a:pt x="101841" y="39598"/>
                  </a:lnTo>
                  <a:lnTo>
                    <a:pt x="103276" y="41046"/>
                  </a:lnTo>
                  <a:lnTo>
                    <a:pt x="106845" y="41046"/>
                  </a:lnTo>
                  <a:lnTo>
                    <a:pt x="108292" y="39598"/>
                  </a:lnTo>
                  <a:lnTo>
                    <a:pt x="108292" y="37820"/>
                  </a:lnTo>
                  <a:lnTo>
                    <a:pt x="108292" y="36042"/>
                  </a:lnTo>
                  <a:close/>
                </a:path>
                <a:path w="276225" h="132079">
                  <a:moveTo>
                    <a:pt x="108292" y="23088"/>
                  </a:moveTo>
                  <a:lnTo>
                    <a:pt x="106845" y="21640"/>
                  </a:lnTo>
                  <a:lnTo>
                    <a:pt x="103276" y="21640"/>
                  </a:lnTo>
                  <a:lnTo>
                    <a:pt x="101841" y="23088"/>
                  </a:lnTo>
                  <a:lnTo>
                    <a:pt x="101841" y="26644"/>
                  </a:lnTo>
                  <a:lnTo>
                    <a:pt x="103276" y="28092"/>
                  </a:lnTo>
                  <a:lnTo>
                    <a:pt x="106845" y="28092"/>
                  </a:lnTo>
                  <a:lnTo>
                    <a:pt x="108292" y="26644"/>
                  </a:lnTo>
                  <a:lnTo>
                    <a:pt x="108292" y="24866"/>
                  </a:lnTo>
                  <a:lnTo>
                    <a:pt x="108292" y="23088"/>
                  </a:lnTo>
                  <a:close/>
                </a:path>
                <a:path w="276225" h="132079">
                  <a:moveTo>
                    <a:pt x="121234" y="61925"/>
                  </a:moveTo>
                  <a:lnTo>
                    <a:pt x="119786" y="60477"/>
                  </a:lnTo>
                  <a:lnTo>
                    <a:pt x="116217" y="60477"/>
                  </a:lnTo>
                  <a:lnTo>
                    <a:pt x="114782" y="61925"/>
                  </a:lnTo>
                  <a:lnTo>
                    <a:pt x="114782" y="65481"/>
                  </a:lnTo>
                  <a:lnTo>
                    <a:pt x="116217" y="66929"/>
                  </a:lnTo>
                  <a:lnTo>
                    <a:pt x="119786" y="66929"/>
                  </a:lnTo>
                  <a:lnTo>
                    <a:pt x="121234" y="65481"/>
                  </a:lnTo>
                  <a:lnTo>
                    <a:pt x="121234" y="63703"/>
                  </a:lnTo>
                  <a:lnTo>
                    <a:pt x="121234" y="61925"/>
                  </a:lnTo>
                  <a:close/>
                </a:path>
                <a:path w="276225" h="132079">
                  <a:moveTo>
                    <a:pt x="121234" y="48983"/>
                  </a:moveTo>
                  <a:lnTo>
                    <a:pt x="119786" y="47536"/>
                  </a:lnTo>
                  <a:lnTo>
                    <a:pt x="116217" y="47536"/>
                  </a:lnTo>
                  <a:lnTo>
                    <a:pt x="114782" y="48983"/>
                  </a:lnTo>
                  <a:lnTo>
                    <a:pt x="114782" y="52539"/>
                  </a:lnTo>
                  <a:lnTo>
                    <a:pt x="116217" y="53987"/>
                  </a:lnTo>
                  <a:lnTo>
                    <a:pt x="119786" y="53987"/>
                  </a:lnTo>
                  <a:lnTo>
                    <a:pt x="121234" y="52539"/>
                  </a:lnTo>
                  <a:lnTo>
                    <a:pt x="121234" y="50761"/>
                  </a:lnTo>
                  <a:lnTo>
                    <a:pt x="121234" y="48983"/>
                  </a:lnTo>
                  <a:close/>
                </a:path>
                <a:path w="276225" h="132079">
                  <a:moveTo>
                    <a:pt x="121234" y="36042"/>
                  </a:moveTo>
                  <a:lnTo>
                    <a:pt x="119786" y="34594"/>
                  </a:lnTo>
                  <a:lnTo>
                    <a:pt x="116217" y="34594"/>
                  </a:lnTo>
                  <a:lnTo>
                    <a:pt x="114782" y="36042"/>
                  </a:lnTo>
                  <a:lnTo>
                    <a:pt x="114782" y="39598"/>
                  </a:lnTo>
                  <a:lnTo>
                    <a:pt x="116217" y="41046"/>
                  </a:lnTo>
                  <a:lnTo>
                    <a:pt x="119786" y="41046"/>
                  </a:lnTo>
                  <a:lnTo>
                    <a:pt x="121234" y="39598"/>
                  </a:lnTo>
                  <a:lnTo>
                    <a:pt x="121234" y="37820"/>
                  </a:lnTo>
                  <a:lnTo>
                    <a:pt x="121234" y="36042"/>
                  </a:lnTo>
                  <a:close/>
                </a:path>
                <a:path w="276225" h="132079">
                  <a:moveTo>
                    <a:pt x="121234" y="23088"/>
                  </a:moveTo>
                  <a:lnTo>
                    <a:pt x="119786" y="21640"/>
                  </a:lnTo>
                  <a:lnTo>
                    <a:pt x="116217" y="21640"/>
                  </a:lnTo>
                  <a:lnTo>
                    <a:pt x="114782" y="23088"/>
                  </a:lnTo>
                  <a:lnTo>
                    <a:pt x="114782" y="26644"/>
                  </a:lnTo>
                  <a:lnTo>
                    <a:pt x="116217" y="28092"/>
                  </a:lnTo>
                  <a:lnTo>
                    <a:pt x="119786" y="28092"/>
                  </a:lnTo>
                  <a:lnTo>
                    <a:pt x="121234" y="26644"/>
                  </a:lnTo>
                  <a:lnTo>
                    <a:pt x="121234" y="24866"/>
                  </a:lnTo>
                  <a:lnTo>
                    <a:pt x="121234" y="23088"/>
                  </a:lnTo>
                  <a:close/>
                </a:path>
                <a:path w="276225" h="132079">
                  <a:moveTo>
                    <a:pt x="121234" y="10147"/>
                  </a:moveTo>
                  <a:lnTo>
                    <a:pt x="120891" y="9804"/>
                  </a:lnTo>
                  <a:lnTo>
                    <a:pt x="114782" y="12382"/>
                  </a:lnTo>
                  <a:lnTo>
                    <a:pt x="114782" y="13703"/>
                  </a:lnTo>
                  <a:lnTo>
                    <a:pt x="116217" y="15151"/>
                  </a:lnTo>
                  <a:lnTo>
                    <a:pt x="119786" y="15151"/>
                  </a:lnTo>
                  <a:lnTo>
                    <a:pt x="121234" y="13703"/>
                  </a:lnTo>
                  <a:lnTo>
                    <a:pt x="121234" y="10147"/>
                  </a:lnTo>
                  <a:close/>
                </a:path>
                <a:path w="276225" h="132079">
                  <a:moveTo>
                    <a:pt x="134226" y="36042"/>
                  </a:moveTo>
                  <a:lnTo>
                    <a:pt x="132778" y="34594"/>
                  </a:lnTo>
                  <a:lnTo>
                    <a:pt x="129209" y="34594"/>
                  </a:lnTo>
                  <a:lnTo>
                    <a:pt x="127774" y="36042"/>
                  </a:lnTo>
                  <a:lnTo>
                    <a:pt x="127774" y="39598"/>
                  </a:lnTo>
                  <a:lnTo>
                    <a:pt x="129209" y="41046"/>
                  </a:lnTo>
                  <a:lnTo>
                    <a:pt x="132778" y="41046"/>
                  </a:lnTo>
                  <a:lnTo>
                    <a:pt x="134226" y="39598"/>
                  </a:lnTo>
                  <a:lnTo>
                    <a:pt x="134226" y="37820"/>
                  </a:lnTo>
                  <a:lnTo>
                    <a:pt x="134226" y="36042"/>
                  </a:lnTo>
                  <a:close/>
                </a:path>
                <a:path w="276225" h="132079">
                  <a:moveTo>
                    <a:pt x="134226" y="23088"/>
                  </a:moveTo>
                  <a:lnTo>
                    <a:pt x="132778" y="21640"/>
                  </a:lnTo>
                  <a:lnTo>
                    <a:pt x="129209" y="21640"/>
                  </a:lnTo>
                  <a:lnTo>
                    <a:pt x="127774" y="23088"/>
                  </a:lnTo>
                  <a:lnTo>
                    <a:pt x="127774" y="26644"/>
                  </a:lnTo>
                  <a:lnTo>
                    <a:pt x="129209" y="28092"/>
                  </a:lnTo>
                  <a:lnTo>
                    <a:pt x="132778" y="28092"/>
                  </a:lnTo>
                  <a:lnTo>
                    <a:pt x="134226" y="26644"/>
                  </a:lnTo>
                  <a:lnTo>
                    <a:pt x="134226" y="24866"/>
                  </a:lnTo>
                  <a:lnTo>
                    <a:pt x="134226" y="23088"/>
                  </a:lnTo>
                  <a:close/>
                </a:path>
                <a:path w="276225" h="132079">
                  <a:moveTo>
                    <a:pt x="134226" y="10147"/>
                  </a:moveTo>
                  <a:lnTo>
                    <a:pt x="132778" y="8699"/>
                  </a:lnTo>
                  <a:lnTo>
                    <a:pt x="129209" y="8699"/>
                  </a:lnTo>
                  <a:lnTo>
                    <a:pt x="127774" y="10147"/>
                  </a:lnTo>
                  <a:lnTo>
                    <a:pt x="127774" y="13703"/>
                  </a:lnTo>
                  <a:lnTo>
                    <a:pt x="129209" y="15151"/>
                  </a:lnTo>
                  <a:lnTo>
                    <a:pt x="132778" y="15151"/>
                  </a:lnTo>
                  <a:lnTo>
                    <a:pt x="134226" y="13703"/>
                  </a:lnTo>
                  <a:lnTo>
                    <a:pt x="134226" y="11925"/>
                  </a:lnTo>
                  <a:lnTo>
                    <a:pt x="134226" y="10147"/>
                  </a:lnTo>
                  <a:close/>
                </a:path>
                <a:path w="276225" h="132079">
                  <a:moveTo>
                    <a:pt x="147167" y="36042"/>
                  </a:moveTo>
                  <a:lnTo>
                    <a:pt x="145719" y="34594"/>
                  </a:lnTo>
                  <a:lnTo>
                    <a:pt x="142151" y="34594"/>
                  </a:lnTo>
                  <a:lnTo>
                    <a:pt x="140716" y="36042"/>
                  </a:lnTo>
                  <a:lnTo>
                    <a:pt x="140716" y="39598"/>
                  </a:lnTo>
                  <a:lnTo>
                    <a:pt x="142151" y="41046"/>
                  </a:lnTo>
                  <a:lnTo>
                    <a:pt x="145719" y="41046"/>
                  </a:lnTo>
                  <a:lnTo>
                    <a:pt x="147167" y="39598"/>
                  </a:lnTo>
                  <a:lnTo>
                    <a:pt x="147167" y="37820"/>
                  </a:lnTo>
                  <a:lnTo>
                    <a:pt x="147167" y="36042"/>
                  </a:lnTo>
                  <a:close/>
                </a:path>
                <a:path w="276225" h="132079">
                  <a:moveTo>
                    <a:pt x="147167" y="23088"/>
                  </a:moveTo>
                  <a:lnTo>
                    <a:pt x="145719" y="21640"/>
                  </a:lnTo>
                  <a:lnTo>
                    <a:pt x="142151" y="21640"/>
                  </a:lnTo>
                  <a:lnTo>
                    <a:pt x="140716" y="23088"/>
                  </a:lnTo>
                  <a:lnTo>
                    <a:pt x="140716" y="26644"/>
                  </a:lnTo>
                  <a:lnTo>
                    <a:pt x="142151" y="28092"/>
                  </a:lnTo>
                  <a:lnTo>
                    <a:pt x="145719" y="28092"/>
                  </a:lnTo>
                  <a:lnTo>
                    <a:pt x="147167" y="26644"/>
                  </a:lnTo>
                  <a:lnTo>
                    <a:pt x="147167" y="24866"/>
                  </a:lnTo>
                  <a:lnTo>
                    <a:pt x="147167" y="23088"/>
                  </a:lnTo>
                  <a:close/>
                </a:path>
                <a:path w="276225" h="132079">
                  <a:moveTo>
                    <a:pt x="147167" y="10147"/>
                  </a:moveTo>
                  <a:lnTo>
                    <a:pt x="145719" y="8699"/>
                  </a:lnTo>
                  <a:lnTo>
                    <a:pt x="142151" y="8699"/>
                  </a:lnTo>
                  <a:lnTo>
                    <a:pt x="140716" y="10147"/>
                  </a:lnTo>
                  <a:lnTo>
                    <a:pt x="140716" y="13703"/>
                  </a:lnTo>
                  <a:lnTo>
                    <a:pt x="142151" y="15151"/>
                  </a:lnTo>
                  <a:lnTo>
                    <a:pt x="145719" y="15151"/>
                  </a:lnTo>
                  <a:lnTo>
                    <a:pt x="147167" y="13703"/>
                  </a:lnTo>
                  <a:lnTo>
                    <a:pt x="147167" y="11925"/>
                  </a:lnTo>
                  <a:lnTo>
                    <a:pt x="147167" y="10147"/>
                  </a:lnTo>
                  <a:close/>
                </a:path>
                <a:path w="276225" h="132079">
                  <a:moveTo>
                    <a:pt x="160108" y="36042"/>
                  </a:moveTo>
                  <a:lnTo>
                    <a:pt x="158661" y="34594"/>
                  </a:lnTo>
                  <a:lnTo>
                    <a:pt x="155092" y="34594"/>
                  </a:lnTo>
                  <a:lnTo>
                    <a:pt x="153657" y="36042"/>
                  </a:lnTo>
                  <a:lnTo>
                    <a:pt x="153657" y="39598"/>
                  </a:lnTo>
                  <a:lnTo>
                    <a:pt x="155092" y="41046"/>
                  </a:lnTo>
                  <a:lnTo>
                    <a:pt x="158661" y="41046"/>
                  </a:lnTo>
                  <a:lnTo>
                    <a:pt x="160108" y="39598"/>
                  </a:lnTo>
                  <a:lnTo>
                    <a:pt x="160108" y="37820"/>
                  </a:lnTo>
                  <a:lnTo>
                    <a:pt x="160108" y="36042"/>
                  </a:lnTo>
                  <a:close/>
                </a:path>
                <a:path w="276225" h="132079">
                  <a:moveTo>
                    <a:pt x="160108" y="23088"/>
                  </a:moveTo>
                  <a:lnTo>
                    <a:pt x="158661" y="21640"/>
                  </a:lnTo>
                  <a:lnTo>
                    <a:pt x="155092" y="21640"/>
                  </a:lnTo>
                  <a:lnTo>
                    <a:pt x="153657" y="23088"/>
                  </a:lnTo>
                  <a:lnTo>
                    <a:pt x="153657" y="26644"/>
                  </a:lnTo>
                  <a:lnTo>
                    <a:pt x="155092" y="28092"/>
                  </a:lnTo>
                  <a:lnTo>
                    <a:pt x="158661" y="28092"/>
                  </a:lnTo>
                  <a:lnTo>
                    <a:pt x="160108" y="26644"/>
                  </a:lnTo>
                  <a:lnTo>
                    <a:pt x="160108" y="24866"/>
                  </a:lnTo>
                  <a:lnTo>
                    <a:pt x="160108" y="23088"/>
                  </a:lnTo>
                  <a:close/>
                </a:path>
                <a:path w="276225" h="132079">
                  <a:moveTo>
                    <a:pt x="160108" y="10147"/>
                  </a:moveTo>
                  <a:lnTo>
                    <a:pt x="158661" y="8699"/>
                  </a:lnTo>
                  <a:lnTo>
                    <a:pt x="155092" y="8699"/>
                  </a:lnTo>
                  <a:lnTo>
                    <a:pt x="153657" y="10147"/>
                  </a:lnTo>
                  <a:lnTo>
                    <a:pt x="153657" y="13703"/>
                  </a:lnTo>
                  <a:lnTo>
                    <a:pt x="155092" y="15151"/>
                  </a:lnTo>
                  <a:lnTo>
                    <a:pt x="158661" y="15151"/>
                  </a:lnTo>
                  <a:lnTo>
                    <a:pt x="160108" y="13703"/>
                  </a:lnTo>
                  <a:lnTo>
                    <a:pt x="160108" y="11925"/>
                  </a:lnTo>
                  <a:lnTo>
                    <a:pt x="160108" y="10147"/>
                  </a:lnTo>
                  <a:close/>
                </a:path>
                <a:path w="276225" h="132079">
                  <a:moveTo>
                    <a:pt x="173062" y="23088"/>
                  </a:moveTo>
                  <a:lnTo>
                    <a:pt x="171615" y="21640"/>
                  </a:lnTo>
                  <a:lnTo>
                    <a:pt x="168046" y="21640"/>
                  </a:lnTo>
                  <a:lnTo>
                    <a:pt x="166611" y="23088"/>
                  </a:lnTo>
                  <a:lnTo>
                    <a:pt x="166611" y="26644"/>
                  </a:lnTo>
                  <a:lnTo>
                    <a:pt x="168046" y="28092"/>
                  </a:lnTo>
                  <a:lnTo>
                    <a:pt x="171615" y="28092"/>
                  </a:lnTo>
                  <a:lnTo>
                    <a:pt x="173062" y="26644"/>
                  </a:lnTo>
                  <a:lnTo>
                    <a:pt x="173062" y="24866"/>
                  </a:lnTo>
                  <a:lnTo>
                    <a:pt x="173062" y="23088"/>
                  </a:lnTo>
                  <a:close/>
                </a:path>
                <a:path w="276225" h="132079">
                  <a:moveTo>
                    <a:pt x="173062" y="10147"/>
                  </a:moveTo>
                  <a:lnTo>
                    <a:pt x="171615" y="8699"/>
                  </a:lnTo>
                  <a:lnTo>
                    <a:pt x="168046" y="8699"/>
                  </a:lnTo>
                  <a:lnTo>
                    <a:pt x="166611" y="10147"/>
                  </a:lnTo>
                  <a:lnTo>
                    <a:pt x="166611" y="13703"/>
                  </a:lnTo>
                  <a:lnTo>
                    <a:pt x="168046" y="15151"/>
                  </a:lnTo>
                  <a:lnTo>
                    <a:pt x="171615" y="15151"/>
                  </a:lnTo>
                  <a:lnTo>
                    <a:pt x="173062" y="13703"/>
                  </a:lnTo>
                  <a:lnTo>
                    <a:pt x="173062" y="11925"/>
                  </a:lnTo>
                  <a:lnTo>
                    <a:pt x="173062" y="10147"/>
                  </a:lnTo>
                  <a:close/>
                </a:path>
                <a:path w="276225" h="132079">
                  <a:moveTo>
                    <a:pt x="173062" y="584"/>
                  </a:moveTo>
                  <a:lnTo>
                    <a:pt x="167208" y="1371"/>
                  </a:lnTo>
                  <a:lnTo>
                    <a:pt x="168046" y="2209"/>
                  </a:lnTo>
                  <a:lnTo>
                    <a:pt x="171615" y="2209"/>
                  </a:lnTo>
                  <a:lnTo>
                    <a:pt x="173062" y="762"/>
                  </a:lnTo>
                  <a:lnTo>
                    <a:pt x="173062" y="584"/>
                  </a:lnTo>
                  <a:close/>
                </a:path>
                <a:path w="276225" h="132079">
                  <a:moveTo>
                    <a:pt x="185915" y="850"/>
                  </a:moveTo>
                  <a:lnTo>
                    <a:pt x="179552" y="0"/>
                  </a:lnTo>
                  <a:lnTo>
                    <a:pt x="179641" y="850"/>
                  </a:lnTo>
                  <a:lnTo>
                    <a:pt x="180987" y="2209"/>
                  </a:lnTo>
                  <a:lnTo>
                    <a:pt x="184556" y="2209"/>
                  </a:lnTo>
                  <a:lnTo>
                    <a:pt x="185915" y="850"/>
                  </a:lnTo>
                  <a:close/>
                </a:path>
                <a:path w="276225" h="132079">
                  <a:moveTo>
                    <a:pt x="186004" y="23088"/>
                  </a:moveTo>
                  <a:lnTo>
                    <a:pt x="184556" y="21640"/>
                  </a:lnTo>
                  <a:lnTo>
                    <a:pt x="180987" y="21640"/>
                  </a:lnTo>
                  <a:lnTo>
                    <a:pt x="179552" y="23088"/>
                  </a:lnTo>
                  <a:lnTo>
                    <a:pt x="179552" y="26644"/>
                  </a:lnTo>
                  <a:lnTo>
                    <a:pt x="180987" y="28092"/>
                  </a:lnTo>
                  <a:lnTo>
                    <a:pt x="184556" y="28092"/>
                  </a:lnTo>
                  <a:lnTo>
                    <a:pt x="186004" y="26644"/>
                  </a:lnTo>
                  <a:lnTo>
                    <a:pt x="186004" y="24866"/>
                  </a:lnTo>
                  <a:lnTo>
                    <a:pt x="186004" y="23088"/>
                  </a:lnTo>
                  <a:close/>
                </a:path>
                <a:path w="276225" h="132079">
                  <a:moveTo>
                    <a:pt x="186004" y="10147"/>
                  </a:moveTo>
                  <a:lnTo>
                    <a:pt x="184556" y="8699"/>
                  </a:lnTo>
                  <a:lnTo>
                    <a:pt x="180987" y="8699"/>
                  </a:lnTo>
                  <a:lnTo>
                    <a:pt x="179552" y="10147"/>
                  </a:lnTo>
                  <a:lnTo>
                    <a:pt x="179552" y="13703"/>
                  </a:lnTo>
                  <a:lnTo>
                    <a:pt x="180987" y="15151"/>
                  </a:lnTo>
                  <a:lnTo>
                    <a:pt x="184556" y="15151"/>
                  </a:lnTo>
                  <a:lnTo>
                    <a:pt x="186004" y="13703"/>
                  </a:lnTo>
                  <a:lnTo>
                    <a:pt x="186004" y="11925"/>
                  </a:lnTo>
                  <a:lnTo>
                    <a:pt x="186004" y="10147"/>
                  </a:lnTo>
                  <a:close/>
                </a:path>
                <a:path w="276225" h="132079">
                  <a:moveTo>
                    <a:pt x="195973" y="2209"/>
                  </a:moveTo>
                  <a:lnTo>
                    <a:pt x="193624" y="1892"/>
                  </a:lnTo>
                  <a:lnTo>
                    <a:pt x="193929" y="2209"/>
                  </a:lnTo>
                  <a:lnTo>
                    <a:pt x="195973" y="2209"/>
                  </a:lnTo>
                  <a:close/>
                </a:path>
                <a:path w="276225" h="132079">
                  <a:moveTo>
                    <a:pt x="198945" y="23088"/>
                  </a:moveTo>
                  <a:lnTo>
                    <a:pt x="197497" y="21640"/>
                  </a:lnTo>
                  <a:lnTo>
                    <a:pt x="193929" y="21640"/>
                  </a:lnTo>
                  <a:lnTo>
                    <a:pt x="192493" y="23088"/>
                  </a:lnTo>
                  <a:lnTo>
                    <a:pt x="192493" y="26644"/>
                  </a:lnTo>
                  <a:lnTo>
                    <a:pt x="193929" y="28092"/>
                  </a:lnTo>
                  <a:lnTo>
                    <a:pt x="197497" y="28092"/>
                  </a:lnTo>
                  <a:lnTo>
                    <a:pt x="198945" y="26644"/>
                  </a:lnTo>
                  <a:lnTo>
                    <a:pt x="198945" y="24866"/>
                  </a:lnTo>
                  <a:lnTo>
                    <a:pt x="198945" y="23088"/>
                  </a:lnTo>
                  <a:close/>
                </a:path>
                <a:path w="276225" h="132079">
                  <a:moveTo>
                    <a:pt x="198945" y="10147"/>
                  </a:moveTo>
                  <a:lnTo>
                    <a:pt x="197497" y="8699"/>
                  </a:lnTo>
                  <a:lnTo>
                    <a:pt x="193929" y="8699"/>
                  </a:lnTo>
                  <a:lnTo>
                    <a:pt x="192493" y="10147"/>
                  </a:lnTo>
                  <a:lnTo>
                    <a:pt x="192493" y="13703"/>
                  </a:lnTo>
                  <a:lnTo>
                    <a:pt x="193929" y="15151"/>
                  </a:lnTo>
                  <a:lnTo>
                    <a:pt x="197497" y="15151"/>
                  </a:lnTo>
                  <a:lnTo>
                    <a:pt x="198945" y="13703"/>
                  </a:lnTo>
                  <a:lnTo>
                    <a:pt x="198945" y="11925"/>
                  </a:lnTo>
                  <a:lnTo>
                    <a:pt x="198945" y="10147"/>
                  </a:lnTo>
                  <a:close/>
                </a:path>
                <a:path w="276225" h="132079">
                  <a:moveTo>
                    <a:pt x="211899" y="23088"/>
                  </a:moveTo>
                  <a:lnTo>
                    <a:pt x="210451" y="21640"/>
                  </a:lnTo>
                  <a:lnTo>
                    <a:pt x="206883" y="21640"/>
                  </a:lnTo>
                  <a:lnTo>
                    <a:pt x="205447" y="23088"/>
                  </a:lnTo>
                  <a:lnTo>
                    <a:pt x="205447" y="26644"/>
                  </a:lnTo>
                  <a:lnTo>
                    <a:pt x="206883" y="28092"/>
                  </a:lnTo>
                  <a:lnTo>
                    <a:pt x="210451" y="28092"/>
                  </a:lnTo>
                  <a:lnTo>
                    <a:pt x="211899" y="26644"/>
                  </a:lnTo>
                  <a:lnTo>
                    <a:pt x="211899" y="24866"/>
                  </a:lnTo>
                  <a:lnTo>
                    <a:pt x="211899" y="23088"/>
                  </a:lnTo>
                  <a:close/>
                </a:path>
                <a:path w="276225" h="132079">
                  <a:moveTo>
                    <a:pt x="211899" y="10147"/>
                  </a:moveTo>
                  <a:lnTo>
                    <a:pt x="210451" y="8699"/>
                  </a:lnTo>
                  <a:lnTo>
                    <a:pt x="206883" y="8699"/>
                  </a:lnTo>
                  <a:lnTo>
                    <a:pt x="205447" y="10147"/>
                  </a:lnTo>
                  <a:lnTo>
                    <a:pt x="205447" y="13703"/>
                  </a:lnTo>
                  <a:lnTo>
                    <a:pt x="206883" y="15151"/>
                  </a:lnTo>
                  <a:lnTo>
                    <a:pt x="210451" y="15151"/>
                  </a:lnTo>
                  <a:lnTo>
                    <a:pt x="211899" y="13703"/>
                  </a:lnTo>
                  <a:lnTo>
                    <a:pt x="211899" y="11925"/>
                  </a:lnTo>
                  <a:lnTo>
                    <a:pt x="211899" y="10147"/>
                  </a:lnTo>
                  <a:close/>
                </a:path>
                <a:path w="276225" h="132079">
                  <a:moveTo>
                    <a:pt x="224840" y="23088"/>
                  </a:moveTo>
                  <a:lnTo>
                    <a:pt x="223393" y="21640"/>
                  </a:lnTo>
                  <a:lnTo>
                    <a:pt x="219824" y="21640"/>
                  </a:lnTo>
                  <a:lnTo>
                    <a:pt x="218389" y="23088"/>
                  </a:lnTo>
                  <a:lnTo>
                    <a:pt x="218389" y="26644"/>
                  </a:lnTo>
                  <a:lnTo>
                    <a:pt x="219824" y="28092"/>
                  </a:lnTo>
                  <a:lnTo>
                    <a:pt x="223393" y="28092"/>
                  </a:lnTo>
                  <a:lnTo>
                    <a:pt x="224840" y="26644"/>
                  </a:lnTo>
                  <a:lnTo>
                    <a:pt x="224840" y="24866"/>
                  </a:lnTo>
                  <a:lnTo>
                    <a:pt x="224840" y="23088"/>
                  </a:lnTo>
                  <a:close/>
                </a:path>
                <a:path w="276225" h="132079">
                  <a:moveTo>
                    <a:pt x="224840" y="10147"/>
                  </a:moveTo>
                  <a:lnTo>
                    <a:pt x="223393" y="8699"/>
                  </a:lnTo>
                  <a:lnTo>
                    <a:pt x="219824" y="8699"/>
                  </a:lnTo>
                  <a:lnTo>
                    <a:pt x="218389" y="10147"/>
                  </a:lnTo>
                  <a:lnTo>
                    <a:pt x="218389" y="13703"/>
                  </a:lnTo>
                  <a:lnTo>
                    <a:pt x="219824" y="15151"/>
                  </a:lnTo>
                  <a:lnTo>
                    <a:pt x="223393" y="15151"/>
                  </a:lnTo>
                  <a:lnTo>
                    <a:pt x="224840" y="13703"/>
                  </a:lnTo>
                  <a:lnTo>
                    <a:pt x="224840" y="11925"/>
                  </a:lnTo>
                  <a:lnTo>
                    <a:pt x="224840" y="10147"/>
                  </a:lnTo>
                  <a:close/>
                </a:path>
                <a:path w="276225" h="132079">
                  <a:moveTo>
                    <a:pt x="237782" y="23088"/>
                  </a:moveTo>
                  <a:lnTo>
                    <a:pt x="236334" y="21640"/>
                  </a:lnTo>
                  <a:lnTo>
                    <a:pt x="232765" y="21640"/>
                  </a:lnTo>
                  <a:lnTo>
                    <a:pt x="231330" y="23088"/>
                  </a:lnTo>
                  <a:lnTo>
                    <a:pt x="231330" y="26644"/>
                  </a:lnTo>
                  <a:lnTo>
                    <a:pt x="232765" y="28092"/>
                  </a:lnTo>
                  <a:lnTo>
                    <a:pt x="236334" y="28092"/>
                  </a:lnTo>
                  <a:lnTo>
                    <a:pt x="237782" y="26644"/>
                  </a:lnTo>
                  <a:lnTo>
                    <a:pt x="237782" y="24866"/>
                  </a:lnTo>
                  <a:lnTo>
                    <a:pt x="237782" y="23088"/>
                  </a:lnTo>
                  <a:close/>
                </a:path>
                <a:path w="276225" h="132079">
                  <a:moveTo>
                    <a:pt x="237782" y="10528"/>
                  </a:moveTo>
                  <a:lnTo>
                    <a:pt x="233451" y="8699"/>
                  </a:lnTo>
                  <a:lnTo>
                    <a:pt x="232765" y="8699"/>
                  </a:lnTo>
                  <a:lnTo>
                    <a:pt x="231330" y="10147"/>
                  </a:lnTo>
                  <a:lnTo>
                    <a:pt x="231330" y="13703"/>
                  </a:lnTo>
                  <a:lnTo>
                    <a:pt x="232765" y="15151"/>
                  </a:lnTo>
                  <a:lnTo>
                    <a:pt x="236334" y="15151"/>
                  </a:lnTo>
                  <a:lnTo>
                    <a:pt x="237782" y="13703"/>
                  </a:lnTo>
                  <a:lnTo>
                    <a:pt x="237782" y="10528"/>
                  </a:lnTo>
                  <a:close/>
                </a:path>
                <a:path w="276225" h="132079">
                  <a:moveTo>
                    <a:pt x="248729" y="15151"/>
                  </a:moveTo>
                  <a:lnTo>
                    <a:pt x="244284" y="13271"/>
                  </a:lnTo>
                  <a:lnTo>
                    <a:pt x="244284" y="13703"/>
                  </a:lnTo>
                  <a:lnTo>
                    <a:pt x="245719" y="15151"/>
                  </a:lnTo>
                  <a:lnTo>
                    <a:pt x="248729" y="15151"/>
                  </a:lnTo>
                  <a:close/>
                </a:path>
                <a:path w="276225" h="132079">
                  <a:moveTo>
                    <a:pt x="250736" y="23088"/>
                  </a:moveTo>
                  <a:lnTo>
                    <a:pt x="249288" y="21640"/>
                  </a:lnTo>
                  <a:lnTo>
                    <a:pt x="245719" y="21640"/>
                  </a:lnTo>
                  <a:lnTo>
                    <a:pt x="244284" y="23088"/>
                  </a:lnTo>
                  <a:lnTo>
                    <a:pt x="244284" y="26644"/>
                  </a:lnTo>
                  <a:lnTo>
                    <a:pt x="245719" y="28092"/>
                  </a:lnTo>
                  <a:lnTo>
                    <a:pt x="249288" y="28092"/>
                  </a:lnTo>
                  <a:lnTo>
                    <a:pt x="250736" y="26644"/>
                  </a:lnTo>
                  <a:lnTo>
                    <a:pt x="250736" y="24866"/>
                  </a:lnTo>
                  <a:lnTo>
                    <a:pt x="250736" y="23088"/>
                  </a:lnTo>
                  <a:close/>
                </a:path>
                <a:path w="276225" h="132079">
                  <a:moveTo>
                    <a:pt x="263677" y="23088"/>
                  </a:moveTo>
                  <a:lnTo>
                    <a:pt x="262229" y="21640"/>
                  </a:lnTo>
                  <a:lnTo>
                    <a:pt x="258660" y="21640"/>
                  </a:lnTo>
                  <a:lnTo>
                    <a:pt x="257225" y="23088"/>
                  </a:lnTo>
                  <a:lnTo>
                    <a:pt x="257225" y="26644"/>
                  </a:lnTo>
                  <a:lnTo>
                    <a:pt x="258660" y="28092"/>
                  </a:lnTo>
                  <a:lnTo>
                    <a:pt x="262229" y="28092"/>
                  </a:lnTo>
                  <a:lnTo>
                    <a:pt x="263677" y="26644"/>
                  </a:lnTo>
                  <a:lnTo>
                    <a:pt x="263677" y="24866"/>
                  </a:lnTo>
                  <a:lnTo>
                    <a:pt x="263677" y="23088"/>
                  </a:lnTo>
                  <a:close/>
                </a:path>
                <a:path w="276225" h="132079">
                  <a:moveTo>
                    <a:pt x="275793" y="27482"/>
                  </a:moveTo>
                  <a:lnTo>
                    <a:pt x="273227" y="25488"/>
                  </a:lnTo>
                  <a:lnTo>
                    <a:pt x="270179" y="24206"/>
                  </a:lnTo>
                  <a:lnTo>
                    <a:pt x="270179" y="26644"/>
                  </a:lnTo>
                  <a:lnTo>
                    <a:pt x="271614" y="28092"/>
                  </a:lnTo>
                  <a:lnTo>
                    <a:pt x="275183" y="28092"/>
                  </a:lnTo>
                  <a:lnTo>
                    <a:pt x="275793" y="27482"/>
                  </a:lnTo>
                  <a:close/>
                </a:path>
              </a:pathLst>
            </a:custGeom>
            <a:solidFill>
              <a:srgbClr val="2EBDDB"/>
            </a:solidFill>
          </p:spPr>
          <p:txBody>
            <a:bodyPr wrap="square" lIns="0" tIns="0" rIns="0" bIns="0" rtlCol="0"/>
            <a:lstStyle/>
            <a:p>
              <a:endParaRPr sz="1227"/>
            </a:p>
          </p:txBody>
        </p:sp>
        <p:sp>
          <p:nvSpPr>
            <p:cNvPr id="9" name="object 9"/>
            <p:cNvSpPr/>
            <p:nvPr/>
          </p:nvSpPr>
          <p:spPr>
            <a:xfrm>
              <a:off x="599567" y="8252625"/>
              <a:ext cx="324485" cy="147955"/>
            </a:xfrm>
            <a:custGeom>
              <a:avLst/>
              <a:gdLst/>
              <a:ahLst/>
              <a:cxnLst/>
              <a:rect l="l" t="t" r="r" b="b"/>
              <a:pathLst>
                <a:path w="324484" h="147954">
                  <a:moveTo>
                    <a:pt x="317" y="145402"/>
                  </a:moveTo>
                  <a:lnTo>
                    <a:pt x="0" y="147713"/>
                  </a:lnTo>
                  <a:lnTo>
                    <a:pt x="317" y="147408"/>
                  </a:lnTo>
                  <a:lnTo>
                    <a:pt x="317" y="145630"/>
                  </a:lnTo>
                  <a:lnTo>
                    <a:pt x="317" y="145402"/>
                  </a:lnTo>
                  <a:close/>
                </a:path>
                <a:path w="324484" h="147954">
                  <a:moveTo>
                    <a:pt x="142760" y="27330"/>
                  </a:moveTo>
                  <a:lnTo>
                    <a:pt x="141312" y="25882"/>
                  </a:lnTo>
                  <a:lnTo>
                    <a:pt x="137744" y="25882"/>
                  </a:lnTo>
                  <a:lnTo>
                    <a:pt x="136309" y="27330"/>
                  </a:lnTo>
                  <a:lnTo>
                    <a:pt x="136309" y="30886"/>
                  </a:lnTo>
                  <a:lnTo>
                    <a:pt x="137744" y="32334"/>
                  </a:lnTo>
                  <a:lnTo>
                    <a:pt x="141312" y="32334"/>
                  </a:lnTo>
                  <a:lnTo>
                    <a:pt x="142760" y="30886"/>
                  </a:lnTo>
                  <a:lnTo>
                    <a:pt x="142760" y="29108"/>
                  </a:lnTo>
                  <a:lnTo>
                    <a:pt x="142760" y="27330"/>
                  </a:lnTo>
                  <a:close/>
                </a:path>
                <a:path w="324484" h="147954">
                  <a:moveTo>
                    <a:pt x="142760" y="14389"/>
                  </a:moveTo>
                  <a:lnTo>
                    <a:pt x="141312" y="12941"/>
                  </a:lnTo>
                  <a:lnTo>
                    <a:pt x="137744" y="12941"/>
                  </a:lnTo>
                  <a:lnTo>
                    <a:pt x="136309" y="14389"/>
                  </a:lnTo>
                  <a:lnTo>
                    <a:pt x="136309" y="17945"/>
                  </a:lnTo>
                  <a:lnTo>
                    <a:pt x="137744" y="19392"/>
                  </a:lnTo>
                  <a:lnTo>
                    <a:pt x="141312" y="19392"/>
                  </a:lnTo>
                  <a:lnTo>
                    <a:pt x="142760" y="17945"/>
                  </a:lnTo>
                  <a:lnTo>
                    <a:pt x="142760" y="16167"/>
                  </a:lnTo>
                  <a:lnTo>
                    <a:pt x="142760" y="14389"/>
                  </a:lnTo>
                  <a:close/>
                </a:path>
                <a:path w="324484" h="147954">
                  <a:moveTo>
                    <a:pt x="155702" y="27330"/>
                  </a:moveTo>
                  <a:lnTo>
                    <a:pt x="154254" y="25882"/>
                  </a:lnTo>
                  <a:lnTo>
                    <a:pt x="150685" y="25882"/>
                  </a:lnTo>
                  <a:lnTo>
                    <a:pt x="149250" y="27330"/>
                  </a:lnTo>
                  <a:lnTo>
                    <a:pt x="149250" y="30886"/>
                  </a:lnTo>
                  <a:lnTo>
                    <a:pt x="150685" y="32334"/>
                  </a:lnTo>
                  <a:lnTo>
                    <a:pt x="154254" y="32334"/>
                  </a:lnTo>
                  <a:lnTo>
                    <a:pt x="155702" y="30886"/>
                  </a:lnTo>
                  <a:lnTo>
                    <a:pt x="155702" y="29108"/>
                  </a:lnTo>
                  <a:lnTo>
                    <a:pt x="155702" y="27330"/>
                  </a:lnTo>
                  <a:close/>
                </a:path>
                <a:path w="324484" h="147954">
                  <a:moveTo>
                    <a:pt x="155702" y="14389"/>
                  </a:moveTo>
                  <a:lnTo>
                    <a:pt x="154254" y="12941"/>
                  </a:lnTo>
                  <a:lnTo>
                    <a:pt x="150685" y="12941"/>
                  </a:lnTo>
                  <a:lnTo>
                    <a:pt x="149250" y="14389"/>
                  </a:lnTo>
                  <a:lnTo>
                    <a:pt x="149250" y="17945"/>
                  </a:lnTo>
                  <a:lnTo>
                    <a:pt x="150685" y="19392"/>
                  </a:lnTo>
                  <a:lnTo>
                    <a:pt x="154254" y="19392"/>
                  </a:lnTo>
                  <a:lnTo>
                    <a:pt x="155702" y="17945"/>
                  </a:lnTo>
                  <a:lnTo>
                    <a:pt x="155702" y="16167"/>
                  </a:lnTo>
                  <a:lnTo>
                    <a:pt x="155702" y="14389"/>
                  </a:lnTo>
                  <a:close/>
                </a:path>
                <a:path w="324484" h="147954">
                  <a:moveTo>
                    <a:pt x="168643" y="27330"/>
                  </a:moveTo>
                  <a:lnTo>
                    <a:pt x="167195" y="25882"/>
                  </a:lnTo>
                  <a:lnTo>
                    <a:pt x="163626" y="25882"/>
                  </a:lnTo>
                  <a:lnTo>
                    <a:pt x="162191" y="27330"/>
                  </a:lnTo>
                  <a:lnTo>
                    <a:pt x="162191" y="30886"/>
                  </a:lnTo>
                  <a:lnTo>
                    <a:pt x="163626" y="32334"/>
                  </a:lnTo>
                  <a:lnTo>
                    <a:pt x="167195" y="32334"/>
                  </a:lnTo>
                  <a:lnTo>
                    <a:pt x="168643" y="30886"/>
                  </a:lnTo>
                  <a:lnTo>
                    <a:pt x="168643" y="29108"/>
                  </a:lnTo>
                  <a:lnTo>
                    <a:pt x="168643" y="27330"/>
                  </a:lnTo>
                  <a:close/>
                </a:path>
                <a:path w="324484" h="147954">
                  <a:moveTo>
                    <a:pt x="168643" y="14389"/>
                  </a:moveTo>
                  <a:lnTo>
                    <a:pt x="167195" y="12941"/>
                  </a:lnTo>
                  <a:lnTo>
                    <a:pt x="163626" y="12941"/>
                  </a:lnTo>
                  <a:lnTo>
                    <a:pt x="162191" y="14389"/>
                  </a:lnTo>
                  <a:lnTo>
                    <a:pt x="162191" y="17945"/>
                  </a:lnTo>
                  <a:lnTo>
                    <a:pt x="163626" y="19392"/>
                  </a:lnTo>
                  <a:lnTo>
                    <a:pt x="167195" y="19392"/>
                  </a:lnTo>
                  <a:lnTo>
                    <a:pt x="168643" y="17945"/>
                  </a:lnTo>
                  <a:lnTo>
                    <a:pt x="168643" y="16167"/>
                  </a:lnTo>
                  <a:lnTo>
                    <a:pt x="168643" y="14389"/>
                  </a:lnTo>
                  <a:close/>
                </a:path>
                <a:path w="324484" h="147954">
                  <a:moveTo>
                    <a:pt x="168643" y="1447"/>
                  </a:moveTo>
                  <a:lnTo>
                    <a:pt x="167195" y="0"/>
                  </a:lnTo>
                  <a:lnTo>
                    <a:pt x="163626" y="0"/>
                  </a:lnTo>
                  <a:lnTo>
                    <a:pt x="162191" y="1447"/>
                  </a:lnTo>
                  <a:lnTo>
                    <a:pt x="162191" y="5003"/>
                  </a:lnTo>
                  <a:lnTo>
                    <a:pt x="163626" y="6451"/>
                  </a:lnTo>
                  <a:lnTo>
                    <a:pt x="167195" y="6451"/>
                  </a:lnTo>
                  <a:lnTo>
                    <a:pt x="168643" y="5003"/>
                  </a:lnTo>
                  <a:lnTo>
                    <a:pt x="168643" y="3225"/>
                  </a:lnTo>
                  <a:lnTo>
                    <a:pt x="168643" y="1447"/>
                  </a:lnTo>
                  <a:close/>
                </a:path>
                <a:path w="324484" h="147954">
                  <a:moveTo>
                    <a:pt x="181597" y="27330"/>
                  </a:moveTo>
                  <a:lnTo>
                    <a:pt x="180149" y="25882"/>
                  </a:lnTo>
                  <a:lnTo>
                    <a:pt x="176580" y="25882"/>
                  </a:lnTo>
                  <a:lnTo>
                    <a:pt x="175145" y="27330"/>
                  </a:lnTo>
                  <a:lnTo>
                    <a:pt x="175145" y="30886"/>
                  </a:lnTo>
                  <a:lnTo>
                    <a:pt x="176580" y="32334"/>
                  </a:lnTo>
                  <a:lnTo>
                    <a:pt x="180149" y="32334"/>
                  </a:lnTo>
                  <a:lnTo>
                    <a:pt x="181597" y="30886"/>
                  </a:lnTo>
                  <a:lnTo>
                    <a:pt x="181597" y="29108"/>
                  </a:lnTo>
                  <a:lnTo>
                    <a:pt x="181597" y="27330"/>
                  </a:lnTo>
                  <a:close/>
                </a:path>
                <a:path w="324484" h="147954">
                  <a:moveTo>
                    <a:pt x="181597" y="14389"/>
                  </a:moveTo>
                  <a:lnTo>
                    <a:pt x="180149" y="12941"/>
                  </a:lnTo>
                  <a:lnTo>
                    <a:pt x="176580" y="12941"/>
                  </a:lnTo>
                  <a:lnTo>
                    <a:pt x="175145" y="14389"/>
                  </a:lnTo>
                  <a:lnTo>
                    <a:pt x="175145" y="17945"/>
                  </a:lnTo>
                  <a:lnTo>
                    <a:pt x="176580" y="19392"/>
                  </a:lnTo>
                  <a:lnTo>
                    <a:pt x="180149" y="19392"/>
                  </a:lnTo>
                  <a:lnTo>
                    <a:pt x="181597" y="17945"/>
                  </a:lnTo>
                  <a:lnTo>
                    <a:pt x="181597" y="16167"/>
                  </a:lnTo>
                  <a:lnTo>
                    <a:pt x="181597" y="14389"/>
                  </a:lnTo>
                  <a:close/>
                </a:path>
                <a:path w="324484" h="147954">
                  <a:moveTo>
                    <a:pt x="181597" y="1447"/>
                  </a:moveTo>
                  <a:lnTo>
                    <a:pt x="180149" y="0"/>
                  </a:lnTo>
                  <a:lnTo>
                    <a:pt x="176580" y="0"/>
                  </a:lnTo>
                  <a:lnTo>
                    <a:pt x="175145" y="1447"/>
                  </a:lnTo>
                  <a:lnTo>
                    <a:pt x="175145" y="5003"/>
                  </a:lnTo>
                  <a:lnTo>
                    <a:pt x="176580" y="6451"/>
                  </a:lnTo>
                  <a:lnTo>
                    <a:pt x="180149" y="6451"/>
                  </a:lnTo>
                  <a:lnTo>
                    <a:pt x="181597" y="5003"/>
                  </a:lnTo>
                  <a:lnTo>
                    <a:pt x="181597" y="3225"/>
                  </a:lnTo>
                  <a:lnTo>
                    <a:pt x="181597" y="1447"/>
                  </a:lnTo>
                  <a:close/>
                </a:path>
                <a:path w="324484" h="147954">
                  <a:moveTo>
                    <a:pt x="194538" y="92062"/>
                  </a:moveTo>
                  <a:lnTo>
                    <a:pt x="193090" y="90614"/>
                  </a:lnTo>
                  <a:lnTo>
                    <a:pt x="189522" y="90614"/>
                  </a:lnTo>
                  <a:lnTo>
                    <a:pt x="188087" y="92062"/>
                  </a:lnTo>
                  <a:lnTo>
                    <a:pt x="188087" y="95618"/>
                  </a:lnTo>
                  <a:lnTo>
                    <a:pt x="189522" y="97066"/>
                  </a:lnTo>
                  <a:lnTo>
                    <a:pt x="193090" y="97066"/>
                  </a:lnTo>
                  <a:lnTo>
                    <a:pt x="194538" y="95618"/>
                  </a:lnTo>
                  <a:lnTo>
                    <a:pt x="194538" y="93840"/>
                  </a:lnTo>
                  <a:lnTo>
                    <a:pt x="194538" y="92062"/>
                  </a:lnTo>
                  <a:close/>
                </a:path>
                <a:path w="324484" h="147954">
                  <a:moveTo>
                    <a:pt x="194538" y="79121"/>
                  </a:moveTo>
                  <a:lnTo>
                    <a:pt x="193090" y="77673"/>
                  </a:lnTo>
                  <a:lnTo>
                    <a:pt x="189522" y="77673"/>
                  </a:lnTo>
                  <a:lnTo>
                    <a:pt x="188087" y="79121"/>
                  </a:lnTo>
                  <a:lnTo>
                    <a:pt x="188087" y="82677"/>
                  </a:lnTo>
                  <a:lnTo>
                    <a:pt x="189522" y="84124"/>
                  </a:lnTo>
                  <a:lnTo>
                    <a:pt x="193090" y="84124"/>
                  </a:lnTo>
                  <a:lnTo>
                    <a:pt x="194538" y="82677"/>
                  </a:lnTo>
                  <a:lnTo>
                    <a:pt x="194538" y="80899"/>
                  </a:lnTo>
                  <a:lnTo>
                    <a:pt x="194538" y="79121"/>
                  </a:lnTo>
                  <a:close/>
                </a:path>
                <a:path w="324484" h="147954">
                  <a:moveTo>
                    <a:pt x="194538" y="66167"/>
                  </a:moveTo>
                  <a:lnTo>
                    <a:pt x="193090" y="64719"/>
                  </a:lnTo>
                  <a:lnTo>
                    <a:pt x="189522" y="64719"/>
                  </a:lnTo>
                  <a:lnTo>
                    <a:pt x="188087" y="66167"/>
                  </a:lnTo>
                  <a:lnTo>
                    <a:pt x="188087" y="69723"/>
                  </a:lnTo>
                  <a:lnTo>
                    <a:pt x="189522" y="71170"/>
                  </a:lnTo>
                  <a:lnTo>
                    <a:pt x="193090" y="71170"/>
                  </a:lnTo>
                  <a:lnTo>
                    <a:pt x="194538" y="69723"/>
                  </a:lnTo>
                  <a:lnTo>
                    <a:pt x="194538" y="67945"/>
                  </a:lnTo>
                  <a:lnTo>
                    <a:pt x="194538" y="66167"/>
                  </a:lnTo>
                  <a:close/>
                </a:path>
                <a:path w="324484" h="147954">
                  <a:moveTo>
                    <a:pt x="194538" y="53225"/>
                  </a:moveTo>
                  <a:lnTo>
                    <a:pt x="193090" y="51777"/>
                  </a:lnTo>
                  <a:lnTo>
                    <a:pt x="189522" y="51777"/>
                  </a:lnTo>
                  <a:lnTo>
                    <a:pt x="188087" y="53225"/>
                  </a:lnTo>
                  <a:lnTo>
                    <a:pt x="188087" y="56781"/>
                  </a:lnTo>
                  <a:lnTo>
                    <a:pt x="189522" y="58229"/>
                  </a:lnTo>
                  <a:lnTo>
                    <a:pt x="193090" y="58229"/>
                  </a:lnTo>
                  <a:lnTo>
                    <a:pt x="194538" y="56781"/>
                  </a:lnTo>
                  <a:lnTo>
                    <a:pt x="194538" y="55003"/>
                  </a:lnTo>
                  <a:lnTo>
                    <a:pt x="194538" y="53225"/>
                  </a:lnTo>
                  <a:close/>
                </a:path>
                <a:path w="324484" h="147954">
                  <a:moveTo>
                    <a:pt x="194538" y="40284"/>
                  </a:moveTo>
                  <a:lnTo>
                    <a:pt x="193090" y="38836"/>
                  </a:lnTo>
                  <a:lnTo>
                    <a:pt x="189522" y="38836"/>
                  </a:lnTo>
                  <a:lnTo>
                    <a:pt x="188087" y="40284"/>
                  </a:lnTo>
                  <a:lnTo>
                    <a:pt x="188087" y="43840"/>
                  </a:lnTo>
                  <a:lnTo>
                    <a:pt x="189522" y="45288"/>
                  </a:lnTo>
                  <a:lnTo>
                    <a:pt x="193090" y="45288"/>
                  </a:lnTo>
                  <a:lnTo>
                    <a:pt x="194538" y="43840"/>
                  </a:lnTo>
                  <a:lnTo>
                    <a:pt x="194538" y="42062"/>
                  </a:lnTo>
                  <a:lnTo>
                    <a:pt x="194538" y="40284"/>
                  </a:lnTo>
                  <a:close/>
                </a:path>
                <a:path w="324484" h="147954">
                  <a:moveTo>
                    <a:pt x="194538" y="27330"/>
                  </a:moveTo>
                  <a:lnTo>
                    <a:pt x="193090" y="25882"/>
                  </a:lnTo>
                  <a:lnTo>
                    <a:pt x="189522" y="25882"/>
                  </a:lnTo>
                  <a:lnTo>
                    <a:pt x="188087" y="27330"/>
                  </a:lnTo>
                  <a:lnTo>
                    <a:pt x="188087" y="30886"/>
                  </a:lnTo>
                  <a:lnTo>
                    <a:pt x="189522" y="32334"/>
                  </a:lnTo>
                  <a:lnTo>
                    <a:pt x="193090" y="32334"/>
                  </a:lnTo>
                  <a:lnTo>
                    <a:pt x="194538" y="30886"/>
                  </a:lnTo>
                  <a:lnTo>
                    <a:pt x="194538" y="29108"/>
                  </a:lnTo>
                  <a:lnTo>
                    <a:pt x="194538" y="27330"/>
                  </a:lnTo>
                  <a:close/>
                </a:path>
                <a:path w="324484" h="147954">
                  <a:moveTo>
                    <a:pt x="194538" y="14389"/>
                  </a:moveTo>
                  <a:lnTo>
                    <a:pt x="193090" y="12941"/>
                  </a:lnTo>
                  <a:lnTo>
                    <a:pt x="189522" y="12941"/>
                  </a:lnTo>
                  <a:lnTo>
                    <a:pt x="188087" y="14389"/>
                  </a:lnTo>
                  <a:lnTo>
                    <a:pt x="188087" y="17945"/>
                  </a:lnTo>
                  <a:lnTo>
                    <a:pt x="189522" y="19392"/>
                  </a:lnTo>
                  <a:lnTo>
                    <a:pt x="193090" y="19392"/>
                  </a:lnTo>
                  <a:lnTo>
                    <a:pt x="194538" y="17945"/>
                  </a:lnTo>
                  <a:lnTo>
                    <a:pt x="194538" y="16167"/>
                  </a:lnTo>
                  <a:lnTo>
                    <a:pt x="194538" y="14389"/>
                  </a:lnTo>
                  <a:close/>
                </a:path>
                <a:path w="324484" h="147954">
                  <a:moveTo>
                    <a:pt x="194538" y="1447"/>
                  </a:moveTo>
                  <a:lnTo>
                    <a:pt x="193090" y="0"/>
                  </a:lnTo>
                  <a:lnTo>
                    <a:pt x="189522" y="0"/>
                  </a:lnTo>
                  <a:lnTo>
                    <a:pt x="188087" y="1447"/>
                  </a:lnTo>
                  <a:lnTo>
                    <a:pt x="188087" y="5003"/>
                  </a:lnTo>
                  <a:lnTo>
                    <a:pt x="189522" y="6451"/>
                  </a:lnTo>
                  <a:lnTo>
                    <a:pt x="193090" y="6451"/>
                  </a:lnTo>
                  <a:lnTo>
                    <a:pt x="194538" y="5003"/>
                  </a:lnTo>
                  <a:lnTo>
                    <a:pt x="194538" y="3225"/>
                  </a:lnTo>
                  <a:lnTo>
                    <a:pt x="194538" y="1447"/>
                  </a:lnTo>
                  <a:close/>
                </a:path>
                <a:path w="324484" h="147954">
                  <a:moveTo>
                    <a:pt x="207479" y="92062"/>
                  </a:moveTo>
                  <a:lnTo>
                    <a:pt x="206032" y="90614"/>
                  </a:lnTo>
                  <a:lnTo>
                    <a:pt x="202463" y="90614"/>
                  </a:lnTo>
                  <a:lnTo>
                    <a:pt x="201028" y="92062"/>
                  </a:lnTo>
                  <a:lnTo>
                    <a:pt x="201028" y="95618"/>
                  </a:lnTo>
                  <a:lnTo>
                    <a:pt x="202463" y="97066"/>
                  </a:lnTo>
                  <a:lnTo>
                    <a:pt x="206032" y="97066"/>
                  </a:lnTo>
                  <a:lnTo>
                    <a:pt x="207479" y="95618"/>
                  </a:lnTo>
                  <a:lnTo>
                    <a:pt x="207479" y="93840"/>
                  </a:lnTo>
                  <a:lnTo>
                    <a:pt x="207479" y="92062"/>
                  </a:lnTo>
                  <a:close/>
                </a:path>
                <a:path w="324484" h="147954">
                  <a:moveTo>
                    <a:pt x="207479" y="79121"/>
                  </a:moveTo>
                  <a:lnTo>
                    <a:pt x="206032" y="77673"/>
                  </a:lnTo>
                  <a:lnTo>
                    <a:pt x="202463" y="77673"/>
                  </a:lnTo>
                  <a:lnTo>
                    <a:pt x="201028" y="79121"/>
                  </a:lnTo>
                  <a:lnTo>
                    <a:pt x="201028" y="82677"/>
                  </a:lnTo>
                  <a:lnTo>
                    <a:pt x="202463" y="84124"/>
                  </a:lnTo>
                  <a:lnTo>
                    <a:pt x="206032" y="84124"/>
                  </a:lnTo>
                  <a:lnTo>
                    <a:pt x="207479" y="82677"/>
                  </a:lnTo>
                  <a:lnTo>
                    <a:pt x="207479" y="80899"/>
                  </a:lnTo>
                  <a:lnTo>
                    <a:pt x="207479" y="79121"/>
                  </a:lnTo>
                  <a:close/>
                </a:path>
                <a:path w="324484" h="147954">
                  <a:moveTo>
                    <a:pt x="207479" y="66167"/>
                  </a:moveTo>
                  <a:lnTo>
                    <a:pt x="206032" y="64719"/>
                  </a:lnTo>
                  <a:lnTo>
                    <a:pt x="202463" y="64719"/>
                  </a:lnTo>
                  <a:lnTo>
                    <a:pt x="201028" y="66167"/>
                  </a:lnTo>
                  <a:lnTo>
                    <a:pt x="201028" y="69723"/>
                  </a:lnTo>
                  <a:lnTo>
                    <a:pt x="202463" y="71170"/>
                  </a:lnTo>
                  <a:lnTo>
                    <a:pt x="206032" y="71170"/>
                  </a:lnTo>
                  <a:lnTo>
                    <a:pt x="207479" y="69723"/>
                  </a:lnTo>
                  <a:lnTo>
                    <a:pt x="207479" y="67945"/>
                  </a:lnTo>
                  <a:lnTo>
                    <a:pt x="207479" y="66167"/>
                  </a:lnTo>
                  <a:close/>
                </a:path>
                <a:path w="324484" h="147954">
                  <a:moveTo>
                    <a:pt x="207479" y="53225"/>
                  </a:moveTo>
                  <a:lnTo>
                    <a:pt x="206032" y="51777"/>
                  </a:lnTo>
                  <a:lnTo>
                    <a:pt x="202463" y="51777"/>
                  </a:lnTo>
                  <a:lnTo>
                    <a:pt x="201028" y="53225"/>
                  </a:lnTo>
                  <a:lnTo>
                    <a:pt x="201028" y="56781"/>
                  </a:lnTo>
                  <a:lnTo>
                    <a:pt x="202463" y="58229"/>
                  </a:lnTo>
                  <a:lnTo>
                    <a:pt x="206032" y="58229"/>
                  </a:lnTo>
                  <a:lnTo>
                    <a:pt x="207479" y="56781"/>
                  </a:lnTo>
                  <a:lnTo>
                    <a:pt x="207479" y="55003"/>
                  </a:lnTo>
                  <a:lnTo>
                    <a:pt x="207479" y="53225"/>
                  </a:lnTo>
                  <a:close/>
                </a:path>
                <a:path w="324484" h="147954">
                  <a:moveTo>
                    <a:pt x="207479" y="40284"/>
                  </a:moveTo>
                  <a:lnTo>
                    <a:pt x="206032" y="38836"/>
                  </a:lnTo>
                  <a:lnTo>
                    <a:pt x="202463" y="38836"/>
                  </a:lnTo>
                  <a:lnTo>
                    <a:pt x="201028" y="40284"/>
                  </a:lnTo>
                  <a:lnTo>
                    <a:pt x="201028" y="43840"/>
                  </a:lnTo>
                  <a:lnTo>
                    <a:pt x="202463" y="45288"/>
                  </a:lnTo>
                  <a:lnTo>
                    <a:pt x="206032" y="45288"/>
                  </a:lnTo>
                  <a:lnTo>
                    <a:pt x="207479" y="43840"/>
                  </a:lnTo>
                  <a:lnTo>
                    <a:pt x="207479" y="42062"/>
                  </a:lnTo>
                  <a:lnTo>
                    <a:pt x="207479" y="40284"/>
                  </a:lnTo>
                  <a:close/>
                </a:path>
                <a:path w="324484" h="147954">
                  <a:moveTo>
                    <a:pt x="207479" y="27330"/>
                  </a:moveTo>
                  <a:lnTo>
                    <a:pt x="206032" y="25882"/>
                  </a:lnTo>
                  <a:lnTo>
                    <a:pt x="202463" y="25882"/>
                  </a:lnTo>
                  <a:lnTo>
                    <a:pt x="201028" y="27330"/>
                  </a:lnTo>
                  <a:lnTo>
                    <a:pt x="201028" y="30886"/>
                  </a:lnTo>
                  <a:lnTo>
                    <a:pt x="202463" y="32334"/>
                  </a:lnTo>
                  <a:lnTo>
                    <a:pt x="206032" y="32334"/>
                  </a:lnTo>
                  <a:lnTo>
                    <a:pt x="207479" y="30886"/>
                  </a:lnTo>
                  <a:lnTo>
                    <a:pt x="207479" y="29108"/>
                  </a:lnTo>
                  <a:lnTo>
                    <a:pt x="207479" y="27330"/>
                  </a:lnTo>
                  <a:close/>
                </a:path>
                <a:path w="324484" h="147954">
                  <a:moveTo>
                    <a:pt x="207479" y="14389"/>
                  </a:moveTo>
                  <a:lnTo>
                    <a:pt x="206032" y="12941"/>
                  </a:lnTo>
                  <a:lnTo>
                    <a:pt x="202463" y="12941"/>
                  </a:lnTo>
                  <a:lnTo>
                    <a:pt x="201028" y="14389"/>
                  </a:lnTo>
                  <a:lnTo>
                    <a:pt x="201028" y="17945"/>
                  </a:lnTo>
                  <a:lnTo>
                    <a:pt x="202463" y="19392"/>
                  </a:lnTo>
                  <a:lnTo>
                    <a:pt x="206032" y="19392"/>
                  </a:lnTo>
                  <a:lnTo>
                    <a:pt x="207479" y="17945"/>
                  </a:lnTo>
                  <a:lnTo>
                    <a:pt x="207479" y="16167"/>
                  </a:lnTo>
                  <a:lnTo>
                    <a:pt x="207479" y="14389"/>
                  </a:lnTo>
                  <a:close/>
                </a:path>
                <a:path w="324484" h="147954">
                  <a:moveTo>
                    <a:pt x="207479" y="1447"/>
                  </a:moveTo>
                  <a:lnTo>
                    <a:pt x="206032" y="0"/>
                  </a:lnTo>
                  <a:lnTo>
                    <a:pt x="202463" y="0"/>
                  </a:lnTo>
                  <a:lnTo>
                    <a:pt x="201028" y="1447"/>
                  </a:lnTo>
                  <a:lnTo>
                    <a:pt x="201028" y="5003"/>
                  </a:lnTo>
                  <a:lnTo>
                    <a:pt x="202463" y="6451"/>
                  </a:lnTo>
                  <a:lnTo>
                    <a:pt x="206032" y="6451"/>
                  </a:lnTo>
                  <a:lnTo>
                    <a:pt x="207479" y="5003"/>
                  </a:lnTo>
                  <a:lnTo>
                    <a:pt x="207479" y="3225"/>
                  </a:lnTo>
                  <a:lnTo>
                    <a:pt x="207479" y="1447"/>
                  </a:lnTo>
                  <a:close/>
                </a:path>
                <a:path w="324484" h="147954">
                  <a:moveTo>
                    <a:pt x="220433" y="92062"/>
                  </a:moveTo>
                  <a:lnTo>
                    <a:pt x="218986" y="90614"/>
                  </a:lnTo>
                  <a:lnTo>
                    <a:pt x="215417" y="90614"/>
                  </a:lnTo>
                  <a:lnTo>
                    <a:pt x="213982" y="92062"/>
                  </a:lnTo>
                  <a:lnTo>
                    <a:pt x="213982" y="95618"/>
                  </a:lnTo>
                  <a:lnTo>
                    <a:pt x="215417" y="97066"/>
                  </a:lnTo>
                  <a:lnTo>
                    <a:pt x="218986" y="97066"/>
                  </a:lnTo>
                  <a:lnTo>
                    <a:pt x="220433" y="95618"/>
                  </a:lnTo>
                  <a:lnTo>
                    <a:pt x="220433" y="93840"/>
                  </a:lnTo>
                  <a:lnTo>
                    <a:pt x="220433" y="92062"/>
                  </a:lnTo>
                  <a:close/>
                </a:path>
                <a:path w="324484" h="147954">
                  <a:moveTo>
                    <a:pt x="220433" y="79121"/>
                  </a:moveTo>
                  <a:lnTo>
                    <a:pt x="218986" y="77673"/>
                  </a:lnTo>
                  <a:lnTo>
                    <a:pt x="215417" y="77673"/>
                  </a:lnTo>
                  <a:lnTo>
                    <a:pt x="213982" y="79121"/>
                  </a:lnTo>
                  <a:lnTo>
                    <a:pt x="213982" y="82677"/>
                  </a:lnTo>
                  <a:lnTo>
                    <a:pt x="215417" y="84124"/>
                  </a:lnTo>
                  <a:lnTo>
                    <a:pt x="218986" y="84124"/>
                  </a:lnTo>
                  <a:lnTo>
                    <a:pt x="220433" y="82677"/>
                  </a:lnTo>
                  <a:lnTo>
                    <a:pt x="220433" y="80899"/>
                  </a:lnTo>
                  <a:lnTo>
                    <a:pt x="220433" y="79121"/>
                  </a:lnTo>
                  <a:close/>
                </a:path>
                <a:path w="324484" h="147954">
                  <a:moveTo>
                    <a:pt x="220433" y="66167"/>
                  </a:moveTo>
                  <a:lnTo>
                    <a:pt x="218986" y="64719"/>
                  </a:lnTo>
                  <a:lnTo>
                    <a:pt x="215417" y="64719"/>
                  </a:lnTo>
                  <a:lnTo>
                    <a:pt x="213982" y="66167"/>
                  </a:lnTo>
                  <a:lnTo>
                    <a:pt x="213982" y="69723"/>
                  </a:lnTo>
                  <a:lnTo>
                    <a:pt x="215417" y="71170"/>
                  </a:lnTo>
                  <a:lnTo>
                    <a:pt x="218986" y="71170"/>
                  </a:lnTo>
                  <a:lnTo>
                    <a:pt x="220433" y="69723"/>
                  </a:lnTo>
                  <a:lnTo>
                    <a:pt x="220433" y="67945"/>
                  </a:lnTo>
                  <a:lnTo>
                    <a:pt x="220433" y="66167"/>
                  </a:lnTo>
                  <a:close/>
                </a:path>
                <a:path w="324484" h="147954">
                  <a:moveTo>
                    <a:pt x="220433" y="53225"/>
                  </a:moveTo>
                  <a:lnTo>
                    <a:pt x="218986" y="51777"/>
                  </a:lnTo>
                  <a:lnTo>
                    <a:pt x="215417" y="51777"/>
                  </a:lnTo>
                  <a:lnTo>
                    <a:pt x="213982" y="53225"/>
                  </a:lnTo>
                  <a:lnTo>
                    <a:pt x="213982" y="56781"/>
                  </a:lnTo>
                  <a:lnTo>
                    <a:pt x="215417" y="58229"/>
                  </a:lnTo>
                  <a:lnTo>
                    <a:pt x="218986" y="58229"/>
                  </a:lnTo>
                  <a:lnTo>
                    <a:pt x="220433" y="56781"/>
                  </a:lnTo>
                  <a:lnTo>
                    <a:pt x="220433" y="55003"/>
                  </a:lnTo>
                  <a:lnTo>
                    <a:pt x="220433" y="53225"/>
                  </a:lnTo>
                  <a:close/>
                </a:path>
                <a:path w="324484" h="147954">
                  <a:moveTo>
                    <a:pt x="220433" y="40284"/>
                  </a:moveTo>
                  <a:lnTo>
                    <a:pt x="218986" y="38836"/>
                  </a:lnTo>
                  <a:lnTo>
                    <a:pt x="215417" y="38836"/>
                  </a:lnTo>
                  <a:lnTo>
                    <a:pt x="213982" y="40284"/>
                  </a:lnTo>
                  <a:lnTo>
                    <a:pt x="213982" y="43840"/>
                  </a:lnTo>
                  <a:lnTo>
                    <a:pt x="215417" y="45288"/>
                  </a:lnTo>
                  <a:lnTo>
                    <a:pt x="218986" y="45288"/>
                  </a:lnTo>
                  <a:lnTo>
                    <a:pt x="220433" y="43840"/>
                  </a:lnTo>
                  <a:lnTo>
                    <a:pt x="220433" y="42062"/>
                  </a:lnTo>
                  <a:lnTo>
                    <a:pt x="220433" y="40284"/>
                  </a:lnTo>
                  <a:close/>
                </a:path>
                <a:path w="324484" h="147954">
                  <a:moveTo>
                    <a:pt x="220433" y="27330"/>
                  </a:moveTo>
                  <a:lnTo>
                    <a:pt x="218986" y="25882"/>
                  </a:lnTo>
                  <a:lnTo>
                    <a:pt x="215417" y="25882"/>
                  </a:lnTo>
                  <a:lnTo>
                    <a:pt x="213982" y="27330"/>
                  </a:lnTo>
                  <a:lnTo>
                    <a:pt x="213982" y="30886"/>
                  </a:lnTo>
                  <a:lnTo>
                    <a:pt x="215417" y="32334"/>
                  </a:lnTo>
                  <a:lnTo>
                    <a:pt x="218986" y="32334"/>
                  </a:lnTo>
                  <a:lnTo>
                    <a:pt x="220433" y="30886"/>
                  </a:lnTo>
                  <a:lnTo>
                    <a:pt x="220433" y="29108"/>
                  </a:lnTo>
                  <a:lnTo>
                    <a:pt x="220433" y="27330"/>
                  </a:lnTo>
                  <a:close/>
                </a:path>
                <a:path w="324484" h="147954">
                  <a:moveTo>
                    <a:pt x="220433" y="14389"/>
                  </a:moveTo>
                  <a:lnTo>
                    <a:pt x="218986" y="12941"/>
                  </a:lnTo>
                  <a:lnTo>
                    <a:pt x="215417" y="12941"/>
                  </a:lnTo>
                  <a:lnTo>
                    <a:pt x="213982" y="14389"/>
                  </a:lnTo>
                  <a:lnTo>
                    <a:pt x="213982" y="17945"/>
                  </a:lnTo>
                  <a:lnTo>
                    <a:pt x="215417" y="19392"/>
                  </a:lnTo>
                  <a:lnTo>
                    <a:pt x="218986" y="19392"/>
                  </a:lnTo>
                  <a:lnTo>
                    <a:pt x="220433" y="17945"/>
                  </a:lnTo>
                  <a:lnTo>
                    <a:pt x="220433" y="16167"/>
                  </a:lnTo>
                  <a:lnTo>
                    <a:pt x="220433" y="14389"/>
                  </a:lnTo>
                  <a:close/>
                </a:path>
                <a:path w="324484" h="147954">
                  <a:moveTo>
                    <a:pt x="220433" y="1447"/>
                  </a:moveTo>
                  <a:lnTo>
                    <a:pt x="218986" y="0"/>
                  </a:lnTo>
                  <a:lnTo>
                    <a:pt x="215417" y="0"/>
                  </a:lnTo>
                  <a:lnTo>
                    <a:pt x="213982" y="1447"/>
                  </a:lnTo>
                  <a:lnTo>
                    <a:pt x="213982" y="5003"/>
                  </a:lnTo>
                  <a:lnTo>
                    <a:pt x="215417" y="6451"/>
                  </a:lnTo>
                  <a:lnTo>
                    <a:pt x="218986" y="6451"/>
                  </a:lnTo>
                  <a:lnTo>
                    <a:pt x="220433" y="5003"/>
                  </a:lnTo>
                  <a:lnTo>
                    <a:pt x="220433" y="3225"/>
                  </a:lnTo>
                  <a:lnTo>
                    <a:pt x="220433" y="1447"/>
                  </a:lnTo>
                  <a:close/>
                </a:path>
                <a:path w="324484" h="147954">
                  <a:moveTo>
                    <a:pt x="233375" y="92062"/>
                  </a:moveTo>
                  <a:lnTo>
                    <a:pt x="231927" y="90614"/>
                  </a:lnTo>
                  <a:lnTo>
                    <a:pt x="228358" y="90614"/>
                  </a:lnTo>
                  <a:lnTo>
                    <a:pt x="226923" y="92062"/>
                  </a:lnTo>
                  <a:lnTo>
                    <a:pt x="226923" y="95618"/>
                  </a:lnTo>
                  <a:lnTo>
                    <a:pt x="228358" y="97066"/>
                  </a:lnTo>
                  <a:lnTo>
                    <a:pt x="231927" y="97066"/>
                  </a:lnTo>
                  <a:lnTo>
                    <a:pt x="233375" y="95618"/>
                  </a:lnTo>
                  <a:lnTo>
                    <a:pt x="233375" y="93840"/>
                  </a:lnTo>
                  <a:lnTo>
                    <a:pt x="233375" y="92062"/>
                  </a:lnTo>
                  <a:close/>
                </a:path>
                <a:path w="324484" h="147954">
                  <a:moveTo>
                    <a:pt x="233375" y="79121"/>
                  </a:moveTo>
                  <a:lnTo>
                    <a:pt x="231927" y="77673"/>
                  </a:lnTo>
                  <a:lnTo>
                    <a:pt x="228358" y="77673"/>
                  </a:lnTo>
                  <a:lnTo>
                    <a:pt x="226923" y="79121"/>
                  </a:lnTo>
                  <a:lnTo>
                    <a:pt x="226923" y="82677"/>
                  </a:lnTo>
                  <a:lnTo>
                    <a:pt x="228358" y="84124"/>
                  </a:lnTo>
                  <a:lnTo>
                    <a:pt x="231927" y="84124"/>
                  </a:lnTo>
                  <a:lnTo>
                    <a:pt x="233375" y="82677"/>
                  </a:lnTo>
                  <a:lnTo>
                    <a:pt x="233375" y="80899"/>
                  </a:lnTo>
                  <a:lnTo>
                    <a:pt x="233375" y="79121"/>
                  </a:lnTo>
                  <a:close/>
                </a:path>
                <a:path w="324484" h="147954">
                  <a:moveTo>
                    <a:pt x="233375" y="66167"/>
                  </a:moveTo>
                  <a:lnTo>
                    <a:pt x="231927" y="64719"/>
                  </a:lnTo>
                  <a:lnTo>
                    <a:pt x="228358" y="64719"/>
                  </a:lnTo>
                  <a:lnTo>
                    <a:pt x="226923" y="66167"/>
                  </a:lnTo>
                  <a:lnTo>
                    <a:pt x="226923" y="69723"/>
                  </a:lnTo>
                  <a:lnTo>
                    <a:pt x="228358" y="71170"/>
                  </a:lnTo>
                  <a:lnTo>
                    <a:pt x="231927" y="71170"/>
                  </a:lnTo>
                  <a:lnTo>
                    <a:pt x="233375" y="69723"/>
                  </a:lnTo>
                  <a:lnTo>
                    <a:pt x="233375" y="67945"/>
                  </a:lnTo>
                  <a:lnTo>
                    <a:pt x="233375" y="66167"/>
                  </a:lnTo>
                  <a:close/>
                </a:path>
                <a:path w="324484" h="147954">
                  <a:moveTo>
                    <a:pt x="233375" y="53225"/>
                  </a:moveTo>
                  <a:lnTo>
                    <a:pt x="231927" y="51777"/>
                  </a:lnTo>
                  <a:lnTo>
                    <a:pt x="228358" y="51777"/>
                  </a:lnTo>
                  <a:lnTo>
                    <a:pt x="226923" y="53225"/>
                  </a:lnTo>
                  <a:lnTo>
                    <a:pt x="226923" y="56781"/>
                  </a:lnTo>
                  <a:lnTo>
                    <a:pt x="228358" y="58229"/>
                  </a:lnTo>
                  <a:lnTo>
                    <a:pt x="231927" y="58229"/>
                  </a:lnTo>
                  <a:lnTo>
                    <a:pt x="233375" y="56781"/>
                  </a:lnTo>
                  <a:lnTo>
                    <a:pt x="233375" y="55003"/>
                  </a:lnTo>
                  <a:lnTo>
                    <a:pt x="233375" y="53225"/>
                  </a:lnTo>
                  <a:close/>
                </a:path>
                <a:path w="324484" h="147954">
                  <a:moveTo>
                    <a:pt x="233375" y="40284"/>
                  </a:moveTo>
                  <a:lnTo>
                    <a:pt x="231927" y="38836"/>
                  </a:lnTo>
                  <a:lnTo>
                    <a:pt x="228358" y="38836"/>
                  </a:lnTo>
                  <a:lnTo>
                    <a:pt x="226923" y="40284"/>
                  </a:lnTo>
                  <a:lnTo>
                    <a:pt x="226923" y="43840"/>
                  </a:lnTo>
                  <a:lnTo>
                    <a:pt x="228358" y="45288"/>
                  </a:lnTo>
                  <a:lnTo>
                    <a:pt x="231927" y="45288"/>
                  </a:lnTo>
                  <a:lnTo>
                    <a:pt x="233375" y="43840"/>
                  </a:lnTo>
                  <a:lnTo>
                    <a:pt x="233375" y="42062"/>
                  </a:lnTo>
                  <a:lnTo>
                    <a:pt x="233375" y="40284"/>
                  </a:lnTo>
                  <a:close/>
                </a:path>
                <a:path w="324484" h="147954">
                  <a:moveTo>
                    <a:pt x="233375" y="27330"/>
                  </a:moveTo>
                  <a:lnTo>
                    <a:pt x="231927" y="25882"/>
                  </a:lnTo>
                  <a:lnTo>
                    <a:pt x="228358" y="25882"/>
                  </a:lnTo>
                  <a:lnTo>
                    <a:pt x="226923" y="27330"/>
                  </a:lnTo>
                  <a:lnTo>
                    <a:pt x="226923" y="30886"/>
                  </a:lnTo>
                  <a:lnTo>
                    <a:pt x="228358" y="32334"/>
                  </a:lnTo>
                  <a:lnTo>
                    <a:pt x="231927" y="32334"/>
                  </a:lnTo>
                  <a:lnTo>
                    <a:pt x="233375" y="30886"/>
                  </a:lnTo>
                  <a:lnTo>
                    <a:pt x="233375" y="29108"/>
                  </a:lnTo>
                  <a:lnTo>
                    <a:pt x="233375" y="27330"/>
                  </a:lnTo>
                  <a:close/>
                </a:path>
                <a:path w="324484" h="147954">
                  <a:moveTo>
                    <a:pt x="233375" y="14389"/>
                  </a:moveTo>
                  <a:lnTo>
                    <a:pt x="231927" y="12941"/>
                  </a:lnTo>
                  <a:lnTo>
                    <a:pt x="228358" y="12941"/>
                  </a:lnTo>
                  <a:lnTo>
                    <a:pt x="226923" y="14389"/>
                  </a:lnTo>
                  <a:lnTo>
                    <a:pt x="226923" y="17945"/>
                  </a:lnTo>
                  <a:lnTo>
                    <a:pt x="228358" y="19392"/>
                  </a:lnTo>
                  <a:lnTo>
                    <a:pt x="231927" y="19392"/>
                  </a:lnTo>
                  <a:lnTo>
                    <a:pt x="233375" y="17945"/>
                  </a:lnTo>
                  <a:lnTo>
                    <a:pt x="233375" y="16167"/>
                  </a:lnTo>
                  <a:lnTo>
                    <a:pt x="233375" y="14389"/>
                  </a:lnTo>
                  <a:close/>
                </a:path>
                <a:path w="324484" h="147954">
                  <a:moveTo>
                    <a:pt x="233375" y="1447"/>
                  </a:moveTo>
                  <a:lnTo>
                    <a:pt x="231927" y="0"/>
                  </a:lnTo>
                  <a:lnTo>
                    <a:pt x="228358" y="0"/>
                  </a:lnTo>
                  <a:lnTo>
                    <a:pt x="226923" y="1447"/>
                  </a:lnTo>
                  <a:lnTo>
                    <a:pt x="226923" y="5003"/>
                  </a:lnTo>
                  <a:lnTo>
                    <a:pt x="228358" y="6451"/>
                  </a:lnTo>
                  <a:lnTo>
                    <a:pt x="231927" y="6451"/>
                  </a:lnTo>
                  <a:lnTo>
                    <a:pt x="233375" y="5003"/>
                  </a:lnTo>
                  <a:lnTo>
                    <a:pt x="233375" y="3225"/>
                  </a:lnTo>
                  <a:lnTo>
                    <a:pt x="233375" y="1447"/>
                  </a:lnTo>
                  <a:close/>
                </a:path>
                <a:path w="324484" h="147954">
                  <a:moveTo>
                    <a:pt x="246316" y="92062"/>
                  </a:moveTo>
                  <a:lnTo>
                    <a:pt x="244868" y="90614"/>
                  </a:lnTo>
                  <a:lnTo>
                    <a:pt x="241300" y="90614"/>
                  </a:lnTo>
                  <a:lnTo>
                    <a:pt x="239864" y="92062"/>
                  </a:lnTo>
                  <a:lnTo>
                    <a:pt x="239864" y="95618"/>
                  </a:lnTo>
                  <a:lnTo>
                    <a:pt x="241300" y="97066"/>
                  </a:lnTo>
                  <a:lnTo>
                    <a:pt x="244868" y="97066"/>
                  </a:lnTo>
                  <a:lnTo>
                    <a:pt x="246316" y="95618"/>
                  </a:lnTo>
                  <a:lnTo>
                    <a:pt x="246316" y="93840"/>
                  </a:lnTo>
                  <a:lnTo>
                    <a:pt x="246316" y="92062"/>
                  </a:lnTo>
                  <a:close/>
                </a:path>
                <a:path w="324484" h="147954">
                  <a:moveTo>
                    <a:pt x="246316" y="79121"/>
                  </a:moveTo>
                  <a:lnTo>
                    <a:pt x="244868" y="77673"/>
                  </a:lnTo>
                  <a:lnTo>
                    <a:pt x="241300" y="77673"/>
                  </a:lnTo>
                  <a:lnTo>
                    <a:pt x="239864" y="79121"/>
                  </a:lnTo>
                  <a:lnTo>
                    <a:pt x="239864" y="82677"/>
                  </a:lnTo>
                  <a:lnTo>
                    <a:pt x="241300" y="84124"/>
                  </a:lnTo>
                  <a:lnTo>
                    <a:pt x="244868" y="84124"/>
                  </a:lnTo>
                  <a:lnTo>
                    <a:pt x="246316" y="82677"/>
                  </a:lnTo>
                  <a:lnTo>
                    <a:pt x="246316" y="80899"/>
                  </a:lnTo>
                  <a:lnTo>
                    <a:pt x="246316" y="79121"/>
                  </a:lnTo>
                  <a:close/>
                </a:path>
                <a:path w="324484" h="147954">
                  <a:moveTo>
                    <a:pt x="246316" y="66167"/>
                  </a:moveTo>
                  <a:lnTo>
                    <a:pt x="244868" y="64719"/>
                  </a:lnTo>
                  <a:lnTo>
                    <a:pt x="241300" y="64719"/>
                  </a:lnTo>
                  <a:lnTo>
                    <a:pt x="239864" y="66167"/>
                  </a:lnTo>
                  <a:lnTo>
                    <a:pt x="239864" y="69723"/>
                  </a:lnTo>
                  <a:lnTo>
                    <a:pt x="241300" y="71170"/>
                  </a:lnTo>
                  <a:lnTo>
                    <a:pt x="244868" y="71170"/>
                  </a:lnTo>
                  <a:lnTo>
                    <a:pt x="246316" y="69723"/>
                  </a:lnTo>
                  <a:lnTo>
                    <a:pt x="246316" y="67945"/>
                  </a:lnTo>
                  <a:lnTo>
                    <a:pt x="246316" y="66167"/>
                  </a:lnTo>
                  <a:close/>
                </a:path>
                <a:path w="324484" h="147954">
                  <a:moveTo>
                    <a:pt x="246316" y="53225"/>
                  </a:moveTo>
                  <a:lnTo>
                    <a:pt x="244868" y="51777"/>
                  </a:lnTo>
                  <a:lnTo>
                    <a:pt x="241300" y="51777"/>
                  </a:lnTo>
                  <a:lnTo>
                    <a:pt x="239864" y="53225"/>
                  </a:lnTo>
                  <a:lnTo>
                    <a:pt x="239864" y="56781"/>
                  </a:lnTo>
                  <a:lnTo>
                    <a:pt x="241300" y="58229"/>
                  </a:lnTo>
                  <a:lnTo>
                    <a:pt x="244868" y="58229"/>
                  </a:lnTo>
                  <a:lnTo>
                    <a:pt x="246316" y="56781"/>
                  </a:lnTo>
                  <a:lnTo>
                    <a:pt x="246316" y="55003"/>
                  </a:lnTo>
                  <a:lnTo>
                    <a:pt x="246316" y="53225"/>
                  </a:lnTo>
                  <a:close/>
                </a:path>
                <a:path w="324484" h="147954">
                  <a:moveTo>
                    <a:pt x="246316" y="40284"/>
                  </a:moveTo>
                  <a:lnTo>
                    <a:pt x="244868" y="38836"/>
                  </a:lnTo>
                  <a:lnTo>
                    <a:pt x="241300" y="38836"/>
                  </a:lnTo>
                  <a:lnTo>
                    <a:pt x="239864" y="40284"/>
                  </a:lnTo>
                  <a:lnTo>
                    <a:pt x="239864" y="43840"/>
                  </a:lnTo>
                  <a:lnTo>
                    <a:pt x="241300" y="45288"/>
                  </a:lnTo>
                  <a:lnTo>
                    <a:pt x="244868" y="45288"/>
                  </a:lnTo>
                  <a:lnTo>
                    <a:pt x="246316" y="43840"/>
                  </a:lnTo>
                  <a:lnTo>
                    <a:pt x="246316" y="42062"/>
                  </a:lnTo>
                  <a:lnTo>
                    <a:pt x="246316" y="40284"/>
                  </a:lnTo>
                  <a:close/>
                </a:path>
                <a:path w="324484" h="147954">
                  <a:moveTo>
                    <a:pt x="246316" y="27330"/>
                  </a:moveTo>
                  <a:lnTo>
                    <a:pt x="244868" y="25882"/>
                  </a:lnTo>
                  <a:lnTo>
                    <a:pt x="241300" y="25882"/>
                  </a:lnTo>
                  <a:lnTo>
                    <a:pt x="239864" y="27330"/>
                  </a:lnTo>
                  <a:lnTo>
                    <a:pt x="239864" y="30886"/>
                  </a:lnTo>
                  <a:lnTo>
                    <a:pt x="241300" y="32334"/>
                  </a:lnTo>
                  <a:lnTo>
                    <a:pt x="244868" y="32334"/>
                  </a:lnTo>
                  <a:lnTo>
                    <a:pt x="246316" y="30886"/>
                  </a:lnTo>
                  <a:lnTo>
                    <a:pt x="246316" y="29108"/>
                  </a:lnTo>
                  <a:lnTo>
                    <a:pt x="246316" y="27330"/>
                  </a:lnTo>
                  <a:close/>
                </a:path>
                <a:path w="324484" h="147954">
                  <a:moveTo>
                    <a:pt x="246316" y="14389"/>
                  </a:moveTo>
                  <a:lnTo>
                    <a:pt x="244868" y="12941"/>
                  </a:lnTo>
                  <a:lnTo>
                    <a:pt x="241300" y="12941"/>
                  </a:lnTo>
                  <a:lnTo>
                    <a:pt x="239864" y="14389"/>
                  </a:lnTo>
                  <a:lnTo>
                    <a:pt x="239864" y="17945"/>
                  </a:lnTo>
                  <a:lnTo>
                    <a:pt x="241300" y="19392"/>
                  </a:lnTo>
                  <a:lnTo>
                    <a:pt x="244868" y="19392"/>
                  </a:lnTo>
                  <a:lnTo>
                    <a:pt x="246316" y="17945"/>
                  </a:lnTo>
                  <a:lnTo>
                    <a:pt x="246316" y="16167"/>
                  </a:lnTo>
                  <a:lnTo>
                    <a:pt x="246316" y="14389"/>
                  </a:lnTo>
                  <a:close/>
                </a:path>
                <a:path w="324484" h="147954">
                  <a:moveTo>
                    <a:pt x="246316" y="1447"/>
                  </a:moveTo>
                  <a:lnTo>
                    <a:pt x="244868" y="0"/>
                  </a:lnTo>
                  <a:lnTo>
                    <a:pt x="241300" y="0"/>
                  </a:lnTo>
                  <a:lnTo>
                    <a:pt x="239864" y="1447"/>
                  </a:lnTo>
                  <a:lnTo>
                    <a:pt x="239864" y="5003"/>
                  </a:lnTo>
                  <a:lnTo>
                    <a:pt x="241300" y="6451"/>
                  </a:lnTo>
                  <a:lnTo>
                    <a:pt x="244868" y="6451"/>
                  </a:lnTo>
                  <a:lnTo>
                    <a:pt x="246316" y="5003"/>
                  </a:lnTo>
                  <a:lnTo>
                    <a:pt x="246316" y="3225"/>
                  </a:lnTo>
                  <a:lnTo>
                    <a:pt x="246316" y="1447"/>
                  </a:lnTo>
                  <a:close/>
                </a:path>
                <a:path w="324484" h="147954">
                  <a:moveTo>
                    <a:pt x="255663" y="90614"/>
                  </a:moveTo>
                  <a:lnTo>
                    <a:pt x="252818" y="90614"/>
                  </a:lnTo>
                  <a:lnTo>
                    <a:pt x="252818" y="97066"/>
                  </a:lnTo>
                  <a:lnTo>
                    <a:pt x="255663" y="97066"/>
                  </a:lnTo>
                  <a:lnTo>
                    <a:pt x="255663" y="90614"/>
                  </a:lnTo>
                  <a:close/>
                </a:path>
                <a:path w="324484" h="147954">
                  <a:moveTo>
                    <a:pt x="255663" y="77673"/>
                  </a:moveTo>
                  <a:lnTo>
                    <a:pt x="252818" y="77673"/>
                  </a:lnTo>
                  <a:lnTo>
                    <a:pt x="252818" y="84124"/>
                  </a:lnTo>
                  <a:lnTo>
                    <a:pt x="255663" y="84124"/>
                  </a:lnTo>
                  <a:lnTo>
                    <a:pt x="255663" y="77673"/>
                  </a:lnTo>
                  <a:close/>
                </a:path>
                <a:path w="324484" h="147954">
                  <a:moveTo>
                    <a:pt x="255663" y="64719"/>
                  </a:moveTo>
                  <a:lnTo>
                    <a:pt x="252818" y="64719"/>
                  </a:lnTo>
                  <a:lnTo>
                    <a:pt x="252818" y="71170"/>
                  </a:lnTo>
                  <a:lnTo>
                    <a:pt x="255663" y="71170"/>
                  </a:lnTo>
                  <a:lnTo>
                    <a:pt x="255663" y="64719"/>
                  </a:lnTo>
                  <a:close/>
                </a:path>
                <a:path w="324484" h="147954">
                  <a:moveTo>
                    <a:pt x="255663" y="51777"/>
                  </a:moveTo>
                  <a:lnTo>
                    <a:pt x="252818" y="51777"/>
                  </a:lnTo>
                  <a:lnTo>
                    <a:pt x="252818" y="58229"/>
                  </a:lnTo>
                  <a:lnTo>
                    <a:pt x="255663" y="58229"/>
                  </a:lnTo>
                  <a:lnTo>
                    <a:pt x="255663" y="51777"/>
                  </a:lnTo>
                  <a:close/>
                </a:path>
                <a:path w="324484" h="147954">
                  <a:moveTo>
                    <a:pt x="255663" y="38836"/>
                  </a:moveTo>
                  <a:lnTo>
                    <a:pt x="252818" y="38836"/>
                  </a:lnTo>
                  <a:lnTo>
                    <a:pt x="252818" y="45288"/>
                  </a:lnTo>
                  <a:lnTo>
                    <a:pt x="255663" y="45288"/>
                  </a:lnTo>
                  <a:lnTo>
                    <a:pt x="255663" y="38836"/>
                  </a:lnTo>
                  <a:close/>
                </a:path>
                <a:path w="324484" h="147954">
                  <a:moveTo>
                    <a:pt x="259270" y="27330"/>
                  </a:moveTo>
                  <a:lnTo>
                    <a:pt x="257822" y="25882"/>
                  </a:lnTo>
                  <a:lnTo>
                    <a:pt x="254254" y="25882"/>
                  </a:lnTo>
                  <a:lnTo>
                    <a:pt x="252818" y="27330"/>
                  </a:lnTo>
                  <a:lnTo>
                    <a:pt x="252818" y="30886"/>
                  </a:lnTo>
                  <a:lnTo>
                    <a:pt x="254254" y="32334"/>
                  </a:lnTo>
                  <a:lnTo>
                    <a:pt x="257822" y="32334"/>
                  </a:lnTo>
                  <a:lnTo>
                    <a:pt x="259270" y="30886"/>
                  </a:lnTo>
                  <a:lnTo>
                    <a:pt x="259270" y="29108"/>
                  </a:lnTo>
                  <a:lnTo>
                    <a:pt x="259270" y="27330"/>
                  </a:lnTo>
                  <a:close/>
                </a:path>
                <a:path w="324484" h="147954">
                  <a:moveTo>
                    <a:pt x="259270" y="14389"/>
                  </a:moveTo>
                  <a:lnTo>
                    <a:pt x="257822" y="12941"/>
                  </a:lnTo>
                  <a:lnTo>
                    <a:pt x="254254" y="12941"/>
                  </a:lnTo>
                  <a:lnTo>
                    <a:pt x="252818" y="14389"/>
                  </a:lnTo>
                  <a:lnTo>
                    <a:pt x="252818" y="17945"/>
                  </a:lnTo>
                  <a:lnTo>
                    <a:pt x="254254" y="19392"/>
                  </a:lnTo>
                  <a:lnTo>
                    <a:pt x="257822" y="19392"/>
                  </a:lnTo>
                  <a:lnTo>
                    <a:pt x="259270" y="17945"/>
                  </a:lnTo>
                  <a:lnTo>
                    <a:pt x="259270" y="16167"/>
                  </a:lnTo>
                  <a:lnTo>
                    <a:pt x="259270" y="14389"/>
                  </a:lnTo>
                  <a:close/>
                </a:path>
                <a:path w="324484" h="147954">
                  <a:moveTo>
                    <a:pt x="259270" y="1447"/>
                  </a:moveTo>
                  <a:lnTo>
                    <a:pt x="257822" y="0"/>
                  </a:lnTo>
                  <a:lnTo>
                    <a:pt x="254254" y="0"/>
                  </a:lnTo>
                  <a:lnTo>
                    <a:pt x="252818" y="1447"/>
                  </a:lnTo>
                  <a:lnTo>
                    <a:pt x="252818" y="5003"/>
                  </a:lnTo>
                  <a:lnTo>
                    <a:pt x="254254" y="6451"/>
                  </a:lnTo>
                  <a:lnTo>
                    <a:pt x="257822" y="6451"/>
                  </a:lnTo>
                  <a:lnTo>
                    <a:pt x="259270" y="5003"/>
                  </a:lnTo>
                  <a:lnTo>
                    <a:pt x="259270" y="3225"/>
                  </a:lnTo>
                  <a:lnTo>
                    <a:pt x="259270" y="1447"/>
                  </a:lnTo>
                  <a:close/>
                </a:path>
                <a:path w="324484" h="147954">
                  <a:moveTo>
                    <a:pt x="272211" y="27330"/>
                  </a:moveTo>
                  <a:lnTo>
                    <a:pt x="270764" y="25882"/>
                  </a:lnTo>
                  <a:lnTo>
                    <a:pt x="267195" y="25882"/>
                  </a:lnTo>
                  <a:lnTo>
                    <a:pt x="265760" y="27330"/>
                  </a:lnTo>
                  <a:lnTo>
                    <a:pt x="265760" y="30886"/>
                  </a:lnTo>
                  <a:lnTo>
                    <a:pt x="267195" y="32334"/>
                  </a:lnTo>
                  <a:lnTo>
                    <a:pt x="270764" y="32334"/>
                  </a:lnTo>
                  <a:lnTo>
                    <a:pt x="272211" y="30886"/>
                  </a:lnTo>
                  <a:lnTo>
                    <a:pt x="272211" y="29108"/>
                  </a:lnTo>
                  <a:lnTo>
                    <a:pt x="272211" y="27330"/>
                  </a:lnTo>
                  <a:close/>
                </a:path>
                <a:path w="324484" h="147954">
                  <a:moveTo>
                    <a:pt x="272211" y="14389"/>
                  </a:moveTo>
                  <a:lnTo>
                    <a:pt x="270764" y="12941"/>
                  </a:lnTo>
                  <a:lnTo>
                    <a:pt x="267195" y="12941"/>
                  </a:lnTo>
                  <a:lnTo>
                    <a:pt x="265760" y="14389"/>
                  </a:lnTo>
                  <a:lnTo>
                    <a:pt x="265760" y="17945"/>
                  </a:lnTo>
                  <a:lnTo>
                    <a:pt x="267195" y="19392"/>
                  </a:lnTo>
                  <a:lnTo>
                    <a:pt x="270764" y="19392"/>
                  </a:lnTo>
                  <a:lnTo>
                    <a:pt x="272211" y="17945"/>
                  </a:lnTo>
                  <a:lnTo>
                    <a:pt x="272211" y="16167"/>
                  </a:lnTo>
                  <a:lnTo>
                    <a:pt x="272211" y="14389"/>
                  </a:lnTo>
                  <a:close/>
                </a:path>
                <a:path w="324484" h="147954">
                  <a:moveTo>
                    <a:pt x="272211" y="1447"/>
                  </a:moveTo>
                  <a:lnTo>
                    <a:pt x="270764" y="0"/>
                  </a:lnTo>
                  <a:lnTo>
                    <a:pt x="267195" y="0"/>
                  </a:lnTo>
                  <a:lnTo>
                    <a:pt x="265760" y="1447"/>
                  </a:lnTo>
                  <a:lnTo>
                    <a:pt x="265760" y="5003"/>
                  </a:lnTo>
                  <a:lnTo>
                    <a:pt x="267195" y="6451"/>
                  </a:lnTo>
                  <a:lnTo>
                    <a:pt x="270764" y="6451"/>
                  </a:lnTo>
                  <a:lnTo>
                    <a:pt x="272211" y="5003"/>
                  </a:lnTo>
                  <a:lnTo>
                    <a:pt x="272211" y="3225"/>
                  </a:lnTo>
                  <a:lnTo>
                    <a:pt x="272211" y="1447"/>
                  </a:lnTo>
                  <a:close/>
                </a:path>
                <a:path w="324484" h="147954">
                  <a:moveTo>
                    <a:pt x="285165" y="27330"/>
                  </a:moveTo>
                  <a:lnTo>
                    <a:pt x="283718" y="25882"/>
                  </a:lnTo>
                  <a:lnTo>
                    <a:pt x="280149" y="25882"/>
                  </a:lnTo>
                  <a:lnTo>
                    <a:pt x="278714" y="27330"/>
                  </a:lnTo>
                  <a:lnTo>
                    <a:pt x="278714" y="30886"/>
                  </a:lnTo>
                  <a:lnTo>
                    <a:pt x="280149" y="32334"/>
                  </a:lnTo>
                  <a:lnTo>
                    <a:pt x="283718" y="32334"/>
                  </a:lnTo>
                  <a:lnTo>
                    <a:pt x="285165" y="30886"/>
                  </a:lnTo>
                  <a:lnTo>
                    <a:pt x="285165" y="29108"/>
                  </a:lnTo>
                  <a:lnTo>
                    <a:pt x="285165" y="27330"/>
                  </a:lnTo>
                  <a:close/>
                </a:path>
                <a:path w="324484" h="147954">
                  <a:moveTo>
                    <a:pt x="285165" y="14389"/>
                  </a:moveTo>
                  <a:lnTo>
                    <a:pt x="283718" y="12941"/>
                  </a:lnTo>
                  <a:lnTo>
                    <a:pt x="280149" y="12941"/>
                  </a:lnTo>
                  <a:lnTo>
                    <a:pt x="278714" y="14389"/>
                  </a:lnTo>
                  <a:lnTo>
                    <a:pt x="278714" y="17945"/>
                  </a:lnTo>
                  <a:lnTo>
                    <a:pt x="280149" y="19392"/>
                  </a:lnTo>
                  <a:lnTo>
                    <a:pt x="283718" y="19392"/>
                  </a:lnTo>
                  <a:lnTo>
                    <a:pt x="285165" y="17945"/>
                  </a:lnTo>
                  <a:lnTo>
                    <a:pt x="285165" y="16167"/>
                  </a:lnTo>
                  <a:lnTo>
                    <a:pt x="285165" y="14389"/>
                  </a:lnTo>
                  <a:close/>
                </a:path>
                <a:path w="324484" h="147954">
                  <a:moveTo>
                    <a:pt x="285165" y="1447"/>
                  </a:moveTo>
                  <a:lnTo>
                    <a:pt x="283718" y="0"/>
                  </a:lnTo>
                  <a:lnTo>
                    <a:pt x="280149" y="0"/>
                  </a:lnTo>
                  <a:lnTo>
                    <a:pt x="278714" y="1447"/>
                  </a:lnTo>
                  <a:lnTo>
                    <a:pt x="278714" y="5003"/>
                  </a:lnTo>
                  <a:lnTo>
                    <a:pt x="280149" y="6451"/>
                  </a:lnTo>
                  <a:lnTo>
                    <a:pt x="283718" y="6451"/>
                  </a:lnTo>
                  <a:lnTo>
                    <a:pt x="285165" y="5003"/>
                  </a:lnTo>
                  <a:lnTo>
                    <a:pt x="285165" y="3225"/>
                  </a:lnTo>
                  <a:lnTo>
                    <a:pt x="285165" y="1447"/>
                  </a:lnTo>
                  <a:close/>
                </a:path>
                <a:path w="324484" h="147954">
                  <a:moveTo>
                    <a:pt x="298107" y="27330"/>
                  </a:moveTo>
                  <a:lnTo>
                    <a:pt x="296659" y="25882"/>
                  </a:lnTo>
                  <a:lnTo>
                    <a:pt x="293090" y="25882"/>
                  </a:lnTo>
                  <a:lnTo>
                    <a:pt x="291655" y="27330"/>
                  </a:lnTo>
                  <a:lnTo>
                    <a:pt x="291655" y="30886"/>
                  </a:lnTo>
                  <a:lnTo>
                    <a:pt x="293090" y="32334"/>
                  </a:lnTo>
                  <a:lnTo>
                    <a:pt x="296659" y="32334"/>
                  </a:lnTo>
                  <a:lnTo>
                    <a:pt x="298107" y="30886"/>
                  </a:lnTo>
                  <a:lnTo>
                    <a:pt x="298107" y="29108"/>
                  </a:lnTo>
                  <a:lnTo>
                    <a:pt x="298107" y="27330"/>
                  </a:lnTo>
                  <a:close/>
                </a:path>
                <a:path w="324484" h="147954">
                  <a:moveTo>
                    <a:pt x="298107" y="14389"/>
                  </a:moveTo>
                  <a:lnTo>
                    <a:pt x="296659" y="12941"/>
                  </a:lnTo>
                  <a:lnTo>
                    <a:pt x="293090" y="12941"/>
                  </a:lnTo>
                  <a:lnTo>
                    <a:pt x="291655" y="14389"/>
                  </a:lnTo>
                  <a:lnTo>
                    <a:pt x="291655" y="17945"/>
                  </a:lnTo>
                  <a:lnTo>
                    <a:pt x="293090" y="19392"/>
                  </a:lnTo>
                  <a:lnTo>
                    <a:pt x="296659" y="19392"/>
                  </a:lnTo>
                  <a:lnTo>
                    <a:pt x="298107" y="17945"/>
                  </a:lnTo>
                  <a:lnTo>
                    <a:pt x="298107" y="16167"/>
                  </a:lnTo>
                  <a:lnTo>
                    <a:pt x="298107" y="14389"/>
                  </a:lnTo>
                  <a:close/>
                </a:path>
                <a:path w="324484" h="147954">
                  <a:moveTo>
                    <a:pt x="298107" y="3517"/>
                  </a:moveTo>
                  <a:lnTo>
                    <a:pt x="293535" y="0"/>
                  </a:lnTo>
                  <a:lnTo>
                    <a:pt x="293090" y="0"/>
                  </a:lnTo>
                  <a:lnTo>
                    <a:pt x="291655" y="1447"/>
                  </a:lnTo>
                  <a:lnTo>
                    <a:pt x="291655" y="5003"/>
                  </a:lnTo>
                  <a:lnTo>
                    <a:pt x="293090" y="6451"/>
                  </a:lnTo>
                  <a:lnTo>
                    <a:pt x="296659" y="6451"/>
                  </a:lnTo>
                  <a:lnTo>
                    <a:pt x="298107" y="5003"/>
                  </a:lnTo>
                  <a:lnTo>
                    <a:pt x="298107" y="3517"/>
                  </a:lnTo>
                  <a:close/>
                </a:path>
                <a:path w="324484" h="147954">
                  <a:moveTo>
                    <a:pt x="311048" y="27330"/>
                  </a:moveTo>
                  <a:lnTo>
                    <a:pt x="309600" y="25882"/>
                  </a:lnTo>
                  <a:lnTo>
                    <a:pt x="306031" y="25882"/>
                  </a:lnTo>
                  <a:lnTo>
                    <a:pt x="304596" y="27330"/>
                  </a:lnTo>
                  <a:lnTo>
                    <a:pt x="304596" y="30886"/>
                  </a:lnTo>
                  <a:lnTo>
                    <a:pt x="306031" y="32334"/>
                  </a:lnTo>
                  <a:lnTo>
                    <a:pt x="309600" y="32334"/>
                  </a:lnTo>
                  <a:lnTo>
                    <a:pt x="311048" y="30886"/>
                  </a:lnTo>
                  <a:lnTo>
                    <a:pt x="311048" y="29108"/>
                  </a:lnTo>
                  <a:lnTo>
                    <a:pt x="311048" y="27330"/>
                  </a:lnTo>
                  <a:close/>
                </a:path>
                <a:path w="324484" h="147954">
                  <a:moveTo>
                    <a:pt x="311048" y="14389"/>
                  </a:moveTo>
                  <a:lnTo>
                    <a:pt x="309600" y="12941"/>
                  </a:lnTo>
                  <a:lnTo>
                    <a:pt x="306031" y="12941"/>
                  </a:lnTo>
                  <a:lnTo>
                    <a:pt x="304596" y="14389"/>
                  </a:lnTo>
                  <a:lnTo>
                    <a:pt x="304596" y="17945"/>
                  </a:lnTo>
                  <a:lnTo>
                    <a:pt x="306031" y="19392"/>
                  </a:lnTo>
                  <a:lnTo>
                    <a:pt x="309600" y="19392"/>
                  </a:lnTo>
                  <a:lnTo>
                    <a:pt x="311048" y="17945"/>
                  </a:lnTo>
                  <a:lnTo>
                    <a:pt x="311048" y="16167"/>
                  </a:lnTo>
                  <a:lnTo>
                    <a:pt x="311048" y="14389"/>
                  </a:lnTo>
                  <a:close/>
                </a:path>
                <a:path w="324484" h="147954">
                  <a:moveTo>
                    <a:pt x="324002" y="27330"/>
                  </a:moveTo>
                  <a:lnTo>
                    <a:pt x="322554" y="25882"/>
                  </a:lnTo>
                  <a:lnTo>
                    <a:pt x="318985" y="25882"/>
                  </a:lnTo>
                  <a:lnTo>
                    <a:pt x="317550" y="27330"/>
                  </a:lnTo>
                  <a:lnTo>
                    <a:pt x="317550" y="30886"/>
                  </a:lnTo>
                  <a:lnTo>
                    <a:pt x="318985" y="32334"/>
                  </a:lnTo>
                  <a:lnTo>
                    <a:pt x="322554" y="32334"/>
                  </a:lnTo>
                  <a:lnTo>
                    <a:pt x="324002" y="30886"/>
                  </a:lnTo>
                  <a:lnTo>
                    <a:pt x="324002" y="29108"/>
                  </a:lnTo>
                  <a:lnTo>
                    <a:pt x="324002" y="27330"/>
                  </a:lnTo>
                  <a:close/>
                </a:path>
              </a:pathLst>
            </a:custGeom>
            <a:solidFill>
              <a:srgbClr val="2EBDDB"/>
            </a:solidFill>
          </p:spPr>
          <p:txBody>
            <a:bodyPr wrap="square" lIns="0" tIns="0" rIns="0" bIns="0" rtlCol="0"/>
            <a:lstStyle/>
            <a:p>
              <a:endParaRPr sz="1227"/>
            </a:p>
          </p:txBody>
        </p:sp>
        <p:sp>
          <p:nvSpPr>
            <p:cNvPr id="10" name="object 10"/>
            <p:cNvSpPr/>
            <p:nvPr/>
          </p:nvSpPr>
          <p:spPr>
            <a:xfrm>
              <a:off x="599300" y="8356193"/>
              <a:ext cx="78740" cy="187960"/>
            </a:xfrm>
            <a:custGeom>
              <a:avLst/>
              <a:gdLst/>
              <a:ahLst/>
              <a:cxnLst/>
              <a:rect l="l" t="t" r="r" b="b"/>
              <a:pathLst>
                <a:path w="78740" h="187959">
                  <a:moveTo>
                    <a:pt x="584" y="53225"/>
                  </a:moveTo>
                  <a:lnTo>
                    <a:pt x="0" y="52641"/>
                  </a:lnTo>
                  <a:lnTo>
                    <a:pt x="558" y="56807"/>
                  </a:lnTo>
                  <a:lnTo>
                    <a:pt x="584" y="53225"/>
                  </a:lnTo>
                  <a:close/>
                </a:path>
                <a:path w="78740" h="187959">
                  <a:moveTo>
                    <a:pt x="584" y="41833"/>
                  </a:moveTo>
                  <a:lnTo>
                    <a:pt x="266" y="44145"/>
                  </a:lnTo>
                  <a:lnTo>
                    <a:pt x="584" y="43840"/>
                  </a:lnTo>
                  <a:lnTo>
                    <a:pt x="584" y="42062"/>
                  </a:lnTo>
                  <a:lnTo>
                    <a:pt x="584" y="41833"/>
                  </a:lnTo>
                  <a:close/>
                </a:path>
                <a:path w="78740" h="187959">
                  <a:moveTo>
                    <a:pt x="13525" y="105003"/>
                  </a:moveTo>
                  <a:lnTo>
                    <a:pt x="12077" y="103555"/>
                  </a:lnTo>
                  <a:lnTo>
                    <a:pt x="8509" y="103555"/>
                  </a:lnTo>
                  <a:lnTo>
                    <a:pt x="8191" y="103886"/>
                  </a:lnTo>
                  <a:lnTo>
                    <a:pt x="10769" y="110007"/>
                  </a:lnTo>
                  <a:lnTo>
                    <a:pt x="12077" y="110007"/>
                  </a:lnTo>
                  <a:lnTo>
                    <a:pt x="13525" y="108559"/>
                  </a:lnTo>
                  <a:lnTo>
                    <a:pt x="13525" y="105003"/>
                  </a:lnTo>
                  <a:close/>
                </a:path>
                <a:path w="78740" h="187959">
                  <a:moveTo>
                    <a:pt x="13525" y="92062"/>
                  </a:moveTo>
                  <a:lnTo>
                    <a:pt x="12077" y="90614"/>
                  </a:lnTo>
                  <a:lnTo>
                    <a:pt x="8509" y="90614"/>
                  </a:lnTo>
                  <a:lnTo>
                    <a:pt x="7073" y="92062"/>
                  </a:lnTo>
                  <a:lnTo>
                    <a:pt x="7073" y="95618"/>
                  </a:lnTo>
                  <a:lnTo>
                    <a:pt x="8509" y="97066"/>
                  </a:lnTo>
                  <a:lnTo>
                    <a:pt x="12077" y="97066"/>
                  </a:lnTo>
                  <a:lnTo>
                    <a:pt x="13525" y="95618"/>
                  </a:lnTo>
                  <a:lnTo>
                    <a:pt x="13525" y="93840"/>
                  </a:lnTo>
                  <a:lnTo>
                    <a:pt x="13525" y="92062"/>
                  </a:lnTo>
                  <a:close/>
                </a:path>
                <a:path w="78740" h="187959">
                  <a:moveTo>
                    <a:pt x="13525" y="79121"/>
                  </a:moveTo>
                  <a:lnTo>
                    <a:pt x="12077" y="77673"/>
                  </a:lnTo>
                  <a:lnTo>
                    <a:pt x="8509" y="77673"/>
                  </a:lnTo>
                  <a:lnTo>
                    <a:pt x="7073" y="79121"/>
                  </a:lnTo>
                  <a:lnTo>
                    <a:pt x="7073" y="82677"/>
                  </a:lnTo>
                  <a:lnTo>
                    <a:pt x="8509" y="84124"/>
                  </a:lnTo>
                  <a:lnTo>
                    <a:pt x="12077" y="84124"/>
                  </a:lnTo>
                  <a:lnTo>
                    <a:pt x="13525" y="82677"/>
                  </a:lnTo>
                  <a:lnTo>
                    <a:pt x="13525" y="80899"/>
                  </a:lnTo>
                  <a:lnTo>
                    <a:pt x="13525" y="79121"/>
                  </a:lnTo>
                  <a:close/>
                </a:path>
                <a:path w="78740" h="187959">
                  <a:moveTo>
                    <a:pt x="13525" y="66167"/>
                  </a:moveTo>
                  <a:lnTo>
                    <a:pt x="12077" y="64719"/>
                  </a:lnTo>
                  <a:lnTo>
                    <a:pt x="8509" y="64719"/>
                  </a:lnTo>
                  <a:lnTo>
                    <a:pt x="7073" y="66167"/>
                  </a:lnTo>
                  <a:lnTo>
                    <a:pt x="7073" y="69723"/>
                  </a:lnTo>
                  <a:lnTo>
                    <a:pt x="8509" y="71170"/>
                  </a:lnTo>
                  <a:lnTo>
                    <a:pt x="12077" y="71170"/>
                  </a:lnTo>
                  <a:lnTo>
                    <a:pt x="13525" y="69723"/>
                  </a:lnTo>
                  <a:lnTo>
                    <a:pt x="13525" y="67945"/>
                  </a:lnTo>
                  <a:lnTo>
                    <a:pt x="13525" y="66167"/>
                  </a:lnTo>
                  <a:close/>
                </a:path>
                <a:path w="78740" h="187959">
                  <a:moveTo>
                    <a:pt x="13525" y="53225"/>
                  </a:moveTo>
                  <a:lnTo>
                    <a:pt x="12077" y="51777"/>
                  </a:lnTo>
                  <a:lnTo>
                    <a:pt x="8509" y="51777"/>
                  </a:lnTo>
                  <a:lnTo>
                    <a:pt x="7073" y="53225"/>
                  </a:lnTo>
                  <a:lnTo>
                    <a:pt x="7073" y="56781"/>
                  </a:lnTo>
                  <a:lnTo>
                    <a:pt x="8509" y="58229"/>
                  </a:lnTo>
                  <a:lnTo>
                    <a:pt x="12077" y="58229"/>
                  </a:lnTo>
                  <a:lnTo>
                    <a:pt x="13525" y="56781"/>
                  </a:lnTo>
                  <a:lnTo>
                    <a:pt x="13525" y="55003"/>
                  </a:lnTo>
                  <a:lnTo>
                    <a:pt x="13525" y="53225"/>
                  </a:lnTo>
                  <a:close/>
                </a:path>
                <a:path w="78740" h="187959">
                  <a:moveTo>
                    <a:pt x="13525" y="40284"/>
                  </a:moveTo>
                  <a:lnTo>
                    <a:pt x="12077" y="38836"/>
                  </a:lnTo>
                  <a:lnTo>
                    <a:pt x="8509" y="38836"/>
                  </a:lnTo>
                  <a:lnTo>
                    <a:pt x="7073" y="40284"/>
                  </a:lnTo>
                  <a:lnTo>
                    <a:pt x="7073" y="43840"/>
                  </a:lnTo>
                  <a:lnTo>
                    <a:pt x="8509" y="45288"/>
                  </a:lnTo>
                  <a:lnTo>
                    <a:pt x="12077" y="45288"/>
                  </a:lnTo>
                  <a:lnTo>
                    <a:pt x="13525" y="43840"/>
                  </a:lnTo>
                  <a:lnTo>
                    <a:pt x="13525" y="42062"/>
                  </a:lnTo>
                  <a:lnTo>
                    <a:pt x="13525" y="40284"/>
                  </a:lnTo>
                  <a:close/>
                </a:path>
                <a:path w="78740" h="187959">
                  <a:moveTo>
                    <a:pt x="13525" y="27330"/>
                  </a:moveTo>
                  <a:lnTo>
                    <a:pt x="12077" y="25882"/>
                  </a:lnTo>
                  <a:lnTo>
                    <a:pt x="8509" y="25882"/>
                  </a:lnTo>
                  <a:lnTo>
                    <a:pt x="7073" y="27330"/>
                  </a:lnTo>
                  <a:lnTo>
                    <a:pt x="7073" y="30886"/>
                  </a:lnTo>
                  <a:lnTo>
                    <a:pt x="8509" y="32334"/>
                  </a:lnTo>
                  <a:lnTo>
                    <a:pt x="12077" y="32334"/>
                  </a:lnTo>
                  <a:lnTo>
                    <a:pt x="13525" y="30886"/>
                  </a:lnTo>
                  <a:lnTo>
                    <a:pt x="13525" y="29108"/>
                  </a:lnTo>
                  <a:lnTo>
                    <a:pt x="13525" y="27330"/>
                  </a:lnTo>
                  <a:close/>
                </a:path>
                <a:path w="78740" h="187959">
                  <a:moveTo>
                    <a:pt x="13525" y="14389"/>
                  </a:moveTo>
                  <a:lnTo>
                    <a:pt x="12077" y="12941"/>
                  </a:lnTo>
                  <a:lnTo>
                    <a:pt x="8509" y="12941"/>
                  </a:lnTo>
                  <a:lnTo>
                    <a:pt x="7073" y="14389"/>
                  </a:lnTo>
                  <a:lnTo>
                    <a:pt x="7073" y="17945"/>
                  </a:lnTo>
                  <a:lnTo>
                    <a:pt x="8509" y="19392"/>
                  </a:lnTo>
                  <a:lnTo>
                    <a:pt x="12077" y="19392"/>
                  </a:lnTo>
                  <a:lnTo>
                    <a:pt x="13525" y="17945"/>
                  </a:lnTo>
                  <a:lnTo>
                    <a:pt x="13525" y="16167"/>
                  </a:lnTo>
                  <a:lnTo>
                    <a:pt x="13525" y="14389"/>
                  </a:lnTo>
                  <a:close/>
                </a:path>
                <a:path w="78740" h="187959">
                  <a:moveTo>
                    <a:pt x="13525" y="1447"/>
                  </a:moveTo>
                  <a:lnTo>
                    <a:pt x="12077" y="0"/>
                  </a:lnTo>
                  <a:lnTo>
                    <a:pt x="8509" y="0"/>
                  </a:lnTo>
                  <a:lnTo>
                    <a:pt x="7073" y="1447"/>
                  </a:lnTo>
                  <a:lnTo>
                    <a:pt x="7073" y="5003"/>
                  </a:lnTo>
                  <a:lnTo>
                    <a:pt x="8509" y="6451"/>
                  </a:lnTo>
                  <a:lnTo>
                    <a:pt x="12077" y="6451"/>
                  </a:lnTo>
                  <a:lnTo>
                    <a:pt x="13525" y="5003"/>
                  </a:lnTo>
                  <a:lnTo>
                    <a:pt x="13525" y="3225"/>
                  </a:lnTo>
                  <a:lnTo>
                    <a:pt x="13525" y="1447"/>
                  </a:lnTo>
                  <a:close/>
                </a:path>
                <a:path w="78740" h="187959">
                  <a:moveTo>
                    <a:pt x="26479" y="143840"/>
                  </a:moveTo>
                  <a:lnTo>
                    <a:pt x="25031" y="142392"/>
                  </a:lnTo>
                  <a:lnTo>
                    <a:pt x="24434" y="142392"/>
                  </a:lnTo>
                  <a:lnTo>
                    <a:pt x="25184" y="144170"/>
                  </a:lnTo>
                  <a:lnTo>
                    <a:pt x="26479" y="145834"/>
                  </a:lnTo>
                  <a:lnTo>
                    <a:pt x="26479" y="143840"/>
                  </a:lnTo>
                  <a:close/>
                </a:path>
                <a:path w="78740" h="187959">
                  <a:moveTo>
                    <a:pt x="26479" y="130898"/>
                  </a:moveTo>
                  <a:lnTo>
                    <a:pt x="25031" y="129451"/>
                  </a:lnTo>
                  <a:lnTo>
                    <a:pt x="21463" y="129451"/>
                  </a:lnTo>
                  <a:lnTo>
                    <a:pt x="20027" y="130898"/>
                  </a:lnTo>
                  <a:lnTo>
                    <a:pt x="20027" y="131927"/>
                  </a:lnTo>
                  <a:lnTo>
                    <a:pt x="21704" y="135902"/>
                  </a:lnTo>
                  <a:lnTo>
                    <a:pt x="25031" y="135902"/>
                  </a:lnTo>
                  <a:lnTo>
                    <a:pt x="26479" y="134454"/>
                  </a:lnTo>
                  <a:lnTo>
                    <a:pt x="26479" y="130898"/>
                  </a:lnTo>
                  <a:close/>
                </a:path>
                <a:path w="78740" h="187959">
                  <a:moveTo>
                    <a:pt x="26479" y="117957"/>
                  </a:moveTo>
                  <a:lnTo>
                    <a:pt x="25031" y="116509"/>
                  </a:lnTo>
                  <a:lnTo>
                    <a:pt x="21463" y="116509"/>
                  </a:lnTo>
                  <a:lnTo>
                    <a:pt x="20027" y="117957"/>
                  </a:lnTo>
                  <a:lnTo>
                    <a:pt x="20027" y="121513"/>
                  </a:lnTo>
                  <a:lnTo>
                    <a:pt x="21463" y="122961"/>
                  </a:lnTo>
                  <a:lnTo>
                    <a:pt x="25031" y="122961"/>
                  </a:lnTo>
                  <a:lnTo>
                    <a:pt x="26479" y="121513"/>
                  </a:lnTo>
                  <a:lnTo>
                    <a:pt x="26479" y="119735"/>
                  </a:lnTo>
                  <a:lnTo>
                    <a:pt x="26479" y="117957"/>
                  </a:lnTo>
                  <a:close/>
                </a:path>
                <a:path w="78740" h="187959">
                  <a:moveTo>
                    <a:pt x="26479" y="105003"/>
                  </a:moveTo>
                  <a:lnTo>
                    <a:pt x="25031" y="103555"/>
                  </a:lnTo>
                  <a:lnTo>
                    <a:pt x="21463" y="103555"/>
                  </a:lnTo>
                  <a:lnTo>
                    <a:pt x="20027" y="105003"/>
                  </a:lnTo>
                  <a:lnTo>
                    <a:pt x="20027" y="108559"/>
                  </a:lnTo>
                  <a:lnTo>
                    <a:pt x="21463" y="110007"/>
                  </a:lnTo>
                  <a:lnTo>
                    <a:pt x="25031" y="110007"/>
                  </a:lnTo>
                  <a:lnTo>
                    <a:pt x="26479" y="108559"/>
                  </a:lnTo>
                  <a:lnTo>
                    <a:pt x="26479" y="106781"/>
                  </a:lnTo>
                  <a:lnTo>
                    <a:pt x="26479" y="105003"/>
                  </a:lnTo>
                  <a:close/>
                </a:path>
                <a:path w="78740" h="187959">
                  <a:moveTo>
                    <a:pt x="26479" y="92062"/>
                  </a:moveTo>
                  <a:lnTo>
                    <a:pt x="25031" y="90614"/>
                  </a:lnTo>
                  <a:lnTo>
                    <a:pt x="21463" y="90614"/>
                  </a:lnTo>
                  <a:lnTo>
                    <a:pt x="20027" y="92062"/>
                  </a:lnTo>
                  <a:lnTo>
                    <a:pt x="20027" y="95618"/>
                  </a:lnTo>
                  <a:lnTo>
                    <a:pt x="21463" y="97066"/>
                  </a:lnTo>
                  <a:lnTo>
                    <a:pt x="25031" y="97066"/>
                  </a:lnTo>
                  <a:lnTo>
                    <a:pt x="26479" y="95618"/>
                  </a:lnTo>
                  <a:lnTo>
                    <a:pt x="26479" y="93840"/>
                  </a:lnTo>
                  <a:lnTo>
                    <a:pt x="26479" y="92062"/>
                  </a:lnTo>
                  <a:close/>
                </a:path>
                <a:path w="78740" h="187959">
                  <a:moveTo>
                    <a:pt x="26479" y="79121"/>
                  </a:moveTo>
                  <a:lnTo>
                    <a:pt x="25031" y="77673"/>
                  </a:lnTo>
                  <a:lnTo>
                    <a:pt x="21463" y="77673"/>
                  </a:lnTo>
                  <a:lnTo>
                    <a:pt x="20027" y="79121"/>
                  </a:lnTo>
                  <a:lnTo>
                    <a:pt x="20027" y="82677"/>
                  </a:lnTo>
                  <a:lnTo>
                    <a:pt x="21463" y="84124"/>
                  </a:lnTo>
                  <a:lnTo>
                    <a:pt x="25031" y="84124"/>
                  </a:lnTo>
                  <a:lnTo>
                    <a:pt x="26479" y="82677"/>
                  </a:lnTo>
                  <a:lnTo>
                    <a:pt x="26479" y="80899"/>
                  </a:lnTo>
                  <a:lnTo>
                    <a:pt x="26479" y="79121"/>
                  </a:lnTo>
                  <a:close/>
                </a:path>
                <a:path w="78740" h="187959">
                  <a:moveTo>
                    <a:pt x="26479" y="66167"/>
                  </a:moveTo>
                  <a:lnTo>
                    <a:pt x="25031" y="64719"/>
                  </a:lnTo>
                  <a:lnTo>
                    <a:pt x="21463" y="64719"/>
                  </a:lnTo>
                  <a:lnTo>
                    <a:pt x="20027" y="66167"/>
                  </a:lnTo>
                  <a:lnTo>
                    <a:pt x="20027" y="69723"/>
                  </a:lnTo>
                  <a:lnTo>
                    <a:pt x="21463" y="71170"/>
                  </a:lnTo>
                  <a:lnTo>
                    <a:pt x="25031" y="71170"/>
                  </a:lnTo>
                  <a:lnTo>
                    <a:pt x="26479" y="69723"/>
                  </a:lnTo>
                  <a:lnTo>
                    <a:pt x="26479" y="67945"/>
                  </a:lnTo>
                  <a:lnTo>
                    <a:pt x="26479" y="66167"/>
                  </a:lnTo>
                  <a:close/>
                </a:path>
                <a:path w="78740" h="187959">
                  <a:moveTo>
                    <a:pt x="26479" y="53225"/>
                  </a:moveTo>
                  <a:lnTo>
                    <a:pt x="25031" y="51777"/>
                  </a:lnTo>
                  <a:lnTo>
                    <a:pt x="21463" y="51777"/>
                  </a:lnTo>
                  <a:lnTo>
                    <a:pt x="20027" y="53225"/>
                  </a:lnTo>
                  <a:lnTo>
                    <a:pt x="20027" y="56781"/>
                  </a:lnTo>
                  <a:lnTo>
                    <a:pt x="21463" y="58229"/>
                  </a:lnTo>
                  <a:lnTo>
                    <a:pt x="25031" y="58229"/>
                  </a:lnTo>
                  <a:lnTo>
                    <a:pt x="26479" y="56781"/>
                  </a:lnTo>
                  <a:lnTo>
                    <a:pt x="26479" y="55003"/>
                  </a:lnTo>
                  <a:lnTo>
                    <a:pt x="26479" y="53225"/>
                  </a:lnTo>
                  <a:close/>
                </a:path>
                <a:path w="78740" h="187959">
                  <a:moveTo>
                    <a:pt x="26479" y="40284"/>
                  </a:moveTo>
                  <a:lnTo>
                    <a:pt x="25031" y="38836"/>
                  </a:lnTo>
                  <a:lnTo>
                    <a:pt x="21463" y="38836"/>
                  </a:lnTo>
                  <a:lnTo>
                    <a:pt x="20027" y="40284"/>
                  </a:lnTo>
                  <a:lnTo>
                    <a:pt x="20027" y="43840"/>
                  </a:lnTo>
                  <a:lnTo>
                    <a:pt x="21463" y="45288"/>
                  </a:lnTo>
                  <a:lnTo>
                    <a:pt x="25031" y="45288"/>
                  </a:lnTo>
                  <a:lnTo>
                    <a:pt x="26479" y="43840"/>
                  </a:lnTo>
                  <a:lnTo>
                    <a:pt x="26479" y="42062"/>
                  </a:lnTo>
                  <a:lnTo>
                    <a:pt x="26479" y="40284"/>
                  </a:lnTo>
                  <a:close/>
                </a:path>
                <a:path w="78740" h="187959">
                  <a:moveTo>
                    <a:pt x="26479" y="27330"/>
                  </a:moveTo>
                  <a:lnTo>
                    <a:pt x="25031" y="25882"/>
                  </a:lnTo>
                  <a:lnTo>
                    <a:pt x="21463" y="25882"/>
                  </a:lnTo>
                  <a:lnTo>
                    <a:pt x="20027" y="27330"/>
                  </a:lnTo>
                  <a:lnTo>
                    <a:pt x="20027" y="30886"/>
                  </a:lnTo>
                  <a:lnTo>
                    <a:pt x="21463" y="32334"/>
                  </a:lnTo>
                  <a:lnTo>
                    <a:pt x="25031" y="32334"/>
                  </a:lnTo>
                  <a:lnTo>
                    <a:pt x="26479" y="30886"/>
                  </a:lnTo>
                  <a:lnTo>
                    <a:pt x="26479" y="29108"/>
                  </a:lnTo>
                  <a:lnTo>
                    <a:pt x="26479" y="27330"/>
                  </a:lnTo>
                  <a:close/>
                </a:path>
                <a:path w="78740" h="187959">
                  <a:moveTo>
                    <a:pt x="26479" y="14389"/>
                  </a:moveTo>
                  <a:lnTo>
                    <a:pt x="25031" y="12941"/>
                  </a:lnTo>
                  <a:lnTo>
                    <a:pt x="21463" y="12941"/>
                  </a:lnTo>
                  <a:lnTo>
                    <a:pt x="20027" y="14389"/>
                  </a:lnTo>
                  <a:lnTo>
                    <a:pt x="20027" y="17945"/>
                  </a:lnTo>
                  <a:lnTo>
                    <a:pt x="21463" y="19392"/>
                  </a:lnTo>
                  <a:lnTo>
                    <a:pt x="25031" y="19392"/>
                  </a:lnTo>
                  <a:lnTo>
                    <a:pt x="26479" y="17945"/>
                  </a:lnTo>
                  <a:lnTo>
                    <a:pt x="26479" y="16167"/>
                  </a:lnTo>
                  <a:lnTo>
                    <a:pt x="26479" y="14389"/>
                  </a:lnTo>
                  <a:close/>
                </a:path>
                <a:path w="78740" h="187959">
                  <a:moveTo>
                    <a:pt x="26479" y="1447"/>
                  </a:moveTo>
                  <a:lnTo>
                    <a:pt x="25031" y="0"/>
                  </a:lnTo>
                  <a:lnTo>
                    <a:pt x="21463" y="0"/>
                  </a:lnTo>
                  <a:lnTo>
                    <a:pt x="20027" y="1447"/>
                  </a:lnTo>
                  <a:lnTo>
                    <a:pt x="20027" y="5003"/>
                  </a:lnTo>
                  <a:lnTo>
                    <a:pt x="21463" y="6451"/>
                  </a:lnTo>
                  <a:lnTo>
                    <a:pt x="25031" y="6451"/>
                  </a:lnTo>
                  <a:lnTo>
                    <a:pt x="26479" y="5003"/>
                  </a:lnTo>
                  <a:lnTo>
                    <a:pt x="26479" y="3225"/>
                  </a:lnTo>
                  <a:lnTo>
                    <a:pt x="26479" y="1447"/>
                  </a:lnTo>
                  <a:close/>
                </a:path>
                <a:path w="78740" h="187959">
                  <a:moveTo>
                    <a:pt x="39420" y="156794"/>
                  </a:moveTo>
                  <a:lnTo>
                    <a:pt x="37973" y="155346"/>
                  </a:lnTo>
                  <a:lnTo>
                    <a:pt x="34404" y="155346"/>
                  </a:lnTo>
                  <a:lnTo>
                    <a:pt x="34074" y="155676"/>
                  </a:lnTo>
                  <a:lnTo>
                    <a:pt x="38442" y="161328"/>
                  </a:lnTo>
                  <a:lnTo>
                    <a:pt x="39420" y="160350"/>
                  </a:lnTo>
                  <a:lnTo>
                    <a:pt x="39420" y="156794"/>
                  </a:lnTo>
                  <a:close/>
                </a:path>
                <a:path w="78740" h="187959">
                  <a:moveTo>
                    <a:pt x="39420" y="143840"/>
                  </a:moveTo>
                  <a:lnTo>
                    <a:pt x="37973" y="142392"/>
                  </a:lnTo>
                  <a:lnTo>
                    <a:pt x="34404" y="142392"/>
                  </a:lnTo>
                  <a:lnTo>
                    <a:pt x="32969" y="143840"/>
                  </a:lnTo>
                  <a:lnTo>
                    <a:pt x="32969" y="147396"/>
                  </a:lnTo>
                  <a:lnTo>
                    <a:pt x="34404" y="148844"/>
                  </a:lnTo>
                  <a:lnTo>
                    <a:pt x="37973" y="148844"/>
                  </a:lnTo>
                  <a:lnTo>
                    <a:pt x="39420" y="147396"/>
                  </a:lnTo>
                  <a:lnTo>
                    <a:pt x="39420" y="145618"/>
                  </a:lnTo>
                  <a:lnTo>
                    <a:pt x="39420" y="143840"/>
                  </a:lnTo>
                  <a:close/>
                </a:path>
                <a:path w="78740" h="187959">
                  <a:moveTo>
                    <a:pt x="39420" y="130898"/>
                  </a:moveTo>
                  <a:lnTo>
                    <a:pt x="37973" y="129451"/>
                  </a:lnTo>
                  <a:lnTo>
                    <a:pt x="34404" y="129451"/>
                  </a:lnTo>
                  <a:lnTo>
                    <a:pt x="32969" y="130898"/>
                  </a:lnTo>
                  <a:lnTo>
                    <a:pt x="32969" y="134454"/>
                  </a:lnTo>
                  <a:lnTo>
                    <a:pt x="34404" y="135902"/>
                  </a:lnTo>
                  <a:lnTo>
                    <a:pt x="37973" y="135902"/>
                  </a:lnTo>
                  <a:lnTo>
                    <a:pt x="39420" y="134454"/>
                  </a:lnTo>
                  <a:lnTo>
                    <a:pt x="39420" y="132676"/>
                  </a:lnTo>
                  <a:lnTo>
                    <a:pt x="39420" y="130898"/>
                  </a:lnTo>
                  <a:close/>
                </a:path>
                <a:path w="78740" h="187959">
                  <a:moveTo>
                    <a:pt x="39420" y="117957"/>
                  </a:moveTo>
                  <a:lnTo>
                    <a:pt x="37973" y="116509"/>
                  </a:lnTo>
                  <a:lnTo>
                    <a:pt x="34404" y="116509"/>
                  </a:lnTo>
                  <a:lnTo>
                    <a:pt x="32969" y="117957"/>
                  </a:lnTo>
                  <a:lnTo>
                    <a:pt x="32969" y="121513"/>
                  </a:lnTo>
                  <a:lnTo>
                    <a:pt x="34404" y="122961"/>
                  </a:lnTo>
                  <a:lnTo>
                    <a:pt x="37973" y="122961"/>
                  </a:lnTo>
                  <a:lnTo>
                    <a:pt x="39420" y="121513"/>
                  </a:lnTo>
                  <a:lnTo>
                    <a:pt x="39420" y="119735"/>
                  </a:lnTo>
                  <a:lnTo>
                    <a:pt x="39420" y="117957"/>
                  </a:lnTo>
                  <a:close/>
                </a:path>
                <a:path w="78740" h="187959">
                  <a:moveTo>
                    <a:pt x="39420" y="105003"/>
                  </a:moveTo>
                  <a:lnTo>
                    <a:pt x="37973" y="103555"/>
                  </a:lnTo>
                  <a:lnTo>
                    <a:pt x="34404" y="103555"/>
                  </a:lnTo>
                  <a:lnTo>
                    <a:pt x="32969" y="105003"/>
                  </a:lnTo>
                  <a:lnTo>
                    <a:pt x="32969" y="108559"/>
                  </a:lnTo>
                  <a:lnTo>
                    <a:pt x="34404" y="110007"/>
                  </a:lnTo>
                  <a:lnTo>
                    <a:pt x="37973" y="110007"/>
                  </a:lnTo>
                  <a:lnTo>
                    <a:pt x="39420" y="108559"/>
                  </a:lnTo>
                  <a:lnTo>
                    <a:pt x="39420" y="106781"/>
                  </a:lnTo>
                  <a:lnTo>
                    <a:pt x="39420" y="105003"/>
                  </a:lnTo>
                  <a:close/>
                </a:path>
                <a:path w="78740" h="187959">
                  <a:moveTo>
                    <a:pt x="39420" y="92062"/>
                  </a:moveTo>
                  <a:lnTo>
                    <a:pt x="37973" y="90614"/>
                  </a:lnTo>
                  <a:lnTo>
                    <a:pt x="34404" y="90614"/>
                  </a:lnTo>
                  <a:lnTo>
                    <a:pt x="32969" y="92062"/>
                  </a:lnTo>
                  <a:lnTo>
                    <a:pt x="32969" y="95618"/>
                  </a:lnTo>
                  <a:lnTo>
                    <a:pt x="34404" y="97066"/>
                  </a:lnTo>
                  <a:lnTo>
                    <a:pt x="37973" y="97066"/>
                  </a:lnTo>
                  <a:lnTo>
                    <a:pt x="39420" y="95618"/>
                  </a:lnTo>
                  <a:lnTo>
                    <a:pt x="39420" y="93840"/>
                  </a:lnTo>
                  <a:lnTo>
                    <a:pt x="39420" y="92062"/>
                  </a:lnTo>
                  <a:close/>
                </a:path>
                <a:path w="78740" h="187959">
                  <a:moveTo>
                    <a:pt x="39420" y="79121"/>
                  </a:moveTo>
                  <a:lnTo>
                    <a:pt x="37973" y="77673"/>
                  </a:lnTo>
                  <a:lnTo>
                    <a:pt x="34404" y="77673"/>
                  </a:lnTo>
                  <a:lnTo>
                    <a:pt x="32969" y="79121"/>
                  </a:lnTo>
                  <a:lnTo>
                    <a:pt x="32969" y="82677"/>
                  </a:lnTo>
                  <a:lnTo>
                    <a:pt x="34404" y="84124"/>
                  </a:lnTo>
                  <a:lnTo>
                    <a:pt x="37973" y="84124"/>
                  </a:lnTo>
                  <a:lnTo>
                    <a:pt x="39420" y="82677"/>
                  </a:lnTo>
                  <a:lnTo>
                    <a:pt x="39420" y="80899"/>
                  </a:lnTo>
                  <a:lnTo>
                    <a:pt x="39420" y="79121"/>
                  </a:lnTo>
                  <a:close/>
                </a:path>
                <a:path w="78740" h="187959">
                  <a:moveTo>
                    <a:pt x="39420" y="66167"/>
                  </a:moveTo>
                  <a:lnTo>
                    <a:pt x="37973" y="64719"/>
                  </a:lnTo>
                  <a:lnTo>
                    <a:pt x="34404" y="64719"/>
                  </a:lnTo>
                  <a:lnTo>
                    <a:pt x="32969" y="66167"/>
                  </a:lnTo>
                  <a:lnTo>
                    <a:pt x="32969" y="69723"/>
                  </a:lnTo>
                  <a:lnTo>
                    <a:pt x="34404" y="71170"/>
                  </a:lnTo>
                  <a:lnTo>
                    <a:pt x="37973" y="71170"/>
                  </a:lnTo>
                  <a:lnTo>
                    <a:pt x="39420" y="69723"/>
                  </a:lnTo>
                  <a:lnTo>
                    <a:pt x="39420" y="67945"/>
                  </a:lnTo>
                  <a:lnTo>
                    <a:pt x="39420" y="66167"/>
                  </a:lnTo>
                  <a:close/>
                </a:path>
                <a:path w="78740" h="187959">
                  <a:moveTo>
                    <a:pt x="39420" y="53225"/>
                  </a:moveTo>
                  <a:lnTo>
                    <a:pt x="37973" y="51777"/>
                  </a:lnTo>
                  <a:lnTo>
                    <a:pt x="34404" y="51777"/>
                  </a:lnTo>
                  <a:lnTo>
                    <a:pt x="32969" y="53225"/>
                  </a:lnTo>
                  <a:lnTo>
                    <a:pt x="32969" y="56781"/>
                  </a:lnTo>
                  <a:lnTo>
                    <a:pt x="34404" y="58229"/>
                  </a:lnTo>
                  <a:lnTo>
                    <a:pt x="37973" y="58229"/>
                  </a:lnTo>
                  <a:lnTo>
                    <a:pt x="39420" y="56781"/>
                  </a:lnTo>
                  <a:lnTo>
                    <a:pt x="39420" y="55003"/>
                  </a:lnTo>
                  <a:lnTo>
                    <a:pt x="39420" y="53225"/>
                  </a:lnTo>
                  <a:close/>
                </a:path>
                <a:path w="78740" h="187959">
                  <a:moveTo>
                    <a:pt x="39420" y="40284"/>
                  </a:moveTo>
                  <a:lnTo>
                    <a:pt x="37973" y="38836"/>
                  </a:lnTo>
                  <a:lnTo>
                    <a:pt x="34404" y="38836"/>
                  </a:lnTo>
                  <a:lnTo>
                    <a:pt x="32969" y="40284"/>
                  </a:lnTo>
                  <a:lnTo>
                    <a:pt x="32969" y="43840"/>
                  </a:lnTo>
                  <a:lnTo>
                    <a:pt x="34404" y="45288"/>
                  </a:lnTo>
                  <a:lnTo>
                    <a:pt x="37973" y="45288"/>
                  </a:lnTo>
                  <a:lnTo>
                    <a:pt x="39420" y="43840"/>
                  </a:lnTo>
                  <a:lnTo>
                    <a:pt x="39420" y="42062"/>
                  </a:lnTo>
                  <a:lnTo>
                    <a:pt x="39420" y="40284"/>
                  </a:lnTo>
                  <a:close/>
                </a:path>
                <a:path w="78740" h="187959">
                  <a:moveTo>
                    <a:pt x="39420" y="27330"/>
                  </a:moveTo>
                  <a:lnTo>
                    <a:pt x="37973" y="25882"/>
                  </a:lnTo>
                  <a:lnTo>
                    <a:pt x="34404" y="25882"/>
                  </a:lnTo>
                  <a:lnTo>
                    <a:pt x="32969" y="27330"/>
                  </a:lnTo>
                  <a:lnTo>
                    <a:pt x="32969" y="30886"/>
                  </a:lnTo>
                  <a:lnTo>
                    <a:pt x="34404" y="32334"/>
                  </a:lnTo>
                  <a:lnTo>
                    <a:pt x="37973" y="32334"/>
                  </a:lnTo>
                  <a:lnTo>
                    <a:pt x="39420" y="30886"/>
                  </a:lnTo>
                  <a:lnTo>
                    <a:pt x="39420" y="29108"/>
                  </a:lnTo>
                  <a:lnTo>
                    <a:pt x="39420" y="27330"/>
                  </a:lnTo>
                  <a:close/>
                </a:path>
                <a:path w="78740" h="187959">
                  <a:moveTo>
                    <a:pt x="39420" y="14389"/>
                  </a:moveTo>
                  <a:lnTo>
                    <a:pt x="37973" y="12941"/>
                  </a:lnTo>
                  <a:lnTo>
                    <a:pt x="34404" y="12941"/>
                  </a:lnTo>
                  <a:lnTo>
                    <a:pt x="32969" y="14389"/>
                  </a:lnTo>
                  <a:lnTo>
                    <a:pt x="32969" y="17945"/>
                  </a:lnTo>
                  <a:lnTo>
                    <a:pt x="34404" y="19392"/>
                  </a:lnTo>
                  <a:lnTo>
                    <a:pt x="37973" y="19392"/>
                  </a:lnTo>
                  <a:lnTo>
                    <a:pt x="39420" y="17945"/>
                  </a:lnTo>
                  <a:lnTo>
                    <a:pt x="39420" y="16167"/>
                  </a:lnTo>
                  <a:lnTo>
                    <a:pt x="39420" y="14389"/>
                  </a:lnTo>
                  <a:close/>
                </a:path>
                <a:path w="78740" h="187959">
                  <a:moveTo>
                    <a:pt x="39420" y="1447"/>
                  </a:moveTo>
                  <a:lnTo>
                    <a:pt x="37973" y="0"/>
                  </a:lnTo>
                  <a:lnTo>
                    <a:pt x="34404" y="0"/>
                  </a:lnTo>
                  <a:lnTo>
                    <a:pt x="32969" y="1447"/>
                  </a:lnTo>
                  <a:lnTo>
                    <a:pt x="32969" y="5003"/>
                  </a:lnTo>
                  <a:lnTo>
                    <a:pt x="34404" y="6451"/>
                  </a:lnTo>
                  <a:lnTo>
                    <a:pt x="37973" y="6451"/>
                  </a:lnTo>
                  <a:lnTo>
                    <a:pt x="39420" y="5003"/>
                  </a:lnTo>
                  <a:lnTo>
                    <a:pt x="39420" y="3225"/>
                  </a:lnTo>
                  <a:lnTo>
                    <a:pt x="39420" y="1447"/>
                  </a:lnTo>
                  <a:close/>
                </a:path>
                <a:path w="78740" h="187959">
                  <a:moveTo>
                    <a:pt x="52362" y="169735"/>
                  </a:moveTo>
                  <a:lnTo>
                    <a:pt x="50914" y="168287"/>
                  </a:lnTo>
                  <a:lnTo>
                    <a:pt x="47345" y="168287"/>
                  </a:lnTo>
                  <a:lnTo>
                    <a:pt x="45910" y="169735"/>
                  </a:lnTo>
                  <a:lnTo>
                    <a:pt x="45910" y="171005"/>
                  </a:lnTo>
                  <a:lnTo>
                    <a:pt x="48806" y="174739"/>
                  </a:lnTo>
                  <a:lnTo>
                    <a:pt x="50914" y="174739"/>
                  </a:lnTo>
                  <a:lnTo>
                    <a:pt x="52362" y="173291"/>
                  </a:lnTo>
                  <a:lnTo>
                    <a:pt x="52362" y="169735"/>
                  </a:lnTo>
                  <a:close/>
                </a:path>
                <a:path w="78740" h="187959">
                  <a:moveTo>
                    <a:pt x="52362" y="156794"/>
                  </a:moveTo>
                  <a:lnTo>
                    <a:pt x="50914" y="155346"/>
                  </a:lnTo>
                  <a:lnTo>
                    <a:pt x="47345" y="155346"/>
                  </a:lnTo>
                  <a:lnTo>
                    <a:pt x="45910" y="156794"/>
                  </a:lnTo>
                  <a:lnTo>
                    <a:pt x="45910" y="160350"/>
                  </a:lnTo>
                  <a:lnTo>
                    <a:pt x="47345" y="161798"/>
                  </a:lnTo>
                  <a:lnTo>
                    <a:pt x="50914" y="161798"/>
                  </a:lnTo>
                  <a:lnTo>
                    <a:pt x="52362" y="160350"/>
                  </a:lnTo>
                  <a:lnTo>
                    <a:pt x="52362" y="158572"/>
                  </a:lnTo>
                  <a:lnTo>
                    <a:pt x="52362" y="156794"/>
                  </a:lnTo>
                  <a:close/>
                </a:path>
                <a:path w="78740" h="187959">
                  <a:moveTo>
                    <a:pt x="52362" y="143840"/>
                  </a:moveTo>
                  <a:lnTo>
                    <a:pt x="50914" y="142392"/>
                  </a:lnTo>
                  <a:lnTo>
                    <a:pt x="47345" y="142392"/>
                  </a:lnTo>
                  <a:lnTo>
                    <a:pt x="45910" y="143840"/>
                  </a:lnTo>
                  <a:lnTo>
                    <a:pt x="45910" y="147396"/>
                  </a:lnTo>
                  <a:lnTo>
                    <a:pt x="47345" y="148844"/>
                  </a:lnTo>
                  <a:lnTo>
                    <a:pt x="50914" y="148844"/>
                  </a:lnTo>
                  <a:lnTo>
                    <a:pt x="52362" y="147396"/>
                  </a:lnTo>
                  <a:lnTo>
                    <a:pt x="52362" y="145618"/>
                  </a:lnTo>
                  <a:lnTo>
                    <a:pt x="52362" y="143840"/>
                  </a:lnTo>
                  <a:close/>
                </a:path>
                <a:path w="78740" h="187959">
                  <a:moveTo>
                    <a:pt x="52362" y="130898"/>
                  </a:moveTo>
                  <a:lnTo>
                    <a:pt x="50914" y="129451"/>
                  </a:lnTo>
                  <a:lnTo>
                    <a:pt x="47345" y="129451"/>
                  </a:lnTo>
                  <a:lnTo>
                    <a:pt x="45910" y="130898"/>
                  </a:lnTo>
                  <a:lnTo>
                    <a:pt x="45910" y="134454"/>
                  </a:lnTo>
                  <a:lnTo>
                    <a:pt x="47345" y="135902"/>
                  </a:lnTo>
                  <a:lnTo>
                    <a:pt x="50914" y="135902"/>
                  </a:lnTo>
                  <a:lnTo>
                    <a:pt x="52362" y="134454"/>
                  </a:lnTo>
                  <a:lnTo>
                    <a:pt x="52362" y="132676"/>
                  </a:lnTo>
                  <a:lnTo>
                    <a:pt x="52362" y="130898"/>
                  </a:lnTo>
                  <a:close/>
                </a:path>
                <a:path w="78740" h="187959">
                  <a:moveTo>
                    <a:pt x="52362" y="117957"/>
                  </a:moveTo>
                  <a:lnTo>
                    <a:pt x="50914" y="116509"/>
                  </a:lnTo>
                  <a:lnTo>
                    <a:pt x="47345" y="116509"/>
                  </a:lnTo>
                  <a:lnTo>
                    <a:pt x="45910" y="117957"/>
                  </a:lnTo>
                  <a:lnTo>
                    <a:pt x="45910" y="121513"/>
                  </a:lnTo>
                  <a:lnTo>
                    <a:pt x="47345" y="122961"/>
                  </a:lnTo>
                  <a:lnTo>
                    <a:pt x="50914" y="122961"/>
                  </a:lnTo>
                  <a:lnTo>
                    <a:pt x="52362" y="121513"/>
                  </a:lnTo>
                  <a:lnTo>
                    <a:pt x="52362" y="119735"/>
                  </a:lnTo>
                  <a:lnTo>
                    <a:pt x="52362" y="117957"/>
                  </a:lnTo>
                  <a:close/>
                </a:path>
                <a:path w="78740" h="187959">
                  <a:moveTo>
                    <a:pt x="52362" y="105003"/>
                  </a:moveTo>
                  <a:lnTo>
                    <a:pt x="50914" y="103555"/>
                  </a:lnTo>
                  <a:lnTo>
                    <a:pt x="47345" y="103555"/>
                  </a:lnTo>
                  <a:lnTo>
                    <a:pt x="45910" y="105003"/>
                  </a:lnTo>
                  <a:lnTo>
                    <a:pt x="45910" y="108559"/>
                  </a:lnTo>
                  <a:lnTo>
                    <a:pt x="47345" y="110007"/>
                  </a:lnTo>
                  <a:lnTo>
                    <a:pt x="50914" y="110007"/>
                  </a:lnTo>
                  <a:lnTo>
                    <a:pt x="52362" y="108559"/>
                  </a:lnTo>
                  <a:lnTo>
                    <a:pt x="52362" y="106781"/>
                  </a:lnTo>
                  <a:lnTo>
                    <a:pt x="52362" y="105003"/>
                  </a:lnTo>
                  <a:close/>
                </a:path>
                <a:path w="78740" h="187959">
                  <a:moveTo>
                    <a:pt x="52362" y="92062"/>
                  </a:moveTo>
                  <a:lnTo>
                    <a:pt x="50914" y="90614"/>
                  </a:lnTo>
                  <a:lnTo>
                    <a:pt x="47345" y="90614"/>
                  </a:lnTo>
                  <a:lnTo>
                    <a:pt x="45910" y="92062"/>
                  </a:lnTo>
                  <a:lnTo>
                    <a:pt x="45910" y="95618"/>
                  </a:lnTo>
                  <a:lnTo>
                    <a:pt x="47345" y="97066"/>
                  </a:lnTo>
                  <a:lnTo>
                    <a:pt x="50914" y="97066"/>
                  </a:lnTo>
                  <a:lnTo>
                    <a:pt x="52362" y="95618"/>
                  </a:lnTo>
                  <a:lnTo>
                    <a:pt x="52362" y="93840"/>
                  </a:lnTo>
                  <a:lnTo>
                    <a:pt x="52362" y="92062"/>
                  </a:lnTo>
                  <a:close/>
                </a:path>
                <a:path w="78740" h="187959">
                  <a:moveTo>
                    <a:pt x="52362" y="79121"/>
                  </a:moveTo>
                  <a:lnTo>
                    <a:pt x="50914" y="77673"/>
                  </a:lnTo>
                  <a:lnTo>
                    <a:pt x="47345" y="77673"/>
                  </a:lnTo>
                  <a:lnTo>
                    <a:pt x="45910" y="79121"/>
                  </a:lnTo>
                  <a:lnTo>
                    <a:pt x="45910" y="82677"/>
                  </a:lnTo>
                  <a:lnTo>
                    <a:pt x="47345" y="84124"/>
                  </a:lnTo>
                  <a:lnTo>
                    <a:pt x="50914" y="84124"/>
                  </a:lnTo>
                  <a:lnTo>
                    <a:pt x="52362" y="82677"/>
                  </a:lnTo>
                  <a:lnTo>
                    <a:pt x="52362" y="80899"/>
                  </a:lnTo>
                  <a:lnTo>
                    <a:pt x="52362" y="79121"/>
                  </a:lnTo>
                  <a:close/>
                </a:path>
                <a:path w="78740" h="187959">
                  <a:moveTo>
                    <a:pt x="52362" y="66167"/>
                  </a:moveTo>
                  <a:lnTo>
                    <a:pt x="50914" y="64719"/>
                  </a:lnTo>
                  <a:lnTo>
                    <a:pt x="47345" y="64719"/>
                  </a:lnTo>
                  <a:lnTo>
                    <a:pt x="45910" y="66167"/>
                  </a:lnTo>
                  <a:lnTo>
                    <a:pt x="45910" y="69723"/>
                  </a:lnTo>
                  <a:lnTo>
                    <a:pt x="47345" y="71170"/>
                  </a:lnTo>
                  <a:lnTo>
                    <a:pt x="50914" y="71170"/>
                  </a:lnTo>
                  <a:lnTo>
                    <a:pt x="52362" y="69723"/>
                  </a:lnTo>
                  <a:lnTo>
                    <a:pt x="52362" y="67945"/>
                  </a:lnTo>
                  <a:lnTo>
                    <a:pt x="52362" y="66167"/>
                  </a:lnTo>
                  <a:close/>
                </a:path>
                <a:path w="78740" h="187959">
                  <a:moveTo>
                    <a:pt x="52362" y="53225"/>
                  </a:moveTo>
                  <a:lnTo>
                    <a:pt x="50914" y="51777"/>
                  </a:lnTo>
                  <a:lnTo>
                    <a:pt x="47345" y="51777"/>
                  </a:lnTo>
                  <a:lnTo>
                    <a:pt x="45910" y="53225"/>
                  </a:lnTo>
                  <a:lnTo>
                    <a:pt x="45910" y="56781"/>
                  </a:lnTo>
                  <a:lnTo>
                    <a:pt x="47345" y="58229"/>
                  </a:lnTo>
                  <a:lnTo>
                    <a:pt x="50914" y="58229"/>
                  </a:lnTo>
                  <a:lnTo>
                    <a:pt x="52362" y="56781"/>
                  </a:lnTo>
                  <a:lnTo>
                    <a:pt x="52362" y="55003"/>
                  </a:lnTo>
                  <a:lnTo>
                    <a:pt x="52362" y="53225"/>
                  </a:lnTo>
                  <a:close/>
                </a:path>
                <a:path w="78740" h="187959">
                  <a:moveTo>
                    <a:pt x="52362" y="40284"/>
                  </a:moveTo>
                  <a:lnTo>
                    <a:pt x="50914" y="38836"/>
                  </a:lnTo>
                  <a:lnTo>
                    <a:pt x="47345" y="38836"/>
                  </a:lnTo>
                  <a:lnTo>
                    <a:pt x="45910" y="40284"/>
                  </a:lnTo>
                  <a:lnTo>
                    <a:pt x="45910" y="43840"/>
                  </a:lnTo>
                  <a:lnTo>
                    <a:pt x="47345" y="45288"/>
                  </a:lnTo>
                  <a:lnTo>
                    <a:pt x="50914" y="45288"/>
                  </a:lnTo>
                  <a:lnTo>
                    <a:pt x="52362" y="43840"/>
                  </a:lnTo>
                  <a:lnTo>
                    <a:pt x="52362" y="42062"/>
                  </a:lnTo>
                  <a:lnTo>
                    <a:pt x="52362" y="40284"/>
                  </a:lnTo>
                  <a:close/>
                </a:path>
                <a:path w="78740" h="187959">
                  <a:moveTo>
                    <a:pt x="52362" y="27330"/>
                  </a:moveTo>
                  <a:lnTo>
                    <a:pt x="50914" y="25882"/>
                  </a:lnTo>
                  <a:lnTo>
                    <a:pt x="47345" y="25882"/>
                  </a:lnTo>
                  <a:lnTo>
                    <a:pt x="45910" y="27330"/>
                  </a:lnTo>
                  <a:lnTo>
                    <a:pt x="45910" y="30886"/>
                  </a:lnTo>
                  <a:lnTo>
                    <a:pt x="47345" y="32334"/>
                  </a:lnTo>
                  <a:lnTo>
                    <a:pt x="50914" y="32334"/>
                  </a:lnTo>
                  <a:lnTo>
                    <a:pt x="52362" y="30886"/>
                  </a:lnTo>
                  <a:lnTo>
                    <a:pt x="52362" y="29108"/>
                  </a:lnTo>
                  <a:lnTo>
                    <a:pt x="52362" y="27330"/>
                  </a:lnTo>
                  <a:close/>
                </a:path>
                <a:path w="78740" h="187959">
                  <a:moveTo>
                    <a:pt x="52362" y="14389"/>
                  </a:moveTo>
                  <a:lnTo>
                    <a:pt x="50914" y="12941"/>
                  </a:lnTo>
                  <a:lnTo>
                    <a:pt x="47345" y="12941"/>
                  </a:lnTo>
                  <a:lnTo>
                    <a:pt x="45910" y="14389"/>
                  </a:lnTo>
                  <a:lnTo>
                    <a:pt x="45910" y="17945"/>
                  </a:lnTo>
                  <a:lnTo>
                    <a:pt x="47345" y="19392"/>
                  </a:lnTo>
                  <a:lnTo>
                    <a:pt x="50914" y="19392"/>
                  </a:lnTo>
                  <a:lnTo>
                    <a:pt x="52362" y="17945"/>
                  </a:lnTo>
                  <a:lnTo>
                    <a:pt x="52362" y="16167"/>
                  </a:lnTo>
                  <a:lnTo>
                    <a:pt x="52362" y="14389"/>
                  </a:lnTo>
                  <a:close/>
                </a:path>
                <a:path w="78740" h="187959">
                  <a:moveTo>
                    <a:pt x="52362" y="1447"/>
                  </a:moveTo>
                  <a:lnTo>
                    <a:pt x="50914" y="0"/>
                  </a:lnTo>
                  <a:lnTo>
                    <a:pt x="47345" y="0"/>
                  </a:lnTo>
                  <a:lnTo>
                    <a:pt x="45910" y="1447"/>
                  </a:lnTo>
                  <a:lnTo>
                    <a:pt x="45910" y="5003"/>
                  </a:lnTo>
                  <a:lnTo>
                    <a:pt x="47345" y="6451"/>
                  </a:lnTo>
                  <a:lnTo>
                    <a:pt x="50914" y="6451"/>
                  </a:lnTo>
                  <a:lnTo>
                    <a:pt x="52362" y="5003"/>
                  </a:lnTo>
                  <a:lnTo>
                    <a:pt x="52362" y="3225"/>
                  </a:lnTo>
                  <a:lnTo>
                    <a:pt x="52362" y="1447"/>
                  </a:lnTo>
                  <a:close/>
                </a:path>
                <a:path w="78740" h="187959">
                  <a:moveTo>
                    <a:pt x="65316" y="182676"/>
                  </a:moveTo>
                  <a:lnTo>
                    <a:pt x="63868" y="181229"/>
                  </a:lnTo>
                  <a:lnTo>
                    <a:pt x="60299" y="181229"/>
                  </a:lnTo>
                  <a:lnTo>
                    <a:pt x="58864" y="182676"/>
                  </a:lnTo>
                  <a:lnTo>
                    <a:pt x="58864" y="185508"/>
                  </a:lnTo>
                  <a:lnTo>
                    <a:pt x="61683" y="187680"/>
                  </a:lnTo>
                  <a:lnTo>
                    <a:pt x="63868" y="187680"/>
                  </a:lnTo>
                  <a:lnTo>
                    <a:pt x="65316" y="186232"/>
                  </a:lnTo>
                  <a:lnTo>
                    <a:pt x="65316" y="182676"/>
                  </a:lnTo>
                  <a:close/>
                </a:path>
                <a:path w="78740" h="187959">
                  <a:moveTo>
                    <a:pt x="65316" y="169735"/>
                  </a:moveTo>
                  <a:lnTo>
                    <a:pt x="63868" y="168287"/>
                  </a:lnTo>
                  <a:lnTo>
                    <a:pt x="60299" y="168287"/>
                  </a:lnTo>
                  <a:lnTo>
                    <a:pt x="58864" y="169735"/>
                  </a:lnTo>
                  <a:lnTo>
                    <a:pt x="58864" y="173291"/>
                  </a:lnTo>
                  <a:lnTo>
                    <a:pt x="60299" y="174739"/>
                  </a:lnTo>
                  <a:lnTo>
                    <a:pt x="63868" y="174739"/>
                  </a:lnTo>
                  <a:lnTo>
                    <a:pt x="65316" y="173291"/>
                  </a:lnTo>
                  <a:lnTo>
                    <a:pt x="65316" y="171513"/>
                  </a:lnTo>
                  <a:lnTo>
                    <a:pt x="65316" y="169735"/>
                  </a:lnTo>
                  <a:close/>
                </a:path>
                <a:path w="78740" h="187959">
                  <a:moveTo>
                    <a:pt x="65316" y="156794"/>
                  </a:moveTo>
                  <a:lnTo>
                    <a:pt x="63868" y="155346"/>
                  </a:lnTo>
                  <a:lnTo>
                    <a:pt x="60299" y="155346"/>
                  </a:lnTo>
                  <a:lnTo>
                    <a:pt x="58864" y="156794"/>
                  </a:lnTo>
                  <a:lnTo>
                    <a:pt x="58864" y="160350"/>
                  </a:lnTo>
                  <a:lnTo>
                    <a:pt x="60299" y="161798"/>
                  </a:lnTo>
                  <a:lnTo>
                    <a:pt x="63868" y="161798"/>
                  </a:lnTo>
                  <a:lnTo>
                    <a:pt x="65316" y="160350"/>
                  </a:lnTo>
                  <a:lnTo>
                    <a:pt x="65316" y="158572"/>
                  </a:lnTo>
                  <a:lnTo>
                    <a:pt x="65316" y="156794"/>
                  </a:lnTo>
                  <a:close/>
                </a:path>
                <a:path w="78740" h="187959">
                  <a:moveTo>
                    <a:pt x="65316" y="143840"/>
                  </a:moveTo>
                  <a:lnTo>
                    <a:pt x="63868" y="142392"/>
                  </a:lnTo>
                  <a:lnTo>
                    <a:pt x="60299" y="142392"/>
                  </a:lnTo>
                  <a:lnTo>
                    <a:pt x="58864" y="143840"/>
                  </a:lnTo>
                  <a:lnTo>
                    <a:pt x="58864" y="147396"/>
                  </a:lnTo>
                  <a:lnTo>
                    <a:pt x="60299" y="148844"/>
                  </a:lnTo>
                  <a:lnTo>
                    <a:pt x="63868" y="148844"/>
                  </a:lnTo>
                  <a:lnTo>
                    <a:pt x="65316" y="147396"/>
                  </a:lnTo>
                  <a:lnTo>
                    <a:pt x="65316" y="145618"/>
                  </a:lnTo>
                  <a:lnTo>
                    <a:pt x="65316" y="143840"/>
                  </a:lnTo>
                  <a:close/>
                </a:path>
                <a:path w="78740" h="187959">
                  <a:moveTo>
                    <a:pt x="65316" y="130898"/>
                  </a:moveTo>
                  <a:lnTo>
                    <a:pt x="63868" y="129451"/>
                  </a:lnTo>
                  <a:lnTo>
                    <a:pt x="60299" y="129451"/>
                  </a:lnTo>
                  <a:lnTo>
                    <a:pt x="58864" y="130898"/>
                  </a:lnTo>
                  <a:lnTo>
                    <a:pt x="58864" y="134454"/>
                  </a:lnTo>
                  <a:lnTo>
                    <a:pt x="60299" y="135902"/>
                  </a:lnTo>
                  <a:lnTo>
                    <a:pt x="63868" y="135902"/>
                  </a:lnTo>
                  <a:lnTo>
                    <a:pt x="65316" y="134454"/>
                  </a:lnTo>
                  <a:lnTo>
                    <a:pt x="65316" y="132676"/>
                  </a:lnTo>
                  <a:lnTo>
                    <a:pt x="65316" y="130898"/>
                  </a:lnTo>
                  <a:close/>
                </a:path>
                <a:path w="78740" h="187959">
                  <a:moveTo>
                    <a:pt x="65316" y="117957"/>
                  </a:moveTo>
                  <a:lnTo>
                    <a:pt x="63868" y="116509"/>
                  </a:lnTo>
                  <a:lnTo>
                    <a:pt x="60299" y="116509"/>
                  </a:lnTo>
                  <a:lnTo>
                    <a:pt x="58864" y="117957"/>
                  </a:lnTo>
                  <a:lnTo>
                    <a:pt x="58864" y="121513"/>
                  </a:lnTo>
                  <a:lnTo>
                    <a:pt x="60299" y="122961"/>
                  </a:lnTo>
                  <a:lnTo>
                    <a:pt x="63868" y="122961"/>
                  </a:lnTo>
                  <a:lnTo>
                    <a:pt x="65316" y="121513"/>
                  </a:lnTo>
                  <a:lnTo>
                    <a:pt x="65316" y="119735"/>
                  </a:lnTo>
                  <a:lnTo>
                    <a:pt x="65316" y="117957"/>
                  </a:lnTo>
                  <a:close/>
                </a:path>
                <a:path w="78740" h="187959">
                  <a:moveTo>
                    <a:pt x="65316" y="105003"/>
                  </a:moveTo>
                  <a:lnTo>
                    <a:pt x="63868" y="103555"/>
                  </a:lnTo>
                  <a:lnTo>
                    <a:pt x="60299" y="103555"/>
                  </a:lnTo>
                  <a:lnTo>
                    <a:pt x="58864" y="105003"/>
                  </a:lnTo>
                  <a:lnTo>
                    <a:pt x="58864" y="108559"/>
                  </a:lnTo>
                  <a:lnTo>
                    <a:pt x="60299" y="110007"/>
                  </a:lnTo>
                  <a:lnTo>
                    <a:pt x="63868" y="110007"/>
                  </a:lnTo>
                  <a:lnTo>
                    <a:pt x="65316" y="108559"/>
                  </a:lnTo>
                  <a:lnTo>
                    <a:pt x="65316" y="106781"/>
                  </a:lnTo>
                  <a:lnTo>
                    <a:pt x="65316" y="105003"/>
                  </a:lnTo>
                  <a:close/>
                </a:path>
                <a:path w="78740" h="187959">
                  <a:moveTo>
                    <a:pt x="65316" y="92062"/>
                  </a:moveTo>
                  <a:lnTo>
                    <a:pt x="63868" y="90614"/>
                  </a:lnTo>
                  <a:lnTo>
                    <a:pt x="60299" y="90614"/>
                  </a:lnTo>
                  <a:lnTo>
                    <a:pt x="58864" y="92062"/>
                  </a:lnTo>
                  <a:lnTo>
                    <a:pt x="58864" y="95618"/>
                  </a:lnTo>
                  <a:lnTo>
                    <a:pt x="60299" y="97066"/>
                  </a:lnTo>
                  <a:lnTo>
                    <a:pt x="63868" y="97066"/>
                  </a:lnTo>
                  <a:lnTo>
                    <a:pt x="65316" y="95618"/>
                  </a:lnTo>
                  <a:lnTo>
                    <a:pt x="65316" y="93840"/>
                  </a:lnTo>
                  <a:lnTo>
                    <a:pt x="65316" y="92062"/>
                  </a:lnTo>
                  <a:close/>
                </a:path>
                <a:path w="78740" h="187959">
                  <a:moveTo>
                    <a:pt x="65316" y="79121"/>
                  </a:moveTo>
                  <a:lnTo>
                    <a:pt x="63868" y="77673"/>
                  </a:lnTo>
                  <a:lnTo>
                    <a:pt x="60299" y="77673"/>
                  </a:lnTo>
                  <a:lnTo>
                    <a:pt x="58864" y="79121"/>
                  </a:lnTo>
                  <a:lnTo>
                    <a:pt x="58864" y="82677"/>
                  </a:lnTo>
                  <a:lnTo>
                    <a:pt x="60299" y="84124"/>
                  </a:lnTo>
                  <a:lnTo>
                    <a:pt x="63868" y="84124"/>
                  </a:lnTo>
                  <a:lnTo>
                    <a:pt x="65316" y="82677"/>
                  </a:lnTo>
                  <a:lnTo>
                    <a:pt x="65316" y="80899"/>
                  </a:lnTo>
                  <a:lnTo>
                    <a:pt x="65316" y="79121"/>
                  </a:lnTo>
                  <a:close/>
                </a:path>
                <a:path w="78740" h="187959">
                  <a:moveTo>
                    <a:pt x="65316" y="66167"/>
                  </a:moveTo>
                  <a:lnTo>
                    <a:pt x="63868" y="64719"/>
                  </a:lnTo>
                  <a:lnTo>
                    <a:pt x="60299" y="64719"/>
                  </a:lnTo>
                  <a:lnTo>
                    <a:pt x="58864" y="66167"/>
                  </a:lnTo>
                  <a:lnTo>
                    <a:pt x="58864" y="69723"/>
                  </a:lnTo>
                  <a:lnTo>
                    <a:pt x="60299" y="71170"/>
                  </a:lnTo>
                  <a:lnTo>
                    <a:pt x="63868" y="71170"/>
                  </a:lnTo>
                  <a:lnTo>
                    <a:pt x="65316" y="69723"/>
                  </a:lnTo>
                  <a:lnTo>
                    <a:pt x="65316" y="67945"/>
                  </a:lnTo>
                  <a:lnTo>
                    <a:pt x="65316" y="66167"/>
                  </a:lnTo>
                  <a:close/>
                </a:path>
                <a:path w="78740" h="187959">
                  <a:moveTo>
                    <a:pt x="65316" y="53225"/>
                  </a:moveTo>
                  <a:lnTo>
                    <a:pt x="63868" y="51777"/>
                  </a:lnTo>
                  <a:lnTo>
                    <a:pt x="60299" y="51777"/>
                  </a:lnTo>
                  <a:lnTo>
                    <a:pt x="58864" y="53225"/>
                  </a:lnTo>
                  <a:lnTo>
                    <a:pt x="58864" y="56781"/>
                  </a:lnTo>
                  <a:lnTo>
                    <a:pt x="60299" y="58229"/>
                  </a:lnTo>
                  <a:lnTo>
                    <a:pt x="63868" y="58229"/>
                  </a:lnTo>
                  <a:lnTo>
                    <a:pt x="65316" y="56781"/>
                  </a:lnTo>
                  <a:lnTo>
                    <a:pt x="65316" y="55003"/>
                  </a:lnTo>
                  <a:lnTo>
                    <a:pt x="65316" y="53225"/>
                  </a:lnTo>
                  <a:close/>
                </a:path>
                <a:path w="78740" h="187959">
                  <a:moveTo>
                    <a:pt x="65316" y="40284"/>
                  </a:moveTo>
                  <a:lnTo>
                    <a:pt x="63868" y="38836"/>
                  </a:lnTo>
                  <a:lnTo>
                    <a:pt x="60299" y="38836"/>
                  </a:lnTo>
                  <a:lnTo>
                    <a:pt x="58864" y="40284"/>
                  </a:lnTo>
                  <a:lnTo>
                    <a:pt x="58864" y="43840"/>
                  </a:lnTo>
                  <a:lnTo>
                    <a:pt x="60299" y="45288"/>
                  </a:lnTo>
                  <a:lnTo>
                    <a:pt x="63868" y="45288"/>
                  </a:lnTo>
                  <a:lnTo>
                    <a:pt x="65316" y="43840"/>
                  </a:lnTo>
                  <a:lnTo>
                    <a:pt x="65316" y="42062"/>
                  </a:lnTo>
                  <a:lnTo>
                    <a:pt x="65316" y="40284"/>
                  </a:lnTo>
                  <a:close/>
                </a:path>
                <a:path w="78740" h="187959">
                  <a:moveTo>
                    <a:pt x="65316" y="27330"/>
                  </a:moveTo>
                  <a:lnTo>
                    <a:pt x="63868" y="25882"/>
                  </a:lnTo>
                  <a:lnTo>
                    <a:pt x="60299" y="25882"/>
                  </a:lnTo>
                  <a:lnTo>
                    <a:pt x="58864" y="27330"/>
                  </a:lnTo>
                  <a:lnTo>
                    <a:pt x="58864" y="30886"/>
                  </a:lnTo>
                  <a:lnTo>
                    <a:pt x="60299" y="32334"/>
                  </a:lnTo>
                  <a:lnTo>
                    <a:pt x="63868" y="32334"/>
                  </a:lnTo>
                  <a:lnTo>
                    <a:pt x="65316" y="30886"/>
                  </a:lnTo>
                  <a:lnTo>
                    <a:pt x="65316" y="29108"/>
                  </a:lnTo>
                  <a:lnTo>
                    <a:pt x="65316" y="27330"/>
                  </a:lnTo>
                  <a:close/>
                </a:path>
                <a:path w="78740" h="187959">
                  <a:moveTo>
                    <a:pt x="65316" y="14389"/>
                  </a:moveTo>
                  <a:lnTo>
                    <a:pt x="63868" y="12941"/>
                  </a:lnTo>
                  <a:lnTo>
                    <a:pt x="60299" y="12941"/>
                  </a:lnTo>
                  <a:lnTo>
                    <a:pt x="58864" y="14389"/>
                  </a:lnTo>
                  <a:lnTo>
                    <a:pt x="58864" y="17945"/>
                  </a:lnTo>
                  <a:lnTo>
                    <a:pt x="60299" y="19392"/>
                  </a:lnTo>
                  <a:lnTo>
                    <a:pt x="63868" y="19392"/>
                  </a:lnTo>
                  <a:lnTo>
                    <a:pt x="65316" y="17945"/>
                  </a:lnTo>
                  <a:lnTo>
                    <a:pt x="65316" y="16167"/>
                  </a:lnTo>
                  <a:lnTo>
                    <a:pt x="65316" y="14389"/>
                  </a:lnTo>
                  <a:close/>
                </a:path>
                <a:path w="78740" h="187959">
                  <a:moveTo>
                    <a:pt x="65316" y="1447"/>
                  </a:moveTo>
                  <a:lnTo>
                    <a:pt x="63868" y="0"/>
                  </a:lnTo>
                  <a:lnTo>
                    <a:pt x="60299" y="0"/>
                  </a:lnTo>
                  <a:lnTo>
                    <a:pt x="58864" y="1447"/>
                  </a:lnTo>
                  <a:lnTo>
                    <a:pt x="58864" y="5003"/>
                  </a:lnTo>
                  <a:lnTo>
                    <a:pt x="60299" y="6451"/>
                  </a:lnTo>
                  <a:lnTo>
                    <a:pt x="63868" y="6451"/>
                  </a:lnTo>
                  <a:lnTo>
                    <a:pt x="65316" y="5003"/>
                  </a:lnTo>
                  <a:lnTo>
                    <a:pt x="65316" y="3225"/>
                  </a:lnTo>
                  <a:lnTo>
                    <a:pt x="65316" y="1447"/>
                  </a:lnTo>
                  <a:close/>
                </a:path>
                <a:path w="78740" h="187959">
                  <a:moveTo>
                    <a:pt x="78257" y="66167"/>
                  </a:moveTo>
                  <a:lnTo>
                    <a:pt x="76809" y="64719"/>
                  </a:lnTo>
                  <a:lnTo>
                    <a:pt x="73240" y="64719"/>
                  </a:lnTo>
                  <a:lnTo>
                    <a:pt x="71805" y="66167"/>
                  </a:lnTo>
                  <a:lnTo>
                    <a:pt x="71805" y="69723"/>
                  </a:lnTo>
                  <a:lnTo>
                    <a:pt x="73240" y="71170"/>
                  </a:lnTo>
                  <a:lnTo>
                    <a:pt x="76809" y="71170"/>
                  </a:lnTo>
                  <a:lnTo>
                    <a:pt x="78257" y="69723"/>
                  </a:lnTo>
                  <a:lnTo>
                    <a:pt x="78257" y="67945"/>
                  </a:lnTo>
                  <a:lnTo>
                    <a:pt x="78257" y="66167"/>
                  </a:lnTo>
                  <a:close/>
                </a:path>
                <a:path w="78740" h="187959">
                  <a:moveTo>
                    <a:pt x="78257" y="53225"/>
                  </a:moveTo>
                  <a:lnTo>
                    <a:pt x="76809" y="51777"/>
                  </a:lnTo>
                  <a:lnTo>
                    <a:pt x="73240" y="51777"/>
                  </a:lnTo>
                  <a:lnTo>
                    <a:pt x="71805" y="53225"/>
                  </a:lnTo>
                  <a:lnTo>
                    <a:pt x="71805" y="56781"/>
                  </a:lnTo>
                  <a:lnTo>
                    <a:pt x="73240" y="58229"/>
                  </a:lnTo>
                  <a:lnTo>
                    <a:pt x="76809" y="58229"/>
                  </a:lnTo>
                  <a:lnTo>
                    <a:pt x="78257" y="56781"/>
                  </a:lnTo>
                  <a:lnTo>
                    <a:pt x="78257" y="55003"/>
                  </a:lnTo>
                  <a:lnTo>
                    <a:pt x="78257" y="53225"/>
                  </a:lnTo>
                  <a:close/>
                </a:path>
                <a:path w="78740" h="187959">
                  <a:moveTo>
                    <a:pt x="78257" y="40284"/>
                  </a:moveTo>
                  <a:lnTo>
                    <a:pt x="76809" y="38836"/>
                  </a:lnTo>
                  <a:lnTo>
                    <a:pt x="73240" y="38836"/>
                  </a:lnTo>
                  <a:lnTo>
                    <a:pt x="71805" y="40284"/>
                  </a:lnTo>
                  <a:lnTo>
                    <a:pt x="71805" y="43840"/>
                  </a:lnTo>
                  <a:lnTo>
                    <a:pt x="73240" y="45288"/>
                  </a:lnTo>
                  <a:lnTo>
                    <a:pt x="76809" y="45288"/>
                  </a:lnTo>
                  <a:lnTo>
                    <a:pt x="78257" y="43840"/>
                  </a:lnTo>
                  <a:lnTo>
                    <a:pt x="78257" y="42062"/>
                  </a:lnTo>
                  <a:lnTo>
                    <a:pt x="78257" y="40284"/>
                  </a:lnTo>
                  <a:close/>
                </a:path>
                <a:path w="78740" h="187959">
                  <a:moveTo>
                    <a:pt x="78257" y="27330"/>
                  </a:moveTo>
                  <a:lnTo>
                    <a:pt x="76809" y="25882"/>
                  </a:lnTo>
                  <a:lnTo>
                    <a:pt x="73240" y="25882"/>
                  </a:lnTo>
                  <a:lnTo>
                    <a:pt x="71805" y="27330"/>
                  </a:lnTo>
                  <a:lnTo>
                    <a:pt x="71805" y="30886"/>
                  </a:lnTo>
                  <a:lnTo>
                    <a:pt x="73240" y="32334"/>
                  </a:lnTo>
                  <a:lnTo>
                    <a:pt x="76809" y="32334"/>
                  </a:lnTo>
                  <a:lnTo>
                    <a:pt x="78257" y="30886"/>
                  </a:lnTo>
                  <a:lnTo>
                    <a:pt x="78257" y="29108"/>
                  </a:lnTo>
                  <a:lnTo>
                    <a:pt x="78257" y="27330"/>
                  </a:lnTo>
                  <a:close/>
                </a:path>
                <a:path w="78740" h="187959">
                  <a:moveTo>
                    <a:pt x="78257" y="14389"/>
                  </a:moveTo>
                  <a:lnTo>
                    <a:pt x="76809" y="12941"/>
                  </a:lnTo>
                  <a:lnTo>
                    <a:pt x="73240" y="12941"/>
                  </a:lnTo>
                  <a:lnTo>
                    <a:pt x="71805" y="14389"/>
                  </a:lnTo>
                  <a:lnTo>
                    <a:pt x="71805" y="17945"/>
                  </a:lnTo>
                  <a:lnTo>
                    <a:pt x="73240" y="19392"/>
                  </a:lnTo>
                  <a:lnTo>
                    <a:pt x="76809" y="19392"/>
                  </a:lnTo>
                  <a:lnTo>
                    <a:pt x="78257" y="17945"/>
                  </a:lnTo>
                  <a:lnTo>
                    <a:pt x="78257" y="16167"/>
                  </a:lnTo>
                  <a:lnTo>
                    <a:pt x="78257" y="14389"/>
                  </a:lnTo>
                  <a:close/>
                </a:path>
                <a:path w="78740" h="187959">
                  <a:moveTo>
                    <a:pt x="78257" y="1447"/>
                  </a:moveTo>
                  <a:lnTo>
                    <a:pt x="76809" y="0"/>
                  </a:lnTo>
                  <a:lnTo>
                    <a:pt x="73240" y="0"/>
                  </a:lnTo>
                  <a:lnTo>
                    <a:pt x="71805" y="1447"/>
                  </a:lnTo>
                  <a:lnTo>
                    <a:pt x="71805" y="5003"/>
                  </a:lnTo>
                  <a:lnTo>
                    <a:pt x="73240" y="6451"/>
                  </a:lnTo>
                  <a:lnTo>
                    <a:pt x="76809" y="6451"/>
                  </a:lnTo>
                  <a:lnTo>
                    <a:pt x="78257" y="5003"/>
                  </a:lnTo>
                  <a:lnTo>
                    <a:pt x="78257" y="3225"/>
                  </a:lnTo>
                  <a:lnTo>
                    <a:pt x="78257" y="1447"/>
                  </a:lnTo>
                  <a:close/>
                </a:path>
              </a:pathLst>
            </a:custGeom>
            <a:solidFill>
              <a:srgbClr val="2EBDDB"/>
            </a:solidFill>
          </p:spPr>
          <p:txBody>
            <a:bodyPr wrap="square" lIns="0" tIns="0" rIns="0" bIns="0" rtlCol="0"/>
            <a:lstStyle/>
            <a:p>
              <a:endParaRPr sz="1227"/>
            </a:p>
          </p:txBody>
        </p:sp>
        <p:sp>
          <p:nvSpPr>
            <p:cNvPr id="11" name="object 11"/>
            <p:cNvSpPr/>
            <p:nvPr/>
          </p:nvSpPr>
          <p:spPr>
            <a:xfrm>
              <a:off x="671106" y="8356193"/>
              <a:ext cx="58419" cy="200025"/>
            </a:xfrm>
            <a:custGeom>
              <a:avLst/>
              <a:gdLst/>
              <a:ahLst/>
              <a:cxnLst/>
              <a:rect l="l" t="t" r="r" b="b"/>
              <a:pathLst>
                <a:path w="58420" h="200025">
                  <a:moveTo>
                    <a:pt x="6451" y="199186"/>
                  </a:moveTo>
                  <a:lnTo>
                    <a:pt x="6375" y="195554"/>
                  </a:lnTo>
                  <a:lnTo>
                    <a:pt x="5003" y="194183"/>
                  </a:lnTo>
                  <a:lnTo>
                    <a:pt x="1435" y="194183"/>
                  </a:lnTo>
                  <a:lnTo>
                    <a:pt x="63" y="195554"/>
                  </a:lnTo>
                  <a:lnTo>
                    <a:pt x="5715" y="199923"/>
                  </a:lnTo>
                  <a:lnTo>
                    <a:pt x="6451" y="199186"/>
                  </a:lnTo>
                  <a:close/>
                </a:path>
                <a:path w="58420" h="200025">
                  <a:moveTo>
                    <a:pt x="6451" y="182676"/>
                  </a:moveTo>
                  <a:lnTo>
                    <a:pt x="5003" y="181229"/>
                  </a:lnTo>
                  <a:lnTo>
                    <a:pt x="1435" y="181229"/>
                  </a:lnTo>
                  <a:lnTo>
                    <a:pt x="0" y="182676"/>
                  </a:lnTo>
                  <a:lnTo>
                    <a:pt x="0" y="186232"/>
                  </a:lnTo>
                  <a:lnTo>
                    <a:pt x="1435" y="187680"/>
                  </a:lnTo>
                  <a:lnTo>
                    <a:pt x="5003" y="187680"/>
                  </a:lnTo>
                  <a:lnTo>
                    <a:pt x="6451" y="186232"/>
                  </a:lnTo>
                  <a:lnTo>
                    <a:pt x="6451" y="184454"/>
                  </a:lnTo>
                  <a:lnTo>
                    <a:pt x="6451" y="182676"/>
                  </a:lnTo>
                  <a:close/>
                </a:path>
                <a:path w="58420" h="200025">
                  <a:moveTo>
                    <a:pt x="6451" y="169735"/>
                  </a:moveTo>
                  <a:lnTo>
                    <a:pt x="5003" y="168287"/>
                  </a:lnTo>
                  <a:lnTo>
                    <a:pt x="1435" y="168287"/>
                  </a:lnTo>
                  <a:lnTo>
                    <a:pt x="0" y="169735"/>
                  </a:lnTo>
                  <a:lnTo>
                    <a:pt x="0" y="173291"/>
                  </a:lnTo>
                  <a:lnTo>
                    <a:pt x="1435" y="174739"/>
                  </a:lnTo>
                  <a:lnTo>
                    <a:pt x="5003" y="174739"/>
                  </a:lnTo>
                  <a:lnTo>
                    <a:pt x="6451" y="173291"/>
                  </a:lnTo>
                  <a:lnTo>
                    <a:pt x="6451" y="171513"/>
                  </a:lnTo>
                  <a:lnTo>
                    <a:pt x="6451" y="169735"/>
                  </a:lnTo>
                  <a:close/>
                </a:path>
                <a:path w="58420" h="200025">
                  <a:moveTo>
                    <a:pt x="6451" y="156794"/>
                  </a:moveTo>
                  <a:lnTo>
                    <a:pt x="5003" y="155346"/>
                  </a:lnTo>
                  <a:lnTo>
                    <a:pt x="1435" y="155346"/>
                  </a:lnTo>
                  <a:lnTo>
                    <a:pt x="0" y="156794"/>
                  </a:lnTo>
                  <a:lnTo>
                    <a:pt x="0" y="160350"/>
                  </a:lnTo>
                  <a:lnTo>
                    <a:pt x="1435" y="161798"/>
                  </a:lnTo>
                  <a:lnTo>
                    <a:pt x="5003" y="161798"/>
                  </a:lnTo>
                  <a:lnTo>
                    <a:pt x="6451" y="160350"/>
                  </a:lnTo>
                  <a:lnTo>
                    <a:pt x="6451" y="158572"/>
                  </a:lnTo>
                  <a:lnTo>
                    <a:pt x="6451" y="156794"/>
                  </a:lnTo>
                  <a:close/>
                </a:path>
                <a:path w="58420" h="200025">
                  <a:moveTo>
                    <a:pt x="6451" y="143840"/>
                  </a:moveTo>
                  <a:lnTo>
                    <a:pt x="5003" y="142392"/>
                  </a:lnTo>
                  <a:lnTo>
                    <a:pt x="1435" y="142392"/>
                  </a:lnTo>
                  <a:lnTo>
                    <a:pt x="0" y="143840"/>
                  </a:lnTo>
                  <a:lnTo>
                    <a:pt x="0" y="147396"/>
                  </a:lnTo>
                  <a:lnTo>
                    <a:pt x="1435" y="148844"/>
                  </a:lnTo>
                  <a:lnTo>
                    <a:pt x="5003" y="148844"/>
                  </a:lnTo>
                  <a:lnTo>
                    <a:pt x="6451" y="147396"/>
                  </a:lnTo>
                  <a:lnTo>
                    <a:pt x="6451" y="145618"/>
                  </a:lnTo>
                  <a:lnTo>
                    <a:pt x="6451" y="143840"/>
                  </a:lnTo>
                  <a:close/>
                </a:path>
                <a:path w="58420" h="200025">
                  <a:moveTo>
                    <a:pt x="6451" y="130898"/>
                  </a:moveTo>
                  <a:lnTo>
                    <a:pt x="5003" y="129451"/>
                  </a:lnTo>
                  <a:lnTo>
                    <a:pt x="1435" y="129451"/>
                  </a:lnTo>
                  <a:lnTo>
                    <a:pt x="0" y="130898"/>
                  </a:lnTo>
                  <a:lnTo>
                    <a:pt x="0" y="134454"/>
                  </a:lnTo>
                  <a:lnTo>
                    <a:pt x="1435" y="135902"/>
                  </a:lnTo>
                  <a:lnTo>
                    <a:pt x="5003" y="135902"/>
                  </a:lnTo>
                  <a:lnTo>
                    <a:pt x="6451" y="134454"/>
                  </a:lnTo>
                  <a:lnTo>
                    <a:pt x="6451" y="132676"/>
                  </a:lnTo>
                  <a:lnTo>
                    <a:pt x="6451" y="130898"/>
                  </a:lnTo>
                  <a:close/>
                </a:path>
                <a:path w="58420" h="200025">
                  <a:moveTo>
                    <a:pt x="6451" y="117957"/>
                  </a:moveTo>
                  <a:lnTo>
                    <a:pt x="5003" y="116509"/>
                  </a:lnTo>
                  <a:lnTo>
                    <a:pt x="1435" y="116509"/>
                  </a:lnTo>
                  <a:lnTo>
                    <a:pt x="0" y="117957"/>
                  </a:lnTo>
                  <a:lnTo>
                    <a:pt x="0" y="121513"/>
                  </a:lnTo>
                  <a:lnTo>
                    <a:pt x="1435" y="122961"/>
                  </a:lnTo>
                  <a:lnTo>
                    <a:pt x="5003" y="122961"/>
                  </a:lnTo>
                  <a:lnTo>
                    <a:pt x="6451" y="121513"/>
                  </a:lnTo>
                  <a:lnTo>
                    <a:pt x="6451" y="119735"/>
                  </a:lnTo>
                  <a:lnTo>
                    <a:pt x="6451" y="117957"/>
                  </a:lnTo>
                  <a:close/>
                </a:path>
                <a:path w="58420" h="200025">
                  <a:moveTo>
                    <a:pt x="6451" y="105003"/>
                  </a:moveTo>
                  <a:lnTo>
                    <a:pt x="5003" y="103555"/>
                  </a:lnTo>
                  <a:lnTo>
                    <a:pt x="1435" y="103555"/>
                  </a:lnTo>
                  <a:lnTo>
                    <a:pt x="0" y="105003"/>
                  </a:lnTo>
                  <a:lnTo>
                    <a:pt x="0" y="108559"/>
                  </a:lnTo>
                  <a:lnTo>
                    <a:pt x="1435" y="110007"/>
                  </a:lnTo>
                  <a:lnTo>
                    <a:pt x="5003" y="110007"/>
                  </a:lnTo>
                  <a:lnTo>
                    <a:pt x="6451" y="108559"/>
                  </a:lnTo>
                  <a:lnTo>
                    <a:pt x="6451" y="106781"/>
                  </a:lnTo>
                  <a:lnTo>
                    <a:pt x="6451" y="105003"/>
                  </a:lnTo>
                  <a:close/>
                </a:path>
                <a:path w="58420" h="200025">
                  <a:moveTo>
                    <a:pt x="6451" y="92062"/>
                  </a:moveTo>
                  <a:lnTo>
                    <a:pt x="5003" y="90614"/>
                  </a:lnTo>
                  <a:lnTo>
                    <a:pt x="1435" y="90614"/>
                  </a:lnTo>
                  <a:lnTo>
                    <a:pt x="0" y="92062"/>
                  </a:lnTo>
                  <a:lnTo>
                    <a:pt x="0" y="95618"/>
                  </a:lnTo>
                  <a:lnTo>
                    <a:pt x="1435" y="97066"/>
                  </a:lnTo>
                  <a:lnTo>
                    <a:pt x="5003" y="97066"/>
                  </a:lnTo>
                  <a:lnTo>
                    <a:pt x="6451" y="95618"/>
                  </a:lnTo>
                  <a:lnTo>
                    <a:pt x="6451" y="93840"/>
                  </a:lnTo>
                  <a:lnTo>
                    <a:pt x="6451" y="92062"/>
                  </a:lnTo>
                  <a:close/>
                </a:path>
                <a:path w="58420" h="200025">
                  <a:moveTo>
                    <a:pt x="6451" y="79121"/>
                  </a:moveTo>
                  <a:lnTo>
                    <a:pt x="5003" y="77673"/>
                  </a:lnTo>
                  <a:lnTo>
                    <a:pt x="1435" y="77673"/>
                  </a:lnTo>
                  <a:lnTo>
                    <a:pt x="0" y="79121"/>
                  </a:lnTo>
                  <a:lnTo>
                    <a:pt x="0" y="82677"/>
                  </a:lnTo>
                  <a:lnTo>
                    <a:pt x="1435" y="84124"/>
                  </a:lnTo>
                  <a:lnTo>
                    <a:pt x="5003" y="84124"/>
                  </a:lnTo>
                  <a:lnTo>
                    <a:pt x="6451" y="82677"/>
                  </a:lnTo>
                  <a:lnTo>
                    <a:pt x="6451" y="80899"/>
                  </a:lnTo>
                  <a:lnTo>
                    <a:pt x="6451" y="79121"/>
                  </a:lnTo>
                  <a:close/>
                </a:path>
                <a:path w="58420" h="200025">
                  <a:moveTo>
                    <a:pt x="6451" y="66167"/>
                  </a:moveTo>
                  <a:lnTo>
                    <a:pt x="5003" y="64719"/>
                  </a:lnTo>
                  <a:lnTo>
                    <a:pt x="1435" y="64719"/>
                  </a:lnTo>
                  <a:lnTo>
                    <a:pt x="0" y="66167"/>
                  </a:lnTo>
                  <a:lnTo>
                    <a:pt x="0" y="69723"/>
                  </a:lnTo>
                  <a:lnTo>
                    <a:pt x="1435" y="71170"/>
                  </a:lnTo>
                  <a:lnTo>
                    <a:pt x="5003" y="71170"/>
                  </a:lnTo>
                  <a:lnTo>
                    <a:pt x="6451" y="69723"/>
                  </a:lnTo>
                  <a:lnTo>
                    <a:pt x="6451" y="67945"/>
                  </a:lnTo>
                  <a:lnTo>
                    <a:pt x="6451" y="66167"/>
                  </a:lnTo>
                  <a:close/>
                </a:path>
                <a:path w="58420" h="200025">
                  <a:moveTo>
                    <a:pt x="19392" y="182676"/>
                  </a:moveTo>
                  <a:lnTo>
                    <a:pt x="17945" y="181229"/>
                  </a:lnTo>
                  <a:lnTo>
                    <a:pt x="14376" y="181229"/>
                  </a:lnTo>
                  <a:lnTo>
                    <a:pt x="12941" y="182676"/>
                  </a:lnTo>
                  <a:lnTo>
                    <a:pt x="12941" y="186232"/>
                  </a:lnTo>
                  <a:lnTo>
                    <a:pt x="14376" y="187680"/>
                  </a:lnTo>
                  <a:lnTo>
                    <a:pt x="17945" y="187680"/>
                  </a:lnTo>
                  <a:lnTo>
                    <a:pt x="19392" y="186232"/>
                  </a:lnTo>
                  <a:lnTo>
                    <a:pt x="19392" y="184454"/>
                  </a:lnTo>
                  <a:lnTo>
                    <a:pt x="19392" y="182676"/>
                  </a:lnTo>
                  <a:close/>
                </a:path>
                <a:path w="58420" h="200025">
                  <a:moveTo>
                    <a:pt x="19392" y="169735"/>
                  </a:moveTo>
                  <a:lnTo>
                    <a:pt x="17945" y="168287"/>
                  </a:lnTo>
                  <a:lnTo>
                    <a:pt x="14376" y="168287"/>
                  </a:lnTo>
                  <a:lnTo>
                    <a:pt x="12941" y="169735"/>
                  </a:lnTo>
                  <a:lnTo>
                    <a:pt x="12941" y="173291"/>
                  </a:lnTo>
                  <a:lnTo>
                    <a:pt x="14376" y="174739"/>
                  </a:lnTo>
                  <a:lnTo>
                    <a:pt x="17945" y="174739"/>
                  </a:lnTo>
                  <a:lnTo>
                    <a:pt x="19392" y="173291"/>
                  </a:lnTo>
                  <a:lnTo>
                    <a:pt x="19392" y="171513"/>
                  </a:lnTo>
                  <a:lnTo>
                    <a:pt x="19392" y="169735"/>
                  </a:lnTo>
                  <a:close/>
                </a:path>
                <a:path w="58420" h="200025">
                  <a:moveTo>
                    <a:pt x="19392" y="156794"/>
                  </a:moveTo>
                  <a:lnTo>
                    <a:pt x="17945" y="155346"/>
                  </a:lnTo>
                  <a:lnTo>
                    <a:pt x="14376" y="155346"/>
                  </a:lnTo>
                  <a:lnTo>
                    <a:pt x="12941" y="156794"/>
                  </a:lnTo>
                  <a:lnTo>
                    <a:pt x="12941" y="160350"/>
                  </a:lnTo>
                  <a:lnTo>
                    <a:pt x="14376" y="161798"/>
                  </a:lnTo>
                  <a:lnTo>
                    <a:pt x="17945" y="161798"/>
                  </a:lnTo>
                  <a:lnTo>
                    <a:pt x="19392" y="160350"/>
                  </a:lnTo>
                  <a:lnTo>
                    <a:pt x="19392" y="158572"/>
                  </a:lnTo>
                  <a:lnTo>
                    <a:pt x="19392" y="156794"/>
                  </a:lnTo>
                  <a:close/>
                </a:path>
                <a:path w="58420" h="200025">
                  <a:moveTo>
                    <a:pt x="19392" y="143840"/>
                  </a:moveTo>
                  <a:lnTo>
                    <a:pt x="17945" y="142392"/>
                  </a:lnTo>
                  <a:lnTo>
                    <a:pt x="14376" y="142392"/>
                  </a:lnTo>
                  <a:lnTo>
                    <a:pt x="12941" y="143840"/>
                  </a:lnTo>
                  <a:lnTo>
                    <a:pt x="12941" y="147396"/>
                  </a:lnTo>
                  <a:lnTo>
                    <a:pt x="14376" y="148844"/>
                  </a:lnTo>
                  <a:lnTo>
                    <a:pt x="17945" y="148844"/>
                  </a:lnTo>
                  <a:lnTo>
                    <a:pt x="19392" y="147396"/>
                  </a:lnTo>
                  <a:lnTo>
                    <a:pt x="19392" y="145618"/>
                  </a:lnTo>
                  <a:lnTo>
                    <a:pt x="19392" y="143840"/>
                  </a:lnTo>
                  <a:close/>
                </a:path>
                <a:path w="58420" h="200025">
                  <a:moveTo>
                    <a:pt x="19392" y="130898"/>
                  </a:moveTo>
                  <a:lnTo>
                    <a:pt x="17945" y="129451"/>
                  </a:lnTo>
                  <a:lnTo>
                    <a:pt x="14376" y="129451"/>
                  </a:lnTo>
                  <a:lnTo>
                    <a:pt x="12941" y="130898"/>
                  </a:lnTo>
                  <a:lnTo>
                    <a:pt x="12941" y="134454"/>
                  </a:lnTo>
                  <a:lnTo>
                    <a:pt x="14376" y="135902"/>
                  </a:lnTo>
                  <a:lnTo>
                    <a:pt x="17945" y="135902"/>
                  </a:lnTo>
                  <a:lnTo>
                    <a:pt x="19392" y="134454"/>
                  </a:lnTo>
                  <a:lnTo>
                    <a:pt x="19392" y="132676"/>
                  </a:lnTo>
                  <a:lnTo>
                    <a:pt x="19392" y="130898"/>
                  </a:lnTo>
                  <a:close/>
                </a:path>
                <a:path w="58420" h="200025">
                  <a:moveTo>
                    <a:pt x="19392" y="117957"/>
                  </a:moveTo>
                  <a:lnTo>
                    <a:pt x="17945" y="116509"/>
                  </a:lnTo>
                  <a:lnTo>
                    <a:pt x="14376" y="116509"/>
                  </a:lnTo>
                  <a:lnTo>
                    <a:pt x="12941" y="117957"/>
                  </a:lnTo>
                  <a:lnTo>
                    <a:pt x="12941" y="121513"/>
                  </a:lnTo>
                  <a:lnTo>
                    <a:pt x="14376" y="122961"/>
                  </a:lnTo>
                  <a:lnTo>
                    <a:pt x="17945" y="122961"/>
                  </a:lnTo>
                  <a:lnTo>
                    <a:pt x="19392" y="121513"/>
                  </a:lnTo>
                  <a:lnTo>
                    <a:pt x="19392" y="119735"/>
                  </a:lnTo>
                  <a:lnTo>
                    <a:pt x="19392" y="117957"/>
                  </a:lnTo>
                  <a:close/>
                </a:path>
                <a:path w="58420" h="200025">
                  <a:moveTo>
                    <a:pt x="19392" y="105003"/>
                  </a:moveTo>
                  <a:lnTo>
                    <a:pt x="17945" y="103555"/>
                  </a:lnTo>
                  <a:lnTo>
                    <a:pt x="14376" y="103555"/>
                  </a:lnTo>
                  <a:lnTo>
                    <a:pt x="12941" y="105003"/>
                  </a:lnTo>
                  <a:lnTo>
                    <a:pt x="12941" y="108559"/>
                  </a:lnTo>
                  <a:lnTo>
                    <a:pt x="14376" y="110007"/>
                  </a:lnTo>
                  <a:lnTo>
                    <a:pt x="17945" y="110007"/>
                  </a:lnTo>
                  <a:lnTo>
                    <a:pt x="19392" y="108559"/>
                  </a:lnTo>
                  <a:lnTo>
                    <a:pt x="19392" y="106781"/>
                  </a:lnTo>
                  <a:lnTo>
                    <a:pt x="19392" y="105003"/>
                  </a:lnTo>
                  <a:close/>
                </a:path>
                <a:path w="58420" h="200025">
                  <a:moveTo>
                    <a:pt x="19392" y="92062"/>
                  </a:moveTo>
                  <a:lnTo>
                    <a:pt x="17945" y="90614"/>
                  </a:lnTo>
                  <a:lnTo>
                    <a:pt x="14376" y="90614"/>
                  </a:lnTo>
                  <a:lnTo>
                    <a:pt x="12941" y="92062"/>
                  </a:lnTo>
                  <a:lnTo>
                    <a:pt x="12941" y="95618"/>
                  </a:lnTo>
                  <a:lnTo>
                    <a:pt x="14376" y="97066"/>
                  </a:lnTo>
                  <a:lnTo>
                    <a:pt x="17945" y="97066"/>
                  </a:lnTo>
                  <a:lnTo>
                    <a:pt x="19392" y="95618"/>
                  </a:lnTo>
                  <a:lnTo>
                    <a:pt x="19392" y="93840"/>
                  </a:lnTo>
                  <a:lnTo>
                    <a:pt x="19392" y="92062"/>
                  </a:lnTo>
                  <a:close/>
                </a:path>
                <a:path w="58420" h="200025">
                  <a:moveTo>
                    <a:pt x="19392" y="79121"/>
                  </a:moveTo>
                  <a:lnTo>
                    <a:pt x="17945" y="77673"/>
                  </a:lnTo>
                  <a:lnTo>
                    <a:pt x="14376" y="77673"/>
                  </a:lnTo>
                  <a:lnTo>
                    <a:pt x="12941" y="79121"/>
                  </a:lnTo>
                  <a:lnTo>
                    <a:pt x="12941" y="82677"/>
                  </a:lnTo>
                  <a:lnTo>
                    <a:pt x="14376" y="84124"/>
                  </a:lnTo>
                  <a:lnTo>
                    <a:pt x="17945" y="84124"/>
                  </a:lnTo>
                  <a:lnTo>
                    <a:pt x="19392" y="82677"/>
                  </a:lnTo>
                  <a:lnTo>
                    <a:pt x="19392" y="80899"/>
                  </a:lnTo>
                  <a:lnTo>
                    <a:pt x="19392" y="79121"/>
                  </a:lnTo>
                  <a:close/>
                </a:path>
                <a:path w="58420" h="200025">
                  <a:moveTo>
                    <a:pt x="19392" y="66167"/>
                  </a:moveTo>
                  <a:lnTo>
                    <a:pt x="17945" y="64719"/>
                  </a:lnTo>
                  <a:lnTo>
                    <a:pt x="14376" y="64719"/>
                  </a:lnTo>
                  <a:lnTo>
                    <a:pt x="12941" y="66167"/>
                  </a:lnTo>
                  <a:lnTo>
                    <a:pt x="12941" y="69723"/>
                  </a:lnTo>
                  <a:lnTo>
                    <a:pt x="14376" y="71170"/>
                  </a:lnTo>
                  <a:lnTo>
                    <a:pt x="17945" y="71170"/>
                  </a:lnTo>
                  <a:lnTo>
                    <a:pt x="19392" y="69723"/>
                  </a:lnTo>
                  <a:lnTo>
                    <a:pt x="19392" y="67945"/>
                  </a:lnTo>
                  <a:lnTo>
                    <a:pt x="19392" y="66167"/>
                  </a:lnTo>
                  <a:close/>
                </a:path>
                <a:path w="58420" h="200025">
                  <a:moveTo>
                    <a:pt x="19392" y="53225"/>
                  </a:moveTo>
                  <a:lnTo>
                    <a:pt x="17945" y="51777"/>
                  </a:lnTo>
                  <a:lnTo>
                    <a:pt x="14376" y="51777"/>
                  </a:lnTo>
                  <a:lnTo>
                    <a:pt x="12941" y="53225"/>
                  </a:lnTo>
                  <a:lnTo>
                    <a:pt x="12941" y="56781"/>
                  </a:lnTo>
                  <a:lnTo>
                    <a:pt x="14376" y="58229"/>
                  </a:lnTo>
                  <a:lnTo>
                    <a:pt x="17945" y="58229"/>
                  </a:lnTo>
                  <a:lnTo>
                    <a:pt x="19392" y="56781"/>
                  </a:lnTo>
                  <a:lnTo>
                    <a:pt x="19392" y="55003"/>
                  </a:lnTo>
                  <a:lnTo>
                    <a:pt x="19392" y="53225"/>
                  </a:lnTo>
                  <a:close/>
                </a:path>
                <a:path w="58420" h="200025">
                  <a:moveTo>
                    <a:pt x="19392" y="40284"/>
                  </a:moveTo>
                  <a:lnTo>
                    <a:pt x="17945" y="38836"/>
                  </a:lnTo>
                  <a:lnTo>
                    <a:pt x="14376" y="38836"/>
                  </a:lnTo>
                  <a:lnTo>
                    <a:pt x="12941" y="40284"/>
                  </a:lnTo>
                  <a:lnTo>
                    <a:pt x="12941" y="43840"/>
                  </a:lnTo>
                  <a:lnTo>
                    <a:pt x="14376" y="45288"/>
                  </a:lnTo>
                  <a:lnTo>
                    <a:pt x="17945" y="45288"/>
                  </a:lnTo>
                  <a:lnTo>
                    <a:pt x="19392" y="43840"/>
                  </a:lnTo>
                  <a:lnTo>
                    <a:pt x="19392" y="42062"/>
                  </a:lnTo>
                  <a:lnTo>
                    <a:pt x="19392" y="40284"/>
                  </a:lnTo>
                  <a:close/>
                </a:path>
                <a:path w="58420" h="200025">
                  <a:moveTo>
                    <a:pt x="19392" y="27330"/>
                  </a:moveTo>
                  <a:lnTo>
                    <a:pt x="17945" y="25882"/>
                  </a:lnTo>
                  <a:lnTo>
                    <a:pt x="14376" y="25882"/>
                  </a:lnTo>
                  <a:lnTo>
                    <a:pt x="12941" y="27330"/>
                  </a:lnTo>
                  <a:lnTo>
                    <a:pt x="12941" y="30886"/>
                  </a:lnTo>
                  <a:lnTo>
                    <a:pt x="14376" y="32334"/>
                  </a:lnTo>
                  <a:lnTo>
                    <a:pt x="17945" y="32334"/>
                  </a:lnTo>
                  <a:lnTo>
                    <a:pt x="19392" y="30886"/>
                  </a:lnTo>
                  <a:lnTo>
                    <a:pt x="19392" y="29108"/>
                  </a:lnTo>
                  <a:lnTo>
                    <a:pt x="19392" y="27330"/>
                  </a:lnTo>
                  <a:close/>
                </a:path>
                <a:path w="58420" h="200025">
                  <a:moveTo>
                    <a:pt x="19392" y="14389"/>
                  </a:moveTo>
                  <a:lnTo>
                    <a:pt x="17945" y="12941"/>
                  </a:lnTo>
                  <a:lnTo>
                    <a:pt x="14376" y="12941"/>
                  </a:lnTo>
                  <a:lnTo>
                    <a:pt x="12941" y="14389"/>
                  </a:lnTo>
                  <a:lnTo>
                    <a:pt x="12941" y="17945"/>
                  </a:lnTo>
                  <a:lnTo>
                    <a:pt x="14376" y="19392"/>
                  </a:lnTo>
                  <a:lnTo>
                    <a:pt x="17945" y="19392"/>
                  </a:lnTo>
                  <a:lnTo>
                    <a:pt x="19392" y="17945"/>
                  </a:lnTo>
                  <a:lnTo>
                    <a:pt x="19392" y="16167"/>
                  </a:lnTo>
                  <a:lnTo>
                    <a:pt x="19392" y="14389"/>
                  </a:lnTo>
                  <a:close/>
                </a:path>
                <a:path w="58420" h="200025">
                  <a:moveTo>
                    <a:pt x="19392" y="1447"/>
                  </a:moveTo>
                  <a:lnTo>
                    <a:pt x="17945" y="0"/>
                  </a:lnTo>
                  <a:lnTo>
                    <a:pt x="14376" y="0"/>
                  </a:lnTo>
                  <a:lnTo>
                    <a:pt x="12941" y="1447"/>
                  </a:lnTo>
                  <a:lnTo>
                    <a:pt x="12941" y="5003"/>
                  </a:lnTo>
                  <a:lnTo>
                    <a:pt x="14376" y="6451"/>
                  </a:lnTo>
                  <a:lnTo>
                    <a:pt x="17945" y="6451"/>
                  </a:lnTo>
                  <a:lnTo>
                    <a:pt x="19392" y="5003"/>
                  </a:lnTo>
                  <a:lnTo>
                    <a:pt x="19392" y="3225"/>
                  </a:lnTo>
                  <a:lnTo>
                    <a:pt x="19392" y="1447"/>
                  </a:lnTo>
                  <a:close/>
                </a:path>
                <a:path w="58420" h="200025">
                  <a:moveTo>
                    <a:pt x="32346" y="182676"/>
                  </a:moveTo>
                  <a:lnTo>
                    <a:pt x="30899" y="181229"/>
                  </a:lnTo>
                  <a:lnTo>
                    <a:pt x="27330" y="181229"/>
                  </a:lnTo>
                  <a:lnTo>
                    <a:pt x="25895" y="182676"/>
                  </a:lnTo>
                  <a:lnTo>
                    <a:pt x="25895" y="186232"/>
                  </a:lnTo>
                  <a:lnTo>
                    <a:pt x="27330" y="187680"/>
                  </a:lnTo>
                  <a:lnTo>
                    <a:pt x="30899" y="187680"/>
                  </a:lnTo>
                  <a:lnTo>
                    <a:pt x="32346" y="186232"/>
                  </a:lnTo>
                  <a:lnTo>
                    <a:pt x="32346" y="184454"/>
                  </a:lnTo>
                  <a:lnTo>
                    <a:pt x="32346" y="182676"/>
                  </a:lnTo>
                  <a:close/>
                </a:path>
                <a:path w="58420" h="200025">
                  <a:moveTo>
                    <a:pt x="32346" y="169735"/>
                  </a:moveTo>
                  <a:lnTo>
                    <a:pt x="30899" y="168287"/>
                  </a:lnTo>
                  <a:lnTo>
                    <a:pt x="27330" y="168287"/>
                  </a:lnTo>
                  <a:lnTo>
                    <a:pt x="25895" y="169735"/>
                  </a:lnTo>
                  <a:lnTo>
                    <a:pt x="25895" y="173291"/>
                  </a:lnTo>
                  <a:lnTo>
                    <a:pt x="27330" y="174739"/>
                  </a:lnTo>
                  <a:lnTo>
                    <a:pt x="30899" y="174739"/>
                  </a:lnTo>
                  <a:lnTo>
                    <a:pt x="32346" y="173291"/>
                  </a:lnTo>
                  <a:lnTo>
                    <a:pt x="32346" y="171513"/>
                  </a:lnTo>
                  <a:lnTo>
                    <a:pt x="32346" y="169735"/>
                  </a:lnTo>
                  <a:close/>
                </a:path>
                <a:path w="58420" h="200025">
                  <a:moveTo>
                    <a:pt x="32346" y="156794"/>
                  </a:moveTo>
                  <a:lnTo>
                    <a:pt x="30899" y="155346"/>
                  </a:lnTo>
                  <a:lnTo>
                    <a:pt x="27330" y="155346"/>
                  </a:lnTo>
                  <a:lnTo>
                    <a:pt x="25895" y="156794"/>
                  </a:lnTo>
                  <a:lnTo>
                    <a:pt x="25895" y="160350"/>
                  </a:lnTo>
                  <a:lnTo>
                    <a:pt x="27330" y="161798"/>
                  </a:lnTo>
                  <a:lnTo>
                    <a:pt x="30899" y="161798"/>
                  </a:lnTo>
                  <a:lnTo>
                    <a:pt x="32346" y="160350"/>
                  </a:lnTo>
                  <a:lnTo>
                    <a:pt x="32346" y="158572"/>
                  </a:lnTo>
                  <a:lnTo>
                    <a:pt x="32346" y="156794"/>
                  </a:lnTo>
                  <a:close/>
                </a:path>
                <a:path w="58420" h="200025">
                  <a:moveTo>
                    <a:pt x="32346" y="143840"/>
                  </a:moveTo>
                  <a:lnTo>
                    <a:pt x="30899" y="142392"/>
                  </a:lnTo>
                  <a:lnTo>
                    <a:pt x="27330" y="142392"/>
                  </a:lnTo>
                  <a:lnTo>
                    <a:pt x="25895" y="143840"/>
                  </a:lnTo>
                  <a:lnTo>
                    <a:pt x="25895" y="147396"/>
                  </a:lnTo>
                  <a:lnTo>
                    <a:pt x="27330" y="148844"/>
                  </a:lnTo>
                  <a:lnTo>
                    <a:pt x="30899" y="148844"/>
                  </a:lnTo>
                  <a:lnTo>
                    <a:pt x="32346" y="147396"/>
                  </a:lnTo>
                  <a:lnTo>
                    <a:pt x="32346" y="145618"/>
                  </a:lnTo>
                  <a:lnTo>
                    <a:pt x="32346" y="143840"/>
                  </a:lnTo>
                  <a:close/>
                </a:path>
                <a:path w="58420" h="200025">
                  <a:moveTo>
                    <a:pt x="32346" y="130898"/>
                  </a:moveTo>
                  <a:lnTo>
                    <a:pt x="30899" y="129451"/>
                  </a:lnTo>
                  <a:lnTo>
                    <a:pt x="27330" y="129451"/>
                  </a:lnTo>
                  <a:lnTo>
                    <a:pt x="25895" y="130898"/>
                  </a:lnTo>
                  <a:lnTo>
                    <a:pt x="25895" y="134454"/>
                  </a:lnTo>
                  <a:lnTo>
                    <a:pt x="27330" y="135902"/>
                  </a:lnTo>
                  <a:lnTo>
                    <a:pt x="30899" y="135902"/>
                  </a:lnTo>
                  <a:lnTo>
                    <a:pt x="32346" y="134454"/>
                  </a:lnTo>
                  <a:lnTo>
                    <a:pt x="32346" y="132676"/>
                  </a:lnTo>
                  <a:lnTo>
                    <a:pt x="32346" y="130898"/>
                  </a:lnTo>
                  <a:close/>
                </a:path>
                <a:path w="58420" h="200025">
                  <a:moveTo>
                    <a:pt x="32346" y="117957"/>
                  </a:moveTo>
                  <a:lnTo>
                    <a:pt x="30899" y="116509"/>
                  </a:lnTo>
                  <a:lnTo>
                    <a:pt x="27330" y="116509"/>
                  </a:lnTo>
                  <a:lnTo>
                    <a:pt x="25895" y="117957"/>
                  </a:lnTo>
                  <a:lnTo>
                    <a:pt x="25895" y="121513"/>
                  </a:lnTo>
                  <a:lnTo>
                    <a:pt x="27330" y="122961"/>
                  </a:lnTo>
                  <a:lnTo>
                    <a:pt x="30899" y="122961"/>
                  </a:lnTo>
                  <a:lnTo>
                    <a:pt x="32346" y="121513"/>
                  </a:lnTo>
                  <a:lnTo>
                    <a:pt x="32346" y="119735"/>
                  </a:lnTo>
                  <a:lnTo>
                    <a:pt x="32346" y="117957"/>
                  </a:lnTo>
                  <a:close/>
                </a:path>
                <a:path w="58420" h="200025">
                  <a:moveTo>
                    <a:pt x="32346" y="105003"/>
                  </a:moveTo>
                  <a:lnTo>
                    <a:pt x="30899" y="103555"/>
                  </a:lnTo>
                  <a:lnTo>
                    <a:pt x="27330" y="103555"/>
                  </a:lnTo>
                  <a:lnTo>
                    <a:pt x="25895" y="105003"/>
                  </a:lnTo>
                  <a:lnTo>
                    <a:pt x="25895" y="108559"/>
                  </a:lnTo>
                  <a:lnTo>
                    <a:pt x="27330" y="110007"/>
                  </a:lnTo>
                  <a:lnTo>
                    <a:pt x="30899" y="110007"/>
                  </a:lnTo>
                  <a:lnTo>
                    <a:pt x="32346" y="108559"/>
                  </a:lnTo>
                  <a:lnTo>
                    <a:pt x="32346" y="106781"/>
                  </a:lnTo>
                  <a:lnTo>
                    <a:pt x="32346" y="105003"/>
                  </a:lnTo>
                  <a:close/>
                </a:path>
                <a:path w="58420" h="200025">
                  <a:moveTo>
                    <a:pt x="32346" y="92062"/>
                  </a:moveTo>
                  <a:lnTo>
                    <a:pt x="30899" y="90614"/>
                  </a:lnTo>
                  <a:lnTo>
                    <a:pt x="27330" y="90614"/>
                  </a:lnTo>
                  <a:lnTo>
                    <a:pt x="25895" y="92062"/>
                  </a:lnTo>
                  <a:lnTo>
                    <a:pt x="25895" y="95618"/>
                  </a:lnTo>
                  <a:lnTo>
                    <a:pt x="27330" y="97066"/>
                  </a:lnTo>
                  <a:lnTo>
                    <a:pt x="30899" y="97066"/>
                  </a:lnTo>
                  <a:lnTo>
                    <a:pt x="32346" y="95618"/>
                  </a:lnTo>
                  <a:lnTo>
                    <a:pt x="32346" y="93840"/>
                  </a:lnTo>
                  <a:lnTo>
                    <a:pt x="32346" y="92062"/>
                  </a:lnTo>
                  <a:close/>
                </a:path>
                <a:path w="58420" h="200025">
                  <a:moveTo>
                    <a:pt x="32346" y="79121"/>
                  </a:moveTo>
                  <a:lnTo>
                    <a:pt x="30899" y="77673"/>
                  </a:lnTo>
                  <a:lnTo>
                    <a:pt x="27330" y="77673"/>
                  </a:lnTo>
                  <a:lnTo>
                    <a:pt x="25895" y="79121"/>
                  </a:lnTo>
                  <a:lnTo>
                    <a:pt x="25895" y="82677"/>
                  </a:lnTo>
                  <a:lnTo>
                    <a:pt x="27330" y="84124"/>
                  </a:lnTo>
                  <a:lnTo>
                    <a:pt x="30899" y="84124"/>
                  </a:lnTo>
                  <a:lnTo>
                    <a:pt x="32346" y="82677"/>
                  </a:lnTo>
                  <a:lnTo>
                    <a:pt x="32346" y="80899"/>
                  </a:lnTo>
                  <a:lnTo>
                    <a:pt x="32346" y="79121"/>
                  </a:lnTo>
                  <a:close/>
                </a:path>
                <a:path w="58420" h="200025">
                  <a:moveTo>
                    <a:pt x="32346" y="66167"/>
                  </a:moveTo>
                  <a:lnTo>
                    <a:pt x="30899" y="64719"/>
                  </a:lnTo>
                  <a:lnTo>
                    <a:pt x="27330" y="64719"/>
                  </a:lnTo>
                  <a:lnTo>
                    <a:pt x="25895" y="66167"/>
                  </a:lnTo>
                  <a:lnTo>
                    <a:pt x="25895" y="69723"/>
                  </a:lnTo>
                  <a:lnTo>
                    <a:pt x="27330" y="71170"/>
                  </a:lnTo>
                  <a:lnTo>
                    <a:pt x="30899" y="71170"/>
                  </a:lnTo>
                  <a:lnTo>
                    <a:pt x="32346" y="69723"/>
                  </a:lnTo>
                  <a:lnTo>
                    <a:pt x="32346" y="67945"/>
                  </a:lnTo>
                  <a:lnTo>
                    <a:pt x="32346" y="66167"/>
                  </a:lnTo>
                  <a:close/>
                </a:path>
                <a:path w="58420" h="200025">
                  <a:moveTo>
                    <a:pt x="32346" y="53225"/>
                  </a:moveTo>
                  <a:lnTo>
                    <a:pt x="30899" y="51777"/>
                  </a:lnTo>
                  <a:lnTo>
                    <a:pt x="27330" y="51777"/>
                  </a:lnTo>
                  <a:lnTo>
                    <a:pt x="25895" y="53225"/>
                  </a:lnTo>
                  <a:lnTo>
                    <a:pt x="25895" y="56781"/>
                  </a:lnTo>
                  <a:lnTo>
                    <a:pt x="27330" y="58229"/>
                  </a:lnTo>
                  <a:lnTo>
                    <a:pt x="30899" y="58229"/>
                  </a:lnTo>
                  <a:lnTo>
                    <a:pt x="32346" y="56781"/>
                  </a:lnTo>
                  <a:lnTo>
                    <a:pt x="32346" y="55003"/>
                  </a:lnTo>
                  <a:lnTo>
                    <a:pt x="32346" y="53225"/>
                  </a:lnTo>
                  <a:close/>
                </a:path>
                <a:path w="58420" h="200025">
                  <a:moveTo>
                    <a:pt x="32346" y="40284"/>
                  </a:moveTo>
                  <a:lnTo>
                    <a:pt x="30899" y="38836"/>
                  </a:lnTo>
                  <a:lnTo>
                    <a:pt x="27330" y="38836"/>
                  </a:lnTo>
                  <a:lnTo>
                    <a:pt x="25895" y="40284"/>
                  </a:lnTo>
                  <a:lnTo>
                    <a:pt x="25895" y="43840"/>
                  </a:lnTo>
                  <a:lnTo>
                    <a:pt x="27330" y="45288"/>
                  </a:lnTo>
                  <a:lnTo>
                    <a:pt x="30899" y="45288"/>
                  </a:lnTo>
                  <a:lnTo>
                    <a:pt x="32346" y="43840"/>
                  </a:lnTo>
                  <a:lnTo>
                    <a:pt x="32346" y="42062"/>
                  </a:lnTo>
                  <a:lnTo>
                    <a:pt x="32346" y="40284"/>
                  </a:lnTo>
                  <a:close/>
                </a:path>
                <a:path w="58420" h="200025">
                  <a:moveTo>
                    <a:pt x="32346" y="27330"/>
                  </a:moveTo>
                  <a:lnTo>
                    <a:pt x="30899" y="25882"/>
                  </a:lnTo>
                  <a:lnTo>
                    <a:pt x="27330" y="25882"/>
                  </a:lnTo>
                  <a:lnTo>
                    <a:pt x="25895" y="27330"/>
                  </a:lnTo>
                  <a:lnTo>
                    <a:pt x="25895" y="30886"/>
                  </a:lnTo>
                  <a:lnTo>
                    <a:pt x="27330" y="32334"/>
                  </a:lnTo>
                  <a:lnTo>
                    <a:pt x="30899" y="32334"/>
                  </a:lnTo>
                  <a:lnTo>
                    <a:pt x="32346" y="30886"/>
                  </a:lnTo>
                  <a:lnTo>
                    <a:pt x="32346" y="29108"/>
                  </a:lnTo>
                  <a:lnTo>
                    <a:pt x="32346" y="27330"/>
                  </a:lnTo>
                  <a:close/>
                </a:path>
                <a:path w="58420" h="200025">
                  <a:moveTo>
                    <a:pt x="32346" y="14389"/>
                  </a:moveTo>
                  <a:lnTo>
                    <a:pt x="30899" y="12941"/>
                  </a:lnTo>
                  <a:lnTo>
                    <a:pt x="27330" y="12941"/>
                  </a:lnTo>
                  <a:lnTo>
                    <a:pt x="25895" y="14389"/>
                  </a:lnTo>
                  <a:lnTo>
                    <a:pt x="25895" y="17945"/>
                  </a:lnTo>
                  <a:lnTo>
                    <a:pt x="27330" y="19392"/>
                  </a:lnTo>
                  <a:lnTo>
                    <a:pt x="30899" y="19392"/>
                  </a:lnTo>
                  <a:lnTo>
                    <a:pt x="32346" y="17945"/>
                  </a:lnTo>
                  <a:lnTo>
                    <a:pt x="32346" y="16167"/>
                  </a:lnTo>
                  <a:lnTo>
                    <a:pt x="32346" y="14389"/>
                  </a:lnTo>
                  <a:close/>
                </a:path>
                <a:path w="58420" h="200025">
                  <a:moveTo>
                    <a:pt x="32346" y="1447"/>
                  </a:moveTo>
                  <a:lnTo>
                    <a:pt x="30899" y="0"/>
                  </a:lnTo>
                  <a:lnTo>
                    <a:pt x="27330" y="0"/>
                  </a:lnTo>
                  <a:lnTo>
                    <a:pt x="25895" y="1447"/>
                  </a:lnTo>
                  <a:lnTo>
                    <a:pt x="25895" y="5003"/>
                  </a:lnTo>
                  <a:lnTo>
                    <a:pt x="27330" y="6451"/>
                  </a:lnTo>
                  <a:lnTo>
                    <a:pt x="30899" y="6451"/>
                  </a:lnTo>
                  <a:lnTo>
                    <a:pt x="32346" y="5003"/>
                  </a:lnTo>
                  <a:lnTo>
                    <a:pt x="32346" y="3225"/>
                  </a:lnTo>
                  <a:lnTo>
                    <a:pt x="32346" y="1447"/>
                  </a:lnTo>
                  <a:close/>
                </a:path>
                <a:path w="58420" h="200025">
                  <a:moveTo>
                    <a:pt x="45288" y="182676"/>
                  </a:moveTo>
                  <a:lnTo>
                    <a:pt x="43840" y="181229"/>
                  </a:lnTo>
                  <a:lnTo>
                    <a:pt x="40271" y="181229"/>
                  </a:lnTo>
                  <a:lnTo>
                    <a:pt x="38836" y="182676"/>
                  </a:lnTo>
                  <a:lnTo>
                    <a:pt x="38836" y="186232"/>
                  </a:lnTo>
                  <a:lnTo>
                    <a:pt x="40271" y="187680"/>
                  </a:lnTo>
                  <a:lnTo>
                    <a:pt x="43840" y="187680"/>
                  </a:lnTo>
                  <a:lnTo>
                    <a:pt x="45288" y="186232"/>
                  </a:lnTo>
                  <a:lnTo>
                    <a:pt x="45288" y="184454"/>
                  </a:lnTo>
                  <a:lnTo>
                    <a:pt x="45288" y="182676"/>
                  </a:lnTo>
                  <a:close/>
                </a:path>
                <a:path w="58420" h="200025">
                  <a:moveTo>
                    <a:pt x="45288" y="169735"/>
                  </a:moveTo>
                  <a:lnTo>
                    <a:pt x="43840" y="168287"/>
                  </a:lnTo>
                  <a:lnTo>
                    <a:pt x="40271" y="168287"/>
                  </a:lnTo>
                  <a:lnTo>
                    <a:pt x="38836" y="169735"/>
                  </a:lnTo>
                  <a:lnTo>
                    <a:pt x="38836" y="173291"/>
                  </a:lnTo>
                  <a:lnTo>
                    <a:pt x="40271" y="174739"/>
                  </a:lnTo>
                  <a:lnTo>
                    <a:pt x="43840" y="174739"/>
                  </a:lnTo>
                  <a:lnTo>
                    <a:pt x="45288" y="173291"/>
                  </a:lnTo>
                  <a:lnTo>
                    <a:pt x="45288" y="171513"/>
                  </a:lnTo>
                  <a:lnTo>
                    <a:pt x="45288" y="169735"/>
                  </a:lnTo>
                  <a:close/>
                </a:path>
                <a:path w="58420" h="200025">
                  <a:moveTo>
                    <a:pt x="45288" y="156794"/>
                  </a:moveTo>
                  <a:lnTo>
                    <a:pt x="43840" y="155346"/>
                  </a:lnTo>
                  <a:lnTo>
                    <a:pt x="40271" y="155346"/>
                  </a:lnTo>
                  <a:lnTo>
                    <a:pt x="38836" y="156794"/>
                  </a:lnTo>
                  <a:lnTo>
                    <a:pt x="38836" y="160350"/>
                  </a:lnTo>
                  <a:lnTo>
                    <a:pt x="40271" y="161798"/>
                  </a:lnTo>
                  <a:lnTo>
                    <a:pt x="43840" y="161798"/>
                  </a:lnTo>
                  <a:lnTo>
                    <a:pt x="45288" y="160350"/>
                  </a:lnTo>
                  <a:lnTo>
                    <a:pt x="45288" y="158572"/>
                  </a:lnTo>
                  <a:lnTo>
                    <a:pt x="45288" y="156794"/>
                  </a:lnTo>
                  <a:close/>
                </a:path>
                <a:path w="58420" h="200025">
                  <a:moveTo>
                    <a:pt x="45288" y="143840"/>
                  </a:moveTo>
                  <a:lnTo>
                    <a:pt x="43840" y="142392"/>
                  </a:lnTo>
                  <a:lnTo>
                    <a:pt x="40271" y="142392"/>
                  </a:lnTo>
                  <a:lnTo>
                    <a:pt x="38836" y="143840"/>
                  </a:lnTo>
                  <a:lnTo>
                    <a:pt x="38836" y="147396"/>
                  </a:lnTo>
                  <a:lnTo>
                    <a:pt x="40271" y="148844"/>
                  </a:lnTo>
                  <a:lnTo>
                    <a:pt x="43840" y="148844"/>
                  </a:lnTo>
                  <a:lnTo>
                    <a:pt x="45288" y="147396"/>
                  </a:lnTo>
                  <a:lnTo>
                    <a:pt x="45288" y="145618"/>
                  </a:lnTo>
                  <a:lnTo>
                    <a:pt x="45288" y="143840"/>
                  </a:lnTo>
                  <a:close/>
                </a:path>
                <a:path w="58420" h="200025">
                  <a:moveTo>
                    <a:pt x="45288" y="130898"/>
                  </a:moveTo>
                  <a:lnTo>
                    <a:pt x="43840" y="129451"/>
                  </a:lnTo>
                  <a:lnTo>
                    <a:pt x="40271" y="129451"/>
                  </a:lnTo>
                  <a:lnTo>
                    <a:pt x="38836" y="130898"/>
                  </a:lnTo>
                  <a:lnTo>
                    <a:pt x="38836" y="134454"/>
                  </a:lnTo>
                  <a:lnTo>
                    <a:pt x="40271" y="135902"/>
                  </a:lnTo>
                  <a:lnTo>
                    <a:pt x="43840" y="135902"/>
                  </a:lnTo>
                  <a:lnTo>
                    <a:pt x="45288" y="134454"/>
                  </a:lnTo>
                  <a:lnTo>
                    <a:pt x="45288" y="132676"/>
                  </a:lnTo>
                  <a:lnTo>
                    <a:pt x="45288" y="130898"/>
                  </a:lnTo>
                  <a:close/>
                </a:path>
                <a:path w="58420" h="200025">
                  <a:moveTo>
                    <a:pt x="45288" y="117957"/>
                  </a:moveTo>
                  <a:lnTo>
                    <a:pt x="43840" y="116509"/>
                  </a:lnTo>
                  <a:lnTo>
                    <a:pt x="40271" y="116509"/>
                  </a:lnTo>
                  <a:lnTo>
                    <a:pt x="38836" y="117957"/>
                  </a:lnTo>
                  <a:lnTo>
                    <a:pt x="38836" y="121513"/>
                  </a:lnTo>
                  <a:lnTo>
                    <a:pt x="40271" y="122961"/>
                  </a:lnTo>
                  <a:lnTo>
                    <a:pt x="43840" y="122961"/>
                  </a:lnTo>
                  <a:lnTo>
                    <a:pt x="45288" y="121513"/>
                  </a:lnTo>
                  <a:lnTo>
                    <a:pt x="45288" y="119735"/>
                  </a:lnTo>
                  <a:lnTo>
                    <a:pt x="45288" y="117957"/>
                  </a:lnTo>
                  <a:close/>
                </a:path>
                <a:path w="58420" h="200025">
                  <a:moveTo>
                    <a:pt x="45288" y="105003"/>
                  </a:moveTo>
                  <a:lnTo>
                    <a:pt x="43840" y="103555"/>
                  </a:lnTo>
                  <a:lnTo>
                    <a:pt x="40271" y="103555"/>
                  </a:lnTo>
                  <a:lnTo>
                    <a:pt x="38836" y="105003"/>
                  </a:lnTo>
                  <a:lnTo>
                    <a:pt x="38836" y="108559"/>
                  </a:lnTo>
                  <a:lnTo>
                    <a:pt x="40271" y="110007"/>
                  </a:lnTo>
                  <a:lnTo>
                    <a:pt x="43840" y="110007"/>
                  </a:lnTo>
                  <a:lnTo>
                    <a:pt x="45288" y="108559"/>
                  </a:lnTo>
                  <a:lnTo>
                    <a:pt x="45288" y="106781"/>
                  </a:lnTo>
                  <a:lnTo>
                    <a:pt x="45288" y="105003"/>
                  </a:lnTo>
                  <a:close/>
                </a:path>
                <a:path w="58420" h="200025">
                  <a:moveTo>
                    <a:pt x="45288" y="92062"/>
                  </a:moveTo>
                  <a:lnTo>
                    <a:pt x="43840" y="90614"/>
                  </a:lnTo>
                  <a:lnTo>
                    <a:pt x="40271" y="90614"/>
                  </a:lnTo>
                  <a:lnTo>
                    <a:pt x="38836" y="92062"/>
                  </a:lnTo>
                  <a:lnTo>
                    <a:pt x="38836" y="95618"/>
                  </a:lnTo>
                  <a:lnTo>
                    <a:pt x="40271" y="97066"/>
                  </a:lnTo>
                  <a:lnTo>
                    <a:pt x="43840" y="97066"/>
                  </a:lnTo>
                  <a:lnTo>
                    <a:pt x="45288" y="95618"/>
                  </a:lnTo>
                  <a:lnTo>
                    <a:pt x="45288" y="93840"/>
                  </a:lnTo>
                  <a:lnTo>
                    <a:pt x="45288" y="92062"/>
                  </a:lnTo>
                  <a:close/>
                </a:path>
                <a:path w="58420" h="200025">
                  <a:moveTo>
                    <a:pt x="45288" y="79121"/>
                  </a:moveTo>
                  <a:lnTo>
                    <a:pt x="43840" y="77673"/>
                  </a:lnTo>
                  <a:lnTo>
                    <a:pt x="40271" y="77673"/>
                  </a:lnTo>
                  <a:lnTo>
                    <a:pt x="38836" y="79121"/>
                  </a:lnTo>
                  <a:lnTo>
                    <a:pt x="38836" y="82677"/>
                  </a:lnTo>
                  <a:lnTo>
                    <a:pt x="40271" y="84124"/>
                  </a:lnTo>
                  <a:lnTo>
                    <a:pt x="43840" y="84124"/>
                  </a:lnTo>
                  <a:lnTo>
                    <a:pt x="45288" y="82677"/>
                  </a:lnTo>
                  <a:lnTo>
                    <a:pt x="45288" y="80899"/>
                  </a:lnTo>
                  <a:lnTo>
                    <a:pt x="45288" y="79121"/>
                  </a:lnTo>
                  <a:close/>
                </a:path>
                <a:path w="58420" h="200025">
                  <a:moveTo>
                    <a:pt x="45288" y="66167"/>
                  </a:moveTo>
                  <a:lnTo>
                    <a:pt x="43840" y="64719"/>
                  </a:lnTo>
                  <a:lnTo>
                    <a:pt x="40271" y="64719"/>
                  </a:lnTo>
                  <a:lnTo>
                    <a:pt x="38836" y="66167"/>
                  </a:lnTo>
                  <a:lnTo>
                    <a:pt x="38836" y="69723"/>
                  </a:lnTo>
                  <a:lnTo>
                    <a:pt x="40271" y="71170"/>
                  </a:lnTo>
                  <a:lnTo>
                    <a:pt x="43840" y="71170"/>
                  </a:lnTo>
                  <a:lnTo>
                    <a:pt x="45288" y="69723"/>
                  </a:lnTo>
                  <a:lnTo>
                    <a:pt x="45288" y="67945"/>
                  </a:lnTo>
                  <a:lnTo>
                    <a:pt x="45288" y="66167"/>
                  </a:lnTo>
                  <a:close/>
                </a:path>
                <a:path w="58420" h="200025">
                  <a:moveTo>
                    <a:pt x="45288" y="53225"/>
                  </a:moveTo>
                  <a:lnTo>
                    <a:pt x="43840" y="51777"/>
                  </a:lnTo>
                  <a:lnTo>
                    <a:pt x="40271" y="51777"/>
                  </a:lnTo>
                  <a:lnTo>
                    <a:pt x="38836" y="53225"/>
                  </a:lnTo>
                  <a:lnTo>
                    <a:pt x="38836" y="56781"/>
                  </a:lnTo>
                  <a:lnTo>
                    <a:pt x="40271" y="58229"/>
                  </a:lnTo>
                  <a:lnTo>
                    <a:pt x="43840" y="58229"/>
                  </a:lnTo>
                  <a:lnTo>
                    <a:pt x="45288" y="56781"/>
                  </a:lnTo>
                  <a:lnTo>
                    <a:pt x="45288" y="55003"/>
                  </a:lnTo>
                  <a:lnTo>
                    <a:pt x="45288" y="53225"/>
                  </a:lnTo>
                  <a:close/>
                </a:path>
                <a:path w="58420" h="200025">
                  <a:moveTo>
                    <a:pt x="45288" y="40284"/>
                  </a:moveTo>
                  <a:lnTo>
                    <a:pt x="43840" y="38836"/>
                  </a:lnTo>
                  <a:lnTo>
                    <a:pt x="40271" y="38836"/>
                  </a:lnTo>
                  <a:lnTo>
                    <a:pt x="38836" y="40284"/>
                  </a:lnTo>
                  <a:lnTo>
                    <a:pt x="38836" y="43840"/>
                  </a:lnTo>
                  <a:lnTo>
                    <a:pt x="40271" y="45288"/>
                  </a:lnTo>
                  <a:lnTo>
                    <a:pt x="43840" y="45288"/>
                  </a:lnTo>
                  <a:lnTo>
                    <a:pt x="45288" y="43840"/>
                  </a:lnTo>
                  <a:lnTo>
                    <a:pt x="45288" y="42062"/>
                  </a:lnTo>
                  <a:lnTo>
                    <a:pt x="45288" y="40284"/>
                  </a:lnTo>
                  <a:close/>
                </a:path>
                <a:path w="58420" h="200025">
                  <a:moveTo>
                    <a:pt x="45288" y="27330"/>
                  </a:moveTo>
                  <a:lnTo>
                    <a:pt x="43840" y="25882"/>
                  </a:lnTo>
                  <a:lnTo>
                    <a:pt x="40271" y="25882"/>
                  </a:lnTo>
                  <a:lnTo>
                    <a:pt x="38836" y="27330"/>
                  </a:lnTo>
                  <a:lnTo>
                    <a:pt x="38836" y="30886"/>
                  </a:lnTo>
                  <a:lnTo>
                    <a:pt x="40271" y="32334"/>
                  </a:lnTo>
                  <a:lnTo>
                    <a:pt x="43840" y="32334"/>
                  </a:lnTo>
                  <a:lnTo>
                    <a:pt x="45288" y="30886"/>
                  </a:lnTo>
                  <a:lnTo>
                    <a:pt x="45288" y="29108"/>
                  </a:lnTo>
                  <a:lnTo>
                    <a:pt x="45288" y="27330"/>
                  </a:lnTo>
                  <a:close/>
                </a:path>
                <a:path w="58420" h="200025">
                  <a:moveTo>
                    <a:pt x="45288" y="14389"/>
                  </a:moveTo>
                  <a:lnTo>
                    <a:pt x="43840" y="12941"/>
                  </a:lnTo>
                  <a:lnTo>
                    <a:pt x="40271" y="12941"/>
                  </a:lnTo>
                  <a:lnTo>
                    <a:pt x="38836" y="14389"/>
                  </a:lnTo>
                  <a:lnTo>
                    <a:pt x="38836" y="17945"/>
                  </a:lnTo>
                  <a:lnTo>
                    <a:pt x="40271" y="19392"/>
                  </a:lnTo>
                  <a:lnTo>
                    <a:pt x="43840" y="19392"/>
                  </a:lnTo>
                  <a:lnTo>
                    <a:pt x="45288" y="17945"/>
                  </a:lnTo>
                  <a:lnTo>
                    <a:pt x="45288" y="16167"/>
                  </a:lnTo>
                  <a:lnTo>
                    <a:pt x="45288" y="14389"/>
                  </a:lnTo>
                  <a:close/>
                </a:path>
                <a:path w="58420" h="200025">
                  <a:moveTo>
                    <a:pt x="45288" y="1447"/>
                  </a:moveTo>
                  <a:lnTo>
                    <a:pt x="43840" y="0"/>
                  </a:lnTo>
                  <a:lnTo>
                    <a:pt x="40271" y="0"/>
                  </a:lnTo>
                  <a:lnTo>
                    <a:pt x="38836" y="1447"/>
                  </a:lnTo>
                  <a:lnTo>
                    <a:pt x="38836" y="5003"/>
                  </a:lnTo>
                  <a:lnTo>
                    <a:pt x="40271" y="6451"/>
                  </a:lnTo>
                  <a:lnTo>
                    <a:pt x="43840" y="6451"/>
                  </a:lnTo>
                  <a:lnTo>
                    <a:pt x="45288" y="5003"/>
                  </a:lnTo>
                  <a:lnTo>
                    <a:pt x="45288" y="3225"/>
                  </a:lnTo>
                  <a:lnTo>
                    <a:pt x="45288" y="1447"/>
                  </a:lnTo>
                  <a:close/>
                </a:path>
                <a:path w="58420" h="200025">
                  <a:moveTo>
                    <a:pt x="58229" y="182676"/>
                  </a:moveTo>
                  <a:lnTo>
                    <a:pt x="56781" y="181229"/>
                  </a:lnTo>
                  <a:lnTo>
                    <a:pt x="53213" y="181229"/>
                  </a:lnTo>
                  <a:lnTo>
                    <a:pt x="51777" y="182676"/>
                  </a:lnTo>
                  <a:lnTo>
                    <a:pt x="51777" y="186232"/>
                  </a:lnTo>
                  <a:lnTo>
                    <a:pt x="53213" y="187680"/>
                  </a:lnTo>
                  <a:lnTo>
                    <a:pt x="56781" y="187680"/>
                  </a:lnTo>
                  <a:lnTo>
                    <a:pt x="58229" y="186232"/>
                  </a:lnTo>
                  <a:lnTo>
                    <a:pt x="58229" y="184454"/>
                  </a:lnTo>
                  <a:lnTo>
                    <a:pt x="58229" y="182676"/>
                  </a:lnTo>
                  <a:close/>
                </a:path>
                <a:path w="58420" h="200025">
                  <a:moveTo>
                    <a:pt x="58229" y="169735"/>
                  </a:moveTo>
                  <a:lnTo>
                    <a:pt x="56781" y="168287"/>
                  </a:lnTo>
                  <a:lnTo>
                    <a:pt x="53213" y="168287"/>
                  </a:lnTo>
                  <a:lnTo>
                    <a:pt x="51777" y="169735"/>
                  </a:lnTo>
                  <a:lnTo>
                    <a:pt x="51777" y="173291"/>
                  </a:lnTo>
                  <a:lnTo>
                    <a:pt x="53213" y="174739"/>
                  </a:lnTo>
                  <a:lnTo>
                    <a:pt x="56781" y="174739"/>
                  </a:lnTo>
                  <a:lnTo>
                    <a:pt x="58229" y="173291"/>
                  </a:lnTo>
                  <a:lnTo>
                    <a:pt x="58229" y="171513"/>
                  </a:lnTo>
                  <a:lnTo>
                    <a:pt x="58229" y="169735"/>
                  </a:lnTo>
                  <a:close/>
                </a:path>
                <a:path w="58420" h="200025">
                  <a:moveTo>
                    <a:pt x="58229" y="156794"/>
                  </a:moveTo>
                  <a:lnTo>
                    <a:pt x="56781" y="155346"/>
                  </a:lnTo>
                  <a:lnTo>
                    <a:pt x="53213" y="155346"/>
                  </a:lnTo>
                  <a:lnTo>
                    <a:pt x="51777" y="156794"/>
                  </a:lnTo>
                  <a:lnTo>
                    <a:pt x="51777" y="160350"/>
                  </a:lnTo>
                  <a:lnTo>
                    <a:pt x="53213" y="161798"/>
                  </a:lnTo>
                  <a:lnTo>
                    <a:pt x="56781" y="161798"/>
                  </a:lnTo>
                  <a:lnTo>
                    <a:pt x="58229" y="160350"/>
                  </a:lnTo>
                  <a:lnTo>
                    <a:pt x="58229" y="158572"/>
                  </a:lnTo>
                  <a:lnTo>
                    <a:pt x="58229" y="156794"/>
                  </a:lnTo>
                  <a:close/>
                </a:path>
                <a:path w="58420" h="200025">
                  <a:moveTo>
                    <a:pt x="58229" y="143840"/>
                  </a:moveTo>
                  <a:lnTo>
                    <a:pt x="56781" y="142392"/>
                  </a:lnTo>
                  <a:lnTo>
                    <a:pt x="53213" y="142392"/>
                  </a:lnTo>
                  <a:lnTo>
                    <a:pt x="51777" y="143840"/>
                  </a:lnTo>
                  <a:lnTo>
                    <a:pt x="51777" y="147396"/>
                  </a:lnTo>
                  <a:lnTo>
                    <a:pt x="53213" y="148844"/>
                  </a:lnTo>
                  <a:lnTo>
                    <a:pt x="56781" y="148844"/>
                  </a:lnTo>
                  <a:lnTo>
                    <a:pt x="58229" y="147396"/>
                  </a:lnTo>
                  <a:lnTo>
                    <a:pt x="58229" y="145618"/>
                  </a:lnTo>
                  <a:lnTo>
                    <a:pt x="58229" y="143840"/>
                  </a:lnTo>
                  <a:close/>
                </a:path>
                <a:path w="58420" h="200025">
                  <a:moveTo>
                    <a:pt x="58229" y="130898"/>
                  </a:moveTo>
                  <a:lnTo>
                    <a:pt x="56781" y="129451"/>
                  </a:lnTo>
                  <a:lnTo>
                    <a:pt x="53213" y="129451"/>
                  </a:lnTo>
                  <a:lnTo>
                    <a:pt x="51777" y="130898"/>
                  </a:lnTo>
                  <a:lnTo>
                    <a:pt x="51777" y="134454"/>
                  </a:lnTo>
                  <a:lnTo>
                    <a:pt x="53213" y="135902"/>
                  </a:lnTo>
                  <a:lnTo>
                    <a:pt x="56781" y="135902"/>
                  </a:lnTo>
                  <a:lnTo>
                    <a:pt x="58229" y="134454"/>
                  </a:lnTo>
                  <a:lnTo>
                    <a:pt x="58229" y="132676"/>
                  </a:lnTo>
                  <a:lnTo>
                    <a:pt x="58229" y="130898"/>
                  </a:lnTo>
                  <a:close/>
                </a:path>
                <a:path w="58420" h="200025">
                  <a:moveTo>
                    <a:pt x="58229" y="117957"/>
                  </a:moveTo>
                  <a:lnTo>
                    <a:pt x="56781" y="116509"/>
                  </a:lnTo>
                  <a:lnTo>
                    <a:pt x="53213" y="116509"/>
                  </a:lnTo>
                  <a:lnTo>
                    <a:pt x="51777" y="117957"/>
                  </a:lnTo>
                  <a:lnTo>
                    <a:pt x="51777" y="121513"/>
                  </a:lnTo>
                  <a:lnTo>
                    <a:pt x="53213" y="122961"/>
                  </a:lnTo>
                  <a:lnTo>
                    <a:pt x="56781" y="122961"/>
                  </a:lnTo>
                  <a:lnTo>
                    <a:pt x="58229" y="121513"/>
                  </a:lnTo>
                  <a:lnTo>
                    <a:pt x="58229" y="119735"/>
                  </a:lnTo>
                  <a:lnTo>
                    <a:pt x="58229" y="117957"/>
                  </a:lnTo>
                  <a:close/>
                </a:path>
                <a:path w="58420" h="200025">
                  <a:moveTo>
                    <a:pt x="58229" y="105003"/>
                  </a:moveTo>
                  <a:lnTo>
                    <a:pt x="56781" y="103555"/>
                  </a:lnTo>
                  <a:lnTo>
                    <a:pt x="53213" y="103555"/>
                  </a:lnTo>
                  <a:lnTo>
                    <a:pt x="51777" y="105003"/>
                  </a:lnTo>
                  <a:lnTo>
                    <a:pt x="51777" y="108559"/>
                  </a:lnTo>
                  <a:lnTo>
                    <a:pt x="53213" y="110007"/>
                  </a:lnTo>
                  <a:lnTo>
                    <a:pt x="56781" y="110007"/>
                  </a:lnTo>
                  <a:lnTo>
                    <a:pt x="58229" y="108559"/>
                  </a:lnTo>
                  <a:lnTo>
                    <a:pt x="58229" y="106781"/>
                  </a:lnTo>
                  <a:lnTo>
                    <a:pt x="58229" y="105003"/>
                  </a:lnTo>
                  <a:close/>
                </a:path>
                <a:path w="58420" h="200025">
                  <a:moveTo>
                    <a:pt x="58229" y="92062"/>
                  </a:moveTo>
                  <a:lnTo>
                    <a:pt x="56781" y="90614"/>
                  </a:lnTo>
                  <a:lnTo>
                    <a:pt x="53213" y="90614"/>
                  </a:lnTo>
                  <a:lnTo>
                    <a:pt x="51777" y="92062"/>
                  </a:lnTo>
                  <a:lnTo>
                    <a:pt x="51777" y="95618"/>
                  </a:lnTo>
                  <a:lnTo>
                    <a:pt x="53213" y="97066"/>
                  </a:lnTo>
                  <a:lnTo>
                    <a:pt x="56781" y="97066"/>
                  </a:lnTo>
                  <a:lnTo>
                    <a:pt x="58229" y="95618"/>
                  </a:lnTo>
                  <a:lnTo>
                    <a:pt x="58229" y="93840"/>
                  </a:lnTo>
                  <a:lnTo>
                    <a:pt x="58229" y="92062"/>
                  </a:lnTo>
                  <a:close/>
                </a:path>
                <a:path w="58420" h="200025">
                  <a:moveTo>
                    <a:pt x="58229" y="79121"/>
                  </a:moveTo>
                  <a:lnTo>
                    <a:pt x="56781" y="77673"/>
                  </a:lnTo>
                  <a:lnTo>
                    <a:pt x="53213" y="77673"/>
                  </a:lnTo>
                  <a:lnTo>
                    <a:pt x="51777" y="79121"/>
                  </a:lnTo>
                  <a:lnTo>
                    <a:pt x="51777" y="82677"/>
                  </a:lnTo>
                  <a:lnTo>
                    <a:pt x="53213" y="84124"/>
                  </a:lnTo>
                  <a:lnTo>
                    <a:pt x="56781" y="84124"/>
                  </a:lnTo>
                  <a:lnTo>
                    <a:pt x="58229" y="82677"/>
                  </a:lnTo>
                  <a:lnTo>
                    <a:pt x="58229" y="80899"/>
                  </a:lnTo>
                  <a:lnTo>
                    <a:pt x="58229" y="79121"/>
                  </a:lnTo>
                  <a:close/>
                </a:path>
                <a:path w="58420" h="200025">
                  <a:moveTo>
                    <a:pt x="58229" y="66167"/>
                  </a:moveTo>
                  <a:lnTo>
                    <a:pt x="56781" y="64719"/>
                  </a:lnTo>
                  <a:lnTo>
                    <a:pt x="53213" y="64719"/>
                  </a:lnTo>
                  <a:lnTo>
                    <a:pt x="51777" y="66167"/>
                  </a:lnTo>
                  <a:lnTo>
                    <a:pt x="51777" y="69723"/>
                  </a:lnTo>
                  <a:lnTo>
                    <a:pt x="53213" y="71170"/>
                  </a:lnTo>
                  <a:lnTo>
                    <a:pt x="56781" y="71170"/>
                  </a:lnTo>
                  <a:lnTo>
                    <a:pt x="58229" y="69723"/>
                  </a:lnTo>
                  <a:lnTo>
                    <a:pt x="58229" y="67945"/>
                  </a:lnTo>
                  <a:lnTo>
                    <a:pt x="58229" y="66167"/>
                  </a:lnTo>
                  <a:close/>
                </a:path>
                <a:path w="58420" h="200025">
                  <a:moveTo>
                    <a:pt x="58229" y="53225"/>
                  </a:moveTo>
                  <a:lnTo>
                    <a:pt x="56781" y="51777"/>
                  </a:lnTo>
                  <a:lnTo>
                    <a:pt x="53213" y="51777"/>
                  </a:lnTo>
                  <a:lnTo>
                    <a:pt x="51777" y="53225"/>
                  </a:lnTo>
                  <a:lnTo>
                    <a:pt x="51777" y="56781"/>
                  </a:lnTo>
                  <a:lnTo>
                    <a:pt x="53213" y="58229"/>
                  </a:lnTo>
                  <a:lnTo>
                    <a:pt x="56781" y="58229"/>
                  </a:lnTo>
                  <a:lnTo>
                    <a:pt x="58229" y="56781"/>
                  </a:lnTo>
                  <a:lnTo>
                    <a:pt x="58229" y="55003"/>
                  </a:lnTo>
                  <a:lnTo>
                    <a:pt x="58229" y="53225"/>
                  </a:lnTo>
                  <a:close/>
                </a:path>
                <a:path w="58420" h="200025">
                  <a:moveTo>
                    <a:pt x="58229" y="40284"/>
                  </a:moveTo>
                  <a:lnTo>
                    <a:pt x="56781" y="38836"/>
                  </a:lnTo>
                  <a:lnTo>
                    <a:pt x="53213" y="38836"/>
                  </a:lnTo>
                  <a:lnTo>
                    <a:pt x="51777" y="40284"/>
                  </a:lnTo>
                  <a:lnTo>
                    <a:pt x="51777" y="43840"/>
                  </a:lnTo>
                  <a:lnTo>
                    <a:pt x="53213" y="45288"/>
                  </a:lnTo>
                  <a:lnTo>
                    <a:pt x="56781" y="45288"/>
                  </a:lnTo>
                  <a:lnTo>
                    <a:pt x="58229" y="43840"/>
                  </a:lnTo>
                  <a:lnTo>
                    <a:pt x="58229" y="42062"/>
                  </a:lnTo>
                  <a:lnTo>
                    <a:pt x="58229" y="40284"/>
                  </a:lnTo>
                  <a:close/>
                </a:path>
                <a:path w="58420" h="200025">
                  <a:moveTo>
                    <a:pt x="58229" y="27330"/>
                  </a:moveTo>
                  <a:lnTo>
                    <a:pt x="56781" y="25882"/>
                  </a:lnTo>
                  <a:lnTo>
                    <a:pt x="53213" y="25882"/>
                  </a:lnTo>
                  <a:lnTo>
                    <a:pt x="51777" y="27330"/>
                  </a:lnTo>
                  <a:lnTo>
                    <a:pt x="51777" y="30886"/>
                  </a:lnTo>
                  <a:lnTo>
                    <a:pt x="53213" y="32334"/>
                  </a:lnTo>
                  <a:lnTo>
                    <a:pt x="56781" y="32334"/>
                  </a:lnTo>
                  <a:lnTo>
                    <a:pt x="58229" y="30886"/>
                  </a:lnTo>
                  <a:lnTo>
                    <a:pt x="58229" y="29108"/>
                  </a:lnTo>
                  <a:lnTo>
                    <a:pt x="58229" y="27330"/>
                  </a:lnTo>
                  <a:close/>
                </a:path>
                <a:path w="58420" h="200025">
                  <a:moveTo>
                    <a:pt x="58229" y="14389"/>
                  </a:moveTo>
                  <a:lnTo>
                    <a:pt x="56781" y="12941"/>
                  </a:lnTo>
                  <a:lnTo>
                    <a:pt x="53213" y="12941"/>
                  </a:lnTo>
                  <a:lnTo>
                    <a:pt x="51777" y="14389"/>
                  </a:lnTo>
                  <a:lnTo>
                    <a:pt x="51777" y="17945"/>
                  </a:lnTo>
                  <a:lnTo>
                    <a:pt x="53213" y="19392"/>
                  </a:lnTo>
                  <a:lnTo>
                    <a:pt x="56781" y="19392"/>
                  </a:lnTo>
                  <a:lnTo>
                    <a:pt x="58229" y="17945"/>
                  </a:lnTo>
                  <a:lnTo>
                    <a:pt x="58229" y="16167"/>
                  </a:lnTo>
                  <a:lnTo>
                    <a:pt x="58229" y="14389"/>
                  </a:lnTo>
                  <a:close/>
                </a:path>
                <a:path w="58420" h="200025">
                  <a:moveTo>
                    <a:pt x="58229" y="1447"/>
                  </a:moveTo>
                  <a:lnTo>
                    <a:pt x="56781" y="0"/>
                  </a:lnTo>
                  <a:lnTo>
                    <a:pt x="53213" y="0"/>
                  </a:lnTo>
                  <a:lnTo>
                    <a:pt x="51777" y="1447"/>
                  </a:lnTo>
                  <a:lnTo>
                    <a:pt x="51777" y="5003"/>
                  </a:lnTo>
                  <a:lnTo>
                    <a:pt x="53213" y="6451"/>
                  </a:lnTo>
                  <a:lnTo>
                    <a:pt x="56781" y="6451"/>
                  </a:lnTo>
                  <a:lnTo>
                    <a:pt x="58229" y="5003"/>
                  </a:lnTo>
                  <a:lnTo>
                    <a:pt x="58229" y="3225"/>
                  </a:lnTo>
                  <a:lnTo>
                    <a:pt x="58229" y="1447"/>
                  </a:lnTo>
                  <a:close/>
                </a:path>
              </a:pathLst>
            </a:custGeom>
            <a:solidFill>
              <a:srgbClr val="2EBDDB"/>
            </a:solidFill>
          </p:spPr>
          <p:txBody>
            <a:bodyPr wrap="square" lIns="0" tIns="0" rIns="0" bIns="0" rtlCol="0"/>
            <a:lstStyle/>
            <a:p>
              <a:endParaRPr sz="1227"/>
            </a:p>
          </p:txBody>
        </p:sp>
        <p:sp>
          <p:nvSpPr>
            <p:cNvPr id="12" name="object 12"/>
            <p:cNvSpPr/>
            <p:nvPr/>
          </p:nvSpPr>
          <p:spPr>
            <a:xfrm>
              <a:off x="671169" y="8356193"/>
              <a:ext cx="240029" cy="226695"/>
            </a:xfrm>
            <a:custGeom>
              <a:avLst/>
              <a:gdLst/>
              <a:ahLst/>
              <a:cxnLst/>
              <a:rect l="l" t="t" r="r" b="b"/>
              <a:pathLst>
                <a:path w="240030" h="226695">
                  <a:moveTo>
                    <a:pt x="6388" y="199186"/>
                  </a:moveTo>
                  <a:lnTo>
                    <a:pt x="6311" y="195554"/>
                  </a:lnTo>
                  <a:lnTo>
                    <a:pt x="4940" y="194183"/>
                  </a:lnTo>
                  <a:lnTo>
                    <a:pt x="1371" y="194183"/>
                  </a:lnTo>
                  <a:lnTo>
                    <a:pt x="0" y="195554"/>
                  </a:lnTo>
                  <a:lnTo>
                    <a:pt x="5651" y="199923"/>
                  </a:lnTo>
                  <a:lnTo>
                    <a:pt x="6388" y="199186"/>
                  </a:lnTo>
                  <a:close/>
                </a:path>
                <a:path w="240030" h="226695">
                  <a:moveTo>
                    <a:pt x="19329" y="208572"/>
                  </a:moveTo>
                  <a:lnTo>
                    <a:pt x="17881" y="207124"/>
                  </a:lnTo>
                  <a:lnTo>
                    <a:pt x="14973" y="207124"/>
                  </a:lnTo>
                  <a:lnTo>
                    <a:pt x="19329" y="210489"/>
                  </a:lnTo>
                  <a:lnTo>
                    <a:pt x="19329" y="208572"/>
                  </a:lnTo>
                  <a:close/>
                </a:path>
                <a:path w="240030" h="226695">
                  <a:moveTo>
                    <a:pt x="19329" y="195630"/>
                  </a:moveTo>
                  <a:lnTo>
                    <a:pt x="17881" y="194183"/>
                  </a:lnTo>
                  <a:lnTo>
                    <a:pt x="14312" y="194183"/>
                  </a:lnTo>
                  <a:lnTo>
                    <a:pt x="12877" y="195630"/>
                  </a:lnTo>
                  <a:lnTo>
                    <a:pt x="12877" y="199186"/>
                  </a:lnTo>
                  <a:lnTo>
                    <a:pt x="14312" y="200634"/>
                  </a:lnTo>
                  <a:lnTo>
                    <a:pt x="17881" y="200634"/>
                  </a:lnTo>
                  <a:lnTo>
                    <a:pt x="19329" y="199186"/>
                  </a:lnTo>
                  <a:lnTo>
                    <a:pt x="19329" y="197408"/>
                  </a:lnTo>
                  <a:lnTo>
                    <a:pt x="19329" y="195630"/>
                  </a:lnTo>
                  <a:close/>
                </a:path>
                <a:path w="240030" h="226695">
                  <a:moveTo>
                    <a:pt x="32283" y="208572"/>
                  </a:moveTo>
                  <a:lnTo>
                    <a:pt x="30835" y="207124"/>
                  </a:lnTo>
                  <a:lnTo>
                    <a:pt x="27266" y="207124"/>
                  </a:lnTo>
                  <a:lnTo>
                    <a:pt x="25831" y="208572"/>
                  </a:lnTo>
                  <a:lnTo>
                    <a:pt x="25831" y="212128"/>
                  </a:lnTo>
                  <a:lnTo>
                    <a:pt x="27266" y="213575"/>
                  </a:lnTo>
                  <a:lnTo>
                    <a:pt x="30835" y="213575"/>
                  </a:lnTo>
                  <a:lnTo>
                    <a:pt x="32283" y="212128"/>
                  </a:lnTo>
                  <a:lnTo>
                    <a:pt x="32283" y="210350"/>
                  </a:lnTo>
                  <a:lnTo>
                    <a:pt x="32283" y="208572"/>
                  </a:lnTo>
                  <a:close/>
                </a:path>
                <a:path w="240030" h="226695">
                  <a:moveTo>
                    <a:pt x="32283" y="195630"/>
                  </a:moveTo>
                  <a:lnTo>
                    <a:pt x="30835" y="194183"/>
                  </a:lnTo>
                  <a:lnTo>
                    <a:pt x="27266" y="194183"/>
                  </a:lnTo>
                  <a:lnTo>
                    <a:pt x="25831" y="195630"/>
                  </a:lnTo>
                  <a:lnTo>
                    <a:pt x="25831" y="199186"/>
                  </a:lnTo>
                  <a:lnTo>
                    <a:pt x="27266" y="200634"/>
                  </a:lnTo>
                  <a:lnTo>
                    <a:pt x="30835" y="200634"/>
                  </a:lnTo>
                  <a:lnTo>
                    <a:pt x="32283" y="199186"/>
                  </a:lnTo>
                  <a:lnTo>
                    <a:pt x="32283" y="197408"/>
                  </a:lnTo>
                  <a:lnTo>
                    <a:pt x="32283" y="195630"/>
                  </a:lnTo>
                  <a:close/>
                </a:path>
                <a:path w="240030" h="226695">
                  <a:moveTo>
                    <a:pt x="45224" y="221513"/>
                  </a:moveTo>
                  <a:lnTo>
                    <a:pt x="43776" y="220065"/>
                  </a:lnTo>
                  <a:lnTo>
                    <a:pt x="40919" y="220065"/>
                  </a:lnTo>
                  <a:lnTo>
                    <a:pt x="45224" y="221894"/>
                  </a:lnTo>
                  <a:lnTo>
                    <a:pt x="45224" y="221513"/>
                  </a:lnTo>
                  <a:close/>
                </a:path>
                <a:path w="240030" h="226695">
                  <a:moveTo>
                    <a:pt x="45224" y="208572"/>
                  </a:moveTo>
                  <a:lnTo>
                    <a:pt x="43776" y="207124"/>
                  </a:lnTo>
                  <a:lnTo>
                    <a:pt x="40208" y="207124"/>
                  </a:lnTo>
                  <a:lnTo>
                    <a:pt x="38773" y="208572"/>
                  </a:lnTo>
                  <a:lnTo>
                    <a:pt x="38773" y="212128"/>
                  </a:lnTo>
                  <a:lnTo>
                    <a:pt x="40208" y="213575"/>
                  </a:lnTo>
                  <a:lnTo>
                    <a:pt x="43776" y="213575"/>
                  </a:lnTo>
                  <a:lnTo>
                    <a:pt x="45224" y="212128"/>
                  </a:lnTo>
                  <a:lnTo>
                    <a:pt x="45224" y="210350"/>
                  </a:lnTo>
                  <a:lnTo>
                    <a:pt x="45224" y="208572"/>
                  </a:lnTo>
                  <a:close/>
                </a:path>
                <a:path w="240030" h="226695">
                  <a:moveTo>
                    <a:pt x="45224" y="195630"/>
                  </a:moveTo>
                  <a:lnTo>
                    <a:pt x="43776" y="194183"/>
                  </a:lnTo>
                  <a:lnTo>
                    <a:pt x="40208" y="194183"/>
                  </a:lnTo>
                  <a:lnTo>
                    <a:pt x="38773" y="195630"/>
                  </a:lnTo>
                  <a:lnTo>
                    <a:pt x="38773" y="199186"/>
                  </a:lnTo>
                  <a:lnTo>
                    <a:pt x="40208" y="200634"/>
                  </a:lnTo>
                  <a:lnTo>
                    <a:pt x="43776" y="200634"/>
                  </a:lnTo>
                  <a:lnTo>
                    <a:pt x="45224" y="199186"/>
                  </a:lnTo>
                  <a:lnTo>
                    <a:pt x="45224" y="197408"/>
                  </a:lnTo>
                  <a:lnTo>
                    <a:pt x="45224" y="195630"/>
                  </a:lnTo>
                  <a:close/>
                </a:path>
                <a:path w="240030" h="226695">
                  <a:moveTo>
                    <a:pt x="58166" y="221513"/>
                  </a:moveTo>
                  <a:lnTo>
                    <a:pt x="56718" y="220065"/>
                  </a:lnTo>
                  <a:lnTo>
                    <a:pt x="53149" y="220065"/>
                  </a:lnTo>
                  <a:lnTo>
                    <a:pt x="51714" y="221513"/>
                  </a:lnTo>
                  <a:lnTo>
                    <a:pt x="51714" y="224624"/>
                  </a:lnTo>
                  <a:lnTo>
                    <a:pt x="56210" y="226517"/>
                  </a:lnTo>
                  <a:lnTo>
                    <a:pt x="56718" y="226517"/>
                  </a:lnTo>
                  <a:lnTo>
                    <a:pt x="58166" y="225069"/>
                  </a:lnTo>
                  <a:lnTo>
                    <a:pt x="58166" y="221513"/>
                  </a:lnTo>
                  <a:close/>
                </a:path>
                <a:path w="240030" h="226695">
                  <a:moveTo>
                    <a:pt x="58166" y="208572"/>
                  </a:moveTo>
                  <a:lnTo>
                    <a:pt x="56718" y="207124"/>
                  </a:lnTo>
                  <a:lnTo>
                    <a:pt x="53149" y="207124"/>
                  </a:lnTo>
                  <a:lnTo>
                    <a:pt x="51714" y="208572"/>
                  </a:lnTo>
                  <a:lnTo>
                    <a:pt x="51714" y="212128"/>
                  </a:lnTo>
                  <a:lnTo>
                    <a:pt x="53149" y="213575"/>
                  </a:lnTo>
                  <a:lnTo>
                    <a:pt x="56718" y="213575"/>
                  </a:lnTo>
                  <a:lnTo>
                    <a:pt x="58166" y="212128"/>
                  </a:lnTo>
                  <a:lnTo>
                    <a:pt x="58166" y="210350"/>
                  </a:lnTo>
                  <a:lnTo>
                    <a:pt x="58166" y="208572"/>
                  </a:lnTo>
                  <a:close/>
                </a:path>
                <a:path w="240030" h="226695">
                  <a:moveTo>
                    <a:pt x="58166" y="195630"/>
                  </a:moveTo>
                  <a:lnTo>
                    <a:pt x="56718" y="194183"/>
                  </a:lnTo>
                  <a:lnTo>
                    <a:pt x="53149" y="194183"/>
                  </a:lnTo>
                  <a:lnTo>
                    <a:pt x="51714" y="195630"/>
                  </a:lnTo>
                  <a:lnTo>
                    <a:pt x="51714" y="199186"/>
                  </a:lnTo>
                  <a:lnTo>
                    <a:pt x="53149" y="200634"/>
                  </a:lnTo>
                  <a:lnTo>
                    <a:pt x="56718" y="200634"/>
                  </a:lnTo>
                  <a:lnTo>
                    <a:pt x="58166" y="199186"/>
                  </a:lnTo>
                  <a:lnTo>
                    <a:pt x="58166" y="197408"/>
                  </a:lnTo>
                  <a:lnTo>
                    <a:pt x="58166" y="195630"/>
                  </a:lnTo>
                  <a:close/>
                </a:path>
                <a:path w="240030" h="226695">
                  <a:moveTo>
                    <a:pt x="71158" y="53225"/>
                  </a:moveTo>
                  <a:lnTo>
                    <a:pt x="69710" y="51777"/>
                  </a:lnTo>
                  <a:lnTo>
                    <a:pt x="66141" y="51777"/>
                  </a:lnTo>
                  <a:lnTo>
                    <a:pt x="64706" y="53225"/>
                  </a:lnTo>
                  <a:lnTo>
                    <a:pt x="64706" y="56781"/>
                  </a:lnTo>
                  <a:lnTo>
                    <a:pt x="66141" y="58229"/>
                  </a:lnTo>
                  <a:lnTo>
                    <a:pt x="69710" y="58229"/>
                  </a:lnTo>
                  <a:lnTo>
                    <a:pt x="71158" y="56781"/>
                  </a:lnTo>
                  <a:lnTo>
                    <a:pt x="71158" y="55003"/>
                  </a:lnTo>
                  <a:lnTo>
                    <a:pt x="71158" y="53225"/>
                  </a:lnTo>
                  <a:close/>
                </a:path>
                <a:path w="240030" h="226695">
                  <a:moveTo>
                    <a:pt x="71158" y="40284"/>
                  </a:moveTo>
                  <a:lnTo>
                    <a:pt x="69710" y="38836"/>
                  </a:lnTo>
                  <a:lnTo>
                    <a:pt x="66141" y="38836"/>
                  </a:lnTo>
                  <a:lnTo>
                    <a:pt x="64706" y="40284"/>
                  </a:lnTo>
                  <a:lnTo>
                    <a:pt x="64706" y="43840"/>
                  </a:lnTo>
                  <a:lnTo>
                    <a:pt x="66141" y="45288"/>
                  </a:lnTo>
                  <a:lnTo>
                    <a:pt x="69710" y="45288"/>
                  </a:lnTo>
                  <a:lnTo>
                    <a:pt x="71158" y="43840"/>
                  </a:lnTo>
                  <a:lnTo>
                    <a:pt x="71158" y="42062"/>
                  </a:lnTo>
                  <a:lnTo>
                    <a:pt x="71158" y="40284"/>
                  </a:lnTo>
                  <a:close/>
                </a:path>
                <a:path w="240030" h="226695">
                  <a:moveTo>
                    <a:pt x="71158" y="27330"/>
                  </a:moveTo>
                  <a:lnTo>
                    <a:pt x="69710" y="25882"/>
                  </a:lnTo>
                  <a:lnTo>
                    <a:pt x="66141" y="25882"/>
                  </a:lnTo>
                  <a:lnTo>
                    <a:pt x="64706" y="27330"/>
                  </a:lnTo>
                  <a:lnTo>
                    <a:pt x="64706" y="30886"/>
                  </a:lnTo>
                  <a:lnTo>
                    <a:pt x="66141" y="32334"/>
                  </a:lnTo>
                  <a:lnTo>
                    <a:pt x="69710" y="32334"/>
                  </a:lnTo>
                  <a:lnTo>
                    <a:pt x="71158" y="30886"/>
                  </a:lnTo>
                  <a:lnTo>
                    <a:pt x="71158" y="29108"/>
                  </a:lnTo>
                  <a:lnTo>
                    <a:pt x="71158" y="27330"/>
                  </a:lnTo>
                  <a:close/>
                </a:path>
                <a:path w="240030" h="226695">
                  <a:moveTo>
                    <a:pt x="71158" y="14389"/>
                  </a:moveTo>
                  <a:lnTo>
                    <a:pt x="69710" y="12941"/>
                  </a:lnTo>
                  <a:lnTo>
                    <a:pt x="66141" y="12941"/>
                  </a:lnTo>
                  <a:lnTo>
                    <a:pt x="64706" y="14389"/>
                  </a:lnTo>
                  <a:lnTo>
                    <a:pt x="64706" y="17945"/>
                  </a:lnTo>
                  <a:lnTo>
                    <a:pt x="66141" y="19392"/>
                  </a:lnTo>
                  <a:lnTo>
                    <a:pt x="69710" y="19392"/>
                  </a:lnTo>
                  <a:lnTo>
                    <a:pt x="71158" y="17945"/>
                  </a:lnTo>
                  <a:lnTo>
                    <a:pt x="71158" y="16167"/>
                  </a:lnTo>
                  <a:lnTo>
                    <a:pt x="71158" y="14389"/>
                  </a:lnTo>
                  <a:close/>
                </a:path>
                <a:path w="240030" h="226695">
                  <a:moveTo>
                    <a:pt x="71158" y="1447"/>
                  </a:moveTo>
                  <a:lnTo>
                    <a:pt x="69710" y="0"/>
                  </a:lnTo>
                  <a:lnTo>
                    <a:pt x="66141" y="0"/>
                  </a:lnTo>
                  <a:lnTo>
                    <a:pt x="64706" y="1447"/>
                  </a:lnTo>
                  <a:lnTo>
                    <a:pt x="64706" y="5003"/>
                  </a:lnTo>
                  <a:lnTo>
                    <a:pt x="66141" y="6451"/>
                  </a:lnTo>
                  <a:lnTo>
                    <a:pt x="69710" y="6451"/>
                  </a:lnTo>
                  <a:lnTo>
                    <a:pt x="71158" y="5003"/>
                  </a:lnTo>
                  <a:lnTo>
                    <a:pt x="71158" y="3225"/>
                  </a:lnTo>
                  <a:lnTo>
                    <a:pt x="71158" y="1447"/>
                  </a:lnTo>
                  <a:close/>
                </a:path>
                <a:path w="240030" h="226695">
                  <a:moveTo>
                    <a:pt x="84099" y="53225"/>
                  </a:moveTo>
                  <a:lnTo>
                    <a:pt x="82651" y="51777"/>
                  </a:lnTo>
                  <a:lnTo>
                    <a:pt x="79082" y="51777"/>
                  </a:lnTo>
                  <a:lnTo>
                    <a:pt x="77647" y="53225"/>
                  </a:lnTo>
                  <a:lnTo>
                    <a:pt x="77647" y="56781"/>
                  </a:lnTo>
                  <a:lnTo>
                    <a:pt x="79082" y="58229"/>
                  </a:lnTo>
                  <a:lnTo>
                    <a:pt x="82651" y="58229"/>
                  </a:lnTo>
                  <a:lnTo>
                    <a:pt x="84099" y="56781"/>
                  </a:lnTo>
                  <a:lnTo>
                    <a:pt x="84099" y="55003"/>
                  </a:lnTo>
                  <a:lnTo>
                    <a:pt x="84099" y="53225"/>
                  </a:lnTo>
                  <a:close/>
                </a:path>
                <a:path w="240030" h="226695">
                  <a:moveTo>
                    <a:pt x="84099" y="40284"/>
                  </a:moveTo>
                  <a:lnTo>
                    <a:pt x="82651" y="38836"/>
                  </a:lnTo>
                  <a:lnTo>
                    <a:pt x="79082" y="38836"/>
                  </a:lnTo>
                  <a:lnTo>
                    <a:pt x="77647" y="40284"/>
                  </a:lnTo>
                  <a:lnTo>
                    <a:pt x="77647" y="43840"/>
                  </a:lnTo>
                  <a:lnTo>
                    <a:pt x="79082" y="45288"/>
                  </a:lnTo>
                  <a:lnTo>
                    <a:pt x="82651" y="45288"/>
                  </a:lnTo>
                  <a:lnTo>
                    <a:pt x="84099" y="43840"/>
                  </a:lnTo>
                  <a:lnTo>
                    <a:pt x="84099" y="42062"/>
                  </a:lnTo>
                  <a:lnTo>
                    <a:pt x="84099" y="40284"/>
                  </a:lnTo>
                  <a:close/>
                </a:path>
                <a:path w="240030" h="226695">
                  <a:moveTo>
                    <a:pt x="84099" y="27330"/>
                  </a:moveTo>
                  <a:lnTo>
                    <a:pt x="82651" y="25882"/>
                  </a:lnTo>
                  <a:lnTo>
                    <a:pt x="79082" y="25882"/>
                  </a:lnTo>
                  <a:lnTo>
                    <a:pt x="77647" y="27330"/>
                  </a:lnTo>
                  <a:lnTo>
                    <a:pt x="77647" y="30886"/>
                  </a:lnTo>
                  <a:lnTo>
                    <a:pt x="79082" y="32334"/>
                  </a:lnTo>
                  <a:lnTo>
                    <a:pt x="82651" y="32334"/>
                  </a:lnTo>
                  <a:lnTo>
                    <a:pt x="84099" y="30886"/>
                  </a:lnTo>
                  <a:lnTo>
                    <a:pt x="84099" y="29108"/>
                  </a:lnTo>
                  <a:lnTo>
                    <a:pt x="84099" y="27330"/>
                  </a:lnTo>
                  <a:close/>
                </a:path>
                <a:path w="240030" h="226695">
                  <a:moveTo>
                    <a:pt x="84099" y="14389"/>
                  </a:moveTo>
                  <a:lnTo>
                    <a:pt x="82651" y="12941"/>
                  </a:lnTo>
                  <a:lnTo>
                    <a:pt x="79082" y="12941"/>
                  </a:lnTo>
                  <a:lnTo>
                    <a:pt x="77647" y="14389"/>
                  </a:lnTo>
                  <a:lnTo>
                    <a:pt x="77647" y="17945"/>
                  </a:lnTo>
                  <a:lnTo>
                    <a:pt x="79082" y="19392"/>
                  </a:lnTo>
                  <a:lnTo>
                    <a:pt x="82651" y="19392"/>
                  </a:lnTo>
                  <a:lnTo>
                    <a:pt x="84099" y="17945"/>
                  </a:lnTo>
                  <a:lnTo>
                    <a:pt x="84099" y="16167"/>
                  </a:lnTo>
                  <a:lnTo>
                    <a:pt x="84099" y="14389"/>
                  </a:lnTo>
                  <a:close/>
                </a:path>
                <a:path w="240030" h="226695">
                  <a:moveTo>
                    <a:pt x="84099" y="1447"/>
                  </a:moveTo>
                  <a:lnTo>
                    <a:pt x="82651" y="0"/>
                  </a:lnTo>
                  <a:lnTo>
                    <a:pt x="79082" y="0"/>
                  </a:lnTo>
                  <a:lnTo>
                    <a:pt x="77647" y="1447"/>
                  </a:lnTo>
                  <a:lnTo>
                    <a:pt x="77647" y="5003"/>
                  </a:lnTo>
                  <a:lnTo>
                    <a:pt x="79082" y="6451"/>
                  </a:lnTo>
                  <a:lnTo>
                    <a:pt x="82651" y="6451"/>
                  </a:lnTo>
                  <a:lnTo>
                    <a:pt x="84099" y="5003"/>
                  </a:lnTo>
                  <a:lnTo>
                    <a:pt x="84099" y="3225"/>
                  </a:lnTo>
                  <a:lnTo>
                    <a:pt x="84099" y="1447"/>
                  </a:lnTo>
                  <a:close/>
                </a:path>
                <a:path w="240030" h="226695">
                  <a:moveTo>
                    <a:pt x="97040" y="53225"/>
                  </a:moveTo>
                  <a:lnTo>
                    <a:pt x="95592" y="51777"/>
                  </a:lnTo>
                  <a:lnTo>
                    <a:pt x="92024" y="51777"/>
                  </a:lnTo>
                  <a:lnTo>
                    <a:pt x="90589" y="53225"/>
                  </a:lnTo>
                  <a:lnTo>
                    <a:pt x="90589" y="56781"/>
                  </a:lnTo>
                  <a:lnTo>
                    <a:pt x="92024" y="58229"/>
                  </a:lnTo>
                  <a:lnTo>
                    <a:pt x="95592" y="58229"/>
                  </a:lnTo>
                  <a:lnTo>
                    <a:pt x="97040" y="56781"/>
                  </a:lnTo>
                  <a:lnTo>
                    <a:pt x="97040" y="55003"/>
                  </a:lnTo>
                  <a:lnTo>
                    <a:pt x="97040" y="53225"/>
                  </a:lnTo>
                  <a:close/>
                </a:path>
                <a:path w="240030" h="226695">
                  <a:moveTo>
                    <a:pt x="97040" y="40284"/>
                  </a:moveTo>
                  <a:lnTo>
                    <a:pt x="95592" y="38836"/>
                  </a:lnTo>
                  <a:lnTo>
                    <a:pt x="92024" y="38836"/>
                  </a:lnTo>
                  <a:lnTo>
                    <a:pt x="90589" y="40284"/>
                  </a:lnTo>
                  <a:lnTo>
                    <a:pt x="90589" y="43840"/>
                  </a:lnTo>
                  <a:lnTo>
                    <a:pt x="92024" y="45288"/>
                  </a:lnTo>
                  <a:lnTo>
                    <a:pt x="95592" y="45288"/>
                  </a:lnTo>
                  <a:lnTo>
                    <a:pt x="97040" y="43840"/>
                  </a:lnTo>
                  <a:lnTo>
                    <a:pt x="97040" y="42062"/>
                  </a:lnTo>
                  <a:lnTo>
                    <a:pt x="97040" y="40284"/>
                  </a:lnTo>
                  <a:close/>
                </a:path>
                <a:path w="240030" h="226695">
                  <a:moveTo>
                    <a:pt x="97040" y="27330"/>
                  </a:moveTo>
                  <a:lnTo>
                    <a:pt x="95592" y="25882"/>
                  </a:lnTo>
                  <a:lnTo>
                    <a:pt x="92024" y="25882"/>
                  </a:lnTo>
                  <a:lnTo>
                    <a:pt x="90589" y="27330"/>
                  </a:lnTo>
                  <a:lnTo>
                    <a:pt x="90589" y="30886"/>
                  </a:lnTo>
                  <a:lnTo>
                    <a:pt x="92024" y="32334"/>
                  </a:lnTo>
                  <a:lnTo>
                    <a:pt x="95592" y="32334"/>
                  </a:lnTo>
                  <a:lnTo>
                    <a:pt x="97040" y="30886"/>
                  </a:lnTo>
                  <a:lnTo>
                    <a:pt x="97040" y="29108"/>
                  </a:lnTo>
                  <a:lnTo>
                    <a:pt x="97040" y="27330"/>
                  </a:lnTo>
                  <a:close/>
                </a:path>
                <a:path w="240030" h="226695">
                  <a:moveTo>
                    <a:pt x="97040" y="14389"/>
                  </a:moveTo>
                  <a:lnTo>
                    <a:pt x="95592" y="12941"/>
                  </a:lnTo>
                  <a:lnTo>
                    <a:pt x="92024" y="12941"/>
                  </a:lnTo>
                  <a:lnTo>
                    <a:pt x="90589" y="14389"/>
                  </a:lnTo>
                  <a:lnTo>
                    <a:pt x="90589" y="17945"/>
                  </a:lnTo>
                  <a:lnTo>
                    <a:pt x="92024" y="19392"/>
                  </a:lnTo>
                  <a:lnTo>
                    <a:pt x="95592" y="19392"/>
                  </a:lnTo>
                  <a:lnTo>
                    <a:pt x="97040" y="17945"/>
                  </a:lnTo>
                  <a:lnTo>
                    <a:pt x="97040" y="16167"/>
                  </a:lnTo>
                  <a:lnTo>
                    <a:pt x="97040" y="14389"/>
                  </a:lnTo>
                  <a:close/>
                </a:path>
                <a:path w="240030" h="226695">
                  <a:moveTo>
                    <a:pt x="97040" y="1447"/>
                  </a:moveTo>
                  <a:lnTo>
                    <a:pt x="95592" y="0"/>
                  </a:lnTo>
                  <a:lnTo>
                    <a:pt x="92024" y="0"/>
                  </a:lnTo>
                  <a:lnTo>
                    <a:pt x="90589" y="1447"/>
                  </a:lnTo>
                  <a:lnTo>
                    <a:pt x="90589" y="5003"/>
                  </a:lnTo>
                  <a:lnTo>
                    <a:pt x="92024" y="6451"/>
                  </a:lnTo>
                  <a:lnTo>
                    <a:pt x="95592" y="6451"/>
                  </a:lnTo>
                  <a:lnTo>
                    <a:pt x="97040" y="5003"/>
                  </a:lnTo>
                  <a:lnTo>
                    <a:pt x="97040" y="3225"/>
                  </a:lnTo>
                  <a:lnTo>
                    <a:pt x="97040" y="1447"/>
                  </a:lnTo>
                  <a:close/>
                </a:path>
                <a:path w="240030" h="226695">
                  <a:moveTo>
                    <a:pt x="109994" y="53225"/>
                  </a:moveTo>
                  <a:lnTo>
                    <a:pt x="108546" y="51777"/>
                  </a:lnTo>
                  <a:lnTo>
                    <a:pt x="104978" y="51777"/>
                  </a:lnTo>
                  <a:lnTo>
                    <a:pt x="103543" y="53225"/>
                  </a:lnTo>
                  <a:lnTo>
                    <a:pt x="103543" y="56781"/>
                  </a:lnTo>
                  <a:lnTo>
                    <a:pt x="104978" y="58229"/>
                  </a:lnTo>
                  <a:lnTo>
                    <a:pt x="108546" y="58229"/>
                  </a:lnTo>
                  <a:lnTo>
                    <a:pt x="109994" y="56781"/>
                  </a:lnTo>
                  <a:lnTo>
                    <a:pt x="109994" y="55003"/>
                  </a:lnTo>
                  <a:lnTo>
                    <a:pt x="109994" y="53225"/>
                  </a:lnTo>
                  <a:close/>
                </a:path>
                <a:path w="240030" h="226695">
                  <a:moveTo>
                    <a:pt x="109994" y="40284"/>
                  </a:moveTo>
                  <a:lnTo>
                    <a:pt x="108546" y="38836"/>
                  </a:lnTo>
                  <a:lnTo>
                    <a:pt x="104978" y="38836"/>
                  </a:lnTo>
                  <a:lnTo>
                    <a:pt x="103543" y="40284"/>
                  </a:lnTo>
                  <a:lnTo>
                    <a:pt x="103543" y="43840"/>
                  </a:lnTo>
                  <a:lnTo>
                    <a:pt x="104978" y="45288"/>
                  </a:lnTo>
                  <a:lnTo>
                    <a:pt x="108546" y="45288"/>
                  </a:lnTo>
                  <a:lnTo>
                    <a:pt x="109994" y="43840"/>
                  </a:lnTo>
                  <a:lnTo>
                    <a:pt x="109994" y="42062"/>
                  </a:lnTo>
                  <a:lnTo>
                    <a:pt x="109994" y="40284"/>
                  </a:lnTo>
                  <a:close/>
                </a:path>
                <a:path w="240030" h="226695">
                  <a:moveTo>
                    <a:pt x="109994" y="27330"/>
                  </a:moveTo>
                  <a:lnTo>
                    <a:pt x="108546" y="25882"/>
                  </a:lnTo>
                  <a:lnTo>
                    <a:pt x="104978" y="25882"/>
                  </a:lnTo>
                  <a:lnTo>
                    <a:pt x="103543" y="27330"/>
                  </a:lnTo>
                  <a:lnTo>
                    <a:pt x="103543" y="30886"/>
                  </a:lnTo>
                  <a:lnTo>
                    <a:pt x="104978" y="32334"/>
                  </a:lnTo>
                  <a:lnTo>
                    <a:pt x="108546" y="32334"/>
                  </a:lnTo>
                  <a:lnTo>
                    <a:pt x="109994" y="30886"/>
                  </a:lnTo>
                  <a:lnTo>
                    <a:pt x="109994" y="29108"/>
                  </a:lnTo>
                  <a:lnTo>
                    <a:pt x="109994" y="27330"/>
                  </a:lnTo>
                  <a:close/>
                </a:path>
                <a:path w="240030" h="226695">
                  <a:moveTo>
                    <a:pt x="109994" y="14389"/>
                  </a:moveTo>
                  <a:lnTo>
                    <a:pt x="108546" y="12941"/>
                  </a:lnTo>
                  <a:lnTo>
                    <a:pt x="104978" y="12941"/>
                  </a:lnTo>
                  <a:lnTo>
                    <a:pt x="103543" y="14389"/>
                  </a:lnTo>
                  <a:lnTo>
                    <a:pt x="103543" y="17945"/>
                  </a:lnTo>
                  <a:lnTo>
                    <a:pt x="104978" y="19392"/>
                  </a:lnTo>
                  <a:lnTo>
                    <a:pt x="108546" y="19392"/>
                  </a:lnTo>
                  <a:lnTo>
                    <a:pt x="109994" y="17945"/>
                  </a:lnTo>
                  <a:lnTo>
                    <a:pt x="109994" y="16167"/>
                  </a:lnTo>
                  <a:lnTo>
                    <a:pt x="109994" y="14389"/>
                  </a:lnTo>
                  <a:close/>
                </a:path>
                <a:path w="240030" h="226695">
                  <a:moveTo>
                    <a:pt x="109994" y="1447"/>
                  </a:moveTo>
                  <a:lnTo>
                    <a:pt x="108546" y="0"/>
                  </a:lnTo>
                  <a:lnTo>
                    <a:pt x="104978" y="0"/>
                  </a:lnTo>
                  <a:lnTo>
                    <a:pt x="103543" y="1447"/>
                  </a:lnTo>
                  <a:lnTo>
                    <a:pt x="103543" y="5003"/>
                  </a:lnTo>
                  <a:lnTo>
                    <a:pt x="104978" y="6451"/>
                  </a:lnTo>
                  <a:lnTo>
                    <a:pt x="108546" y="6451"/>
                  </a:lnTo>
                  <a:lnTo>
                    <a:pt x="109994" y="5003"/>
                  </a:lnTo>
                  <a:lnTo>
                    <a:pt x="109994" y="3225"/>
                  </a:lnTo>
                  <a:lnTo>
                    <a:pt x="109994" y="1447"/>
                  </a:lnTo>
                  <a:close/>
                </a:path>
                <a:path w="240030" h="226695">
                  <a:moveTo>
                    <a:pt x="122936" y="40284"/>
                  </a:moveTo>
                  <a:lnTo>
                    <a:pt x="121488" y="38836"/>
                  </a:lnTo>
                  <a:lnTo>
                    <a:pt x="117919" y="38836"/>
                  </a:lnTo>
                  <a:lnTo>
                    <a:pt x="116484" y="40284"/>
                  </a:lnTo>
                  <a:lnTo>
                    <a:pt x="116484" y="43840"/>
                  </a:lnTo>
                  <a:lnTo>
                    <a:pt x="117919" y="45288"/>
                  </a:lnTo>
                  <a:lnTo>
                    <a:pt x="121488" y="45288"/>
                  </a:lnTo>
                  <a:lnTo>
                    <a:pt x="122936" y="43840"/>
                  </a:lnTo>
                  <a:lnTo>
                    <a:pt x="122936" y="42062"/>
                  </a:lnTo>
                  <a:lnTo>
                    <a:pt x="122936" y="40284"/>
                  </a:lnTo>
                  <a:close/>
                </a:path>
                <a:path w="240030" h="226695">
                  <a:moveTo>
                    <a:pt x="122936" y="27330"/>
                  </a:moveTo>
                  <a:lnTo>
                    <a:pt x="121488" y="25882"/>
                  </a:lnTo>
                  <a:lnTo>
                    <a:pt x="117919" y="25882"/>
                  </a:lnTo>
                  <a:lnTo>
                    <a:pt x="116484" y="27330"/>
                  </a:lnTo>
                  <a:lnTo>
                    <a:pt x="116484" y="30886"/>
                  </a:lnTo>
                  <a:lnTo>
                    <a:pt x="117919" y="32334"/>
                  </a:lnTo>
                  <a:lnTo>
                    <a:pt x="121488" y="32334"/>
                  </a:lnTo>
                  <a:lnTo>
                    <a:pt x="122936" y="30886"/>
                  </a:lnTo>
                  <a:lnTo>
                    <a:pt x="122936" y="29108"/>
                  </a:lnTo>
                  <a:lnTo>
                    <a:pt x="122936" y="27330"/>
                  </a:lnTo>
                  <a:close/>
                </a:path>
                <a:path w="240030" h="226695">
                  <a:moveTo>
                    <a:pt x="122936" y="14389"/>
                  </a:moveTo>
                  <a:lnTo>
                    <a:pt x="121488" y="12941"/>
                  </a:lnTo>
                  <a:lnTo>
                    <a:pt x="117919" y="12941"/>
                  </a:lnTo>
                  <a:lnTo>
                    <a:pt x="116484" y="14389"/>
                  </a:lnTo>
                  <a:lnTo>
                    <a:pt x="116484" y="17945"/>
                  </a:lnTo>
                  <a:lnTo>
                    <a:pt x="117919" y="19392"/>
                  </a:lnTo>
                  <a:lnTo>
                    <a:pt x="121488" y="19392"/>
                  </a:lnTo>
                  <a:lnTo>
                    <a:pt x="122936" y="17945"/>
                  </a:lnTo>
                  <a:lnTo>
                    <a:pt x="122936" y="16167"/>
                  </a:lnTo>
                  <a:lnTo>
                    <a:pt x="122936" y="14389"/>
                  </a:lnTo>
                  <a:close/>
                </a:path>
                <a:path w="240030" h="226695">
                  <a:moveTo>
                    <a:pt x="122936" y="1447"/>
                  </a:moveTo>
                  <a:lnTo>
                    <a:pt x="121488" y="0"/>
                  </a:lnTo>
                  <a:lnTo>
                    <a:pt x="117919" y="0"/>
                  </a:lnTo>
                  <a:lnTo>
                    <a:pt x="116484" y="1447"/>
                  </a:lnTo>
                  <a:lnTo>
                    <a:pt x="116484" y="5003"/>
                  </a:lnTo>
                  <a:lnTo>
                    <a:pt x="117919" y="6451"/>
                  </a:lnTo>
                  <a:lnTo>
                    <a:pt x="121488" y="6451"/>
                  </a:lnTo>
                  <a:lnTo>
                    <a:pt x="122936" y="5003"/>
                  </a:lnTo>
                  <a:lnTo>
                    <a:pt x="122936" y="3225"/>
                  </a:lnTo>
                  <a:lnTo>
                    <a:pt x="122936" y="1447"/>
                  </a:lnTo>
                  <a:close/>
                </a:path>
                <a:path w="240030" h="226695">
                  <a:moveTo>
                    <a:pt x="135877" y="40284"/>
                  </a:moveTo>
                  <a:lnTo>
                    <a:pt x="134429" y="38836"/>
                  </a:lnTo>
                  <a:lnTo>
                    <a:pt x="130860" y="38836"/>
                  </a:lnTo>
                  <a:lnTo>
                    <a:pt x="129425" y="40284"/>
                  </a:lnTo>
                  <a:lnTo>
                    <a:pt x="129425" y="43840"/>
                  </a:lnTo>
                  <a:lnTo>
                    <a:pt x="130860" y="45288"/>
                  </a:lnTo>
                  <a:lnTo>
                    <a:pt x="134429" y="45288"/>
                  </a:lnTo>
                  <a:lnTo>
                    <a:pt x="135877" y="43840"/>
                  </a:lnTo>
                  <a:lnTo>
                    <a:pt x="135877" y="42062"/>
                  </a:lnTo>
                  <a:lnTo>
                    <a:pt x="135877" y="40284"/>
                  </a:lnTo>
                  <a:close/>
                </a:path>
                <a:path w="240030" h="226695">
                  <a:moveTo>
                    <a:pt x="135877" y="27330"/>
                  </a:moveTo>
                  <a:lnTo>
                    <a:pt x="134429" y="25882"/>
                  </a:lnTo>
                  <a:lnTo>
                    <a:pt x="130860" y="25882"/>
                  </a:lnTo>
                  <a:lnTo>
                    <a:pt x="129425" y="27330"/>
                  </a:lnTo>
                  <a:lnTo>
                    <a:pt x="129425" y="30886"/>
                  </a:lnTo>
                  <a:lnTo>
                    <a:pt x="130860" y="32334"/>
                  </a:lnTo>
                  <a:lnTo>
                    <a:pt x="134429" y="32334"/>
                  </a:lnTo>
                  <a:lnTo>
                    <a:pt x="135877" y="30886"/>
                  </a:lnTo>
                  <a:lnTo>
                    <a:pt x="135877" y="29108"/>
                  </a:lnTo>
                  <a:lnTo>
                    <a:pt x="135877" y="27330"/>
                  </a:lnTo>
                  <a:close/>
                </a:path>
                <a:path w="240030" h="226695">
                  <a:moveTo>
                    <a:pt x="135877" y="14389"/>
                  </a:moveTo>
                  <a:lnTo>
                    <a:pt x="134429" y="12941"/>
                  </a:lnTo>
                  <a:lnTo>
                    <a:pt x="130860" y="12941"/>
                  </a:lnTo>
                  <a:lnTo>
                    <a:pt x="129425" y="14389"/>
                  </a:lnTo>
                  <a:lnTo>
                    <a:pt x="129425" y="17945"/>
                  </a:lnTo>
                  <a:lnTo>
                    <a:pt x="130860" y="19392"/>
                  </a:lnTo>
                  <a:lnTo>
                    <a:pt x="134429" y="19392"/>
                  </a:lnTo>
                  <a:lnTo>
                    <a:pt x="135877" y="17945"/>
                  </a:lnTo>
                  <a:lnTo>
                    <a:pt x="135877" y="16167"/>
                  </a:lnTo>
                  <a:lnTo>
                    <a:pt x="135877" y="14389"/>
                  </a:lnTo>
                  <a:close/>
                </a:path>
                <a:path w="240030" h="226695">
                  <a:moveTo>
                    <a:pt x="135877" y="1447"/>
                  </a:moveTo>
                  <a:lnTo>
                    <a:pt x="134429" y="0"/>
                  </a:lnTo>
                  <a:lnTo>
                    <a:pt x="130860" y="0"/>
                  </a:lnTo>
                  <a:lnTo>
                    <a:pt x="129425" y="1447"/>
                  </a:lnTo>
                  <a:lnTo>
                    <a:pt x="129425" y="5003"/>
                  </a:lnTo>
                  <a:lnTo>
                    <a:pt x="130860" y="6451"/>
                  </a:lnTo>
                  <a:lnTo>
                    <a:pt x="134429" y="6451"/>
                  </a:lnTo>
                  <a:lnTo>
                    <a:pt x="135877" y="5003"/>
                  </a:lnTo>
                  <a:lnTo>
                    <a:pt x="135877" y="3225"/>
                  </a:lnTo>
                  <a:lnTo>
                    <a:pt x="135877" y="1447"/>
                  </a:lnTo>
                  <a:close/>
                </a:path>
                <a:path w="240030" h="226695">
                  <a:moveTo>
                    <a:pt x="148831" y="40284"/>
                  </a:moveTo>
                  <a:lnTo>
                    <a:pt x="147383" y="38836"/>
                  </a:lnTo>
                  <a:lnTo>
                    <a:pt x="143814" y="38836"/>
                  </a:lnTo>
                  <a:lnTo>
                    <a:pt x="142379" y="40284"/>
                  </a:lnTo>
                  <a:lnTo>
                    <a:pt x="142379" y="43840"/>
                  </a:lnTo>
                  <a:lnTo>
                    <a:pt x="143814" y="45288"/>
                  </a:lnTo>
                  <a:lnTo>
                    <a:pt x="147383" y="45288"/>
                  </a:lnTo>
                  <a:lnTo>
                    <a:pt x="148831" y="43840"/>
                  </a:lnTo>
                  <a:lnTo>
                    <a:pt x="148831" y="42062"/>
                  </a:lnTo>
                  <a:lnTo>
                    <a:pt x="148831" y="40284"/>
                  </a:lnTo>
                  <a:close/>
                </a:path>
                <a:path w="240030" h="226695">
                  <a:moveTo>
                    <a:pt x="148831" y="27330"/>
                  </a:moveTo>
                  <a:lnTo>
                    <a:pt x="147383" y="25882"/>
                  </a:lnTo>
                  <a:lnTo>
                    <a:pt x="143814" y="25882"/>
                  </a:lnTo>
                  <a:lnTo>
                    <a:pt x="142379" y="27330"/>
                  </a:lnTo>
                  <a:lnTo>
                    <a:pt x="142379" y="30886"/>
                  </a:lnTo>
                  <a:lnTo>
                    <a:pt x="143814" y="32334"/>
                  </a:lnTo>
                  <a:lnTo>
                    <a:pt x="147383" y="32334"/>
                  </a:lnTo>
                  <a:lnTo>
                    <a:pt x="148831" y="30886"/>
                  </a:lnTo>
                  <a:lnTo>
                    <a:pt x="148831" y="29108"/>
                  </a:lnTo>
                  <a:lnTo>
                    <a:pt x="148831" y="27330"/>
                  </a:lnTo>
                  <a:close/>
                </a:path>
                <a:path w="240030" h="226695">
                  <a:moveTo>
                    <a:pt x="148831" y="14389"/>
                  </a:moveTo>
                  <a:lnTo>
                    <a:pt x="147383" y="12941"/>
                  </a:lnTo>
                  <a:lnTo>
                    <a:pt x="143814" y="12941"/>
                  </a:lnTo>
                  <a:lnTo>
                    <a:pt x="142379" y="14389"/>
                  </a:lnTo>
                  <a:lnTo>
                    <a:pt x="142379" y="17945"/>
                  </a:lnTo>
                  <a:lnTo>
                    <a:pt x="143814" y="19392"/>
                  </a:lnTo>
                  <a:lnTo>
                    <a:pt x="147383" y="19392"/>
                  </a:lnTo>
                  <a:lnTo>
                    <a:pt x="148831" y="17945"/>
                  </a:lnTo>
                  <a:lnTo>
                    <a:pt x="148831" y="16167"/>
                  </a:lnTo>
                  <a:lnTo>
                    <a:pt x="148831" y="14389"/>
                  </a:lnTo>
                  <a:close/>
                </a:path>
                <a:path w="240030" h="226695">
                  <a:moveTo>
                    <a:pt x="148831" y="1447"/>
                  </a:moveTo>
                  <a:lnTo>
                    <a:pt x="147383" y="0"/>
                  </a:lnTo>
                  <a:lnTo>
                    <a:pt x="143814" y="0"/>
                  </a:lnTo>
                  <a:lnTo>
                    <a:pt x="142379" y="1447"/>
                  </a:lnTo>
                  <a:lnTo>
                    <a:pt x="142379" y="5003"/>
                  </a:lnTo>
                  <a:lnTo>
                    <a:pt x="143814" y="6451"/>
                  </a:lnTo>
                  <a:lnTo>
                    <a:pt x="147383" y="6451"/>
                  </a:lnTo>
                  <a:lnTo>
                    <a:pt x="148831" y="5003"/>
                  </a:lnTo>
                  <a:lnTo>
                    <a:pt x="148831" y="3225"/>
                  </a:lnTo>
                  <a:lnTo>
                    <a:pt x="148831" y="1447"/>
                  </a:lnTo>
                  <a:close/>
                </a:path>
                <a:path w="240030" h="226695">
                  <a:moveTo>
                    <a:pt x="161772" y="40284"/>
                  </a:moveTo>
                  <a:lnTo>
                    <a:pt x="160324" y="38836"/>
                  </a:lnTo>
                  <a:lnTo>
                    <a:pt x="156756" y="38836"/>
                  </a:lnTo>
                  <a:lnTo>
                    <a:pt x="155321" y="40284"/>
                  </a:lnTo>
                  <a:lnTo>
                    <a:pt x="155321" y="43840"/>
                  </a:lnTo>
                  <a:lnTo>
                    <a:pt x="156756" y="45288"/>
                  </a:lnTo>
                  <a:lnTo>
                    <a:pt x="160324" y="45288"/>
                  </a:lnTo>
                  <a:lnTo>
                    <a:pt x="161772" y="43840"/>
                  </a:lnTo>
                  <a:lnTo>
                    <a:pt x="161772" y="42062"/>
                  </a:lnTo>
                  <a:lnTo>
                    <a:pt x="161772" y="40284"/>
                  </a:lnTo>
                  <a:close/>
                </a:path>
                <a:path w="240030" h="226695">
                  <a:moveTo>
                    <a:pt x="161772" y="27330"/>
                  </a:moveTo>
                  <a:lnTo>
                    <a:pt x="160324" y="25882"/>
                  </a:lnTo>
                  <a:lnTo>
                    <a:pt x="156756" y="25882"/>
                  </a:lnTo>
                  <a:lnTo>
                    <a:pt x="155321" y="27330"/>
                  </a:lnTo>
                  <a:lnTo>
                    <a:pt x="155321" y="30886"/>
                  </a:lnTo>
                  <a:lnTo>
                    <a:pt x="156756" y="32334"/>
                  </a:lnTo>
                  <a:lnTo>
                    <a:pt x="160324" y="32334"/>
                  </a:lnTo>
                  <a:lnTo>
                    <a:pt x="161772" y="30886"/>
                  </a:lnTo>
                  <a:lnTo>
                    <a:pt x="161772" y="29108"/>
                  </a:lnTo>
                  <a:lnTo>
                    <a:pt x="161772" y="27330"/>
                  </a:lnTo>
                  <a:close/>
                </a:path>
                <a:path w="240030" h="226695">
                  <a:moveTo>
                    <a:pt x="161772" y="14389"/>
                  </a:moveTo>
                  <a:lnTo>
                    <a:pt x="160324" y="12941"/>
                  </a:lnTo>
                  <a:lnTo>
                    <a:pt x="156756" y="12941"/>
                  </a:lnTo>
                  <a:lnTo>
                    <a:pt x="155321" y="14389"/>
                  </a:lnTo>
                  <a:lnTo>
                    <a:pt x="155321" y="17945"/>
                  </a:lnTo>
                  <a:lnTo>
                    <a:pt x="156756" y="19392"/>
                  </a:lnTo>
                  <a:lnTo>
                    <a:pt x="160324" y="19392"/>
                  </a:lnTo>
                  <a:lnTo>
                    <a:pt x="161772" y="17945"/>
                  </a:lnTo>
                  <a:lnTo>
                    <a:pt x="161772" y="16167"/>
                  </a:lnTo>
                  <a:lnTo>
                    <a:pt x="161772" y="14389"/>
                  </a:lnTo>
                  <a:close/>
                </a:path>
                <a:path w="240030" h="226695">
                  <a:moveTo>
                    <a:pt x="161772" y="1447"/>
                  </a:moveTo>
                  <a:lnTo>
                    <a:pt x="160324" y="0"/>
                  </a:lnTo>
                  <a:lnTo>
                    <a:pt x="156756" y="0"/>
                  </a:lnTo>
                  <a:lnTo>
                    <a:pt x="155321" y="1447"/>
                  </a:lnTo>
                  <a:lnTo>
                    <a:pt x="155321" y="5003"/>
                  </a:lnTo>
                  <a:lnTo>
                    <a:pt x="156756" y="6451"/>
                  </a:lnTo>
                  <a:lnTo>
                    <a:pt x="160324" y="6451"/>
                  </a:lnTo>
                  <a:lnTo>
                    <a:pt x="161772" y="5003"/>
                  </a:lnTo>
                  <a:lnTo>
                    <a:pt x="161772" y="3225"/>
                  </a:lnTo>
                  <a:lnTo>
                    <a:pt x="161772" y="1447"/>
                  </a:lnTo>
                  <a:close/>
                </a:path>
                <a:path w="240030" h="226695">
                  <a:moveTo>
                    <a:pt x="174713" y="40284"/>
                  </a:moveTo>
                  <a:lnTo>
                    <a:pt x="173266" y="38836"/>
                  </a:lnTo>
                  <a:lnTo>
                    <a:pt x="169697" y="38836"/>
                  </a:lnTo>
                  <a:lnTo>
                    <a:pt x="168262" y="40284"/>
                  </a:lnTo>
                  <a:lnTo>
                    <a:pt x="168262" y="43840"/>
                  </a:lnTo>
                  <a:lnTo>
                    <a:pt x="169697" y="45288"/>
                  </a:lnTo>
                  <a:lnTo>
                    <a:pt x="173266" y="45288"/>
                  </a:lnTo>
                  <a:lnTo>
                    <a:pt x="174713" y="43840"/>
                  </a:lnTo>
                  <a:lnTo>
                    <a:pt x="174713" y="42062"/>
                  </a:lnTo>
                  <a:lnTo>
                    <a:pt x="174713" y="40284"/>
                  </a:lnTo>
                  <a:close/>
                </a:path>
                <a:path w="240030" h="226695">
                  <a:moveTo>
                    <a:pt x="174713" y="27330"/>
                  </a:moveTo>
                  <a:lnTo>
                    <a:pt x="173266" y="25882"/>
                  </a:lnTo>
                  <a:lnTo>
                    <a:pt x="169697" y="25882"/>
                  </a:lnTo>
                  <a:lnTo>
                    <a:pt x="168262" y="27330"/>
                  </a:lnTo>
                  <a:lnTo>
                    <a:pt x="168262" y="30886"/>
                  </a:lnTo>
                  <a:lnTo>
                    <a:pt x="169697" y="32334"/>
                  </a:lnTo>
                  <a:lnTo>
                    <a:pt x="173266" y="32334"/>
                  </a:lnTo>
                  <a:lnTo>
                    <a:pt x="174713" y="30886"/>
                  </a:lnTo>
                  <a:lnTo>
                    <a:pt x="174713" y="29108"/>
                  </a:lnTo>
                  <a:lnTo>
                    <a:pt x="174713" y="27330"/>
                  </a:lnTo>
                  <a:close/>
                </a:path>
                <a:path w="240030" h="226695">
                  <a:moveTo>
                    <a:pt x="174713" y="14389"/>
                  </a:moveTo>
                  <a:lnTo>
                    <a:pt x="173266" y="12941"/>
                  </a:lnTo>
                  <a:lnTo>
                    <a:pt x="169697" y="12941"/>
                  </a:lnTo>
                  <a:lnTo>
                    <a:pt x="168262" y="14389"/>
                  </a:lnTo>
                  <a:lnTo>
                    <a:pt x="168262" y="17945"/>
                  </a:lnTo>
                  <a:lnTo>
                    <a:pt x="169697" y="19392"/>
                  </a:lnTo>
                  <a:lnTo>
                    <a:pt x="173266" y="19392"/>
                  </a:lnTo>
                  <a:lnTo>
                    <a:pt x="174713" y="17945"/>
                  </a:lnTo>
                  <a:lnTo>
                    <a:pt x="174713" y="16167"/>
                  </a:lnTo>
                  <a:lnTo>
                    <a:pt x="174713" y="14389"/>
                  </a:lnTo>
                  <a:close/>
                </a:path>
                <a:path w="240030" h="226695">
                  <a:moveTo>
                    <a:pt x="174713" y="1447"/>
                  </a:moveTo>
                  <a:lnTo>
                    <a:pt x="173266" y="0"/>
                  </a:lnTo>
                  <a:lnTo>
                    <a:pt x="169697" y="0"/>
                  </a:lnTo>
                  <a:lnTo>
                    <a:pt x="168262" y="1447"/>
                  </a:lnTo>
                  <a:lnTo>
                    <a:pt x="168262" y="5003"/>
                  </a:lnTo>
                  <a:lnTo>
                    <a:pt x="169697" y="6451"/>
                  </a:lnTo>
                  <a:lnTo>
                    <a:pt x="173266" y="6451"/>
                  </a:lnTo>
                  <a:lnTo>
                    <a:pt x="174713" y="5003"/>
                  </a:lnTo>
                  <a:lnTo>
                    <a:pt x="174713" y="3225"/>
                  </a:lnTo>
                  <a:lnTo>
                    <a:pt x="174713" y="1447"/>
                  </a:lnTo>
                  <a:close/>
                </a:path>
                <a:path w="240030" h="226695">
                  <a:moveTo>
                    <a:pt x="187667" y="40284"/>
                  </a:moveTo>
                  <a:lnTo>
                    <a:pt x="186220" y="38836"/>
                  </a:lnTo>
                  <a:lnTo>
                    <a:pt x="182651" y="38836"/>
                  </a:lnTo>
                  <a:lnTo>
                    <a:pt x="181216" y="40284"/>
                  </a:lnTo>
                  <a:lnTo>
                    <a:pt x="181216" y="43840"/>
                  </a:lnTo>
                  <a:lnTo>
                    <a:pt x="182651" y="45288"/>
                  </a:lnTo>
                  <a:lnTo>
                    <a:pt x="186220" y="45288"/>
                  </a:lnTo>
                  <a:lnTo>
                    <a:pt x="187667" y="43840"/>
                  </a:lnTo>
                  <a:lnTo>
                    <a:pt x="187667" y="42062"/>
                  </a:lnTo>
                  <a:lnTo>
                    <a:pt x="187667" y="40284"/>
                  </a:lnTo>
                  <a:close/>
                </a:path>
                <a:path w="240030" h="226695">
                  <a:moveTo>
                    <a:pt x="187667" y="27330"/>
                  </a:moveTo>
                  <a:lnTo>
                    <a:pt x="186220" y="25882"/>
                  </a:lnTo>
                  <a:lnTo>
                    <a:pt x="182651" y="25882"/>
                  </a:lnTo>
                  <a:lnTo>
                    <a:pt x="181216" y="27330"/>
                  </a:lnTo>
                  <a:lnTo>
                    <a:pt x="181216" y="30886"/>
                  </a:lnTo>
                  <a:lnTo>
                    <a:pt x="182651" y="32334"/>
                  </a:lnTo>
                  <a:lnTo>
                    <a:pt x="186220" y="32334"/>
                  </a:lnTo>
                  <a:lnTo>
                    <a:pt x="187667" y="30886"/>
                  </a:lnTo>
                  <a:lnTo>
                    <a:pt x="187667" y="29108"/>
                  </a:lnTo>
                  <a:lnTo>
                    <a:pt x="187667" y="27330"/>
                  </a:lnTo>
                  <a:close/>
                </a:path>
                <a:path w="240030" h="226695">
                  <a:moveTo>
                    <a:pt x="187667" y="14389"/>
                  </a:moveTo>
                  <a:lnTo>
                    <a:pt x="186220" y="12941"/>
                  </a:lnTo>
                  <a:lnTo>
                    <a:pt x="182651" y="12941"/>
                  </a:lnTo>
                  <a:lnTo>
                    <a:pt x="181216" y="14389"/>
                  </a:lnTo>
                  <a:lnTo>
                    <a:pt x="181216" y="17945"/>
                  </a:lnTo>
                  <a:lnTo>
                    <a:pt x="182651" y="19392"/>
                  </a:lnTo>
                  <a:lnTo>
                    <a:pt x="186220" y="19392"/>
                  </a:lnTo>
                  <a:lnTo>
                    <a:pt x="187667" y="17945"/>
                  </a:lnTo>
                  <a:lnTo>
                    <a:pt x="187667" y="16167"/>
                  </a:lnTo>
                  <a:lnTo>
                    <a:pt x="187667" y="14389"/>
                  </a:lnTo>
                  <a:close/>
                </a:path>
                <a:path w="240030" h="226695">
                  <a:moveTo>
                    <a:pt x="187667" y="1447"/>
                  </a:moveTo>
                  <a:lnTo>
                    <a:pt x="186220" y="0"/>
                  </a:lnTo>
                  <a:lnTo>
                    <a:pt x="182651" y="0"/>
                  </a:lnTo>
                  <a:lnTo>
                    <a:pt x="181216" y="1447"/>
                  </a:lnTo>
                  <a:lnTo>
                    <a:pt x="181216" y="5003"/>
                  </a:lnTo>
                  <a:lnTo>
                    <a:pt x="182651" y="6451"/>
                  </a:lnTo>
                  <a:lnTo>
                    <a:pt x="186220" y="6451"/>
                  </a:lnTo>
                  <a:lnTo>
                    <a:pt x="187667" y="5003"/>
                  </a:lnTo>
                  <a:lnTo>
                    <a:pt x="187667" y="3225"/>
                  </a:lnTo>
                  <a:lnTo>
                    <a:pt x="187667" y="1447"/>
                  </a:lnTo>
                  <a:close/>
                </a:path>
                <a:path w="240030" h="226695">
                  <a:moveTo>
                    <a:pt x="200609" y="40284"/>
                  </a:moveTo>
                  <a:lnTo>
                    <a:pt x="199161" y="38836"/>
                  </a:lnTo>
                  <a:lnTo>
                    <a:pt x="195592" y="38836"/>
                  </a:lnTo>
                  <a:lnTo>
                    <a:pt x="194157" y="40284"/>
                  </a:lnTo>
                  <a:lnTo>
                    <a:pt x="194157" y="43840"/>
                  </a:lnTo>
                  <a:lnTo>
                    <a:pt x="195592" y="45288"/>
                  </a:lnTo>
                  <a:lnTo>
                    <a:pt x="199161" y="45288"/>
                  </a:lnTo>
                  <a:lnTo>
                    <a:pt x="200609" y="43840"/>
                  </a:lnTo>
                  <a:lnTo>
                    <a:pt x="200609" y="42062"/>
                  </a:lnTo>
                  <a:lnTo>
                    <a:pt x="200609" y="40284"/>
                  </a:lnTo>
                  <a:close/>
                </a:path>
                <a:path w="240030" h="226695">
                  <a:moveTo>
                    <a:pt x="200609" y="27330"/>
                  </a:moveTo>
                  <a:lnTo>
                    <a:pt x="199161" y="25882"/>
                  </a:lnTo>
                  <a:lnTo>
                    <a:pt x="195592" y="25882"/>
                  </a:lnTo>
                  <a:lnTo>
                    <a:pt x="194157" y="27330"/>
                  </a:lnTo>
                  <a:lnTo>
                    <a:pt x="194157" y="30886"/>
                  </a:lnTo>
                  <a:lnTo>
                    <a:pt x="195592" y="32334"/>
                  </a:lnTo>
                  <a:lnTo>
                    <a:pt x="199161" y="32334"/>
                  </a:lnTo>
                  <a:lnTo>
                    <a:pt x="200609" y="30886"/>
                  </a:lnTo>
                  <a:lnTo>
                    <a:pt x="200609" y="29108"/>
                  </a:lnTo>
                  <a:lnTo>
                    <a:pt x="200609" y="27330"/>
                  </a:lnTo>
                  <a:close/>
                </a:path>
                <a:path w="240030" h="226695">
                  <a:moveTo>
                    <a:pt x="200609" y="14389"/>
                  </a:moveTo>
                  <a:lnTo>
                    <a:pt x="199161" y="12941"/>
                  </a:lnTo>
                  <a:lnTo>
                    <a:pt x="195592" y="12941"/>
                  </a:lnTo>
                  <a:lnTo>
                    <a:pt x="194157" y="14389"/>
                  </a:lnTo>
                  <a:lnTo>
                    <a:pt x="194157" y="17945"/>
                  </a:lnTo>
                  <a:lnTo>
                    <a:pt x="195592" y="19392"/>
                  </a:lnTo>
                  <a:lnTo>
                    <a:pt x="199161" y="19392"/>
                  </a:lnTo>
                  <a:lnTo>
                    <a:pt x="200609" y="17945"/>
                  </a:lnTo>
                  <a:lnTo>
                    <a:pt x="200609" y="16167"/>
                  </a:lnTo>
                  <a:lnTo>
                    <a:pt x="200609" y="14389"/>
                  </a:lnTo>
                  <a:close/>
                </a:path>
                <a:path w="240030" h="226695">
                  <a:moveTo>
                    <a:pt x="200609" y="1447"/>
                  </a:moveTo>
                  <a:lnTo>
                    <a:pt x="199161" y="0"/>
                  </a:lnTo>
                  <a:lnTo>
                    <a:pt x="195592" y="0"/>
                  </a:lnTo>
                  <a:lnTo>
                    <a:pt x="194157" y="1447"/>
                  </a:lnTo>
                  <a:lnTo>
                    <a:pt x="194157" y="5003"/>
                  </a:lnTo>
                  <a:lnTo>
                    <a:pt x="195592" y="6451"/>
                  </a:lnTo>
                  <a:lnTo>
                    <a:pt x="199161" y="6451"/>
                  </a:lnTo>
                  <a:lnTo>
                    <a:pt x="200609" y="5003"/>
                  </a:lnTo>
                  <a:lnTo>
                    <a:pt x="200609" y="3225"/>
                  </a:lnTo>
                  <a:lnTo>
                    <a:pt x="200609" y="1447"/>
                  </a:lnTo>
                  <a:close/>
                </a:path>
                <a:path w="240030" h="226695">
                  <a:moveTo>
                    <a:pt x="213563" y="40284"/>
                  </a:moveTo>
                  <a:lnTo>
                    <a:pt x="212115" y="38836"/>
                  </a:lnTo>
                  <a:lnTo>
                    <a:pt x="208546" y="38836"/>
                  </a:lnTo>
                  <a:lnTo>
                    <a:pt x="207111" y="40284"/>
                  </a:lnTo>
                  <a:lnTo>
                    <a:pt x="207111" y="43840"/>
                  </a:lnTo>
                  <a:lnTo>
                    <a:pt x="208546" y="45288"/>
                  </a:lnTo>
                  <a:lnTo>
                    <a:pt x="212115" y="45288"/>
                  </a:lnTo>
                  <a:lnTo>
                    <a:pt x="213563" y="43840"/>
                  </a:lnTo>
                  <a:lnTo>
                    <a:pt x="213563" y="42062"/>
                  </a:lnTo>
                  <a:lnTo>
                    <a:pt x="213563" y="40284"/>
                  </a:lnTo>
                  <a:close/>
                </a:path>
                <a:path w="240030" h="226695">
                  <a:moveTo>
                    <a:pt x="213563" y="27330"/>
                  </a:moveTo>
                  <a:lnTo>
                    <a:pt x="212115" y="25882"/>
                  </a:lnTo>
                  <a:lnTo>
                    <a:pt x="208546" y="25882"/>
                  </a:lnTo>
                  <a:lnTo>
                    <a:pt x="207111" y="27330"/>
                  </a:lnTo>
                  <a:lnTo>
                    <a:pt x="207111" y="30886"/>
                  </a:lnTo>
                  <a:lnTo>
                    <a:pt x="208546" y="32334"/>
                  </a:lnTo>
                  <a:lnTo>
                    <a:pt x="212115" y="32334"/>
                  </a:lnTo>
                  <a:lnTo>
                    <a:pt x="213563" y="30886"/>
                  </a:lnTo>
                  <a:lnTo>
                    <a:pt x="213563" y="29108"/>
                  </a:lnTo>
                  <a:lnTo>
                    <a:pt x="213563" y="27330"/>
                  </a:lnTo>
                  <a:close/>
                </a:path>
                <a:path w="240030" h="226695">
                  <a:moveTo>
                    <a:pt x="213563" y="14389"/>
                  </a:moveTo>
                  <a:lnTo>
                    <a:pt x="212115" y="12941"/>
                  </a:lnTo>
                  <a:lnTo>
                    <a:pt x="208546" y="12941"/>
                  </a:lnTo>
                  <a:lnTo>
                    <a:pt x="207111" y="14389"/>
                  </a:lnTo>
                  <a:lnTo>
                    <a:pt x="207111" y="17945"/>
                  </a:lnTo>
                  <a:lnTo>
                    <a:pt x="208546" y="19392"/>
                  </a:lnTo>
                  <a:lnTo>
                    <a:pt x="212115" y="19392"/>
                  </a:lnTo>
                  <a:lnTo>
                    <a:pt x="213563" y="17945"/>
                  </a:lnTo>
                  <a:lnTo>
                    <a:pt x="213563" y="16167"/>
                  </a:lnTo>
                  <a:lnTo>
                    <a:pt x="213563" y="14389"/>
                  </a:lnTo>
                  <a:close/>
                </a:path>
                <a:path w="240030" h="226695">
                  <a:moveTo>
                    <a:pt x="213563" y="1447"/>
                  </a:moveTo>
                  <a:lnTo>
                    <a:pt x="212115" y="0"/>
                  </a:lnTo>
                  <a:lnTo>
                    <a:pt x="208546" y="0"/>
                  </a:lnTo>
                  <a:lnTo>
                    <a:pt x="207111" y="1447"/>
                  </a:lnTo>
                  <a:lnTo>
                    <a:pt x="207111" y="5003"/>
                  </a:lnTo>
                  <a:lnTo>
                    <a:pt x="208546" y="6451"/>
                  </a:lnTo>
                  <a:lnTo>
                    <a:pt x="212115" y="6451"/>
                  </a:lnTo>
                  <a:lnTo>
                    <a:pt x="213563" y="5003"/>
                  </a:lnTo>
                  <a:lnTo>
                    <a:pt x="213563" y="3225"/>
                  </a:lnTo>
                  <a:lnTo>
                    <a:pt x="213563" y="1447"/>
                  </a:lnTo>
                  <a:close/>
                </a:path>
                <a:path w="240030" h="226695">
                  <a:moveTo>
                    <a:pt x="226504" y="40284"/>
                  </a:moveTo>
                  <a:lnTo>
                    <a:pt x="225056" y="38836"/>
                  </a:lnTo>
                  <a:lnTo>
                    <a:pt x="221488" y="38836"/>
                  </a:lnTo>
                  <a:lnTo>
                    <a:pt x="220052" y="40284"/>
                  </a:lnTo>
                  <a:lnTo>
                    <a:pt x="220052" y="43840"/>
                  </a:lnTo>
                  <a:lnTo>
                    <a:pt x="221488" y="45288"/>
                  </a:lnTo>
                  <a:lnTo>
                    <a:pt x="225056" y="45288"/>
                  </a:lnTo>
                  <a:lnTo>
                    <a:pt x="226504" y="43840"/>
                  </a:lnTo>
                  <a:lnTo>
                    <a:pt x="226504" y="42062"/>
                  </a:lnTo>
                  <a:lnTo>
                    <a:pt x="226504" y="40284"/>
                  </a:lnTo>
                  <a:close/>
                </a:path>
                <a:path w="240030" h="226695">
                  <a:moveTo>
                    <a:pt x="226504" y="27330"/>
                  </a:moveTo>
                  <a:lnTo>
                    <a:pt x="225056" y="25882"/>
                  </a:lnTo>
                  <a:lnTo>
                    <a:pt x="221488" y="25882"/>
                  </a:lnTo>
                  <a:lnTo>
                    <a:pt x="220052" y="27330"/>
                  </a:lnTo>
                  <a:lnTo>
                    <a:pt x="220052" y="30886"/>
                  </a:lnTo>
                  <a:lnTo>
                    <a:pt x="221488" y="32334"/>
                  </a:lnTo>
                  <a:lnTo>
                    <a:pt x="225056" y="32334"/>
                  </a:lnTo>
                  <a:lnTo>
                    <a:pt x="226504" y="30886"/>
                  </a:lnTo>
                  <a:lnTo>
                    <a:pt x="226504" y="29108"/>
                  </a:lnTo>
                  <a:lnTo>
                    <a:pt x="226504" y="27330"/>
                  </a:lnTo>
                  <a:close/>
                </a:path>
                <a:path w="240030" h="226695">
                  <a:moveTo>
                    <a:pt x="226504" y="14389"/>
                  </a:moveTo>
                  <a:lnTo>
                    <a:pt x="225056" y="12941"/>
                  </a:lnTo>
                  <a:lnTo>
                    <a:pt x="221488" y="12941"/>
                  </a:lnTo>
                  <a:lnTo>
                    <a:pt x="220052" y="14389"/>
                  </a:lnTo>
                  <a:lnTo>
                    <a:pt x="220052" y="17945"/>
                  </a:lnTo>
                  <a:lnTo>
                    <a:pt x="221488" y="19392"/>
                  </a:lnTo>
                  <a:lnTo>
                    <a:pt x="225056" y="19392"/>
                  </a:lnTo>
                  <a:lnTo>
                    <a:pt x="226504" y="17945"/>
                  </a:lnTo>
                  <a:lnTo>
                    <a:pt x="226504" y="16167"/>
                  </a:lnTo>
                  <a:lnTo>
                    <a:pt x="226504" y="14389"/>
                  </a:lnTo>
                  <a:close/>
                </a:path>
                <a:path w="240030" h="226695">
                  <a:moveTo>
                    <a:pt x="226504" y="1447"/>
                  </a:moveTo>
                  <a:lnTo>
                    <a:pt x="225056" y="0"/>
                  </a:lnTo>
                  <a:lnTo>
                    <a:pt x="221488" y="0"/>
                  </a:lnTo>
                  <a:lnTo>
                    <a:pt x="220052" y="1447"/>
                  </a:lnTo>
                  <a:lnTo>
                    <a:pt x="220052" y="5003"/>
                  </a:lnTo>
                  <a:lnTo>
                    <a:pt x="221488" y="6451"/>
                  </a:lnTo>
                  <a:lnTo>
                    <a:pt x="225056" y="6451"/>
                  </a:lnTo>
                  <a:lnTo>
                    <a:pt x="226504" y="5003"/>
                  </a:lnTo>
                  <a:lnTo>
                    <a:pt x="226504" y="3225"/>
                  </a:lnTo>
                  <a:lnTo>
                    <a:pt x="226504" y="1447"/>
                  </a:lnTo>
                  <a:close/>
                </a:path>
                <a:path w="240030" h="226695">
                  <a:moveTo>
                    <a:pt x="239445" y="40284"/>
                  </a:moveTo>
                  <a:lnTo>
                    <a:pt x="237998" y="38836"/>
                  </a:lnTo>
                  <a:lnTo>
                    <a:pt x="234429" y="38836"/>
                  </a:lnTo>
                  <a:lnTo>
                    <a:pt x="232994" y="40284"/>
                  </a:lnTo>
                  <a:lnTo>
                    <a:pt x="232994" y="43840"/>
                  </a:lnTo>
                  <a:lnTo>
                    <a:pt x="234429" y="45288"/>
                  </a:lnTo>
                  <a:lnTo>
                    <a:pt x="237998" y="45288"/>
                  </a:lnTo>
                  <a:lnTo>
                    <a:pt x="239445" y="43840"/>
                  </a:lnTo>
                  <a:lnTo>
                    <a:pt x="239445" y="42062"/>
                  </a:lnTo>
                  <a:lnTo>
                    <a:pt x="239445" y="40284"/>
                  </a:lnTo>
                  <a:close/>
                </a:path>
                <a:path w="240030" h="226695">
                  <a:moveTo>
                    <a:pt x="239445" y="27330"/>
                  </a:moveTo>
                  <a:lnTo>
                    <a:pt x="237998" y="25882"/>
                  </a:lnTo>
                  <a:lnTo>
                    <a:pt x="234429" y="25882"/>
                  </a:lnTo>
                  <a:lnTo>
                    <a:pt x="232994" y="27330"/>
                  </a:lnTo>
                  <a:lnTo>
                    <a:pt x="232994" y="30886"/>
                  </a:lnTo>
                  <a:lnTo>
                    <a:pt x="234429" y="32334"/>
                  </a:lnTo>
                  <a:lnTo>
                    <a:pt x="237998" y="32334"/>
                  </a:lnTo>
                  <a:lnTo>
                    <a:pt x="239445" y="30886"/>
                  </a:lnTo>
                  <a:lnTo>
                    <a:pt x="239445" y="29108"/>
                  </a:lnTo>
                  <a:lnTo>
                    <a:pt x="239445" y="27330"/>
                  </a:lnTo>
                  <a:close/>
                </a:path>
                <a:path w="240030" h="226695">
                  <a:moveTo>
                    <a:pt x="239445" y="14389"/>
                  </a:moveTo>
                  <a:lnTo>
                    <a:pt x="237998" y="12941"/>
                  </a:lnTo>
                  <a:lnTo>
                    <a:pt x="234429" y="12941"/>
                  </a:lnTo>
                  <a:lnTo>
                    <a:pt x="232994" y="14389"/>
                  </a:lnTo>
                  <a:lnTo>
                    <a:pt x="232994" y="17945"/>
                  </a:lnTo>
                  <a:lnTo>
                    <a:pt x="234429" y="19392"/>
                  </a:lnTo>
                  <a:lnTo>
                    <a:pt x="237998" y="19392"/>
                  </a:lnTo>
                  <a:lnTo>
                    <a:pt x="239445" y="17945"/>
                  </a:lnTo>
                  <a:lnTo>
                    <a:pt x="239445" y="16167"/>
                  </a:lnTo>
                  <a:lnTo>
                    <a:pt x="239445" y="14389"/>
                  </a:lnTo>
                  <a:close/>
                </a:path>
                <a:path w="240030" h="226695">
                  <a:moveTo>
                    <a:pt x="239445" y="1447"/>
                  </a:moveTo>
                  <a:lnTo>
                    <a:pt x="237998" y="0"/>
                  </a:lnTo>
                  <a:lnTo>
                    <a:pt x="234429" y="0"/>
                  </a:lnTo>
                  <a:lnTo>
                    <a:pt x="232994" y="1447"/>
                  </a:lnTo>
                  <a:lnTo>
                    <a:pt x="232994" y="5003"/>
                  </a:lnTo>
                  <a:lnTo>
                    <a:pt x="234429" y="6451"/>
                  </a:lnTo>
                  <a:lnTo>
                    <a:pt x="237998" y="6451"/>
                  </a:lnTo>
                  <a:lnTo>
                    <a:pt x="239445" y="5003"/>
                  </a:lnTo>
                  <a:lnTo>
                    <a:pt x="239445" y="3225"/>
                  </a:lnTo>
                  <a:lnTo>
                    <a:pt x="239445" y="1447"/>
                  </a:lnTo>
                  <a:close/>
                </a:path>
              </a:pathLst>
            </a:custGeom>
            <a:solidFill>
              <a:srgbClr val="2EBDDB"/>
            </a:solidFill>
          </p:spPr>
          <p:txBody>
            <a:bodyPr wrap="square" lIns="0" tIns="0" rIns="0" bIns="0" rtlCol="0"/>
            <a:lstStyle/>
            <a:p>
              <a:endParaRPr sz="1227"/>
            </a:p>
          </p:txBody>
        </p:sp>
        <p:sp>
          <p:nvSpPr>
            <p:cNvPr id="13" name="object 13"/>
            <p:cNvSpPr/>
            <p:nvPr/>
          </p:nvSpPr>
          <p:spPr>
            <a:xfrm>
              <a:off x="735876" y="8407971"/>
              <a:ext cx="175260" cy="71755"/>
            </a:xfrm>
            <a:custGeom>
              <a:avLst/>
              <a:gdLst/>
              <a:ahLst/>
              <a:cxnLst/>
              <a:rect l="l" t="t" r="r" b="b"/>
              <a:pathLst>
                <a:path w="175259" h="71754">
                  <a:moveTo>
                    <a:pt x="6451" y="66179"/>
                  </a:moveTo>
                  <a:lnTo>
                    <a:pt x="5003" y="64731"/>
                  </a:lnTo>
                  <a:lnTo>
                    <a:pt x="1435" y="64731"/>
                  </a:lnTo>
                  <a:lnTo>
                    <a:pt x="0" y="66179"/>
                  </a:lnTo>
                  <a:lnTo>
                    <a:pt x="0" y="69735"/>
                  </a:lnTo>
                  <a:lnTo>
                    <a:pt x="1435" y="71183"/>
                  </a:lnTo>
                  <a:lnTo>
                    <a:pt x="5003" y="71183"/>
                  </a:lnTo>
                  <a:lnTo>
                    <a:pt x="6451" y="69735"/>
                  </a:lnTo>
                  <a:lnTo>
                    <a:pt x="6451" y="67957"/>
                  </a:lnTo>
                  <a:lnTo>
                    <a:pt x="6451" y="66179"/>
                  </a:lnTo>
                  <a:close/>
                </a:path>
                <a:path w="175259" h="71754">
                  <a:moveTo>
                    <a:pt x="6451" y="53225"/>
                  </a:moveTo>
                  <a:lnTo>
                    <a:pt x="5003" y="51777"/>
                  </a:lnTo>
                  <a:lnTo>
                    <a:pt x="1435" y="51777"/>
                  </a:lnTo>
                  <a:lnTo>
                    <a:pt x="0" y="53225"/>
                  </a:lnTo>
                  <a:lnTo>
                    <a:pt x="0" y="56781"/>
                  </a:lnTo>
                  <a:lnTo>
                    <a:pt x="1435" y="58229"/>
                  </a:lnTo>
                  <a:lnTo>
                    <a:pt x="5003" y="58229"/>
                  </a:lnTo>
                  <a:lnTo>
                    <a:pt x="6451" y="56781"/>
                  </a:lnTo>
                  <a:lnTo>
                    <a:pt x="6451" y="55003"/>
                  </a:lnTo>
                  <a:lnTo>
                    <a:pt x="6451" y="53225"/>
                  </a:lnTo>
                  <a:close/>
                </a:path>
                <a:path w="175259" h="71754">
                  <a:moveTo>
                    <a:pt x="6451" y="40284"/>
                  </a:moveTo>
                  <a:lnTo>
                    <a:pt x="5003" y="38836"/>
                  </a:lnTo>
                  <a:lnTo>
                    <a:pt x="1435" y="38836"/>
                  </a:lnTo>
                  <a:lnTo>
                    <a:pt x="0" y="40284"/>
                  </a:lnTo>
                  <a:lnTo>
                    <a:pt x="0" y="43840"/>
                  </a:lnTo>
                  <a:lnTo>
                    <a:pt x="1435" y="45288"/>
                  </a:lnTo>
                  <a:lnTo>
                    <a:pt x="5003" y="45288"/>
                  </a:lnTo>
                  <a:lnTo>
                    <a:pt x="6451" y="43840"/>
                  </a:lnTo>
                  <a:lnTo>
                    <a:pt x="6451" y="42062"/>
                  </a:lnTo>
                  <a:lnTo>
                    <a:pt x="6451" y="40284"/>
                  </a:lnTo>
                  <a:close/>
                </a:path>
                <a:path w="175259" h="71754">
                  <a:moveTo>
                    <a:pt x="6451" y="27343"/>
                  </a:moveTo>
                  <a:lnTo>
                    <a:pt x="5003" y="25895"/>
                  </a:lnTo>
                  <a:lnTo>
                    <a:pt x="1435" y="25895"/>
                  </a:lnTo>
                  <a:lnTo>
                    <a:pt x="0" y="27343"/>
                  </a:lnTo>
                  <a:lnTo>
                    <a:pt x="0" y="30899"/>
                  </a:lnTo>
                  <a:lnTo>
                    <a:pt x="1435" y="32346"/>
                  </a:lnTo>
                  <a:lnTo>
                    <a:pt x="5003" y="32346"/>
                  </a:lnTo>
                  <a:lnTo>
                    <a:pt x="6451" y="30899"/>
                  </a:lnTo>
                  <a:lnTo>
                    <a:pt x="6451" y="29121"/>
                  </a:lnTo>
                  <a:lnTo>
                    <a:pt x="6451" y="27343"/>
                  </a:lnTo>
                  <a:close/>
                </a:path>
                <a:path w="175259" h="71754">
                  <a:moveTo>
                    <a:pt x="6451" y="14389"/>
                  </a:moveTo>
                  <a:lnTo>
                    <a:pt x="5003" y="12941"/>
                  </a:lnTo>
                  <a:lnTo>
                    <a:pt x="1435" y="12941"/>
                  </a:lnTo>
                  <a:lnTo>
                    <a:pt x="0" y="14389"/>
                  </a:lnTo>
                  <a:lnTo>
                    <a:pt x="0" y="17945"/>
                  </a:lnTo>
                  <a:lnTo>
                    <a:pt x="1435" y="19392"/>
                  </a:lnTo>
                  <a:lnTo>
                    <a:pt x="5003" y="19392"/>
                  </a:lnTo>
                  <a:lnTo>
                    <a:pt x="6451" y="17945"/>
                  </a:lnTo>
                  <a:lnTo>
                    <a:pt x="6451" y="16167"/>
                  </a:lnTo>
                  <a:lnTo>
                    <a:pt x="6451" y="14389"/>
                  </a:lnTo>
                  <a:close/>
                </a:path>
                <a:path w="175259" h="71754">
                  <a:moveTo>
                    <a:pt x="19392" y="66179"/>
                  </a:moveTo>
                  <a:lnTo>
                    <a:pt x="17945" y="64731"/>
                  </a:lnTo>
                  <a:lnTo>
                    <a:pt x="14376" y="64731"/>
                  </a:lnTo>
                  <a:lnTo>
                    <a:pt x="12941" y="66179"/>
                  </a:lnTo>
                  <a:lnTo>
                    <a:pt x="12941" y="69735"/>
                  </a:lnTo>
                  <a:lnTo>
                    <a:pt x="14376" y="71183"/>
                  </a:lnTo>
                  <a:lnTo>
                    <a:pt x="17945" y="71183"/>
                  </a:lnTo>
                  <a:lnTo>
                    <a:pt x="19392" y="69735"/>
                  </a:lnTo>
                  <a:lnTo>
                    <a:pt x="19392" y="67957"/>
                  </a:lnTo>
                  <a:lnTo>
                    <a:pt x="19392" y="66179"/>
                  </a:lnTo>
                  <a:close/>
                </a:path>
                <a:path w="175259" h="71754">
                  <a:moveTo>
                    <a:pt x="19392" y="53225"/>
                  </a:moveTo>
                  <a:lnTo>
                    <a:pt x="17945" y="51777"/>
                  </a:lnTo>
                  <a:lnTo>
                    <a:pt x="14376" y="51777"/>
                  </a:lnTo>
                  <a:lnTo>
                    <a:pt x="12941" y="53225"/>
                  </a:lnTo>
                  <a:lnTo>
                    <a:pt x="12941" y="56781"/>
                  </a:lnTo>
                  <a:lnTo>
                    <a:pt x="14376" y="58229"/>
                  </a:lnTo>
                  <a:lnTo>
                    <a:pt x="17945" y="58229"/>
                  </a:lnTo>
                  <a:lnTo>
                    <a:pt x="19392" y="56781"/>
                  </a:lnTo>
                  <a:lnTo>
                    <a:pt x="19392" y="55003"/>
                  </a:lnTo>
                  <a:lnTo>
                    <a:pt x="19392" y="53225"/>
                  </a:lnTo>
                  <a:close/>
                </a:path>
                <a:path w="175259" h="71754">
                  <a:moveTo>
                    <a:pt x="19392" y="40284"/>
                  </a:moveTo>
                  <a:lnTo>
                    <a:pt x="17945" y="38836"/>
                  </a:lnTo>
                  <a:lnTo>
                    <a:pt x="14376" y="38836"/>
                  </a:lnTo>
                  <a:lnTo>
                    <a:pt x="12941" y="40284"/>
                  </a:lnTo>
                  <a:lnTo>
                    <a:pt x="12941" y="43840"/>
                  </a:lnTo>
                  <a:lnTo>
                    <a:pt x="14376" y="45288"/>
                  </a:lnTo>
                  <a:lnTo>
                    <a:pt x="17945" y="45288"/>
                  </a:lnTo>
                  <a:lnTo>
                    <a:pt x="19392" y="43840"/>
                  </a:lnTo>
                  <a:lnTo>
                    <a:pt x="19392" y="42062"/>
                  </a:lnTo>
                  <a:lnTo>
                    <a:pt x="19392" y="40284"/>
                  </a:lnTo>
                  <a:close/>
                </a:path>
                <a:path w="175259" h="71754">
                  <a:moveTo>
                    <a:pt x="19392" y="27343"/>
                  </a:moveTo>
                  <a:lnTo>
                    <a:pt x="17945" y="25895"/>
                  </a:lnTo>
                  <a:lnTo>
                    <a:pt x="14376" y="25895"/>
                  </a:lnTo>
                  <a:lnTo>
                    <a:pt x="12941" y="27343"/>
                  </a:lnTo>
                  <a:lnTo>
                    <a:pt x="12941" y="30899"/>
                  </a:lnTo>
                  <a:lnTo>
                    <a:pt x="14376" y="32346"/>
                  </a:lnTo>
                  <a:lnTo>
                    <a:pt x="17945" y="32346"/>
                  </a:lnTo>
                  <a:lnTo>
                    <a:pt x="19392" y="30899"/>
                  </a:lnTo>
                  <a:lnTo>
                    <a:pt x="19392" y="29121"/>
                  </a:lnTo>
                  <a:lnTo>
                    <a:pt x="19392" y="27343"/>
                  </a:lnTo>
                  <a:close/>
                </a:path>
                <a:path w="175259" h="71754">
                  <a:moveTo>
                    <a:pt x="19392" y="14389"/>
                  </a:moveTo>
                  <a:lnTo>
                    <a:pt x="17945" y="12941"/>
                  </a:lnTo>
                  <a:lnTo>
                    <a:pt x="14376" y="12941"/>
                  </a:lnTo>
                  <a:lnTo>
                    <a:pt x="12941" y="14389"/>
                  </a:lnTo>
                  <a:lnTo>
                    <a:pt x="12941" y="17945"/>
                  </a:lnTo>
                  <a:lnTo>
                    <a:pt x="14376" y="19392"/>
                  </a:lnTo>
                  <a:lnTo>
                    <a:pt x="17945" y="19392"/>
                  </a:lnTo>
                  <a:lnTo>
                    <a:pt x="19392" y="17945"/>
                  </a:lnTo>
                  <a:lnTo>
                    <a:pt x="19392" y="16167"/>
                  </a:lnTo>
                  <a:lnTo>
                    <a:pt x="19392" y="14389"/>
                  </a:lnTo>
                  <a:close/>
                </a:path>
                <a:path w="175259" h="71754">
                  <a:moveTo>
                    <a:pt x="32334" y="66179"/>
                  </a:moveTo>
                  <a:lnTo>
                    <a:pt x="30886" y="64731"/>
                  </a:lnTo>
                  <a:lnTo>
                    <a:pt x="27317" y="64731"/>
                  </a:lnTo>
                  <a:lnTo>
                    <a:pt x="25882" y="66179"/>
                  </a:lnTo>
                  <a:lnTo>
                    <a:pt x="25882" y="69735"/>
                  </a:lnTo>
                  <a:lnTo>
                    <a:pt x="27317" y="71183"/>
                  </a:lnTo>
                  <a:lnTo>
                    <a:pt x="30886" y="71183"/>
                  </a:lnTo>
                  <a:lnTo>
                    <a:pt x="32334" y="69735"/>
                  </a:lnTo>
                  <a:lnTo>
                    <a:pt x="32334" y="67957"/>
                  </a:lnTo>
                  <a:lnTo>
                    <a:pt x="32334" y="66179"/>
                  </a:lnTo>
                  <a:close/>
                </a:path>
                <a:path w="175259" h="71754">
                  <a:moveTo>
                    <a:pt x="32334" y="53225"/>
                  </a:moveTo>
                  <a:lnTo>
                    <a:pt x="30886" y="51777"/>
                  </a:lnTo>
                  <a:lnTo>
                    <a:pt x="27317" y="51777"/>
                  </a:lnTo>
                  <a:lnTo>
                    <a:pt x="25882" y="53225"/>
                  </a:lnTo>
                  <a:lnTo>
                    <a:pt x="25882" y="56781"/>
                  </a:lnTo>
                  <a:lnTo>
                    <a:pt x="27317" y="58229"/>
                  </a:lnTo>
                  <a:lnTo>
                    <a:pt x="30886" y="58229"/>
                  </a:lnTo>
                  <a:lnTo>
                    <a:pt x="32334" y="56781"/>
                  </a:lnTo>
                  <a:lnTo>
                    <a:pt x="32334" y="55003"/>
                  </a:lnTo>
                  <a:lnTo>
                    <a:pt x="32334" y="53225"/>
                  </a:lnTo>
                  <a:close/>
                </a:path>
                <a:path w="175259" h="71754">
                  <a:moveTo>
                    <a:pt x="32334" y="40284"/>
                  </a:moveTo>
                  <a:lnTo>
                    <a:pt x="30886" y="38836"/>
                  </a:lnTo>
                  <a:lnTo>
                    <a:pt x="27317" y="38836"/>
                  </a:lnTo>
                  <a:lnTo>
                    <a:pt x="25882" y="40284"/>
                  </a:lnTo>
                  <a:lnTo>
                    <a:pt x="25882" y="43840"/>
                  </a:lnTo>
                  <a:lnTo>
                    <a:pt x="27317" y="45288"/>
                  </a:lnTo>
                  <a:lnTo>
                    <a:pt x="30886" y="45288"/>
                  </a:lnTo>
                  <a:lnTo>
                    <a:pt x="32334" y="43840"/>
                  </a:lnTo>
                  <a:lnTo>
                    <a:pt x="32334" y="42062"/>
                  </a:lnTo>
                  <a:lnTo>
                    <a:pt x="32334" y="40284"/>
                  </a:lnTo>
                  <a:close/>
                </a:path>
                <a:path w="175259" h="71754">
                  <a:moveTo>
                    <a:pt x="32334" y="27343"/>
                  </a:moveTo>
                  <a:lnTo>
                    <a:pt x="30886" y="25895"/>
                  </a:lnTo>
                  <a:lnTo>
                    <a:pt x="27317" y="25895"/>
                  </a:lnTo>
                  <a:lnTo>
                    <a:pt x="25882" y="27343"/>
                  </a:lnTo>
                  <a:lnTo>
                    <a:pt x="25882" y="30899"/>
                  </a:lnTo>
                  <a:lnTo>
                    <a:pt x="27317" y="32346"/>
                  </a:lnTo>
                  <a:lnTo>
                    <a:pt x="30886" y="32346"/>
                  </a:lnTo>
                  <a:lnTo>
                    <a:pt x="32334" y="30899"/>
                  </a:lnTo>
                  <a:lnTo>
                    <a:pt x="32334" y="29121"/>
                  </a:lnTo>
                  <a:lnTo>
                    <a:pt x="32334" y="27343"/>
                  </a:lnTo>
                  <a:close/>
                </a:path>
                <a:path w="175259" h="71754">
                  <a:moveTo>
                    <a:pt x="32334" y="14389"/>
                  </a:moveTo>
                  <a:lnTo>
                    <a:pt x="30886" y="12941"/>
                  </a:lnTo>
                  <a:lnTo>
                    <a:pt x="27317" y="12941"/>
                  </a:lnTo>
                  <a:lnTo>
                    <a:pt x="25882" y="14389"/>
                  </a:lnTo>
                  <a:lnTo>
                    <a:pt x="25882" y="17945"/>
                  </a:lnTo>
                  <a:lnTo>
                    <a:pt x="27317" y="19392"/>
                  </a:lnTo>
                  <a:lnTo>
                    <a:pt x="30886" y="19392"/>
                  </a:lnTo>
                  <a:lnTo>
                    <a:pt x="32334" y="17945"/>
                  </a:lnTo>
                  <a:lnTo>
                    <a:pt x="32334" y="16167"/>
                  </a:lnTo>
                  <a:lnTo>
                    <a:pt x="32334" y="14389"/>
                  </a:lnTo>
                  <a:close/>
                </a:path>
                <a:path w="175259" h="71754">
                  <a:moveTo>
                    <a:pt x="45288" y="66179"/>
                  </a:moveTo>
                  <a:lnTo>
                    <a:pt x="43840" y="64731"/>
                  </a:lnTo>
                  <a:lnTo>
                    <a:pt x="40271" y="64731"/>
                  </a:lnTo>
                  <a:lnTo>
                    <a:pt x="38836" y="66179"/>
                  </a:lnTo>
                  <a:lnTo>
                    <a:pt x="38836" y="69735"/>
                  </a:lnTo>
                  <a:lnTo>
                    <a:pt x="40271" y="71183"/>
                  </a:lnTo>
                  <a:lnTo>
                    <a:pt x="43840" y="71183"/>
                  </a:lnTo>
                  <a:lnTo>
                    <a:pt x="45288" y="69735"/>
                  </a:lnTo>
                  <a:lnTo>
                    <a:pt x="45288" y="67957"/>
                  </a:lnTo>
                  <a:lnTo>
                    <a:pt x="45288" y="66179"/>
                  </a:lnTo>
                  <a:close/>
                </a:path>
                <a:path w="175259" h="71754">
                  <a:moveTo>
                    <a:pt x="45288" y="53225"/>
                  </a:moveTo>
                  <a:lnTo>
                    <a:pt x="43840" y="51777"/>
                  </a:lnTo>
                  <a:lnTo>
                    <a:pt x="40271" y="51777"/>
                  </a:lnTo>
                  <a:lnTo>
                    <a:pt x="38836" y="53225"/>
                  </a:lnTo>
                  <a:lnTo>
                    <a:pt x="38836" y="56781"/>
                  </a:lnTo>
                  <a:lnTo>
                    <a:pt x="40271" y="58229"/>
                  </a:lnTo>
                  <a:lnTo>
                    <a:pt x="43840" y="58229"/>
                  </a:lnTo>
                  <a:lnTo>
                    <a:pt x="45288" y="56781"/>
                  </a:lnTo>
                  <a:lnTo>
                    <a:pt x="45288" y="55003"/>
                  </a:lnTo>
                  <a:lnTo>
                    <a:pt x="45288" y="53225"/>
                  </a:lnTo>
                  <a:close/>
                </a:path>
                <a:path w="175259" h="71754">
                  <a:moveTo>
                    <a:pt x="45288" y="40284"/>
                  </a:moveTo>
                  <a:lnTo>
                    <a:pt x="43840" y="38836"/>
                  </a:lnTo>
                  <a:lnTo>
                    <a:pt x="40271" y="38836"/>
                  </a:lnTo>
                  <a:lnTo>
                    <a:pt x="38836" y="40284"/>
                  </a:lnTo>
                  <a:lnTo>
                    <a:pt x="38836" y="43840"/>
                  </a:lnTo>
                  <a:lnTo>
                    <a:pt x="40271" y="45288"/>
                  </a:lnTo>
                  <a:lnTo>
                    <a:pt x="43840" y="45288"/>
                  </a:lnTo>
                  <a:lnTo>
                    <a:pt x="45288" y="43840"/>
                  </a:lnTo>
                  <a:lnTo>
                    <a:pt x="45288" y="42062"/>
                  </a:lnTo>
                  <a:lnTo>
                    <a:pt x="45288" y="40284"/>
                  </a:lnTo>
                  <a:close/>
                </a:path>
                <a:path w="175259" h="71754">
                  <a:moveTo>
                    <a:pt x="45288" y="27343"/>
                  </a:moveTo>
                  <a:lnTo>
                    <a:pt x="43840" y="25895"/>
                  </a:lnTo>
                  <a:lnTo>
                    <a:pt x="40271" y="25895"/>
                  </a:lnTo>
                  <a:lnTo>
                    <a:pt x="38836" y="27343"/>
                  </a:lnTo>
                  <a:lnTo>
                    <a:pt x="38836" y="30899"/>
                  </a:lnTo>
                  <a:lnTo>
                    <a:pt x="40271" y="32346"/>
                  </a:lnTo>
                  <a:lnTo>
                    <a:pt x="43840" y="32346"/>
                  </a:lnTo>
                  <a:lnTo>
                    <a:pt x="45288" y="30899"/>
                  </a:lnTo>
                  <a:lnTo>
                    <a:pt x="45288" y="29121"/>
                  </a:lnTo>
                  <a:lnTo>
                    <a:pt x="45288" y="27343"/>
                  </a:lnTo>
                  <a:close/>
                </a:path>
                <a:path w="175259" h="71754">
                  <a:moveTo>
                    <a:pt x="45288" y="14389"/>
                  </a:moveTo>
                  <a:lnTo>
                    <a:pt x="43840" y="12941"/>
                  </a:lnTo>
                  <a:lnTo>
                    <a:pt x="40271" y="12941"/>
                  </a:lnTo>
                  <a:lnTo>
                    <a:pt x="38836" y="14389"/>
                  </a:lnTo>
                  <a:lnTo>
                    <a:pt x="38836" y="17945"/>
                  </a:lnTo>
                  <a:lnTo>
                    <a:pt x="40271" y="19392"/>
                  </a:lnTo>
                  <a:lnTo>
                    <a:pt x="43840" y="19392"/>
                  </a:lnTo>
                  <a:lnTo>
                    <a:pt x="45288" y="17945"/>
                  </a:lnTo>
                  <a:lnTo>
                    <a:pt x="45288" y="16167"/>
                  </a:lnTo>
                  <a:lnTo>
                    <a:pt x="45288" y="14389"/>
                  </a:lnTo>
                  <a:close/>
                </a:path>
                <a:path w="175259" h="71754">
                  <a:moveTo>
                    <a:pt x="45288" y="1447"/>
                  </a:moveTo>
                  <a:lnTo>
                    <a:pt x="43840" y="0"/>
                  </a:lnTo>
                  <a:lnTo>
                    <a:pt x="40271" y="0"/>
                  </a:lnTo>
                  <a:lnTo>
                    <a:pt x="38836" y="1447"/>
                  </a:lnTo>
                  <a:lnTo>
                    <a:pt x="38836" y="5003"/>
                  </a:lnTo>
                  <a:lnTo>
                    <a:pt x="40271" y="6451"/>
                  </a:lnTo>
                  <a:lnTo>
                    <a:pt x="43840" y="6451"/>
                  </a:lnTo>
                  <a:lnTo>
                    <a:pt x="45288" y="5003"/>
                  </a:lnTo>
                  <a:lnTo>
                    <a:pt x="45288" y="3225"/>
                  </a:lnTo>
                  <a:lnTo>
                    <a:pt x="45288" y="1447"/>
                  </a:lnTo>
                  <a:close/>
                </a:path>
                <a:path w="175259" h="71754">
                  <a:moveTo>
                    <a:pt x="58229" y="53225"/>
                  </a:moveTo>
                  <a:lnTo>
                    <a:pt x="56781" y="51777"/>
                  </a:lnTo>
                  <a:lnTo>
                    <a:pt x="53213" y="51777"/>
                  </a:lnTo>
                  <a:lnTo>
                    <a:pt x="51777" y="53225"/>
                  </a:lnTo>
                  <a:lnTo>
                    <a:pt x="51777" y="56781"/>
                  </a:lnTo>
                  <a:lnTo>
                    <a:pt x="53213" y="58229"/>
                  </a:lnTo>
                  <a:lnTo>
                    <a:pt x="56781" y="58229"/>
                  </a:lnTo>
                  <a:lnTo>
                    <a:pt x="58229" y="56781"/>
                  </a:lnTo>
                  <a:lnTo>
                    <a:pt x="58229" y="55003"/>
                  </a:lnTo>
                  <a:lnTo>
                    <a:pt x="58229" y="53225"/>
                  </a:lnTo>
                  <a:close/>
                </a:path>
                <a:path w="175259" h="71754">
                  <a:moveTo>
                    <a:pt x="58229" y="40284"/>
                  </a:moveTo>
                  <a:lnTo>
                    <a:pt x="56781" y="38836"/>
                  </a:lnTo>
                  <a:lnTo>
                    <a:pt x="53213" y="38836"/>
                  </a:lnTo>
                  <a:lnTo>
                    <a:pt x="51777" y="40284"/>
                  </a:lnTo>
                  <a:lnTo>
                    <a:pt x="51777" y="43840"/>
                  </a:lnTo>
                  <a:lnTo>
                    <a:pt x="53213" y="45288"/>
                  </a:lnTo>
                  <a:lnTo>
                    <a:pt x="56781" y="45288"/>
                  </a:lnTo>
                  <a:lnTo>
                    <a:pt x="58229" y="43840"/>
                  </a:lnTo>
                  <a:lnTo>
                    <a:pt x="58229" y="42062"/>
                  </a:lnTo>
                  <a:lnTo>
                    <a:pt x="58229" y="40284"/>
                  </a:lnTo>
                  <a:close/>
                </a:path>
                <a:path w="175259" h="71754">
                  <a:moveTo>
                    <a:pt x="58229" y="27343"/>
                  </a:moveTo>
                  <a:lnTo>
                    <a:pt x="56781" y="25895"/>
                  </a:lnTo>
                  <a:lnTo>
                    <a:pt x="53213" y="25895"/>
                  </a:lnTo>
                  <a:lnTo>
                    <a:pt x="51777" y="27343"/>
                  </a:lnTo>
                  <a:lnTo>
                    <a:pt x="51777" y="30899"/>
                  </a:lnTo>
                  <a:lnTo>
                    <a:pt x="53213" y="32346"/>
                  </a:lnTo>
                  <a:lnTo>
                    <a:pt x="56781" y="32346"/>
                  </a:lnTo>
                  <a:lnTo>
                    <a:pt x="58229" y="30899"/>
                  </a:lnTo>
                  <a:lnTo>
                    <a:pt x="58229" y="29121"/>
                  </a:lnTo>
                  <a:lnTo>
                    <a:pt x="58229" y="27343"/>
                  </a:lnTo>
                  <a:close/>
                </a:path>
                <a:path w="175259" h="71754">
                  <a:moveTo>
                    <a:pt x="58229" y="14389"/>
                  </a:moveTo>
                  <a:lnTo>
                    <a:pt x="56781" y="12941"/>
                  </a:lnTo>
                  <a:lnTo>
                    <a:pt x="53213" y="12941"/>
                  </a:lnTo>
                  <a:lnTo>
                    <a:pt x="51777" y="14389"/>
                  </a:lnTo>
                  <a:lnTo>
                    <a:pt x="51777" y="17945"/>
                  </a:lnTo>
                  <a:lnTo>
                    <a:pt x="53213" y="19392"/>
                  </a:lnTo>
                  <a:lnTo>
                    <a:pt x="56781" y="19392"/>
                  </a:lnTo>
                  <a:lnTo>
                    <a:pt x="58229" y="17945"/>
                  </a:lnTo>
                  <a:lnTo>
                    <a:pt x="58229" y="16167"/>
                  </a:lnTo>
                  <a:lnTo>
                    <a:pt x="58229" y="14389"/>
                  </a:lnTo>
                  <a:close/>
                </a:path>
                <a:path w="175259" h="71754">
                  <a:moveTo>
                    <a:pt x="58229" y="1447"/>
                  </a:moveTo>
                  <a:lnTo>
                    <a:pt x="56781" y="0"/>
                  </a:lnTo>
                  <a:lnTo>
                    <a:pt x="53213" y="0"/>
                  </a:lnTo>
                  <a:lnTo>
                    <a:pt x="51777" y="1447"/>
                  </a:lnTo>
                  <a:lnTo>
                    <a:pt x="51777" y="5003"/>
                  </a:lnTo>
                  <a:lnTo>
                    <a:pt x="53213" y="6451"/>
                  </a:lnTo>
                  <a:lnTo>
                    <a:pt x="56781" y="6451"/>
                  </a:lnTo>
                  <a:lnTo>
                    <a:pt x="58229" y="5003"/>
                  </a:lnTo>
                  <a:lnTo>
                    <a:pt x="58229" y="3225"/>
                  </a:lnTo>
                  <a:lnTo>
                    <a:pt x="58229" y="1447"/>
                  </a:lnTo>
                  <a:close/>
                </a:path>
                <a:path w="175259" h="71754">
                  <a:moveTo>
                    <a:pt x="71170" y="53225"/>
                  </a:moveTo>
                  <a:lnTo>
                    <a:pt x="69723" y="51777"/>
                  </a:lnTo>
                  <a:lnTo>
                    <a:pt x="66154" y="51777"/>
                  </a:lnTo>
                  <a:lnTo>
                    <a:pt x="64719" y="53225"/>
                  </a:lnTo>
                  <a:lnTo>
                    <a:pt x="64719" y="56781"/>
                  </a:lnTo>
                  <a:lnTo>
                    <a:pt x="66154" y="58229"/>
                  </a:lnTo>
                  <a:lnTo>
                    <a:pt x="69723" y="58229"/>
                  </a:lnTo>
                  <a:lnTo>
                    <a:pt x="71170" y="56781"/>
                  </a:lnTo>
                  <a:lnTo>
                    <a:pt x="71170" y="55003"/>
                  </a:lnTo>
                  <a:lnTo>
                    <a:pt x="71170" y="53225"/>
                  </a:lnTo>
                  <a:close/>
                </a:path>
                <a:path w="175259" h="71754">
                  <a:moveTo>
                    <a:pt x="71170" y="40284"/>
                  </a:moveTo>
                  <a:lnTo>
                    <a:pt x="69723" y="38836"/>
                  </a:lnTo>
                  <a:lnTo>
                    <a:pt x="66154" y="38836"/>
                  </a:lnTo>
                  <a:lnTo>
                    <a:pt x="64719" y="40284"/>
                  </a:lnTo>
                  <a:lnTo>
                    <a:pt x="64719" y="43840"/>
                  </a:lnTo>
                  <a:lnTo>
                    <a:pt x="66154" y="45288"/>
                  </a:lnTo>
                  <a:lnTo>
                    <a:pt x="69723" y="45288"/>
                  </a:lnTo>
                  <a:lnTo>
                    <a:pt x="71170" y="43840"/>
                  </a:lnTo>
                  <a:lnTo>
                    <a:pt x="71170" y="42062"/>
                  </a:lnTo>
                  <a:lnTo>
                    <a:pt x="71170" y="40284"/>
                  </a:lnTo>
                  <a:close/>
                </a:path>
                <a:path w="175259" h="71754">
                  <a:moveTo>
                    <a:pt x="71170" y="27343"/>
                  </a:moveTo>
                  <a:lnTo>
                    <a:pt x="69723" y="25895"/>
                  </a:lnTo>
                  <a:lnTo>
                    <a:pt x="66154" y="25895"/>
                  </a:lnTo>
                  <a:lnTo>
                    <a:pt x="64719" y="27343"/>
                  </a:lnTo>
                  <a:lnTo>
                    <a:pt x="64719" y="30899"/>
                  </a:lnTo>
                  <a:lnTo>
                    <a:pt x="66154" y="32346"/>
                  </a:lnTo>
                  <a:lnTo>
                    <a:pt x="69723" y="32346"/>
                  </a:lnTo>
                  <a:lnTo>
                    <a:pt x="71170" y="30899"/>
                  </a:lnTo>
                  <a:lnTo>
                    <a:pt x="71170" y="29121"/>
                  </a:lnTo>
                  <a:lnTo>
                    <a:pt x="71170" y="27343"/>
                  </a:lnTo>
                  <a:close/>
                </a:path>
                <a:path w="175259" h="71754">
                  <a:moveTo>
                    <a:pt x="71170" y="14389"/>
                  </a:moveTo>
                  <a:lnTo>
                    <a:pt x="69723" y="12941"/>
                  </a:lnTo>
                  <a:lnTo>
                    <a:pt x="66154" y="12941"/>
                  </a:lnTo>
                  <a:lnTo>
                    <a:pt x="64719" y="14389"/>
                  </a:lnTo>
                  <a:lnTo>
                    <a:pt x="64719" y="17945"/>
                  </a:lnTo>
                  <a:lnTo>
                    <a:pt x="66154" y="19392"/>
                  </a:lnTo>
                  <a:lnTo>
                    <a:pt x="69723" y="19392"/>
                  </a:lnTo>
                  <a:lnTo>
                    <a:pt x="71170" y="17945"/>
                  </a:lnTo>
                  <a:lnTo>
                    <a:pt x="71170" y="16167"/>
                  </a:lnTo>
                  <a:lnTo>
                    <a:pt x="71170" y="14389"/>
                  </a:lnTo>
                  <a:close/>
                </a:path>
                <a:path w="175259" h="71754">
                  <a:moveTo>
                    <a:pt x="71170" y="1447"/>
                  </a:moveTo>
                  <a:lnTo>
                    <a:pt x="69723" y="0"/>
                  </a:lnTo>
                  <a:lnTo>
                    <a:pt x="66154" y="0"/>
                  </a:lnTo>
                  <a:lnTo>
                    <a:pt x="64719" y="1447"/>
                  </a:lnTo>
                  <a:lnTo>
                    <a:pt x="64719" y="5003"/>
                  </a:lnTo>
                  <a:lnTo>
                    <a:pt x="66154" y="6451"/>
                  </a:lnTo>
                  <a:lnTo>
                    <a:pt x="69723" y="6451"/>
                  </a:lnTo>
                  <a:lnTo>
                    <a:pt x="71170" y="5003"/>
                  </a:lnTo>
                  <a:lnTo>
                    <a:pt x="71170" y="3225"/>
                  </a:lnTo>
                  <a:lnTo>
                    <a:pt x="71170" y="1447"/>
                  </a:lnTo>
                  <a:close/>
                </a:path>
                <a:path w="175259" h="71754">
                  <a:moveTo>
                    <a:pt x="84124" y="53225"/>
                  </a:moveTo>
                  <a:lnTo>
                    <a:pt x="82677" y="51777"/>
                  </a:lnTo>
                  <a:lnTo>
                    <a:pt x="79108" y="51777"/>
                  </a:lnTo>
                  <a:lnTo>
                    <a:pt x="77673" y="53225"/>
                  </a:lnTo>
                  <a:lnTo>
                    <a:pt x="77673" y="56781"/>
                  </a:lnTo>
                  <a:lnTo>
                    <a:pt x="79108" y="58229"/>
                  </a:lnTo>
                  <a:lnTo>
                    <a:pt x="82677" y="58229"/>
                  </a:lnTo>
                  <a:lnTo>
                    <a:pt x="84124" y="56781"/>
                  </a:lnTo>
                  <a:lnTo>
                    <a:pt x="84124" y="55003"/>
                  </a:lnTo>
                  <a:lnTo>
                    <a:pt x="84124" y="53225"/>
                  </a:lnTo>
                  <a:close/>
                </a:path>
                <a:path w="175259" h="71754">
                  <a:moveTo>
                    <a:pt x="84124" y="40284"/>
                  </a:moveTo>
                  <a:lnTo>
                    <a:pt x="82677" y="38836"/>
                  </a:lnTo>
                  <a:lnTo>
                    <a:pt x="79108" y="38836"/>
                  </a:lnTo>
                  <a:lnTo>
                    <a:pt x="77673" y="40284"/>
                  </a:lnTo>
                  <a:lnTo>
                    <a:pt x="77673" y="43840"/>
                  </a:lnTo>
                  <a:lnTo>
                    <a:pt x="79108" y="45288"/>
                  </a:lnTo>
                  <a:lnTo>
                    <a:pt x="82677" y="45288"/>
                  </a:lnTo>
                  <a:lnTo>
                    <a:pt x="84124" y="43840"/>
                  </a:lnTo>
                  <a:lnTo>
                    <a:pt x="84124" y="42062"/>
                  </a:lnTo>
                  <a:lnTo>
                    <a:pt x="84124" y="40284"/>
                  </a:lnTo>
                  <a:close/>
                </a:path>
                <a:path w="175259" h="71754">
                  <a:moveTo>
                    <a:pt x="84124" y="27343"/>
                  </a:moveTo>
                  <a:lnTo>
                    <a:pt x="82677" y="25895"/>
                  </a:lnTo>
                  <a:lnTo>
                    <a:pt x="79108" y="25895"/>
                  </a:lnTo>
                  <a:lnTo>
                    <a:pt x="77673" y="27343"/>
                  </a:lnTo>
                  <a:lnTo>
                    <a:pt x="77673" y="30899"/>
                  </a:lnTo>
                  <a:lnTo>
                    <a:pt x="79108" y="32346"/>
                  </a:lnTo>
                  <a:lnTo>
                    <a:pt x="82677" y="32346"/>
                  </a:lnTo>
                  <a:lnTo>
                    <a:pt x="84124" y="30899"/>
                  </a:lnTo>
                  <a:lnTo>
                    <a:pt x="84124" y="29121"/>
                  </a:lnTo>
                  <a:lnTo>
                    <a:pt x="84124" y="27343"/>
                  </a:lnTo>
                  <a:close/>
                </a:path>
                <a:path w="175259" h="71754">
                  <a:moveTo>
                    <a:pt x="84124" y="14389"/>
                  </a:moveTo>
                  <a:lnTo>
                    <a:pt x="82677" y="12941"/>
                  </a:lnTo>
                  <a:lnTo>
                    <a:pt x="79108" y="12941"/>
                  </a:lnTo>
                  <a:lnTo>
                    <a:pt x="77673" y="14389"/>
                  </a:lnTo>
                  <a:lnTo>
                    <a:pt x="77673" y="17945"/>
                  </a:lnTo>
                  <a:lnTo>
                    <a:pt x="79108" y="19392"/>
                  </a:lnTo>
                  <a:lnTo>
                    <a:pt x="82677" y="19392"/>
                  </a:lnTo>
                  <a:lnTo>
                    <a:pt x="84124" y="17945"/>
                  </a:lnTo>
                  <a:lnTo>
                    <a:pt x="84124" y="16167"/>
                  </a:lnTo>
                  <a:lnTo>
                    <a:pt x="84124" y="14389"/>
                  </a:lnTo>
                  <a:close/>
                </a:path>
                <a:path w="175259" h="71754">
                  <a:moveTo>
                    <a:pt x="84124" y="1447"/>
                  </a:moveTo>
                  <a:lnTo>
                    <a:pt x="82677" y="0"/>
                  </a:lnTo>
                  <a:lnTo>
                    <a:pt x="79108" y="0"/>
                  </a:lnTo>
                  <a:lnTo>
                    <a:pt x="77673" y="1447"/>
                  </a:lnTo>
                  <a:lnTo>
                    <a:pt x="77673" y="5003"/>
                  </a:lnTo>
                  <a:lnTo>
                    <a:pt x="79108" y="6451"/>
                  </a:lnTo>
                  <a:lnTo>
                    <a:pt x="82677" y="6451"/>
                  </a:lnTo>
                  <a:lnTo>
                    <a:pt x="84124" y="5003"/>
                  </a:lnTo>
                  <a:lnTo>
                    <a:pt x="84124" y="3225"/>
                  </a:lnTo>
                  <a:lnTo>
                    <a:pt x="84124" y="1447"/>
                  </a:lnTo>
                  <a:close/>
                </a:path>
                <a:path w="175259" h="71754">
                  <a:moveTo>
                    <a:pt x="97066" y="53225"/>
                  </a:moveTo>
                  <a:lnTo>
                    <a:pt x="95618" y="51777"/>
                  </a:lnTo>
                  <a:lnTo>
                    <a:pt x="92049" y="51777"/>
                  </a:lnTo>
                  <a:lnTo>
                    <a:pt x="90614" y="53225"/>
                  </a:lnTo>
                  <a:lnTo>
                    <a:pt x="90614" y="56781"/>
                  </a:lnTo>
                  <a:lnTo>
                    <a:pt x="92049" y="58229"/>
                  </a:lnTo>
                  <a:lnTo>
                    <a:pt x="95618" y="58229"/>
                  </a:lnTo>
                  <a:lnTo>
                    <a:pt x="97066" y="56781"/>
                  </a:lnTo>
                  <a:lnTo>
                    <a:pt x="97066" y="55003"/>
                  </a:lnTo>
                  <a:lnTo>
                    <a:pt x="97066" y="53225"/>
                  </a:lnTo>
                  <a:close/>
                </a:path>
                <a:path w="175259" h="71754">
                  <a:moveTo>
                    <a:pt x="97066" y="40284"/>
                  </a:moveTo>
                  <a:lnTo>
                    <a:pt x="95618" y="38836"/>
                  </a:lnTo>
                  <a:lnTo>
                    <a:pt x="92049" y="38836"/>
                  </a:lnTo>
                  <a:lnTo>
                    <a:pt x="90614" y="40284"/>
                  </a:lnTo>
                  <a:lnTo>
                    <a:pt x="90614" y="43840"/>
                  </a:lnTo>
                  <a:lnTo>
                    <a:pt x="92049" y="45288"/>
                  </a:lnTo>
                  <a:lnTo>
                    <a:pt x="95618" y="45288"/>
                  </a:lnTo>
                  <a:lnTo>
                    <a:pt x="97066" y="43840"/>
                  </a:lnTo>
                  <a:lnTo>
                    <a:pt x="97066" y="42062"/>
                  </a:lnTo>
                  <a:lnTo>
                    <a:pt x="97066" y="40284"/>
                  </a:lnTo>
                  <a:close/>
                </a:path>
                <a:path w="175259" h="71754">
                  <a:moveTo>
                    <a:pt x="97066" y="27343"/>
                  </a:moveTo>
                  <a:lnTo>
                    <a:pt x="95618" y="25895"/>
                  </a:lnTo>
                  <a:lnTo>
                    <a:pt x="92049" y="25895"/>
                  </a:lnTo>
                  <a:lnTo>
                    <a:pt x="90614" y="27343"/>
                  </a:lnTo>
                  <a:lnTo>
                    <a:pt x="90614" y="30899"/>
                  </a:lnTo>
                  <a:lnTo>
                    <a:pt x="92049" y="32346"/>
                  </a:lnTo>
                  <a:lnTo>
                    <a:pt x="95618" y="32346"/>
                  </a:lnTo>
                  <a:lnTo>
                    <a:pt x="97066" y="30899"/>
                  </a:lnTo>
                  <a:lnTo>
                    <a:pt x="97066" y="29121"/>
                  </a:lnTo>
                  <a:lnTo>
                    <a:pt x="97066" y="27343"/>
                  </a:lnTo>
                  <a:close/>
                </a:path>
                <a:path w="175259" h="71754">
                  <a:moveTo>
                    <a:pt x="97066" y="14389"/>
                  </a:moveTo>
                  <a:lnTo>
                    <a:pt x="95618" y="12941"/>
                  </a:lnTo>
                  <a:lnTo>
                    <a:pt x="92049" y="12941"/>
                  </a:lnTo>
                  <a:lnTo>
                    <a:pt x="90614" y="14389"/>
                  </a:lnTo>
                  <a:lnTo>
                    <a:pt x="90614" y="17945"/>
                  </a:lnTo>
                  <a:lnTo>
                    <a:pt x="92049" y="19392"/>
                  </a:lnTo>
                  <a:lnTo>
                    <a:pt x="95618" y="19392"/>
                  </a:lnTo>
                  <a:lnTo>
                    <a:pt x="97066" y="17945"/>
                  </a:lnTo>
                  <a:lnTo>
                    <a:pt x="97066" y="16167"/>
                  </a:lnTo>
                  <a:lnTo>
                    <a:pt x="97066" y="14389"/>
                  </a:lnTo>
                  <a:close/>
                </a:path>
                <a:path w="175259" h="71754">
                  <a:moveTo>
                    <a:pt x="97066" y="1447"/>
                  </a:moveTo>
                  <a:lnTo>
                    <a:pt x="95618" y="0"/>
                  </a:lnTo>
                  <a:lnTo>
                    <a:pt x="92049" y="0"/>
                  </a:lnTo>
                  <a:lnTo>
                    <a:pt x="90614" y="1447"/>
                  </a:lnTo>
                  <a:lnTo>
                    <a:pt x="90614" y="5003"/>
                  </a:lnTo>
                  <a:lnTo>
                    <a:pt x="92049" y="6451"/>
                  </a:lnTo>
                  <a:lnTo>
                    <a:pt x="95618" y="6451"/>
                  </a:lnTo>
                  <a:lnTo>
                    <a:pt x="97066" y="5003"/>
                  </a:lnTo>
                  <a:lnTo>
                    <a:pt x="97066" y="3225"/>
                  </a:lnTo>
                  <a:lnTo>
                    <a:pt x="97066" y="1447"/>
                  </a:lnTo>
                  <a:close/>
                </a:path>
                <a:path w="175259" h="71754">
                  <a:moveTo>
                    <a:pt x="110007" y="53225"/>
                  </a:moveTo>
                  <a:lnTo>
                    <a:pt x="108559" y="51777"/>
                  </a:lnTo>
                  <a:lnTo>
                    <a:pt x="104990" y="51777"/>
                  </a:lnTo>
                  <a:lnTo>
                    <a:pt x="103555" y="53225"/>
                  </a:lnTo>
                  <a:lnTo>
                    <a:pt x="103555" y="56781"/>
                  </a:lnTo>
                  <a:lnTo>
                    <a:pt x="104990" y="58229"/>
                  </a:lnTo>
                  <a:lnTo>
                    <a:pt x="108559" y="58229"/>
                  </a:lnTo>
                  <a:lnTo>
                    <a:pt x="110007" y="56781"/>
                  </a:lnTo>
                  <a:lnTo>
                    <a:pt x="110007" y="55003"/>
                  </a:lnTo>
                  <a:lnTo>
                    <a:pt x="110007" y="53225"/>
                  </a:lnTo>
                  <a:close/>
                </a:path>
                <a:path w="175259" h="71754">
                  <a:moveTo>
                    <a:pt x="110007" y="40284"/>
                  </a:moveTo>
                  <a:lnTo>
                    <a:pt x="108559" y="38836"/>
                  </a:lnTo>
                  <a:lnTo>
                    <a:pt x="104990" y="38836"/>
                  </a:lnTo>
                  <a:lnTo>
                    <a:pt x="103555" y="40284"/>
                  </a:lnTo>
                  <a:lnTo>
                    <a:pt x="103555" y="43840"/>
                  </a:lnTo>
                  <a:lnTo>
                    <a:pt x="104990" y="45288"/>
                  </a:lnTo>
                  <a:lnTo>
                    <a:pt x="108559" y="45288"/>
                  </a:lnTo>
                  <a:lnTo>
                    <a:pt x="110007" y="43840"/>
                  </a:lnTo>
                  <a:lnTo>
                    <a:pt x="110007" y="42062"/>
                  </a:lnTo>
                  <a:lnTo>
                    <a:pt x="110007" y="40284"/>
                  </a:lnTo>
                  <a:close/>
                </a:path>
                <a:path w="175259" h="71754">
                  <a:moveTo>
                    <a:pt x="110007" y="27343"/>
                  </a:moveTo>
                  <a:lnTo>
                    <a:pt x="108559" y="25895"/>
                  </a:lnTo>
                  <a:lnTo>
                    <a:pt x="104990" y="25895"/>
                  </a:lnTo>
                  <a:lnTo>
                    <a:pt x="103555" y="27343"/>
                  </a:lnTo>
                  <a:lnTo>
                    <a:pt x="103555" y="30899"/>
                  </a:lnTo>
                  <a:lnTo>
                    <a:pt x="104990" y="32346"/>
                  </a:lnTo>
                  <a:lnTo>
                    <a:pt x="108559" y="32346"/>
                  </a:lnTo>
                  <a:lnTo>
                    <a:pt x="110007" y="30899"/>
                  </a:lnTo>
                  <a:lnTo>
                    <a:pt x="110007" y="29121"/>
                  </a:lnTo>
                  <a:lnTo>
                    <a:pt x="110007" y="27343"/>
                  </a:lnTo>
                  <a:close/>
                </a:path>
                <a:path w="175259" h="71754">
                  <a:moveTo>
                    <a:pt x="110007" y="14389"/>
                  </a:moveTo>
                  <a:lnTo>
                    <a:pt x="108559" y="12941"/>
                  </a:lnTo>
                  <a:lnTo>
                    <a:pt x="104990" y="12941"/>
                  </a:lnTo>
                  <a:lnTo>
                    <a:pt x="103555" y="14389"/>
                  </a:lnTo>
                  <a:lnTo>
                    <a:pt x="103555" y="17945"/>
                  </a:lnTo>
                  <a:lnTo>
                    <a:pt x="104990" y="19392"/>
                  </a:lnTo>
                  <a:lnTo>
                    <a:pt x="108559" y="19392"/>
                  </a:lnTo>
                  <a:lnTo>
                    <a:pt x="110007" y="17945"/>
                  </a:lnTo>
                  <a:lnTo>
                    <a:pt x="110007" y="16167"/>
                  </a:lnTo>
                  <a:lnTo>
                    <a:pt x="110007" y="14389"/>
                  </a:lnTo>
                  <a:close/>
                </a:path>
                <a:path w="175259" h="71754">
                  <a:moveTo>
                    <a:pt x="110007" y="1447"/>
                  </a:moveTo>
                  <a:lnTo>
                    <a:pt x="108559" y="0"/>
                  </a:lnTo>
                  <a:lnTo>
                    <a:pt x="104990" y="0"/>
                  </a:lnTo>
                  <a:lnTo>
                    <a:pt x="103555" y="1447"/>
                  </a:lnTo>
                  <a:lnTo>
                    <a:pt x="103555" y="5003"/>
                  </a:lnTo>
                  <a:lnTo>
                    <a:pt x="104990" y="6451"/>
                  </a:lnTo>
                  <a:lnTo>
                    <a:pt x="108559" y="6451"/>
                  </a:lnTo>
                  <a:lnTo>
                    <a:pt x="110007" y="5003"/>
                  </a:lnTo>
                  <a:lnTo>
                    <a:pt x="110007" y="3225"/>
                  </a:lnTo>
                  <a:lnTo>
                    <a:pt x="110007" y="1447"/>
                  </a:lnTo>
                  <a:close/>
                </a:path>
                <a:path w="175259" h="71754">
                  <a:moveTo>
                    <a:pt x="122961" y="53225"/>
                  </a:moveTo>
                  <a:lnTo>
                    <a:pt x="121513" y="51777"/>
                  </a:lnTo>
                  <a:lnTo>
                    <a:pt x="117944" y="51777"/>
                  </a:lnTo>
                  <a:lnTo>
                    <a:pt x="116509" y="53225"/>
                  </a:lnTo>
                  <a:lnTo>
                    <a:pt x="116509" y="56781"/>
                  </a:lnTo>
                  <a:lnTo>
                    <a:pt x="117944" y="58229"/>
                  </a:lnTo>
                  <a:lnTo>
                    <a:pt x="121513" y="58229"/>
                  </a:lnTo>
                  <a:lnTo>
                    <a:pt x="122961" y="56781"/>
                  </a:lnTo>
                  <a:lnTo>
                    <a:pt x="122961" y="55003"/>
                  </a:lnTo>
                  <a:lnTo>
                    <a:pt x="122961" y="53225"/>
                  </a:lnTo>
                  <a:close/>
                </a:path>
                <a:path w="175259" h="71754">
                  <a:moveTo>
                    <a:pt x="122961" y="40284"/>
                  </a:moveTo>
                  <a:lnTo>
                    <a:pt x="121513" y="38836"/>
                  </a:lnTo>
                  <a:lnTo>
                    <a:pt x="117944" y="38836"/>
                  </a:lnTo>
                  <a:lnTo>
                    <a:pt x="116509" y="40284"/>
                  </a:lnTo>
                  <a:lnTo>
                    <a:pt x="116509" y="43840"/>
                  </a:lnTo>
                  <a:lnTo>
                    <a:pt x="117944" y="45288"/>
                  </a:lnTo>
                  <a:lnTo>
                    <a:pt x="121513" y="45288"/>
                  </a:lnTo>
                  <a:lnTo>
                    <a:pt x="122961" y="43840"/>
                  </a:lnTo>
                  <a:lnTo>
                    <a:pt x="122961" y="42062"/>
                  </a:lnTo>
                  <a:lnTo>
                    <a:pt x="122961" y="40284"/>
                  </a:lnTo>
                  <a:close/>
                </a:path>
                <a:path w="175259" h="71754">
                  <a:moveTo>
                    <a:pt x="122961" y="27343"/>
                  </a:moveTo>
                  <a:lnTo>
                    <a:pt x="121513" y="25895"/>
                  </a:lnTo>
                  <a:lnTo>
                    <a:pt x="117944" y="25895"/>
                  </a:lnTo>
                  <a:lnTo>
                    <a:pt x="116509" y="27343"/>
                  </a:lnTo>
                  <a:lnTo>
                    <a:pt x="116509" y="30899"/>
                  </a:lnTo>
                  <a:lnTo>
                    <a:pt x="117944" y="32346"/>
                  </a:lnTo>
                  <a:lnTo>
                    <a:pt x="121513" y="32346"/>
                  </a:lnTo>
                  <a:lnTo>
                    <a:pt x="122961" y="30899"/>
                  </a:lnTo>
                  <a:lnTo>
                    <a:pt x="122961" y="29121"/>
                  </a:lnTo>
                  <a:lnTo>
                    <a:pt x="122961" y="27343"/>
                  </a:lnTo>
                  <a:close/>
                </a:path>
                <a:path w="175259" h="71754">
                  <a:moveTo>
                    <a:pt x="122961" y="14389"/>
                  </a:moveTo>
                  <a:lnTo>
                    <a:pt x="121513" y="12941"/>
                  </a:lnTo>
                  <a:lnTo>
                    <a:pt x="117944" y="12941"/>
                  </a:lnTo>
                  <a:lnTo>
                    <a:pt x="116509" y="14389"/>
                  </a:lnTo>
                  <a:lnTo>
                    <a:pt x="116509" y="17945"/>
                  </a:lnTo>
                  <a:lnTo>
                    <a:pt x="117944" y="19392"/>
                  </a:lnTo>
                  <a:lnTo>
                    <a:pt x="121513" y="19392"/>
                  </a:lnTo>
                  <a:lnTo>
                    <a:pt x="122961" y="17945"/>
                  </a:lnTo>
                  <a:lnTo>
                    <a:pt x="122961" y="16167"/>
                  </a:lnTo>
                  <a:lnTo>
                    <a:pt x="122961" y="14389"/>
                  </a:lnTo>
                  <a:close/>
                </a:path>
                <a:path w="175259" h="71754">
                  <a:moveTo>
                    <a:pt x="122961" y="1447"/>
                  </a:moveTo>
                  <a:lnTo>
                    <a:pt x="121513" y="0"/>
                  </a:lnTo>
                  <a:lnTo>
                    <a:pt x="117944" y="0"/>
                  </a:lnTo>
                  <a:lnTo>
                    <a:pt x="116509" y="1447"/>
                  </a:lnTo>
                  <a:lnTo>
                    <a:pt x="116509" y="5003"/>
                  </a:lnTo>
                  <a:lnTo>
                    <a:pt x="117944" y="6451"/>
                  </a:lnTo>
                  <a:lnTo>
                    <a:pt x="121513" y="6451"/>
                  </a:lnTo>
                  <a:lnTo>
                    <a:pt x="122961" y="5003"/>
                  </a:lnTo>
                  <a:lnTo>
                    <a:pt x="122961" y="3225"/>
                  </a:lnTo>
                  <a:lnTo>
                    <a:pt x="122961" y="1447"/>
                  </a:lnTo>
                  <a:close/>
                </a:path>
                <a:path w="175259" h="71754">
                  <a:moveTo>
                    <a:pt x="135902" y="53225"/>
                  </a:moveTo>
                  <a:lnTo>
                    <a:pt x="134454" y="51777"/>
                  </a:lnTo>
                  <a:lnTo>
                    <a:pt x="130886" y="51777"/>
                  </a:lnTo>
                  <a:lnTo>
                    <a:pt x="129451" y="53225"/>
                  </a:lnTo>
                  <a:lnTo>
                    <a:pt x="129451" y="56781"/>
                  </a:lnTo>
                  <a:lnTo>
                    <a:pt x="130886" y="58229"/>
                  </a:lnTo>
                  <a:lnTo>
                    <a:pt x="134454" y="58229"/>
                  </a:lnTo>
                  <a:lnTo>
                    <a:pt x="135902" y="56781"/>
                  </a:lnTo>
                  <a:lnTo>
                    <a:pt x="135902" y="55003"/>
                  </a:lnTo>
                  <a:lnTo>
                    <a:pt x="135902" y="53225"/>
                  </a:lnTo>
                  <a:close/>
                </a:path>
                <a:path w="175259" h="71754">
                  <a:moveTo>
                    <a:pt x="135902" y="40284"/>
                  </a:moveTo>
                  <a:lnTo>
                    <a:pt x="134454" y="38836"/>
                  </a:lnTo>
                  <a:lnTo>
                    <a:pt x="130886" y="38836"/>
                  </a:lnTo>
                  <a:lnTo>
                    <a:pt x="129451" y="40284"/>
                  </a:lnTo>
                  <a:lnTo>
                    <a:pt x="129451" y="43840"/>
                  </a:lnTo>
                  <a:lnTo>
                    <a:pt x="130886" y="45288"/>
                  </a:lnTo>
                  <a:lnTo>
                    <a:pt x="134454" y="45288"/>
                  </a:lnTo>
                  <a:lnTo>
                    <a:pt x="135902" y="43840"/>
                  </a:lnTo>
                  <a:lnTo>
                    <a:pt x="135902" y="42062"/>
                  </a:lnTo>
                  <a:lnTo>
                    <a:pt x="135902" y="40284"/>
                  </a:lnTo>
                  <a:close/>
                </a:path>
                <a:path w="175259" h="71754">
                  <a:moveTo>
                    <a:pt x="135902" y="27343"/>
                  </a:moveTo>
                  <a:lnTo>
                    <a:pt x="134454" y="25895"/>
                  </a:lnTo>
                  <a:lnTo>
                    <a:pt x="130886" y="25895"/>
                  </a:lnTo>
                  <a:lnTo>
                    <a:pt x="129451" y="27343"/>
                  </a:lnTo>
                  <a:lnTo>
                    <a:pt x="129451" y="30899"/>
                  </a:lnTo>
                  <a:lnTo>
                    <a:pt x="130886" y="32346"/>
                  </a:lnTo>
                  <a:lnTo>
                    <a:pt x="134454" y="32346"/>
                  </a:lnTo>
                  <a:lnTo>
                    <a:pt x="135902" y="30899"/>
                  </a:lnTo>
                  <a:lnTo>
                    <a:pt x="135902" y="29121"/>
                  </a:lnTo>
                  <a:lnTo>
                    <a:pt x="135902" y="27343"/>
                  </a:lnTo>
                  <a:close/>
                </a:path>
                <a:path w="175259" h="71754">
                  <a:moveTo>
                    <a:pt x="135902" y="14389"/>
                  </a:moveTo>
                  <a:lnTo>
                    <a:pt x="134454" y="12941"/>
                  </a:lnTo>
                  <a:lnTo>
                    <a:pt x="130886" y="12941"/>
                  </a:lnTo>
                  <a:lnTo>
                    <a:pt x="129451" y="14389"/>
                  </a:lnTo>
                  <a:lnTo>
                    <a:pt x="129451" y="17945"/>
                  </a:lnTo>
                  <a:lnTo>
                    <a:pt x="130886" y="19392"/>
                  </a:lnTo>
                  <a:lnTo>
                    <a:pt x="134454" y="19392"/>
                  </a:lnTo>
                  <a:lnTo>
                    <a:pt x="135902" y="17945"/>
                  </a:lnTo>
                  <a:lnTo>
                    <a:pt x="135902" y="16167"/>
                  </a:lnTo>
                  <a:lnTo>
                    <a:pt x="135902" y="14389"/>
                  </a:lnTo>
                  <a:close/>
                </a:path>
                <a:path w="175259" h="71754">
                  <a:moveTo>
                    <a:pt x="135902" y="1447"/>
                  </a:moveTo>
                  <a:lnTo>
                    <a:pt x="134454" y="0"/>
                  </a:lnTo>
                  <a:lnTo>
                    <a:pt x="130886" y="0"/>
                  </a:lnTo>
                  <a:lnTo>
                    <a:pt x="129451" y="1447"/>
                  </a:lnTo>
                  <a:lnTo>
                    <a:pt x="129451" y="5003"/>
                  </a:lnTo>
                  <a:lnTo>
                    <a:pt x="130886" y="6451"/>
                  </a:lnTo>
                  <a:lnTo>
                    <a:pt x="134454" y="6451"/>
                  </a:lnTo>
                  <a:lnTo>
                    <a:pt x="135902" y="5003"/>
                  </a:lnTo>
                  <a:lnTo>
                    <a:pt x="135902" y="3225"/>
                  </a:lnTo>
                  <a:lnTo>
                    <a:pt x="135902" y="1447"/>
                  </a:lnTo>
                  <a:close/>
                </a:path>
                <a:path w="175259" h="71754">
                  <a:moveTo>
                    <a:pt x="148856" y="53225"/>
                  </a:moveTo>
                  <a:lnTo>
                    <a:pt x="147408" y="51777"/>
                  </a:lnTo>
                  <a:lnTo>
                    <a:pt x="143840" y="51777"/>
                  </a:lnTo>
                  <a:lnTo>
                    <a:pt x="142405" y="53225"/>
                  </a:lnTo>
                  <a:lnTo>
                    <a:pt x="142405" y="56781"/>
                  </a:lnTo>
                  <a:lnTo>
                    <a:pt x="143840" y="58229"/>
                  </a:lnTo>
                  <a:lnTo>
                    <a:pt x="147408" y="58229"/>
                  </a:lnTo>
                  <a:lnTo>
                    <a:pt x="148856" y="56781"/>
                  </a:lnTo>
                  <a:lnTo>
                    <a:pt x="148856" y="55003"/>
                  </a:lnTo>
                  <a:lnTo>
                    <a:pt x="148856" y="53225"/>
                  </a:lnTo>
                  <a:close/>
                </a:path>
                <a:path w="175259" h="71754">
                  <a:moveTo>
                    <a:pt x="148856" y="40284"/>
                  </a:moveTo>
                  <a:lnTo>
                    <a:pt x="147408" y="38836"/>
                  </a:lnTo>
                  <a:lnTo>
                    <a:pt x="143840" y="38836"/>
                  </a:lnTo>
                  <a:lnTo>
                    <a:pt x="142405" y="40284"/>
                  </a:lnTo>
                  <a:lnTo>
                    <a:pt x="142405" y="43840"/>
                  </a:lnTo>
                  <a:lnTo>
                    <a:pt x="143840" y="45288"/>
                  </a:lnTo>
                  <a:lnTo>
                    <a:pt x="147408" y="45288"/>
                  </a:lnTo>
                  <a:lnTo>
                    <a:pt x="148856" y="43840"/>
                  </a:lnTo>
                  <a:lnTo>
                    <a:pt x="148856" y="42062"/>
                  </a:lnTo>
                  <a:lnTo>
                    <a:pt x="148856" y="40284"/>
                  </a:lnTo>
                  <a:close/>
                </a:path>
                <a:path w="175259" h="71754">
                  <a:moveTo>
                    <a:pt x="148856" y="27343"/>
                  </a:moveTo>
                  <a:lnTo>
                    <a:pt x="147408" y="25895"/>
                  </a:lnTo>
                  <a:lnTo>
                    <a:pt x="143840" y="25895"/>
                  </a:lnTo>
                  <a:lnTo>
                    <a:pt x="142405" y="27343"/>
                  </a:lnTo>
                  <a:lnTo>
                    <a:pt x="142405" y="30899"/>
                  </a:lnTo>
                  <a:lnTo>
                    <a:pt x="143840" y="32346"/>
                  </a:lnTo>
                  <a:lnTo>
                    <a:pt x="147408" y="32346"/>
                  </a:lnTo>
                  <a:lnTo>
                    <a:pt x="148856" y="30899"/>
                  </a:lnTo>
                  <a:lnTo>
                    <a:pt x="148856" y="29121"/>
                  </a:lnTo>
                  <a:lnTo>
                    <a:pt x="148856" y="27343"/>
                  </a:lnTo>
                  <a:close/>
                </a:path>
                <a:path w="175259" h="71754">
                  <a:moveTo>
                    <a:pt x="148856" y="14389"/>
                  </a:moveTo>
                  <a:lnTo>
                    <a:pt x="147408" y="12941"/>
                  </a:lnTo>
                  <a:lnTo>
                    <a:pt x="143840" y="12941"/>
                  </a:lnTo>
                  <a:lnTo>
                    <a:pt x="142405" y="14389"/>
                  </a:lnTo>
                  <a:lnTo>
                    <a:pt x="142405" y="17945"/>
                  </a:lnTo>
                  <a:lnTo>
                    <a:pt x="143840" y="19392"/>
                  </a:lnTo>
                  <a:lnTo>
                    <a:pt x="147408" y="19392"/>
                  </a:lnTo>
                  <a:lnTo>
                    <a:pt x="148856" y="17945"/>
                  </a:lnTo>
                  <a:lnTo>
                    <a:pt x="148856" y="16167"/>
                  </a:lnTo>
                  <a:lnTo>
                    <a:pt x="148856" y="14389"/>
                  </a:lnTo>
                  <a:close/>
                </a:path>
                <a:path w="175259" h="71754">
                  <a:moveTo>
                    <a:pt x="148856" y="1447"/>
                  </a:moveTo>
                  <a:lnTo>
                    <a:pt x="147408" y="0"/>
                  </a:lnTo>
                  <a:lnTo>
                    <a:pt x="143840" y="0"/>
                  </a:lnTo>
                  <a:lnTo>
                    <a:pt x="142405" y="1447"/>
                  </a:lnTo>
                  <a:lnTo>
                    <a:pt x="142405" y="5003"/>
                  </a:lnTo>
                  <a:lnTo>
                    <a:pt x="143840" y="6451"/>
                  </a:lnTo>
                  <a:lnTo>
                    <a:pt x="147408" y="6451"/>
                  </a:lnTo>
                  <a:lnTo>
                    <a:pt x="148856" y="5003"/>
                  </a:lnTo>
                  <a:lnTo>
                    <a:pt x="148856" y="3225"/>
                  </a:lnTo>
                  <a:lnTo>
                    <a:pt x="148856" y="1447"/>
                  </a:lnTo>
                  <a:close/>
                </a:path>
                <a:path w="175259" h="71754">
                  <a:moveTo>
                    <a:pt x="161798" y="53225"/>
                  </a:moveTo>
                  <a:lnTo>
                    <a:pt x="160350" y="51777"/>
                  </a:lnTo>
                  <a:lnTo>
                    <a:pt x="156781" y="51777"/>
                  </a:lnTo>
                  <a:lnTo>
                    <a:pt x="155346" y="53225"/>
                  </a:lnTo>
                  <a:lnTo>
                    <a:pt x="155346" y="56781"/>
                  </a:lnTo>
                  <a:lnTo>
                    <a:pt x="156781" y="58229"/>
                  </a:lnTo>
                  <a:lnTo>
                    <a:pt x="160350" y="58229"/>
                  </a:lnTo>
                  <a:lnTo>
                    <a:pt x="161798" y="56781"/>
                  </a:lnTo>
                  <a:lnTo>
                    <a:pt x="161798" y="55003"/>
                  </a:lnTo>
                  <a:lnTo>
                    <a:pt x="161798" y="53225"/>
                  </a:lnTo>
                  <a:close/>
                </a:path>
                <a:path w="175259" h="71754">
                  <a:moveTo>
                    <a:pt x="161798" y="40284"/>
                  </a:moveTo>
                  <a:lnTo>
                    <a:pt x="160350" y="38836"/>
                  </a:lnTo>
                  <a:lnTo>
                    <a:pt x="156781" y="38836"/>
                  </a:lnTo>
                  <a:lnTo>
                    <a:pt x="155346" y="40284"/>
                  </a:lnTo>
                  <a:lnTo>
                    <a:pt x="155346" y="43840"/>
                  </a:lnTo>
                  <a:lnTo>
                    <a:pt x="156781" y="45288"/>
                  </a:lnTo>
                  <a:lnTo>
                    <a:pt x="160350" y="45288"/>
                  </a:lnTo>
                  <a:lnTo>
                    <a:pt x="161798" y="43840"/>
                  </a:lnTo>
                  <a:lnTo>
                    <a:pt x="161798" y="42062"/>
                  </a:lnTo>
                  <a:lnTo>
                    <a:pt x="161798" y="40284"/>
                  </a:lnTo>
                  <a:close/>
                </a:path>
                <a:path w="175259" h="71754">
                  <a:moveTo>
                    <a:pt x="161798" y="27343"/>
                  </a:moveTo>
                  <a:lnTo>
                    <a:pt x="160350" y="25895"/>
                  </a:lnTo>
                  <a:lnTo>
                    <a:pt x="156781" y="25895"/>
                  </a:lnTo>
                  <a:lnTo>
                    <a:pt x="155346" y="27343"/>
                  </a:lnTo>
                  <a:lnTo>
                    <a:pt x="155346" y="30899"/>
                  </a:lnTo>
                  <a:lnTo>
                    <a:pt x="156781" y="32346"/>
                  </a:lnTo>
                  <a:lnTo>
                    <a:pt x="160350" y="32346"/>
                  </a:lnTo>
                  <a:lnTo>
                    <a:pt x="161798" y="30899"/>
                  </a:lnTo>
                  <a:lnTo>
                    <a:pt x="161798" y="29121"/>
                  </a:lnTo>
                  <a:lnTo>
                    <a:pt x="161798" y="27343"/>
                  </a:lnTo>
                  <a:close/>
                </a:path>
                <a:path w="175259" h="71754">
                  <a:moveTo>
                    <a:pt x="161798" y="14389"/>
                  </a:moveTo>
                  <a:lnTo>
                    <a:pt x="160350" y="12941"/>
                  </a:lnTo>
                  <a:lnTo>
                    <a:pt x="156781" y="12941"/>
                  </a:lnTo>
                  <a:lnTo>
                    <a:pt x="155346" y="14389"/>
                  </a:lnTo>
                  <a:lnTo>
                    <a:pt x="155346" y="17945"/>
                  </a:lnTo>
                  <a:lnTo>
                    <a:pt x="156781" y="19392"/>
                  </a:lnTo>
                  <a:lnTo>
                    <a:pt x="160350" y="19392"/>
                  </a:lnTo>
                  <a:lnTo>
                    <a:pt x="161798" y="17945"/>
                  </a:lnTo>
                  <a:lnTo>
                    <a:pt x="161798" y="16167"/>
                  </a:lnTo>
                  <a:lnTo>
                    <a:pt x="161798" y="14389"/>
                  </a:lnTo>
                  <a:close/>
                </a:path>
                <a:path w="175259" h="71754">
                  <a:moveTo>
                    <a:pt x="161798" y="1447"/>
                  </a:moveTo>
                  <a:lnTo>
                    <a:pt x="160350" y="0"/>
                  </a:lnTo>
                  <a:lnTo>
                    <a:pt x="156781" y="0"/>
                  </a:lnTo>
                  <a:lnTo>
                    <a:pt x="155346" y="1447"/>
                  </a:lnTo>
                  <a:lnTo>
                    <a:pt x="155346" y="5003"/>
                  </a:lnTo>
                  <a:lnTo>
                    <a:pt x="156781" y="6451"/>
                  </a:lnTo>
                  <a:lnTo>
                    <a:pt x="160350" y="6451"/>
                  </a:lnTo>
                  <a:lnTo>
                    <a:pt x="161798" y="5003"/>
                  </a:lnTo>
                  <a:lnTo>
                    <a:pt x="161798" y="3225"/>
                  </a:lnTo>
                  <a:lnTo>
                    <a:pt x="161798" y="1447"/>
                  </a:lnTo>
                  <a:close/>
                </a:path>
                <a:path w="175259" h="71754">
                  <a:moveTo>
                    <a:pt x="174739" y="53225"/>
                  </a:moveTo>
                  <a:lnTo>
                    <a:pt x="173291" y="51777"/>
                  </a:lnTo>
                  <a:lnTo>
                    <a:pt x="169722" y="51777"/>
                  </a:lnTo>
                  <a:lnTo>
                    <a:pt x="168287" y="53225"/>
                  </a:lnTo>
                  <a:lnTo>
                    <a:pt x="168287" y="56781"/>
                  </a:lnTo>
                  <a:lnTo>
                    <a:pt x="169722" y="58229"/>
                  </a:lnTo>
                  <a:lnTo>
                    <a:pt x="173291" y="58229"/>
                  </a:lnTo>
                  <a:lnTo>
                    <a:pt x="174739" y="56781"/>
                  </a:lnTo>
                  <a:lnTo>
                    <a:pt x="174739" y="55003"/>
                  </a:lnTo>
                  <a:lnTo>
                    <a:pt x="174739" y="53225"/>
                  </a:lnTo>
                  <a:close/>
                </a:path>
                <a:path w="175259" h="71754">
                  <a:moveTo>
                    <a:pt x="174739" y="40284"/>
                  </a:moveTo>
                  <a:lnTo>
                    <a:pt x="173291" y="38836"/>
                  </a:lnTo>
                  <a:lnTo>
                    <a:pt x="169722" y="38836"/>
                  </a:lnTo>
                  <a:lnTo>
                    <a:pt x="168287" y="40284"/>
                  </a:lnTo>
                  <a:lnTo>
                    <a:pt x="168287" y="43840"/>
                  </a:lnTo>
                  <a:lnTo>
                    <a:pt x="169722" y="45288"/>
                  </a:lnTo>
                  <a:lnTo>
                    <a:pt x="173291" y="45288"/>
                  </a:lnTo>
                  <a:lnTo>
                    <a:pt x="174739" y="43840"/>
                  </a:lnTo>
                  <a:lnTo>
                    <a:pt x="174739" y="42062"/>
                  </a:lnTo>
                  <a:lnTo>
                    <a:pt x="174739" y="40284"/>
                  </a:lnTo>
                  <a:close/>
                </a:path>
                <a:path w="175259" h="71754">
                  <a:moveTo>
                    <a:pt x="174739" y="27343"/>
                  </a:moveTo>
                  <a:lnTo>
                    <a:pt x="173291" y="25895"/>
                  </a:lnTo>
                  <a:lnTo>
                    <a:pt x="169722" y="25895"/>
                  </a:lnTo>
                  <a:lnTo>
                    <a:pt x="168287" y="27343"/>
                  </a:lnTo>
                  <a:lnTo>
                    <a:pt x="168287" y="30899"/>
                  </a:lnTo>
                  <a:lnTo>
                    <a:pt x="169722" y="32346"/>
                  </a:lnTo>
                  <a:lnTo>
                    <a:pt x="173291" y="32346"/>
                  </a:lnTo>
                  <a:lnTo>
                    <a:pt x="174739" y="30899"/>
                  </a:lnTo>
                  <a:lnTo>
                    <a:pt x="174739" y="29121"/>
                  </a:lnTo>
                  <a:lnTo>
                    <a:pt x="174739" y="27343"/>
                  </a:lnTo>
                  <a:close/>
                </a:path>
                <a:path w="175259" h="71754">
                  <a:moveTo>
                    <a:pt x="174739" y="14389"/>
                  </a:moveTo>
                  <a:lnTo>
                    <a:pt x="173291" y="12941"/>
                  </a:lnTo>
                  <a:lnTo>
                    <a:pt x="169722" y="12941"/>
                  </a:lnTo>
                  <a:lnTo>
                    <a:pt x="168287" y="14389"/>
                  </a:lnTo>
                  <a:lnTo>
                    <a:pt x="168287" y="17945"/>
                  </a:lnTo>
                  <a:lnTo>
                    <a:pt x="169722" y="19392"/>
                  </a:lnTo>
                  <a:lnTo>
                    <a:pt x="173291" y="19392"/>
                  </a:lnTo>
                  <a:lnTo>
                    <a:pt x="174739" y="17945"/>
                  </a:lnTo>
                  <a:lnTo>
                    <a:pt x="174739" y="16167"/>
                  </a:lnTo>
                  <a:lnTo>
                    <a:pt x="174739" y="14389"/>
                  </a:lnTo>
                  <a:close/>
                </a:path>
                <a:path w="175259" h="71754">
                  <a:moveTo>
                    <a:pt x="174739" y="1447"/>
                  </a:moveTo>
                  <a:lnTo>
                    <a:pt x="173291" y="0"/>
                  </a:lnTo>
                  <a:lnTo>
                    <a:pt x="169722" y="0"/>
                  </a:lnTo>
                  <a:lnTo>
                    <a:pt x="168287" y="1447"/>
                  </a:lnTo>
                  <a:lnTo>
                    <a:pt x="168287" y="5003"/>
                  </a:lnTo>
                  <a:lnTo>
                    <a:pt x="169722" y="6451"/>
                  </a:lnTo>
                  <a:lnTo>
                    <a:pt x="173291" y="6451"/>
                  </a:lnTo>
                  <a:lnTo>
                    <a:pt x="174739" y="5003"/>
                  </a:lnTo>
                  <a:lnTo>
                    <a:pt x="174739" y="3225"/>
                  </a:lnTo>
                  <a:lnTo>
                    <a:pt x="174739" y="1447"/>
                  </a:lnTo>
                  <a:close/>
                </a:path>
              </a:pathLst>
            </a:custGeom>
            <a:solidFill>
              <a:srgbClr val="2EBDDB"/>
            </a:solidFill>
          </p:spPr>
          <p:txBody>
            <a:bodyPr wrap="square" lIns="0" tIns="0" rIns="0" bIns="0" rtlCol="0"/>
            <a:lstStyle/>
            <a:p>
              <a:endParaRPr sz="1227"/>
            </a:p>
          </p:txBody>
        </p:sp>
        <p:sp>
          <p:nvSpPr>
            <p:cNvPr id="14" name="object 14"/>
            <p:cNvSpPr/>
            <p:nvPr/>
          </p:nvSpPr>
          <p:spPr>
            <a:xfrm>
              <a:off x="735876" y="8472703"/>
              <a:ext cx="175260" cy="71755"/>
            </a:xfrm>
            <a:custGeom>
              <a:avLst/>
              <a:gdLst/>
              <a:ahLst/>
              <a:cxnLst/>
              <a:rect l="l" t="t" r="r" b="b"/>
              <a:pathLst>
                <a:path w="175259" h="71754">
                  <a:moveTo>
                    <a:pt x="6451" y="66167"/>
                  </a:moveTo>
                  <a:lnTo>
                    <a:pt x="5003" y="64719"/>
                  </a:lnTo>
                  <a:lnTo>
                    <a:pt x="1435" y="64719"/>
                  </a:lnTo>
                  <a:lnTo>
                    <a:pt x="0" y="66167"/>
                  </a:lnTo>
                  <a:lnTo>
                    <a:pt x="0" y="69723"/>
                  </a:lnTo>
                  <a:lnTo>
                    <a:pt x="1435" y="71170"/>
                  </a:lnTo>
                  <a:lnTo>
                    <a:pt x="5003" y="71170"/>
                  </a:lnTo>
                  <a:lnTo>
                    <a:pt x="6451" y="69723"/>
                  </a:lnTo>
                  <a:lnTo>
                    <a:pt x="6451" y="67945"/>
                  </a:lnTo>
                  <a:lnTo>
                    <a:pt x="6451" y="66167"/>
                  </a:lnTo>
                  <a:close/>
                </a:path>
                <a:path w="175259" h="71754">
                  <a:moveTo>
                    <a:pt x="6451" y="53225"/>
                  </a:moveTo>
                  <a:lnTo>
                    <a:pt x="5003" y="51777"/>
                  </a:lnTo>
                  <a:lnTo>
                    <a:pt x="1435" y="51777"/>
                  </a:lnTo>
                  <a:lnTo>
                    <a:pt x="0" y="53225"/>
                  </a:lnTo>
                  <a:lnTo>
                    <a:pt x="0" y="56781"/>
                  </a:lnTo>
                  <a:lnTo>
                    <a:pt x="1435" y="58229"/>
                  </a:lnTo>
                  <a:lnTo>
                    <a:pt x="5003" y="58229"/>
                  </a:lnTo>
                  <a:lnTo>
                    <a:pt x="6451" y="56781"/>
                  </a:lnTo>
                  <a:lnTo>
                    <a:pt x="6451" y="55003"/>
                  </a:lnTo>
                  <a:lnTo>
                    <a:pt x="6451" y="53225"/>
                  </a:lnTo>
                  <a:close/>
                </a:path>
                <a:path w="175259" h="71754">
                  <a:moveTo>
                    <a:pt x="6451" y="40284"/>
                  </a:moveTo>
                  <a:lnTo>
                    <a:pt x="5003" y="38836"/>
                  </a:lnTo>
                  <a:lnTo>
                    <a:pt x="1435" y="38836"/>
                  </a:lnTo>
                  <a:lnTo>
                    <a:pt x="0" y="40284"/>
                  </a:lnTo>
                  <a:lnTo>
                    <a:pt x="0" y="43840"/>
                  </a:lnTo>
                  <a:lnTo>
                    <a:pt x="1435" y="45288"/>
                  </a:lnTo>
                  <a:lnTo>
                    <a:pt x="5003" y="45288"/>
                  </a:lnTo>
                  <a:lnTo>
                    <a:pt x="6451" y="43840"/>
                  </a:lnTo>
                  <a:lnTo>
                    <a:pt x="6451" y="42062"/>
                  </a:lnTo>
                  <a:lnTo>
                    <a:pt x="6451" y="40284"/>
                  </a:lnTo>
                  <a:close/>
                </a:path>
                <a:path w="175259" h="71754">
                  <a:moveTo>
                    <a:pt x="6451" y="27330"/>
                  </a:moveTo>
                  <a:lnTo>
                    <a:pt x="5003" y="25882"/>
                  </a:lnTo>
                  <a:lnTo>
                    <a:pt x="1435" y="25882"/>
                  </a:lnTo>
                  <a:lnTo>
                    <a:pt x="0" y="27330"/>
                  </a:lnTo>
                  <a:lnTo>
                    <a:pt x="0" y="30886"/>
                  </a:lnTo>
                  <a:lnTo>
                    <a:pt x="1435" y="32334"/>
                  </a:lnTo>
                  <a:lnTo>
                    <a:pt x="5003" y="32334"/>
                  </a:lnTo>
                  <a:lnTo>
                    <a:pt x="6451" y="30886"/>
                  </a:lnTo>
                  <a:lnTo>
                    <a:pt x="6451" y="29108"/>
                  </a:lnTo>
                  <a:lnTo>
                    <a:pt x="6451" y="27330"/>
                  </a:lnTo>
                  <a:close/>
                </a:path>
                <a:path w="175259" h="71754">
                  <a:moveTo>
                    <a:pt x="6451" y="14389"/>
                  </a:moveTo>
                  <a:lnTo>
                    <a:pt x="5003" y="12941"/>
                  </a:lnTo>
                  <a:lnTo>
                    <a:pt x="1435" y="12941"/>
                  </a:lnTo>
                  <a:lnTo>
                    <a:pt x="0" y="14389"/>
                  </a:lnTo>
                  <a:lnTo>
                    <a:pt x="0" y="17945"/>
                  </a:lnTo>
                  <a:lnTo>
                    <a:pt x="1435" y="19392"/>
                  </a:lnTo>
                  <a:lnTo>
                    <a:pt x="5003" y="19392"/>
                  </a:lnTo>
                  <a:lnTo>
                    <a:pt x="6451" y="17945"/>
                  </a:lnTo>
                  <a:lnTo>
                    <a:pt x="6451" y="16167"/>
                  </a:lnTo>
                  <a:lnTo>
                    <a:pt x="6451" y="14389"/>
                  </a:lnTo>
                  <a:close/>
                </a:path>
                <a:path w="175259" h="71754">
                  <a:moveTo>
                    <a:pt x="19392" y="66167"/>
                  </a:moveTo>
                  <a:lnTo>
                    <a:pt x="17945" y="64719"/>
                  </a:lnTo>
                  <a:lnTo>
                    <a:pt x="14376" y="64719"/>
                  </a:lnTo>
                  <a:lnTo>
                    <a:pt x="12941" y="66167"/>
                  </a:lnTo>
                  <a:lnTo>
                    <a:pt x="12941" y="69723"/>
                  </a:lnTo>
                  <a:lnTo>
                    <a:pt x="14376" y="71170"/>
                  </a:lnTo>
                  <a:lnTo>
                    <a:pt x="17945" y="71170"/>
                  </a:lnTo>
                  <a:lnTo>
                    <a:pt x="19392" y="69723"/>
                  </a:lnTo>
                  <a:lnTo>
                    <a:pt x="19392" y="67945"/>
                  </a:lnTo>
                  <a:lnTo>
                    <a:pt x="19392" y="66167"/>
                  </a:lnTo>
                  <a:close/>
                </a:path>
                <a:path w="175259" h="71754">
                  <a:moveTo>
                    <a:pt x="19392" y="53225"/>
                  </a:moveTo>
                  <a:lnTo>
                    <a:pt x="17945" y="51777"/>
                  </a:lnTo>
                  <a:lnTo>
                    <a:pt x="14376" y="51777"/>
                  </a:lnTo>
                  <a:lnTo>
                    <a:pt x="12941" y="53225"/>
                  </a:lnTo>
                  <a:lnTo>
                    <a:pt x="12941" y="56781"/>
                  </a:lnTo>
                  <a:lnTo>
                    <a:pt x="14376" y="58229"/>
                  </a:lnTo>
                  <a:lnTo>
                    <a:pt x="17945" y="58229"/>
                  </a:lnTo>
                  <a:lnTo>
                    <a:pt x="19392" y="56781"/>
                  </a:lnTo>
                  <a:lnTo>
                    <a:pt x="19392" y="55003"/>
                  </a:lnTo>
                  <a:lnTo>
                    <a:pt x="19392" y="53225"/>
                  </a:lnTo>
                  <a:close/>
                </a:path>
                <a:path w="175259" h="71754">
                  <a:moveTo>
                    <a:pt x="19392" y="40284"/>
                  </a:moveTo>
                  <a:lnTo>
                    <a:pt x="17945" y="38836"/>
                  </a:lnTo>
                  <a:lnTo>
                    <a:pt x="14376" y="38836"/>
                  </a:lnTo>
                  <a:lnTo>
                    <a:pt x="12941" y="40284"/>
                  </a:lnTo>
                  <a:lnTo>
                    <a:pt x="12941" y="43840"/>
                  </a:lnTo>
                  <a:lnTo>
                    <a:pt x="14376" y="45288"/>
                  </a:lnTo>
                  <a:lnTo>
                    <a:pt x="17945" y="45288"/>
                  </a:lnTo>
                  <a:lnTo>
                    <a:pt x="19392" y="43840"/>
                  </a:lnTo>
                  <a:lnTo>
                    <a:pt x="19392" y="42062"/>
                  </a:lnTo>
                  <a:lnTo>
                    <a:pt x="19392" y="40284"/>
                  </a:lnTo>
                  <a:close/>
                </a:path>
                <a:path w="175259" h="71754">
                  <a:moveTo>
                    <a:pt x="19392" y="27330"/>
                  </a:moveTo>
                  <a:lnTo>
                    <a:pt x="17945" y="25882"/>
                  </a:lnTo>
                  <a:lnTo>
                    <a:pt x="14376" y="25882"/>
                  </a:lnTo>
                  <a:lnTo>
                    <a:pt x="12941" y="27330"/>
                  </a:lnTo>
                  <a:lnTo>
                    <a:pt x="12941" y="30886"/>
                  </a:lnTo>
                  <a:lnTo>
                    <a:pt x="14376" y="32334"/>
                  </a:lnTo>
                  <a:lnTo>
                    <a:pt x="17945" y="32334"/>
                  </a:lnTo>
                  <a:lnTo>
                    <a:pt x="19392" y="30886"/>
                  </a:lnTo>
                  <a:lnTo>
                    <a:pt x="19392" y="29108"/>
                  </a:lnTo>
                  <a:lnTo>
                    <a:pt x="19392" y="27330"/>
                  </a:lnTo>
                  <a:close/>
                </a:path>
                <a:path w="175259" h="71754">
                  <a:moveTo>
                    <a:pt x="19392" y="14389"/>
                  </a:moveTo>
                  <a:lnTo>
                    <a:pt x="17945" y="12941"/>
                  </a:lnTo>
                  <a:lnTo>
                    <a:pt x="14376" y="12941"/>
                  </a:lnTo>
                  <a:lnTo>
                    <a:pt x="12941" y="14389"/>
                  </a:lnTo>
                  <a:lnTo>
                    <a:pt x="12941" y="17945"/>
                  </a:lnTo>
                  <a:lnTo>
                    <a:pt x="14376" y="19392"/>
                  </a:lnTo>
                  <a:lnTo>
                    <a:pt x="17945" y="19392"/>
                  </a:lnTo>
                  <a:lnTo>
                    <a:pt x="19392" y="17945"/>
                  </a:lnTo>
                  <a:lnTo>
                    <a:pt x="19392" y="16167"/>
                  </a:lnTo>
                  <a:lnTo>
                    <a:pt x="19392" y="14389"/>
                  </a:lnTo>
                  <a:close/>
                </a:path>
                <a:path w="175259" h="71754">
                  <a:moveTo>
                    <a:pt x="32334" y="66167"/>
                  </a:moveTo>
                  <a:lnTo>
                    <a:pt x="30886" y="64719"/>
                  </a:lnTo>
                  <a:lnTo>
                    <a:pt x="27317" y="64719"/>
                  </a:lnTo>
                  <a:lnTo>
                    <a:pt x="25882" y="66167"/>
                  </a:lnTo>
                  <a:lnTo>
                    <a:pt x="25882" y="69723"/>
                  </a:lnTo>
                  <a:lnTo>
                    <a:pt x="27317" y="71170"/>
                  </a:lnTo>
                  <a:lnTo>
                    <a:pt x="30886" y="71170"/>
                  </a:lnTo>
                  <a:lnTo>
                    <a:pt x="32334" y="69723"/>
                  </a:lnTo>
                  <a:lnTo>
                    <a:pt x="32334" y="67945"/>
                  </a:lnTo>
                  <a:lnTo>
                    <a:pt x="32334" y="66167"/>
                  </a:lnTo>
                  <a:close/>
                </a:path>
                <a:path w="175259" h="71754">
                  <a:moveTo>
                    <a:pt x="32334" y="53225"/>
                  </a:moveTo>
                  <a:lnTo>
                    <a:pt x="30886" y="51777"/>
                  </a:lnTo>
                  <a:lnTo>
                    <a:pt x="27317" y="51777"/>
                  </a:lnTo>
                  <a:lnTo>
                    <a:pt x="25882" y="53225"/>
                  </a:lnTo>
                  <a:lnTo>
                    <a:pt x="25882" y="56781"/>
                  </a:lnTo>
                  <a:lnTo>
                    <a:pt x="27317" y="58229"/>
                  </a:lnTo>
                  <a:lnTo>
                    <a:pt x="30886" y="58229"/>
                  </a:lnTo>
                  <a:lnTo>
                    <a:pt x="32334" y="56781"/>
                  </a:lnTo>
                  <a:lnTo>
                    <a:pt x="32334" y="55003"/>
                  </a:lnTo>
                  <a:lnTo>
                    <a:pt x="32334" y="53225"/>
                  </a:lnTo>
                  <a:close/>
                </a:path>
                <a:path w="175259" h="71754">
                  <a:moveTo>
                    <a:pt x="32334" y="40284"/>
                  </a:moveTo>
                  <a:lnTo>
                    <a:pt x="30886" y="38836"/>
                  </a:lnTo>
                  <a:lnTo>
                    <a:pt x="27317" y="38836"/>
                  </a:lnTo>
                  <a:lnTo>
                    <a:pt x="25882" y="40284"/>
                  </a:lnTo>
                  <a:lnTo>
                    <a:pt x="25882" y="43840"/>
                  </a:lnTo>
                  <a:lnTo>
                    <a:pt x="27317" y="45288"/>
                  </a:lnTo>
                  <a:lnTo>
                    <a:pt x="30886" y="45288"/>
                  </a:lnTo>
                  <a:lnTo>
                    <a:pt x="32334" y="43840"/>
                  </a:lnTo>
                  <a:lnTo>
                    <a:pt x="32334" y="42062"/>
                  </a:lnTo>
                  <a:lnTo>
                    <a:pt x="32334" y="40284"/>
                  </a:lnTo>
                  <a:close/>
                </a:path>
                <a:path w="175259" h="71754">
                  <a:moveTo>
                    <a:pt x="32334" y="27330"/>
                  </a:moveTo>
                  <a:lnTo>
                    <a:pt x="30886" y="25882"/>
                  </a:lnTo>
                  <a:lnTo>
                    <a:pt x="27317" y="25882"/>
                  </a:lnTo>
                  <a:lnTo>
                    <a:pt x="25882" y="27330"/>
                  </a:lnTo>
                  <a:lnTo>
                    <a:pt x="25882" y="30886"/>
                  </a:lnTo>
                  <a:lnTo>
                    <a:pt x="27317" y="32334"/>
                  </a:lnTo>
                  <a:lnTo>
                    <a:pt x="30886" y="32334"/>
                  </a:lnTo>
                  <a:lnTo>
                    <a:pt x="32334" y="30886"/>
                  </a:lnTo>
                  <a:lnTo>
                    <a:pt x="32334" y="29108"/>
                  </a:lnTo>
                  <a:lnTo>
                    <a:pt x="32334" y="27330"/>
                  </a:lnTo>
                  <a:close/>
                </a:path>
                <a:path w="175259" h="71754">
                  <a:moveTo>
                    <a:pt x="32334" y="14389"/>
                  </a:moveTo>
                  <a:lnTo>
                    <a:pt x="30886" y="12941"/>
                  </a:lnTo>
                  <a:lnTo>
                    <a:pt x="27317" y="12941"/>
                  </a:lnTo>
                  <a:lnTo>
                    <a:pt x="25882" y="14389"/>
                  </a:lnTo>
                  <a:lnTo>
                    <a:pt x="25882" y="17945"/>
                  </a:lnTo>
                  <a:lnTo>
                    <a:pt x="27317" y="19392"/>
                  </a:lnTo>
                  <a:lnTo>
                    <a:pt x="30886" y="19392"/>
                  </a:lnTo>
                  <a:lnTo>
                    <a:pt x="32334" y="17945"/>
                  </a:lnTo>
                  <a:lnTo>
                    <a:pt x="32334" y="16167"/>
                  </a:lnTo>
                  <a:lnTo>
                    <a:pt x="32334" y="14389"/>
                  </a:lnTo>
                  <a:close/>
                </a:path>
                <a:path w="175259" h="71754">
                  <a:moveTo>
                    <a:pt x="45288" y="66167"/>
                  </a:moveTo>
                  <a:lnTo>
                    <a:pt x="43840" y="64719"/>
                  </a:lnTo>
                  <a:lnTo>
                    <a:pt x="40271" y="64719"/>
                  </a:lnTo>
                  <a:lnTo>
                    <a:pt x="38836" y="66167"/>
                  </a:lnTo>
                  <a:lnTo>
                    <a:pt x="38836" y="69723"/>
                  </a:lnTo>
                  <a:lnTo>
                    <a:pt x="40271" y="71170"/>
                  </a:lnTo>
                  <a:lnTo>
                    <a:pt x="43840" y="71170"/>
                  </a:lnTo>
                  <a:lnTo>
                    <a:pt x="45288" y="69723"/>
                  </a:lnTo>
                  <a:lnTo>
                    <a:pt x="45288" y="67945"/>
                  </a:lnTo>
                  <a:lnTo>
                    <a:pt x="45288" y="66167"/>
                  </a:lnTo>
                  <a:close/>
                </a:path>
                <a:path w="175259" h="71754">
                  <a:moveTo>
                    <a:pt x="45288" y="53225"/>
                  </a:moveTo>
                  <a:lnTo>
                    <a:pt x="43840" y="51777"/>
                  </a:lnTo>
                  <a:lnTo>
                    <a:pt x="40271" y="51777"/>
                  </a:lnTo>
                  <a:lnTo>
                    <a:pt x="38836" y="53225"/>
                  </a:lnTo>
                  <a:lnTo>
                    <a:pt x="38836" y="56781"/>
                  </a:lnTo>
                  <a:lnTo>
                    <a:pt x="40271" y="58229"/>
                  </a:lnTo>
                  <a:lnTo>
                    <a:pt x="43840" y="58229"/>
                  </a:lnTo>
                  <a:lnTo>
                    <a:pt x="45288" y="56781"/>
                  </a:lnTo>
                  <a:lnTo>
                    <a:pt x="45288" y="55003"/>
                  </a:lnTo>
                  <a:lnTo>
                    <a:pt x="45288" y="53225"/>
                  </a:lnTo>
                  <a:close/>
                </a:path>
                <a:path w="175259" h="71754">
                  <a:moveTo>
                    <a:pt x="45288" y="40284"/>
                  </a:moveTo>
                  <a:lnTo>
                    <a:pt x="43840" y="38836"/>
                  </a:lnTo>
                  <a:lnTo>
                    <a:pt x="40271" y="38836"/>
                  </a:lnTo>
                  <a:lnTo>
                    <a:pt x="38836" y="40284"/>
                  </a:lnTo>
                  <a:lnTo>
                    <a:pt x="38836" y="43840"/>
                  </a:lnTo>
                  <a:lnTo>
                    <a:pt x="40271" y="45288"/>
                  </a:lnTo>
                  <a:lnTo>
                    <a:pt x="43840" y="45288"/>
                  </a:lnTo>
                  <a:lnTo>
                    <a:pt x="45288" y="43840"/>
                  </a:lnTo>
                  <a:lnTo>
                    <a:pt x="45288" y="42062"/>
                  </a:lnTo>
                  <a:lnTo>
                    <a:pt x="45288" y="40284"/>
                  </a:lnTo>
                  <a:close/>
                </a:path>
                <a:path w="175259" h="71754">
                  <a:moveTo>
                    <a:pt x="45288" y="27330"/>
                  </a:moveTo>
                  <a:lnTo>
                    <a:pt x="43840" y="25882"/>
                  </a:lnTo>
                  <a:lnTo>
                    <a:pt x="40271" y="25882"/>
                  </a:lnTo>
                  <a:lnTo>
                    <a:pt x="38836" y="27330"/>
                  </a:lnTo>
                  <a:lnTo>
                    <a:pt x="38836" y="30886"/>
                  </a:lnTo>
                  <a:lnTo>
                    <a:pt x="40271" y="32334"/>
                  </a:lnTo>
                  <a:lnTo>
                    <a:pt x="43840" y="32334"/>
                  </a:lnTo>
                  <a:lnTo>
                    <a:pt x="45288" y="30886"/>
                  </a:lnTo>
                  <a:lnTo>
                    <a:pt x="45288" y="29108"/>
                  </a:lnTo>
                  <a:lnTo>
                    <a:pt x="45288" y="27330"/>
                  </a:lnTo>
                  <a:close/>
                </a:path>
                <a:path w="175259" h="71754">
                  <a:moveTo>
                    <a:pt x="45288" y="14389"/>
                  </a:moveTo>
                  <a:lnTo>
                    <a:pt x="43840" y="12941"/>
                  </a:lnTo>
                  <a:lnTo>
                    <a:pt x="40271" y="12941"/>
                  </a:lnTo>
                  <a:lnTo>
                    <a:pt x="38836" y="14389"/>
                  </a:lnTo>
                  <a:lnTo>
                    <a:pt x="38836" y="17945"/>
                  </a:lnTo>
                  <a:lnTo>
                    <a:pt x="40271" y="19392"/>
                  </a:lnTo>
                  <a:lnTo>
                    <a:pt x="43840" y="19392"/>
                  </a:lnTo>
                  <a:lnTo>
                    <a:pt x="45288" y="17945"/>
                  </a:lnTo>
                  <a:lnTo>
                    <a:pt x="45288" y="16167"/>
                  </a:lnTo>
                  <a:lnTo>
                    <a:pt x="45288" y="14389"/>
                  </a:lnTo>
                  <a:close/>
                </a:path>
                <a:path w="175259" h="71754">
                  <a:moveTo>
                    <a:pt x="45288" y="1447"/>
                  </a:moveTo>
                  <a:lnTo>
                    <a:pt x="43840" y="0"/>
                  </a:lnTo>
                  <a:lnTo>
                    <a:pt x="40271" y="0"/>
                  </a:lnTo>
                  <a:lnTo>
                    <a:pt x="38836" y="1447"/>
                  </a:lnTo>
                  <a:lnTo>
                    <a:pt x="38836" y="5003"/>
                  </a:lnTo>
                  <a:lnTo>
                    <a:pt x="40271" y="6451"/>
                  </a:lnTo>
                  <a:lnTo>
                    <a:pt x="43840" y="6451"/>
                  </a:lnTo>
                  <a:lnTo>
                    <a:pt x="45288" y="5003"/>
                  </a:lnTo>
                  <a:lnTo>
                    <a:pt x="45288" y="3225"/>
                  </a:lnTo>
                  <a:lnTo>
                    <a:pt x="45288" y="1447"/>
                  </a:lnTo>
                  <a:close/>
                </a:path>
                <a:path w="175259" h="71754">
                  <a:moveTo>
                    <a:pt x="58229" y="53225"/>
                  </a:moveTo>
                  <a:lnTo>
                    <a:pt x="56781" y="51777"/>
                  </a:lnTo>
                  <a:lnTo>
                    <a:pt x="53213" y="51777"/>
                  </a:lnTo>
                  <a:lnTo>
                    <a:pt x="51777" y="53225"/>
                  </a:lnTo>
                  <a:lnTo>
                    <a:pt x="51777" y="56781"/>
                  </a:lnTo>
                  <a:lnTo>
                    <a:pt x="53213" y="58229"/>
                  </a:lnTo>
                  <a:lnTo>
                    <a:pt x="56781" y="58229"/>
                  </a:lnTo>
                  <a:lnTo>
                    <a:pt x="58229" y="56781"/>
                  </a:lnTo>
                  <a:lnTo>
                    <a:pt x="58229" y="55003"/>
                  </a:lnTo>
                  <a:lnTo>
                    <a:pt x="58229" y="53225"/>
                  </a:lnTo>
                  <a:close/>
                </a:path>
                <a:path w="175259" h="71754">
                  <a:moveTo>
                    <a:pt x="58229" y="40284"/>
                  </a:moveTo>
                  <a:lnTo>
                    <a:pt x="56781" y="38836"/>
                  </a:lnTo>
                  <a:lnTo>
                    <a:pt x="53213" y="38836"/>
                  </a:lnTo>
                  <a:lnTo>
                    <a:pt x="51777" y="40284"/>
                  </a:lnTo>
                  <a:lnTo>
                    <a:pt x="51777" y="43840"/>
                  </a:lnTo>
                  <a:lnTo>
                    <a:pt x="53213" y="45288"/>
                  </a:lnTo>
                  <a:lnTo>
                    <a:pt x="56781" y="45288"/>
                  </a:lnTo>
                  <a:lnTo>
                    <a:pt x="58229" y="43840"/>
                  </a:lnTo>
                  <a:lnTo>
                    <a:pt x="58229" y="42062"/>
                  </a:lnTo>
                  <a:lnTo>
                    <a:pt x="58229" y="40284"/>
                  </a:lnTo>
                  <a:close/>
                </a:path>
                <a:path w="175259" h="71754">
                  <a:moveTo>
                    <a:pt x="58229" y="27330"/>
                  </a:moveTo>
                  <a:lnTo>
                    <a:pt x="56781" y="25882"/>
                  </a:lnTo>
                  <a:lnTo>
                    <a:pt x="53213" y="25882"/>
                  </a:lnTo>
                  <a:lnTo>
                    <a:pt x="51777" y="27330"/>
                  </a:lnTo>
                  <a:lnTo>
                    <a:pt x="51777" y="30886"/>
                  </a:lnTo>
                  <a:lnTo>
                    <a:pt x="53213" y="32334"/>
                  </a:lnTo>
                  <a:lnTo>
                    <a:pt x="56781" y="32334"/>
                  </a:lnTo>
                  <a:lnTo>
                    <a:pt x="58229" y="30886"/>
                  </a:lnTo>
                  <a:lnTo>
                    <a:pt x="58229" y="29108"/>
                  </a:lnTo>
                  <a:lnTo>
                    <a:pt x="58229" y="27330"/>
                  </a:lnTo>
                  <a:close/>
                </a:path>
                <a:path w="175259" h="71754">
                  <a:moveTo>
                    <a:pt x="58229" y="14389"/>
                  </a:moveTo>
                  <a:lnTo>
                    <a:pt x="56781" y="12941"/>
                  </a:lnTo>
                  <a:lnTo>
                    <a:pt x="53213" y="12941"/>
                  </a:lnTo>
                  <a:lnTo>
                    <a:pt x="51777" y="14389"/>
                  </a:lnTo>
                  <a:lnTo>
                    <a:pt x="51777" y="17945"/>
                  </a:lnTo>
                  <a:lnTo>
                    <a:pt x="53213" y="19392"/>
                  </a:lnTo>
                  <a:lnTo>
                    <a:pt x="56781" y="19392"/>
                  </a:lnTo>
                  <a:lnTo>
                    <a:pt x="58229" y="17945"/>
                  </a:lnTo>
                  <a:lnTo>
                    <a:pt x="58229" y="16167"/>
                  </a:lnTo>
                  <a:lnTo>
                    <a:pt x="58229" y="14389"/>
                  </a:lnTo>
                  <a:close/>
                </a:path>
                <a:path w="175259" h="71754">
                  <a:moveTo>
                    <a:pt x="58229" y="1447"/>
                  </a:moveTo>
                  <a:lnTo>
                    <a:pt x="56781" y="0"/>
                  </a:lnTo>
                  <a:lnTo>
                    <a:pt x="53213" y="0"/>
                  </a:lnTo>
                  <a:lnTo>
                    <a:pt x="51777" y="1447"/>
                  </a:lnTo>
                  <a:lnTo>
                    <a:pt x="51777" y="5003"/>
                  </a:lnTo>
                  <a:lnTo>
                    <a:pt x="53213" y="6451"/>
                  </a:lnTo>
                  <a:lnTo>
                    <a:pt x="56781" y="6451"/>
                  </a:lnTo>
                  <a:lnTo>
                    <a:pt x="58229" y="5003"/>
                  </a:lnTo>
                  <a:lnTo>
                    <a:pt x="58229" y="3225"/>
                  </a:lnTo>
                  <a:lnTo>
                    <a:pt x="58229" y="1447"/>
                  </a:lnTo>
                  <a:close/>
                </a:path>
                <a:path w="175259" h="71754">
                  <a:moveTo>
                    <a:pt x="71170" y="53225"/>
                  </a:moveTo>
                  <a:lnTo>
                    <a:pt x="69723" y="51777"/>
                  </a:lnTo>
                  <a:lnTo>
                    <a:pt x="66154" y="51777"/>
                  </a:lnTo>
                  <a:lnTo>
                    <a:pt x="64719" y="53225"/>
                  </a:lnTo>
                  <a:lnTo>
                    <a:pt x="64719" y="56781"/>
                  </a:lnTo>
                  <a:lnTo>
                    <a:pt x="66154" y="58229"/>
                  </a:lnTo>
                  <a:lnTo>
                    <a:pt x="69723" y="58229"/>
                  </a:lnTo>
                  <a:lnTo>
                    <a:pt x="71170" y="56781"/>
                  </a:lnTo>
                  <a:lnTo>
                    <a:pt x="71170" y="55003"/>
                  </a:lnTo>
                  <a:lnTo>
                    <a:pt x="71170" y="53225"/>
                  </a:lnTo>
                  <a:close/>
                </a:path>
                <a:path w="175259" h="71754">
                  <a:moveTo>
                    <a:pt x="71170" y="40284"/>
                  </a:moveTo>
                  <a:lnTo>
                    <a:pt x="69723" y="38836"/>
                  </a:lnTo>
                  <a:lnTo>
                    <a:pt x="66154" y="38836"/>
                  </a:lnTo>
                  <a:lnTo>
                    <a:pt x="64719" y="40284"/>
                  </a:lnTo>
                  <a:lnTo>
                    <a:pt x="64719" y="43840"/>
                  </a:lnTo>
                  <a:lnTo>
                    <a:pt x="66154" y="45288"/>
                  </a:lnTo>
                  <a:lnTo>
                    <a:pt x="69723" y="45288"/>
                  </a:lnTo>
                  <a:lnTo>
                    <a:pt x="71170" y="43840"/>
                  </a:lnTo>
                  <a:lnTo>
                    <a:pt x="71170" y="42062"/>
                  </a:lnTo>
                  <a:lnTo>
                    <a:pt x="71170" y="40284"/>
                  </a:lnTo>
                  <a:close/>
                </a:path>
                <a:path w="175259" h="71754">
                  <a:moveTo>
                    <a:pt x="71170" y="27330"/>
                  </a:moveTo>
                  <a:lnTo>
                    <a:pt x="69723" y="25882"/>
                  </a:lnTo>
                  <a:lnTo>
                    <a:pt x="66154" y="25882"/>
                  </a:lnTo>
                  <a:lnTo>
                    <a:pt x="64719" y="27330"/>
                  </a:lnTo>
                  <a:lnTo>
                    <a:pt x="64719" y="30886"/>
                  </a:lnTo>
                  <a:lnTo>
                    <a:pt x="66154" y="32334"/>
                  </a:lnTo>
                  <a:lnTo>
                    <a:pt x="69723" y="32334"/>
                  </a:lnTo>
                  <a:lnTo>
                    <a:pt x="71170" y="30886"/>
                  </a:lnTo>
                  <a:lnTo>
                    <a:pt x="71170" y="29108"/>
                  </a:lnTo>
                  <a:lnTo>
                    <a:pt x="71170" y="27330"/>
                  </a:lnTo>
                  <a:close/>
                </a:path>
                <a:path w="175259" h="71754">
                  <a:moveTo>
                    <a:pt x="71170" y="14389"/>
                  </a:moveTo>
                  <a:lnTo>
                    <a:pt x="69723" y="12941"/>
                  </a:lnTo>
                  <a:lnTo>
                    <a:pt x="66154" y="12941"/>
                  </a:lnTo>
                  <a:lnTo>
                    <a:pt x="64719" y="14389"/>
                  </a:lnTo>
                  <a:lnTo>
                    <a:pt x="64719" y="17945"/>
                  </a:lnTo>
                  <a:lnTo>
                    <a:pt x="66154" y="19392"/>
                  </a:lnTo>
                  <a:lnTo>
                    <a:pt x="69723" y="19392"/>
                  </a:lnTo>
                  <a:lnTo>
                    <a:pt x="71170" y="17945"/>
                  </a:lnTo>
                  <a:lnTo>
                    <a:pt x="71170" y="16167"/>
                  </a:lnTo>
                  <a:lnTo>
                    <a:pt x="71170" y="14389"/>
                  </a:lnTo>
                  <a:close/>
                </a:path>
                <a:path w="175259" h="71754">
                  <a:moveTo>
                    <a:pt x="71170" y="1447"/>
                  </a:moveTo>
                  <a:lnTo>
                    <a:pt x="69723" y="0"/>
                  </a:lnTo>
                  <a:lnTo>
                    <a:pt x="66154" y="0"/>
                  </a:lnTo>
                  <a:lnTo>
                    <a:pt x="64719" y="1447"/>
                  </a:lnTo>
                  <a:lnTo>
                    <a:pt x="64719" y="5003"/>
                  </a:lnTo>
                  <a:lnTo>
                    <a:pt x="66154" y="6451"/>
                  </a:lnTo>
                  <a:lnTo>
                    <a:pt x="69723" y="6451"/>
                  </a:lnTo>
                  <a:lnTo>
                    <a:pt x="71170" y="5003"/>
                  </a:lnTo>
                  <a:lnTo>
                    <a:pt x="71170" y="3225"/>
                  </a:lnTo>
                  <a:lnTo>
                    <a:pt x="71170" y="1447"/>
                  </a:lnTo>
                  <a:close/>
                </a:path>
                <a:path w="175259" h="71754">
                  <a:moveTo>
                    <a:pt x="84124" y="53225"/>
                  </a:moveTo>
                  <a:lnTo>
                    <a:pt x="82677" y="51777"/>
                  </a:lnTo>
                  <a:lnTo>
                    <a:pt x="79108" y="51777"/>
                  </a:lnTo>
                  <a:lnTo>
                    <a:pt x="77673" y="53225"/>
                  </a:lnTo>
                  <a:lnTo>
                    <a:pt x="77673" y="56781"/>
                  </a:lnTo>
                  <a:lnTo>
                    <a:pt x="79108" y="58229"/>
                  </a:lnTo>
                  <a:lnTo>
                    <a:pt x="82677" y="58229"/>
                  </a:lnTo>
                  <a:lnTo>
                    <a:pt x="84124" y="56781"/>
                  </a:lnTo>
                  <a:lnTo>
                    <a:pt x="84124" y="55003"/>
                  </a:lnTo>
                  <a:lnTo>
                    <a:pt x="84124" y="53225"/>
                  </a:lnTo>
                  <a:close/>
                </a:path>
                <a:path w="175259" h="71754">
                  <a:moveTo>
                    <a:pt x="84124" y="40284"/>
                  </a:moveTo>
                  <a:lnTo>
                    <a:pt x="82677" y="38836"/>
                  </a:lnTo>
                  <a:lnTo>
                    <a:pt x="79108" y="38836"/>
                  </a:lnTo>
                  <a:lnTo>
                    <a:pt x="77673" y="40284"/>
                  </a:lnTo>
                  <a:lnTo>
                    <a:pt x="77673" y="43840"/>
                  </a:lnTo>
                  <a:lnTo>
                    <a:pt x="79108" y="45288"/>
                  </a:lnTo>
                  <a:lnTo>
                    <a:pt x="82677" y="45288"/>
                  </a:lnTo>
                  <a:lnTo>
                    <a:pt x="84124" y="43840"/>
                  </a:lnTo>
                  <a:lnTo>
                    <a:pt x="84124" y="42062"/>
                  </a:lnTo>
                  <a:lnTo>
                    <a:pt x="84124" y="40284"/>
                  </a:lnTo>
                  <a:close/>
                </a:path>
                <a:path w="175259" h="71754">
                  <a:moveTo>
                    <a:pt x="84124" y="27330"/>
                  </a:moveTo>
                  <a:lnTo>
                    <a:pt x="82677" y="25882"/>
                  </a:lnTo>
                  <a:lnTo>
                    <a:pt x="79108" y="25882"/>
                  </a:lnTo>
                  <a:lnTo>
                    <a:pt x="77673" y="27330"/>
                  </a:lnTo>
                  <a:lnTo>
                    <a:pt x="77673" y="30886"/>
                  </a:lnTo>
                  <a:lnTo>
                    <a:pt x="79108" y="32334"/>
                  </a:lnTo>
                  <a:lnTo>
                    <a:pt x="82677" y="32334"/>
                  </a:lnTo>
                  <a:lnTo>
                    <a:pt x="84124" y="30886"/>
                  </a:lnTo>
                  <a:lnTo>
                    <a:pt x="84124" y="29108"/>
                  </a:lnTo>
                  <a:lnTo>
                    <a:pt x="84124" y="27330"/>
                  </a:lnTo>
                  <a:close/>
                </a:path>
                <a:path w="175259" h="71754">
                  <a:moveTo>
                    <a:pt x="84124" y="14389"/>
                  </a:moveTo>
                  <a:lnTo>
                    <a:pt x="82677" y="12941"/>
                  </a:lnTo>
                  <a:lnTo>
                    <a:pt x="79108" y="12941"/>
                  </a:lnTo>
                  <a:lnTo>
                    <a:pt x="77673" y="14389"/>
                  </a:lnTo>
                  <a:lnTo>
                    <a:pt x="77673" y="17945"/>
                  </a:lnTo>
                  <a:lnTo>
                    <a:pt x="79108" y="19392"/>
                  </a:lnTo>
                  <a:lnTo>
                    <a:pt x="82677" y="19392"/>
                  </a:lnTo>
                  <a:lnTo>
                    <a:pt x="84124" y="17945"/>
                  </a:lnTo>
                  <a:lnTo>
                    <a:pt x="84124" y="16167"/>
                  </a:lnTo>
                  <a:lnTo>
                    <a:pt x="84124" y="14389"/>
                  </a:lnTo>
                  <a:close/>
                </a:path>
                <a:path w="175259" h="71754">
                  <a:moveTo>
                    <a:pt x="84124" y="1447"/>
                  </a:moveTo>
                  <a:lnTo>
                    <a:pt x="82677" y="0"/>
                  </a:lnTo>
                  <a:lnTo>
                    <a:pt x="79108" y="0"/>
                  </a:lnTo>
                  <a:lnTo>
                    <a:pt x="77673" y="1447"/>
                  </a:lnTo>
                  <a:lnTo>
                    <a:pt x="77673" y="5003"/>
                  </a:lnTo>
                  <a:lnTo>
                    <a:pt x="79108" y="6451"/>
                  </a:lnTo>
                  <a:lnTo>
                    <a:pt x="82677" y="6451"/>
                  </a:lnTo>
                  <a:lnTo>
                    <a:pt x="84124" y="5003"/>
                  </a:lnTo>
                  <a:lnTo>
                    <a:pt x="84124" y="3225"/>
                  </a:lnTo>
                  <a:lnTo>
                    <a:pt x="84124" y="1447"/>
                  </a:lnTo>
                  <a:close/>
                </a:path>
                <a:path w="175259" h="71754">
                  <a:moveTo>
                    <a:pt x="97066" y="53225"/>
                  </a:moveTo>
                  <a:lnTo>
                    <a:pt x="95618" y="51777"/>
                  </a:lnTo>
                  <a:lnTo>
                    <a:pt x="92049" y="51777"/>
                  </a:lnTo>
                  <a:lnTo>
                    <a:pt x="90614" y="53225"/>
                  </a:lnTo>
                  <a:lnTo>
                    <a:pt x="90614" y="56781"/>
                  </a:lnTo>
                  <a:lnTo>
                    <a:pt x="92049" y="58229"/>
                  </a:lnTo>
                  <a:lnTo>
                    <a:pt x="95618" y="58229"/>
                  </a:lnTo>
                  <a:lnTo>
                    <a:pt x="97066" y="56781"/>
                  </a:lnTo>
                  <a:lnTo>
                    <a:pt x="97066" y="55003"/>
                  </a:lnTo>
                  <a:lnTo>
                    <a:pt x="97066" y="53225"/>
                  </a:lnTo>
                  <a:close/>
                </a:path>
                <a:path w="175259" h="71754">
                  <a:moveTo>
                    <a:pt x="97066" y="40284"/>
                  </a:moveTo>
                  <a:lnTo>
                    <a:pt x="95618" y="38836"/>
                  </a:lnTo>
                  <a:lnTo>
                    <a:pt x="92049" y="38836"/>
                  </a:lnTo>
                  <a:lnTo>
                    <a:pt x="90614" y="40284"/>
                  </a:lnTo>
                  <a:lnTo>
                    <a:pt x="90614" y="43840"/>
                  </a:lnTo>
                  <a:lnTo>
                    <a:pt x="92049" y="45288"/>
                  </a:lnTo>
                  <a:lnTo>
                    <a:pt x="95618" y="45288"/>
                  </a:lnTo>
                  <a:lnTo>
                    <a:pt x="97066" y="43840"/>
                  </a:lnTo>
                  <a:lnTo>
                    <a:pt x="97066" y="42062"/>
                  </a:lnTo>
                  <a:lnTo>
                    <a:pt x="97066" y="40284"/>
                  </a:lnTo>
                  <a:close/>
                </a:path>
                <a:path w="175259" h="71754">
                  <a:moveTo>
                    <a:pt x="97066" y="27330"/>
                  </a:moveTo>
                  <a:lnTo>
                    <a:pt x="95618" y="25882"/>
                  </a:lnTo>
                  <a:lnTo>
                    <a:pt x="92049" y="25882"/>
                  </a:lnTo>
                  <a:lnTo>
                    <a:pt x="90614" y="27330"/>
                  </a:lnTo>
                  <a:lnTo>
                    <a:pt x="90614" y="30886"/>
                  </a:lnTo>
                  <a:lnTo>
                    <a:pt x="92049" y="32334"/>
                  </a:lnTo>
                  <a:lnTo>
                    <a:pt x="95618" y="32334"/>
                  </a:lnTo>
                  <a:lnTo>
                    <a:pt x="97066" y="30886"/>
                  </a:lnTo>
                  <a:lnTo>
                    <a:pt x="97066" y="29108"/>
                  </a:lnTo>
                  <a:lnTo>
                    <a:pt x="97066" y="27330"/>
                  </a:lnTo>
                  <a:close/>
                </a:path>
                <a:path w="175259" h="71754">
                  <a:moveTo>
                    <a:pt x="97066" y="14389"/>
                  </a:moveTo>
                  <a:lnTo>
                    <a:pt x="95618" y="12941"/>
                  </a:lnTo>
                  <a:lnTo>
                    <a:pt x="92049" y="12941"/>
                  </a:lnTo>
                  <a:lnTo>
                    <a:pt x="90614" y="14389"/>
                  </a:lnTo>
                  <a:lnTo>
                    <a:pt x="90614" y="17945"/>
                  </a:lnTo>
                  <a:lnTo>
                    <a:pt x="92049" y="19392"/>
                  </a:lnTo>
                  <a:lnTo>
                    <a:pt x="95618" y="19392"/>
                  </a:lnTo>
                  <a:lnTo>
                    <a:pt x="97066" y="17945"/>
                  </a:lnTo>
                  <a:lnTo>
                    <a:pt x="97066" y="16167"/>
                  </a:lnTo>
                  <a:lnTo>
                    <a:pt x="97066" y="14389"/>
                  </a:lnTo>
                  <a:close/>
                </a:path>
                <a:path w="175259" h="71754">
                  <a:moveTo>
                    <a:pt x="97066" y="1447"/>
                  </a:moveTo>
                  <a:lnTo>
                    <a:pt x="95618" y="0"/>
                  </a:lnTo>
                  <a:lnTo>
                    <a:pt x="92049" y="0"/>
                  </a:lnTo>
                  <a:lnTo>
                    <a:pt x="90614" y="1447"/>
                  </a:lnTo>
                  <a:lnTo>
                    <a:pt x="90614" y="5003"/>
                  </a:lnTo>
                  <a:lnTo>
                    <a:pt x="92049" y="6451"/>
                  </a:lnTo>
                  <a:lnTo>
                    <a:pt x="95618" y="6451"/>
                  </a:lnTo>
                  <a:lnTo>
                    <a:pt x="97066" y="5003"/>
                  </a:lnTo>
                  <a:lnTo>
                    <a:pt x="97066" y="3225"/>
                  </a:lnTo>
                  <a:lnTo>
                    <a:pt x="97066" y="1447"/>
                  </a:lnTo>
                  <a:close/>
                </a:path>
                <a:path w="175259" h="71754">
                  <a:moveTo>
                    <a:pt x="110007" y="53225"/>
                  </a:moveTo>
                  <a:lnTo>
                    <a:pt x="108559" y="51777"/>
                  </a:lnTo>
                  <a:lnTo>
                    <a:pt x="104990" y="51777"/>
                  </a:lnTo>
                  <a:lnTo>
                    <a:pt x="103555" y="53225"/>
                  </a:lnTo>
                  <a:lnTo>
                    <a:pt x="103555" y="56781"/>
                  </a:lnTo>
                  <a:lnTo>
                    <a:pt x="104990" y="58229"/>
                  </a:lnTo>
                  <a:lnTo>
                    <a:pt x="108559" y="58229"/>
                  </a:lnTo>
                  <a:lnTo>
                    <a:pt x="110007" y="56781"/>
                  </a:lnTo>
                  <a:lnTo>
                    <a:pt x="110007" y="55003"/>
                  </a:lnTo>
                  <a:lnTo>
                    <a:pt x="110007" y="53225"/>
                  </a:lnTo>
                  <a:close/>
                </a:path>
                <a:path w="175259" h="71754">
                  <a:moveTo>
                    <a:pt x="110007" y="40284"/>
                  </a:moveTo>
                  <a:lnTo>
                    <a:pt x="108559" y="38836"/>
                  </a:lnTo>
                  <a:lnTo>
                    <a:pt x="104990" y="38836"/>
                  </a:lnTo>
                  <a:lnTo>
                    <a:pt x="103555" y="40284"/>
                  </a:lnTo>
                  <a:lnTo>
                    <a:pt x="103555" y="43840"/>
                  </a:lnTo>
                  <a:lnTo>
                    <a:pt x="104990" y="45288"/>
                  </a:lnTo>
                  <a:lnTo>
                    <a:pt x="108559" y="45288"/>
                  </a:lnTo>
                  <a:lnTo>
                    <a:pt x="110007" y="43840"/>
                  </a:lnTo>
                  <a:lnTo>
                    <a:pt x="110007" y="42062"/>
                  </a:lnTo>
                  <a:lnTo>
                    <a:pt x="110007" y="40284"/>
                  </a:lnTo>
                  <a:close/>
                </a:path>
                <a:path w="175259" h="71754">
                  <a:moveTo>
                    <a:pt x="110007" y="27330"/>
                  </a:moveTo>
                  <a:lnTo>
                    <a:pt x="108559" y="25882"/>
                  </a:lnTo>
                  <a:lnTo>
                    <a:pt x="104990" y="25882"/>
                  </a:lnTo>
                  <a:lnTo>
                    <a:pt x="103555" y="27330"/>
                  </a:lnTo>
                  <a:lnTo>
                    <a:pt x="103555" y="30886"/>
                  </a:lnTo>
                  <a:lnTo>
                    <a:pt x="104990" y="32334"/>
                  </a:lnTo>
                  <a:lnTo>
                    <a:pt x="108559" y="32334"/>
                  </a:lnTo>
                  <a:lnTo>
                    <a:pt x="110007" y="30886"/>
                  </a:lnTo>
                  <a:lnTo>
                    <a:pt x="110007" y="29108"/>
                  </a:lnTo>
                  <a:lnTo>
                    <a:pt x="110007" y="27330"/>
                  </a:lnTo>
                  <a:close/>
                </a:path>
                <a:path w="175259" h="71754">
                  <a:moveTo>
                    <a:pt x="110007" y="14389"/>
                  </a:moveTo>
                  <a:lnTo>
                    <a:pt x="108559" y="12941"/>
                  </a:lnTo>
                  <a:lnTo>
                    <a:pt x="104990" y="12941"/>
                  </a:lnTo>
                  <a:lnTo>
                    <a:pt x="103555" y="14389"/>
                  </a:lnTo>
                  <a:lnTo>
                    <a:pt x="103555" y="17945"/>
                  </a:lnTo>
                  <a:lnTo>
                    <a:pt x="104990" y="19392"/>
                  </a:lnTo>
                  <a:lnTo>
                    <a:pt x="108559" y="19392"/>
                  </a:lnTo>
                  <a:lnTo>
                    <a:pt x="110007" y="17945"/>
                  </a:lnTo>
                  <a:lnTo>
                    <a:pt x="110007" y="16167"/>
                  </a:lnTo>
                  <a:lnTo>
                    <a:pt x="110007" y="14389"/>
                  </a:lnTo>
                  <a:close/>
                </a:path>
                <a:path w="175259" h="71754">
                  <a:moveTo>
                    <a:pt x="110007" y="1447"/>
                  </a:moveTo>
                  <a:lnTo>
                    <a:pt x="108559" y="0"/>
                  </a:lnTo>
                  <a:lnTo>
                    <a:pt x="104990" y="0"/>
                  </a:lnTo>
                  <a:lnTo>
                    <a:pt x="103555" y="1447"/>
                  </a:lnTo>
                  <a:lnTo>
                    <a:pt x="103555" y="5003"/>
                  </a:lnTo>
                  <a:lnTo>
                    <a:pt x="104990" y="6451"/>
                  </a:lnTo>
                  <a:lnTo>
                    <a:pt x="108559" y="6451"/>
                  </a:lnTo>
                  <a:lnTo>
                    <a:pt x="110007" y="5003"/>
                  </a:lnTo>
                  <a:lnTo>
                    <a:pt x="110007" y="3225"/>
                  </a:lnTo>
                  <a:lnTo>
                    <a:pt x="110007" y="1447"/>
                  </a:lnTo>
                  <a:close/>
                </a:path>
                <a:path w="175259" h="71754">
                  <a:moveTo>
                    <a:pt x="122961" y="53225"/>
                  </a:moveTo>
                  <a:lnTo>
                    <a:pt x="121513" y="51777"/>
                  </a:lnTo>
                  <a:lnTo>
                    <a:pt x="117944" y="51777"/>
                  </a:lnTo>
                  <a:lnTo>
                    <a:pt x="116509" y="53225"/>
                  </a:lnTo>
                  <a:lnTo>
                    <a:pt x="116509" y="56781"/>
                  </a:lnTo>
                  <a:lnTo>
                    <a:pt x="117944" y="58229"/>
                  </a:lnTo>
                  <a:lnTo>
                    <a:pt x="121513" y="58229"/>
                  </a:lnTo>
                  <a:lnTo>
                    <a:pt x="122961" y="56781"/>
                  </a:lnTo>
                  <a:lnTo>
                    <a:pt x="122961" y="55003"/>
                  </a:lnTo>
                  <a:lnTo>
                    <a:pt x="122961" y="53225"/>
                  </a:lnTo>
                  <a:close/>
                </a:path>
                <a:path w="175259" h="71754">
                  <a:moveTo>
                    <a:pt x="122961" y="40284"/>
                  </a:moveTo>
                  <a:lnTo>
                    <a:pt x="121513" y="38836"/>
                  </a:lnTo>
                  <a:lnTo>
                    <a:pt x="117944" y="38836"/>
                  </a:lnTo>
                  <a:lnTo>
                    <a:pt x="116509" y="40284"/>
                  </a:lnTo>
                  <a:lnTo>
                    <a:pt x="116509" y="43840"/>
                  </a:lnTo>
                  <a:lnTo>
                    <a:pt x="117944" y="45288"/>
                  </a:lnTo>
                  <a:lnTo>
                    <a:pt x="121513" y="45288"/>
                  </a:lnTo>
                  <a:lnTo>
                    <a:pt x="122961" y="43840"/>
                  </a:lnTo>
                  <a:lnTo>
                    <a:pt x="122961" y="42062"/>
                  </a:lnTo>
                  <a:lnTo>
                    <a:pt x="122961" y="40284"/>
                  </a:lnTo>
                  <a:close/>
                </a:path>
                <a:path w="175259" h="71754">
                  <a:moveTo>
                    <a:pt x="122961" y="27330"/>
                  </a:moveTo>
                  <a:lnTo>
                    <a:pt x="121513" y="25882"/>
                  </a:lnTo>
                  <a:lnTo>
                    <a:pt x="117944" y="25882"/>
                  </a:lnTo>
                  <a:lnTo>
                    <a:pt x="116509" y="27330"/>
                  </a:lnTo>
                  <a:lnTo>
                    <a:pt x="116509" y="30886"/>
                  </a:lnTo>
                  <a:lnTo>
                    <a:pt x="117944" y="32334"/>
                  </a:lnTo>
                  <a:lnTo>
                    <a:pt x="121513" y="32334"/>
                  </a:lnTo>
                  <a:lnTo>
                    <a:pt x="122961" y="30886"/>
                  </a:lnTo>
                  <a:lnTo>
                    <a:pt x="122961" y="29108"/>
                  </a:lnTo>
                  <a:lnTo>
                    <a:pt x="122961" y="27330"/>
                  </a:lnTo>
                  <a:close/>
                </a:path>
                <a:path w="175259" h="71754">
                  <a:moveTo>
                    <a:pt x="122961" y="14389"/>
                  </a:moveTo>
                  <a:lnTo>
                    <a:pt x="121513" y="12941"/>
                  </a:lnTo>
                  <a:lnTo>
                    <a:pt x="117944" y="12941"/>
                  </a:lnTo>
                  <a:lnTo>
                    <a:pt x="116509" y="14389"/>
                  </a:lnTo>
                  <a:lnTo>
                    <a:pt x="116509" y="17945"/>
                  </a:lnTo>
                  <a:lnTo>
                    <a:pt x="117944" y="19392"/>
                  </a:lnTo>
                  <a:lnTo>
                    <a:pt x="121513" y="19392"/>
                  </a:lnTo>
                  <a:lnTo>
                    <a:pt x="122961" y="17945"/>
                  </a:lnTo>
                  <a:lnTo>
                    <a:pt x="122961" y="16167"/>
                  </a:lnTo>
                  <a:lnTo>
                    <a:pt x="122961" y="14389"/>
                  </a:lnTo>
                  <a:close/>
                </a:path>
                <a:path w="175259" h="71754">
                  <a:moveTo>
                    <a:pt x="122961" y="1447"/>
                  </a:moveTo>
                  <a:lnTo>
                    <a:pt x="121513" y="0"/>
                  </a:lnTo>
                  <a:lnTo>
                    <a:pt x="117944" y="0"/>
                  </a:lnTo>
                  <a:lnTo>
                    <a:pt x="116509" y="1447"/>
                  </a:lnTo>
                  <a:lnTo>
                    <a:pt x="116509" y="5003"/>
                  </a:lnTo>
                  <a:lnTo>
                    <a:pt x="117944" y="6451"/>
                  </a:lnTo>
                  <a:lnTo>
                    <a:pt x="121513" y="6451"/>
                  </a:lnTo>
                  <a:lnTo>
                    <a:pt x="122961" y="5003"/>
                  </a:lnTo>
                  <a:lnTo>
                    <a:pt x="122961" y="3225"/>
                  </a:lnTo>
                  <a:lnTo>
                    <a:pt x="122961" y="1447"/>
                  </a:lnTo>
                  <a:close/>
                </a:path>
                <a:path w="175259" h="71754">
                  <a:moveTo>
                    <a:pt x="135902" y="53225"/>
                  </a:moveTo>
                  <a:lnTo>
                    <a:pt x="134454" y="51777"/>
                  </a:lnTo>
                  <a:lnTo>
                    <a:pt x="130886" y="51777"/>
                  </a:lnTo>
                  <a:lnTo>
                    <a:pt x="129451" y="53225"/>
                  </a:lnTo>
                  <a:lnTo>
                    <a:pt x="129451" y="56781"/>
                  </a:lnTo>
                  <a:lnTo>
                    <a:pt x="130886" y="58229"/>
                  </a:lnTo>
                  <a:lnTo>
                    <a:pt x="134454" y="58229"/>
                  </a:lnTo>
                  <a:lnTo>
                    <a:pt x="135902" y="56781"/>
                  </a:lnTo>
                  <a:lnTo>
                    <a:pt x="135902" y="55003"/>
                  </a:lnTo>
                  <a:lnTo>
                    <a:pt x="135902" y="53225"/>
                  </a:lnTo>
                  <a:close/>
                </a:path>
                <a:path w="175259" h="71754">
                  <a:moveTo>
                    <a:pt x="135902" y="40284"/>
                  </a:moveTo>
                  <a:lnTo>
                    <a:pt x="134454" y="38836"/>
                  </a:lnTo>
                  <a:lnTo>
                    <a:pt x="130886" y="38836"/>
                  </a:lnTo>
                  <a:lnTo>
                    <a:pt x="129451" y="40284"/>
                  </a:lnTo>
                  <a:lnTo>
                    <a:pt x="129451" y="43840"/>
                  </a:lnTo>
                  <a:lnTo>
                    <a:pt x="130886" y="45288"/>
                  </a:lnTo>
                  <a:lnTo>
                    <a:pt x="134454" y="45288"/>
                  </a:lnTo>
                  <a:lnTo>
                    <a:pt x="135902" y="43840"/>
                  </a:lnTo>
                  <a:lnTo>
                    <a:pt x="135902" y="42062"/>
                  </a:lnTo>
                  <a:lnTo>
                    <a:pt x="135902" y="40284"/>
                  </a:lnTo>
                  <a:close/>
                </a:path>
                <a:path w="175259" h="71754">
                  <a:moveTo>
                    <a:pt x="135902" y="27330"/>
                  </a:moveTo>
                  <a:lnTo>
                    <a:pt x="134454" y="25882"/>
                  </a:lnTo>
                  <a:lnTo>
                    <a:pt x="130886" y="25882"/>
                  </a:lnTo>
                  <a:lnTo>
                    <a:pt x="129451" y="27330"/>
                  </a:lnTo>
                  <a:lnTo>
                    <a:pt x="129451" y="30886"/>
                  </a:lnTo>
                  <a:lnTo>
                    <a:pt x="130886" y="32334"/>
                  </a:lnTo>
                  <a:lnTo>
                    <a:pt x="134454" y="32334"/>
                  </a:lnTo>
                  <a:lnTo>
                    <a:pt x="135902" y="30886"/>
                  </a:lnTo>
                  <a:lnTo>
                    <a:pt x="135902" y="29108"/>
                  </a:lnTo>
                  <a:lnTo>
                    <a:pt x="135902" y="27330"/>
                  </a:lnTo>
                  <a:close/>
                </a:path>
                <a:path w="175259" h="71754">
                  <a:moveTo>
                    <a:pt x="135902" y="14389"/>
                  </a:moveTo>
                  <a:lnTo>
                    <a:pt x="134454" y="12941"/>
                  </a:lnTo>
                  <a:lnTo>
                    <a:pt x="130886" y="12941"/>
                  </a:lnTo>
                  <a:lnTo>
                    <a:pt x="129451" y="14389"/>
                  </a:lnTo>
                  <a:lnTo>
                    <a:pt x="129451" y="17945"/>
                  </a:lnTo>
                  <a:lnTo>
                    <a:pt x="130886" y="19392"/>
                  </a:lnTo>
                  <a:lnTo>
                    <a:pt x="134454" y="19392"/>
                  </a:lnTo>
                  <a:lnTo>
                    <a:pt x="135902" y="17945"/>
                  </a:lnTo>
                  <a:lnTo>
                    <a:pt x="135902" y="16167"/>
                  </a:lnTo>
                  <a:lnTo>
                    <a:pt x="135902" y="14389"/>
                  </a:lnTo>
                  <a:close/>
                </a:path>
                <a:path w="175259" h="71754">
                  <a:moveTo>
                    <a:pt x="135902" y="1447"/>
                  </a:moveTo>
                  <a:lnTo>
                    <a:pt x="134454" y="0"/>
                  </a:lnTo>
                  <a:lnTo>
                    <a:pt x="130886" y="0"/>
                  </a:lnTo>
                  <a:lnTo>
                    <a:pt x="129451" y="1447"/>
                  </a:lnTo>
                  <a:lnTo>
                    <a:pt x="129451" y="5003"/>
                  </a:lnTo>
                  <a:lnTo>
                    <a:pt x="130886" y="6451"/>
                  </a:lnTo>
                  <a:lnTo>
                    <a:pt x="134454" y="6451"/>
                  </a:lnTo>
                  <a:lnTo>
                    <a:pt x="135902" y="5003"/>
                  </a:lnTo>
                  <a:lnTo>
                    <a:pt x="135902" y="3225"/>
                  </a:lnTo>
                  <a:lnTo>
                    <a:pt x="135902" y="1447"/>
                  </a:lnTo>
                  <a:close/>
                </a:path>
                <a:path w="175259" h="71754">
                  <a:moveTo>
                    <a:pt x="148856" y="53225"/>
                  </a:moveTo>
                  <a:lnTo>
                    <a:pt x="147408" y="51777"/>
                  </a:lnTo>
                  <a:lnTo>
                    <a:pt x="143840" y="51777"/>
                  </a:lnTo>
                  <a:lnTo>
                    <a:pt x="142405" y="53225"/>
                  </a:lnTo>
                  <a:lnTo>
                    <a:pt x="142405" y="56781"/>
                  </a:lnTo>
                  <a:lnTo>
                    <a:pt x="143840" y="58229"/>
                  </a:lnTo>
                  <a:lnTo>
                    <a:pt x="147408" y="58229"/>
                  </a:lnTo>
                  <a:lnTo>
                    <a:pt x="148856" y="56781"/>
                  </a:lnTo>
                  <a:lnTo>
                    <a:pt x="148856" y="55003"/>
                  </a:lnTo>
                  <a:lnTo>
                    <a:pt x="148856" y="53225"/>
                  </a:lnTo>
                  <a:close/>
                </a:path>
                <a:path w="175259" h="71754">
                  <a:moveTo>
                    <a:pt x="148856" y="40284"/>
                  </a:moveTo>
                  <a:lnTo>
                    <a:pt x="147408" y="38836"/>
                  </a:lnTo>
                  <a:lnTo>
                    <a:pt x="143840" y="38836"/>
                  </a:lnTo>
                  <a:lnTo>
                    <a:pt x="142405" y="40284"/>
                  </a:lnTo>
                  <a:lnTo>
                    <a:pt x="142405" y="43840"/>
                  </a:lnTo>
                  <a:lnTo>
                    <a:pt x="143840" y="45288"/>
                  </a:lnTo>
                  <a:lnTo>
                    <a:pt x="147408" y="45288"/>
                  </a:lnTo>
                  <a:lnTo>
                    <a:pt x="148856" y="43840"/>
                  </a:lnTo>
                  <a:lnTo>
                    <a:pt x="148856" y="42062"/>
                  </a:lnTo>
                  <a:lnTo>
                    <a:pt x="148856" y="40284"/>
                  </a:lnTo>
                  <a:close/>
                </a:path>
                <a:path w="175259" h="71754">
                  <a:moveTo>
                    <a:pt x="148856" y="27330"/>
                  </a:moveTo>
                  <a:lnTo>
                    <a:pt x="147408" y="25882"/>
                  </a:lnTo>
                  <a:lnTo>
                    <a:pt x="143840" y="25882"/>
                  </a:lnTo>
                  <a:lnTo>
                    <a:pt x="142405" y="27330"/>
                  </a:lnTo>
                  <a:lnTo>
                    <a:pt x="142405" y="30886"/>
                  </a:lnTo>
                  <a:lnTo>
                    <a:pt x="143840" y="32334"/>
                  </a:lnTo>
                  <a:lnTo>
                    <a:pt x="147408" y="32334"/>
                  </a:lnTo>
                  <a:lnTo>
                    <a:pt x="148856" y="30886"/>
                  </a:lnTo>
                  <a:lnTo>
                    <a:pt x="148856" y="29108"/>
                  </a:lnTo>
                  <a:lnTo>
                    <a:pt x="148856" y="27330"/>
                  </a:lnTo>
                  <a:close/>
                </a:path>
                <a:path w="175259" h="71754">
                  <a:moveTo>
                    <a:pt x="148856" y="14389"/>
                  </a:moveTo>
                  <a:lnTo>
                    <a:pt x="147408" y="12941"/>
                  </a:lnTo>
                  <a:lnTo>
                    <a:pt x="143840" y="12941"/>
                  </a:lnTo>
                  <a:lnTo>
                    <a:pt x="142405" y="14389"/>
                  </a:lnTo>
                  <a:lnTo>
                    <a:pt x="142405" y="17945"/>
                  </a:lnTo>
                  <a:lnTo>
                    <a:pt x="143840" y="19392"/>
                  </a:lnTo>
                  <a:lnTo>
                    <a:pt x="147408" y="19392"/>
                  </a:lnTo>
                  <a:lnTo>
                    <a:pt x="148856" y="17945"/>
                  </a:lnTo>
                  <a:lnTo>
                    <a:pt x="148856" y="16167"/>
                  </a:lnTo>
                  <a:lnTo>
                    <a:pt x="148856" y="14389"/>
                  </a:lnTo>
                  <a:close/>
                </a:path>
                <a:path w="175259" h="71754">
                  <a:moveTo>
                    <a:pt x="148856" y="1447"/>
                  </a:moveTo>
                  <a:lnTo>
                    <a:pt x="147408" y="0"/>
                  </a:lnTo>
                  <a:lnTo>
                    <a:pt x="143840" y="0"/>
                  </a:lnTo>
                  <a:lnTo>
                    <a:pt x="142405" y="1447"/>
                  </a:lnTo>
                  <a:lnTo>
                    <a:pt x="142405" y="5003"/>
                  </a:lnTo>
                  <a:lnTo>
                    <a:pt x="143840" y="6451"/>
                  </a:lnTo>
                  <a:lnTo>
                    <a:pt x="147408" y="6451"/>
                  </a:lnTo>
                  <a:lnTo>
                    <a:pt x="148856" y="5003"/>
                  </a:lnTo>
                  <a:lnTo>
                    <a:pt x="148856" y="3225"/>
                  </a:lnTo>
                  <a:lnTo>
                    <a:pt x="148856" y="1447"/>
                  </a:lnTo>
                  <a:close/>
                </a:path>
                <a:path w="175259" h="71754">
                  <a:moveTo>
                    <a:pt x="161798" y="53225"/>
                  </a:moveTo>
                  <a:lnTo>
                    <a:pt x="160350" y="51777"/>
                  </a:lnTo>
                  <a:lnTo>
                    <a:pt x="156781" y="51777"/>
                  </a:lnTo>
                  <a:lnTo>
                    <a:pt x="155346" y="53225"/>
                  </a:lnTo>
                  <a:lnTo>
                    <a:pt x="155346" y="56781"/>
                  </a:lnTo>
                  <a:lnTo>
                    <a:pt x="156781" y="58229"/>
                  </a:lnTo>
                  <a:lnTo>
                    <a:pt x="160350" y="58229"/>
                  </a:lnTo>
                  <a:lnTo>
                    <a:pt x="161798" y="56781"/>
                  </a:lnTo>
                  <a:lnTo>
                    <a:pt x="161798" y="55003"/>
                  </a:lnTo>
                  <a:lnTo>
                    <a:pt x="161798" y="53225"/>
                  </a:lnTo>
                  <a:close/>
                </a:path>
                <a:path w="175259" h="71754">
                  <a:moveTo>
                    <a:pt x="161798" y="40284"/>
                  </a:moveTo>
                  <a:lnTo>
                    <a:pt x="160350" y="38836"/>
                  </a:lnTo>
                  <a:lnTo>
                    <a:pt x="156781" y="38836"/>
                  </a:lnTo>
                  <a:lnTo>
                    <a:pt x="155346" y="40284"/>
                  </a:lnTo>
                  <a:lnTo>
                    <a:pt x="155346" y="43840"/>
                  </a:lnTo>
                  <a:lnTo>
                    <a:pt x="156781" y="45288"/>
                  </a:lnTo>
                  <a:lnTo>
                    <a:pt x="160350" y="45288"/>
                  </a:lnTo>
                  <a:lnTo>
                    <a:pt x="161798" y="43840"/>
                  </a:lnTo>
                  <a:lnTo>
                    <a:pt x="161798" y="42062"/>
                  </a:lnTo>
                  <a:lnTo>
                    <a:pt x="161798" y="40284"/>
                  </a:lnTo>
                  <a:close/>
                </a:path>
                <a:path w="175259" h="71754">
                  <a:moveTo>
                    <a:pt x="161798" y="27330"/>
                  </a:moveTo>
                  <a:lnTo>
                    <a:pt x="160350" y="25882"/>
                  </a:lnTo>
                  <a:lnTo>
                    <a:pt x="156781" y="25882"/>
                  </a:lnTo>
                  <a:lnTo>
                    <a:pt x="155346" y="27330"/>
                  </a:lnTo>
                  <a:lnTo>
                    <a:pt x="155346" y="30886"/>
                  </a:lnTo>
                  <a:lnTo>
                    <a:pt x="156781" y="32334"/>
                  </a:lnTo>
                  <a:lnTo>
                    <a:pt x="160350" y="32334"/>
                  </a:lnTo>
                  <a:lnTo>
                    <a:pt x="161798" y="30886"/>
                  </a:lnTo>
                  <a:lnTo>
                    <a:pt x="161798" y="29108"/>
                  </a:lnTo>
                  <a:lnTo>
                    <a:pt x="161798" y="27330"/>
                  </a:lnTo>
                  <a:close/>
                </a:path>
                <a:path w="175259" h="71754">
                  <a:moveTo>
                    <a:pt x="161798" y="14389"/>
                  </a:moveTo>
                  <a:lnTo>
                    <a:pt x="160350" y="12941"/>
                  </a:lnTo>
                  <a:lnTo>
                    <a:pt x="156781" y="12941"/>
                  </a:lnTo>
                  <a:lnTo>
                    <a:pt x="155346" y="14389"/>
                  </a:lnTo>
                  <a:lnTo>
                    <a:pt x="155346" y="17945"/>
                  </a:lnTo>
                  <a:lnTo>
                    <a:pt x="156781" y="19392"/>
                  </a:lnTo>
                  <a:lnTo>
                    <a:pt x="160350" y="19392"/>
                  </a:lnTo>
                  <a:lnTo>
                    <a:pt x="161798" y="17945"/>
                  </a:lnTo>
                  <a:lnTo>
                    <a:pt x="161798" y="16167"/>
                  </a:lnTo>
                  <a:lnTo>
                    <a:pt x="161798" y="14389"/>
                  </a:lnTo>
                  <a:close/>
                </a:path>
                <a:path w="175259" h="71754">
                  <a:moveTo>
                    <a:pt x="161798" y="1447"/>
                  </a:moveTo>
                  <a:lnTo>
                    <a:pt x="160350" y="0"/>
                  </a:lnTo>
                  <a:lnTo>
                    <a:pt x="156781" y="0"/>
                  </a:lnTo>
                  <a:lnTo>
                    <a:pt x="155346" y="1447"/>
                  </a:lnTo>
                  <a:lnTo>
                    <a:pt x="155346" y="5003"/>
                  </a:lnTo>
                  <a:lnTo>
                    <a:pt x="156781" y="6451"/>
                  </a:lnTo>
                  <a:lnTo>
                    <a:pt x="160350" y="6451"/>
                  </a:lnTo>
                  <a:lnTo>
                    <a:pt x="161798" y="5003"/>
                  </a:lnTo>
                  <a:lnTo>
                    <a:pt x="161798" y="3225"/>
                  </a:lnTo>
                  <a:lnTo>
                    <a:pt x="161798" y="1447"/>
                  </a:lnTo>
                  <a:close/>
                </a:path>
                <a:path w="175259" h="71754">
                  <a:moveTo>
                    <a:pt x="174739" y="53225"/>
                  </a:moveTo>
                  <a:lnTo>
                    <a:pt x="173291" y="51777"/>
                  </a:lnTo>
                  <a:lnTo>
                    <a:pt x="169722" y="51777"/>
                  </a:lnTo>
                  <a:lnTo>
                    <a:pt x="168287" y="53225"/>
                  </a:lnTo>
                  <a:lnTo>
                    <a:pt x="168287" y="56781"/>
                  </a:lnTo>
                  <a:lnTo>
                    <a:pt x="169722" y="58229"/>
                  </a:lnTo>
                  <a:lnTo>
                    <a:pt x="173291" y="58229"/>
                  </a:lnTo>
                  <a:lnTo>
                    <a:pt x="174739" y="56781"/>
                  </a:lnTo>
                  <a:lnTo>
                    <a:pt x="174739" y="55003"/>
                  </a:lnTo>
                  <a:lnTo>
                    <a:pt x="174739" y="53225"/>
                  </a:lnTo>
                  <a:close/>
                </a:path>
                <a:path w="175259" h="71754">
                  <a:moveTo>
                    <a:pt x="174739" y="40284"/>
                  </a:moveTo>
                  <a:lnTo>
                    <a:pt x="173291" y="38836"/>
                  </a:lnTo>
                  <a:lnTo>
                    <a:pt x="169722" y="38836"/>
                  </a:lnTo>
                  <a:lnTo>
                    <a:pt x="168287" y="40284"/>
                  </a:lnTo>
                  <a:lnTo>
                    <a:pt x="168287" y="43840"/>
                  </a:lnTo>
                  <a:lnTo>
                    <a:pt x="169722" y="45288"/>
                  </a:lnTo>
                  <a:lnTo>
                    <a:pt x="173291" y="45288"/>
                  </a:lnTo>
                  <a:lnTo>
                    <a:pt x="174739" y="43840"/>
                  </a:lnTo>
                  <a:lnTo>
                    <a:pt x="174739" y="42062"/>
                  </a:lnTo>
                  <a:lnTo>
                    <a:pt x="174739" y="40284"/>
                  </a:lnTo>
                  <a:close/>
                </a:path>
                <a:path w="175259" h="71754">
                  <a:moveTo>
                    <a:pt x="174739" y="27330"/>
                  </a:moveTo>
                  <a:lnTo>
                    <a:pt x="173291" y="25882"/>
                  </a:lnTo>
                  <a:lnTo>
                    <a:pt x="169722" y="25882"/>
                  </a:lnTo>
                  <a:lnTo>
                    <a:pt x="168287" y="27330"/>
                  </a:lnTo>
                  <a:lnTo>
                    <a:pt x="168287" y="30886"/>
                  </a:lnTo>
                  <a:lnTo>
                    <a:pt x="169722" y="32334"/>
                  </a:lnTo>
                  <a:lnTo>
                    <a:pt x="173291" y="32334"/>
                  </a:lnTo>
                  <a:lnTo>
                    <a:pt x="174739" y="30886"/>
                  </a:lnTo>
                  <a:lnTo>
                    <a:pt x="174739" y="29108"/>
                  </a:lnTo>
                  <a:lnTo>
                    <a:pt x="174739" y="27330"/>
                  </a:lnTo>
                  <a:close/>
                </a:path>
                <a:path w="175259" h="71754">
                  <a:moveTo>
                    <a:pt x="174739" y="14389"/>
                  </a:moveTo>
                  <a:lnTo>
                    <a:pt x="173291" y="12941"/>
                  </a:lnTo>
                  <a:lnTo>
                    <a:pt x="169722" y="12941"/>
                  </a:lnTo>
                  <a:lnTo>
                    <a:pt x="168287" y="14389"/>
                  </a:lnTo>
                  <a:lnTo>
                    <a:pt x="168287" y="17945"/>
                  </a:lnTo>
                  <a:lnTo>
                    <a:pt x="169722" y="19392"/>
                  </a:lnTo>
                  <a:lnTo>
                    <a:pt x="173291" y="19392"/>
                  </a:lnTo>
                  <a:lnTo>
                    <a:pt x="174739" y="17945"/>
                  </a:lnTo>
                  <a:lnTo>
                    <a:pt x="174739" y="16167"/>
                  </a:lnTo>
                  <a:lnTo>
                    <a:pt x="174739" y="14389"/>
                  </a:lnTo>
                  <a:close/>
                </a:path>
                <a:path w="175259" h="71754">
                  <a:moveTo>
                    <a:pt x="174739" y="1447"/>
                  </a:moveTo>
                  <a:lnTo>
                    <a:pt x="173291" y="0"/>
                  </a:lnTo>
                  <a:lnTo>
                    <a:pt x="169722" y="0"/>
                  </a:lnTo>
                  <a:lnTo>
                    <a:pt x="168287" y="1447"/>
                  </a:lnTo>
                  <a:lnTo>
                    <a:pt x="168287" y="5003"/>
                  </a:lnTo>
                  <a:lnTo>
                    <a:pt x="169722" y="6451"/>
                  </a:lnTo>
                  <a:lnTo>
                    <a:pt x="173291" y="6451"/>
                  </a:lnTo>
                  <a:lnTo>
                    <a:pt x="174739" y="5003"/>
                  </a:lnTo>
                  <a:lnTo>
                    <a:pt x="174739" y="3225"/>
                  </a:lnTo>
                  <a:lnTo>
                    <a:pt x="174739" y="1447"/>
                  </a:lnTo>
                  <a:close/>
                </a:path>
              </a:pathLst>
            </a:custGeom>
            <a:solidFill>
              <a:srgbClr val="2EBDDB"/>
            </a:solidFill>
          </p:spPr>
          <p:txBody>
            <a:bodyPr wrap="square" lIns="0" tIns="0" rIns="0" bIns="0" rtlCol="0"/>
            <a:lstStyle/>
            <a:p>
              <a:endParaRPr sz="1227"/>
            </a:p>
          </p:txBody>
        </p:sp>
        <p:sp>
          <p:nvSpPr>
            <p:cNvPr id="15" name="object 15"/>
            <p:cNvSpPr/>
            <p:nvPr/>
          </p:nvSpPr>
          <p:spPr>
            <a:xfrm>
              <a:off x="735876" y="8356193"/>
              <a:ext cx="238125" cy="200660"/>
            </a:xfrm>
            <a:custGeom>
              <a:avLst/>
              <a:gdLst/>
              <a:ahLst/>
              <a:cxnLst/>
              <a:rect l="l" t="t" r="r" b="b"/>
              <a:pathLst>
                <a:path w="238125" h="200659">
                  <a:moveTo>
                    <a:pt x="6451" y="195630"/>
                  </a:moveTo>
                  <a:lnTo>
                    <a:pt x="5003" y="194183"/>
                  </a:lnTo>
                  <a:lnTo>
                    <a:pt x="1435" y="194183"/>
                  </a:lnTo>
                  <a:lnTo>
                    <a:pt x="0" y="195630"/>
                  </a:lnTo>
                  <a:lnTo>
                    <a:pt x="0" y="199186"/>
                  </a:lnTo>
                  <a:lnTo>
                    <a:pt x="1435" y="200634"/>
                  </a:lnTo>
                  <a:lnTo>
                    <a:pt x="5003" y="200634"/>
                  </a:lnTo>
                  <a:lnTo>
                    <a:pt x="6451" y="199186"/>
                  </a:lnTo>
                  <a:lnTo>
                    <a:pt x="6451" y="197408"/>
                  </a:lnTo>
                  <a:lnTo>
                    <a:pt x="6451" y="195630"/>
                  </a:lnTo>
                  <a:close/>
                </a:path>
                <a:path w="238125" h="200659">
                  <a:moveTo>
                    <a:pt x="19392" y="195630"/>
                  </a:moveTo>
                  <a:lnTo>
                    <a:pt x="17945" y="194183"/>
                  </a:lnTo>
                  <a:lnTo>
                    <a:pt x="14376" y="194183"/>
                  </a:lnTo>
                  <a:lnTo>
                    <a:pt x="12941" y="195630"/>
                  </a:lnTo>
                  <a:lnTo>
                    <a:pt x="12941" y="199186"/>
                  </a:lnTo>
                  <a:lnTo>
                    <a:pt x="14376" y="200634"/>
                  </a:lnTo>
                  <a:lnTo>
                    <a:pt x="17945" y="200634"/>
                  </a:lnTo>
                  <a:lnTo>
                    <a:pt x="19392" y="199186"/>
                  </a:lnTo>
                  <a:lnTo>
                    <a:pt x="19392" y="197408"/>
                  </a:lnTo>
                  <a:lnTo>
                    <a:pt x="19392" y="195630"/>
                  </a:lnTo>
                  <a:close/>
                </a:path>
                <a:path w="238125" h="200659">
                  <a:moveTo>
                    <a:pt x="32334" y="195630"/>
                  </a:moveTo>
                  <a:lnTo>
                    <a:pt x="30886" y="194183"/>
                  </a:lnTo>
                  <a:lnTo>
                    <a:pt x="27317" y="194183"/>
                  </a:lnTo>
                  <a:lnTo>
                    <a:pt x="25882" y="195630"/>
                  </a:lnTo>
                  <a:lnTo>
                    <a:pt x="25882" y="199186"/>
                  </a:lnTo>
                  <a:lnTo>
                    <a:pt x="27317" y="200634"/>
                  </a:lnTo>
                  <a:lnTo>
                    <a:pt x="30886" y="200634"/>
                  </a:lnTo>
                  <a:lnTo>
                    <a:pt x="32334" y="199186"/>
                  </a:lnTo>
                  <a:lnTo>
                    <a:pt x="32334" y="197408"/>
                  </a:lnTo>
                  <a:lnTo>
                    <a:pt x="32334" y="195630"/>
                  </a:lnTo>
                  <a:close/>
                </a:path>
                <a:path w="238125" h="200659">
                  <a:moveTo>
                    <a:pt x="45288" y="195630"/>
                  </a:moveTo>
                  <a:lnTo>
                    <a:pt x="43840" y="194183"/>
                  </a:lnTo>
                  <a:lnTo>
                    <a:pt x="40271" y="194183"/>
                  </a:lnTo>
                  <a:lnTo>
                    <a:pt x="38836" y="195630"/>
                  </a:lnTo>
                  <a:lnTo>
                    <a:pt x="38836" y="199186"/>
                  </a:lnTo>
                  <a:lnTo>
                    <a:pt x="40271" y="200634"/>
                  </a:lnTo>
                  <a:lnTo>
                    <a:pt x="43840" y="200634"/>
                  </a:lnTo>
                  <a:lnTo>
                    <a:pt x="45288" y="199186"/>
                  </a:lnTo>
                  <a:lnTo>
                    <a:pt x="45288" y="197408"/>
                  </a:lnTo>
                  <a:lnTo>
                    <a:pt x="45288" y="195630"/>
                  </a:lnTo>
                  <a:close/>
                </a:path>
                <a:path w="238125" h="200659">
                  <a:moveTo>
                    <a:pt x="45288" y="182676"/>
                  </a:moveTo>
                  <a:lnTo>
                    <a:pt x="43840" y="181229"/>
                  </a:lnTo>
                  <a:lnTo>
                    <a:pt x="40271" y="181229"/>
                  </a:lnTo>
                  <a:lnTo>
                    <a:pt x="38836" y="182676"/>
                  </a:lnTo>
                  <a:lnTo>
                    <a:pt x="38836" y="186232"/>
                  </a:lnTo>
                  <a:lnTo>
                    <a:pt x="40271" y="187680"/>
                  </a:lnTo>
                  <a:lnTo>
                    <a:pt x="43840" y="187680"/>
                  </a:lnTo>
                  <a:lnTo>
                    <a:pt x="45288" y="186232"/>
                  </a:lnTo>
                  <a:lnTo>
                    <a:pt x="45288" y="184454"/>
                  </a:lnTo>
                  <a:lnTo>
                    <a:pt x="45288" y="182676"/>
                  </a:lnTo>
                  <a:close/>
                </a:path>
                <a:path w="238125" h="200659">
                  <a:moveTo>
                    <a:pt x="58229" y="182676"/>
                  </a:moveTo>
                  <a:lnTo>
                    <a:pt x="56781" y="181229"/>
                  </a:lnTo>
                  <a:lnTo>
                    <a:pt x="53213" y="181229"/>
                  </a:lnTo>
                  <a:lnTo>
                    <a:pt x="51777" y="182676"/>
                  </a:lnTo>
                  <a:lnTo>
                    <a:pt x="51777" y="186232"/>
                  </a:lnTo>
                  <a:lnTo>
                    <a:pt x="53213" y="187680"/>
                  </a:lnTo>
                  <a:lnTo>
                    <a:pt x="56781" y="187680"/>
                  </a:lnTo>
                  <a:lnTo>
                    <a:pt x="58229" y="186232"/>
                  </a:lnTo>
                  <a:lnTo>
                    <a:pt x="58229" y="184454"/>
                  </a:lnTo>
                  <a:lnTo>
                    <a:pt x="58229" y="182676"/>
                  </a:lnTo>
                  <a:close/>
                </a:path>
                <a:path w="238125" h="200659">
                  <a:moveTo>
                    <a:pt x="71170" y="182676"/>
                  </a:moveTo>
                  <a:lnTo>
                    <a:pt x="69723" y="181229"/>
                  </a:lnTo>
                  <a:lnTo>
                    <a:pt x="66154" y="181229"/>
                  </a:lnTo>
                  <a:lnTo>
                    <a:pt x="64719" y="182676"/>
                  </a:lnTo>
                  <a:lnTo>
                    <a:pt x="64719" y="186232"/>
                  </a:lnTo>
                  <a:lnTo>
                    <a:pt x="66154" y="187680"/>
                  </a:lnTo>
                  <a:lnTo>
                    <a:pt x="69723" y="187680"/>
                  </a:lnTo>
                  <a:lnTo>
                    <a:pt x="71170" y="186232"/>
                  </a:lnTo>
                  <a:lnTo>
                    <a:pt x="71170" y="184454"/>
                  </a:lnTo>
                  <a:lnTo>
                    <a:pt x="71170" y="182676"/>
                  </a:lnTo>
                  <a:close/>
                </a:path>
                <a:path w="238125" h="200659">
                  <a:moveTo>
                    <a:pt x="84124" y="182676"/>
                  </a:moveTo>
                  <a:lnTo>
                    <a:pt x="82677" y="181229"/>
                  </a:lnTo>
                  <a:lnTo>
                    <a:pt x="79108" y="181229"/>
                  </a:lnTo>
                  <a:lnTo>
                    <a:pt x="77673" y="182676"/>
                  </a:lnTo>
                  <a:lnTo>
                    <a:pt x="77673" y="186232"/>
                  </a:lnTo>
                  <a:lnTo>
                    <a:pt x="79108" y="187680"/>
                  </a:lnTo>
                  <a:lnTo>
                    <a:pt x="82677" y="187680"/>
                  </a:lnTo>
                  <a:lnTo>
                    <a:pt x="84124" y="186232"/>
                  </a:lnTo>
                  <a:lnTo>
                    <a:pt x="84124" y="184454"/>
                  </a:lnTo>
                  <a:lnTo>
                    <a:pt x="84124" y="182676"/>
                  </a:lnTo>
                  <a:close/>
                </a:path>
                <a:path w="238125" h="200659">
                  <a:moveTo>
                    <a:pt x="97066" y="182676"/>
                  </a:moveTo>
                  <a:lnTo>
                    <a:pt x="95618" y="181229"/>
                  </a:lnTo>
                  <a:lnTo>
                    <a:pt x="92049" y="181229"/>
                  </a:lnTo>
                  <a:lnTo>
                    <a:pt x="90614" y="182676"/>
                  </a:lnTo>
                  <a:lnTo>
                    <a:pt x="90614" y="186232"/>
                  </a:lnTo>
                  <a:lnTo>
                    <a:pt x="92049" y="187680"/>
                  </a:lnTo>
                  <a:lnTo>
                    <a:pt x="95618" y="187680"/>
                  </a:lnTo>
                  <a:lnTo>
                    <a:pt x="97066" y="186232"/>
                  </a:lnTo>
                  <a:lnTo>
                    <a:pt x="97066" y="184454"/>
                  </a:lnTo>
                  <a:lnTo>
                    <a:pt x="97066" y="182676"/>
                  </a:lnTo>
                  <a:close/>
                </a:path>
                <a:path w="238125" h="200659">
                  <a:moveTo>
                    <a:pt x="110007" y="182676"/>
                  </a:moveTo>
                  <a:lnTo>
                    <a:pt x="108559" y="181229"/>
                  </a:lnTo>
                  <a:lnTo>
                    <a:pt x="104990" y="181229"/>
                  </a:lnTo>
                  <a:lnTo>
                    <a:pt x="103555" y="182676"/>
                  </a:lnTo>
                  <a:lnTo>
                    <a:pt x="103555" y="186232"/>
                  </a:lnTo>
                  <a:lnTo>
                    <a:pt x="104990" y="187680"/>
                  </a:lnTo>
                  <a:lnTo>
                    <a:pt x="108559" y="187680"/>
                  </a:lnTo>
                  <a:lnTo>
                    <a:pt x="110007" y="186232"/>
                  </a:lnTo>
                  <a:lnTo>
                    <a:pt x="110007" y="184454"/>
                  </a:lnTo>
                  <a:lnTo>
                    <a:pt x="110007" y="182676"/>
                  </a:lnTo>
                  <a:close/>
                </a:path>
                <a:path w="238125" h="200659">
                  <a:moveTo>
                    <a:pt x="122961" y="182676"/>
                  </a:moveTo>
                  <a:lnTo>
                    <a:pt x="121513" y="181229"/>
                  </a:lnTo>
                  <a:lnTo>
                    <a:pt x="117944" y="181229"/>
                  </a:lnTo>
                  <a:lnTo>
                    <a:pt x="116509" y="182676"/>
                  </a:lnTo>
                  <a:lnTo>
                    <a:pt x="116509" y="186232"/>
                  </a:lnTo>
                  <a:lnTo>
                    <a:pt x="117944" y="187680"/>
                  </a:lnTo>
                  <a:lnTo>
                    <a:pt x="121513" y="187680"/>
                  </a:lnTo>
                  <a:lnTo>
                    <a:pt x="122961" y="186232"/>
                  </a:lnTo>
                  <a:lnTo>
                    <a:pt x="122961" y="184454"/>
                  </a:lnTo>
                  <a:lnTo>
                    <a:pt x="122961" y="182676"/>
                  </a:lnTo>
                  <a:close/>
                </a:path>
                <a:path w="238125" h="200659">
                  <a:moveTo>
                    <a:pt x="135902" y="182676"/>
                  </a:moveTo>
                  <a:lnTo>
                    <a:pt x="134454" y="181229"/>
                  </a:lnTo>
                  <a:lnTo>
                    <a:pt x="130886" y="181229"/>
                  </a:lnTo>
                  <a:lnTo>
                    <a:pt x="129451" y="182676"/>
                  </a:lnTo>
                  <a:lnTo>
                    <a:pt x="129451" y="186232"/>
                  </a:lnTo>
                  <a:lnTo>
                    <a:pt x="130886" y="187680"/>
                  </a:lnTo>
                  <a:lnTo>
                    <a:pt x="134454" y="187680"/>
                  </a:lnTo>
                  <a:lnTo>
                    <a:pt x="135902" y="186232"/>
                  </a:lnTo>
                  <a:lnTo>
                    <a:pt x="135902" y="184454"/>
                  </a:lnTo>
                  <a:lnTo>
                    <a:pt x="135902" y="182676"/>
                  </a:lnTo>
                  <a:close/>
                </a:path>
                <a:path w="238125" h="200659">
                  <a:moveTo>
                    <a:pt x="148856" y="182676"/>
                  </a:moveTo>
                  <a:lnTo>
                    <a:pt x="147408" y="181229"/>
                  </a:lnTo>
                  <a:lnTo>
                    <a:pt x="143840" y="181229"/>
                  </a:lnTo>
                  <a:lnTo>
                    <a:pt x="142405" y="182676"/>
                  </a:lnTo>
                  <a:lnTo>
                    <a:pt x="142405" y="186232"/>
                  </a:lnTo>
                  <a:lnTo>
                    <a:pt x="143840" y="187680"/>
                  </a:lnTo>
                  <a:lnTo>
                    <a:pt x="147408" y="187680"/>
                  </a:lnTo>
                  <a:lnTo>
                    <a:pt x="148856" y="186232"/>
                  </a:lnTo>
                  <a:lnTo>
                    <a:pt x="148856" y="184454"/>
                  </a:lnTo>
                  <a:lnTo>
                    <a:pt x="148856" y="182676"/>
                  </a:lnTo>
                  <a:close/>
                </a:path>
                <a:path w="238125" h="200659">
                  <a:moveTo>
                    <a:pt x="161798" y="182676"/>
                  </a:moveTo>
                  <a:lnTo>
                    <a:pt x="160350" y="181229"/>
                  </a:lnTo>
                  <a:lnTo>
                    <a:pt x="156781" y="181229"/>
                  </a:lnTo>
                  <a:lnTo>
                    <a:pt x="155346" y="182676"/>
                  </a:lnTo>
                  <a:lnTo>
                    <a:pt x="155346" y="186232"/>
                  </a:lnTo>
                  <a:lnTo>
                    <a:pt x="156781" y="187680"/>
                  </a:lnTo>
                  <a:lnTo>
                    <a:pt x="160350" y="187680"/>
                  </a:lnTo>
                  <a:lnTo>
                    <a:pt x="161798" y="186232"/>
                  </a:lnTo>
                  <a:lnTo>
                    <a:pt x="161798" y="184454"/>
                  </a:lnTo>
                  <a:lnTo>
                    <a:pt x="161798" y="182676"/>
                  </a:lnTo>
                  <a:close/>
                </a:path>
                <a:path w="238125" h="200659">
                  <a:moveTo>
                    <a:pt x="174739" y="182676"/>
                  </a:moveTo>
                  <a:lnTo>
                    <a:pt x="173291" y="181229"/>
                  </a:lnTo>
                  <a:lnTo>
                    <a:pt x="169722" y="181229"/>
                  </a:lnTo>
                  <a:lnTo>
                    <a:pt x="168287" y="182676"/>
                  </a:lnTo>
                  <a:lnTo>
                    <a:pt x="168287" y="186232"/>
                  </a:lnTo>
                  <a:lnTo>
                    <a:pt x="169722" y="187680"/>
                  </a:lnTo>
                  <a:lnTo>
                    <a:pt x="173291" y="187680"/>
                  </a:lnTo>
                  <a:lnTo>
                    <a:pt x="174739" y="186232"/>
                  </a:lnTo>
                  <a:lnTo>
                    <a:pt x="174739" y="184454"/>
                  </a:lnTo>
                  <a:lnTo>
                    <a:pt x="174739" y="182676"/>
                  </a:lnTo>
                  <a:close/>
                </a:path>
                <a:path w="238125" h="200659">
                  <a:moveTo>
                    <a:pt x="184162" y="181229"/>
                  </a:moveTo>
                  <a:lnTo>
                    <a:pt x="182676" y="181229"/>
                  </a:lnTo>
                  <a:lnTo>
                    <a:pt x="181241" y="182676"/>
                  </a:lnTo>
                  <a:lnTo>
                    <a:pt x="181241" y="183870"/>
                  </a:lnTo>
                  <a:lnTo>
                    <a:pt x="183438" y="182168"/>
                  </a:lnTo>
                  <a:lnTo>
                    <a:pt x="184162" y="181229"/>
                  </a:lnTo>
                  <a:close/>
                </a:path>
                <a:path w="238125" h="200659">
                  <a:moveTo>
                    <a:pt x="187693" y="169735"/>
                  </a:moveTo>
                  <a:lnTo>
                    <a:pt x="186245" y="168287"/>
                  </a:lnTo>
                  <a:lnTo>
                    <a:pt x="182676" y="168287"/>
                  </a:lnTo>
                  <a:lnTo>
                    <a:pt x="181241" y="169735"/>
                  </a:lnTo>
                  <a:lnTo>
                    <a:pt x="181241" y="173291"/>
                  </a:lnTo>
                  <a:lnTo>
                    <a:pt x="182676" y="174739"/>
                  </a:lnTo>
                  <a:lnTo>
                    <a:pt x="186245" y="174739"/>
                  </a:lnTo>
                  <a:lnTo>
                    <a:pt x="187693" y="173291"/>
                  </a:lnTo>
                  <a:lnTo>
                    <a:pt x="187693" y="171513"/>
                  </a:lnTo>
                  <a:lnTo>
                    <a:pt x="187693" y="169735"/>
                  </a:lnTo>
                  <a:close/>
                </a:path>
                <a:path w="238125" h="200659">
                  <a:moveTo>
                    <a:pt x="187693" y="156794"/>
                  </a:moveTo>
                  <a:lnTo>
                    <a:pt x="186245" y="155346"/>
                  </a:lnTo>
                  <a:lnTo>
                    <a:pt x="182676" y="155346"/>
                  </a:lnTo>
                  <a:lnTo>
                    <a:pt x="181241" y="156794"/>
                  </a:lnTo>
                  <a:lnTo>
                    <a:pt x="181241" y="160350"/>
                  </a:lnTo>
                  <a:lnTo>
                    <a:pt x="182676" y="161798"/>
                  </a:lnTo>
                  <a:lnTo>
                    <a:pt x="186245" y="161798"/>
                  </a:lnTo>
                  <a:lnTo>
                    <a:pt x="187693" y="160350"/>
                  </a:lnTo>
                  <a:lnTo>
                    <a:pt x="187693" y="158572"/>
                  </a:lnTo>
                  <a:lnTo>
                    <a:pt x="187693" y="156794"/>
                  </a:lnTo>
                  <a:close/>
                </a:path>
                <a:path w="238125" h="200659">
                  <a:moveTo>
                    <a:pt x="187693" y="143840"/>
                  </a:moveTo>
                  <a:lnTo>
                    <a:pt x="186245" y="142392"/>
                  </a:lnTo>
                  <a:lnTo>
                    <a:pt x="182676" y="142392"/>
                  </a:lnTo>
                  <a:lnTo>
                    <a:pt x="181241" y="143840"/>
                  </a:lnTo>
                  <a:lnTo>
                    <a:pt x="181241" y="147396"/>
                  </a:lnTo>
                  <a:lnTo>
                    <a:pt x="182676" y="148844"/>
                  </a:lnTo>
                  <a:lnTo>
                    <a:pt x="186245" y="148844"/>
                  </a:lnTo>
                  <a:lnTo>
                    <a:pt x="187693" y="147396"/>
                  </a:lnTo>
                  <a:lnTo>
                    <a:pt x="187693" y="145618"/>
                  </a:lnTo>
                  <a:lnTo>
                    <a:pt x="187693" y="143840"/>
                  </a:lnTo>
                  <a:close/>
                </a:path>
                <a:path w="238125" h="200659">
                  <a:moveTo>
                    <a:pt x="187693" y="130898"/>
                  </a:moveTo>
                  <a:lnTo>
                    <a:pt x="186245" y="129451"/>
                  </a:lnTo>
                  <a:lnTo>
                    <a:pt x="182676" y="129451"/>
                  </a:lnTo>
                  <a:lnTo>
                    <a:pt x="181241" y="130898"/>
                  </a:lnTo>
                  <a:lnTo>
                    <a:pt x="181241" y="134454"/>
                  </a:lnTo>
                  <a:lnTo>
                    <a:pt x="182676" y="135902"/>
                  </a:lnTo>
                  <a:lnTo>
                    <a:pt x="186245" y="135902"/>
                  </a:lnTo>
                  <a:lnTo>
                    <a:pt x="187693" y="134454"/>
                  </a:lnTo>
                  <a:lnTo>
                    <a:pt x="187693" y="132676"/>
                  </a:lnTo>
                  <a:lnTo>
                    <a:pt x="187693" y="130898"/>
                  </a:lnTo>
                  <a:close/>
                </a:path>
                <a:path w="238125" h="200659">
                  <a:moveTo>
                    <a:pt x="187693" y="117957"/>
                  </a:moveTo>
                  <a:lnTo>
                    <a:pt x="186245" y="116509"/>
                  </a:lnTo>
                  <a:lnTo>
                    <a:pt x="182676" y="116509"/>
                  </a:lnTo>
                  <a:lnTo>
                    <a:pt x="181241" y="117957"/>
                  </a:lnTo>
                  <a:lnTo>
                    <a:pt x="181241" y="121513"/>
                  </a:lnTo>
                  <a:lnTo>
                    <a:pt x="182676" y="122961"/>
                  </a:lnTo>
                  <a:lnTo>
                    <a:pt x="186245" y="122961"/>
                  </a:lnTo>
                  <a:lnTo>
                    <a:pt x="187693" y="121513"/>
                  </a:lnTo>
                  <a:lnTo>
                    <a:pt x="187693" y="119735"/>
                  </a:lnTo>
                  <a:lnTo>
                    <a:pt x="187693" y="117957"/>
                  </a:lnTo>
                  <a:close/>
                </a:path>
                <a:path w="238125" h="200659">
                  <a:moveTo>
                    <a:pt x="187693" y="105003"/>
                  </a:moveTo>
                  <a:lnTo>
                    <a:pt x="186245" y="103555"/>
                  </a:lnTo>
                  <a:lnTo>
                    <a:pt x="182676" y="103555"/>
                  </a:lnTo>
                  <a:lnTo>
                    <a:pt x="181241" y="105003"/>
                  </a:lnTo>
                  <a:lnTo>
                    <a:pt x="181241" y="108559"/>
                  </a:lnTo>
                  <a:lnTo>
                    <a:pt x="182676" y="110007"/>
                  </a:lnTo>
                  <a:lnTo>
                    <a:pt x="186245" y="110007"/>
                  </a:lnTo>
                  <a:lnTo>
                    <a:pt x="187693" y="108559"/>
                  </a:lnTo>
                  <a:lnTo>
                    <a:pt x="187693" y="106781"/>
                  </a:lnTo>
                  <a:lnTo>
                    <a:pt x="187693" y="105003"/>
                  </a:lnTo>
                  <a:close/>
                </a:path>
                <a:path w="238125" h="200659">
                  <a:moveTo>
                    <a:pt x="187693" y="92062"/>
                  </a:moveTo>
                  <a:lnTo>
                    <a:pt x="186245" y="90614"/>
                  </a:lnTo>
                  <a:lnTo>
                    <a:pt x="182676" y="90614"/>
                  </a:lnTo>
                  <a:lnTo>
                    <a:pt x="181241" y="92062"/>
                  </a:lnTo>
                  <a:lnTo>
                    <a:pt x="181241" y="95618"/>
                  </a:lnTo>
                  <a:lnTo>
                    <a:pt x="182676" y="97066"/>
                  </a:lnTo>
                  <a:lnTo>
                    <a:pt x="186245" y="97066"/>
                  </a:lnTo>
                  <a:lnTo>
                    <a:pt x="187693" y="95618"/>
                  </a:lnTo>
                  <a:lnTo>
                    <a:pt x="187693" y="93840"/>
                  </a:lnTo>
                  <a:lnTo>
                    <a:pt x="187693" y="92062"/>
                  </a:lnTo>
                  <a:close/>
                </a:path>
                <a:path w="238125" h="200659">
                  <a:moveTo>
                    <a:pt x="187693" y="79121"/>
                  </a:moveTo>
                  <a:lnTo>
                    <a:pt x="186245" y="77673"/>
                  </a:lnTo>
                  <a:lnTo>
                    <a:pt x="182676" y="77673"/>
                  </a:lnTo>
                  <a:lnTo>
                    <a:pt x="181241" y="79121"/>
                  </a:lnTo>
                  <a:lnTo>
                    <a:pt x="181241" y="82677"/>
                  </a:lnTo>
                  <a:lnTo>
                    <a:pt x="182676" y="84124"/>
                  </a:lnTo>
                  <a:lnTo>
                    <a:pt x="186245" y="84124"/>
                  </a:lnTo>
                  <a:lnTo>
                    <a:pt x="187693" y="82677"/>
                  </a:lnTo>
                  <a:lnTo>
                    <a:pt x="187693" y="80899"/>
                  </a:lnTo>
                  <a:lnTo>
                    <a:pt x="187693" y="79121"/>
                  </a:lnTo>
                  <a:close/>
                </a:path>
                <a:path w="238125" h="200659">
                  <a:moveTo>
                    <a:pt x="187693" y="66167"/>
                  </a:moveTo>
                  <a:lnTo>
                    <a:pt x="186245" y="64719"/>
                  </a:lnTo>
                  <a:lnTo>
                    <a:pt x="182676" y="64719"/>
                  </a:lnTo>
                  <a:lnTo>
                    <a:pt x="181241" y="66167"/>
                  </a:lnTo>
                  <a:lnTo>
                    <a:pt x="181241" y="69723"/>
                  </a:lnTo>
                  <a:lnTo>
                    <a:pt x="182676" y="71170"/>
                  </a:lnTo>
                  <a:lnTo>
                    <a:pt x="186245" y="71170"/>
                  </a:lnTo>
                  <a:lnTo>
                    <a:pt x="187693" y="69723"/>
                  </a:lnTo>
                  <a:lnTo>
                    <a:pt x="187693" y="67945"/>
                  </a:lnTo>
                  <a:lnTo>
                    <a:pt x="187693" y="66167"/>
                  </a:lnTo>
                  <a:close/>
                </a:path>
                <a:path w="238125" h="200659">
                  <a:moveTo>
                    <a:pt x="187693" y="53225"/>
                  </a:moveTo>
                  <a:lnTo>
                    <a:pt x="186245" y="51777"/>
                  </a:lnTo>
                  <a:lnTo>
                    <a:pt x="182676" y="51777"/>
                  </a:lnTo>
                  <a:lnTo>
                    <a:pt x="181241" y="53225"/>
                  </a:lnTo>
                  <a:lnTo>
                    <a:pt x="181241" y="56781"/>
                  </a:lnTo>
                  <a:lnTo>
                    <a:pt x="182676" y="58229"/>
                  </a:lnTo>
                  <a:lnTo>
                    <a:pt x="186245" y="58229"/>
                  </a:lnTo>
                  <a:lnTo>
                    <a:pt x="187693" y="56781"/>
                  </a:lnTo>
                  <a:lnTo>
                    <a:pt x="187693" y="55003"/>
                  </a:lnTo>
                  <a:lnTo>
                    <a:pt x="187693" y="53225"/>
                  </a:lnTo>
                  <a:close/>
                </a:path>
                <a:path w="238125" h="200659">
                  <a:moveTo>
                    <a:pt x="187693" y="40284"/>
                  </a:moveTo>
                  <a:lnTo>
                    <a:pt x="186245" y="38836"/>
                  </a:lnTo>
                  <a:lnTo>
                    <a:pt x="182676" y="38836"/>
                  </a:lnTo>
                  <a:lnTo>
                    <a:pt x="181241" y="40284"/>
                  </a:lnTo>
                  <a:lnTo>
                    <a:pt x="181241" y="43840"/>
                  </a:lnTo>
                  <a:lnTo>
                    <a:pt x="182676" y="45288"/>
                  </a:lnTo>
                  <a:lnTo>
                    <a:pt x="186245" y="45288"/>
                  </a:lnTo>
                  <a:lnTo>
                    <a:pt x="187693" y="43840"/>
                  </a:lnTo>
                  <a:lnTo>
                    <a:pt x="187693" y="42062"/>
                  </a:lnTo>
                  <a:lnTo>
                    <a:pt x="187693" y="40284"/>
                  </a:lnTo>
                  <a:close/>
                </a:path>
                <a:path w="238125" h="200659">
                  <a:moveTo>
                    <a:pt x="187693" y="27330"/>
                  </a:moveTo>
                  <a:lnTo>
                    <a:pt x="186245" y="25882"/>
                  </a:lnTo>
                  <a:lnTo>
                    <a:pt x="182676" y="25882"/>
                  </a:lnTo>
                  <a:lnTo>
                    <a:pt x="181241" y="27330"/>
                  </a:lnTo>
                  <a:lnTo>
                    <a:pt x="181241" y="30886"/>
                  </a:lnTo>
                  <a:lnTo>
                    <a:pt x="182676" y="32334"/>
                  </a:lnTo>
                  <a:lnTo>
                    <a:pt x="186245" y="32334"/>
                  </a:lnTo>
                  <a:lnTo>
                    <a:pt x="187693" y="30886"/>
                  </a:lnTo>
                  <a:lnTo>
                    <a:pt x="187693" y="29108"/>
                  </a:lnTo>
                  <a:lnTo>
                    <a:pt x="187693" y="27330"/>
                  </a:lnTo>
                  <a:close/>
                </a:path>
                <a:path w="238125" h="200659">
                  <a:moveTo>
                    <a:pt x="187693" y="14389"/>
                  </a:moveTo>
                  <a:lnTo>
                    <a:pt x="186245" y="12941"/>
                  </a:lnTo>
                  <a:lnTo>
                    <a:pt x="182676" y="12941"/>
                  </a:lnTo>
                  <a:lnTo>
                    <a:pt x="181241" y="14389"/>
                  </a:lnTo>
                  <a:lnTo>
                    <a:pt x="181241" y="17945"/>
                  </a:lnTo>
                  <a:lnTo>
                    <a:pt x="182676" y="19392"/>
                  </a:lnTo>
                  <a:lnTo>
                    <a:pt x="186245" y="19392"/>
                  </a:lnTo>
                  <a:lnTo>
                    <a:pt x="187693" y="17945"/>
                  </a:lnTo>
                  <a:lnTo>
                    <a:pt x="187693" y="16167"/>
                  </a:lnTo>
                  <a:lnTo>
                    <a:pt x="187693" y="14389"/>
                  </a:lnTo>
                  <a:close/>
                </a:path>
                <a:path w="238125" h="200659">
                  <a:moveTo>
                    <a:pt x="187693" y="1447"/>
                  </a:moveTo>
                  <a:lnTo>
                    <a:pt x="186245" y="0"/>
                  </a:lnTo>
                  <a:lnTo>
                    <a:pt x="182676" y="0"/>
                  </a:lnTo>
                  <a:lnTo>
                    <a:pt x="181241" y="1447"/>
                  </a:lnTo>
                  <a:lnTo>
                    <a:pt x="181241" y="5003"/>
                  </a:lnTo>
                  <a:lnTo>
                    <a:pt x="182676" y="6451"/>
                  </a:lnTo>
                  <a:lnTo>
                    <a:pt x="186245" y="6451"/>
                  </a:lnTo>
                  <a:lnTo>
                    <a:pt x="187693" y="5003"/>
                  </a:lnTo>
                  <a:lnTo>
                    <a:pt x="187693" y="3225"/>
                  </a:lnTo>
                  <a:lnTo>
                    <a:pt x="187693" y="1447"/>
                  </a:lnTo>
                  <a:close/>
                </a:path>
                <a:path w="238125" h="200659">
                  <a:moveTo>
                    <a:pt x="200634" y="156794"/>
                  </a:moveTo>
                  <a:lnTo>
                    <a:pt x="199186" y="155346"/>
                  </a:lnTo>
                  <a:lnTo>
                    <a:pt x="195618" y="155346"/>
                  </a:lnTo>
                  <a:lnTo>
                    <a:pt x="194183" y="156794"/>
                  </a:lnTo>
                  <a:lnTo>
                    <a:pt x="194183" y="160350"/>
                  </a:lnTo>
                  <a:lnTo>
                    <a:pt x="195618" y="161798"/>
                  </a:lnTo>
                  <a:lnTo>
                    <a:pt x="199174" y="161798"/>
                  </a:lnTo>
                  <a:lnTo>
                    <a:pt x="200634" y="159918"/>
                  </a:lnTo>
                  <a:lnTo>
                    <a:pt x="200634" y="156794"/>
                  </a:lnTo>
                  <a:close/>
                </a:path>
                <a:path w="238125" h="200659">
                  <a:moveTo>
                    <a:pt x="200634" y="143840"/>
                  </a:moveTo>
                  <a:lnTo>
                    <a:pt x="199186" y="142392"/>
                  </a:lnTo>
                  <a:lnTo>
                    <a:pt x="195618" y="142392"/>
                  </a:lnTo>
                  <a:lnTo>
                    <a:pt x="194183" y="143840"/>
                  </a:lnTo>
                  <a:lnTo>
                    <a:pt x="194183" y="147396"/>
                  </a:lnTo>
                  <a:lnTo>
                    <a:pt x="195618" y="148844"/>
                  </a:lnTo>
                  <a:lnTo>
                    <a:pt x="199186" y="148844"/>
                  </a:lnTo>
                  <a:lnTo>
                    <a:pt x="200634" y="147396"/>
                  </a:lnTo>
                  <a:lnTo>
                    <a:pt x="200634" y="145618"/>
                  </a:lnTo>
                  <a:lnTo>
                    <a:pt x="200634" y="143840"/>
                  </a:lnTo>
                  <a:close/>
                </a:path>
                <a:path w="238125" h="200659">
                  <a:moveTo>
                    <a:pt x="200634" y="130898"/>
                  </a:moveTo>
                  <a:lnTo>
                    <a:pt x="199186" y="129451"/>
                  </a:lnTo>
                  <a:lnTo>
                    <a:pt x="195618" y="129451"/>
                  </a:lnTo>
                  <a:lnTo>
                    <a:pt x="194183" y="130898"/>
                  </a:lnTo>
                  <a:lnTo>
                    <a:pt x="194183" y="134454"/>
                  </a:lnTo>
                  <a:lnTo>
                    <a:pt x="195618" y="135902"/>
                  </a:lnTo>
                  <a:lnTo>
                    <a:pt x="199186" y="135902"/>
                  </a:lnTo>
                  <a:lnTo>
                    <a:pt x="200634" y="134454"/>
                  </a:lnTo>
                  <a:lnTo>
                    <a:pt x="200634" y="132676"/>
                  </a:lnTo>
                  <a:lnTo>
                    <a:pt x="200634" y="130898"/>
                  </a:lnTo>
                  <a:close/>
                </a:path>
                <a:path w="238125" h="200659">
                  <a:moveTo>
                    <a:pt x="200634" y="117957"/>
                  </a:moveTo>
                  <a:lnTo>
                    <a:pt x="199186" y="116509"/>
                  </a:lnTo>
                  <a:lnTo>
                    <a:pt x="195618" y="116509"/>
                  </a:lnTo>
                  <a:lnTo>
                    <a:pt x="194183" y="117957"/>
                  </a:lnTo>
                  <a:lnTo>
                    <a:pt x="194183" y="121513"/>
                  </a:lnTo>
                  <a:lnTo>
                    <a:pt x="195618" y="122961"/>
                  </a:lnTo>
                  <a:lnTo>
                    <a:pt x="199186" y="122961"/>
                  </a:lnTo>
                  <a:lnTo>
                    <a:pt x="200634" y="121513"/>
                  </a:lnTo>
                  <a:lnTo>
                    <a:pt x="200634" y="119735"/>
                  </a:lnTo>
                  <a:lnTo>
                    <a:pt x="200634" y="117957"/>
                  </a:lnTo>
                  <a:close/>
                </a:path>
                <a:path w="238125" h="200659">
                  <a:moveTo>
                    <a:pt x="200634" y="105003"/>
                  </a:moveTo>
                  <a:lnTo>
                    <a:pt x="199186" y="103555"/>
                  </a:lnTo>
                  <a:lnTo>
                    <a:pt x="195618" y="103555"/>
                  </a:lnTo>
                  <a:lnTo>
                    <a:pt x="194183" y="105003"/>
                  </a:lnTo>
                  <a:lnTo>
                    <a:pt x="194183" y="108559"/>
                  </a:lnTo>
                  <a:lnTo>
                    <a:pt x="195618" y="110007"/>
                  </a:lnTo>
                  <a:lnTo>
                    <a:pt x="199186" y="110007"/>
                  </a:lnTo>
                  <a:lnTo>
                    <a:pt x="200634" y="108559"/>
                  </a:lnTo>
                  <a:lnTo>
                    <a:pt x="200634" y="106781"/>
                  </a:lnTo>
                  <a:lnTo>
                    <a:pt x="200634" y="105003"/>
                  </a:lnTo>
                  <a:close/>
                </a:path>
                <a:path w="238125" h="200659">
                  <a:moveTo>
                    <a:pt x="200634" y="92062"/>
                  </a:moveTo>
                  <a:lnTo>
                    <a:pt x="199186" y="90614"/>
                  </a:lnTo>
                  <a:lnTo>
                    <a:pt x="195618" y="90614"/>
                  </a:lnTo>
                  <a:lnTo>
                    <a:pt x="194183" y="92062"/>
                  </a:lnTo>
                  <a:lnTo>
                    <a:pt x="194183" y="95618"/>
                  </a:lnTo>
                  <a:lnTo>
                    <a:pt x="195618" y="97066"/>
                  </a:lnTo>
                  <a:lnTo>
                    <a:pt x="199186" y="97066"/>
                  </a:lnTo>
                  <a:lnTo>
                    <a:pt x="200634" y="95618"/>
                  </a:lnTo>
                  <a:lnTo>
                    <a:pt x="200634" y="93840"/>
                  </a:lnTo>
                  <a:lnTo>
                    <a:pt x="200634" y="92062"/>
                  </a:lnTo>
                  <a:close/>
                </a:path>
                <a:path w="238125" h="200659">
                  <a:moveTo>
                    <a:pt x="200634" y="79121"/>
                  </a:moveTo>
                  <a:lnTo>
                    <a:pt x="199186" y="77673"/>
                  </a:lnTo>
                  <a:lnTo>
                    <a:pt x="195618" y="77673"/>
                  </a:lnTo>
                  <a:lnTo>
                    <a:pt x="194183" y="79121"/>
                  </a:lnTo>
                  <a:lnTo>
                    <a:pt x="194183" y="82677"/>
                  </a:lnTo>
                  <a:lnTo>
                    <a:pt x="195618" y="84124"/>
                  </a:lnTo>
                  <a:lnTo>
                    <a:pt x="199186" y="84124"/>
                  </a:lnTo>
                  <a:lnTo>
                    <a:pt x="200634" y="82677"/>
                  </a:lnTo>
                  <a:lnTo>
                    <a:pt x="200634" y="80899"/>
                  </a:lnTo>
                  <a:lnTo>
                    <a:pt x="200634" y="79121"/>
                  </a:lnTo>
                  <a:close/>
                </a:path>
                <a:path w="238125" h="200659">
                  <a:moveTo>
                    <a:pt x="200634" y="66167"/>
                  </a:moveTo>
                  <a:lnTo>
                    <a:pt x="199186" y="64719"/>
                  </a:lnTo>
                  <a:lnTo>
                    <a:pt x="195618" y="64719"/>
                  </a:lnTo>
                  <a:lnTo>
                    <a:pt x="194183" y="66167"/>
                  </a:lnTo>
                  <a:lnTo>
                    <a:pt x="194183" y="69723"/>
                  </a:lnTo>
                  <a:lnTo>
                    <a:pt x="195618" y="71170"/>
                  </a:lnTo>
                  <a:lnTo>
                    <a:pt x="199186" y="71170"/>
                  </a:lnTo>
                  <a:lnTo>
                    <a:pt x="200634" y="69723"/>
                  </a:lnTo>
                  <a:lnTo>
                    <a:pt x="200634" y="67945"/>
                  </a:lnTo>
                  <a:lnTo>
                    <a:pt x="200634" y="66167"/>
                  </a:lnTo>
                  <a:close/>
                </a:path>
                <a:path w="238125" h="200659">
                  <a:moveTo>
                    <a:pt x="200634" y="53225"/>
                  </a:moveTo>
                  <a:lnTo>
                    <a:pt x="199186" y="51777"/>
                  </a:lnTo>
                  <a:lnTo>
                    <a:pt x="195618" y="51777"/>
                  </a:lnTo>
                  <a:lnTo>
                    <a:pt x="194183" y="53225"/>
                  </a:lnTo>
                  <a:lnTo>
                    <a:pt x="194183" y="56781"/>
                  </a:lnTo>
                  <a:lnTo>
                    <a:pt x="195618" y="58229"/>
                  </a:lnTo>
                  <a:lnTo>
                    <a:pt x="199186" y="58229"/>
                  </a:lnTo>
                  <a:lnTo>
                    <a:pt x="200634" y="56781"/>
                  </a:lnTo>
                  <a:lnTo>
                    <a:pt x="200634" y="55003"/>
                  </a:lnTo>
                  <a:lnTo>
                    <a:pt x="200634" y="53225"/>
                  </a:lnTo>
                  <a:close/>
                </a:path>
                <a:path w="238125" h="200659">
                  <a:moveTo>
                    <a:pt x="200634" y="40284"/>
                  </a:moveTo>
                  <a:lnTo>
                    <a:pt x="199186" y="38836"/>
                  </a:lnTo>
                  <a:lnTo>
                    <a:pt x="195618" y="38836"/>
                  </a:lnTo>
                  <a:lnTo>
                    <a:pt x="194183" y="40284"/>
                  </a:lnTo>
                  <a:lnTo>
                    <a:pt x="194183" y="43840"/>
                  </a:lnTo>
                  <a:lnTo>
                    <a:pt x="195618" y="45288"/>
                  </a:lnTo>
                  <a:lnTo>
                    <a:pt x="199186" y="45288"/>
                  </a:lnTo>
                  <a:lnTo>
                    <a:pt x="200634" y="43840"/>
                  </a:lnTo>
                  <a:lnTo>
                    <a:pt x="200634" y="42062"/>
                  </a:lnTo>
                  <a:lnTo>
                    <a:pt x="200634" y="40284"/>
                  </a:lnTo>
                  <a:close/>
                </a:path>
                <a:path w="238125" h="200659">
                  <a:moveTo>
                    <a:pt x="200634" y="27330"/>
                  </a:moveTo>
                  <a:lnTo>
                    <a:pt x="199186" y="25882"/>
                  </a:lnTo>
                  <a:lnTo>
                    <a:pt x="195618" y="25882"/>
                  </a:lnTo>
                  <a:lnTo>
                    <a:pt x="194183" y="27330"/>
                  </a:lnTo>
                  <a:lnTo>
                    <a:pt x="194183" y="30886"/>
                  </a:lnTo>
                  <a:lnTo>
                    <a:pt x="195618" y="32334"/>
                  </a:lnTo>
                  <a:lnTo>
                    <a:pt x="199186" y="32334"/>
                  </a:lnTo>
                  <a:lnTo>
                    <a:pt x="200634" y="30886"/>
                  </a:lnTo>
                  <a:lnTo>
                    <a:pt x="200634" y="29108"/>
                  </a:lnTo>
                  <a:lnTo>
                    <a:pt x="200634" y="27330"/>
                  </a:lnTo>
                  <a:close/>
                </a:path>
                <a:path w="238125" h="200659">
                  <a:moveTo>
                    <a:pt x="200634" y="14389"/>
                  </a:moveTo>
                  <a:lnTo>
                    <a:pt x="199186" y="12941"/>
                  </a:lnTo>
                  <a:lnTo>
                    <a:pt x="195618" y="12941"/>
                  </a:lnTo>
                  <a:lnTo>
                    <a:pt x="194183" y="14389"/>
                  </a:lnTo>
                  <a:lnTo>
                    <a:pt x="194183" y="17945"/>
                  </a:lnTo>
                  <a:lnTo>
                    <a:pt x="195618" y="19392"/>
                  </a:lnTo>
                  <a:lnTo>
                    <a:pt x="199186" y="19392"/>
                  </a:lnTo>
                  <a:lnTo>
                    <a:pt x="200634" y="17945"/>
                  </a:lnTo>
                  <a:lnTo>
                    <a:pt x="200634" y="16167"/>
                  </a:lnTo>
                  <a:lnTo>
                    <a:pt x="200634" y="14389"/>
                  </a:lnTo>
                  <a:close/>
                </a:path>
                <a:path w="238125" h="200659">
                  <a:moveTo>
                    <a:pt x="200634" y="1447"/>
                  </a:moveTo>
                  <a:lnTo>
                    <a:pt x="199186" y="0"/>
                  </a:lnTo>
                  <a:lnTo>
                    <a:pt x="195618" y="0"/>
                  </a:lnTo>
                  <a:lnTo>
                    <a:pt x="194183" y="1447"/>
                  </a:lnTo>
                  <a:lnTo>
                    <a:pt x="194183" y="5003"/>
                  </a:lnTo>
                  <a:lnTo>
                    <a:pt x="195618" y="6451"/>
                  </a:lnTo>
                  <a:lnTo>
                    <a:pt x="199186" y="6451"/>
                  </a:lnTo>
                  <a:lnTo>
                    <a:pt x="200634" y="5003"/>
                  </a:lnTo>
                  <a:lnTo>
                    <a:pt x="200634" y="3225"/>
                  </a:lnTo>
                  <a:lnTo>
                    <a:pt x="200634" y="1447"/>
                  </a:lnTo>
                  <a:close/>
                </a:path>
                <a:path w="238125" h="200659">
                  <a:moveTo>
                    <a:pt x="213118" y="143395"/>
                  </a:moveTo>
                  <a:lnTo>
                    <a:pt x="212128" y="142392"/>
                  </a:lnTo>
                  <a:lnTo>
                    <a:pt x="208559" y="142392"/>
                  </a:lnTo>
                  <a:lnTo>
                    <a:pt x="207124" y="143840"/>
                  </a:lnTo>
                  <a:lnTo>
                    <a:pt x="207124" y="147396"/>
                  </a:lnTo>
                  <a:lnTo>
                    <a:pt x="208559" y="148844"/>
                  </a:lnTo>
                  <a:lnTo>
                    <a:pt x="209181" y="148844"/>
                  </a:lnTo>
                  <a:lnTo>
                    <a:pt x="212788" y="144170"/>
                  </a:lnTo>
                  <a:lnTo>
                    <a:pt x="213118" y="143395"/>
                  </a:lnTo>
                  <a:close/>
                </a:path>
                <a:path w="238125" h="200659">
                  <a:moveTo>
                    <a:pt x="213575" y="130898"/>
                  </a:moveTo>
                  <a:lnTo>
                    <a:pt x="212128" y="129451"/>
                  </a:lnTo>
                  <a:lnTo>
                    <a:pt x="208559" y="129451"/>
                  </a:lnTo>
                  <a:lnTo>
                    <a:pt x="207124" y="130898"/>
                  </a:lnTo>
                  <a:lnTo>
                    <a:pt x="207124" y="134454"/>
                  </a:lnTo>
                  <a:lnTo>
                    <a:pt x="208559" y="135902"/>
                  </a:lnTo>
                  <a:lnTo>
                    <a:pt x="212128" y="135902"/>
                  </a:lnTo>
                  <a:lnTo>
                    <a:pt x="213575" y="134454"/>
                  </a:lnTo>
                  <a:lnTo>
                    <a:pt x="213575" y="132676"/>
                  </a:lnTo>
                  <a:lnTo>
                    <a:pt x="213575" y="130898"/>
                  </a:lnTo>
                  <a:close/>
                </a:path>
                <a:path w="238125" h="200659">
                  <a:moveTo>
                    <a:pt x="213575" y="117957"/>
                  </a:moveTo>
                  <a:lnTo>
                    <a:pt x="212128" y="116509"/>
                  </a:lnTo>
                  <a:lnTo>
                    <a:pt x="208559" y="116509"/>
                  </a:lnTo>
                  <a:lnTo>
                    <a:pt x="207124" y="117957"/>
                  </a:lnTo>
                  <a:lnTo>
                    <a:pt x="207124" y="121513"/>
                  </a:lnTo>
                  <a:lnTo>
                    <a:pt x="208559" y="122961"/>
                  </a:lnTo>
                  <a:lnTo>
                    <a:pt x="212128" y="122961"/>
                  </a:lnTo>
                  <a:lnTo>
                    <a:pt x="213575" y="121513"/>
                  </a:lnTo>
                  <a:lnTo>
                    <a:pt x="213575" y="119735"/>
                  </a:lnTo>
                  <a:lnTo>
                    <a:pt x="213575" y="117957"/>
                  </a:lnTo>
                  <a:close/>
                </a:path>
                <a:path w="238125" h="200659">
                  <a:moveTo>
                    <a:pt x="213575" y="105003"/>
                  </a:moveTo>
                  <a:lnTo>
                    <a:pt x="212128" y="103555"/>
                  </a:lnTo>
                  <a:lnTo>
                    <a:pt x="208559" y="103555"/>
                  </a:lnTo>
                  <a:lnTo>
                    <a:pt x="207124" y="105003"/>
                  </a:lnTo>
                  <a:lnTo>
                    <a:pt x="207124" y="108559"/>
                  </a:lnTo>
                  <a:lnTo>
                    <a:pt x="208559" y="110007"/>
                  </a:lnTo>
                  <a:lnTo>
                    <a:pt x="212128" y="110007"/>
                  </a:lnTo>
                  <a:lnTo>
                    <a:pt x="213575" y="108559"/>
                  </a:lnTo>
                  <a:lnTo>
                    <a:pt x="213575" y="106781"/>
                  </a:lnTo>
                  <a:lnTo>
                    <a:pt x="213575" y="105003"/>
                  </a:lnTo>
                  <a:close/>
                </a:path>
                <a:path w="238125" h="200659">
                  <a:moveTo>
                    <a:pt x="213575" y="92062"/>
                  </a:moveTo>
                  <a:lnTo>
                    <a:pt x="212128" y="90614"/>
                  </a:lnTo>
                  <a:lnTo>
                    <a:pt x="208559" y="90614"/>
                  </a:lnTo>
                  <a:lnTo>
                    <a:pt x="207124" y="92062"/>
                  </a:lnTo>
                  <a:lnTo>
                    <a:pt x="207124" y="95618"/>
                  </a:lnTo>
                  <a:lnTo>
                    <a:pt x="208559" y="97066"/>
                  </a:lnTo>
                  <a:lnTo>
                    <a:pt x="212128" y="97066"/>
                  </a:lnTo>
                  <a:lnTo>
                    <a:pt x="213575" y="95618"/>
                  </a:lnTo>
                  <a:lnTo>
                    <a:pt x="213575" y="93840"/>
                  </a:lnTo>
                  <a:lnTo>
                    <a:pt x="213575" y="92062"/>
                  </a:lnTo>
                  <a:close/>
                </a:path>
                <a:path w="238125" h="200659">
                  <a:moveTo>
                    <a:pt x="213575" y="79121"/>
                  </a:moveTo>
                  <a:lnTo>
                    <a:pt x="212128" y="77673"/>
                  </a:lnTo>
                  <a:lnTo>
                    <a:pt x="208559" y="77673"/>
                  </a:lnTo>
                  <a:lnTo>
                    <a:pt x="207124" y="79121"/>
                  </a:lnTo>
                  <a:lnTo>
                    <a:pt x="207124" y="82677"/>
                  </a:lnTo>
                  <a:lnTo>
                    <a:pt x="208559" y="84124"/>
                  </a:lnTo>
                  <a:lnTo>
                    <a:pt x="212128" y="84124"/>
                  </a:lnTo>
                  <a:lnTo>
                    <a:pt x="213575" y="82677"/>
                  </a:lnTo>
                  <a:lnTo>
                    <a:pt x="213575" y="80899"/>
                  </a:lnTo>
                  <a:lnTo>
                    <a:pt x="213575" y="79121"/>
                  </a:lnTo>
                  <a:close/>
                </a:path>
                <a:path w="238125" h="200659">
                  <a:moveTo>
                    <a:pt x="213575" y="66167"/>
                  </a:moveTo>
                  <a:lnTo>
                    <a:pt x="212128" y="64719"/>
                  </a:lnTo>
                  <a:lnTo>
                    <a:pt x="208559" y="64719"/>
                  </a:lnTo>
                  <a:lnTo>
                    <a:pt x="207124" y="66167"/>
                  </a:lnTo>
                  <a:lnTo>
                    <a:pt x="207124" y="69723"/>
                  </a:lnTo>
                  <a:lnTo>
                    <a:pt x="208559" y="71170"/>
                  </a:lnTo>
                  <a:lnTo>
                    <a:pt x="212128" y="71170"/>
                  </a:lnTo>
                  <a:lnTo>
                    <a:pt x="213575" y="69723"/>
                  </a:lnTo>
                  <a:lnTo>
                    <a:pt x="213575" y="67945"/>
                  </a:lnTo>
                  <a:lnTo>
                    <a:pt x="213575" y="66167"/>
                  </a:lnTo>
                  <a:close/>
                </a:path>
                <a:path w="238125" h="200659">
                  <a:moveTo>
                    <a:pt x="213575" y="53225"/>
                  </a:moveTo>
                  <a:lnTo>
                    <a:pt x="212128" y="51777"/>
                  </a:lnTo>
                  <a:lnTo>
                    <a:pt x="208559" y="51777"/>
                  </a:lnTo>
                  <a:lnTo>
                    <a:pt x="207124" y="53225"/>
                  </a:lnTo>
                  <a:lnTo>
                    <a:pt x="207124" y="56781"/>
                  </a:lnTo>
                  <a:lnTo>
                    <a:pt x="208559" y="58229"/>
                  </a:lnTo>
                  <a:lnTo>
                    <a:pt x="212128" y="58229"/>
                  </a:lnTo>
                  <a:lnTo>
                    <a:pt x="213575" y="56781"/>
                  </a:lnTo>
                  <a:lnTo>
                    <a:pt x="213575" y="55003"/>
                  </a:lnTo>
                  <a:lnTo>
                    <a:pt x="213575" y="53225"/>
                  </a:lnTo>
                  <a:close/>
                </a:path>
                <a:path w="238125" h="200659">
                  <a:moveTo>
                    <a:pt x="213575" y="40284"/>
                  </a:moveTo>
                  <a:lnTo>
                    <a:pt x="212128" y="38836"/>
                  </a:lnTo>
                  <a:lnTo>
                    <a:pt x="208559" y="38836"/>
                  </a:lnTo>
                  <a:lnTo>
                    <a:pt x="207124" y="40284"/>
                  </a:lnTo>
                  <a:lnTo>
                    <a:pt x="207124" y="43840"/>
                  </a:lnTo>
                  <a:lnTo>
                    <a:pt x="208559" y="45288"/>
                  </a:lnTo>
                  <a:lnTo>
                    <a:pt x="212128" y="45288"/>
                  </a:lnTo>
                  <a:lnTo>
                    <a:pt x="213575" y="43840"/>
                  </a:lnTo>
                  <a:lnTo>
                    <a:pt x="213575" y="42062"/>
                  </a:lnTo>
                  <a:lnTo>
                    <a:pt x="213575" y="40284"/>
                  </a:lnTo>
                  <a:close/>
                </a:path>
                <a:path w="238125" h="200659">
                  <a:moveTo>
                    <a:pt x="213575" y="27330"/>
                  </a:moveTo>
                  <a:lnTo>
                    <a:pt x="212128" y="25882"/>
                  </a:lnTo>
                  <a:lnTo>
                    <a:pt x="208559" y="25882"/>
                  </a:lnTo>
                  <a:lnTo>
                    <a:pt x="207124" y="27330"/>
                  </a:lnTo>
                  <a:lnTo>
                    <a:pt x="207124" y="30886"/>
                  </a:lnTo>
                  <a:lnTo>
                    <a:pt x="208559" y="32334"/>
                  </a:lnTo>
                  <a:lnTo>
                    <a:pt x="212128" y="32334"/>
                  </a:lnTo>
                  <a:lnTo>
                    <a:pt x="213575" y="30886"/>
                  </a:lnTo>
                  <a:lnTo>
                    <a:pt x="213575" y="29108"/>
                  </a:lnTo>
                  <a:lnTo>
                    <a:pt x="213575" y="27330"/>
                  </a:lnTo>
                  <a:close/>
                </a:path>
                <a:path w="238125" h="200659">
                  <a:moveTo>
                    <a:pt x="213575" y="14389"/>
                  </a:moveTo>
                  <a:lnTo>
                    <a:pt x="212128" y="12941"/>
                  </a:lnTo>
                  <a:lnTo>
                    <a:pt x="208559" y="12941"/>
                  </a:lnTo>
                  <a:lnTo>
                    <a:pt x="207124" y="14389"/>
                  </a:lnTo>
                  <a:lnTo>
                    <a:pt x="207124" y="17945"/>
                  </a:lnTo>
                  <a:lnTo>
                    <a:pt x="208559" y="19392"/>
                  </a:lnTo>
                  <a:lnTo>
                    <a:pt x="212128" y="19392"/>
                  </a:lnTo>
                  <a:lnTo>
                    <a:pt x="213575" y="17945"/>
                  </a:lnTo>
                  <a:lnTo>
                    <a:pt x="213575" y="16167"/>
                  </a:lnTo>
                  <a:lnTo>
                    <a:pt x="213575" y="14389"/>
                  </a:lnTo>
                  <a:close/>
                </a:path>
                <a:path w="238125" h="200659">
                  <a:moveTo>
                    <a:pt x="213575" y="1447"/>
                  </a:moveTo>
                  <a:lnTo>
                    <a:pt x="212128" y="0"/>
                  </a:lnTo>
                  <a:lnTo>
                    <a:pt x="208559" y="0"/>
                  </a:lnTo>
                  <a:lnTo>
                    <a:pt x="207124" y="1447"/>
                  </a:lnTo>
                  <a:lnTo>
                    <a:pt x="207124" y="5003"/>
                  </a:lnTo>
                  <a:lnTo>
                    <a:pt x="208559" y="6451"/>
                  </a:lnTo>
                  <a:lnTo>
                    <a:pt x="212128" y="6451"/>
                  </a:lnTo>
                  <a:lnTo>
                    <a:pt x="213575" y="5003"/>
                  </a:lnTo>
                  <a:lnTo>
                    <a:pt x="213575" y="3225"/>
                  </a:lnTo>
                  <a:lnTo>
                    <a:pt x="213575" y="1447"/>
                  </a:lnTo>
                  <a:close/>
                </a:path>
                <a:path w="238125" h="200659">
                  <a:moveTo>
                    <a:pt x="224472" y="116509"/>
                  </a:moveTo>
                  <a:lnTo>
                    <a:pt x="221513" y="116509"/>
                  </a:lnTo>
                  <a:lnTo>
                    <a:pt x="220078" y="117957"/>
                  </a:lnTo>
                  <a:lnTo>
                    <a:pt x="220078" y="121513"/>
                  </a:lnTo>
                  <a:lnTo>
                    <a:pt x="221513" y="122961"/>
                  </a:lnTo>
                  <a:lnTo>
                    <a:pt x="221742" y="122961"/>
                  </a:lnTo>
                  <a:lnTo>
                    <a:pt x="224472" y="116509"/>
                  </a:lnTo>
                  <a:close/>
                </a:path>
                <a:path w="238125" h="200659">
                  <a:moveTo>
                    <a:pt x="226529" y="105003"/>
                  </a:moveTo>
                  <a:lnTo>
                    <a:pt x="225082" y="103555"/>
                  </a:lnTo>
                  <a:lnTo>
                    <a:pt x="221513" y="103555"/>
                  </a:lnTo>
                  <a:lnTo>
                    <a:pt x="220078" y="105003"/>
                  </a:lnTo>
                  <a:lnTo>
                    <a:pt x="220078" y="108559"/>
                  </a:lnTo>
                  <a:lnTo>
                    <a:pt x="221513" y="110007"/>
                  </a:lnTo>
                  <a:lnTo>
                    <a:pt x="225082" y="110007"/>
                  </a:lnTo>
                  <a:lnTo>
                    <a:pt x="226529" y="108559"/>
                  </a:lnTo>
                  <a:lnTo>
                    <a:pt x="226529" y="106781"/>
                  </a:lnTo>
                  <a:lnTo>
                    <a:pt x="226529" y="105003"/>
                  </a:lnTo>
                  <a:close/>
                </a:path>
                <a:path w="238125" h="200659">
                  <a:moveTo>
                    <a:pt x="226529" y="92062"/>
                  </a:moveTo>
                  <a:lnTo>
                    <a:pt x="225082" y="90614"/>
                  </a:lnTo>
                  <a:lnTo>
                    <a:pt x="221513" y="90614"/>
                  </a:lnTo>
                  <a:lnTo>
                    <a:pt x="220078" y="92062"/>
                  </a:lnTo>
                  <a:lnTo>
                    <a:pt x="220078" y="95618"/>
                  </a:lnTo>
                  <a:lnTo>
                    <a:pt x="221513" y="97066"/>
                  </a:lnTo>
                  <a:lnTo>
                    <a:pt x="225082" y="97066"/>
                  </a:lnTo>
                  <a:lnTo>
                    <a:pt x="226529" y="95618"/>
                  </a:lnTo>
                  <a:lnTo>
                    <a:pt x="226529" y="93840"/>
                  </a:lnTo>
                  <a:lnTo>
                    <a:pt x="226529" y="92062"/>
                  </a:lnTo>
                  <a:close/>
                </a:path>
                <a:path w="238125" h="200659">
                  <a:moveTo>
                    <a:pt x="226529" y="79121"/>
                  </a:moveTo>
                  <a:lnTo>
                    <a:pt x="225082" y="77673"/>
                  </a:lnTo>
                  <a:lnTo>
                    <a:pt x="221513" y="77673"/>
                  </a:lnTo>
                  <a:lnTo>
                    <a:pt x="220078" y="79121"/>
                  </a:lnTo>
                  <a:lnTo>
                    <a:pt x="220078" y="82677"/>
                  </a:lnTo>
                  <a:lnTo>
                    <a:pt x="221513" y="84124"/>
                  </a:lnTo>
                  <a:lnTo>
                    <a:pt x="225082" y="84124"/>
                  </a:lnTo>
                  <a:lnTo>
                    <a:pt x="226529" y="82677"/>
                  </a:lnTo>
                  <a:lnTo>
                    <a:pt x="226529" y="80899"/>
                  </a:lnTo>
                  <a:lnTo>
                    <a:pt x="226529" y="79121"/>
                  </a:lnTo>
                  <a:close/>
                </a:path>
                <a:path w="238125" h="200659">
                  <a:moveTo>
                    <a:pt x="226529" y="66167"/>
                  </a:moveTo>
                  <a:lnTo>
                    <a:pt x="225082" y="64719"/>
                  </a:lnTo>
                  <a:lnTo>
                    <a:pt x="221513" y="64719"/>
                  </a:lnTo>
                  <a:lnTo>
                    <a:pt x="220078" y="66167"/>
                  </a:lnTo>
                  <a:lnTo>
                    <a:pt x="220078" y="69723"/>
                  </a:lnTo>
                  <a:lnTo>
                    <a:pt x="221513" y="71170"/>
                  </a:lnTo>
                  <a:lnTo>
                    <a:pt x="225082" y="71170"/>
                  </a:lnTo>
                  <a:lnTo>
                    <a:pt x="226529" y="69723"/>
                  </a:lnTo>
                  <a:lnTo>
                    <a:pt x="226529" y="67945"/>
                  </a:lnTo>
                  <a:lnTo>
                    <a:pt x="226529" y="66167"/>
                  </a:lnTo>
                  <a:close/>
                </a:path>
                <a:path w="238125" h="200659">
                  <a:moveTo>
                    <a:pt x="226529" y="53225"/>
                  </a:moveTo>
                  <a:lnTo>
                    <a:pt x="225082" y="51777"/>
                  </a:lnTo>
                  <a:lnTo>
                    <a:pt x="221513" y="51777"/>
                  </a:lnTo>
                  <a:lnTo>
                    <a:pt x="220078" y="53225"/>
                  </a:lnTo>
                  <a:lnTo>
                    <a:pt x="220078" y="56781"/>
                  </a:lnTo>
                  <a:lnTo>
                    <a:pt x="221513" y="58229"/>
                  </a:lnTo>
                  <a:lnTo>
                    <a:pt x="225082" y="58229"/>
                  </a:lnTo>
                  <a:lnTo>
                    <a:pt x="226529" y="56781"/>
                  </a:lnTo>
                  <a:lnTo>
                    <a:pt x="226529" y="55003"/>
                  </a:lnTo>
                  <a:lnTo>
                    <a:pt x="226529" y="53225"/>
                  </a:lnTo>
                  <a:close/>
                </a:path>
                <a:path w="238125" h="200659">
                  <a:moveTo>
                    <a:pt x="226529" y="40284"/>
                  </a:moveTo>
                  <a:lnTo>
                    <a:pt x="225082" y="38836"/>
                  </a:lnTo>
                  <a:lnTo>
                    <a:pt x="221513" y="38836"/>
                  </a:lnTo>
                  <a:lnTo>
                    <a:pt x="220078" y="40284"/>
                  </a:lnTo>
                  <a:lnTo>
                    <a:pt x="220078" y="43840"/>
                  </a:lnTo>
                  <a:lnTo>
                    <a:pt x="221513" y="45288"/>
                  </a:lnTo>
                  <a:lnTo>
                    <a:pt x="225082" y="45288"/>
                  </a:lnTo>
                  <a:lnTo>
                    <a:pt x="226529" y="43840"/>
                  </a:lnTo>
                  <a:lnTo>
                    <a:pt x="226529" y="42062"/>
                  </a:lnTo>
                  <a:lnTo>
                    <a:pt x="226529" y="40284"/>
                  </a:lnTo>
                  <a:close/>
                </a:path>
                <a:path w="238125" h="200659">
                  <a:moveTo>
                    <a:pt x="226529" y="27330"/>
                  </a:moveTo>
                  <a:lnTo>
                    <a:pt x="225082" y="25882"/>
                  </a:lnTo>
                  <a:lnTo>
                    <a:pt x="221513" y="25882"/>
                  </a:lnTo>
                  <a:lnTo>
                    <a:pt x="220078" y="27330"/>
                  </a:lnTo>
                  <a:lnTo>
                    <a:pt x="220078" y="30886"/>
                  </a:lnTo>
                  <a:lnTo>
                    <a:pt x="221513" y="32334"/>
                  </a:lnTo>
                  <a:lnTo>
                    <a:pt x="225082" y="32334"/>
                  </a:lnTo>
                  <a:lnTo>
                    <a:pt x="226529" y="30886"/>
                  </a:lnTo>
                  <a:lnTo>
                    <a:pt x="226529" y="29108"/>
                  </a:lnTo>
                  <a:lnTo>
                    <a:pt x="226529" y="27330"/>
                  </a:lnTo>
                  <a:close/>
                </a:path>
                <a:path w="238125" h="200659">
                  <a:moveTo>
                    <a:pt x="226529" y="14389"/>
                  </a:moveTo>
                  <a:lnTo>
                    <a:pt x="225082" y="12941"/>
                  </a:lnTo>
                  <a:lnTo>
                    <a:pt x="221513" y="12941"/>
                  </a:lnTo>
                  <a:lnTo>
                    <a:pt x="220078" y="14389"/>
                  </a:lnTo>
                  <a:lnTo>
                    <a:pt x="220078" y="17945"/>
                  </a:lnTo>
                  <a:lnTo>
                    <a:pt x="221513" y="19392"/>
                  </a:lnTo>
                  <a:lnTo>
                    <a:pt x="225082" y="19392"/>
                  </a:lnTo>
                  <a:lnTo>
                    <a:pt x="226529" y="17945"/>
                  </a:lnTo>
                  <a:lnTo>
                    <a:pt x="226529" y="16167"/>
                  </a:lnTo>
                  <a:lnTo>
                    <a:pt x="226529" y="14389"/>
                  </a:lnTo>
                  <a:close/>
                </a:path>
                <a:path w="238125" h="200659">
                  <a:moveTo>
                    <a:pt x="226529" y="1447"/>
                  </a:moveTo>
                  <a:lnTo>
                    <a:pt x="225082" y="0"/>
                  </a:lnTo>
                  <a:lnTo>
                    <a:pt x="221513" y="0"/>
                  </a:lnTo>
                  <a:lnTo>
                    <a:pt x="220078" y="1447"/>
                  </a:lnTo>
                  <a:lnTo>
                    <a:pt x="220078" y="5003"/>
                  </a:lnTo>
                  <a:lnTo>
                    <a:pt x="221513" y="6451"/>
                  </a:lnTo>
                  <a:lnTo>
                    <a:pt x="225082" y="6451"/>
                  </a:lnTo>
                  <a:lnTo>
                    <a:pt x="226529" y="5003"/>
                  </a:lnTo>
                  <a:lnTo>
                    <a:pt x="226529" y="3225"/>
                  </a:lnTo>
                  <a:lnTo>
                    <a:pt x="226529" y="1447"/>
                  </a:lnTo>
                  <a:close/>
                </a:path>
                <a:path w="238125" h="200659">
                  <a:moveTo>
                    <a:pt x="234378" y="19316"/>
                  </a:moveTo>
                  <a:lnTo>
                    <a:pt x="233629" y="13766"/>
                  </a:lnTo>
                  <a:lnTo>
                    <a:pt x="233019" y="14389"/>
                  </a:lnTo>
                  <a:lnTo>
                    <a:pt x="233019" y="17945"/>
                  </a:lnTo>
                  <a:lnTo>
                    <a:pt x="234378" y="19316"/>
                  </a:lnTo>
                  <a:close/>
                </a:path>
                <a:path w="238125" h="200659">
                  <a:moveTo>
                    <a:pt x="234632" y="77673"/>
                  </a:moveTo>
                  <a:lnTo>
                    <a:pt x="234454" y="77673"/>
                  </a:lnTo>
                  <a:lnTo>
                    <a:pt x="233019" y="79121"/>
                  </a:lnTo>
                  <a:lnTo>
                    <a:pt x="233019" y="82677"/>
                  </a:lnTo>
                  <a:lnTo>
                    <a:pt x="233845" y="83502"/>
                  </a:lnTo>
                  <a:lnTo>
                    <a:pt x="234632" y="77673"/>
                  </a:lnTo>
                  <a:close/>
                </a:path>
                <a:path w="238125" h="200659">
                  <a:moveTo>
                    <a:pt x="236131" y="32334"/>
                  </a:moveTo>
                  <a:lnTo>
                    <a:pt x="235254" y="25882"/>
                  </a:lnTo>
                  <a:lnTo>
                    <a:pt x="234454" y="25882"/>
                  </a:lnTo>
                  <a:lnTo>
                    <a:pt x="233019" y="27330"/>
                  </a:lnTo>
                  <a:lnTo>
                    <a:pt x="233019" y="30886"/>
                  </a:lnTo>
                  <a:lnTo>
                    <a:pt x="234454" y="32334"/>
                  </a:lnTo>
                  <a:lnTo>
                    <a:pt x="236131" y="32334"/>
                  </a:lnTo>
                  <a:close/>
                </a:path>
                <a:path w="238125" h="200659">
                  <a:moveTo>
                    <a:pt x="236372" y="64719"/>
                  </a:moveTo>
                  <a:lnTo>
                    <a:pt x="234454" y="64719"/>
                  </a:lnTo>
                  <a:lnTo>
                    <a:pt x="233019" y="66167"/>
                  </a:lnTo>
                  <a:lnTo>
                    <a:pt x="233019" y="69723"/>
                  </a:lnTo>
                  <a:lnTo>
                    <a:pt x="234454" y="71170"/>
                  </a:lnTo>
                  <a:lnTo>
                    <a:pt x="235496" y="71170"/>
                  </a:lnTo>
                  <a:lnTo>
                    <a:pt x="236372" y="64719"/>
                  </a:lnTo>
                  <a:close/>
                </a:path>
                <a:path w="238125" h="200659">
                  <a:moveTo>
                    <a:pt x="237871" y="45288"/>
                  </a:moveTo>
                  <a:lnTo>
                    <a:pt x="236994" y="38836"/>
                  </a:lnTo>
                  <a:lnTo>
                    <a:pt x="234454" y="38836"/>
                  </a:lnTo>
                  <a:lnTo>
                    <a:pt x="233019" y="40284"/>
                  </a:lnTo>
                  <a:lnTo>
                    <a:pt x="233019" y="43840"/>
                  </a:lnTo>
                  <a:lnTo>
                    <a:pt x="234454" y="45288"/>
                  </a:lnTo>
                  <a:lnTo>
                    <a:pt x="237871" y="45288"/>
                  </a:lnTo>
                  <a:close/>
                </a:path>
                <a:path w="238125" h="200659">
                  <a:moveTo>
                    <a:pt x="238099" y="51854"/>
                  </a:moveTo>
                  <a:lnTo>
                    <a:pt x="234454" y="51777"/>
                  </a:lnTo>
                  <a:lnTo>
                    <a:pt x="233019" y="53225"/>
                  </a:lnTo>
                  <a:lnTo>
                    <a:pt x="233019" y="56781"/>
                  </a:lnTo>
                  <a:lnTo>
                    <a:pt x="234454" y="58229"/>
                  </a:lnTo>
                  <a:lnTo>
                    <a:pt x="237236" y="58229"/>
                  </a:lnTo>
                  <a:lnTo>
                    <a:pt x="238099" y="51854"/>
                  </a:lnTo>
                  <a:close/>
                </a:path>
              </a:pathLst>
            </a:custGeom>
            <a:solidFill>
              <a:srgbClr val="2EBDDB"/>
            </a:solidFill>
          </p:spPr>
          <p:txBody>
            <a:bodyPr wrap="square" lIns="0" tIns="0" rIns="0" bIns="0" rtlCol="0"/>
            <a:lstStyle/>
            <a:p>
              <a:endParaRPr sz="1227"/>
            </a:p>
          </p:txBody>
        </p:sp>
        <p:sp>
          <p:nvSpPr>
            <p:cNvPr id="16" name="object 16"/>
            <p:cNvSpPr/>
            <p:nvPr/>
          </p:nvSpPr>
          <p:spPr>
            <a:xfrm>
              <a:off x="735876" y="8550376"/>
              <a:ext cx="161925" cy="43180"/>
            </a:xfrm>
            <a:custGeom>
              <a:avLst/>
              <a:gdLst/>
              <a:ahLst/>
              <a:cxnLst/>
              <a:rect l="l" t="t" r="r" b="b"/>
              <a:pathLst>
                <a:path w="161925" h="43179">
                  <a:moveTo>
                    <a:pt x="6451" y="27330"/>
                  </a:moveTo>
                  <a:lnTo>
                    <a:pt x="5003" y="25882"/>
                  </a:lnTo>
                  <a:lnTo>
                    <a:pt x="1435" y="25882"/>
                  </a:lnTo>
                  <a:lnTo>
                    <a:pt x="0" y="27330"/>
                  </a:lnTo>
                  <a:lnTo>
                    <a:pt x="0" y="30886"/>
                  </a:lnTo>
                  <a:lnTo>
                    <a:pt x="1435" y="32334"/>
                  </a:lnTo>
                  <a:lnTo>
                    <a:pt x="5003" y="32334"/>
                  </a:lnTo>
                  <a:lnTo>
                    <a:pt x="6451" y="30886"/>
                  </a:lnTo>
                  <a:lnTo>
                    <a:pt x="6451" y="29108"/>
                  </a:lnTo>
                  <a:lnTo>
                    <a:pt x="6451" y="27330"/>
                  </a:lnTo>
                  <a:close/>
                </a:path>
                <a:path w="161925" h="43179">
                  <a:moveTo>
                    <a:pt x="6451" y="14389"/>
                  </a:moveTo>
                  <a:lnTo>
                    <a:pt x="5003" y="12941"/>
                  </a:lnTo>
                  <a:lnTo>
                    <a:pt x="1435" y="12941"/>
                  </a:lnTo>
                  <a:lnTo>
                    <a:pt x="0" y="14389"/>
                  </a:lnTo>
                  <a:lnTo>
                    <a:pt x="0" y="17945"/>
                  </a:lnTo>
                  <a:lnTo>
                    <a:pt x="1435" y="19392"/>
                  </a:lnTo>
                  <a:lnTo>
                    <a:pt x="5003" y="19392"/>
                  </a:lnTo>
                  <a:lnTo>
                    <a:pt x="6451" y="17945"/>
                  </a:lnTo>
                  <a:lnTo>
                    <a:pt x="6451" y="16167"/>
                  </a:lnTo>
                  <a:lnTo>
                    <a:pt x="6451" y="14389"/>
                  </a:lnTo>
                  <a:close/>
                </a:path>
                <a:path w="161925" h="43179">
                  <a:moveTo>
                    <a:pt x="19392" y="27330"/>
                  </a:moveTo>
                  <a:lnTo>
                    <a:pt x="17945" y="25882"/>
                  </a:lnTo>
                  <a:lnTo>
                    <a:pt x="14376" y="25882"/>
                  </a:lnTo>
                  <a:lnTo>
                    <a:pt x="12941" y="27330"/>
                  </a:lnTo>
                  <a:lnTo>
                    <a:pt x="12941" y="30886"/>
                  </a:lnTo>
                  <a:lnTo>
                    <a:pt x="14376" y="32334"/>
                  </a:lnTo>
                  <a:lnTo>
                    <a:pt x="17945" y="32334"/>
                  </a:lnTo>
                  <a:lnTo>
                    <a:pt x="19392" y="30886"/>
                  </a:lnTo>
                  <a:lnTo>
                    <a:pt x="19392" y="29108"/>
                  </a:lnTo>
                  <a:lnTo>
                    <a:pt x="19392" y="27330"/>
                  </a:lnTo>
                  <a:close/>
                </a:path>
                <a:path w="161925" h="43179">
                  <a:moveTo>
                    <a:pt x="19392" y="14389"/>
                  </a:moveTo>
                  <a:lnTo>
                    <a:pt x="17945" y="12941"/>
                  </a:lnTo>
                  <a:lnTo>
                    <a:pt x="14376" y="12941"/>
                  </a:lnTo>
                  <a:lnTo>
                    <a:pt x="12941" y="14389"/>
                  </a:lnTo>
                  <a:lnTo>
                    <a:pt x="12941" y="17945"/>
                  </a:lnTo>
                  <a:lnTo>
                    <a:pt x="14376" y="19392"/>
                  </a:lnTo>
                  <a:lnTo>
                    <a:pt x="17945" y="19392"/>
                  </a:lnTo>
                  <a:lnTo>
                    <a:pt x="19392" y="17945"/>
                  </a:lnTo>
                  <a:lnTo>
                    <a:pt x="19392" y="16167"/>
                  </a:lnTo>
                  <a:lnTo>
                    <a:pt x="19392" y="14389"/>
                  </a:lnTo>
                  <a:close/>
                </a:path>
                <a:path w="161925" h="43179">
                  <a:moveTo>
                    <a:pt x="32334" y="40284"/>
                  </a:moveTo>
                  <a:lnTo>
                    <a:pt x="30886" y="38836"/>
                  </a:lnTo>
                  <a:lnTo>
                    <a:pt x="27317" y="38836"/>
                  </a:lnTo>
                  <a:lnTo>
                    <a:pt x="26454" y="39712"/>
                  </a:lnTo>
                  <a:lnTo>
                    <a:pt x="32334" y="40500"/>
                  </a:lnTo>
                  <a:lnTo>
                    <a:pt x="32334" y="40284"/>
                  </a:lnTo>
                  <a:close/>
                </a:path>
                <a:path w="161925" h="43179">
                  <a:moveTo>
                    <a:pt x="32334" y="27330"/>
                  </a:moveTo>
                  <a:lnTo>
                    <a:pt x="30886" y="25882"/>
                  </a:lnTo>
                  <a:lnTo>
                    <a:pt x="27317" y="25882"/>
                  </a:lnTo>
                  <a:lnTo>
                    <a:pt x="25882" y="27330"/>
                  </a:lnTo>
                  <a:lnTo>
                    <a:pt x="25882" y="30886"/>
                  </a:lnTo>
                  <a:lnTo>
                    <a:pt x="27317" y="32334"/>
                  </a:lnTo>
                  <a:lnTo>
                    <a:pt x="30886" y="32334"/>
                  </a:lnTo>
                  <a:lnTo>
                    <a:pt x="32334" y="30886"/>
                  </a:lnTo>
                  <a:lnTo>
                    <a:pt x="32334" y="29108"/>
                  </a:lnTo>
                  <a:lnTo>
                    <a:pt x="32334" y="27330"/>
                  </a:lnTo>
                  <a:close/>
                </a:path>
                <a:path w="161925" h="43179">
                  <a:moveTo>
                    <a:pt x="32334" y="14389"/>
                  </a:moveTo>
                  <a:lnTo>
                    <a:pt x="30886" y="12941"/>
                  </a:lnTo>
                  <a:lnTo>
                    <a:pt x="27317" y="12941"/>
                  </a:lnTo>
                  <a:lnTo>
                    <a:pt x="25882" y="14389"/>
                  </a:lnTo>
                  <a:lnTo>
                    <a:pt x="25882" y="17945"/>
                  </a:lnTo>
                  <a:lnTo>
                    <a:pt x="27317" y="19392"/>
                  </a:lnTo>
                  <a:lnTo>
                    <a:pt x="30886" y="19392"/>
                  </a:lnTo>
                  <a:lnTo>
                    <a:pt x="32334" y="17945"/>
                  </a:lnTo>
                  <a:lnTo>
                    <a:pt x="32334" y="16167"/>
                  </a:lnTo>
                  <a:lnTo>
                    <a:pt x="32334" y="14389"/>
                  </a:lnTo>
                  <a:close/>
                </a:path>
                <a:path w="161925" h="43179">
                  <a:moveTo>
                    <a:pt x="45288" y="40284"/>
                  </a:moveTo>
                  <a:lnTo>
                    <a:pt x="43840" y="38836"/>
                  </a:lnTo>
                  <a:lnTo>
                    <a:pt x="40271" y="38836"/>
                  </a:lnTo>
                  <a:lnTo>
                    <a:pt x="38836" y="40284"/>
                  </a:lnTo>
                  <a:lnTo>
                    <a:pt x="38836" y="41376"/>
                  </a:lnTo>
                  <a:lnTo>
                    <a:pt x="45288" y="42240"/>
                  </a:lnTo>
                  <a:lnTo>
                    <a:pt x="45288" y="40284"/>
                  </a:lnTo>
                  <a:close/>
                </a:path>
                <a:path w="161925" h="43179">
                  <a:moveTo>
                    <a:pt x="45288" y="27330"/>
                  </a:moveTo>
                  <a:lnTo>
                    <a:pt x="43840" y="25882"/>
                  </a:lnTo>
                  <a:lnTo>
                    <a:pt x="40271" y="25882"/>
                  </a:lnTo>
                  <a:lnTo>
                    <a:pt x="38836" y="27330"/>
                  </a:lnTo>
                  <a:lnTo>
                    <a:pt x="38836" y="30886"/>
                  </a:lnTo>
                  <a:lnTo>
                    <a:pt x="40271" y="32334"/>
                  </a:lnTo>
                  <a:lnTo>
                    <a:pt x="43840" y="32334"/>
                  </a:lnTo>
                  <a:lnTo>
                    <a:pt x="45288" y="30886"/>
                  </a:lnTo>
                  <a:lnTo>
                    <a:pt x="45288" y="29108"/>
                  </a:lnTo>
                  <a:lnTo>
                    <a:pt x="45288" y="27330"/>
                  </a:lnTo>
                  <a:close/>
                </a:path>
                <a:path w="161925" h="43179">
                  <a:moveTo>
                    <a:pt x="45288" y="14389"/>
                  </a:moveTo>
                  <a:lnTo>
                    <a:pt x="43840" y="12941"/>
                  </a:lnTo>
                  <a:lnTo>
                    <a:pt x="40271" y="12941"/>
                  </a:lnTo>
                  <a:lnTo>
                    <a:pt x="38836" y="14389"/>
                  </a:lnTo>
                  <a:lnTo>
                    <a:pt x="38836" y="17945"/>
                  </a:lnTo>
                  <a:lnTo>
                    <a:pt x="40271" y="19392"/>
                  </a:lnTo>
                  <a:lnTo>
                    <a:pt x="43840" y="19392"/>
                  </a:lnTo>
                  <a:lnTo>
                    <a:pt x="45288" y="17945"/>
                  </a:lnTo>
                  <a:lnTo>
                    <a:pt x="45288" y="16167"/>
                  </a:lnTo>
                  <a:lnTo>
                    <a:pt x="45288" y="14389"/>
                  </a:lnTo>
                  <a:close/>
                </a:path>
                <a:path w="161925" h="43179">
                  <a:moveTo>
                    <a:pt x="45288" y="1447"/>
                  </a:moveTo>
                  <a:lnTo>
                    <a:pt x="43840" y="0"/>
                  </a:lnTo>
                  <a:lnTo>
                    <a:pt x="40271" y="0"/>
                  </a:lnTo>
                  <a:lnTo>
                    <a:pt x="38836" y="1447"/>
                  </a:lnTo>
                  <a:lnTo>
                    <a:pt x="38836" y="5003"/>
                  </a:lnTo>
                  <a:lnTo>
                    <a:pt x="40271" y="6451"/>
                  </a:lnTo>
                  <a:lnTo>
                    <a:pt x="43840" y="6451"/>
                  </a:lnTo>
                  <a:lnTo>
                    <a:pt x="45288" y="5003"/>
                  </a:lnTo>
                  <a:lnTo>
                    <a:pt x="45288" y="3225"/>
                  </a:lnTo>
                  <a:lnTo>
                    <a:pt x="45288" y="1447"/>
                  </a:lnTo>
                  <a:close/>
                </a:path>
                <a:path w="161925" h="43179">
                  <a:moveTo>
                    <a:pt x="58229" y="40284"/>
                  </a:moveTo>
                  <a:lnTo>
                    <a:pt x="56781" y="38836"/>
                  </a:lnTo>
                  <a:lnTo>
                    <a:pt x="53213" y="38836"/>
                  </a:lnTo>
                  <a:lnTo>
                    <a:pt x="51777" y="40284"/>
                  </a:lnTo>
                  <a:lnTo>
                    <a:pt x="51777" y="42824"/>
                  </a:lnTo>
                  <a:lnTo>
                    <a:pt x="58229" y="41960"/>
                  </a:lnTo>
                  <a:lnTo>
                    <a:pt x="58229" y="40284"/>
                  </a:lnTo>
                  <a:close/>
                </a:path>
                <a:path w="161925" h="43179">
                  <a:moveTo>
                    <a:pt x="58229" y="27330"/>
                  </a:moveTo>
                  <a:lnTo>
                    <a:pt x="56781" y="25882"/>
                  </a:lnTo>
                  <a:lnTo>
                    <a:pt x="53213" y="25882"/>
                  </a:lnTo>
                  <a:lnTo>
                    <a:pt x="51777" y="27330"/>
                  </a:lnTo>
                  <a:lnTo>
                    <a:pt x="51777" y="30886"/>
                  </a:lnTo>
                  <a:lnTo>
                    <a:pt x="53213" y="32334"/>
                  </a:lnTo>
                  <a:lnTo>
                    <a:pt x="56781" y="32334"/>
                  </a:lnTo>
                  <a:lnTo>
                    <a:pt x="58229" y="30886"/>
                  </a:lnTo>
                  <a:lnTo>
                    <a:pt x="58229" y="29108"/>
                  </a:lnTo>
                  <a:lnTo>
                    <a:pt x="58229" y="27330"/>
                  </a:lnTo>
                  <a:close/>
                </a:path>
                <a:path w="161925" h="43179">
                  <a:moveTo>
                    <a:pt x="58229" y="14389"/>
                  </a:moveTo>
                  <a:lnTo>
                    <a:pt x="56781" y="12941"/>
                  </a:lnTo>
                  <a:lnTo>
                    <a:pt x="53213" y="12941"/>
                  </a:lnTo>
                  <a:lnTo>
                    <a:pt x="51777" y="14389"/>
                  </a:lnTo>
                  <a:lnTo>
                    <a:pt x="51777" y="17945"/>
                  </a:lnTo>
                  <a:lnTo>
                    <a:pt x="53213" y="19392"/>
                  </a:lnTo>
                  <a:lnTo>
                    <a:pt x="56781" y="19392"/>
                  </a:lnTo>
                  <a:lnTo>
                    <a:pt x="58229" y="17945"/>
                  </a:lnTo>
                  <a:lnTo>
                    <a:pt x="58229" y="16167"/>
                  </a:lnTo>
                  <a:lnTo>
                    <a:pt x="58229" y="14389"/>
                  </a:lnTo>
                  <a:close/>
                </a:path>
                <a:path w="161925" h="43179">
                  <a:moveTo>
                    <a:pt x="58229" y="1447"/>
                  </a:moveTo>
                  <a:lnTo>
                    <a:pt x="56781" y="0"/>
                  </a:lnTo>
                  <a:lnTo>
                    <a:pt x="53213" y="0"/>
                  </a:lnTo>
                  <a:lnTo>
                    <a:pt x="51777" y="1447"/>
                  </a:lnTo>
                  <a:lnTo>
                    <a:pt x="51777" y="5003"/>
                  </a:lnTo>
                  <a:lnTo>
                    <a:pt x="53213" y="6451"/>
                  </a:lnTo>
                  <a:lnTo>
                    <a:pt x="56781" y="6451"/>
                  </a:lnTo>
                  <a:lnTo>
                    <a:pt x="58229" y="5003"/>
                  </a:lnTo>
                  <a:lnTo>
                    <a:pt x="58229" y="3225"/>
                  </a:lnTo>
                  <a:lnTo>
                    <a:pt x="58229" y="1447"/>
                  </a:lnTo>
                  <a:close/>
                </a:path>
                <a:path w="161925" h="43179">
                  <a:moveTo>
                    <a:pt x="71120" y="40220"/>
                  </a:moveTo>
                  <a:lnTo>
                    <a:pt x="69723" y="38836"/>
                  </a:lnTo>
                  <a:lnTo>
                    <a:pt x="66154" y="38836"/>
                  </a:lnTo>
                  <a:lnTo>
                    <a:pt x="64782" y="40220"/>
                  </a:lnTo>
                  <a:lnTo>
                    <a:pt x="64719" y="41084"/>
                  </a:lnTo>
                  <a:lnTo>
                    <a:pt x="71120" y="40220"/>
                  </a:lnTo>
                  <a:close/>
                </a:path>
                <a:path w="161925" h="43179">
                  <a:moveTo>
                    <a:pt x="71170" y="27330"/>
                  </a:moveTo>
                  <a:lnTo>
                    <a:pt x="69723" y="25882"/>
                  </a:lnTo>
                  <a:lnTo>
                    <a:pt x="66154" y="25882"/>
                  </a:lnTo>
                  <a:lnTo>
                    <a:pt x="64719" y="27330"/>
                  </a:lnTo>
                  <a:lnTo>
                    <a:pt x="64719" y="30886"/>
                  </a:lnTo>
                  <a:lnTo>
                    <a:pt x="66154" y="32334"/>
                  </a:lnTo>
                  <a:lnTo>
                    <a:pt x="69723" y="32334"/>
                  </a:lnTo>
                  <a:lnTo>
                    <a:pt x="71170" y="30886"/>
                  </a:lnTo>
                  <a:lnTo>
                    <a:pt x="71170" y="29108"/>
                  </a:lnTo>
                  <a:lnTo>
                    <a:pt x="71170" y="27330"/>
                  </a:lnTo>
                  <a:close/>
                </a:path>
                <a:path w="161925" h="43179">
                  <a:moveTo>
                    <a:pt x="71170" y="14389"/>
                  </a:moveTo>
                  <a:lnTo>
                    <a:pt x="69723" y="12941"/>
                  </a:lnTo>
                  <a:lnTo>
                    <a:pt x="66154" y="12941"/>
                  </a:lnTo>
                  <a:lnTo>
                    <a:pt x="64719" y="14389"/>
                  </a:lnTo>
                  <a:lnTo>
                    <a:pt x="64719" y="17945"/>
                  </a:lnTo>
                  <a:lnTo>
                    <a:pt x="66154" y="19392"/>
                  </a:lnTo>
                  <a:lnTo>
                    <a:pt x="69723" y="19392"/>
                  </a:lnTo>
                  <a:lnTo>
                    <a:pt x="71170" y="17945"/>
                  </a:lnTo>
                  <a:lnTo>
                    <a:pt x="71170" y="16167"/>
                  </a:lnTo>
                  <a:lnTo>
                    <a:pt x="71170" y="14389"/>
                  </a:lnTo>
                  <a:close/>
                </a:path>
                <a:path w="161925" h="43179">
                  <a:moveTo>
                    <a:pt x="71170" y="1447"/>
                  </a:moveTo>
                  <a:lnTo>
                    <a:pt x="69723" y="0"/>
                  </a:lnTo>
                  <a:lnTo>
                    <a:pt x="66154" y="0"/>
                  </a:lnTo>
                  <a:lnTo>
                    <a:pt x="64719" y="1447"/>
                  </a:lnTo>
                  <a:lnTo>
                    <a:pt x="64719" y="5003"/>
                  </a:lnTo>
                  <a:lnTo>
                    <a:pt x="66154" y="6451"/>
                  </a:lnTo>
                  <a:lnTo>
                    <a:pt x="69723" y="6451"/>
                  </a:lnTo>
                  <a:lnTo>
                    <a:pt x="71170" y="5003"/>
                  </a:lnTo>
                  <a:lnTo>
                    <a:pt x="71170" y="3225"/>
                  </a:lnTo>
                  <a:lnTo>
                    <a:pt x="71170" y="1447"/>
                  </a:lnTo>
                  <a:close/>
                </a:path>
                <a:path w="161925" h="43179">
                  <a:moveTo>
                    <a:pt x="81470" y="38836"/>
                  </a:moveTo>
                  <a:lnTo>
                    <a:pt x="79108" y="38836"/>
                  </a:lnTo>
                  <a:lnTo>
                    <a:pt x="78740" y="39204"/>
                  </a:lnTo>
                  <a:lnTo>
                    <a:pt x="81470" y="38836"/>
                  </a:lnTo>
                  <a:close/>
                </a:path>
                <a:path w="161925" h="43179">
                  <a:moveTo>
                    <a:pt x="84124" y="27330"/>
                  </a:moveTo>
                  <a:lnTo>
                    <a:pt x="82677" y="25882"/>
                  </a:lnTo>
                  <a:lnTo>
                    <a:pt x="79108" y="25882"/>
                  </a:lnTo>
                  <a:lnTo>
                    <a:pt x="77673" y="27330"/>
                  </a:lnTo>
                  <a:lnTo>
                    <a:pt x="77673" y="30886"/>
                  </a:lnTo>
                  <a:lnTo>
                    <a:pt x="79108" y="32334"/>
                  </a:lnTo>
                  <a:lnTo>
                    <a:pt x="82677" y="32334"/>
                  </a:lnTo>
                  <a:lnTo>
                    <a:pt x="84124" y="30886"/>
                  </a:lnTo>
                  <a:lnTo>
                    <a:pt x="84124" y="29108"/>
                  </a:lnTo>
                  <a:lnTo>
                    <a:pt x="84124" y="27330"/>
                  </a:lnTo>
                  <a:close/>
                </a:path>
                <a:path w="161925" h="43179">
                  <a:moveTo>
                    <a:pt x="84124" y="14389"/>
                  </a:moveTo>
                  <a:lnTo>
                    <a:pt x="82677" y="12941"/>
                  </a:lnTo>
                  <a:lnTo>
                    <a:pt x="79108" y="12941"/>
                  </a:lnTo>
                  <a:lnTo>
                    <a:pt x="77673" y="14389"/>
                  </a:lnTo>
                  <a:lnTo>
                    <a:pt x="77673" y="17945"/>
                  </a:lnTo>
                  <a:lnTo>
                    <a:pt x="79108" y="19392"/>
                  </a:lnTo>
                  <a:lnTo>
                    <a:pt x="82677" y="19392"/>
                  </a:lnTo>
                  <a:lnTo>
                    <a:pt x="84124" y="17945"/>
                  </a:lnTo>
                  <a:lnTo>
                    <a:pt x="84124" y="16167"/>
                  </a:lnTo>
                  <a:lnTo>
                    <a:pt x="84124" y="14389"/>
                  </a:lnTo>
                  <a:close/>
                </a:path>
                <a:path w="161925" h="43179">
                  <a:moveTo>
                    <a:pt x="84124" y="1447"/>
                  </a:moveTo>
                  <a:lnTo>
                    <a:pt x="82677" y="0"/>
                  </a:lnTo>
                  <a:lnTo>
                    <a:pt x="79108" y="0"/>
                  </a:lnTo>
                  <a:lnTo>
                    <a:pt x="77673" y="1447"/>
                  </a:lnTo>
                  <a:lnTo>
                    <a:pt x="77673" y="5003"/>
                  </a:lnTo>
                  <a:lnTo>
                    <a:pt x="79108" y="6451"/>
                  </a:lnTo>
                  <a:lnTo>
                    <a:pt x="82677" y="6451"/>
                  </a:lnTo>
                  <a:lnTo>
                    <a:pt x="84124" y="5003"/>
                  </a:lnTo>
                  <a:lnTo>
                    <a:pt x="84124" y="3225"/>
                  </a:lnTo>
                  <a:lnTo>
                    <a:pt x="84124" y="1447"/>
                  </a:lnTo>
                  <a:close/>
                </a:path>
                <a:path w="161925" h="43179">
                  <a:moveTo>
                    <a:pt x="97066" y="27330"/>
                  </a:moveTo>
                  <a:lnTo>
                    <a:pt x="95618" y="25882"/>
                  </a:lnTo>
                  <a:lnTo>
                    <a:pt x="92049" y="25882"/>
                  </a:lnTo>
                  <a:lnTo>
                    <a:pt x="90614" y="27330"/>
                  </a:lnTo>
                  <a:lnTo>
                    <a:pt x="90614" y="30886"/>
                  </a:lnTo>
                  <a:lnTo>
                    <a:pt x="92049" y="32334"/>
                  </a:lnTo>
                  <a:lnTo>
                    <a:pt x="95618" y="32334"/>
                  </a:lnTo>
                  <a:lnTo>
                    <a:pt x="97066" y="30886"/>
                  </a:lnTo>
                  <a:lnTo>
                    <a:pt x="97066" y="29108"/>
                  </a:lnTo>
                  <a:lnTo>
                    <a:pt x="97066" y="27330"/>
                  </a:lnTo>
                  <a:close/>
                </a:path>
                <a:path w="161925" h="43179">
                  <a:moveTo>
                    <a:pt x="97066" y="14389"/>
                  </a:moveTo>
                  <a:lnTo>
                    <a:pt x="95618" y="12941"/>
                  </a:lnTo>
                  <a:lnTo>
                    <a:pt x="92049" y="12941"/>
                  </a:lnTo>
                  <a:lnTo>
                    <a:pt x="90614" y="14389"/>
                  </a:lnTo>
                  <a:lnTo>
                    <a:pt x="90614" y="17945"/>
                  </a:lnTo>
                  <a:lnTo>
                    <a:pt x="92049" y="19392"/>
                  </a:lnTo>
                  <a:lnTo>
                    <a:pt x="95618" y="19392"/>
                  </a:lnTo>
                  <a:lnTo>
                    <a:pt x="97066" y="17945"/>
                  </a:lnTo>
                  <a:lnTo>
                    <a:pt x="97066" y="16167"/>
                  </a:lnTo>
                  <a:lnTo>
                    <a:pt x="97066" y="14389"/>
                  </a:lnTo>
                  <a:close/>
                </a:path>
                <a:path w="161925" h="43179">
                  <a:moveTo>
                    <a:pt x="97066" y="1447"/>
                  </a:moveTo>
                  <a:lnTo>
                    <a:pt x="95618" y="0"/>
                  </a:lnTo>
                  <a:lnTo>
                    <a:pt x="92049" y="0"/>
                  </a:lnTo>
                  <a:lnTo>
                    <a:pt x="90614" y="1447"/>
                  </a:lnTo>
                  <a:lnTo>
                    <a:pt x="90614" y="5003"/>
                  </a:lnTo>
                  <a:lnTo>
                    <a:pt x="92049" y="6451"/>
                  </a:lnTo>
                  <a:lnTo>
                    <a:pt x="95618" y="6451"/>
                  </a:lnTo>
                  <a:lnTo>
                    <a:pt x="97066" y="5003"/>
                  </a:lnTo>
                  <a:lnTo>
                    <a:pt x="97066" y="3225"/>
                  </a:lnTo>
                  <a:lnTo>
                    <a:pt x="97066" y="1447"/>
                  </a:lnTo>
                  <a:close/>
                </a:path>
                <a:path w="161925" h="43179">
                  <a:moveTo>
                    <a:pt x="110007" y="27330"/>
                  </a:moveTo>
                  <a:lnTo>
                    <a:pt x="108559" y="25882"/>
                  </a:lnTo>
                  <a:lnTo>
                    <a:pt x="104990" y="25882"/>
                  </a:lnTo>
                  <a:lnTo>
                    <a:pt x="103555" y="27330"/>
                  </a:lnTo>
                  <a:lnTo>
                    <a:pt x="103555" y="30886"/>
                  </a:lnTo>
                  <a:lnTo>
                    <a:pt x="104990" y="32334"/>
                  </a:lnTo>
                  <a:lnTo>
                    <a:pt x="108559" y="32334"/>
                  </a:lnTo>
                  <a:lnTo>
                    <a:pt x="110007" y="30886"/>
                  </a:lnTo>
                  <a:lnTo>
                    <a:pt x="110007" y="29108"/>
                  </a:lnTo>
                  <a:lnTo>
                    <a:pt x="110007" y="27330"/>
                  </a:lnTo>
                  <a:close/>
                </a:path>
                <a:path w="161925" h="43179">
                  <a:moveTo>
                    <a:pt x="110007" y="14389"/>
                  </a:moveTo>
                  <a:lnTo>
                    <a:pt x="108559" y="12941"/>
                  </a:lnTo>
                  <a:lnTo>
                    <a:pt x="104990" y="12941"/>
                  </a:lnTo>
                  <a:lnTo>
                    <a:pt x="103555" y="14389"/>
                  </a:lnTo>
                  <a:lnTo>
                    <a:pt x="103555" y="17945"/>
                  </a:lnTo>
                  <a:lnTo>
                    <a:pt x="104990" y="19392"/>
                  </a:lnTo>
                  <a:lnTo>
                    <a:pt x="108559" y="19392"/>
                  </a:lnTo>
                  <a:lnTo>
                    <a:pt x="110007" y="17945"/>
                  </a:lnTo>
                  <a:lnTo>
                    <a:pt x="110007" y="16167"/>
                  </a:lnTo>
                  <a:lnTo>
                    <a:pt x="110007" y="14389"/>
                  </a:lnTo>
                  <a:close/>
                </a:path>
                <a:path w="161925" h="43179">
                  <a:moveTo>
                    <a:pt x="110007" y="1447"/>
                  </a:moveTo>
                  <a:lnTo>
                    <a:pt x="108559" y="0"/>
                  </a:lnTo>
                  <a:lnTo>
                    <a:pt x="104990" y="0"/>
                  </a:lnTo>
                  <a:lnTo>
                    <a:pt x="103555" y="1447"/>
                  </a:lnTo>
                  <a:lnTo>
                    <a:pt x="103555" y="5003"/>
                  </a:lnTo>
                  <a:lnTo>
                    <a:pt x="104990" y="6451"/>
                  </a:lnTo>
                  <a:lnTo>
                    <a:pt x="108559" y="6451"/>
                  </a:lnTo>
                  <a:lnTo>
                    <a:pt x="110007" y="5003"/>
                  </a:lnTo>
                  <a:lnTo>
                    <a:pt x="110007" y="3225"/>
                  </a:lnTo>
                  <a:lnTo>
                    <a:pt x="110007" y="1447"/>
                  </a:lnTo>
                  <a:close/>
                </a:path>
                <a:path w="161925" h="43179">
                  <a:moveTo>
                    <a:pt x="122605" y="26987"/>
                  </a:moveTo>
                  <a:lnTo>
                    <a:pt x="121513" y="25882"/>
                  </a:lnTo>
                  <a:lnTo>
                    <a:pt x="117944" y="25882"/>
                  </a:lnTo>
                  <a:lnTo>
                    <a:pt x="116509" y="27330"/>
                  </a:lnTo>
                  <a:lnTo>
                    <a:pt x="116509" y="29552"/>
                  </a:lnTo>
                  <a:lnTo>
                    <a:pt x="122605" y="26987"/>
                  </a:lnTo>
                  <a:close/>
                </a:path>
                <a:path w="161925" h="43179">
                  <a:moveTo>
                    <a:pt x="122961" y="14389"/>
                  </a:moveTo>
                  <a:lnTo>
                    <a:pt x="121513" y="12941"/>
                  </a:lnTo>
                  <a:lnTo>
                    <a:pt x="117944" y="12941"/>
                  </a:lnTo>
                  <a:lnTo>
                    <a:pt x="116509" y="14389"/>
                  </a:lnTo>
                  <a:lnTo>
                    <a:pt x="116509" y="17945"/>
                  </a:lnTo>
                  <a:lnTo>
                    <a:pt x="117944" y="19392"/>
                  </a:lnTo>
                  <a:lnTo>
                    <a:pt x="121513" y="19392"/>
                  </a:lnTo>
                  <a:lnTo>
                    <a:pt x="122961" y="17945"/>
                  </a:lnTo>
                  <a:lnTo>
                    <a:pt x="122961" y="16167"/>
                  </a:lnTo>
                  <a:lnTo>
                    <a:pt x="122961" y="14389"/>
                  </a:lnTo>
                  <a:close/>
                </a:path>
                <a:path w="161925" h="43179">
                  <a:moveTo>
                    <a:pt x="122961" y="1447"/>
                  </a:moveTo>
                  <a:lnTo>
                    <a:pt x="121513" y="0"/>
                  </a:lnTo>
                  <a:lnTo>
                    <a:pt x="117944" y="0"/>
                  </a:lnTo>
                  <a:lnTo>
                    <a:pt x="116509" y="1447"/>
                  </a:lnTo>
                  <a:lnTo>
                    <a:pt x="116509" y="5003"/>
                  </a:lnTo>
                  <a:lnTo>
                    <a:pt x="117944" y="6451"/>
                  </a:lnTo>
                  <a:lnTo>
                    <a:pt x="121513" y="6451"/>
                  </a:lnTo>
                  <a:lnTo>
                    <a:pt x="122961" y="5003"/>
                  </a:lnTo>
                  <a:lnTo>
                    <a:pt x="122961" y="3225"/>
                  </a:lnTo>
                  <a:lnTo>
                    <a:pt x="122961" y="1447"/>
                  </a:lnTo>
                  <a:close/>
                </a:path>
                <a:path w="161925" h="43179">
                  <a:moveTo>
                    <a:pt x="135902" y="14389"/>
                  </a:moveTo>
                  <a:lnTo>
                    <a:pt x="134454" y="12941"/>
                  </a:lnTo>
                  <a:lnTo>
                    <a:pt x="130886" y="12941"/>
                  </a:lnTo>
                  <a:lnTo>
                    <a:pt x="129451" y="14389"/>
                  </a:lnTo>
                  <a:lnTo>
                    <a:pt x="129451" y="17945"/>
                  </a:lnTo>
                  <a:lnTo>
                    <a:pt x="130886" y="19392"/>
                  </a:lnTo>
                  <a:lnTo>
                    <a:pt x="134454" y="19392"/>
                  </a:lnTo>
                  <a:lnTo>
                    <a:pt x="135902" y="17945"/>
                  </a:lnTo>
                  <a:lnTo>
                    <a:pt x="135902" y="16167"/>
                  </a:lnTo>
                  <a:lnTo>
                    <a:pt x="135902" y="14389"/>
                  </a:lnTo>
                  <a:close/>
                </a:path>
                <a:path w="161925" h="43179">
                  <a:moveTo>
                    <a:pt x="135902" y="1447"/>
                  </a:moveTo>
                  <a:lnTo>
                    <a:pt x="134454" y="0"/>
                  </a:lnTo>
                  <a:lnTo>
                    <a:pt x="130886" y="0"/>
                  </a:lnTo>
                  <a:lnTo>
                    <a:pt x="129451" y="1447"/>
                  </a:lnTo>
                  <a:lnTo>
                    <a:pt x="129451" y="5003"/>
                  </a:lnTo>
                  <a:lnTo>
                    <a:pt x="130886" y="6451"/>
                  </a:lnTo>
                  <a:lnTo>
                    <a:pt x="134454" y="6451"/>
                  </a:lnTo>
                  <a:lnTo>
                    <a:pt x="135902" y="5003"/>
                  </a:lnTo>
                  <a:lnTo>
                    <a:pt x="135902" y="3225"/>
                  </a:lnTo>
                  <a:lnTo>
                    <a:pt x="135902" y="1447"/>
                  </a:lnTo>
                  <a:close/>
                </a:path>
                <a:path w="161925" h="43179">
                  <a:moveTo>
                    <a:pt x="148856" y="14389"/>
                  </a:moveTo>
                  <a:lnTo>
                    <a:pt x="147408" y="12941"/>
                  </a:lnTo>
                  <a:lnTo>
                    <a:pt x="143840" y="12941"/>
                  </a:lnTo>
                  <a:lnTo>
                    <a:pt x="142405" y="14389"/>
                  </a:lnTo>
                  <a:lnTo>
                    <a:pt x="142405" y="17945"/>
                  </a:lnTo>
                  <a:lnTo>
                    <a:pt x="142875" y="18427"/>
                  </a:lnTo>
                  <a:lnTo>
                    <a:pt x="145453" y="17335"/>
                  </a:lnTo>
                  <a:lnTo>
                    <a:pt x="148856" y="14706"/>
                  </a:lnTo>
                  <a:lnTo>
                    <a:pt x="148856" y="14389"/>
                  </a:lnTo>
                  <a:close/>
                </a:path>
                <a:path w="161925" h="43179">
                  <a:moveTo>
                    <a:pt x="148856" y="1447"/>
                  </a:moveTo>
                  <a:lnTo>
                    <a:pt x="147408" y="0"/>
                  </a:lnTo>
                  <a:lnTo>
                    <a:pt x="143840" y="0"/>
                  </a:lnTo>
                  <a:lnTo>
                    <a:pt x="142405" y="1447"/>
                  </a:lnTo>
                  <a:lnTo>
                    <a:pt x="142405" y="5003"/>
                  </a:lnTo>
                  <a:lnTo>
                    <a:pt x="143840" y="6451"/>
                  </a:lnTo>
                  <a:lnTo>
                    <a:pt x="147408" y="6451"/>
                  </a:lnTo>
                  <a:lnTo>
                    <a:pt x="148856" y="5003"/>
                  </a:lnTo>
                  <a:lnTo>
                    <a:pt x="148856" y="3225"/>
                  </a:lnTo>
                  <a:lnTo>
                    <a:pt x="148856" y="1447"/>
                  </a:lnTo>
                  <a:close/>
                </a:path>
                <a:path w="161925" h="43179">
                  <a:moveTo>
                    <a:pt x="161798" y="1447"/>
                  </a:moveTo>
                  <a:lnTo>
                    <a:pt x="160350" y="0"/>
                  </a:lnTo>
                  <a:lnTo>
                    <a:pt x="156781" y="0"/>
                  </a:lnTo>
                  <a:lnTo>
                    <a:pt x="155346" y="1447"/>
                  </a:lnTo>
                  <a:lnTo>
                    <a:pt x="155346" y="5003"/>
                  </a:lnTo>
                  <a:lnTo>
                    <a:pt x="156781" y="6451"/>
                  </a:lnTo>
                  <a:lnTo>
                    <a:pt x="159537" y="6451"/>
                  </a:lnTo>
                  <a:lnTo>
                    <a:pt x="161798" y="4711"/>
                  </a:lnTo>
                  <a:lnTo>
                    <a:pt x="161798" y="1447"/>
                  </a:lnTo>
                  <a:close/>
                </a:path>
              </a:pathLst>
            </a:custGeom>
            <a:solidFill>
              <a:srgbClr val="2EBDDB"/>
            </a:solidFill>
          </p:spPr>
          <p:txBody>
            <a:bodyPr wrap="square" lIns="0" tIns="0" rIns="0" bIns="0" rtlCol="0"/>
            <a:lstStyle/>
            <a:p>
              <a:endParaRPr sz="1227"/>
            </a:p>
          </p:txBody>
        </p:sp>
        <p:sp>
          <p:nvSpPr>
            <p:cNvPr id="17" name="object 17"/>
            <p:cNvSpPr/>
            <p:nvPr/>
          </p:nvSpPr>
          <p:spPr>
            <a:xfrm>
              <a:off x="661035" y="8354784"/>
              <a:ext cx="129539" cy="198120"/>
            </a:xfrm>
            <a:custGeom>
              <a:avLst/>
              <a:gdLst/>
              <a:ahLst/>
              <a:cxnLst/>
              <a:rect l="l" t="t" r="r" b="b"/>
              <a:pathLst>
                <a:path w="129540" h="198120">
                  <a:moveTo>
                    <a:pt x="107683" y="0"/>
                  </a:moveTo>
                  <a:lnTo>
                    <a:pt x="21475" y="0"/>
                  </a:lnTo>
                  <a:lnTo>
                    <a:pt x="21475" y="19697"/>
                  </a:lnTo>
                  <a:lnTo>
                    <a:pt x="107683" y="19697"/>
                  </a:lnTo>
                  <a:lnTo>
                    <a:pt x="107683" y="0"/>
                  </a:lnTo>
                  <a:close/>
                </a:path>
                <a:path w="129540" h="198120">
                  <a:moveTo>
                    <a:pt x="129171" y="46202"/>
                  </a:moveTo>
                  <a:lnTo>
                    <a:pt x="127076" y="35915"/>
                  </a:lnTo>
                  <a:lnTo>
                    <a:pt x="121386" y="27482"/>
                  </a:lnTo>
                  <a:lnTo>
                    <a:pt x="112953" y="21793"/>
                  </a:lnTo>
                  <a:lnTo>
                    <a:pt x="102679" y="19710"/>
                  </a:lnTo>
                  <a:lnTo>
                    <a:pt x="26492" y="19710"/>
                  </a:lnTo>
                  <a:lnTo>
                    <a:pt x="16192" y="21793"/>
                  </a:lnTo>
                  <a:lnTo>
                    <a:pt x="7772" y="27482"/>
                  </a:lnTo>
                  <a:lnTo>
                    <a:pt x="2082" y="35915"/>
                  </a:lnTo>
                  <a:lnTo>
                    <a:pt x="0" y="46202"/>
                  </a:lnTo>
                  <a:lnTo>
                    <a:pt x="0" y="171450"/>
                  </a:lnTo>
                  <a:lnTo>
                    <a:pt x="2082" y="181737"/>
                  </a:lnTo>
                  <a:lnTo>
                    <a:pt x="7772" y="190157"/>
                  </a:lnTo>
                  <a:lnTo>
                    <a:pt x="16192" y="195846"/>
                  </a:lnTo>
                  <a:lnTo>
                    <a:pt x="26492" y="197942"/>
                  </a:lnTo>
                  <a:lnTo>
                    <a:pt x="102679" y="197942"/>
                  </a:lnTo>
                  <a:lnTo>
                    <a:pt x="112953" y="195846"/>
                  </a:lnTo>
                  <a:lnTo>
                    <a:pt x="121386" y="190157"/>
                  </a:lnTo>
                  <a:lnTo>
                    <a:pt x="127076" y="181737"/>
                  </a:lnTo>
                  <a:lnTo>
                    <a:pt x="129171" y="171450"/>
                  </a:lnTo>
                  <a:lnTo>
                    <a:pt x="129171" y="46202"/>
                  </a:lnTo>
                  <a:close/>
                </a:path>
              </a:pathLst>
            </a:custGeom>
            <a:solidFill>
              <a:srgbClr val="FFFFFF"/>
            </a:solidFill>
          </p:spPr>
          <p:txBody>
            <a:bodyPr wrap="square" lIns="0" tIns="0" rIns="0" bIns="0" rtlCol="0"/>
            <a:lstStyle/>
            <a:p>
              <a:endParaRPr sz="1227"/>
            </a:p>
          </p:txBody>
        </p:sp>
        <p:sp>
          <p:nvSpPr>
            <p:cNvPr id="18" name="object 18"/>
            <p:cNvSpPr/>
            <p:nvPr/>
          </p:nvSpPr>
          <p:spPr>
            <a:xfrm>
              <a:off x="656723" y="8370177"/>
              <a:ext cx="137795" cy="187325"/>
            </a:xfrm>
            <a:custGeom>
              <a:avLst/>
              <a:gdLst/>
              <a:ahLst/>
              <a:cxnLst/>
              <a:rect l="l" t="t" r="r" b="b"/>
              <a:pathLst>
                <a:path w="137795" h="187325">
                  <a:moveTo>
                    <a:pt x="106997" y="0"/>
                  </a:moveTo>
                  <a:lnTo>
                    <a:pt x="30797" y="0"/>
                  </a:lnTo>
                  <a:lnTo>
                    <a:pt x="18821" y="2424"/>
                  </a:lnTo>
                  <a:lnTo>
                    <a:pt x="9031" y="9031"/>
                  </a:lnTo>
                  <a:lnTo>
                    <a:pt x="2424" y="18821"/>
                  </a:lnTo>
                  <a:lnTo>
                    <a:pt x="0" y="30797"/>
                  </a:lnTo>
                  <a:lnTo>
                    <a:pt x="0" y="156044"/>
                  </a:lnTo>
                  <a:lnTo>
                    <a:pt x="2424" y="168020"/>
                  </a:lnTo>
                  <a:lnTo>
                    <a:pt x="9031" y="177811"/>
                  </a:lnTo>
                  <a:lnTo>
                    <a:pt x="18821" y="184418"/>
                  </a:lnTo>
                  <a:lnTo>
                    <a:pt x="30797" y="186842"/>
                  </a:lnTo>
                  <a:lnTo>
                    <a:pt x="106997" y="186842"/>
                  </a:lnTo>
                  <a:lnTo>
                    <a:pt x="118971" y="184418"/>
                  </a:lnTo>
                  <a:lnTo>
                    <a:pt x="128134" y="178231"/>
                  </a:lnTo>
                  <a:lnTo>
                    <a:pt x="30797" y="178231"/>
                  </a:lnTo>
                  <a:lnTo>
                    <a:pt x="22171" y="176486"/>
                  </a:lnTo>
                  <a:lnTo>
                    <a:pt x="15117" y="171729"/>
                  </a:lnTo>
                  <a:lnTo>
                    <a:pt x="10357" y="164676"/>
                  </a:lnTo>
                  <a:lnTo>
                    <a:pt x="8610" y="156044"/>
                  </a:lnTo>
                  <a:lnTo>
                    <a:pt x="8610" y="30797"/>
                  </a:lnTo>
                  <a:lnTo>
                    <a:pt x="10357" y="22171"/>
                  </a:lnTo>
                  <a:lnTo>
                    <a:pt x="15117" y="15117"/>
                  </a:lnTo>
                  <a:lnTo>
                    <a:pt x="22171" y="10357"/>
                  </a:lnTo>
                  <a:lnTo>
                    <a:pt x="30797" y="8610"/>
                  </a:lnTo>
                  <a:lnTo>
                    <a:pt x="128134" y="8610"/>
                  </a:lnTo>
                  <a:lnTo>
                    <a:pt x="118971" y="2424"/>
                  </a:lnTo>
                  <a:lnTo>
                    <a:pt x="106997" y="0"/>
                  </a:lnTo>
                  <a:close/>
                </a:path>
                <a:path w="137795" h="187325">
                  <a:moveTo>
                    <a:pt x="128134" y="8610"/>
                  </a:moveTo>
                  <a:lnTo>
                    <a:pt x="106997" y="8610"/>
                  </a:lnTo>
                  <a:lnTo>
                    <a:pt x="115621" y="10357"/>
                  </a:lnTo>
                  <a:lnTo>
                    <a:pt x="122670" y="15117"/>
                  </a:lnTo>
                  <a:lnTo>
                    <a:pt x="127426" y="22171"/>
                  </a:lnTo>
                  <a:lnTo>
                    <a:pt x="129171" y="30797"/>
                  </a:lnTo>
                  <a:lnTo>
                    <a:pt x="129171" y="156044"/>
                  </a:lnTo>
                  <a:lnTo>
                    <a:pt x="127426" y="164676"/>
                  </a:lnTo>
                  <a:lnTo>
                    <a:pt x="122670" y="171729"/>
                  </a:lnTo>
                  <a:lnTo>
                    <a:pt x="115621" y="176486"/>
                  </a:lnTo>
                  <a:lnTo>
                    <a:pt x="106997" y="178231"/>
                  </a:lnTo>
                  <a:lnTo>
                    <a:pt x="128134" y="178231"/>
                  </a:lnTo>
                  <a:lnTo>
                    <a:pt x="128757" y="177811"/>
                  </a:lnTo>
                  <a:lnTo>
                    <a:pt x="135359" y="168020"/>
                  </a:lnTo>
                  <a:lnTo>
                    <a:pt x="137782" y="156044"/>
                  </a:lnTo>
                  <a:lnTo>
                    <a:pt x="137782" y="30797"/>
                  </a:lnTo>
                  <a:lnTo>
                    <a:pt x="135359" y="18821"/>
                  </a:lnTo>
                  <a:lnTo>
                    <a:pt x="128757" y="9031"/>
                  </a:lnTo>
                  <a:lnTo>
                    <a:pt x="128134" y="8610"/>
                  </a:lnTo>
                  <a:close/>
                </a:path>
              </a:pathLst>
            </a:custGeom>
            <a:solidFill>
              <a:srgbClr val="271E00"/>
            </a:solidFill>
          </p:spPr>
          <p:txBody>
            <a:bodyPr wrap="square" lIns="0" tIns="0" rIns="0" bIns="0" rtlCol="0"/>
            <a:lstStyle/>
            <a:p>
              <a:endParaRPr sz="1227"/>
            </a:p>
          </p:txBody>
        </p:sp>
        <p:sp>
          <p:nvSpPr>
            <p:cNvPr id="19" name="object 19"/>
            <p:cNvSpPr/>
            <p:nvPr/>
          </p:nvSpPr>
          <p:spPr>
            <a:xfrm>
              <a:off x="667769" y="8291301"/>
              <a:ext cx="116205" cy="63500"/>
            </a:xfrm>
            <a:custGeom>
              <a:avLst/>
              <a:gdLst/>
              <a:ahLst/>
              <a:cxnLst/>
              <a:rect l="l" t="t" r="r" b="b"/>
              <a:pathLst>
                <a:path w="116204" h="63500">
                  <a:moveTo>
                    <a:pt x="112433" y="0"/>
                  </a:moveTo>
                  <a:lnTo>
                    <a:pt x="3263" y="0"/>
                  </a:lnTo>
                  <a:lnTo>
                    <a:pt x="0" y="3263"/>
                  </a:lnTo>
                  <a:lnTo>
                    <a:pt x="0" y="60223"/>
                  </a:lnTo>
                  <a:lnTo>
                    <a:pt x="3263" y="63487"/>
                  </a:lnTo>
                  <a:lnTo>
                    <a:pt x="108432" y="63487"/>
                  </a:lnTo>
                  <a:lnTo>
                    <a:pt x="112433" y="63487"/>
                  </a:lnTo>
                  <a:lnTo>
                    <a:pt x="115697" y="60223"/>
                  </a:lnTo>
                  <a:lnTo>
                    <a:pt x="115697" y="3263"/>
                  </a:lnTo>
                  <a:lnTo>
                    <a:pt x="112433" y="0"/>
                  </a:lnTo>
                  <a:close/>
                </a:path>
              </a:pathLst>
            </a:custGeom>
            <a:solidFill>
              <a:srgbClr val="C7497F"/>
            </a:solidFill>
          </p:spPr>
          <p:txBody>
            <a:bodyPr wrap="square" lIns="0" tIns="0" rIns="0" bIns="0" rtlCol="0"/>
            <a:lstStyle/>
            <a:p>
              <a:endParaRPr sz="1227"/>
            </a:p>
          </p:txBody>
        </p:sp>
        <p:sp>
          <p:nvSpPr>
            <p:cNvPr id="20" name="object 20"/>
            <p:cNvSpPr/>
            <p:nvPr/>
          </p:nvSpPr>
          <p:spPr>
            <a:xfrm>
              <a:off x="663460" y="8286991"/>
              <a:ext cx="124460" cy="92075"/>
            </a:xfrm>
            <a:custGeom>
              <a:avLst/>
              <a:gdLst/>
              <a:ahLst/>
              <a:cxnLst/>
              <a:rect l="l" t="t" r="r" b="b"/>
              <a:pathLst>
                <a:path w="124459" h="92075">
                  <a:moveTo>
                    <a:pt x="124307" y="5181"/>
                  </a:moveTo>
                  <a:lnTo>
                    <a:pt x="119113" y="0"/>
                  </a:lnTo>
                  <a:lnTo>
                    <a:pt x="115697" y="0"/>
                  </a:lnTo>
                  <a:lnTo>
                    <a:pt x="115697" y="9956"/>
                  </a:lnTo>
                  <a:lnTo>
                    <a:pt x="115697" y="62166"/>
                  </a:lnTo>
                  <a:lnTo>
                    <a:pt x="114376" y="63487"/>
                  </a:lnTo>
                  <a:lnTo>
                    <a:pt x="9969" y="63487"/>
                  </a:lnTo>
                  <a:lnTo>
                    <a:pt x="8636" y="62166"/>
                  </a:lnTo>
                  <a:lnTo>
                    <a:pt x="8610" y="9956"/>
                  </a:lnTo>
                  <a:lnTo>
                    <a:pt x="9969" y="8610"/>
                  </a:lnTo>
                  <a:lnTo>
                    <a:pt x="114338" y="8610"/>
                  </a:lnTo>
                  <a:lnTo>
                    <a:pt x="115697" y="9956"/>
                  </a:lnTo>
                  <a:lnTo>
                    <a:pt x="115697" y="0"/>
                  </a:lnTo>
                  <a:lnTo>
                    <a:pt x="5194" y="0"/>
                  </a:lnTo>
                  <a:lnTo>
                    <a:pt x="0" y="5181"/>
                  </a:lnTo>
                  <a:lnTo>
                    <a:pt x="0" y="66916"/>
                  </a:lnTo>
                  <a:lnTo>
                    <a:pt x="5194" y="72097"/>
                  </a:lnTo>
                  <a:lnTo>
                    <a:pt x="14744" y="72097"/>
                  </a:lnTo>
                  <a:lnTo>
                    <a:pt x="14744" y="89877"/>
                  </a:lnTo>
                  <a:lnTo>
                    <a:pt x="16675" y="91808"/>
                  </a:lnTo>
                  <a:lnTo>
                    <a:pt x="19050" y="91808"/>
                  </a:lnTo>
                  <a:lnTo>
                    <a:pt x="21424" y="91808"/>
                  </a:lnTo>
                  <a:lnTo>
                    <a:pt x="23355" y="89877"/>
                  </a:lnTo>
                  <a:lnTo>
                    <a:pt x="23355" y="72097"/>
                  </a:lnTo>
                  <a:lnTo>
                    <a:pt x="100952" y="72097"/>
                  </a:lnTo>
                  <a:lnTo>
                    <a:pt x="100952" y="89877"/>
                  </a:lnTo>
                  <a:lnTo>
                    <a:pt x="102882" y="91808"/>
                  </a:lnTo>
                  <a:lnTo>
                    <a:pt x="105257" y="91808"/>
                  </a:lnTo>
                  <a:lnTo>
                    <a:pt x="107632" y="91808"/>
                  </a:lnTo>
                  <a:lnTo>
                    <a:pt x="109562" y="89877"/>
                  </a:lnTo>
                  <a:lnTo>
                    <a:pt x="109562" y="72097"/>
                  </a:lnTo>
                  <a:lnTo>
                    <a:pt x="119113" y="72097"/>
                  </a:lnTo>
                  <a:lnTo>
                    <a:pt x="124307" y="66916"/>
                  </a:lnTo>
                  <a:lnTo>
                    <a:pt x="124307" y="63487"/>
                  </a:lnTo>
                  <a:lnTo>
                    <a:pt x="124307" y="8610"/>
                  </a:lnTo>
                  <a:lnTo>
                    <a:pt x="124307" y="5181"/>
                  </a:lnTo>
                  <a:close/>
                </a:path>
              </a:pathLst>
            </a:custGeom>
            <a:solidFill>
              <a:srgbClr val="271E00"/>
            </a:solidFill>
          </p:spPr>
          <p:txBody>
            <a:bodyPr wrap="square" lIns="0" tIns="0" rIns="0" bIns="0" rtlCol="0"/>
            <a:lstStyle/>
            <a:p>
              <a:endParaRPr sz="1227"/>
            </a:p>
          </p:txBody>
        </p:sp>
        <p:sp>
          <p:nvSpPr>
            <p:cNvPr id="21" name="object 21"/>
            <p:cNvSpPr/>
            <p:nvPr/>
          </p:nvSpPr>
          <p:spPr>
            <a:xfrm>
              <a:off x="661035" y="8420443"/>
              <a:ext cx="129539" cy="79375"/>
            </a:xfrm>
            <a:custGeom>
              <a:avLst/>
              <a:gdLst/>
              <a:ahLst/>
              <a:cxnLst/>
              <a:rect l="l" t="t" r="r" b="b"/>
              <a:pathLst>
                <a:path w="129540" h="79375">
                  <a:moveTo>
                    <a:pt x="129171" y="0"/>
                  </a:moveTo>
                  <a:lnTo>
                    <a:pt x="0" y="0"/>
                  </a:lnTo>
                  <a:lnTo>
                    <a:pt x="0" y="79120"/>
                  </a:lnTo>
                  <a:lnTo>
                    <a:pt x="129171" y="79120"/>
                  </a:lnTo>
                  <a:lnTo>
                    <a:pt x="129171" y="0"/>
                  </a:lnTo>
                  <a:close/>
                </a:path>
              </a:pathLst>
            </a:custGeom>
            <a:solidFill>
              <a:srgbClr val="C7497F"/>
            </a:solidFill>
          </p:spPr>
          <p:txBody>
            <a:bodyPr wrap="square" lIns="0" tIns="0" rIns="0" bIns="0" rtlCol="0"/>
            <a:lstStyle/>
            <a:p>
              <a:endParaRPr sz="1227"/>
            </a:p>
          </p:txBody>
        </p:sp>
        <p:sp>
          <p:nvSpPr>
            <p:cNvPr id="22" name="object 22"/>
            <p:cNvSpPr/>
            <p:nvPr/>
          </p:nvSpPr>
          <p:spPr>
            <a:xfrm>
              <a:off x="656729" y="8416150"/>
              <a:ext cx="137795" cy="88265"/>
            </a:xfrm>
            <a:custGeom>
              <a:avLst/>
              <a:gdLst/>
              <a:ahLst/>
              <a:cxnLst/>
              <a:rect l="l" t="t" r="r" b="b"/>
              <a:pathLst>
                <a:path w="137795" h="88265">
                  <a:moveTo>
                    <a:pt x="135851" y="0"/>
                  </a:moveTo>
                  <a:lnTo>
                    <a:pt x="1930" y="0"/>
                  </a:lnTo>
                  <a:lnTo>
                    <a:pt x="0" y="1917"/>
                  </a:lnTo>
                  <a:lnTo>
                    <a:pt x="0" y="85801"/>
                  </a:lnTo>
                  <a:lnTo>
                    <a:pt x="1930" y="87731"/>
                  </a:lnTo>
                  <a:lnTo>
                    <a:pt x="135851" y="87731"/>
                  </a:lnTo>
                  <a:lnTo>
                    <a:pt x="137782" y="85801"/>
                  </a:lnTo>
                  <a:lnTo>
                    <a:pt x="137782" y="79121"/>
                  </a:lnTo>
                  <a:lnTo>
                    <a:pt x="8610" y="79121"/>
                  </a:lnTo>
                  <a:lnTo>
                    <a:pt x="8610" y="8610"/>
                  </a:lnTo>
                  <a:lnTo>
                    <a:pt x="137782" y="8610"/>
                  </a:lnTo>
                  <a:lnTo>
                    <a:pt x="137782" y="1917"/>
                  </a:lnTo>
                  <a:lnTo>
                    <a:pt x="135851" y="0"/>
                  </a:lnTo>
                  <a:close/>
                </a:path>
                <a:path w="137795" h="88265">
                  <a:moveTo>
                    <a:pt x="137782" y="8610"/>
                  </a:moveTo>
                  <a:lnTo>
                    <a:pt x="129171" y="8610"/>
                  </a:lnTo>
                  <a:lnTo>
                    <a:pt x="129171" y="79121"/>
                  </a:lnTo>
                  <a:lnTo>
                    <a:pt x="137782" y="79121"/>
                  </a:lnTo>
                  <a:lnTo>
                    <a:pt x="137782" y="8610"/>
                  </a:lnTo>
                  <a:close/>
                </a:path>
              </a:pathLst>
            </a:custGeom>
            <a:solidFill>
              <a:srgbClr val="271E00"/>
            </a:solidFill>
          </p:spPr>
          <p:txBody>
            <a:bodyPr wrap="square" lIns="0" tIns="0" rIns="0" bIns="0" rtlCol="0"/>
            <a:lstStyle/>
            <a:p>
              <a:endParaRPr sz="1227"/>
            </a:p>
          </p:txBody>
        </p:sp>
        <p:sp>
          <p:nvSpPr>
            <p:cNvPr id="23" name="object 23"/>
            <p:cNvSpPr/>
            <p:nvPr/>
          </p:nvSpPr>
          <p:spPr>
            <a:xfrm>
              <a:off x="848499" y="8354784"/>
              <a:ext cx="129539" cy="198120"/>
            </a:xfrm>
            <a:custGeom>
              <a:avLst/>
              <a:gdLst/>
              <a:ahLst/>
              <a:cxnLst/>
              <a:rect l="l" t="t" r="r" b="b"/>
              <a:pathLst>
                <a:path w="129540" h="198120">
                  <a:moveTo>
                    <a:pt x="107670" y="0"/>
                  </a:moveTo>
                  <a:lnTo>
                    <a:pt x="21475" y="0"/>
                  </a:lnTo>
                  <a:lnTo>
                    <a:pt x="21475" y="19697"/>
                  </a:lnTo>
                  <a:lnTo>
                    <a:pt x="107670" y="19697"/>
                  </a:lnTo>
                  <a:lnTo>
                    <a:pt x="107670" y="0"/>
                  </a:lnTo>
                  <a:close/>
                </a:path>
                <a:path w="129540" h="198120">
                  <a:moveTo>
                    <a:pt x="129171" y="46202"/>
                  </a:moveTo>
                  <a:lnTo>
                    <a:pt x="127076" y="35915"/>
                  </a:lnTo>
                  <a:lnTo>
                    <a:pt x="121386" y="27482"/>
                  </a:lnTo>
                  <a:lnTo>
                    <a:pt x="112953" y="21793"/>
                  </a:lnTo>
                  <a:lnTo>
                    <a:pt x="102679" y="19710"/>
                  </a:lnTo>
                  <a:lnTo>
                    <a:pt x="26492" y="19710"/>
                  </a:lnTo>
                  <a:lnTo>
                    <a:pt x="16192" y="21793"/>
                  </a:lnTo>
                  <a:lnTo>
                    <a:pt x="7772" y="27482"/>
                  </a:lnTo>
                  <a:lnTo>
                    <a:pt x="2082" y="35915"/>
                  </a:lnTo>
                  <a:lnTo>
                    <a:pt x="0" y="46202"/>
                  </a:lnTo>
                  <a:lnTo>
                    <a:pt x="0" y="171450"/>
                  </a:lnTo>
                  <a:lnTo>
                    <a:pt x="2082" y="181737"/>
                  </a:lnTo>
                  <a:lnTo>
                    <a:pt x="7772" y="190157"/>
                  </a:lnTo>
                  <a:lnTo>
                    <a:pt x="16192" y="195846"/>
                  </a:lnTo>
                  <a:lnTo>
                    <a:pt x="26492" y="197942"/>
                  </a:lnTo>
                  <a:lnTo>
                    <a:pt x="102679" y="197942"/>
                  </a:lnTo>
                  <a:lnTo>
                    <a:pt x="112953" y="195846"/>
                  </a:lnTo>
                  <a:lnTo>
                    <a:pt x="121386" y="190157"/>
                  </a:lnTo>
                  <a:lnTo>
                    <a:pt x="127076" y="181737"/>
                  </a:lnTo>
                  <a:lnTo>
                    <a:pt x="129171" y="171450"/>
                  </a:lnTo>
                  <a:lnTo>
                    <a:pt x="129171" y="46202"/>
                  </a:lnTo>
                  <a:close/>
                </a:path>
              </a:pathLst>
            </a:custGeom>
            <a:solidFill>
              <a:srgbClr val="FFFFFF"/>
            </a:solidFill>
          </p:spPr>
          <p:txBody>
            <a:bodyPr wrap="square" lIns="0" tIns="0" rIns="0" bIns="0" rtlCol="0"/>
            <a:lstStyle/>
            <a:p>
              <a:endParaRPr sz="1227"/>
            </a:p>
          </p:txBody>
        </p:sp>
        <p:sp>
          <p:nvSpPr>
            <p:cNvPr id="24" name="object 24"/>
            <p:cNvSpPr/>
            <p:nvPr/>
          </p:nvSpPr>
          <p:spPr>
            <a:xfrm>
              <a:off x="844188" y="8370177"/>
              <a:ext cx="137795" cy="187325"/>
            </a:xfrm>
            <a:custGeom>
              <a:avLst/>
              <a:gdLst/>
              <a:ahLst/>
              <a:cxnLst/>
              <a:rect l="l" t="t" r="r" b="b"/>
              <a:pathLst>
                <a:path w="137794" h="187325">
                  <a:moveTo>
                    <a:pt x="106997" y="0"/>
                  </a:moveTo>
                  <a:lnTo>
                    <a:pt x="30797" y="0"/>
                  </a:lnTo>
                  <a:lnTo>
                    <a:pt x="18821" y="2424"/>
                  </a:lnTo>
                  <a:lnTo>
                    <a:pt x="9031" y="9031"/>
                  </a:lnTo>
                  <a:lnTo>
                    <a:pt x="2424" y="18821"/>
                  </a:lnTo>
                  <a:lnTo>
                    <a:pt x="0" y="30797"/>
                  </a:lnTo>
                  <a:lnTo>
                    <a:pt x="0" y="156044"/>
                  </a:lnTo>
                  <a:lnTo>
                    <a:pt x="2424" y="168020"/>
                  </a:lnTo>
                  <a:lnTo>
                    <a:pt x="9031" y="177811"/>
                  </a:lnTo>
                  <a:lnTo>
                    <a:pt x="18821" y="184418"/>
                  </a:lnTo>
                  <a:lnTo>
                    <a:pt x="30797" y="186842"/>
                  </a:lnTo>
                  <a:lnTo>
                    <a:pt x="106997" y="186842"/>
                  </a:lnTo>
                  <a:lnTo>
                    <a:pt x="118971" y="184418"/>
                  </a:lnTo>
                  <a:lnTo>
                    <a:pt x="128134" y="178231"/>
                  </a:lnTo>
                  <a:lnTo>
                    <a:pt x="30797" y="178231"/>
                  </a:lnTo>
                  <a:lnTo>
                    <a:pt x="22171" y="176486"/>
                  </a:lnTo>
                  <a:lnTo>
                    <a:pt x="15117" y="171729"/>
                  </a:lnTo>
                  <a:lnTo>
                    <a:pt x="10357" y="164676"/>
                  </a:lnTo>
                  <a:lnTo>
                    <a:pt x="8610" y="156044"/>
                  </a:lnTo>
                  <a:lnTo>
                    <a:pt x="8610" y="30797"/>
                  </a:lnTo>
                  <a:lnTo>
                    <a:pt x="10357" y="22171"/>
                  </a:lnTo>
                  <a:lnTo>
                    <a:pt x="15117" y="15117"/>
                  </a:lnTo>
                  <a:lnTo>
                    <a:pt x="22171" y="10357"/>
                  </a:lnTo>
                  <a:lnTo>
                    <a:pt x="30797" y="8610"/>
                  </a:lnTo>
                  <a:lnTo>
                    <a:pt x="128134" y="8610"/>
                  </a:lnTo>
                  <a:lnTo>
                    <a:pt x="118971" y="2424"/>
                  </a:lnTo>
                  <a:lnTo>
                    <a:pt x="106997" y="0"/>
                  </a:lnTo>
                  <a:close/>
                </a:path>
                <a:path w="137794" h="187325">
                  <a:moveTo>
                    <a:pt x="128134" y="8610"/>
                  </a:moveTo>
                  <a:lnTo>
                    <a:pt x="106997" y="8610"/>
                  </a:lnTo>
                  <a:lnTo>
                    <a:pt x="115621" y="10357"/>
                  </a:lnTo>
                  <a:lnTo>
                    <a:pt x="122670" y="15117"/>
                  </a:lnTo>
                  <a:lnTo>
                    <a:pt x="127426" y="22171"/>
                  </a:lnTo>
                  <a:lnTo>
                    <a:pt x="129171" y="30797"/>
                  </a:lnTo>
                  <a:lnTo>
                    <a:pt x="129171" y="156044"/>
                  </a:lnTo>
                  <a:lnTo>
                    <a:pt x="127426" y="164676"/>
                  </a:lnTo>
                  <a:lnTo>
                    <a:pt x="122670" y="171729"/>
                  </a:lnTo>
                  <a:lnTo>
                    <a:pt x="115621" y="176486"/>
                  </a:lnTo>
                  <a:lnTo>
                    <a:pt x="106997" y="178231"/>
                  </a:lnTo>
                  <a:lnTo>
                    <a:pt x="128134" y="178231"/>
                  </a:lnTo>
                  <a:lnTo>
                    <a:pt x="128757" y="177811"/>
                  </a:lnTo>
                  <a:lnTo>
                    <a:pt x="135359" y="168020"/>
                  </a:lnTo>
                  <a:lnTo>
                    <a:pt x="137782" y="156044"/>
                  </a:lnTo>
                  <a:lnTo>
                    <a:pt x="137782" y="30797"/>
                  </a:lnTo>
                  <a:lnTo>
                    <a:pt x="135359" y="18821"/>
                  </a:lnTo>
                  <a:lnTo>
                    <a:pt x="128757" y="9031"/>
                  </a:lnTo>
                  <a:lnTo>
                    <a:pt x="128134" y="8610"/>
                  </a:lnTo>
                  <a:close/>
                </a:path>
              </a:pathLst>
            </a:custGeom>
            <a:solidFill>
              <a:srgbClr val="271E00"/>
            </a:solidFill>
          </p:spPr>
          <p:txBody>
            <a:bodyPr wrap="square" lIns="0" tIns="0" rIns="0" bIns="0" rtlCol="0"/>
            <a:lstStyle/>
            <a:p>
              <a:endParaRPr sz="1227"/>
            </a:p>
          </p:txBody>
        </p:sp>
        <p:sp>
          <p:nvSpPr>
            <p:cNvPr id="25" name="object 25"/>
            <p:cNvSpPr/>
            <p:nvPr/>
          </p:nvSpPr>
          <p:spPr>
            <a:xfrm>
              <a:off x="855234" y="8291301"/>
              <a:ext cx="116205" cy="63500"/>
            </a:xfrm>
            <a:custGeom>
              <a:avLst/>
              <a:gdLst/>
              <a:ahLst/>
              <a:cxnLst/>
              <a:rect l="l" t="t" r="r" b="b"/>
              <a:pathLst>
                <a:path w="116205" h="63500">
                  <a:moveTo>
                    <a:pt x="112433" y="0"/>
                  </a:moveTo>
                  <a:lnTo>
                    <a:pt x="3263" y="0"/>
                  </a:lnTo>
                  <a:lnTo>
                    <a:pt x="0" y="3263"/>
                  </a:lnTo>
                  <a:lnTo>
                    <a:pt x="0" y="60223"/>
                  </a:lnTo>
                  <a:lnTo>
                    <a:pt x="3263" y="63487"/>
                  </a:lnTo>
                  <a:lnTo>
                    <a:pt x="108432" y="63487"/>
                  </a:lnTo>
                  <a:lnTo>
                    <a:pt x="112433" y="63487"/>
                  </a:lnTo>
                  <a:lnTo>
                    <a:pt x="115696" y="60223"/>
                  </a:lnTo>
                  <a:lnTo>
                    <a:pt x="115696" y="3263"/>
                  </a:lnTo>
                  <a:lnTo>
                    <a:pt x="112433" y="0"/>
                  </a:lnTo>
                  <a:close/>
                </a:path>
              </a:pathLst>
            </a:custGeom>
            <a:solidFill>
              <a:srgbClr val="3D5579"/>
            </a:solidFill>
          </p:spPr>
          <p:txBody>
            <a:bodyPr wrap="square" lIns="0" tIns="0" rIns="0" bIns="0" rtlCol="0"/>
            <a:lstStyle/>
            <a:p>
              <a:endParaRPr sz="1227"/>
            </a:p>
          </p:txBody>
        </p:sp>
        <p:sp>
          <p:nvSpPr>
            <p:cNvPr id="26" name="object 26"/>
            <p:cNvSpPr/>
            <p:nvPr/>
          </p:nvSpPr>
          <p:spPr>
            <a:xfrm>
              <a:off x="850925" y="8286991"/>
              <a:ext cx="124460" cy="92075"/>
            </a:xfrm>
            <a:custGeom>
              <a:avLst/>
              <a:gdLst/>
              <a:ahLst/>
              <a:cxnLst/>
              <a:rect l="l" t="t" r="r" b="b"/>
              <a:pathLst>
                <a:path w="124459" h="92075">
                  <a:moveTo>
                    <a:pt x="124307" y="5181"/>
                  </a:moveTo>
                  <a:lnTo>
                    <a:pt x="119113" y="0"/>
                  </a:lnTo>
                  <a:lnTo>
                    <a:pt x="115697" y="0"/>
                  </a:lnTo>
                  <a:lnTo>
                    <a:pt x="115697" y="9956"/>
                  </a:lnTo>
                  <a:lnTo>
                    <a:pt x="115697" y="62166"/>
                  </a:lnTo>
                  <a:lnTo>
                    <a:pt x="114376" y="63487"/>
                  </a:lnTo>
                  <a:lnTo>
                    <a:pt x="9969" y="63487"/>
                  </a:lnTo>
                  <a:lnTo>
                    <a:pt x="8636" y="62166"/>
                  </a:lnTo>
                  <a:lnTo>
                    <a:pt x="8610" y="9956"/>
                  </a:lnTo>
                  <a:lnTo>
                    <a:pt x="9969" y="8610"/>
                  </a:lnTo>
                  <a:lnTo>
                    <a:pt x="114338" y="8610"/>
                  </a:lnTo>
                  <a:lnTo>
                    <a:pt x="115697" y="9956"/>
                  </a:lnTo>
                  <a:lnTo>
                    <a:pt x="115697" y="0"/>
                  </a:lnTo>
                  <a:lnTo>
                    <a:pt x="5194" y="0"/>
                  </a:lnTo>
                  <a:lnTo>
                    <a:pt x="0" y="5181"/>
                  </a:lnTo>
                  <a:lnTo>
                    <a:pt x="0" y="66916"/>
                  </a:lnTo>
                  <a:lnTo>
                    <a:pt x="5194" y="72097"/>
                  </a:lnTo>
                  <a:lnTo>
                    <a:pt x="100952" y="72097"/>
                  </a:lnTo>
                  <a:lnTo>
                    <a:pt x="100952" y="89877"/>
                  </a:lnTo>
                  <a:lnTo>
                    <a:pt x="102882" y="91808"/>
                  </a:lnTo>
                  <a:lnTo>
                    <a:pt x="105257" y="91808"/>
                  </a:lnTo>
                  <a:lnTo>
                    <a:pt x="107632" y="91808"/>
                  </a:lnTo>
                  <a:lnTo>
                    <a:pt x="109562" y="89877"/>
                  </a:lnTo>
                  <a:lnTo>
                    <a:pt x="109562" y="72097"/>
                  </a:lnTo>
                  <a:lnTo>
                    <a:pt x="119113" y="72097"/>
                  </a:lnTo>
                  <a:lnTo>
                    <a:pt x="124307" y="66916"/>
                  </a:lnTo>
                  <a:lnTo>
                    <a:pt x="124307" y="63487"/>
                  </a:lnTo>
                  <a:lnTo>
                    <a:pt x="124307" y="8610"/>
                  </a:lnTo>
                  <a:lnTo>
                    <a:pt x="124307" y="5181"/>
                  </a:lnTo>
                  <a:close/>
                </a:path>
              </a:pathLst>
            </a:custGeom>
            <a:solidFill>
              <a:srgbClr val="271E00"/>
            </a:solidFill>
          </p:spPr>
          <p:txBody>
            <a:bodyPr wrap="square" lIns="0" tIns="0" rIns="0" bIns="0" rtlCol="0"/>
            <a:lstStyle/>
            <a:p>
              <a:endParaRPr sz="1227"/>
            </a:p>
          </p:txBody>
        </p:sp>
        <p:sp>
          <p:nvSpPr>
            <p:cNvPr id="27" name="object 27"/>
            <p:cNvSpPr/>
            <p:nvPr/>
          </p:nvSpPr>
          <p:spPr>
            <a:xfrm>
              <a:off x="848499" y="8420443"/>
              <a:ext cx="129539" cy="79375"/>
            </a:xfrm>
            <a:custGeom>
              <a:avLst/>
              <a:gdLst/>
              <a:ahLst/>
              <a:cxnLst/>
              <a:rect l="l" t="t" r="r" b="b"/>
              <a:pathLst>
                <a:path w="129540" h="79375">
                  <a:moveTo>
                    <a:pt x="129171" y="0"/>
                  </a:moveTo>
                  <a:lnTo>
                    <a:pt x="0" y="0"/>
                  </a:lnTo>
                  <a:lnTo>
                    <a:pt x="0" y="79120"/>
                  </a:lnTo>
                  <a:lnTo>
                    <a:pt x="129171" y="79120"/>
                  </a:lnTo>
                  <a:lnTo>
                    <a:pt x="129171" y="0"/>
                  </a:lnTo>
                  <a:close/>
                </a:path>
              </a:pathLst>
            </a:custGeom>
            <a:solidFill>
              <a:srgbClr val="3D5579"/>
            </a:solidFill>
          </p:spPr>
          <p:txBody>
            <a:bodyPr wrap="square" lIns="0" tIns="0" rIns="0" bIns="0" rtlCol="0"/>
            <a:lstStyle/>
            <a:p>
              <a:endParaRPr sz="1227"/>
            </a:p>
          </p:txBody>
        </p:sp>
        <p:sp>
          <p:nvSpPr>
            <p:cNvPr id="28" name="object 28"/>
            <p:cNvSpPr/>
            <p:nvPr/>
          </p:nvSpPr>
          <p:spPr>
            <a:xfrm>
              <a:off x="844194" y="8416150"/>
              <a:ext cx="137795" cy="88265"/>
            </a:xfrm>
            <a:custGeom>
              <a:avLst/>
              <a:gdLst/>
              <a:ahLst/>
              <a:cxnLst/>
              <a:rect l="l" t="t" r="r" b="b"/>
              <a:pathLst>
                <a:path w="137794" h="88265">
                  <a:moveTo>
                    <a:pt x="135851" y="0"/>
                  </a:moveTo>
                  <a:lnTo>
                    <a:pt x="1930" y="0"/>
                  </a:lnTo>
                  <a:lnTo>
                    <a:pt x="0" y="1917"/>
                  </a:lnTo>
                  <a:lnTo>
                    <a:pt x="0" y="85801"/>
                  </a:lnTo>
                  <a:lnTo>
                    <a:pt x="1930" y="87731"/>
                  </a:lnTo>
                  <a:lnTo>
                    <a:pt x="135851" y="87731"/>
                  </a:lnTo>
                  <a:lnTo>
                    <a:pt x="137782" y="85801"/>
                  </a:lnTo>
                  <a:lnTo>
                    <a:pt x="137782" y="79121"/>
                  </a:lnTo>
                  <a:lnTo>
                    <a:pt x="8610" y="79121"/>
                  </a:lnTo>
                  <a:lnTo>
                    <a:pt x="8610" y="8610"/>
                  </a:lnTo>
                  <a:lnTo>
                    <a:pt x="137782" y="8610"/>
                  </a:lnTo>
                  <a:lnTo>
                    <a:pt x="137782" y="1917"/>
                  </a:lnTo>
                  <a:lnTo>
                    <a:pt x="135851" y="0"/>
                  </a:lnTo>
                  <a:close/>
                </a:path>
                <a:path w="137794" h="88265">
                  <a:moveTo>
                    <a:pt x="137782" y="8610"/>
                  </a:moveTo>
                  <a:lnTo>
                    <a:pt x="129171" y="8610"/>
                  </a:lnTo>
                  <a:lnTo>
                    <a:pt x="129171" y="79121"/>
                  </a:lnTo>
                  <a:lnTo>
                    <a:pt x="137782" y="79121"/>
                  </a:lnTo>
                  <a:lnTo>
                    <a:pt x="137782" y="8610"/>
                  </a:lnTo>
                  <a:close/>
                </a:path>
              </a:pathLst>
            </a:custGeom>
            <a:solidFill>
              <a:srgbClr val="271E00"/>
            </a:solidFill>
          </p:spPr>
          <p:txBody>
            <a:bodyPr wrap="square" lIns="0" tIns="0" rIns="0" bIns="0" rtlCol="0"/>
            <a:lstStyle/>
            <a:p>
              <a:endParaRPr sz="1227"/>
            </a:p>
          </p:txBody>
        </p:sp>
        <p:sp>
          <p:nvSpPr>
            <p:cNvPr id="29" name="object 29"/>
            <p:cNvSpPr/>
            <p:nvPr/>
          </p:nvSpPr>
          <p:spPr>
            <a:xfrm>
              <a:off x="754761" y="8398814"/>
              <a:ext cx="129539" cy="198120"/>
            </a:xfrm>
            <a:custGeom>
              <a:avLst/>
              <a:gdLst/>
              <a:ahLst/>
              <a:cxnLst/>
              <a:rect l="l" t="t" r="r" b="b"/>
              <a:pathLst>
                <a:path w="129540" h="198120">
                  <a:moveTo>
                    <a:pt x="107696" y="0"/>
                  </a:moveTo>
                  <a:lnTo>
                    <a:pt x="21488" y="0"/>
                  </a:lnTo>
                  <a:lnTo>
                    <a:pt x="21488" y="19685"/>
                  </a:lnTo>
                  <a:lnTo>
                    <a:pt x="107696" y="19685"/>
                  </a:lnTo>
                  <a:lnTo>
                    <a:pt x="107696" y="0"/>
                  </a:lnTo>
                  <a:close/>
                </a:path>
                <a:path w="129540" h="198120">
                  <a:moveTo>
                    <a:pt x="129171" y="46189"/>
                  </a:moveTo>
                  <a:lnTo>
                    <a:pt x="127076" y="35902"/>
                  </a:lnTo>
                  <a:lnTo>
                    <a:pt x="121386" y="27470"/>
                  </a:lnTo>
                  <a:lnTo>
                    <a:pt x="112966" y="21780"/>
                  </a:lnTo>
                  <a:lnTo>
                    <a:pt x="102679" y="19697"/>
                  </a:lnTo>
                  <a:lnTo>
                    <a:pt x="26492" y="19697"/>
                  </a:lnTo>
                  <a:lnTo>
                    <a:pt x="16205" y="21780"/>
                  </a:lnTo>
                  <a:lnTo>
                    <a:pt x="7785" y="27470"/>
                  </a:lnTo>
                  <a:lnTo>
                    <a:pt x="2095" y="35902"/>
                  </a:lnTo>
                  <a:lnTo>
                    <a:pt x="0" y="46189"/>
                  </a:lnTo>
                  <a:lnTo>
                    <a:pt x="0" y="171437"/>
                  </a:lnTo>
                  <a:lnTo>
                    <a:pt x="2095" y="181724"/>
                  </a:lnTo>
                  <a:lnTo>
                    <a:pt x="7785" y="190144"/>
                  </a:lnTo>
                  <a:lnTo>
                    <a:pt x="16205" y="195834"/>
                  </a:lnTo>
                  <a:lnTo>
                    <a:pt x="26492" y="197929"/>
                  </a:lnTo>
                  <a:lnTo>
                    <a:pt x="102679" y="197929"/>
                  </a:lnTo>
                  <a:lnTo>
                    <a:pt x="112966" y="195834"/>
                  </a:lnTo>
                  <a:lnTo>
                    <a:pt x="121386" y="190144"/>
                  </a:lnTo>
                  <a:lnTo>
                    <a:pt x="127076" y="181724"/>
                  </a:lnTo>
                  <a:lnTo>
                    <a:pt x="129171" y="171437"/>
                  </a:lnTo>
                  <a:lnTo>
                    <a:pt x="129171" y="46189"/>
                  </a:lnTo>
                  <a:close/>
                </a:path>
              </a:pathLst>
            </a:custGeom>
            <a:solidFill>
              <a:srgbClr val="FFFFFF"/>
            </a:solidFill>
          </p:spPr>
          <p:txBody>
            <a:bodyPr wrap="square" lIns="0" tIns="0" rIns="0" bIns="0" rtlCol="0"/>
            <a:lstStyle/>
            <a:p>
              <a:endParaRPr sz="1227"/>
            </a:p>
          </p:txBody>
        </p:sp>
        <p:sp>
          <p:nvSpPr>
            <p:cNvPr id="30" name="object 30"/>
            <p:cNvSpPr/>
            <p:nvPr/>
          </p:nvSpPr>
          <p:spPr>
            <a:xfrm>
              <a:off x="750455" y="8414195"/>
              <a:ext cx="137795" cy="187325"/>
            </a:xfrm>
            <a:custGeom>
              <a:avLst/>
              <a:gdLst/>
              <a:ahLst/>
              <a:cxnLst/>
              <a:rect l="l" t="t" r="r" b="b"/>
              <a:pathLst>
                <a:path w="137794" h="187325">
                  <a:moveTo>
                    <a:pt x="106997" y="0"/>
                  </a:moveTo>
                  <a:lnTo>
                    <a:pt x="30797" y="0"/>
                  </a:lnTo>
                  <a:lnTo>
                    <a:pt x="18821" y="2424"/>
                  </a:lnTo>
                  <a:lnTo>
                    <a:pt x="9031" y="9031"/>
                  </a:lnTo>
                  <a:lnTo>
                    <a:pt x="2424" y="18821"/>
                  </a:lnTo>
                  <a:lnTo>
                    <a:pt x="0" y="30797"/>
                  </a:lnTo>
                  <a:lnTo>
                    <a:pt x="0" y="156044"/>
                  </a:lnTo>
                  <a:lnTo>
                    <a:pt x="2424" y="168020"/>
                  </a:lnTo>
                  <a:lnTo>
                    <a:pt x="9031" y="177811"/>
                  </a:lnTo>
                  <a:lnTo>
                    <a:pt x="18821" y="184418"/>
                  </a:lnTo>
                  <a:lnTo>
                    <a:pt x="30797" y="186842"/>
                  </a:lnTo>
                  <a:lnTo>
                    <a:pt x="106997" y="186842"/>
                  </a:lnTo>
                  <a:lnTo>
                    <a:pt x="118971" y="184418"/>
                  </a:lnTo>
                  <a:lnTo>
                    <a:pt x="128134" y="178231"/>
                  </a:lnTo>
                  <a:lnTo>
                    <a:pt x="30797" y="178231"/>
                  </a:lnTo>
                  <a:lnTo>
                    <a:pt x="22171" y="176486"/>
                  </a:lnTo>
                  <a:lnTo>
                    <a:pt x="15117" y="171729"/>
                  </a:lnTo>
                  <a:lnTo>
                    <a:pt x="10357" y="164676"/>
                  </a:lnTo>
                  <a:lnTo>
                    <a:pt x="8610" y="156044"/>
                  </a:lnTo>
                  <a:lnTo>
                    <a:pt x="8610" y="30797"/>
                  </a:lnTo>
                  <a:lnTo>
                    <a:pt x="10357" y="22171"/>
                  </a:lnTo>
                  <a:lnTo>
                    <a:pt x="15117" y="15117"/>
                  </a:lnTo>
                  <a:lnTo>
                    <a:pt x="22171" y="10357"/>
                  </a:lnTo>
                  <a:lnTo>
                    <a:pt x="30797" y="8610"/>
                  </a:lnTo>
                  <a:lnTo>
                    <a:pt x="128134" y="8610"/>
                  </a:lnTo>
                  <a:lnTo>
                    <a:pt x="118971" y="2424"/>
                  </a:lnTo>
                  <a:lnTo>
                    <a:pt x="106997" y="0"/>
                  </a:lnTo>
                  <a:close/>
                </a:path>
                <a:path w="137794" h="187325">
                  <a:moveTo>
                    <a:pt x="128134" y="8610"/>
                  </a:moveTo>
                  <a:lnTo>
                    <a:pt x="106997" y="8610"/>
                  </a:lnTo>
                  <a:lnTo>
                    <a:pt x="115621" y="10357"/>
                  </a:lnTo>
                  <a:lnTo>
                    <a:pt x="122670" y="15117"/>
                  </a:lnTo>
                  <a:lnTo>
                    <a:pt x="127426" y="22171"/>
                  </a:lnTo>
                  <a:lnTo>
                    <a:pt x="129171" y="30797"/>
                  </a:lnTo>
                  <a:lnTo>
                    <a:pt x="129171" y="156044"/>
                  </a:lnTo>
                  <a:lnTo>
                    <a:pt x="127426" y="164676"/>
                  </a:lnTo>
                  <a:lnTo>
                    <a:pt x="122670" y="171729"/>
                  </a:lnTo>
                  <a:lnTo>
                    <a:pt x="115621" y="176486"/>
                  </a:lnTo>
                  <a:lnTo>
                    <a:pt x="106997" y="178231"/>
                  </a:lnTo>
                  <a:lnTo>
                    <a:pt x="128134" y="178231"/>
                  </a:lnTo>
                  <a:lnTo>
                    <a:pt x="128757" y="177811"/>
                  </a:lnTo>
                  <a:lnTo>
                    <a:pt x="135359" y="168020"/>
                  </a:lnTo>
                  <a:lnTo>
                    <a:pt x="137782" y="156044"/>
                  </a:lnTo>
                  <a:lnTo>
                    <a:pt x="137782" y="30797"/>
                  </a:lnTo>
                  <a:lnTo>
                    <a:pt x="135359" y="18821"/>
                  </a:lnTo>
                  <a:lnTo>
                    <a:pt x="128757" y="9031"/>
                  </a:lnTo>
                  <a:lnTo>
                    <a:pt x="128134" y="8610"/>
                  </a:lnTo>
                  <a:close/>
                </a:path>
              </a:pathLst>
            </a:custGeom>
            <a:solidFill>
              <a:srgbClr val="271E00"/>
            </a:solidFill>
          </p:spPr>
          <p:txBody>
            <a:bodyPr wrap="square" lIns="0" tIns="0" rIns="0" bIns="0" rtlCol="0"/>
            <a:lstStyle/>
            <a:p>
              <a:endParaRPr sz="1227"/>
            </a:p>
          </p:txBody>
        </p:sp>
        <p:sp>
          <p:nvSpPr>
            <p:cNvPr id="31" name="object 31"/>
            <p:cNvSpPr/>
            <p:nvPr/>
          </p:nvSpPr>
          <p:spPr>
            <a:xfrm>
              <a:off x="761502" y="8335320"/>
              <a:ext cx="116205" cy="63500"/>
            </a:xfrm>
            <a:custGeom>
              <a:avLst/>
              <a:gdLst/>
              <a:ahLst/>
              <a:cxnLst/>
              <a:rect l="l" t="t" r="r" b="b"/>
              <a:pathLst>
                <a:path w="116205" h="63500">
                  <a:moveTo>
                    <a:pt x="112433" y="0"/>
                  </a:moveTo>
                  <a:lnTo>
                    <a:pt x="3263" y="0"/>
                  </a:lnTo>
                  <a:lnTo>
                    <a:pt x="0" y="3263"/>
                  </a:lnTo>
                  <a:lnTo>
                    <a:pt x="0" y="60223"/>
                  </a:lnTo>
                  <a:lnTo>
                    <a:pt x="3263" y="63487"/>
                  </a:lnTo>
                  <a:lnTo>
                    <a:pt x="108432" y="63487"/>
                  </a:lnTo>
                  <a:lnTo>
                    <a:pt x="112433" y="63487"/>
                  </a:lnTo>
                  <a:lnTo>
                    <a:pt x="115696" y="60223"/>
                  </a:lnTo>
                  <a:lnTo>
                    <a:pt x="115696" y="3263"/>
                  </a:lnTo>
                  <a:lnTo>
                    <a:pt x="112433" y="0"/>
                  </a:lnTo>
                  <a:close/>
                </a:path>
              </a:pathLst>
            </a:custGeom>
            <a:solidFill>
              <a:srgbClr val="FDBE6A"/>
            </a:solidFill>
          </p:spPr>
          <p:txBody>
            <a:bodyPr wrap="square" lIns="0" tIns="0" rIns="0" bIns="0" rtlCol="0"/>
            <a:lstStyle/>
            <a:p>
              <a:endParaRPr sz="1227"/>
            </a:p>
          </p:txBody>
        </p:sp>
        <p:sp>
          <p:nvSpPr>
            <p:cNvPr id="32" name="object 32"/>
            <p:cNvSpPr/>
            <p:nvPr/>
          </p:nvSpPr>
          <p:spPr>
            <a:xfrm>
              <a:off x="757186" y="8331009"/>
              <a:ext cx="124460" cy="92075"/>
            </a:xfrm>
            <a:custGeom>
              <a:avLst/>
              <a:gdLst/>
              <a:ahLst/>
              <a:cxnLst/>
              <a:rect l="l" t="t" r="r" b="b"/>
              <a:pathLst>
                <a:path w="124459" h="92075">
                  <a:moveTo>
                    <a:pt x="124307" y="5181"/>
                  </a:moveTo>
                  <a:lnTo>
                    <a:pt x="119113" y="0"/>
                  </a:lnTo>
                  <a:lnTo>
                    <a:pt x="115697" y="0"/>
                  </a:lnTo>
                  <a:lnTo>
                    <a:pt x="115697" y="9956"/>
                  </a:lnTo>
                  <a:lnTo>
                    <a:pt x="115697" y="62166"/>
                  </a:lnTo>
                  <a:lnTo>
                    <a:pt x="114376" y="63487"/>
                  </a:lnTo>
                  <a:lnTo>
                    <a:pt x="9969" y="63487"/>
                  </a:lnTo>
                  <a:lnTo>
                    <a:pt x="8636" y="62166"/>
                  </a:lnTo>
                  <a:lnTo>
                    <a:pt x="8610" y="9956"/>
                  </a:lnTo>
                  <a:lnTo>
                    <a:pt x="9969" y="8610"/>
                  </a:lnTo>
                  <a:lnTo>
                    <a:pt x="114338" y="8610"/>
                  </a:lnTo>
                  <a:lnTo>
                    <a:pt x="115697" y="9956"/>
                  </a:lnTo>
                  <a:lnTo>
                    <a:pt x="115697" y="0"/>
                  </a:lnTo>
                  <a:lnTo>
                    <a:pt x="5194" y="0"/>
                  </a:lnTo>
                  <a:lnTo>
                    <a:pt x="0" y="5181"/>
                  </a:lnTo>
                  <a:lnTo>
                    <a:pt x="0" y="66916"/>
                  </a:lnTo>
                  <a:lnTo>
                    <a:pt x="5194" y="72097"/>
                  </a:lnTo>
                  <a:lnTo>
                    <a:pt x="14744" y="72097"/>
                  </a:lnTo>
                  <a:lnTo>
                    <a:pt x="14744" y="89877"/>
                  </a:lnTo>
                  <a:lnTo>
                    <a:pt x="16675" y="91808"/>
                  </a:lnTo>
                  <a:lnTo>
                    <a:pt x="19050" y="91808"/>
                  </a:lnTo>
                  <a:lnTo>
                    <a:pt x="21424" y="91808"/>
                  </a:lnTo>
                  <a:lnTo>
                    <a:pt x="23355" y="89877"/>
                  </a:lnTo>
                  <a:lnTo>
                    <a:pt x="23355" y="72097"/>
                  </a:lnTo>
                  <a:lnTo>
                    <a:pt x="100952" y="72097"/>
                  </a:lnTo>
                  <a:lnTo>
                    <a:pt x="100952" y="89877"/>
                  </a:lnTo>
                  <a:lnTo>
                    <a:pt x="102882" y="91808"/>
                  </a:lnTo>
                  <a:lnTo>
                    <a:pt x="105257" y="91808"/>
                  </a:lnTo>
                  <a:lnTo>
                    <a:pt x="107632" y="91808"/>
                  </a:lnTo>
                  <a:lnTo>
                    <a:pt x="109562" y="89877"/>
                  </a:lnTo>
                  <a:lnTo>
                    <a:pt x="109562" y="72097"/>
                  </a:lnTo>
                  <a:lnTo>
                    <a:pt x="119113" y="72097"/>
                  </a:lnTo>
                  <a:lnTo>
                    <a:pt x="124307" y="66916"/>
                  </a:lnTo>
                  <a:lnTo>
                    <a:pt x="124307" y="63487"/>
                  </a:lnTo>
                  <a:lnTo>
                    <a:pt x="124307" y="8610"/>
                  </a:lnTo>
                  <a:lnTo>
                    <a:pt x="124307" y="5181"/>
                  </a:lnTo>
                  <a:close/>
                </a:path>
              </a:pathLst>
            </a:custGeom>
            <a:solidFill>
              <a:srgbClr val="271E00"/>
            </a:solidFill>
          </p:spPr>
          <p:txBody>
            <a:bodyPr wrap="square" lIns="0" tIns="0" rIns="0" bIns="0" rtlCol="0"/>
            <a:lstStyle/>
            <a:p>
              <a:endParaRPr sz="1227"/>
            </a:p>
          </p:txBody>
        </p:sp>
        <p:sp>
          <p:nvSpPr>
            <p:cNvPr id="33" name="object 33"/>
            <p:cNvSpPr/>
            <p:nvPr/>
          </p:nvSpPr>
          <p:spPr>
            <a:xfrm>
              <a:off x="754761" y="8464461"/>
              <a:ext cx="129539" cy="79375"/>
            </a:xfrm>
            <a:custGeom>
              <a:avLst/>
              <a:gdLst/>
              <a:ahLst/>
              <a:cxnLst/>
              <a:rect l="l" t="t" r="r" b="b"/>
              <a:pathLst>
                <a:path w="129540" h="79375">
                  <a:moveTo>
                    <a:pt x="129171" y="0"/>
                  </a:moveTo>
                  <a:lnTo>
                    <a:pt x="0" y="0"/>
                  </a:lnTo>
                  <a:lnTo>
                    <a:pt x="0" y="79121"/>
                  </a:lnTo>
                  <a:lnTo>
                    <a:pt x="129171" y="79121"/>
                  </a:lnTo>
                  <a:lnTo>
                    <a:pt x="129171" y="0"/>
                  </a:lnTo>
                  <a:close/>
                </a:path>
              </a:pathLst>
            </a:custGeom>
            <a:solidFill>
              <a:srgbClr val="FDBE6A"/>
            </a:solidFill>
          </p:spPr>
          <p:txBody>
            <a:bodyPr wrap="square" lIns="0" tIns="0" rIns="0" bIns="0" rtlCol="0"/>
            <a:lstStyle/>
            <a:p>
              <a:endParaRPr sz="1227"/>
            </a:p>
          </p:txBody>
        </p:sp>
        <p:sp>
          <p:nvSpPr>
            <p:cNvPr id="34" name="object 34"/>
            <p:cNvSpPr/>
            <p:nvPr/>
          </p:nvSpPr>
          <p:spPr>
            <a:xfrm>
              <a:off x="750455" y="8460168"/>
              <a:ext cx="137795" cy="88265"/>
            </a:xfrm>
            <a:custGeom>
              <a:avLst/>
              <a:gdLst/>
              <a:ahLst/>
              <a:cxnLst/>
              <a:rect l="l" t="t" r="r" b="b"/>
              <a:pathLst>
                <a:path w="137794" h="88265">
                  <a:moveTo>
                    <a:pt x="135851" y="0"/>
                  </a:moveTo>
                  <a:lnTo>
                    <a:pt x="1930" y="0"/>
                  </a:lnTo>
                  <a:lnTo>
                    <a:pt x="0" y="1917"/>
                  </a:lnTo>
                  <a:lnTo>
                    <a:pt x="0" y="85801"/>
                  </a:lnTo>
                  <a:lnTo>
                    <a:pt x="1930" y="87731"/>
                  </a:lnTo>
                  <a:lnTo>
                    <a:pt x="135851" y="87731"/>
                  </a:lnTo>
                  <a:lnTo>
                    <a:pt x="137782" y="85801"/>
                  </a:lnTo>
                  <a:lnTo>
                    <a:pt x="137782" y="79121"/>
                  </a:lnTo>
                  <a:lnTo>
                    <a:pt x="8610" y="79121"/>
                  </a:lnTo>
                  <a:lnTo>
                    <a:pt x="8610" y="8610"/>
                  </a:lnTo>
                  <a:lnTo>
                    <a:pt x="137782" y="8610"/>
                  </a:lnTo>
                  <a:lnTo>
                    <a:pt x="137782" y="1917"/>
                  </a:lnTo>
                  <a:lnTo>
                    <a:pt x="135851" y="0"/>
                  </a:lnTo>
                  <a:close/>
                </a:path>
                <a:path w="137794" h="88265">
                  <a:moveTo>
                    <a:pt x="137782" y="8610"/>
                  </a:moveTo>
                  <a:lnTo>
                    <a:pt x="129171" y="8610"/>
                  </a:lnTo>
                  <a:lnTo>
                    <a:pt x="129171" y="79121"/>
                  </a:lnTo>
                  <a:lnTo>
                    <a:pt x="137782" y="79121"/>
                  </a:lnTo>
                  <a:lnTo>
                    <a:pt x="137782" y="8610"/>
                  </a:lnTo>
                  <a:close/>
                </a:path>
              </a:pathLst>
            </a:custGeom>
            <a:solidFill>
              <a:srgbClr val="271E00"/>
            </a:solidFill>
          </p:spPr>
          <p:txBody>
            <a:bodyPr wrap="square" lIns="0" tIns="0" rIns="0" bIns="0" rtlCol="0"/>
            <a:lstStyle/>
            <a:p>
              <a:endParaRPr sz="1227"/>
            </a:p>
          </p:txBody>
        </p:sp>
      </p:grpSp>
      <p:sp>
        <p:nvSpPr>
          <p:cNvPr id="35" name="object 35"/>
          <p:cNvSpPr txBox="1"/>
          <p:nvPr/>
        </p:nvSpPr>
        <p:spPr>
          <a:xfrm>
            <a:off x="3811732" y="3014446"/>
            <a:ext cx="2685616" cy="2833043"/>
          </a:xfrm>
          <a:prstGeom prst="rect">
            <a:avLst/>
          </a:prstGeom>
        </p:spPr>
        <p:txBody>
          <a:bodyPr vert="horz" wrap="square" lIns="0" tIns="8659" rIns="0" bIns="0" rtlCol="0">
            <a:spAutoFit/>
          </a:bodyPr>
          <a:lstStyle/>
          <a:p>
            <a:pPr marL="8659">
              <a:spcBef>
                <a:spcPts val="68"/>
              </a:spcBef>
            </a:pPr>
            <a:r>
              <a:rPr sz="818" b="1" spc="44" dirty="0">
                <a:latin typeface="Trebuchet MS"/>
                <a:cs typeface="Trebuchet MS"/>
              </a:rPr>
              <a:t>VACCINE</a:t>
            </a:r>
            <a:r>
              <a:rPr sz="818" b="1" spc="-58" dirty="0">
                <a:latin typeface="Trebuchet MS"/>
                <a:cs typeface="Trebuchet MS"/>
              </a:rPr>
              <a:t> </a:t>
            </a:r>
            <a:r>
              <a:rPr sz="818" b="1" spc="65" dirty="0">
                <a:latin typeface="Trebuchet MS"/>
                <a:cs typeface="Trebuchet MS"/>
              </a:rPr>
              <a:t>SCORES</a:t>
            </a:r>
            <a:endParaRPr sz="818">
              <a:latin typeface="Trebuchet MS"/>
              <a:cs typeface="Trebuchet MS"/>
            </a:endParaRPr>
          </a:p>
          <a:p>
            <a:pPr marL="8659" marR="67539">
              <a:lnSpc>
                <a:spcPct val="111100"/>
              </a:lnSpc>
              <a:spcBef>
                <a:spcPts val="368"/>
              </a:spcBef>
            </a:pPr>
            <a:r>
              <a:rPr sz="614" spc="-24" dirty="0">
                <a:latin typeface="Lucida Sans Unicode"/>
                <a:cs typeface="Lucida Sans Unicode"/>
              </a:rPr>
              <a:t>For</a:t>
            </a:r>
            <a:r>
              <a:rPr sz="614" spc="-27" dirty="0">
                <a:latin typeface="Lucida Sans Unicode"/>
                <a:cs typeface="Lucida Sans Unicode"/>
              </a:rPr>
              <a:t> this</a:t>
            </a:r>
            <a:r>
              <a:rPr sz="614" spc="-24" dirty="0">
                <a:latin typeface="Lucida Sans Unicode"/>
                <a:cs typeface="Lucida Sans Unicode"/>
              </a:rPr>
              <a:t> </a:t>
            </a:r>
            <a:r>
              <a:rPr sz="614" spc="-34" dirty="0">
                <a:latin typeface="Lucida Sans Unicode"/>
                <a:cs typeface="Lucida Sans Unicode"/>
              </a:rPr>
              <a:t>project,</a:t>
            </a:r>
            <a:r>
              <a:rPr sz="614" spc="-27" dirty="0">
                <a:latin typeface="Lucida Sans Unicode"/>
                <a:cs typeface="Lucida Sans Unicode"/>
              </a:rPr>
              <a:t> </a:t>
            </a:r>
            <a:r>
              <a:rPr sz="614" spc="-20" dirty="0">
                <a:latin typeface="Lucida Sans Unicode"/>
                <a:cs typeface="Lucida Sans Unicode"/>
              </a:rPr>
              <a:t>we</a:t>
            </a:r>
            <a:r>
              <a:rPr sz="614" spc="-24" dirty="0">
                <a:latin typeface="Lucida Sans Unicode"/>
                <a:cs typeface="Lucida Sans Unicode"/>
              </a:rPr>
              <a:t> used</a:t>
            </a:r>
            <a:r>
              <a:rPr sz="614" spc="-27" dirty="0">
                <a:latin typeface="Lucida Sans Unicode"/>
                <a:cs typeface="Lucida Sans Unicode"/>
              </a:rPr>
              <a:t> </a:t>
            </a:r>
            <a:r>
              <a:rPr sz="614" spc="-20" dirty="0">
                <a:latin typeface="Lucida Sans Unicode"/>
                <a:cs typeface="Lucida Sans Unicode"/>
              </a:rPr>
              <a:t>several</a:t>
            </a:r>
            <a:r>
              <a:rPr sz="614" spc="-24" dirty="0">
                <a:latin typeface="Lucida Sans Unicode"/>
                <a:cs typeface="Lucida Sans Unicode"/>
              </a:rPr>
              <a:t> </a:t>
            </a:r>
            <a:r>
              <a:rPr sz="614" spc="-20" dirty="0">
                <a:latin typeface="Lucida Sans Unicode"/>
                <a:cs typeface="Lucida Sans Unicode"/>
              </a:rPr>
              <a:t>data</a:t>
            </a:r>
            <a:r>
              <a:rPr sz="614" spc="-27" dirty="0">
                <a:latin typeface="Lucida Sans Unicode"/>
                <a:cs typeface="Lucida Sans Unicode"/>
              </a:rPr>
              <a:t> </a:t>
            </a:r>
            <a:r>
              <a:rPr sz="614" spc="-17" dirty="0">
                <a:latin typeface="Lucida Sans Unicode"/>
                <a:cs typeface="Lucida Sans Unicode"/>
              </a:rPr>
              <a:t>sources</a:t>
            </a:r>
            <a:r>
              <a:rPr sz="614" spc="-24" dirty="0">
                <a:latin typeface="Lucida Sans Unicode"/>
                <a:cs typeface="Lucida Sans Unicode"/>
              </a:rPr>
              <a:t> </a:t>
            </a:r>
            <a:r>
              <a:rPr sz="614" spc="-31" dirty="0">
                <a:latin typeface="Lucida Sans Unicode"/>
                <a:cs typeface="Lucida Sans Unicode"/>
              </a:rPr>
              <a:t>and</a:t>
            </a:r>
            <a:r>
              <a:rPr sz="614" spc="-27" dirty="0">
                <a:latin typeface="Lucida Sans Unicode"/>
                <a:cs typeface="Lucida Sans Unicode"/>
              </a:rPr>
              <a:t> </a:t>
            </a:r>
            <a:r>
              <a:rPr sz="614" spc="-41" dirty="0">
                <a:latin typeface="Lucida Sans Unicode"/>
                <a:cs typeface="Lucida Sans Unicode"/>
              </a:rPr>
              <a:t>broke</a:t>
            </a:r>
            <a:r>
              <a:rPr sz="614" spc="-24" dirty="0">
                <a:latin typeface="Lucida Sans Unicode"/>
                <a:cs typeface="Lucida Sans Unicode"/>
              </a:rPr>
              <a:t> </a:t>
            </a:r>
            <a:r>
              <a:rPr sz="614" spc="-31" dirty="0">
                <a:latin typeface="Lucida Sans Unicode"/>
                <a:cs typeface="Lucida Sans Unicode"/>
              </a:rPr>
              <a:t>them</a:t>
            </a:r>
            <a:r>
              <a:rPr sz="614" spc="-27" dirty="0">
                <a:latin typeface="Lucida Sans Unicode"/>
                <a:cs typeface="Lucida Sans Unicode"/>
              </a:rPr>
              <a:t> </a:t>
            </a:r>
            <a:r>
              <a:rPr sz="614" spc="-34" dirty="0">
                <a:latin typeface="Lucida Sans Unicode"/>
                <a:cs typeface="Lucida Sans Unicode"/>
              </a:rPr>
              <a:t>into</a:t>
            </a:r>
            <a:r>
              <a:rPr sz="614" spc="-24" dirty="0">
                <a:latin typeface="Lucida Sans Unicode"/>
                <a:cs typeface="Lucida Sans Unicode"/>
              </a:rPr>
              <a:t> </a:t>
            </a:r>
            <a:r>
              <a:rPr sz="614" spc="-7" dirty="0">
                <a:latin typeface="Lucida Sans Unicode"/>
                <a:cs typeface="Lucida Sans Unicode"/>
              </a:rPr>
              <a:t>three </a:t>
            </a:r>
            <a:r>
              <a:rPr sz="614" spc="-24" dirty="0">
                <a:latin typeface="Lucida Sans Unicode"/>
                <a:cs typeface="Lucida Sans Unicode"/>
              </a:rPr>
              <a:t>distinct</a:t>
            </a:r>
            <a:r>
              <a:rPr sz="614" spc="-20" dirty="0">
                <a:latin typeface="Lucida Sans Unicode"/>
                <a:cs typeface="Lucida Sans Unicode"/>
              </a:rPr>
              <a:t> </a:t>
            </a:r>
            <a:r>
              <a:rPr sz="614" spc="-17" dirty="0">
                <a:latin typeface="Lucida Sans Unicode"/>
                <a:cs typeface="Lucida Sans Unicode"/>
              </a:rPr>
              <a:t>vaccine</a:t>
            </a:r>
            <a:r>
              <a:rPr sz="614" spc="-20" dirty="0">
                <a:latin typeface="Lucida Sans Unicode"/>
                <a:cs typeface="Lucida Sans Unicode"/>
              </a:rPr>
              <a:t> </a:t>
            </a:r>
            <a:r>
              <a:rPr sz="614" spc="-17" dirty="0">
                <a:latin typeface="Lucida Sans Unicode"/>
                <a:cs typeface="Lucida Sans Unicode"/>
              </a:rPr>
              <a:t>scores.</a:t>
            </a:r>
            <a:r>
              <a:rPr sz="614" spc="-20" dirty="0">
                <a:latin typeface="Lucida Sans Unicode"/>
                <a:cs typeface="Lucida Sans Unicode"/>
              </a:rPr>
              <a:t> These </a:t>
            </a:r>
            <a:r>
              <a:rPr sz="614" spc="-27" dirty="0">
                <a:latin typeface="Lucida Sans Unicode"/>
                <a:cs typeface="Lucida Sans Unicode"/>
              </a:rPr>
              <a:t>include</a:t>
            </a:r>
            <a:r>
              <a:rPr sz="614" spc="-20" dirty="0">
                <a:latin typeface="Lucida Sans Unicode"/>
                <a:cs typeface="Lucida Sans Unicode"/>
              </a:rPr>
              <a:t> </a:t>
            </a:r>
            <a:r>
              <a:rPr sz="614" spc="-7" dirty="0">
                <a:latin typeface="Lucida Sans Unicode"/>
                <a:cs typeface="Lucida Sans Unicode"/>
              </a:rPr>
              <a:t>a</a:t>
            </a:r>
            <a:r>
              <a:rPr sz="614" spc="-20" dirty="0">
                <a:latin typeface="Lucida Sans Unicode"/>
                <a:cs typeface="Lucida Sans Unicode"/>
              </a:rPr>
              <a:t> vaccination </a:t>
            </a:r>
            <a:r>
              <a:rPr sz="614" spc="-24" dirty="0">
                <a:latin typeface="Lucida Sans Unicode"/>
                <a:cs typeface="Lucida Sans Unicode"/>
              </a:rPr>
              <a:t>score,</a:t>
            </a:r>
            <a:r>
              <a:rPr sz="614" spc="-20" dirty="0">
                <a:latin typeface="Lucida Sans Unicode"/>
                <a:cs typeface="Lucida Sans Unicode"/>
              </a:rPr>
              <a:t> </a:t>
            </a:r>
            <a:r>
              <a:rPr sz="614" spc="-7" dirty="0">
                <a:latin typeface="Lucida Sans Unicode"/>
                <a:cs typeface="Lucida Sans Unicode"/>
              </a:rPr>
              <a:t>a</a:t>
            </a:r>
            <a:r>
              <a:rPr sz="614" spc="-20" dirty="0">
                <a:latin typeface="Lucida Sans Unicode"/>
                <a:cs typeface="Lucida Sans Unicode"/>
              </a:rPr>
              <a:t> </a:t>
            </a:r>
            <a:r>
              <a:rPr sz="614" spc="-7" dirty="0">
                <a:latin typeface="Lucida Sans Unicode"/>
                <a:cs typeface="Lucida Sans Unicode"/>
              </a:rPr>
              <a:t>vulnerability </a:t>
            </a:r>
            <a:r>
              <a:rPr sz="614" spc="-24" dirty="0">
                <a:latin typeface="Lucida Sans Unicode"/>
                <a:cs typeface="Lucida Sans Unicode"/>
              </a:rPr>
              <a:t>score, </a:t>
            </a:r>
            <a:r>
              <a:rPr sz="614" spc="-31" dirty="0">
                <a:latin typeface="Lucida Sans Unicode"/>
                <a:cs typeface="Lucida Sans Unicode"/>
              </a:rPr>
              <a:t>and</a:t>
            </a:r>
            <a:r>
              <a:rPr sz="614" spc="-24" dirty="0">
                <a:latin typeface="Lucida Sans Unicode"/>
                <a:cs typeface="Lucida Sans Unicode"/>
              </a:rPr>
              <a:t> </a:t>
            </a:r>
            <a:r>
              <a:rPr sz="614" spc="-27" dirty="0">
                <a:latin typeface="Lucida Sans Unicode"/>
                <a:cs typeface="Lucida Sans Unicode"/>
              </a:rPr>
              <a:t>an</a:t>
            </a:r>
            <a:r>
              <a:rPr sz="614" spc="-24" dirty="0">
                <a:latin typeface="Lucida Sans Unicode"/>
                <a:cs typeface="Lucida Sans Unicode"/>
              </a:rPr>
              <a:t> </a:t>
            </a:r>
            <a:r>
              <a:rPr sz="614" dirty="0">
                <a:latin typeface="Lucida Sans Unicode"/>
                <a:cs typeface="Lucida Sans Unicode"/>
              </a:rPr>
              <a:t>access</a:t>
            </a:r>
            <a:r>
              <a:rPr sz="614" spc="-24" dirty="0">
                <a:latin typeface="Lucida Sans Unicode"/>
                <a:cs typeface="Lucida Sans Unicode"/>
              </a:rPr>
              <a:t> </a:t>
            </a:r>
            <a:r>
              <a:rPr sz="614" spc="-20" dirty="0">
                <a:latin typeface="Lucida Sans Unicode"/>
                <a:cs typeface="Lucida Sans Unicode"/>
              </a:rPr>
              <a:t>score. </a:t>
            </a:r>
            <a:r>
              <a:rPr sz="614" spc="-27" dirty="0">
                <a:latin typeface="Lucida Sans Unicode"/>
                <a:cs typeface="Lucida Sans Unicode"/>
              </a:rPr>
              <a:t>The</a:t>
            </a:r>
            <a:r>
              <a:rPr sz="614" spc="-24" dirty="0">
                <a:latin typeface="Lucida Sans Unicode"/>
                <a:cs typeface="Lucida Sans Unicode"/>
              </a:rPr>
              <a:t> </a:t>
            </a:r>
            <a:r>
              <a:rPr sz="614" spc="-20" dirty="0">
                <a:latin typeface="Lucida Sans Unicode"/>
                <a:cs typeface="Lucida Sans Unicode"/>
              </a:rPr>
              <a:t>vaccination</a:t>
            </a:r>
            <a:r>
              <a:rPr sz="614" spc="-24" dirty="0">
                <a:latin typeface="Lucida Sans Unicode"/>
                <a:cs typeface="Lucida Sans Unicode"/>
              </a:rPr>
              <a:t> </a:t>
            </a:r>
            <a:r>
              <a:rPr sz="614" spc="-17" dirty="0">
                <a:latin typeface="Lucida Sans Unicode"/>
                <a:cs typeface="Lucida Sans Unicode"/>
              </a:rPr>
              <a:t>score</a:t>
            </a:r>
            <a:r>
              <a:rPr sz="614" spc="-24" dirty="0">
                <a:latin typeface="Lucida Sans Unicode"/>
                <a:cs typeface="Lucida Sans Unicode"/>
              </a:rPr>
              <a:t> </a:t>
            </a:r>
            <a:r>
              <a:rPr sz="614" spc="-20" dirty="0">
                <a:latin typeface="Lucida Sans Unicode"/>
                <a:cs typeface="Lucida Sans Unicode"/>
              </a:rPr>
              <a:t>measures </a:t>
            </a:r>
            <a:r>
              <a:rPr sz="614" spc="-7" dirty="0">
                <a:latin typeface="Lucida Sans Unicode"/>
                <a:cs typeface="Lucida Sans Unicode"/>
              </a:rPr>
              <a:t>vaccination </a:t>
            </a:r>
            <a:r>
              <a:rPr sz="614" spc="-20" dirty="0">
                <a:latin typeface="Lucida Sans Unicode"/>
                <a:cs typeface="Lucida Sans Unicode"/>
              </a:rPr>
              <a:t>rates</a:t>
            </a:r>
            <a:r>
              <a:rPr sz="614" spc="-27" dirty="0">
                <a:latin typeface="Lucida Sans Unicode"/>
                <a:cs typeface="Lucida Sans Unicode"/>
              </a:rPr>
              <a:t> </a:t>
            </a:r>
            <a:r>
              <a:rPr sz="614" spc="-37" dirty="0">
                <a:latin typeface="Lucida Sans Unicode"/>
                <a:cs typeface="Lucida Sans Unicode"/>
              </a:rPr>
              <a:t>in</a:t>
            </a:r>
            <a:r>
              <a:rPr sz="614" spc="-27" dirty="0">
                <a:latin typeface="Lucida Sans Unicode"/>
                <a:cs typeface="Lucida Sans Unicode"/>
              </a:rPr>
              <a:t> that </a:t>
            </a:r>
            <a:r>
              <a:rPr sz="614" spc="-24" dirty="0">
                <a:latin typeface="Lucida Sans Unicode"/>
                <a:cs typeface="Lucida Sans Unicode"/>
              </a:rPr>
              <a:t>county</a:t>
            </a:r>
            <a:r>
              <a:rPr sz="614" spc="-27" dirty="0">
                <a:latin typeface="Lucida Sans Unicode"/>
                <a:cs typeface="Lucida Sans Unicode"/>
              </a:rPr>
              <a:t> </a:t>
            </a:r>
            <a:r>
              <a:rPr sz="614" spc="-31" dirty="0">
                <a:latin typeface="Lucida Sans Unicode"/>
                <a:cs typeface="Lucida Sans Unicode"/>
              </a:rPr>
              <a:t>and</a:t>
            </a:r>
            <a:r>
              <a:rPr sz="614" spc="-27" dirty="0">
                <a:latin typeface="Lucida Sans Unicode"/>
                <a:cs typeface="Lucida Sans Unicode"/>
              </a:rPr>
              <a:t> </a:t>
            </a:r>
            <a:r>
              <a:rPr sz="614" spc="-24" dirty="0">
                <a:latin typeface="Lucida Sans Unicode"/>
                <a:cs typeface="Lucida Sans Unicode"/>
              </a:rPr>
              <a:t>includes </a:t>
            </a:r>
            <a:r>
              <a:rPr sz="614" spc="34" dirty="0">
                <a:latin typeface="Lucida Sans Unicode"/>
                <a:cs typeface="Lucida Sans Unicode"/>
              </a:rPr>
              <a:t>%</a:t>
            </a:r>
            <a:r>
              <a:rPr sz="614" spc="-27" dirty="0">
                <a:latin typeface="Lucida Sans Unicode"/>
                <a:cs typeface="Lucida Sans Unicode"/>
              </a:rPr>
              <a:t> of </a:t>
            </a:r>
            <a:r>
              <a:rPr sz="614" spc="-31" dirty="0">
                <a:latin typeface="Lucida Sans Unicode"/>
                <a:cs typeface="Lucida Sans Unicode"/>
              </a:rPr>
              <a:t>the</a:t>
            </a:r>
            <a:r>
              <a:rPr sz="614" spc="-27" dirty="0">
                <a:latin typeface="Lucida Sans Unicode"/>
                <a:cs typeface="Lucida Sans Unicode"/>
              </a:rPr>
              <a:t> total </a:t>
            </a:r>
            <a:r>
              <a:rPr sz="614" spc="-34" dirty="0">
                <a:latin typeface="Lucida Sans Unicode"/>
                <a:cs typeface="Lucida Sans Unicode"/>
              </a:rPr>
              <a:t>population</a:t>
            </a:r>
            <a:r>
              <a:rPr sz="614" spc="-24" dirty="0">
                <a:latin typeface="Lucida Sans Unicode"/>
                <a:cs typeface="Lucida Sans Unicode"/>
              </a:rPr>
              <a:t> </a:t>
            </a:r>
            <a:r>
              <a:rPr sz="614" spc="-31" dirty="0">
                <a:latin typeface="Lucida Sans Unicode"/>
                <a:cs typeface="Lucida Sans Unicode"/>
              </a:rPr>
              <a:t>fully</a:t>
            </a:r>
            <a:r>
              <a:rPr sz="614" spc="-27" dirty="0">
                <a:latin typeface="Lucida Sans Unicode"/>
                <a:cs typeface="Lucida Sans Unicode"/>
              </a:rPr>
              <a:t> </a:t>
            </a:r>
            <a:r>
              <a:rPr sz="614" spc="-7" dirty="0">
                <a:latin typeface="Lucida Sans Unicode"/>
                <a:cs typeface="Lucida Sans Unicode"/>
              </a:rPr>
              <a:t>vaccinated,</a:t>
            </a:r>
            <a:endParaRPr sz="614">
              <a:latin typeface="Lucida Sans Unicode"/>
              <a:cs typeface="Lucida Sans Unicode"/>
            </a:endParaRPr>
          </a:p>
          <a:p>
            <a:pPr marL="8659" marR="77496">
              <a:lnSpc>
                <a:spcPct val="111100"/>
              </a:lnSpc>
            </a:pPr>
            <a:r>
              <a:rPr sz="614" spc="34" dirty="0">
                <a:latin typeface="Lucida Sans Unicode"/>
                <a:cs typeface="Lucida Sans Unicode"/>
              </a:rPr>
              <a:t>%</a:t>
            </a:r>
            <a:r>
              <a:rPr sz="614" spc="-17" dirty="0">
                <a:latin typeface="Lucida Sans Unicode"/>
                <a:cs typeface="Lucida Sans Unicode"/>
              </a:rPr>
              <a:t> </a:t>
            </a:r>
            <a:r>
              <a:rPr sz="614" spc="-68" dirty="0">
                <a:latin typeface="Lucida Sans Unicode"/>
                <a:cs typeface="Lucida Sans Unicode"/>
              </a:rPr>
              <a:t>5–11-</a:t>
            </a:r>
            <a:r>
              <a:rPr sz="614" spc="-55" dirty="0">
                <a:latin typeface="Lucida Sans Unicode"/>
                <a:cs typeface="Lucida Sans Unicode"/>
              </a:rPr>
              <a:t>year-</a:t>
            </a:r>
            <a:r>
              <a:rPr sz="614" spc="-24" dirty="0">
                <a:latin typeface="Lucida Sans Unicode"/>
                <a:cs typeface="Lucida Sans Unicode"/>
              </a:rPr>
              <a:t>olds</a:t>
            </a:r>
            <a:r>
              <a:rPr sz="614" spc="-14" dirty="0">
                <a:latin typeface="Lucida Sans Unicode"/>
                <a:cs typeface="Lucida Sans Unicode"/>
              </a:rPr>
              <a:t> </a:t>
            </a:r>
            <a:r>
              <a:rPr sz="614" spc="-31" dirty="0">
                <a:latin typeface="Lucida Sans Unicode"/>
                <a:cs typeface="Lucida Sans Unicode"/>
              </a:rPr>
              <a:t>fully</a:t>
            </a:r>
            <a:r>
              <a:rPr sz="614" spc="-14" dirty="0">
                <a:latin typeface="Lucida Sans Unicode"/>
                <a:cs typeface="Lucida Sans Unicode"/>
              </a:rPr>
              <a:t> </a:t>
            </a:r>
            <a:r>
              <a:rPr sz="614" spc="-24" dirty="0">
                <a:latin typeface="Lucida Sans Unicode"/>
                <a:cs typeface="Lucida Sans Unicode"/>
              </a:rPr>
              <a:t>vaccinated,</a:t>
            </a:r>
            <a:r>
              <a:rPr sz="614" spc="-14" dirty="0">
                <a:latin typeface="Lucida Sans Unicode"/>
                <a:cs typeface="Lucida Sans Unicode"/>
              </a:rPr>
              <a:t> </a:t>
            </a:r>
            <a:r>
              <a:rPr sz="614" spc="-31" dirty="0">
                <a:latin typeface="Lucida Sans Unicode"/>
                <a:cs typeface="Lucida Sans Unicode"/>
              </a:rPr>
              <a:t>and</a:t>
            </a:r>
            <a:r>
              <a:rPr sz="614" spc="-17" dirty="0">
                <a:latin typeface="Lucida Sans Unicode"/>
                <a:cs typeface="Lucida Sans Unicode"/>
              </a:rPr>
              <a:t> </a:t>
            </a:r>
            <a:r>
              <a:rPr sz="614" spc="34" dirty="0">
                <a:latin typeface="Lucida Sans Unicode"/>
                <a:cs typeface="Lucida Sans Unicode"/>
              </a:rPr>
              <a:t>%</a:t>
            </a:r>
            <a:r>
              <a:rPr sz="614" spc="-14" dirty="0">
                <a:latin typeface="Lucida Sans Unicode"/>
                <a:cs typeface="Lucida Sans Unicode"/>
              </a:rPr>
              <a:t> </a:t>
            </a:r>
            <a:r>
              <a:rPr sz="614" spc="-116" dirty="0">
                <a:latin typeface="Lucida Sans Unicode"/>
                <a:cs typeface="Lucida Sans Unicode"/>
              </a:rPr>
              <a:t>12-</a:t>
            </a:r>
            <a:r>
              <a:rPr sz="614" spc="-106" dirty="0">
                <a:latin typeface="Lucida Sans Unicode"/>
                <a:cs typeface="Lucida Sans Unicode"/>
              </a:rPr>
              <a:t>17-</a:t>
            </a:r>
            <a:r>
              <a:rPr sz="614" spc="-55" dirty="0">
                <a:latin typeface="Lucida Sans Unicode"/>
                <a:cs typeface="Lucida Sans Unicode"/>
              </a:rPr>
              <a:t>year-</a:t>
            </a:r>
            <a:r>
              <a:rPr sz="614" spc="-24" dirty="0">
                <a:latin typeface="Lucida Sans Unicode"/>
                <a:cs typeface="Lucida Sans Unicode"/>
              </a:rPr>
              <a:t>olds</a:t>
            </a:r>
            <a:r>
              <a:rPr sz="614" spc="-14" dirty="0">
                <a:latin typeface="Lucida Sans Unicode"/>
                <a:cs typeface="Lucida Sans Unicode"/>
              </a:rPr>
              <a:t> </a:t>
            </a:r>
            <a:r>
              <a:rPr sz="614" spc="-31" dirty="0">
                <a:latin typeface="Lucida Sans Unicode"/>
                <a:cs typeface="Lucida Sans Unicode"/>
              </a:rPr>
              <a:t>fully</a:t>
            </a:r>
            <a:r>
              <a:rPr sz="614" spc="-14" dirty="0">
                <a:latin typeface="Lucida Sans Unicode"/>
                <a:cs typeface="Lucida Sans Unicode"/>
              </a:rPr>
              <a:t> </a:t>
            </a:r>
            <a:r>
              <a:rPr sz="614" spc="-7" dirty="0">
                <a:latin typeface="Lucida Sans Unicode"/>
                <a:cs typeface="Lucida Sans Unicode"/>
              </a:rPr>
              <a:t>vaccinated. </a:t>
            </a:r>
            <a:r>
              <a:rPr sz="614" spc="-27" dirty="0">
                <a:latin typeface="Lucida Sans Unicode"/>
                <a:cs typeface="Lucida Sans Unicode"/>
              </a:rPr>
              <a:t>The</a:t>
            </a:r>
            <a:r>
              <a:rPr sz="614" spc="-14" dirty="0">
                <a:latin typeface="Lucida Sans Unicode"/>
                <a:cs typeface="Lucida Sans Unicode"/>
              </a:rPr>
              <a:t> </a:t>
            </a:r>
            <a:r>
              <a:rPr sz="614" spc="-31" dirty="0">
                <a:latin typeface="Lucida Sans Unicode"/>
                <a:cs typeface="Lucida Sans Unicode"/>
              </a:rPr>
              <a:t>vulnerability</a:t>
            </a:r>
            <a:r>
              <a:rPr sz="614" spc="-10" dirty="0">
                <a:latin typeface="Lucida Sans Unicode"/>
                <a:cs typeface="Lucida Sans Unicode"/>
              </a:rPr>
              <a:t> </a:t>
            </a:r>
            <a:r>
              <a:rPr sz="614" spc="-17" dirty="0">
                <a:latin typeface="Lucida Sans Unicode"/>
                <a:cs typeface="Lucida Sans Unicode"/>
              </a:rPr>
              <a:t>score</a:t>
            </a:r>
            <a:r>
              <a:rPr sz="614" spc="-10" dirty="0">
                <a:latin typeface="Lucida Sans Unicode"/>
                <a:cs typeface="Lucida Sans Unicode"/>
              </a:rPr>
              <a:t> </a:t>
            </a:r>
            <a:r>
              <a:rPr sz="614" spc="-20" dirty="0">
                <a:latin typeface="Lucida Sans Unicode"/>
                <a:cs typeface="Lucida Sans Unicode"/>
              </a:rPr>
              <a:t>measures</a:t>
            </a:r>
            <a:r>
              <a:rPr sz="614" spc="-14" dirty="0">
                <a:latin typeface="Lucida Sans Unicode"/>
                <a:cs typeface="Lucida Sans Unicode"/>
              </a:rPr>
              <a:t> </a:t>
            </a:r>
            <a:r>
              <a:rPr sz="614" spc="-17" dirty="0">
                <a:latin typeface="Lucida Sans Unicode"/>
                <a:cs typeface="Lucida Sans Unicode"/>
              </a:rPr>
              <a:t>characteristics</a:t>
            </a:r>
            <a:r>
              <a:rPr sz="614" spc="-10" dirty="0">
                <a:latin typeface="Lucida Sans Unicode"/>
                <a:cs typeface="Lucida Sans Unicode"/>
              </a:rPr>
              <a:t> </a:t>
            </a:r>
            <a:r>
              <a:rPr sz="614" spc="-27" dirty="0">
                <a:latin typeface="Lucida Sans Unicode"/>
                <a:cs typeface="Lucida Sans Unicode"/>
              </a:rPr>
              <a:t>of</a:t>
            </a:r>
            <a:r>
              <a:rPr sz="614" spc="-10" dirty="0">
                <a:latin typeface="Lucida Sans Unicode"/>
                <a:cs typeface="Lucida Sans Unicode"/>
              </a:rPr>
              <a:t> </a:t>
            </a:r>
            <a:r>
              <a:rPr sz="614" spc="-31" dirty="0">
                <a:latin typeface="Lucida Sans Unicode"/>
                <a:cs typeface="Lucida Sans Unicode"/>
              </a:rPr>
              <a:t>the</a:t>
            </a:r>
            <a:r>
              <a:rPr sz="614" spc="-10" dirty="0">
                <a:latin typeface="Lucida Sans Unicode"/>
                <a:cs typeface="Lucida Sans Unicode"/>
              </a:rPr>
              <a:t> </a:t>
            </a:r>
            <a:r>
              <a:rPr sz="614" spc="-27" dirty="0">
                <a:latin typeface="Lucida Sans Unicode"/>
                <a:cs typeface="Lucida Sans Unicode"/>
              </a:rPr>
              <a:t>patient</a:t>
            </a:r>
            <a:r>
              <a:rPr sz="614" spc="-14" dirty="0">
                <a:latin typeface="Lucida Sans Unicode"/>
                <a:cs typeface="Lucida Sans Unicode"/>
              </a:rPr>
              <a:t> population </a:t>
            </a:r>
            <a:r>
              <a:rPr sz="614" spc="-20" dirty="0">
                <a:latin typeface="Lucida Sans Unicode"/>
                <a:cs typeface="Lucida Sans Unicode"/>
              </a:rPr>
              <a:t>based </a:t>
            </a:r>
            <a:r>
              <a:rPr sz="614" spc="-37" dirty="0">
                <a:latin typeface="Lucida Sans Unicode"/>
                <a:cs typeface="Lucida Sans Unicode"/>
              </a:rPr>
              <a:t>on</a:t>
            </a:r>
            <a:r>
              <a:rPr sz="614" spc="-20" dirty="0">
                <a:latin typeface="Lucida Sans Unicode"/>
                <a:cs typeface="Lucida Sans Unicode"/>
              </a:rPr>
              <a:t> </a:t>
            </a:r>
            <a:r>
              <a:rPr sz="614" spc="-31" dirty="0">
                <a:latin typeface="Lucida Sans Unicode"/>
                <a:cs typeface="Lucida Sans Unicode"/>
              </a:rPr>
              <a:t>the</a:t>
            </a:r>
            <a:r>
              <a:rPr sz="614" spc="-20" dirty="0">
                <a:latin typeface="Lucida Sans Unicode"/>
                <a:cs typeface="Lucida Sans Unicode"/>
              </a:rPr>
              <a:t> </a:t>
            </a:r>
            <a:r>
              <a:rPr sz="614" spc="-37" dirty="0">
                <a:latin typeface="Lucida Sans Unicode"/>
                <a:cs typeface="Lucida Sans Unicode"/>
              </a:rPr>
              <a:t>CDC’s</a:t>
            </a:r>
            <a:r>
              <a:rPr sz="614" spc="-20" dirty="0">
                <a:latin typeface="Lucida Sans Unicode"/>
                <a:cs typeface="Lucida Sans Unicode"/>
              </a:rPr>
              <a:t> </a:t>
            </a:r>
            <a:r>
              <a:rPr sz="614" spc="-7" dirty="0">
                <a:latin typeface="Lucida Sans Unicode"/>
                <a:cs typeface="Lucida Sans Unicode"/>
              </a:rPr>
              <a:t>Social</a:t>
            </a:r>
            <a:r>
              <a:rPr sz="614" spc="-20" dirty="0">
                <a:latin typeface="Lucida Sans Unicode"/>
                <a:cs typeface="Lucida Sans Unicode"/>
              </a:rPr>
              <a:t> </a:t>
            </a:r>
            <a:r>
              <a:rPr sz="614" spc="-31" dirty="0">
                <a:latin typeface="Lucida Sans Unicode"/>
                <a:cs typeface="Lucida Sans Unicode"/>
              </a:rPr>
              <a:t>Vulnerability</a:t>
            </a:r>
            <a:r>
              <a:rPr sz="614" spc="-20" dirty="0">
                <a:latin typeface="Lucida Sans Unicode"/>
                <a:cs typeface="Lucida Sans Unicode"/>
              </a:rPr>
              <a:t> </a:t>
            </a:r>
            <a:r>
              <a:rPr sz="614" spc="-37" dirty="0">
                <a:latin typeface="Lucida Sans Unicode"/>
                <a:cs typeface="Lucida Sans Unicode"/>
              </a:rPr>
              <a:t>Index</a:t>
            </a:r>
            <a:r>
              <a:rPr sz="614" spc="-20" dirty="0">
                <a:latin typeface="Lucida Sans Unicode"/>
                <a:cs typeface="Lucida Sans Unicode"/>
              </a:rPr>
              <a:t> </a:t>
            </a:r>
            <a:r>
              <a:rPr sz="614" spc="-31" dirty="0">
                <a:latin typeface="Lucida Sans Unicode"/>
                <a:cs typeface="Lucida Sans Unicode"/>
              </a:rPr>
              <a:t>and</a:t>
            </a:r>
            <a:r>
              <a:rPr sz="614" spc="-20" dirty="0">
                <a:latin typeface="Lucida Sans Unicode"/>
                <a:cs typeface="Lucida Sans Unicode"/>
              </a:rPr>
              <a:t> </a:t>
            </a:r>
            <a:r>
              <a:rPr sz="614" spc="-58" dirty="0">
                <a:latin typeface="Lucida Sans Unicode"/>
                <a:cs typeface="Lucida Sans Unicode"/>
              </a:rPr>
              <a:t>COVID-</a:t>
            </a:r>
            <a:r>
              <a:rPr sz="614" spc="-68" dirty="0">
                <a:latin typeface="Lucida Sans Unicode"/>
                <a:cs typeface="Lucida Sans Unicode"/>
              </a:rPr>
              <a:t>19</a:t>
            </a:r>
            <a:r>
              <a:rPr sz="614" spc="-20" dirty="0">
                <a:latin typeface="Lucida Sans Unicode"/>
                <a:cs typeface="Lucida Sans Unicode"/>
              </a:rPr>
              <a:t> </a:t>
            </a:r>
            <a:r>
              <a:rPr sz="614" spc="-7" dirty="0">
                <a:latin typeface="Lucida Sans Unicode"/>
                <a:cs typeface="Lucida Sans Unicode"/>
              </a:rPr>
              <a:t>Community </a:t>
            </a:r>
            <a:r>
              <a:rPr sz="614" spc="-31" dirty="0">
                <a:latin typeface="Lucida Sans Unicode"/>
                <a:cs typeface="Lucida Sans Unicode"/>
              </a:rPr>
              <a:t>Vulnerability</a:t>
            </a:r>
            <a:r>
              <a:rPr sz="614" spc="-14" dirty="0">
                <a:latin typeface="Lucida Sans Unicode"/>
                <a:cs typeface="Lucida Sans Unicode"/>
              </a:rPr>
              <a:t> </a:t>
            </a:r>
            <a:r>
              <a:rPr sz="614" spc="-37" dirty="0">
                <a:latin typeface="Lucida Sans Unicode"/>
                <a:cs typeface="Lucida Sans Unicode"/>
              </a:rPr>
              <a:t>Index.</a:t>
            </a:r>
            <a:r>
              <a:rPr sz="614" spc="-10" dirty="0">
                <a:latin typeface="Lucida Sans Unicode"/>
                <a:cs typeface="Lucida Sans Unicode"/>
              </a:rPr>
              <a:t> </a:t>
            </a:r>
            <a:r>
              <a:rPr sz="614" spc="-27" dirty="0">
                <a:latin typeface="Lucida Sans Unicode"/>
                <a:cs typeface="Lucida Sans Unicode"/>
              </a:rPr>
              <a:t>The</a:t>
            </a:r>
            <a:r>
              <a:rPr sz="614" spc="-10" dirty="0">
                <a:latin typeface="Lucida Sans Unicode"/>
                <a:cs typeface="Lucida Sans Unicode"/>
              </a:rPr>
              <a:t> </a:t>
            </a:r>
            <a:r>
              <a:rPr sz="614" dirty="0">
                <a:latin typeface="Lucida Sans Unicode"/>
                <a:cs typeface="Lucida Sans Unicode"/>
              </a:rPr>
              <a:t>access</a:t>
            </a:r>
            <a:r>
              <a:rPr sz="614" spc="-10" dirty="0">
                <a:latin typeface="Lucida Sans Unicode"/>
                <a:cs typeface="Lucida Sans Unicode"/>
              </a:rPr>
              <a:t> </a:t>
            </a:r>
            <a:r>
              <a:rPr sz="614" spc="-17" dirty="0">
                <a:latin typeface="Lucida Sans Unicode"/>
                <a:cs typeface="Lucida Sans Unicode"/>
              </a:rPr>
              <a:t>score</a:t>
            </a:r>
            <a:r>
              <a:rPr sz="614" spc="-10" dirty="0">
                <a:latin typeface="Lucida Sans Unicode"/>
                <a:cs typeface="Lucida Sans Unicode"/>
              </a:rPr>
              <a:t> </a:t>
            </a:r>
            <a:r>
              <a:rPr sz="614" spc="-20" dirty="0">
                <a:latin typeface="Lucida Sans Unicode"/>
                <a:cs typeface="Lucida Sans Unicode"/>
              </a:rPr>
              <a:t>measures</a:t>
            </a:r>
            <a:r>
              <a:rPr sz="614" spc="-10" dirty="0">
                <a:latin typeface="Lucida Sans Unicode"/>
                <a:cs typeface="Lucida Sans Unicode"/>
              </a:rPr>
              <a:t> </a:t>
            </a:r>
            <a:r>
              <a:rPr sz="614" spc="-34" dirty="0">
                <a:latin typeface="Lucida Sans Unicode"/>
                <a:cs typeface="Lucida Sans Unicode"/>
              </a:rPr>
              <a:t>how</a:t>
            </a:r>
            <a:r>
              <a:rPr sz="614" spc="-10" dirty="0">
                <a:latin typeface="Lucida Sans Unicode"/>
                <a:cs typeface="Lucida Sans Unicode"/>
              </a:rPr>
              <a:t> </a:t>
            </a:r>
            <a:r>
              <a:rPr sz="614" spc="-14" dirty="0">
                <a:latin typeface="Lucida Sans Unicode"/>
                <a:cs typeface="Lucida Sans Unicode"/>
              </a:rPr>
              <a:t>accessible</a:t>
            </a:r>
            <a:r>
              <a:rPr sz="614" spc="-10" dirty="0">
                <a:latin typeface="Lucida Sans Unicode"/>
                <a:cs typeface="Lucida Sans Unicode"/>
              </a:rPr>
              <a:t> </a:t>
            </a:r>
            <a:r>
              <a:rPr sz="614" spc="-17" dirty="0">
                <a:latin typeface="Lucida Sans Unicode"/>
                <a:cs typeface="Lucida Sans Unicode"/>
              </a:rPr>
              <a:t>the </a:t>
            </a:r>
            <a:r>
              <a:rPr sz="614" spc="-58" dirty="0">
                <a:latin typeface="Lucida Sans Unicode"/>
                <a:cs typeface="Lucida Sans Unicode"/>
              </a:rPr>
              <a:t>COVID-</a:t>
            </a:r>
            <a:r>
              <a:rPr sz="614" spc="-68" dirty="0">
                <a:latin typeface="Lucida Sans Unicode"/>
                <a:cs typeface="Lucida Sans Unicode"/>
              </a:rPr>
              <a:t>19</a:t>
            </a:r>
            <a:r>
              <a:rPr sz="614" spc="-24" dirty="0">
                <a:latin typeface="Lucida Sans Unicode"/>
                <a:cs typeface="Lucida Sans Unicode"/>
              </a:rPr>
              <a:t> </a:t>
            </a:r>
            <a:r>
              <a:rPr sz="614" spc="-14" dirty="0">
                <a:latin typeface="Lucida Sans Unicode"/>
                <a:cs typeface="Lucida Sans Unicode"/>
              </a:rPr>
              <a:t>vaccines</a:t>
            </a:r>
            <a:r>
              <a:rPr sz="614" spc="-24" dirty="0">
                <a:latin typeface="Lucida Sans Unicode"/>
                <a:cs typeface="Lucida Sans Unicode"/>
              </a:rPr>
              <a:t> are </a:t>
            </a:r>
            <a:r>
              <a:rPr sz="614" spc="-31" dirty="0">
                <a:latin typeface="Lucida Sans Unicode"/>
                <a:cs typeface="Lucida Sans Unicode"/>
              </a:rPr>
              <a:t>and</a:t>
            </a:r>
            <a:r>
              <a:rPr sz="614" spc="-24" dirty="0">
                <a:latin typeface="Lucida Sans Unicode"/>
                <a:cs typeface="Lucida Sans Unicode"/>
              </a:rPr>
              <a:t> includes </a:t>
            </a:r>
            <a:r>
              <a:rPr sz="614" spc="-31" dirty="0">
                <a:latin typeface="Lucida Sans Unicode"/>
                <a:cs typeface="Lucida Sans Unicode"/>
              </a:rPr>
              <a:t>the</a:t>
            </a:r>
            <a:r>
              <a:rPr sz="614" spc="-24" dirty="0">
                <a:latin typeface="Lucida Sans Unicode"/>
                <a:cs typeface="Lucida Sans Unicode"/>
              </a:rPr>
              <a:t> </a:t>
            </a:r>
            <a:r>
              <a:rPr sz="614" spc="-27" dirty="0">
                <a:latin typeface="Lucida Sans Unicode"/>
                <a:cs typeface="Lucida Sans Unicode"/>
              </a:rPr>
              <a:t>rate</a:t>
            </a:r>
            <a:r>
              <a:rPr sz="614" spc="-24" dirty="0">
                <a:latin typeface="Lucida Sans Unicode"/>
                <a:cs typeface="Lucida Sans Unicode"/>
              </a:rPr>
              <a:t> </a:t>
            </a:r>
            <a:r>
              <a:rPr sz="614" spc="-27" dirty="0">
                <a:latin typeface="Lucida Sans Unicode"/>
                <a:cs typeface="Lucida Sans Unicode"/>
              </a:rPr>
              <a:t>of</a:t>
            </a:r>
            <a:r>
              <a:rPr sz="614" spc="-20" dirty="0">
                <a:latin typeface="Lucida Sans Unicode"/>
                <a:cs typeface="Lucida Sans Unicode"/>
              </a:rPr>
              <a:t> </a:t>
            </a:r>
            <a:r>
              <a:rPr sz="614" spc="-31" dirty="0">
                <a:latin typeface="Lucida Sans Unicode"/>
                <a:cs typeface="Lucida Sans Unicode"/>
              </a:rPr>
              <a:t>primary</a:t>
            </a:r>
            <a:r>
              <a:rPr sz="614" spc="-24" dirty="0">
                <a:latin typeface="Lucida Sans Unicode"/>
                <a:cs typeface="Lucida Sans Unicode"/>
              </a:rPr>
              <a:t> </a:t>
            </a:r>
            <a:r>
              <a:rPr sz="614" spc="-17" dirty="0">
                <a:latin typeface="Lucida Sans Unicode"/>
                <a:cs typeface="Lucida Sans Unicode"/>
              </a:rPr>
              <a:t>care</a:t>
            </a:r>
            <a:r>
              <a:rPr sz="614" spc="-24" dirty="0">
                <a:latin typeface="Lucida Sans Unicode"/>
                <a:cs typeface="Lucida Sans Unicode"/>
              </a:rPr>
              <a:t> </a:t>
            </a:r>
            <a:r>
              <a:rPr sz="614" spc="-7" dirty="0">
                <a:latin typeface="Lucida Sans Unicode"/>
                <a:cs typeface="Lucida Sans Unicode"/>
              </a:rPr>
              <a:t>physicians, </a:t>
            </a:r>
            <a:r>
              <a:rPr sz="614" spc="-27" dirty="0">
                <a:latin typeface="Lucida Sans Unicode"/>
                <a:cs typeface="Lucida Sans Unicode"/>
              </a:rPr>
              <a:t>rate</a:t>
            </a:r>
            <a:r>
              <a:rPr sz="614" spc="-24" dirty="0">
                <a:latin typeface="Lucida Sans Unicode"/>
                <a:cs typeface="Lucida Sans Unicode"/>
              </a:rPr>
              <a:t> </a:t>
            </a:r>
            <a:r>
              <a:rPr sz="614" spc="-27" dirty="0">
                <a:latin typeface="Lucida Sans Unicode"/>
                <a:cs typeface="Lucida Sans Unicode"/>
              </a:rPr>
              <a:t>of</a:t>
            </a:r>
            <a:r>
              <a:rPr sz="614" spc="-20" dirty="0">
                <a:latin typeface="Lucida Sans Unicode"/>
                <a:cs typeface="Lucida Sans Unicode"/>
              </a:rPr>
              <a:t> </a:t>
            </a:r>
            <a:r>
              <a:rPr sz="614" spc="-24" dirty="0">
                <a:latin typeface="Lucida Sans Unicode"/>
                <a:cs typeface="Lucida Sans Unicode"/>
              </a:rPr>
              <a:t>certified </a:t>
            </a:r>
            <a:r>
              <a:rPr sz="614" spc="-27" dirty="0">
                <a:latin typeface="Lucida Sans Unicode"/>
                <a:cs typeface="Lucida Sans Unicode"/>
              </a:rPr>
              <a:t>pediatricians,</a:t>
            </a:r>
            <a:r>
              <a:rPr sz="614" spc="-20" dirty="0">
                <a:latin typeface="Lucida Sans Unicode"/>
                <a:cs typeface="Lucida Sans Unicode"/>
              </a:rPr>
              <a:t> </a:t>
            </a:r>
            <a:r>
              <a:rPr sz="614" spc="-31" dirty="0">
                <a:latin typeface="Lucida Sans Unicode"/>
                <a:cs typeface="Lucida Sans Unicode"/>
              </a:rPr>
              <a:t>and</a:t>
            </a:r>
            <a:r>
              <a:rPr sz="614" spc="-20" dirty="0">
                <a:latin typeface="Lucida Sans Unicode"/>
                <a:cs typeface="Lucida Sans Unicode"/>
              </a:rPr>
              <a:t> </a:t>
            </a:r>
            <a:r>
              <a:rPr sz="614" spc="-27" dirty="0">
                <a:latin typeface="Lucida Sans Unicode"/>
                <a:cs typeface="Lucida Sans Unicode"/>
              </a:rPr>
              <a:t>rate</a:t>
            </a:r>
            <a:r>
              <a:rPr sz="614" spc="-24" dirty="0">
                <a:latin typeface="Lucida Sans Unicode"/>
                <a:cs typeface="Lucida Sans Unicode"/>
              </a:rPr>
              <a:t> </a:t>
            </a:r>
            <a:r>
              <a:rPr sz="614" spc="-27" dirty="0">
                <a:latin typeface="Lucida Sans Unicode"/>
                <a:cs typeface="Lucida Sans Unicode"/>
              </a:rPr>
              <a:t>of</a:t>
            </a:r>
            <a:r>
              <a:rPr sz="614" spc="-20" dirty="0">
                <a:latin typeface="Lucida Sans Unicode"/>
                <a:cs typeface="Lucida Sans Unicode"/>
              </a:rPr>
              <a:t> locations </a:t>
            </a:r>
            <a:r>
              <a:rPr sz="614" spc="-27" dirty="0">
                <a:latin typeface="Lucida Sans Unicode"/>
                <a:cs typeface="Lucida Sans Unicode"/>
              </a:rPr>
              <a:t>that</a:t>
            </a:r>
            <a:r>
              <a:rPr sz="614" spc="-24" dirty="0">
                <a:latin typeface="Lucida Sans Unicode"/>
                <a:cs typeface="Lucida Sans Unicode"/>
              </a:rPr>
              <a:t> are</a:t>
            </a:r>
            <a:r>
              <a:rPr sz="614" spc="-20" dirty="0">
                <a:latin typeface="Lucida Sans Unicode"/>
                <a:cs typeface="Lucida Sans Unicode"/>
              </a:rPr>
              <a:t> </a:t>
            </a:r>
            <a:r>
              <a:rPr sz="614" spc="-7" dirty="0">
                <a:latin typeface="Lucida Sans Unicode"/>
                <a:cs typeface="Lucida Sans Unicode"/>
              </a:rPr>
              <a:t>currently </a:t>
            </a:r>
            <a:r>
              <a:rPr sz="614" spc="-37" dirty="0">
                <a:latin typeface="Lucida Sans Unicode"/>
                <a:cs typeface="Lucida Sans Unicode"/>
              </a:rPr>
              <a:t>providing</a:t>
            </a:r>
            <a:r>
              <a:rPr sz="614" spc="-17" dirty="0">
                <a:latin typeface="Lucida Sans Unicode"/>
                <a:cs typeface="Lucida Sans Unicode"/>
              </a:rPr>
              <a:t> </a:t>
            </a:r>
            <a:r>
              <a:rPr sz="614" spc="-31" dirty="0">
                <a:latin typeface="Lucida Sans Unicode"/>
                <a:cs typeface="Lucida Sans Unicode"/>
              </a:rPr>
              <a:t>the</a:t>
            </a:r>
            <a:r>
              <a:rPr sz="614" spc="-14" dirty="0">
                <a:latin typeface="Lucida Sans Unicode"/>
                <a:cs typeface="Lucida Sans Unicode"/>
              </a:rPr>
              <a:t> </a:t>
            </a:r>
            <a:r>
              <a:rPr sz="614" spc="-58" dirty="0">
                <a:latin typeface="Lucida Sans Unicode"/>
                <a:cs typeface="Lucida Sans Unicode"/>
              </a:rPr>
              <a:t>COVID-</a:t>
            </a:r>
            <a:r>
              <a:rPr sz="614" spc="-68" dirty="0">
                <a:latin typeface="Lucida Sans Unicode"/>
                <a:cs typeface="Lucida Sans Unicode"/>
              </a:rPr>
              <a:t>19</a:t>
            </a:r>
            <a:r>
              <a:rPr sz="614" spc="-14" dirty="0">
                <a:latin typeface="Lucida Sans Unicode"/>
                <a:cs typeface="Lucida Sans Unicode"/>
              </a:rPr>
              <a:t> </a:t>
            </a:r>
            <a:r>
              <a:rPr sz="614" spc="-7" dirty="0">
                <a:latin typeface="Lucida Sans Unicode"/>
                <a:cs typeface="Lucida Sans Unicode"/>
              </a:rPr>
              <a:t>vaccines.</a:t>
            </a:r>
            <a:endParaRPr sz="614">
              <a:latin typeface="Lucida Sans Unicode"/>
              <a:cs typeface="Lucida Sans Unicode"/>
            </a:endParaRPr>
          </a:p>
          <a:p>
            <a:pPr marL="8659" marR="3464">
              <a:lnSpc>
                <a:spcPct val="111100"/>
              </a:lnSpc>
              <a:spcBef>
                <a:spcPts val="409"/>
              </a:spcBef>
            </a:pPr>
            <a:r>
              <a:rPr sz="614" spc="-31" dirty="0">
                <a:latin typeface="Lucida Sans Unicode"/>
                <a:cs typeface="Lucida Sans Unicode"/>
              </a:rPr>
              <a:t>Then</a:t>
            </a:r>
            <a:r>
              <a:rPr sz="614" spc="-24" dirty="0">
                <a:latin typeface="Lucida Sans Unicode"/>
                <a:cs typeface="Lucida Sans Unicode"/>
              </a:rPr>
              <a:t> </a:t>
            </a:r>
            <a:r>
              <a:rPr sz="614" spc="-17" dirty="0">
                <a:latin typeface="Lucida Sans Unicode"/>
                <a:cs typeface="Lucida Sans Unicode"/>
              </a:rPr>
              <a:t>each</a:t>
            </a:r>
            <a:r>
              <a:rPr sz="614" spc="-24" dirty="0">
                <a:latin typeface="Lucida Sans Unicode"/>
                <a:cs typeface="Lucida Sans Unicode"/>
              </a:rPr>
              <a:t> </a:t>
            </a:r>
            <a:r>
              <a:rPr sz="614" spc="-27" dirty="0">
                <a:latin typeface="Lucida Sans Unicode"/>
                <a:cs typeface="Lucida Sans Unicode"/>
              </a:rPr>
              <a:t>variable</a:t>
            </a:r>
            <a:r>
              <a:rPr sz="614" spc="-24" dirty="0">
                <a:latin typeface="Lucida Sans Unicode"/>
                <a:cs typeface="Lucida Sans Unicode"/>
              </a:rPr>
              <a:t> </a:t>
            </a:r>
            <a:r>
              <a:rPr sz="614" spc="-14" dirty="0">
                <a:latin typeface="Lucida Sans Unicode"/>
                <a:cs typeface="Lucida Sans Unicode"/>
              </a:rPr>
              <a:t>was</a:t>
            </a:r>
            <a:r>
              <a:rPr sz="614" spc="-24" dirty="0">
                <a:latin typeface="Lucida Sans Unicode"/>
                <a:cs typeface="Lucida Sans Unicode"/>
              </a:rPr>
              <a:t> </a:t>
            </a:r>
            <a:r>
              <a:rPr sz="614" spc="-41" dirty="0">
                <a:latin typeface="Lucida Sans Unicode"/>
                <a:cs typeface="Lucida Sans Unicode"/>
              </a:rPr>
              <a:t>broken</a:t>
            </a:r>
            <a:r>
              <a:rPr sz="614" spc="-24" dirty="0">
                <a:latin typeface="Lucida Sans Unicode"/>
                <a:cs typeface="Lucida Sans Unicode"/>
              </a:rPr>
              <a:t> </a:t>
            </a:r>
            <a:r>
              <a:rPr sz="614" spc="-34" dirty="0">
                <a:latin typeface="Lucida Sans Unicode"/>
                <a:cs typeface="Lucida Sans Unicode"/>
              </a:rPr>
              <a:t>down</a:t>
            </a:r>
            <a:r>
              <a:rPr sz="614" spc="-24" dirty="0">
                <a:latin typeface="Lucida Sans Unicode"/>
                <a:cs typeface="Lucida Sans Unicode"/>
              </a:rPr>
              <a:t> </a:t>
            </a:r>
            <a:r>
              <a:rPr sz="614" spc="-34" dirty="0">
                <a:latin typeface="Lucida Sans Unicode"/>
                <a:cs typeface="Lucida Sans Unicode"/>
              </a:rPr>
              <a:t>into</a:t>
            </a:r>
            <a:r>
              <a:rPr sz="614" spc="-24" dirty="0">
                <a:latin typeface="Lucida Sans Unicode"/>
                <a:cs typeface="Lucida Sans Unicode"/>
              </a:rPr>
              <a:t> quartiles </a:t>
            </a:r>
            <a:r>
              <a:rPr sz="614" spc="-31" dirty="0">
                <a:latin typeface="Lucida Sans Unicode"/>
                <a:cs typeface="Lucida Sans Unicode"/>
              </a:rPr>
              <a:t>and</a:t>
            </a:r>
            <a:r>
              <a:rPr sz="614" spc="-24" dirty="0">
                <a:latin typeface="Lucida Sans Unicode"/>
                <a:cs typeface="Lucida Sans Unicode"/>
              </a:rPr>
              <a:t> </a:t>
            </a:r>
            <a:r>
              <a:rPr sz="614" spc="-31" dirty="0">
                <a:latin typeface="Lucida Sans Unicode"/>
                <a:cs typeface="Lucida Sans Unicode"/>
              </a:rPr>
              <a:t>given</a:t>
            </a:r>
            <a:r>
              <a:rPr sz="614" spc="-24" dirty="0">
                <a:latin typeface="Lucida Sans Unicode"/>
                <a:cs typeface="Lucida Sans Unicode"/>
              </a:rPr>
              <a:t> </a:t>
            </a:r>
            <a:r>
              <a:rPr sz="614" spc="-7" dirty="0">
                <a:latin typeface="Lucida Sans Unicode"/>
                <a:cs typeface="Lucida Sans Unicode"/>
              </a:rPr>
              <a:t>a</a:t>
            </a:r>
            <a:r>
              <a:rPr sz="614" spc="-24" dirty="0">
                <a:latin typeface="Lucida Sans Unicode"/>
                <a:cs typeface="Lucida Sans Unicode"/>
              </a:rPr>
              <a:t> </a:t>
            </a:r>
            <a:r>
              <a:rPr sz="614" spc="-7" dirty="0">
                <a:latin typeface="Lucida Sans Unicode"/>
                <a:cs typeface="Lucida Sans Unicode"/>
              </a:rPr>
              <a:t>score.</a:t>
            </a:r>
            <a:r>
              <a:rPr sz="614" spc="341" dirty="0">
                <a:latin typeface="Lucida Sans Unicode"/>
                <a:cs typeface="Lucida Sans Unicode"/>
              </a:rPr>
              <a:t> </a:t>
            </a:r>
            <a:r>
              <a:rPr sz="614" spc="-7" dirty="0">
                <a:latin typeface="Lucida Sans Unicode"/>
                <a:cs typeface="Lucida Sans Unicode"/>
              </a:rPr>
              <a:t>Scores</a:t>
            </a:r>
            <a:r>
              <a:rPr sz="614" spc="-24" dirty="0">
                <a:latin typeface="Lucida Sans Unicode"/>
                <a:cs typeface="Lucida Sans Unicode"/>
              </a:rPr>
              <a:t> </a:t>
            </a:r>
            <a:r>
              <a:rPr sz="614" spc="-31" dirty="0">
                <a:latin typeface="Lucida Sans Unicode"/>
                <a:cs typeface="Lucida Sans Unicode"/>
              </a:rPr>
              <a:t>for</a:t>
            </a:r>
            <a:r>
              <a:rPr sz="614" spc="-24" dirty="0">
                <a:latin typeface="Lucida Sans Unicode"/>
                <a:cs typeface="Lucida Sans Unicode"/>
              </a:rPr>
              <a:t> </a:t>
            </a:r>
            <a:r>
              <a:rPr sz="614" spc="-17" dirty="0">
                <a:latin typeface="Lucida Sans Unicode"/>
                <a:cs typeface="Lucida Sans Unicode"/>
              </a:rPr>
              <a:t>each</a:t>
            </a:r>
            <a:r>
              <a:rPr sz="614" spc="-24" dirty="0">
                <a:latin typeface="Lucida Sans Unicode"/>
                <a:cs typeface="Lucida Sans Unicode"/>
              </a:rPr>
              <a:t> </a:t>
            </a:r>
            <a:r>
              <a:rPr sz="614" spc="-27" dirty="0">
                <a:latin typeface="Lucida Sans Unicode"/>
                <a:cs typeface="Lucida Sans Unicode"/>
              </a:rPr>
              <a:t>variable</a:t>
            </a:r>
            <a:r>
              <a:rPr sz="614" spc="-20" dirty="0">
                <a:latin typeface="Lucida Sans Unicode"/>
                <a:cs typeface="Lucida Sans Unicode"/>
              </a:rPr>
              <a:t> </a:t>
            </a:r>
            <a:r>
              <a:rPr sz="614" spc="-34" dirty="0">
                <a:latin typeface="Lucida Sans Unicode"/>
                <a:cs typeface="Lucida Sans Unicode"/>
              </a:rPr>
              <a:t>within</a:t>
            </a:r>
            <a:r>
              <a:rPr sz="614" spc="-24" dirty="0">
                <a:latin typeface="Lucida Sans Unicode"/>
                <a:cs typeface="Lucida Sans Unicode"/>
              </a:rPr>
              <a:t> </a:t>
            </a:r>
            <a:r>
              <a:rPr sz="614" spc="-31" dirty="0">
                <a:latin typeface="Lucida Sans Unicode"/>
                <a:cs typeface="Lucida Sans Unicode"/>
              </a:rPr>
              <a:t>the</a:t>
            </a:r>
            <a:r>
              <a:rPr sz="614" spc="-24" dirty="0">
                <a:latin typeface="Lucida Sans Unicode"/>
                <a:cs typeface="Lucida Sans Unicode"/>
              </a:rPr>
              <a:t> </a:t>
            </a:r>
            <a:r>
              <a:rPr sz="614" spc="-20" dirty="0">
                <a:latin typeface="Lucida Sans Unicode"/>
                <a:cs typeface="Lucida Sans Unicode"/>
              </a:rPr>
              <a:t>category</a:t>
            </a:r>
            <a:r>
              <a:rPr sz="614" spc="-24" dirty="0">
                <a:latin typeface="Lucida Sans Unicode"/>
                <a:cs typeface="Lucida Sans Unicode"/>
              </a:rPr>
              <a:t> were</a:t>
            </a:r>
            <a:r>
              <a:rPr sz="614" spc="-20" dirty="0">
                <a:latin typeface="Lucida Sans Unicode"/>
                <a:cs typeface="Lucida Sans Unicode"/>
              </a:rPr>
              <a:t> </a:t>
            </a:r>
            <a:r>
              <a:rPr sz="614" spc="-27" dirty="0">
                <a:latin typeface="Lucida Sans Unicode"/>
                <a:cs typeface="Lucida Sans Unicode"/>
              </a:rPr>
              <a:t>totaled</a:t>
            </a:r>
            <a:r>
              <a:rPr sz="614" spc="-24" dirty="0">
                <a:latin typeface="Lucida Sans Unicode"/>
                <a:cs typeface="Lucida Sans Unicode"/>
              </a:rPr>
              <a:t> </a:t>
            </a:r>
            <a:r>
              <a:rPr sz="614" spc="-34" dirty="0">
                <a:latin typeface="Lucida Sans Unicode"/>
                <a:cs typeface="Lucida Sans Unicode"/>
              </a:rPr>
              <a:t>to</a:t>
            </a:r>
            <a:r>
              <a:rPr sz="614" spc="-24" dirty="0">
                <a:latin typeface="Lucida Sans Unicode"/>
                <a:cs typeface="Lucida Sans Unicode"/>
              </a:rPr>
              <a:t> </a:t>
            </a:r>
            <a:r>
              <a:rPr sz="614" spc="-20" dirty="0">
                <a:latin typeface="Lucida Sans Unicode"/>
                <a:cs typeface="Lucida Sans Unicode"/>
              </a:rPr>
              <a:t>create </a:t>
            </a:r>
            <a:r>
              <a:rPr sz="614" spc="-7" dirty="0">
                <a:latin typeface="Lucida Sans Unicode"/>
                <a:cs typeface="Lucida Sans Unicode"/>
              </a:rPr>
              <a:t>a</a:t>
            </a:r>
            <a:r>
              <a:rPr sz="614" spc="-24" dirty="0">
                <a:latin typeface="Lucida Sans Unicode"/>
                <a:cs typeface="Lucida Sans Unicode"/>
              </a:rPr>
              <a:t> </a:t>
            </a:r>
            <a:r>
              <a:rPr sz="614" spc="-7" dirty="0">
                <a:latin typeface="Lucida Sans Unicode"/>
                <a:cs typeface="Lucida Sans Unicode"/>
              </a:rPr>
              <a:t>Total </a:t>
            </a:r>
            <a:r>
              <a:rPr sz="614" spc="-58" dirty="0">
                <a:latin typeface="Lucida Sans Unicode"/>
                <a:cs typeface="Lucida Sans Unicode"/>
              </a:rPr>
              <a:t>COVID-</a:t>
            </a:r>
            <a:r>
              <a:rPr sz="614" spc="-68" dirty="0">
                <a:latin typeface="Lucida Sans Unicode"/>
                <a:cs typeface="Lucida Sans Unicode"/>
              </a:rPr>
              <a:t>19</a:t>
            </a:r>
            <a:r>
              <a:rPr sz="614" spc="-14" dirty="0">
                <a:latin typeface="Lucida Sans Unicode"/>
                <a:cs typeface="Lucida Sans Unicode"/>
              </a:rPr>
              <a:t> </a:t>
            </a:r>
            <a:r>
              <a:rPr sz="614" spc="-17" dirty="0">
                <a:latin typeface="Lucida Sans Unicode"/>
                <a:cs typeface="Lucida Sans Unicode"/>
              </a:rPr>
              <a:t>Vaccine</a:t>
            </a:r>
            <a:r>
              <a:rPr sz="614" spc="-14" dirty="0">
                <a:latin typeface="Lucida Sans Unicode"/>
                <a:cs typeface="Lucida Sans Unicode"/>
              </a:rPr>
              <a:t> </a:t>
            </a:r>
            <a:r>
              <a:rPr sz="614" spc="-27" dirty="0">
                <a:latin typeface="Lucida Sans Unicode"/>
                <a:cs typeface="Lucida Sans Unicode"/>
              </a:rPr>
              <a:t>Prioritization</a:t>
            </a:r>
            <a:r>
              <a:rPr sz="614" spc="-10" dirty="0">
                <a:latin typeface="Lucida Sans Unicode"/>
                <a:cs typeface="Lucida Sans Unicode"/>
              </a:rPr>
              <a:t> </a:t>
            </a:r>
            <a:r>
              <a:rPr sz="614" spc="-14" dirty="0">
                <a:latin typeface="Lucida Sans Unicode"/>
                <a:cs typeface="Lucida Sans Unicode"/>
              </a:rPr>
              <a:t>Score. </a:t>
            </a:r>
            <a:r>
              <a:rPr sz="614" spc="-27" dirty="0">
                <a:latin typeface="Lucida Sans Unicode"/>
                <a:cs typeface="Lucida Sans Unicode"/>
              </a:rPr>
              <a:t>Counties</a:t>
            </a:r>
            <a:r>
              <a:rPr sz="614" spc="-10" dirty="0">
                <a:latin typeface="Lucida Sans Unicode"/>
                <a:cs typeface="Lucida Sans Unicode"/>
              </a:rPr>
              <a:t> </a:t>
            </a:r>
            <a:r>
              <a:rPr sz="614" spc="-31" dirty="0">
                <a:latin typeface="Lucida Sans Unicode"/>
                <a:cs typeface="Lucida Sans Unicode"/>
              </a:rPr>
              <a:t>with</a:t>
            </a:r>
            <a:r>
              <a:rPr sz="614" spc="-14" dirty="0">
                <a:latin typeface="Lucida Sans Unicode"/>
                <a:cs typeface="Lucida Sans Unicode"/>
              </a:rPr>
              <a:t> </a:t>
            </a:r>
            <a:r>
              <a:rPr sz="614" spc="-31" dirty="0">
                <a:latin typeface="Lucida Sans Unicode"/>
                <a:cs typeface="Lucida Sans Unicode"/>
              </a:rPr>
              <a:t>the</a:t>
            </a:r>
            <a:r>
              <a:rPr sz="614" spc="-10" dirty="0">
                <a:latin typeface="Lucida Sans Unicode"/>
                <a:cs typeface="Lucida Sans Unicode"/>
              </a:rPr>
              <a:t> </a:t>
            </a:r>
            <a:r>
              <a:rPr sz="614" spc="-27" dirty="0">
                <a:latin typeface="Lucida Sans Unicode"/>
                <a:cs typeface="Lucida Sans Unicode"/>
              </a:rPr>
              <a:t>highest</a:t>
            </a:r>
            <a:r>
              <a:rPr sz="614" spc="-14" dirty="0">
                <a:latin typeface="Lucida Sans Unicode"/>
                <a:cs typeface="Lucida Sans Unicode"/>
              </a:rPr>
              <a:t> </a:t>
            </a:r>
            <a:r>
              <a:rPr sz="614" spc="-7" dirty="0">
                <a:latin typeface="Lucida Sans Unicode"/>
                <a:cs typeface="Lucida Sans Unicode"/>
              </a:rPr>
              <a:t>scores </a:t>
            </a:r>
            <a:r>
              <a:rPr sz="614" spc="-31" dirty="0">
                <a:latin typeface="Lucida Sans Unicode"/>
                <a:cs typeface="Lucida Sans Unicode"/>
              </a:rPr>
              <a:t>should</a:t>
            </a:r>
            <a:r>
              <a:rPr sz="614" spc="-10" dirty="0">
                <a:latin typeface="Lucida Sans Unicode"/>
                <a:cs typeface="Lucida Sans Unicode"/>
              </a:rPr>
              <a:t> </a:t>
            </a:r>
            <a:r>
              <a:rPr sz="614" spc="-31" dirty="0">
                <a:latin typeface="Lucida Sans Unicode"/>
                <a:cs typeface="Lucida Sans Unicode"/>
              </a:rPr>
              <a:t>be</a:t>
            </a:r>
            <a:r>
              <a:rPr sz="614" spc="-10" dirty="0">
                <a:latin typeface="Lucida Sans Unicode"/>
                <a:cs typeface="Lucida Sans Unicode"/>
              </a:rPr>
              <a:t> </a:t>
            </a:r>
            <a:r>
              <a:rPr sz="614" spc="-37" dirty="0">
                <a:latin typeface="Lucida Sans Unicode"/>
                <a:cs typeface="Lucida Sans Unicode"/>
              </a:rPr>
              <a:t>prioritized</a:t>
            </a:r>
            <a:r>
              <a:rPr sz="614" spc="-10" dirty="0">
                <a:latin typeface="Lucida Sans Unicode"/>
                <a:cs typeface="Lucida Sans Unicode"/>
              </a:rPr>
              <a:t> </a:t>
            </a:r>
            <a:r>
              <a:rPr sz="614" spc="-31" dirty="0">
                <a:latin typeface="Lucida Sans Unicode"/>
                <a:cs typeface="Lucida Sans Unicode"/>
              </a:rPr>
              <a:t>for</a:t>
            </a:r>
            <a:r>
              <a:rPr sz="614" spc="-7" dirty="0">
                <a:latin typeface="Lucida Sans Unicode"/>
                <a:cs typeface="Lucida Sans Unicode"/>
              </a:rPr>
              <a:t> </a:t>
            </a:r>
            <a:r>
              <a:rPr sz="614" spc="-58" dirty="0">
                <a:latin typeface="Lucida Sans Unicode"/>
                <a:cs typeface="Lucida Sans Unicode"/>
              </a:rPr>
              <a:t>COVID-</a:t>
            </a:r>
            <a:r>
              <a:rPr sz="614" spc="-68" dirty="0">
                <a:latin typeface="Lucida Sans Unicode"/>
                <a:cs typeface="Lucida Sans Unicode"/>
              </a:rPr>
              <a:t>19</a:t>
            </a:r>
            <a:r>
              <a:rPr sz="614" spc="-10" dirty="0">
                <a:latin typeface="Lucida Sans Unicode"/>
                <a:cs typeface="Lucida Sans Unicode"/>
              </a:rPr>
              <a:t> </a:t>
            </a:r>
            <a:r>
              <a:rPr sz="614" spc="-17" dirty="0">
                <a:latin typeface="Lucida Sans Unicode"/>
                <a:cs typeface="Lucida Sans Unicode"/>
              </a:rPr>
              <a:t>vaccine</a:t>
            </a:r>
            <a:r>
              <a:rPr sz="614" spc="-10" dirty="0">
                <a:latin typeface="Lucida Sans Unicode"/>
                <a:cs typeface="Lucida Sans Unicode"/>
              </a:rPr>
              <a:t> </a:t>
            </a:r>
            <a:r>
              <a:rPr sz="614" spc="-34" dirty="0">
                <a:latin typeface="Lucida Sans Unicode"/>
                <a:cs typeface="Lucida Sans Unicode"/>
              </a:rPr>
              <a:t>distribution</a:t>
            </a:r>
            <a:r>
              <a:rPr sz="614" spc="-10" dirty="0">
                <a:latin typeface="Lucida Sans Unicode"/>
                <a:cs typeface="Lucida Sans Unicode"/>
              </a:rPr>
              <a:t> </a:t>
            </a:r>
            <a:r>
              <a:rPr sz="614" spc="-31" dirty="0">
                <a:latin typeface="Lucida Sans Unicode"/>
                <a:cs typeface="Lucida Sans Unicode"/>
              </a:rPr>
              <a:t>and</a:t>
            </a:r>
            <a:r>
              <a:rPr sz="614" spc="-7" dirty="0">
                <a:latin typeface="Lucida Sans Unicode"/>
                <a:cs typeface="Lucida Sans Unicode"/>
              </a:rPr>
              <a:t> </a:t>
            </a:r>
            <a:r>
              <a:rPr sz="614" spc="-27" dirty="0">
                <a:latin typeface="Lucida Sans Unicode"/>
                <a:cs typeface="Lucida Sans Unicode"/>
              </a:rPr>
              <a:t>outreach</a:t>
            </a:r>
            <a:r>
              <a:rPr sz="614" spc="-10" dirty="0">
                <a:latin typeface="Lucida Sans Unicode"/>
                <a:cs typeface="Lucida Sans Unicode"/>
              </a:rPr>
              <a:t> </a:t>
            </a:r>
            <a:r>
              <a:rPr sz="614" spc="-7" dirty="0">
                <a:latin typeface="Lucida Sans Unicode"/>
                <a:cs typeface="Lucida Sans Unicode"/>
              </a:rPr>
              <a:t>efforts.</a:t>
            </a:r>
            <a:endParaRPr sz="614">
              <a:latin typeface="Lucida Sans Unicode"/>
              <a:cs typeface="Lucida Sans Unicode"/>
            </a:endParaRPr>
          </a:p>
          <a:p>
            <a:pPr marL="8659">
              <a:spcBef>
                <a:spcPts val="695"/>
              </a:spcBef>
            </a:pPr>
            <a:r>
              <a:rPr sz="818" b="1" dirty="0">
                <a:latin typeface="Trebuchet MS"/>
                <a:cs typeface="Trebuchet MS"/>
              </a:rPr>
              <a:t>DATA</a:t>
            </a:r>
            <a:r>
              <a:rPr sz="818" b="1" spc="14" dirty="0">
                <a:latin typeface="Trebuchet MS"/>
                <a:cs typeface="Trebuchet MS"/>
              </a:rPr>
              <a:t> </a:t>
            </a:r>
            <a:r>
              <a:rPr sz="818" b="1" spc="58" dirty="0">
                <a:latin typeface="Trebuchet MS"/>
                <a:cs typeface="Trebuchet MS"/>
              </a:rPr>
              <a:t>SOURCES</a:t>
            </a:r>
            <a:endParaRPr sz="818">
              <a:latin typeface="Trebuchet MS"/>
              <a:cs typeface="Trebuchet MS"/>
            </a:endParaRPr>
          </a:p>
          <a:p>
            <a:pPr marL="8659" marR="12555">
              <a:lnSpc>
                <a:spcPct val="111100"/>
              </a:lnSpc>
              <a:spcBef>
                <a:spcPts val="368"/>
              </a:spcBef>
            </a:pPr>
            <a:r>
              <a:rPr sz="614" spc="-27" dirty="0">
                <a:latin typeface="Lucida Sans Unicode"/>
                <a:cs typeface="Lucida Sans Unicode"/>
              </a:rPr>
              <a:t>The </a:t>
            </a:r>
            <a:r>
              <a:rPr sz="614" spc="-17" dirty="0">
                <a:latin typeface="Lucida Sans Unicode"/>
                <a:cs typeface="Lucida Sans Unicode"/>
              </a:rPr>
              <a:t>sources</a:t>
            </a:r>
            <a:r>
              <a:rPr sz="614" spc="-24" dirty="0">
                <a:latin typeface="Lucida Sans Unicode"/>
                <a:cs typeface="Lucida Sans Unicode"/>
              </a:rPr>
              <a:t> </a:t>
            </a:r>
            <a:r>
              <a:rPr sz="614" spc="-31" dirty="0">
                <a:latin typeface="Lucida Sans Unicode"/>
                <a:cs typeface="Lucida Sans Unicode"/>
              </a:rPr>
              <a:t>for</a:t>
            </a:r>
            <a:r>
              <a:rPr sz="614" spc="-24" dirty="0">
                <a:latin typeface="Lucida Sans Unicode"/>
                <a:cs typeface="Lucida Sans Unicode"/>
              </a:rPr>
              <a:t> these</a:t>
            </a:r>
            <a:r>
              <a:rPr sz="614" spc="-27" dirty="0">
                <a:latin typeface="Lucida Sans Unicode"/>
                <a:cs typeface="Lucida Sans Unicode"/>
              </a:rPr>
              <a:t> </a:t>
            </a:r>
            <a:r>
              <a:rPr sz="614" spc="-20" dirty="0">
                <a:latin typeface="Lucida Sans Unicode"/>
                <a:cs typeface="Lucida Sans Unicode"/>
              </a:rPr>
              <a:t>data</a:t>
            </a:r>
            <a:r>
              <a:rPr sz="614" spc="-24" dirty="0">
                <a:latin typeface="Lucida Sans Unicode"/>
                <a:cs typeface="Lucida Sans Unicode"/>
              </a:rPr>
              <a:t> </a:t>
            </a:r>
            <a:r>
              <a:rPr sz="614" spc="-27" dirty="0">
                <a:latin typeface="Lucida Sans Unicode"/>
                <a:cs typeface="Lucida Sans Unicode"/>
              </a:rPr>
              <a:t>include</a:t>
            </a:r>
            <a:r>
              <a:rPr sz="614" spc="-24" dirty="0">
                <a:latin typeface="Lucida Sans Unicode"/>
                <a:cs typeface="Lucida Sans Unicode"/>
              </a:rPr>
              <a:t> </a:t>
            </a:r>
            <a:r>
              <a:rPr sz="614" spc="-20" dirty="0">
                <a:latin typeface="Lucida Sans Unicode"/>
                <a:cs typeface="Lucida Sans Unicode"/>
              </a:rPr>
              <a:t>IDPH,</a:t>
            </a:r>
            <a:r>
              <a:rPr sz="614" spc="-24" dirty="0">
                <a:latin typeface="Lucida Sans Unicode"/>
                <a:cs typeface="Lucida Sans Unicode"/>
              </a:rPr>
              <a:t> </a:t>
            </a:r>
            <a:r>
              <a:rPr sz="614" spc="-44" dirty="0">
                <a:latin typeface="Lucida Sans Unicode"/>
                <a:cs typeface="Lucida Sans Unicode"/>
              </a:rPr>
              <a:t>CDC,</a:t>
            </a:r>
            <a:r>
              <a:rPr sz="614" spc="-27" dirty="0">
                <a:latin typeface="Lucida Sans Unicode"/>
                <a:cs typeface="Lucida Sans Unicode"/>
              </a:rPr>
              <a:t> </a:t>
            </a:r>
            <a:r>
              <a:rPr sz="614" spc="-7" dirty="0">
                <a:latin typeface="Lucida Sans Unicode"/>
                <a:cs typeface="Lucida Sans Unicode"/>
              </a:rPr>
              <a:t>census.gov, </a:t>
            </a:r>
            <a:r>
              <a:rPr sz="614" spc="-34" dirty="0">
                <a:latin typeface="Lucida Sans Unicode"/>
                <a:cs typeface="Lucida Sans Unicode"/>
              </a:rPr>
              <a:t>countyhealthranking.org,</a:t>
            </a:r>
            <a:r>
              <a:rPr sz="614" spc="-14" dirty="0">
                <a:latin typeface="Lucida Sans Unicode"/>
                <a:cs typeface="Lucida Sans Unicode"/>
              </a:rPr>
              <a:t> </a:t>
            </a:r>
            <a:r>
              <a:rPr sz="614" spc="-31" dirty="0">
                <a:latin typeface="Lucida Sans Unicode"/>
                <a:cs typeface="Lucida Sans Unicode"/>
              </a:rPr>
              <a:t>and</a:t>
            </a:r>
            <a:r>
              <a:rPr sz="614" spc="-14" dirty="0">
                <a:latin typeface="Lucida Sans Unicode"/>
                <a:cs typeface="Lucida Sans Unicode"/>
              </a:rPr>
              <a:t> </a:t>
            </a:r>
            <a:r>
              <a:rPr sz="614" spc="-37" dirty="0">
                <a:latin typeface="Lucida Sans Unicode"/>
                <a:cs typeface="Lucida Sans Unicode"/>
              </a:rPr>
              <a:t>apb.org.</a:t>
            </a:r>
            <a:r>
              <a:rPr sz="614" spc="-14" dirty="0">
                <a:latin typeface="Lucida Sans Unicode"/>
                <a:cs typeface="Lucida Sans Unicode"/>
              </a:rPr>
              <a:t> </a:t>
            </a:r>
            <a:r>
              <a:rPr sz="614" spc="-44" dirty="0">
                <a:latin typeface="Lucida Sans Unicode"/>
                <a:cs typeface="Lucida Sans Unicode"/>
              </a:rPr>
              <a:t>You</a:t>
            </a:r>
            <a:r>
              <a:rPr sz="614" spc="-14" dirty="0">
                <a:latin typeface="Lucida Sans Unicode"/>
                <a:cs typeface="Lucida Sans Unicode"/>
              </a:rPr>
              <a:t> can </a:t>
            </a:r>
            <a:r>
              <a:rPr sz="614" spc="-37" dirty="0">
                <a:latin typeface="Lucida Sans Unicode"/>
                <a:cs typeface="Lucida Sans Unicode"/>
              </a:rPr>
              <a:t>find</a:t>
            </a:r>
            <a:r>
              <a:rPr sz="614" spc="-14" dirty="0">
                <a:latin typeface="Lucida Sans Unicode"/>
                <a:cs typeface="Lucida Sans Unicode"/>
              </a:rPr>
              <a:t> </a:t>
            </a:r>
            <a:r>
              <a:rPr sz="614" spc="-7" dirty="0">
                <a:latin typeface="Lucida Sans Unicode"/>
                <a:cs typeface="Lucida Sans Unicode"/>
              </a:rPr>
              <a:t>a</a:t>
            </a:r>
            <a:r>
              <a:rPr sz="614" spc="-14" dirty="0">
                <a:latin typeface="Lucida Sans Unicode"/>
                <a:cs typeface="Lucida Sans Unicode"/>
              </a:rPr>
              <a:t> </a:t>
            </a:r>
            <a:r>
              <a:rPr sz="614" spc="-27" dirty="0">
                <a:latin typeface="Lucida Sans Unicode"/>
                <a:cs typeface="Lucida Sans Unicode"/>
              </a:rPr>
              <a:t>detailed</a:t>
            </a:r>
            <a:r>
              <a:rPr sz="614" spc="-14" dirty="0">
                <a:latin typeface="Lucida Sans Unicode"/>
                <a:cs typeface="Lucida Sans Unicode"/>
              </a:rPr>
              <a:t> </a:t>
            </a:r>
            <a:r>
              <a:rPr sz="614" spc="-20" dirty="0">
                <a:latin typeface="Lucida Sans Unicode"/>
                <a:cs typeface="Lucida Sans Unicode"/>
              </a:rPr>
              <a:t>list</a:t>
            </a:r>
            <a:r>
              <a:rPr sz="614" spc="-14" dirty="0">
                <a:latin typeface="Lucida Sans Unicode"/>
                <a:cs typeface="Lucida Sans Unicode"/>
              </a:rPr>
              <a:t> </a:t>
            </a:r>
            <a:r>
              <a:rPr sz="614" spc="-27" dirty="0">
                <a:latin typeface="Lucida Sans Unicode"/>
                <a:cs typeface="Lucida Sans Unicode"/>
              </a:rPr>
              <a:t>of</a:t>
            </a:r>
            <a:r>
              <a:rPr sz="614" spc="-14" dirty="0">
                <a:latin typeface="Lucida Sans Unicode"/>
                <a:cs typeface="Lucida Sans Unicode"/>
              </a:rPr>
              <a:t> </a:t>
            </a:r>
            <a:r>
              <a:rPr sz="614" spc="-17" dirty="0">
                <a:latin typeface="Lucida Sans Unicode"/>
                <a:cs typeface="Lucida Sans Unicode"/>
              </a:rPr>
              <a:t>the sources</a:t>
            </a:r>
            <a:r>
              <a:rPr sz="614" spc="-27" dirty="0">
                <a:latin typeface="Lucida Sans Unicode"/>
                <a:cs typeface="Lucida Sans Unicode"/>
              </a:rPr>
              <a:t> </a:t>
            </a:r>
            <a:r>
              <a:rPr sz="614" spc="-31" dirty="0">
                <a:latin typeface="Lucida Sans Unicode"/>
                <a:cs typeface="Lucida Sans Unicode"/>
              </a:rPr>
              <a:t>and</a:t>
            </a:r>
            <a:r>
              <a:rPr sz="614" spc="-27" dirty="0">
                <a:latin typeface="Lucida Sans Unicode"/>
                <a:cs typeface="Lucida Sans Unicode"/>
              </a:rPr>
              <a:t> </a:t>
            </a:r>
            <a:r>
              <a:rPr sz="614" spc="-34" dirty="0">
                <a:latin typeface="Lucida Sans Unicode"/>
                <a:cs typeface="Lucida Sans Unicode"/>
              </a:rPr>
              <a:t>how</a:t>
            </a:r>
            <a:r>
              <a:rPr sz="614" spc="-27" dirty="0">
                <a:latin typeface="Lucida Sans Unicode"/>
                <a:cs typeface="Lucida Sans Unicode"/>
              </a:rPr>
              <a:t> </a:t>
            </a:r>
            <a:r>
              <a:rPr sz="614" spc="-31" dirty="0">
                <a:latin typeface="Lucida Sans Unicode"/>
                <a:cs typeface="Lucida Sans Unicode"/>
              </a:rPr>
              <a:t>they</a:t>
            </a:r>
            <a:r>
              <a:rPr sz="614" spc="-27" dirty="0">
                <a:latin typeface="Lucida Sans Unicode"/>
                <a:cs typeface="Lucida Sans Unicode"/>
              </a:rPr>
              <a:t> </a:t>
            </a:r>
            <a:r>
              <a:rPr sz="614" spc="-24" dirty="0">
                <a:latin typeface="Lucida Sans Unicode"/>
                <a:cs typeface="Lucida Sans Unicode"/>
              </a:rPr>
              <a:t>were used</a:t>
            </a:r>
            <a:r>
              <a:rPr sz="614" spc="-27" dirty="0">
                <a:latin typeface="Lucida Sans Unicode"/>
                <a:cs typeface="Lucida Sans Unicode"/>
              </a:rPr>
              <a:t> </a:t>
            </a:r>
            <a:r>
              <a:rPr sz="614" spc="-37" dirty="0">
                <a:latin typeface="Lucida Sans Unicode"/>
                <a:cs typeface="Lucida Sans Unicode"/>
              </a:rPr>
              <a:t>on</a:t>
            </a:r>
            <a:r>
              <a:rPr sz="614" spc="-27" dirty="0">
                <a:latin typeface="Lucida Sans Unicode"/>
                <a:cs typeface="Lucida Sans Unicode"/>
              </a:rPr>
              <a:t> </a:t>
            </a:r>
            <a:r>
              <a:rPr sz="614" spc="-31" dirty="0">
                <a:latin typeface="Lucida Sans Unicode"/>
                <a:cs typeface="Lucida Sans Unicode"/>
              </a:rPr>
              <a:t>the</a:t>
            </a:r>
            <a:r>
              <a:rPr sz="614" spc="-27" dirty="0">
                <a:latin typeface="Lucida Sans Unicode"/>
                <a:cs typeface="Lucida Sans Unicode"/>
              </a:rPr>
              <a:t> </a:t>
            </a:r>
            <a:r>
              <a:rPr sz="614" spc="-31" dirty="0">
                <a:latin typeface="Lucida Sans Unicode"/>
                <a:cs typeface="Lucida Sans Unicode"/>
              </a:rPr>
              <a:t>dashboard</a:t>
            </a:r>
            <a:r>
              <a:rPr sz="614" spc="-27" dirty="0">
                <a:latin typeface="Lucida Sans Unicode"/>
                <a:cs typeface="Lucida Sans Unicode"/>
              </a:rPr>
              <a:t> </a:t>
            </a:r>
            <a:r>
              <a:rPr sz="614" spc="-37" dirty="0">
                <a:latin typeface="Lucida Sans Unicode"/>
                <a:cs typeface="Lucida Sans Unicode"/>
              </a:rPr>
              <a:t>under</a:t>
            </a:r>
            <a:r>
              <a:rPr sz="614" spc="-24" dirty="0">
                <a:latin typeface="Lucida Sans Unicode"/>
                <a:cs typeface="Lucida Sans Unicode"/>
              </a:rPr>
              <a:t> </a:t>
            </a:r>
            <a:r>
              <a:rPr sz="614" spc="-31" dirty="0">
                <a:latin typeface="Lucida Sans Unicode"/>
                <a:cs typeface="Lucida Sans Unicode"/>
              </a:rPr>
              <a:t>the</a:t>
            </a:r>
            <a:r>
              <a:rPr sz="614" spc="-27" dirty="0">
                <a:latin typeface="Lucida Sans Unicode"/>
                <a:cs typeface="Lucida Sans Unicode"/>
              </a:rPr>
              <a:t> </a:t>
            </a:r>
            <a:r>
              <a:rPr sz="614" spc="-34" dirty="0">
                <a:latin typeface="Lucida Sans Unicode"/>
                <a:cs typeface="Lucida Sans Unicode"/>
              </a:rPr>
              <a:t>‘Data</a:t>
            </a:r>
            <a:r>
              <a:rPr sz="614" spc="-27" dirty="0">
                <a:latin typeface="Lucida Sans Unicode"/>
                <a:cs typeface="Lucida Sans Unicode"/>
              </a:rPr>
              <a:t> </a:t>
            </a:r>
            <a:r>
              <a:rPr sz="614" spc="-7" dirty="0">
                <a:latin typeface="Lucida Sans Unicode"/>
                <a:cs typeface="Lucida Sans Unicode"/>
              </a:rPr>
              <a:t>Sources’ </a:t>
            </a:r>
            <a:r>
              <a:rPr sz="614" spc="-31" dirty="0">
                <a:latin typeface="Lucida Sans Unicode"/>
                <a:cs typeface="Lucida Sans Unicode"/>
              </a:rPr>
              <a:t>tab.</a:t>
            </a:r>
            <a:r>
              <a:rPr sz="614" spc="-20" dirty="0">
                <a:latin typeface="Lucida Sans Unicode"/>
                <a:cs typeface="Lucida Sans Unicode"/>
              </a:rPr>
              <a:t> </a:t>
            </a:r>
            <a:r>
              <a:rPr sz="614" spc="-27" dirty="0">
                <a:latin typeface="Lucida Sans Unicode"/>
                <a:cs typeface="Lucida Sans Unicode"/>
              </a:rPr>
              <a:t>The</a:t>
            </a:r>
            <a:r>
              <a:rPr sz="614" spc="-20" dirty="0">
                <a:latin typeface="Lucida Sans Unicode"/>
                <a:cs typeface="Lucida Sans Unicode"/>
              </a:rPr>
              <a:t> </a:t>
            </a:r>
            <a:r>
              <a:rPr sz="614" spc="-31" dirty="0">
                <a:latin typeface="Lucida Sans Unicode"/>
                <a:cs typeface="Lucida Sans Unicode"/>
              </a:rPr>
              <a:t>dashboard</a:t>
            </a:r>
            <a:r>
              <a:rPr sz="614" spc="-20" dirty="0">
                <a:latin typeface="Lucida Sans Unicode"/>
                <a:cs typeface="Lucida Sans Unicode"/>
              </a:rPr>
              <a:t> </a:t>
            </a:r>
            <a:r>
              <a:rPr sz="614" spc="-14" dirty="0">
                <a:latin typeface="Lucida Sans Unicode"/>
                <a:cs typeface="Lucida Sans Unicode"/>
              </a:rPr>
              <a:t>is</a:t>
            </a:r>
            <a:r>
              <a:rPr sz="614" spc="-17" dirty="0">
                <a:latin typeface="Lucida Sans Unicode"/>
                <a:cs typeface="Lucida Sans Unicode"/>
              </a:rPr>
              <a:t> </a:t>
            </a:r>
            <a:r>
              <a:rPr sz="614" spc="-34" dirty="0">
                <a:latin typeface="Lucida Sans Unicode"/>
                <a:cs typeface="Lucida Sans Unicode"/>
              </a:rPr>
              <a:t>being</a:t>
            </a:r>
            <a:r>
              <a:rPr sz="614" spc="-20" dirty="0">
                <a:latin typeface="Lucida Sans Unicode"/>
                <a:cs typeface="Lucida Sans Unicode"/>
              </a:rPr>
              <a:t> </a:t>
            </a:r>
            <a:r>
              <a:rPr sz="614" spc="-34" dirty="0">
                <a:latin typeface="Lucida Sans Unicode"/>
                <a:cs typeface="Lucida Sans Unicode"/>
              </a:rPr>
              <a:t>updated</a:t>
            </a:r>
            <a:r>
              <a:rPr sz="614" spc="-20" dirty="0">
                <a:latin typeface="Lucida Sans Unicode"/>
                <a:cs typeface="Lucida Sans Unicode"/>
              </a:rPr>
              <a:t> </a:t>
            </a:r>
            <a:r>
              <a:rPr sz="614" spc="-7" dirty="0">
                <a:latin typeface="Lucida Sans Unicode"/>
                <a:cs typeface="Lucida Sans Unicode"/>
              </a:rPr>
              <a:t>monthly.</a:t>
            </a:r>
            <a:endParaRPr sz="614">
              <a:latin typeface="Lucida Sans Unicode"/>
              <a:cs typeface="Lucida Sans Unicode"/>
            </a:endParaRPr>
          </a:p>
          <a:p>
            <a:pPr>
              <a:lnSpc>
                <a:spcPct val="100000"/>
              </a:lnSpc>
            </a:pPr>
            <a:endParaRPr sz="818">
              <a:latin typeface="Lucida Sans Unicode"/>
              <a:cs typeface="Lucida Sans Unicode"/>
            </a:endParaRPr>
          </a:p>
          <a:p>
            <a:pPr marL="370166" marR="374496">
              <a:spcBef>
                <a:spcPts val="3"/>
              </a:spcBef>
            </a:pPr>
            <a:r>
              <a:rPr sz="682" b="1" spc="-85" dirty="0">
                <a:solidFill>
                  <a:srgbClr val="C7497F"/>
                </a:solidFill>
                <a:latin typeface="Tahoma"/>
                <a:cs typeface="Tahoma"/>
              </a:rPr>
              <a:t>We</a:t>
            </a:r>
            <a:r>
              <a:rPr sz="682" b="1" spc="-10" dirty="0">
                <a:solidFill>
                  <a:srgbClr val="C7497F"/>
                </a:solidFill>
                <a:latin typeface="Tahoma"/>
                <a:cs typeface="Tahoma"/>
              </a:rPr>
              <a:t> </a:t>
            </a:r>
            <a:r>
              <a:rPr sz="682" b="1" spc="-48" dirty="0">
                <a:solidFill>
                  <a:srgbClr val="C7497F"/>
                </a:solidFill>
                <a:latin typeface="Tahoma"/>
                <a:cs typeface="Tahoma"/>
              </a:rPr>
              <a:t>hope</a:t>
            </a:r>
            <a:r>
              <a:rPr sz="682" b="1" spc="-10" dirty="0">
                <a:solidFill>
                  <a:srgbClr val="C7497F"/>
                </a:solidFill>
                <a:latin typeface="Tahoma"/>
                <a:cs typeface="Tahoma"/>
              </a:rPr>
              <a:t> </a:t>
            </a:r>
            <a:r>
              <a:rPr sz="682" b="1" spc="-55" dirty="0">
                <a:solidFill>
                  <a:srgbClr val="C7497F"/>
                </a:solidFill>
                <a:latin typeface="Tahoma"/>
                <a:cs typeface="Tahoma"/>
              </a:rPr>
              <a:t>you</a:t>
            </a:r>
            <a:r>
              <a:rPr sz="682" b="1" spc="-7" dirty="0">
                <a:solidFill>
                  <a:srgbClr val="C7497F"/>
                </a:solidFill>
                <a:latin typeface="Tahoma"/>
                <a:cs typeface="Tahoma"/>
              </a:rPr>
              <a:t> </a:t>
            </a:r>
            <a:r>
              <a:rPr sz="682" b="1" spc="-48" dirty="0">
                <a:solidFill>
                  <a:srgbClr val="C7497F"/>
                </a:solidFill>
                <a:latin typeface="Tahoma"/>
                <a:cs typeface="Tahoma"/>
              </a:rPr>
              <a:t>will</a:t>
            </a:r>
            <a:r>
              <a:rPr sz="682" b="1" spc="-10" dirty="0">
                <a:solidFill>
                  <a:srgbClr val="C7497F"/>
                </a:solidFill>
                <a:latin typeface="Tahoma"/>
                <a:cs typeface="Tahoma"/>
              </a:rPr>
              <a:t> </a:t>
            </a:r>
            <a:r>
              <a:rPr sz="682" b="1" spc="-41" dirty="0">
                <a:solidFill>
                  <a:srgbClr val="C7497F"/>
                </a:solidFill>
                <a:latin typeface="Tahoma"/>
                <a:cs typeface="Tahoma"/>
              </a:rPr>
              <a:t>find</a:t>
            </a:r>
            <a:r>
              <a:rPr sz="682" b="1" spc="-7" dirty="0">
                <a:solidFill>
                  <a:srgbClr val="C7497F"/>
                </a:solidFill>
                <a:latin typeface="Tahoma"/>
                <a:cs typeface="Tahoma"/>
              </a:rPr>
              <a:t> </a:t>
            </a:r>
            <a:r>
              <a:rPr sz="682" b="1" spc="-37" dirty="0">
                <a:solidFill>
                  <a:srgbClr val="C7497F"/>
                </a:solidFill>
                <a:latin typeface="Tahoma"/>
                <a:cs typeface="Tahoma"/>
              </a:rPr>
              <a:t>this</a:t>
            </a:r>
            <a:r>
              <a:rPr sz="682" b="1" spc="-10" dirty="0">
                <a:solidFill>
                  <a:srgbClr val="C7497F"/>
                </a:solidFill>
                <a:latin typeface="Tahoma"/>
                <a:cs typeface="Tahoma"/>
              </a:rPr>
              <a:t> </a:t>
            </a:r>
            <a:r>
              <a:rPr sz="682" b="1" spc="-44" dirty="0">
                <a:solidFill>
                  <a:srgbClr val="C7497F"/>
                </a:solidFill>
                <a:latin typeface="Tahoma"/>
                <a:cs typeface="Tahoma"/>
              </a:rPr>
              <a:t>information</a:t>
            </a:r>
            <a:r>
              <a:rPr sz="682" b="1" spc="-10" dirty="0">
                <a:solidFill>
                  <a:srgbClr val="C7497F"/>
                </a:solidFill>
                <a:latin typeface="Tahoma"/>
                <a:cs typeface="Tahoma"/>
              </a:rPr>
              <a:t> </a:t>
            </a:r>
            <a:r>
              <a:rPr sz="682" b="1" spc="-37" dirty="0">
                <a:solidFill>
                  <a:srgbClr val="C7497F"/>
                </a:solidFill>
                <a:latin typeface="Tahoma"/>
                <a:cs typeface="Tahoma"/>
              </a:rPr>
              <a:t>helpful</a:t>
            </a:r>
            <a:r>
              <a:rPr sz="682" b="1" spc="-7" dirty="0">
                <a:solidFill>
                  <a:srgbClr val="C7497F"/>
                </a:solidFill>
                <a:latin typeface="Tahoma"/>
                <a:cs typeface="Tahoma"/>
              </a:rPr>
              <a:t> </a:t>
            </a:r>
            <a:r>
              <a:rPr sz="682" b="1" spc="-17" dirty="0">
                <a:solidFill>
                  <a:srgbClr val="C7497F"/>
                </a:solidFill>
                <a:latin typeface="Tahoma"/>
                <a:cs typeface="Tahoma"/>
              </a:rPr>
              <a:t>for </a:t>
            </a:r>
            <a:r>
              <a:rPr sz="682" b="1" spc="-24" dirty="0">
                <a:solidFill>
                  <a:srgbClr val="C7497F"/>
                </a:solidFill>
                <a:latin typeface="Arial"/>
                <a:cs typeface="Arial"/>
              </a:rPr>
              <a:t>supporting</a:t>
            </a:r>
            <a:r>
              <a:rPr sz="682" b="1" dirty="0">
                <a:solidFill>
                  <a:srgbClr val="C7497F"/>
                </a:solidFill>
                <a:latin typeface="Arial"/>
                <a:cs typeface="Arial"/>
              </a:rPr>
              <a:t> </a:t>
            </a:r>
            <a:r>
              <a:rPr sz="682" b="1" spc="-34" dirty="0">
                <a:solidFill>
                  <a:srgbClr val="C7497F"/>
                </a:solidFill>
                <a:latin typeface="Arial"/>
                <a:cs typeface="Arial"/>
              </a:rPr>
              <a:t>your</a:t>
            </a:r>
            <a:r>
              <a:rPr sz="682" b="1" spc="3" dirty="0">
                <a:solidFill>
                  <a:srgbClr val="C7497F"/>
                </a:solidFill>
                <a:latin typeface="Arial"/>
                <a:cs typeface="Arial"/>
              </a:rPr>
              <a:t> </a:t>
            </a:r>
            <a:r>
              <a:rPr sz="682" b="1" spc="-31" dirty="0">
                <a:solidFill>
                  <a:srgbClr val="C7497F"/>
                </a:solidFill>
                <a:latin typeface="Arial"/>
                <a:cs typeface="Arial"/>
              </a:rPr>
              <a:t>COVID-</a:t>
            </a:r>
            <a:r>
              <a:rPr sz="682" b="1" dirty="0">
                <a:solidFill>
                  <a:srgbClr val="C7497F"/>
                </a:solidFill>
                <a:latin typeface="Arial"/>
                <a:cs typeface="Arial"/>
              </a:rPr>
              <a:t>19</a:t>
            </a:r>
            <a:r>
              <a:rPr sz="682" b="1" spc="3" dirty="0">
                <a:solidFill>
                  <a:srgbClr val="C7497F"/>
                </a:solidFill>
                <a:latin typeface="Arial"/>
                <a:cs typeface="Arial"/>
              </a:rPr>
              <a:t> </a:t>
            </a:r>
            <a:r>
              <a:rPr sz="682" b="1" spc="-20" dirty="0">
                <a:solidFill>
                  <a:srgbClr val="C7497F"/>
                </a:solidFill>
                <a:latin typeface="Arial"/>
                <a:cs typeface="Arial"/>
              </a:rPr>
              <a:t>vaccination</a:t>
            </a:r>
            <a:r>
              <a:rPr sz="682" b="1" spc="3" dirty="0">
                <a:solidFill>
                  <a:srgbClr val="C7497F"/>
                </a:solidFill>
                <a:latin typeface="Arial"/>
                <a:cs typeface="Arial"/>
              </a:rPr>
              <a:t> </a:t>
            </a:r>
            <a:r>
              <a:rPr sz="682" b="1" spc="-14" dirty="0">
                <a:solidFill>
                  <a:srgbClr val="C7497F"/>
                </a:solidFill>
                <a:latin typeface="Arial"/>
                <a:cs typeface="Arial"/>
              </a:rPr>
              <a:t>programs!</a:t>
            </a:r>
            <a:endParaRPr sz="682">
              <a:latin typeface="Arial"/>
              <a:cs typeface="Arial"/>
            </a:endParaRPr>
          </a:p>
        </p:txBody>
      </p:sp>
      <p:sp>
        <p:nvSpPr>
          <p:cNvPr id="36" name="object 36"/>
          <p:cNvSpPr txBox="1"/>
          <p:nvPr/>
        </p:nvSpPr>
        <p:spPr>
          <a:xfrm>
            <a:off x="3811732" y="2279679"/>
            <a:ext cx="2682586" cy="605510"/>
          </a:xfrm>
          <a:prstGeom prst="rect">
            <a:avLst/>
          </a:prstGeom>
        </p:spPr>
        <p:txBody>
          <a:bodyPr vert="horz" wrap="square" lIns="0" tIns="8659" rIns="0" bIns="0" rtlCol="0">
            <a:spAutoFit/>
          </a:bodyPr>
          <a:lstStyle/>
          <a:p>
            <a:pPr marL="8659" algn="just">
              <a:spcBef>
                <a:spcPts val="68"/>
              </a:spcBef>
            </a:pPr>
            <a:r>
              <a:rPr sz="818" b="1" spc="55" dirty="0">
                <a:latin typeface="Trebuchet MS"/>
                <a:cs typeface="Trebuchet MS"/>
              </a:rPr>
              <a:t>PROJECT</a:t>
            </a:r>
            <a:r>
              <a:rPr sz="818" b="1" spc="-75" dirty="0">
                <a:latin typeface="Trebuchet MS"/>
                <a:cs typeface="Trebuchet MS"/>
              </a:rPr>
              <a:t> </a:t>
            </a:r>
            <a:r>
              <a:rPr sz="818" b="1" spc="34" dirty="0">
                <a:latin typeface="Trebuchet MS"/>
                <a:cs typeface="Trebuchet MS"/>
              </a:rPr>
              <a:t>BACKGROUND</a:t>
            </a:r>
            <a:endParaRPr sz="818">
              <a:latin typeface="Trebuchet MS"/>
              <a:cs typeface="Trebuchet MS"/>
            </a:endParaRPr>
          </a:p>
          <a:p>
            <a:pPr marL="8659" marR="3464" algn="just">
              <a:lnSpc>
                <a:spcPct val="111100"/>
              </a:lnSpc>
              <a:spcBef>
                <a:spcPts val="368"/>
              </a:spcBef>
            </a:pPr>
            <a:r>
              <a:rPr sz="614" spc="-27" dirty="0">
                <a:latin typeface="Lucida Sans Unicode"/>
                <a:cs typeface="Lucida Sans Unicode"/>
              </a:rPr>
              <a:t>A</a:t>
            </a:r>
            <a:r>
              <a:rPr sz="614" spc="-44" dirty="0">
                <a:latin typeface="Lucida Sans Unicode"/>
                <a:cs typeface="Lucida Sans Unicode"/>
              </a:rPr>
              <a:t> </a:t>
            </a:r>
            <a:r>
              <a:rPr sz="614" spc="-37" dirty="0">
                <a:latin typeface="Lucida Sans Unicode"/>
                <a:cs typeface="Lucida Sans Unicode"/>
              </a:rPr>
              <a:t>key</a:t>
            </a:r>
            <a:r>
              <a:rPr sz="614" spc="-44" dirty="0">
                <a:latin typeface="Lucida Sans Unicode"/>
                <a:cs typeface="Lucida Sans Unicode"/>
              </a:rPr>
              <a:t> </a:t>
            </a:r>
            <a:r>
              <a:rPr sz="614" spc="-24" dirty="0">
                <a:latin typeface="Lucida Sans Unicode"/>
                <a:cs typeface="Lucida Sans Unicode"/>
              </a:rPr>
              <a:t>initiative</a:t>
            </a:r>
            <a:r>
              <a:rPr sz="614" spc="-44" dirty="0">
                <a:latin typeface="Lucida Sans Unicode"/>
                <a:cs typeface="Lucida Sans Unicode"/>
              </a:rPr>
              <a:t> </a:t>
            </a:r>
            <a:r>
              <a:rPr sz="614" spc="-24" dirty="0">
                <a:latin typeface="Lucida Sans Unicode"/>
                <a:cs typeface="Lucida Sans Unicode"/>
              </a:rPr>
              <a:t>of</a:t>
            </a:r>
            <a:r>
              <a:rPr sz="614" spc="-44" dirty="0">
                <a:latin typeface="Lucida Sans Unicode"/>
                <a:cs typeface="Lucida Sans Unicode"/>
              </a:rPr>
              <a:t> </a:t>
            </a:r>
            <a:r>
              <a:rPr sz="614" spc="-89" dirty="0">
                <a:latin typeface="Lucida Sans Unicode"/>
                <a:cs typeface="Lucida Sans Unicode"/>
              </a:rPr>
              <a:t>I-</a:t>
            </a:r>
            <a:r>
              <a:rPr sz="614" spc="-34" dirty="0">
                <a:latin typeface="Lucida Sans Unicode"/>
                <a:cs typeface="Lucida Sans Unicode"/>
              </a:rPr>
              <a:t>VAC</a:t>
            </a:r>
            <a:r>
              <a:rPr sz="614" spc="-44" dirty="0">
                <a:latin typeface="Lucida Sans Unicode"/>
                <a:cs typeface="Lucida Sans Unicode"/>
              </a:rPr>
              <a:t> </a:t>
            </a:r>
            <a:r>
              <a:rPr sz="614" spc="-14" dirty="0">
                <a:latin typeface="Lucida Sans Unicode"/>
                <a:cs typeface="Lucida Sans Unicode"/>
              </a:rPr>
              <a:t>is</a:t>
            </a:r>
            <a:r>
              <a:rPr sz="614" spc="-44" dirty="0">
                <a:latin typeface="Lucida Sans Unicode"/>
                <a:cs typeface="Lucida Sans Unicode"/>
              </a:rPr>
              <a:t> </a:t>
            </a:r>
            <a:r>
              <a:rPr sz="614" spc="-34" dirty="0">
                <a:latin typeface="Lucida Sans Unicode"/>
                <a:cs typeface="Lucida Sans Unicode"/>
              </a:rPr>
              <a:t>to</a:t>
            </a:r>
            <a:r>
              <a:rPr sz="614" spc="-44" dirty="0">
                <a:latin typeface="Lucida Sans Unicode"/>
                <a:cs typeface="Lucida Sans Unicode"/>
              </a:rPr>
              <a:t> </a:t>
            </a:r>
            <a:r>
              <a:rPr sz="614" spc="-24" dirty="0">
                <a:latin typeface="Lucida Sans Unicode"/>
                <a:cs typeface="Lucida Sans Unicode"/>
              </a:rPr>
              <a:t>identify</a:t>
            </a:r>
            <a:r>
              <a:rPr sz="614" spc="-44" dirty="0">
                <a:latin typeface="Lucida Sans Unicode"/>
                <a:cs typeface="Lucida Sans Unicode"/>
              </a:rPr>
              <a:t> </a:t>
            </a:r>
            <a:r>
              <a:rPr sz="614" spc="-14" dirty="0">
                <a:latin typeface="Lucida Sans Unicode"/>
                <a:cs typeface="Lucida Sans Unicode"/>
              </a:rPr>
              <a:t>areas</a:t>
            </a:r>
            <a:r>
              <a:rPr sz="614" spc="-44" dirty="0">
                <a:latin typeface="Lucida Sans Unicode"/>
                <a:cs typeface="Lucida Sans Unicode"/>
              </a:rPr>
              <a:t> </a:t>
            </a:r>
            <a:r>
              <a:rPr sz="614" spc="-24" dirty="0">
                <a:latin typeface="Lucida Sans Unicode"/>
                <a:cs typeface="Lucida Sans Unicode"/>
              </a:rPr>
              <a:t>of</a:t>
            </a:r>
            <a:r>
              <a:rPr sz="614" spc="-44" dirty="0">
                <a:latin typeface="Lucida Sans Unicode"/>
                <a:cs typeface="Lucida Sans Unicode"/>
              </a:rPr>
              <a:t> </a:t>
            </a:r>
            <a:r>
              <a:rPr sz="614" spc="-31" dirty="0">
                <a:latin typeface="Lucida Sans Unicode"/>
                <a:cs typeface="Lucida Sans Unicode"/>
              </a:rPr>
              <a:t>the</a:t>
            </a:r>
            <a:r>
              <a:rPr sz="614" spc="-44" dirty="0">
                <a:latin typeface="Lucida Sans Unicode"/>
                <a:cs typeface="Lucida Sans Unicode"/>
              </a:rPr>
              <a:t> </a:t>
            </a:r>
            <a:r>
              <a:rPr sz="614" spc="-14" dirty="0">
                <a:latin typeface="Lucida Sans Unicode"/>
                <a:cs typeface="Lucida Sans Unicode"/>
              </a:rPr>
              <a:t>state</a:t>
            </a:r>
            <a:r>
              <a:rPr sz="614" spc="-44" dirty="0">
                <a:latin typeface="Lucida Sans Unicode"/>
                <a:cs typeface="Lucida Sans Unicode"/>
              </a:rPr>
              <a:t> </a:t>
            </a:r>
            <a:r>
              <a:rPr sz="614" spc="-27" dirty="0">
                <a:latin typeface="Lucida Sans Unicode"/>
                <a:cs typeface="Lucida Sans Unicode"/>
              </a:rPr>
              <a:t>with</a:t>
            </a:r>
            <a:r>
              <a:rPr sz="614" spc="-44" dirty="0">
                <a:latin typeface="Lucida Sans Unicode"/>
                <a:cs typeface="Lucida Sans Unicode"/>
              </a:rPr>
              <a:t> </a:t>
            </a:r>
            <a:r>
              <a:rPr sz="614" spc="-27" dirty="0">
                <a:latin typeface="Lucida Sans Unicode"/>
                <a:cs typeface="Lucida Sans Unicode"/>
              </a:rPr>
              <a:t>lower</a:t>
            </a:r>
            <a:r>
              <a:rPr sz="614" spc="-44" dirty="0">
                <a:latin typeface="Lucida Sans Unicode"/>
                <a:cs typeface="Lucida Sans Unicode"/>
              </a:rPr>
              <a:t> </a:t>
            </a:r>
            <a:r>
              <a:rPr sz="614" spc="-55" dirty="0">
                <a:latin typeface="Lucida Sans Unicode"/>
                <a:cs typeface="Lucida Sans Unicode"/>
              </a:rPr>
              <a:t>COVID-</a:t>
            </a:r>
            <a:r>
              <a:rPr sz="614" spc="-65" dirty="0">
                <a:latin typeface="Lucida Sans Unicode"/>
                <a:cs typeface="Lucida Sans Unicode"/>
              </a:rPr>
              <a:t>19</a:t>
            </a:r>
            <a:r>
              <a:rPr sz="614" spc="-24" dirty="0">
                <a:latin typeface="Lucida Sans Unicode"/>
                <a:cs typeface="Lucida Sans Unicode"/>
              </a:rPr>
              <a:t> </a:t>
            </a:r>
            <a:r>
              <a:rPr sz="614" spc="-14" dirty="0">
                <a:latin typeface="Lucida Sans Unicode"/>
                <a:cs typeface="Lucida Sans Unicode"/>
              </a:rPr>
              <a:t>vaccine</a:t>
            </a:r>
            <a:r>
              <a:rPr sz="614" spc="-44" dirty="0">
                <a:latin typeface="Lucida Sans Unicode"/>
                <a:cs typeface="Lucida Sans Unicode"/>
              </a:rPr>
              <a:t> </a:t>
            </a:r>
            <a:r>
              <a:rPr sz="614" spc="-20" dirty="0">
                <a:latin typeface="Lucida Sans Unicode"/>
                <a:cs typeface="Lucida Sans Unicode"/>
              </a:rPr>
              <a:t>coverage</a:t>
            </a:r>
            <a:r>
              <a:rPr sz="614" spc="-44" dirty="0">
                <a:latin typeface="Lucida Sans Unicode"/>
                <a:cs typeface="Lucida Sans Unicode"/>
              </a:rPr>
              <a:t> </a:t>
            </a:r>
            <a:r>
              <a:rPr sz="614" spc="-31" dirty="0">
                <a:latin typeface="Lucida Sans Unicode"/>
                <a:cs typeface="Lucida Sans Unicode"/>
              </a:rPr>
              <a:t>and</a:t>
            </a:r>
            <a:r>
              <a:rPr sz="614" spc="-44" dirty="0">
                <a:latin typeface="Lucida Sans Unicode"/>
                <a:cs typeface="Lucida Sans Unicode"/>
              </a:rPr>
              <a:t> </a:t>
            </a:r>
            <a:r>
              <a:rPr sz="614" spc="-31" dirty="0">
                <a:latin typeface="Lucida Sans Unicode"/>
                <a:cs typeface="Lucida Sans Unicode"/>
              </a:rPr>
              <a:t>performing</a:t>
            </a:r>
            <a:r>
              <a:rPr sz="614" spc="-44" dirty="0">
                <a:latin typeface="Lucida Sans Unicode"/>
                <a:cs typeface="Lucida Sans Unicode"/>
              </a:rPr>
              <a:t> </a:t>
            </a:r>
            <a:r>
              <a:rPr sz="614" spc="-27" dirty="0">
                <a:latin typeface="Lucida Sans Unicode"/>
                <a:cs typeface="Lucida Sans Unicode"/>
              </a:rPr>
              <a:t>targeted</a:t>
            </a:r>
            <a:r>
              <a:rPr sz="614" spc="-44" dirty="0">
                <a:latin typeface="Lucida Sans Unicode"/>
                <a:cs typeface="Lucida Sans Unicode"/>
              </a:rPr>
              <a:t> </a:t>
            </a:r>
            <a:r>
              <a:rPr sz="614" spc="-24" dirty="0">
                <a:latin typeface="Lucida Sans Unicode"/>
                <a:cs typeface="Lucida Sans Unicode"/>
              </a:rPr>
              <a:t>outreach</a:t>
            </a:r>
            <a:r>
              <a:rPr sz="614" spc="-44" dirty="0">
                <a:latin typeface="Lucida Sans Unicode"/>
                <a:cs typeface="Lucida Sans Unicode"/>
              </a:rPr>
              <a:t> </a:t>
            </a:r>
            <a:r>
              <a:rPr sz="614" spc="-31" dirty="0">
                <a:latin typeface="Lucida Sans Unicode"/>
                <a:cs typeface="Lucida Sans Unicode"/>
              </a:rPr>
              <a:t>and</a:t>
            </a:r>
            <a:r>
              <a:rPr sz="614" spc="-44" dirty="0">
                <a:latin typeface="Lucida Sans Unicode"/>
                <a:cs typeface="Lucida Sans Unicode"/>
              </a:rPr>
              <a:t> </a:t>
            </a:r>
            <a:r>
              <a:rPr sz="614" spc="-24" dirty="0">
                <a:latin typeface="Lucida Sans Unicode"/>
                <a:cs typeface="Lucida Sans Unicode"/>
              </a:rPr>
              <a:t>education</a:t>
            </a:r>
            <a:r>
              <a:rPr sz="614" spc="-44" dirty="0">
                <a:latin typeface="Lucida Sans Unicode"/>
                <a:cs typeface="Lucida Sans Unicode"/>
              </a:rPr>
              <a:t> </a:t>
            </a:r>
            <a:r>
              <a:rPr sz="614" spc="-34" dirty="0">
                <a:latin typeface="Lucida Sans Unicode"/>
                <a:cs typeface="Lucida Sans Unicode"/>
              </a:rPr>
              <a:t>in</a:t>
            </a:r>
            <a:r>
              <a:rPr sz="614" spc="-44" dirty="0">
                <a:latin typeface="Lucida Sans Unicode"/>
                <a:cs typeface="Lucida Sans Unicode"/>
              </a:rPr>
              <a:t> </a:t>
            </a:r>
            <a:r>
              <a:rPr sz="614" spc="-24" dirty="0">
                <a:latin typeface="Lucida Sans Unicode"/>
                <a:cs typeface="Lucida Sans Unicode"/>
              </a:rPr>
              <a:t>those</a:t>
            </a:r>
            <a:r>
              <a:rPr sz="614" spc="-10" dirty="0">
                <a:latin typeface="Lucida Sans Unicode"/>
                <a:cs typeface="Lucida Sans Unicode"/>
              </a:rPr>
              <a:t> </a:t>
            </a:r>
            <a:r>
              <a:rPr sz="614" spc="-17" dirty="0">
                <a:latin typeface="Lucida Sans Unicode"/>
                <a:cs typeface="Lucida Sans Unicode"/>
              </a:rPr>
              <a:t>areas.</a:t>
            </a:r>
            <a:r>
              <a:rPr sz="614" spc="-44" dirty="0">
                <a:latin typeface="Lucida Sans Unicode"/>
                <a:cs typeface="Lucida Sans Unicode"/>
              </a:rPr>
              <a:t> </a:t>
            </a:r>
            <a:r>
              <a:rPr sz="614" spc="-20" dirty="0">
                <a:latin typeface="Lucida Sans Unicode"/>
                <a:cs typeface="Lucida Sans Unicode"/>
              </a:rPr>
              <a:t>This</a:t>
            </a:r>
            <a:r>
              <a:rPr sz="614" spc="-44" dirty="0">
                <a:latin typeface="Lucida Sans Unicode"/>
                <a:cs typeface="Lucida Sans Unicode"/>
              </a:rPr>
              <a:t> </a:t>
            </a:r>
            <a:r>
              <a:rPr sz="614" spc="-24" dirty="0">
                <a:latin typeface="Lucida Sans Unicode"/>
                <a:cs typeface="Lucida Sans Unicode"/>
              </a:rPr>
              <a:t>led</a:t>
            </a:r>
            <a:r>
              <a:rPr sz="614" spc="-44" dirty="0">
                <a:latin typeface="Lucida Sans Unicode"/>
                <a:cs typeface="Lucida Sans Unicode"/>
              </a:rPr>
              <a:t> </a:t>
            </a:r>
            <a:r>
              <a:rPr sz="614" spc="-20" dirty="0">
                <a:latin typeface="Lucida Sans Unicode"/>
                <a:cs typeface="Lucida Sans Unicode"/>
              </a:rPr>
              <a:t>us</a:t>
            </a:r>
            <a:r>
              <a:rPr sz="614" spc="-44" dirty="0">
                <a:latin typeface="Lucida Sans Unicode"/>
                <a:cs typeface="Lucida Sans Unicode"/>
              </a:rPr>
              <a:t> </a:t>
            </a:r>
            <a:r>
              <a:rPr sz="614" spc="-34" dirty="0">
                <a:latin typeface="Lucida Sans Unicode"/>
                <a:cs typeface="Lucida Sans Unicode"/>
              </a:rPr>
              <a:t>to</a:t>
            </a:r>
            <a:r>
              <a:rPr sz="614" spc="-44" dirty="0">
                <a:latin typeface="Lucida Sans Unicode"/>
                <a:cs typeface="Lucida Sans Unicode"/>
              </a:rPr>
              <a:t> </a:t>
            </a:r>
            <a:r>
              <a:rPr sz="614" spc="-31" dirty="0">
                <a:latin typeface="Lucida Sans Unicode"/>
                <a:cs typeface="Lucida Sans Unicode"/>
              </a:rPr>
              <a:t>the</a:t>
            </a:r>
            <a:r>
              <a:rPr sz="614" spc="-44" dirty="0">
                <a:latin typeface="Lucida Sans Unicode"/>
                <a:cs typeface="Lucida Sans Unicode"/>
              </a:rPr>
              <a:t> </a:t>
            </a:r>
            <a:r>
              <a:rPr sz="614" spc="-89" dirty="0">
                <a:latin typeface="Lucida Sans Unicode"/>
                <a:cs typeface="Lucida Sans Unicode"/>
              </a:rPr>
              <a:t>I-</a:t>
            </a:r>
            <a:r>
              <a:rPr sz="614" spc="-34" dirty="0">
                <a:latin typeface="Lucida Sans Unicode"/>
                <a:cs typeface="Lucida Sans Unicode"/>
              </a:rPr>
              <a:t>VAC</a:t>
            </a:r>
            <a:r>
              <a:rPr sz="614" spc="-44" dirty="0">
                <a:latin typeface="Lucida Sans Unicode"/>
                <a:cs typeface="Lucida Sans Unicode"/>
              </a:rPr>
              <a:t> </a:t>
            </a:r>
            <a:r>
              <a:rPr sz="614" spc="-55" dirty="0">
                <a:latin typeface="Lucida Sans Unicode"/>
                <a:cs typeface="Lucida Sans Unicode"/>
              </a:rPr>
              <a:t>COVID-</a:t>
            </a:r>
            <a:r>
              <a:rPr sz="614" spc="-65" dirty="0">
                <a:latin typeface="Lucida Sans Unicode"/>
                <a:cs typeface="Lucida Sans Unicode"/>
              </a:rPr>
              <a:t>19</a:t>
            </a:r>
            <a:r>
              <a:rPr sz="614" spc="-44" dirty="0">
                <a:latin typeface="Lucida Sans Unicode"/>
                <a:cs typeface="Lucida Sans Unicode"/>
              </a:rPr>
              <a:t> </a:t>
            </a:r>
            <a:r>
              <a:rPr sz="614" spc="-24" dirty="0">
                <a:latin typeface="Lucida Sans Unicode"/>
                <a:cs typeface="Lucida Sans Unicode"/>
              </a:rPr>
              <a:t>Prioritization</a:t>
            </a:r>
            <a:r>
              <a:rPr sz="614" spc="-44" dirty="0">
                <a:latin typeface="Lucida Sans Unicode"/>
                <a:cs typeface="Lucida Sans Unicode"/>
              </a:rPr>
              <a:t> </a:t>
            </a:r>
            <a:r>
              <a:rPr sz="614" spc="-14" dirty="0">
                <a:latin typeface="Lucida Sans Unicode"/>
                <a:cs typeface="Lucida Sans Unicode"/>
              </a:rPr>
              <a:t>Project.</a:t>
            </a:r>
            <a:r>
              <a:rPr sz="614" spc="-44" dirty="0">
                <a:latin typeface="Lucida Sans Unicode"/>
                <a:cs typeface="Lucida Sans Unicode"/>
              </a:rPr>
              <a:t> </a:t>
            </a:r>
            <a:r>
              <a:rPr sz="614" spc="-20" dirty="0">
                <a:latin typeface="Lucida Sans Unicode"/>
                <a:cs typeface="Lucida Sans Unicode"/>
              </a:rPr>
              <a:t>This</a:t>
            </a:r>
            <a:r>
              <a:rPr sz="614" spc="-44" dirty="0">
                <a:latin typeface="Lucida Sans Unicode"/>
                <a:cs typeface="Lucida Sans Unicode"/>
              </a:rPr>
              <a:t> </a:t>
            </a:r>
            <a:r>
              <a:rPr sz="614" spc="-20" dirty="0">
                <a:latin typeface="Lucida Sans Unicode"/>
                <a:cs typeface="Lucida Sans Unicode"/>
              </a:rPr>
              <a:t>data</a:t>
            </a:r>
            <a:r>
              <a:rPr sz="614" spc="-44" dirty="0">
                <a:latin typeface="Lucida Sans Unicode"/>
                <a:cs typeface="Lucida Sans Unicode"/>
              </a:rPr>
              <a:t> </a:t>
            </a:r>
            <a:r>
              <a:rPr sz="614" spc="-14" dirty="0">
                <a:latin typeface="Lucida Sans Unicode"/>
                <a:cs typeface="Lucida Sans Unicode"/>
              </a:rPr>
              <a:t>can</a:t>
            </a:r>
            <a:r>
              <a:rPr sz="614" spc="-24" dirty="0">
                <a:latin typeface="Lucida Sans Unicode"/>
                <a:cs typeface="Lucida Sans Unicode"/>
              </a:rPr>
              <a:t> </a:t>
            </a:r>
            <a:r>
              <a:rPr sz="614" spc="-34" dirty="0">
                <a:latin typeface="Lucida Sans Unicode"/>
                <a:cs typeface="Lucida Sans Unicode"/>
              </a:rPr>
              <a:t>inform</a:t>
            </a:r>
            <a:r>
              <a:rPr sz="614" spc="-44" dirty="0">
                <a:latin typeface="Lucida Sans Unicode"/>
                <a:cs typeface="Lucida Sans Unicode"/>
              </a:rPr>
              <a:t> </a:t>
            </a:r>
            <a:r>
              <a:rPr sz="614" spc="-27" dirty="0">
                <a:latin typeface="Lucida Sans Unicode"/>
                <a:cs typeface="Lucida Sans Unicode"/>
              </a:rPr>
              <a:t>priority</a:t>
            </a:r>
            <a:r>
              <a:rPr sz="614" spc="-44" dirty="0">
                <a:latin typeface="Lucida Sans Unicode"/>
                <a:cs typeface="Lucida Sans Unicode"/>
              </a:rPr>
              <a:t> </a:t>
            </a:r>
            <a:r>
              <a:rPr sz="614" spc="-14" dirty="0">
                <a:latin typeface="Lucida Sans Unicode"/>
                <a:cs typeface="Lucida Sans Unicode"/>
              </a:rPr>
              <a:t>areas</a:t>
            </a:r>
            <a:r>
              <a:rPr sz="614" spc="-44" dirty="0">
                <a:latin typeface="Lucida Sans Unicode"/>
                <a:cs typeface="Lucida Sans Unicode"/>
              </a:rPr>
              <a:t> </a:t>
            </a:r>
            <a:r>
              <a:rPr sz="614" spc="-31" dirty="0">
                <a:latin typeface="Lucida Sans Unicode"/>
                <a:cs typeface="Lucida Sans Unicode"/>
              </a:rPr>
              <a:t>for</a:t>
            </a:r>
            <a:r>
              <a:rPr sz="614" spc="-44" dirty="0">
                <a:latin typeface="Lucida Sans Unicode"/>
                <a:cs typeface="Lucida Sans Unicode"/>
              </a:rPr>
              <a:t> </a:t>
            </a:r>
            <a:r>
              <a:rPr sz="614" spc="-17" dirty="0">
                <a:latin typeface="Lucida Sans Unicode"/>
                <a:cs typeface="Lucida Sans Unicode"/>
              </a:rPr>
              <a:t>clinicians</a:t>
            </a:r>
            <a:r>
              <a:rPr sz="614" spc="-44" dirty="0">
                <a:latin typeface="Lucida Sans Unicode"/>
                <a:cs typeface="Lucida Sans Unicode"/>
              </a:rPr>
              <a:t> </a:t>
            </a:r>
            <a:r>
              <a:rPr sz="614" spc="-31" dirty="0">
                <a:latin typeface="Lucida Sans Unicode"/>
                <a:cs typeface="Lucida Sans Unicode"/>
              </a:rPr>
              <a:t>and</a:t>
            </a:r>
            <a:r>
              <a:rPr sz="614" spc="-44" dirty="0">
                <a:latin typeface="Lucida Sans Unicode"/>
                <a:cs typeface="Lucida Sans Unicode"/>
              </a:rPr>
              <a:t> </a:t>
            </a:r>
            <a:r>
              <a:rPr sz="614" spc="-20" dirty="0">
                <a:latin typeface="Lucida Sans Unicode"/>
                <a:cs typeface="Lucida Sans Unicode"/>
              </a:rPr>
              <a:t>healthcare</a:t>
            </a:r>
            <a:r>
              <a:rPr sz="614" spc="-44" dirty="0">
                <a:latin typeface="Lucida Sans Unicode"/>
                <a:cs typeface="Lucida Sans Unicode"/>
              </a:rPr>
              <a:t> </a:t>
            </a:r>
            <a:r>
              <a:rPr sz="614" spc="-27" dirty="0">
                <a:latin typeface="Lucida Sans Unicode"/>
                <a:cs typeface="Lucida Sans Unicode"/>
              </a:rPr>
              <a:t>organizations.</a:t>
            </a:r>
            <a:endParaRPr sz="614">
              <a:latin typeface="Lucida Sans Unicode"/>
              <a:cs typeface="Lucida Sans Unicode"/>
            </a:endParaRPr>
          </a:p>
        </p:txBody>
      </p:sp>
      <p:grpSp>
        <p:nvGrpSpPr>
          <p:cNvPr id="37" name="object 37"/>
          <p:cNvGrpSpPr/>
          <p:nvPr/>
        </p:nvGrpSpPr>
        <p:grpSpPr>
          <a:xfrm>
            <a:off x="6621261" y="3133404"/>
            <a:ext cx="1752167" cy="1297998"/>
            <a:chOff x="4656582" y="4595660"/>
            <a:chExt cx="2569845" cy="1903730"/>
          </a:xfrm>
        </p:grpSpPr>
        <p:pic>
          <p:nvPicPr>
            <p:cNvPr id="38" name="object 38"/>
            <p:cNvPicPr/>
            <p:nvPr/>
          </p:nvPicPr>
          <p:blipFill>
            <a:blip r:embed="rId6" cstate="print"/>
            <a:stretch>
              <a:fillRect/>
            </a:stretch>
          </p:blipFill>
          <p:spPr>
            <a:xfrm>
              <a:off x="4658489" y="4619513"/>
              <a:ext cx="2565524" cy="1877844"/>
            </a:xfrm>
            <a:prstGeom prst="rect">
              <a:avLst/>
            </a:prstGeom>
          </p:spPr>
        </p:pic>
        <p:sp>
          <p:nvSpPr>
            <p:cNvPr id="39" name="object 39"/>
            <p:cNvSpPr/>
            <p:nvPr/>
          </p:nvSpPr>
          <p:spPr>
            <a:xfrm>
              <a:off x="4658487" y="4597565"/>
              <a:ext cx="2566035" cy="1899920"/>
            </a:xfrm>
            <a:custGeom>
              <a:avLst/>
              <a:gdLst/>
              <a:ahLst/>
              <a:cxnLst/>
              <a:rect l="l" t="t" r="r" b="b"/>
              <a:pathLst>
                <a:path w="2566034" h="1899920">
                  <a:moveTo>
                    <a:pt x="0" y="1899792"/>
                  </a:moveTo>
                  <a:lnTo>
                    <a:pt x="2565526" y="1899792"/>
                  </a:lnTo>
                  <a:lnTo>
                    <a:pt x="2565526" y="0"/>
                  </a:lnTo>
                  <a:lnTo>
                    <a:pt x="0" y="0"/>
                  </a:lnTo>
                  <a:lnTo>
                    <a:pt x="0" y="1899792"/>
                  </a:lnTo>
                  <a:close/>
                </a:path>
              </a:pathLst>
            </a:custGeom>
            <a:ln w="3810">
              <a:solidFill>
                <a:srgbClr val="1D1511"/>
              </a:solidFill>
            </a:ln>
          </p:spPr>
          <p:txBody>
            <a:bodyPr wrap="square" lIns="0" tIns="0" rIns="0" bIns="0" rtlCol="0"/>
            <a:lstStyle/>
            <a:p>
              <a:endParaRPr sz="1227"/>
            </a:p>
          </p:txBody>
        </p:sp>
      </p:grpSp>
      <p:grpSp>
        <p:nvGrpSpPr>
          <p:cNvPr id="40" name="object 40"/>
          <p:cNvGrpSpPr/>
          <p:nvPr/>
        </p:nvGrpSpPr>
        <p:grpSpPr>
          <a:xfrm>
            <a:off x="6621256" y="4570350"/>
            <a:ext cx="1752167" cy="1216169"/>
            <a:chOff x="4656575" y="6703180"/>
            <a:chExt cx="2569845" cy="1783714"/>
          </a:xfrm>
        </p:grpSpPr>
        <p:pic>
          <p:nvPicPr>
            <p:cNvPr id="41" name="object 41"/>
            <p:cNvPicPr/>
            <p:nvPr/>
          </p:nvPicPr>
          <p:blipFill>
            <a:blip r:embed="rId7" cstate="print"/>
            <a:stretch>
              <a:fillRect/>
            </a:stretch>
          </p:blipFill>
          <p:spPr>
            <a:xfrm>
              <a:off x="4706948" y="6765629"/>
              <a:ext cx="2464027" cy="1670686"/>
            </a:xfrm>
            <a:prstGeom prst="rect">
              <a:avLst/>
            </a:prstGeom>
          </p:spPr>
        </p:pic>
        <p:sp>
          <p:nvSpPr>
            <p:cNvPr id="42" name="object 42"/>
            <p:cNvSpPr/>
            <p:nvPr/>
          </p:nvSpPr>
          <p:spPr>
            <a:xfrm>
              <a:off x="4658270" y="6704876"/>
              <a:ext cx="2566035" cy="1780539"/>
            </a:xfrm>
            <a:custGeom>
              <a:avLst/>
              <a:gdLst/>
              <a:ahLst/>
              <a:cxnLst/>
              <a:rect l="l" t="t" r="r" b="b"/>
              <a:pathLst>
                <a:path w="2566034" h="1780540">
                  <a:moveTo>
                    <a:pt x="0" y="1780044"/>
                  </a:moveTo>
                  <a:lnTo>
                    <a:pt x="2565958" y="1780044"/>
                  </a:lnTo>
                  <a:lnTo>
                    <a:pt x="2565958" y="0"/>
                  </a:lnTo>
                  <a:lnTo>
                    <a:pt x="0" y="0"/>
                  </a:lnTo>
                  <a:lnTo>
                    <a:pt x="0" y="1780044"/>
                  </a:lnTo>
                  <a:close/>
                </a:path>
              </a:pathLst>
            </a:custGeom>
            <a:ln w="3390">
              <a:solidFill>
                <a:srgbClr val="1D1511"/>
              </a:solidFill>
            </a:ln>
          </p:spPr>
          <p:txBody>
            <a:bodyPr wrap="square" lIns="0" tIns="0" rIns="0" bIns="0" rtlCol="0"/>
            <a:lstStyle/>
            <a:p>
              <a:endParaRPr sz="1227"/>
            </a:p>
          </p:txBody>
        </p:sp>
      </p:grpSp>
      <p:sp>
        <p:nvSpPr>
          <p:cNvPr id="43" name="object 43">
            <a:hlinkClick r:id="rId8"/>
          </p:cNvPr>
          <p:cNvSpPr/>
          <p:nvPr/>
        </p:nvSpPr>
        <p:spPr>
          <a:xfrm>
            <a:off x="6823606" y="2459672"/>
            <a:ext cx="1347355" cy="297006"/>
          </a:xfrm>
          <a:custGeom>
            <a:avLst/>
            <a:gdLst/>
            <a:ahLst/>
            <a:cxnLst/>
            <a:rect l="l" t="t" r="r" b="b"/>
            <a:pathLst>
              <a:path w="1976120" h="435610">
                <a:moveTo>
                  <a:pt x="1758086" y="0"/>
                </a:moveTo>
                <a:lnTo>
                  <a:pt x="217716" y="0"/>
                </a:lnTo>
                <a:lnTo>
                  <a:pt x="167795" y="5749"/>
                </a:lnTo>
                <a:lnTo>
                  <a:pt x="121969" y="22128"/>
                </a:lnTo>
                <a:lnTo>
                  <a:pt x="81544" y="47829"/>
                </a:lnTo>
                <a:lnTo>
                  <a:pt x="47829" y="81544"/>
                </a:lnTo>
                <a:lnTo>
                  <a:pt x="22128" y="121969"/>
                </a:lnTo>
                <a:lnTo>
                  <a:pt x="5749" y="167795"/>
                </a:lnTo>
                <a:lnTo>
                  <a:pt x="0" y="217716"/>
                </a:lnTo>
                <a:lnTo>
                  <a:pt x="5749" y="267637"/>
                </a:lnTo>
                <a:lnTo>
                  <a:pt x="22128" y="313465"/>
                </a:lnTo>
                <a:lnTo>
                  <a:pt x="47829" y="353892"/>
                </a:lnTo>
                <a:lnTo>
                  <a:pt x="81544" y="387610"/>
                </a:lnTo>
                <a:lnTo>
                  <a:pt x="121969" y="413313"/>
                </a:lnTo>
                <a:lnTo>
                  <a:pt x="167795" y="429694"/>
                </a:lnTo>
                <a:lnTo>
                  <a:pt x="217716" y="435444"/>
                </a:lnTo>
                <a:lnTo>
                  <a:pt x="1758086" y="435444"/>
                </a:lnTo>
                <a:lnTo>
                  <a:pt x="1808007" y="429694"/>
                </a:lnTo>
                <a:lnTo>
                  <a:pt x="1853833" y="413313"/>
                </a:lnTo>
                <a:lnTo>
                  <a:pt x="1894257" y="387610"/>
                </a:lnTo>
                <a:lnTo>
                  <a:pt x="1927973" y="353892"/>
                </a:lnTo>
                <a:lnTo>
                  <a:pt x="1953673" y="313465"/>
                </a:lnTo>
                <a:lnTo>
                  <a:pt x="1970052" y="267637"/>
                </a:lnTo>
                <a:lnTo>
                  <a:pt x="1975802" y="217716"/>
                </a:lnTo>
                <a:lnTo>
                  <a:pt x="1970052" y="167795"/>
                </a:lnTo>
                <a:lnTo>
                  <a:pt x="1953673" y="121969"/>
                </a:lnTo>
                <a:lnTo>
                  <a:pt x="1927973" y="81544"/>
                </a:lnTo>
                <a:lnTo>
                  <a:pt x="1894257" y="47829"/>
                </a:lnTo>
                <a:lnTo>
                  <a:pt x="1853833" y="22128"/>
                </a:lnTo>
                <a:lnTo>
                  <a:pt x="1808007" y="5749"/>
                </a:lnTo>
                <a:lnTo>
                  <a:pt x="1758086" y="0"/>
                </a:lnTo>
                <a:close/>
              </a:path>
            </a:pathLst>
          </a:custGeom>
          <a:solidFill>
            <a:srgbClr val="FDBE6A"/>
          </a:solidFill>
        </p:spPr>
        <p:txBody>
          <a:bodyPr wrap="square" lIns="0" tIns="0" rIns="0" bIns="0" rtlCol="0"/>
          <a:lstStyle/>
          <a:p>
            <a:endParaRPr sz="1227"/>
          </a:p>
        </p:txBody>
      </p:sp>
      <p:sp>
        <p:nvSpPr>
          <p:cNvPr id="44" name="object 44"/>
          <p:cNvSpPr txBox="1"/>
          <p:nvPr/>
        </p:nvSpPr>
        <p:spPr>
          <a:xfrm>
            <a:off x="7116491" y="2484396"/>
            <a:ext cx="761567" cy="218545"/>
          </a:xfrm>
          <a:prstGeom prst="rect">
            <a:avLst/>
          </a:prstGeom>
        </p:spPr>
        <p:txBody>
          <a:bodyPr vert="horz" wrap="square" lIns="0" tIns="8659" rIns="0" bIns="0" rtlCol="0">
            <a:spAutoFit/>
          </a:bodyPr>
          <a:lstStyle/>
          <a:p>
            <a:pPr marL="8659" marR="3464" indent="62777">
              <a:lnSpc>
                <a:spcPct val="111100"/>
              </a:lnSpc>
              <a:spcBef>
                <a:spcPts val="68"/>
              </a:spcBef>
            </a:pPr>
            <a:r>
              <a:rPr sz="614" b="1" spc="-20" dirty="0">
                <a:latin typeface="Arial"/>
                <a:cs typeface="Arial"/>
                <a:hlinkClick r:id="rId8"/>
              </a:rPr>
              <a:t>Access</a:t>
            </a:r>
            <a:r>
              <a:rPr sz="614" b="1" spc="-3" dirty="0">
                <a:latin typeface="Arial"/>
                <a:cs typeface="Arial"/>
                <a:hlinkClick r:id="rId8"/>
              </a:rPr>
              <a:t> </a:t>
            </a:r>
            <a:r>
              <a:rPr sz="614" b="1" spc="-7" dirty="0">
                <a:latin typeface="Arial"/>
                <a:cs typeface="Arial"/>
                <a:hlinkClick r:id="rId8"/>
              </a:rPr>
              <a:t>the</a:t>
            </a:r>
            <a:r>
              <a:rPr sz="614" b="1" spc="-3" dirty="0">
                <a:latin typeface="Arial"/>
                <a:cs typeface="Arial"/>
                <a:hlinkClick r:id="rId8"/>
              </a:rPr>
              <a:t> </a:t>
            </a:r>
            <a:r>
              <a:rPr sz="614" b="1" dirty="0">
                <a:latin typeface="Arial"/>
                <a:cs typeface="Arial"/>
                <a:hlinkClick r:id="rId8"/>
              </a:rPr>
              <a:t>I-</a:t>
            </a:r>
            <a:r>
              <a:rPr sz="614" b="1" spc="-17" dirty="0">
                <a:latin typeface="Arial"/>
                <a:cs typeface="Arial"/>
                <a:hlinkClick r:id="rId8"/>
              </a:rPr>
              <a:t>VAC</a:t>
            </a:r>
            <a:r>
              <a:rPr sz="614" b="1" spc="-17" dirty="0">
                <a:latin typeface="Arial"/>
                <a:cs typeface="Arial"/>
              </a:rPr>
              <a:t> </a:t>
            </a:r>
            <a:r>
              <a:rPr sz="614" b="1" spc="-14" dirty="0">
                <a:latin typeface="Arial"/>
                <a:cs typeface="Arial"/>
                <a:hlinkClick r:id="rId8"/>
              </a:rPr>
              <a:t>Prioritization</a:t>
            </a:r>
            <a:r>
              <a:rPr sz="614" b="1" spc="41" dirty="0">
                <a:latin typeface="Arial"/>
                <a:cs typeface="Arial"/>
                <a:hlinkClick r:id="rId8"/>
              </a:rPr>
              <a:t> </a:t>
            </a:r>
            <a:r>
              <a:rPr sz="614" b="1" spc="-7" dirty="0">
                <a:latin typeface="Arial"/>
                <a:cs typeface="Arial"/>
                <a:hlinkClick r:id="rId8"/>
              </a:rPr>
              <a:t>Project</a:t>
            </a:r>
            <a:endParaRPr sz="614">
              <a:latin typeface="Arial"/>
              <a:cs typeface="Arial"/>
            </a:endParaRPr>
          </a:p>
        </p:txBody>
      </p:sp>
      <p:sp>
        <p:nvSpPr>
          <p:cNvPr id="45" name="object 45"/>
          <p:cNvSpPr txBox="1"/>
          <p:nvPr/>
        </p:nvSpPr>
        <p:spPr>
          <a:xfrm>
            <a:off x="5694565" y="385889"/>
            <a:ext cx="2663103" cy="1064942"/>
          </a:xfrm>
          <a:prstGeom prst="rect">
            <a:avLst/>
          </a:prstGeom>
        </p:spPr>
        <p:txBody>
          <a:bodyPr vert="horz" wrap="square" lIns="0" tIns="22514" rIns="0" bIns="0" rtlCol="0">
            <a:spAutoFit/>
          </a:bodyPr>
          <a:lstStyle/>
          <a:p>
            <a:pPr marL="8659" marR="344190">
              <a:lnSpc>
                <a:spcPts val="1227"/>
              </a:lnSpc>
              <a:spcBef>
                <a:spcPts val="177"/>
              </a:spcBef>
            </a:pPr>
            <a:r>
              <a:rPr sz="1091" b="1" spc="55" dirty="0">
                <a:latin typeface="Trebuchet MS"/>
                <a:cs typeface="Trebuchet MS"/>
              </a:rPr>
              <a:t>HELPING</a:t>
            </a:r>
            <a:r>
              <a:rPr sz="1091" b="1" spc="-44" dirty="0">
                <a:latin typeface="Trebuchet MS"/>
                <a:cs typeface="Trebuchet MS"/>
              </a:rPr>
              <a:t> </a:t>
            </a:r>
            <a:r>
              <a:rPr sz="1091" b="1" spc="72" dirty="0">
                <a:latin typeface="Trebuchet MS"/>
                <a:cs typeface="Trebuchet MS"/>
              </a:rPr>
              <a:t>TEENS</a:t>
            </a:r>
            <a:r>
              <a:rPr sz="1091" b="1" spc="-41" dirty="0">
                <a:latin typeface="Trebuchet MS"/>
                <a:cs typeface="Trebuchet MS"/>
              </a:rPr>
              <a:t> </a:t>
            </a:r>
            <a:r>
              <a:rPr sz="1091" b="1" dirty="0">
                <a:latin typeface="Trebuchet MS"/>
                <a:cs typeface="Trebuchet MS"/>
              </a:rPr>
              <a:t>TALK</a:t>
            </a:r>
            <a:r>
              <a:rPr sz="1091" b="1" spc="-41" dirty="0">
                <a:latin typeface="Trebuchet MS"/>
                <a:cs typeface="Trebuchet MS"/>
              </a:rPr>
              <a:t> </a:t>
            </a:r>
            <a:r>
              <a:rPr sz="1091" b="1" dirty="0">
                <a:latin typeface="Trebuchet MS"/>
                <a:cs typeface="Trebuchet MS"/>
              </a:rPr>
              <a:t>WITH</a:t>
            </a:r>
            <a:r>
              <a:rPr sz="1091" b="1" spc="-44" dirty="0">
                <a:latin typeface="Trebuchet MS"/>
                <a:cs typeface="Trebuchet MS"/>
              </a:rPr>
              <a:t> </a:t>
            </a:r>
            <a:r>
              <a:rPr sz="1091" b="1" spc="48" dirty="0">
                <a:latin typeface="Trebuchet MS"/>
                <a:cs typeface="Trebuchet MS"/>
              </a:rPr>
              <a:t>THEIR </a:t>
            </a:r>
            <a:r>
              <a:rPr sz="1091" b="1" spc="75" dirty="0">
                <a:latin typeface="Trebuchet MS"/>
                <a:cs typeface="Trebuchet MS"/>
              </a:rPr>
              <a:t>PARENTS</a:t>
            </a:r>
            <a:r>
              <a:rPr sz="1091" b="1" spc="-95" dirty="0">
                <a:latin typeface="Trebuchet MS"/>
                <a:cs typeface="Trebuchet MS"/>
              </a:rPr>
              <a:t> </a:t>
            </a:r>
            <a:r>
              <a:rPr sz="1091" b="1" spc="55" dirty="0">
                <a:latin typeface="Trebuchet MS"/>
                <a:cs typeface="Trebuchet MS"/>
              </a:rPr>
              <a:t>ABOUT</a:t>
            </a:r>
            <a:r>
              <a:rPr sz="1091" b="1" spc="-92" dirty="0">
                <a:latin typeface="Trebuchet MS"/>
                <a:cs typeface="Trebuchet MS"/>
              </a:rPr>
              <a:t> </a:t>
            </a:r>
            <a:r>
              <a:rPr sz="1091" b="1" spc="65" dirty="0">
                <a:latin typeface="Trebuchet MS"/>
                <a:cs typeface="Trebuchet MS"/>
              </a:rPr>
              <a:t>VACCINES</a:t>
            </a:r>
            <a:endParaRPr sz="1091">
              <a:latin typeface="Trebuchet MS"/>
              <a:cs typeface="Trebuchet MS"/>
            </a:endParaRPr>
          </a:p>
          <a:p>
            <a:pPr marL="8659" marR="3464">
              <a:lnSpc>
                <a:spcPct val="111100"/>
              </a:lnSpc>
              <a:spcBef>
                <a:spcPts val="286"/>
              </a:spcBef>
            </a:pPr>
            <a:r>
              <a:rPr sz="614" spc="-27" dirty="0">
                <a:latin typeface="Lucida Sans Unicode"/>
                <a:cs typeface="Lucida Sans Unicode"/>
              </a:rPr>
              <a:t>Supporting</a:t>
            </a:r>
            <a:r>
              <a:rPr sz="614" spc="-20" dirty="0">
                <a:latin typeface="Lucida Sans Unicode"/>
                <a:cs typeface="Lucida Sans Unicode"/>
              </a:rPr>
              <a:t> </a:t>
            </a:r>
            <a:r>
              <a:rPr sz="614" spc="-41" dirty="0">
                <a:latin typeface="Lucida Sans Unicode"/>
                <a:cs typeface="Lucida Sans Unicode"/>
              </a:rPr>
              <a:t>your</a:t>
            </a:r>
            <a:r>
              <a:rPr sz="614" spc="-20" dirty="0">
                <a:latin typeface="Lucida Sans Unicode"/>
                <a:cs typeface="Lucida Sans Unicode"/>
              </a:rPr>
              <a:t> </a:t>
            </a:r>
            <a:r>
              <a:rPr sz="614" spc="-37" dirty="0">
                <a:latin typeface="Lucida Sans Unicode"/>
                <a:cs typeface="Lucida Sans Unicode"/>
              </a:rPr>
              <a:t>teen/minor</a:t>
            </a:r>
            <a:r>
              <a:rPr sz="614" spc="-20" dirty="0">
                <a:latin typeface="Lucida Sans Unicode"/>
                <a:cs typeface="Lucida Sans Unicode"/>
              </a:rPr>
              <a:t> </a:t>
            </a:r>
            <a:r>
              <a:rPr sz="614" spc="-24" dirty="0">
                <a:latin typeface="Lucida Sans Unicode"/>
                <a:cs typeface="Lucida Sans Unicode"/>
              </a:rPr>
              <a:t>patients</a:t>
            </a:r>
            <a:r>
              <a:rPr sz="614" spc="-20" dirty="0">
                <a:latin typeface="Lucida Sans Unicode"/>
                <a:cs typeface="Lucida Sans Unicode"/>
              </a:rPr>
              <a:t> </a:t>
            </a:r>
            <a:r>
              <a:rPr sz="614" spc="-31" dirty="0">
                <a:latin typeface="Lucida Sans Unicode"/>
                <a:cs typeface="Lucida Sans Unicode"/>
              </a:rPr>
              <a:t>who</a:t>
            </a:r>
            <a:r>
              <a:rPr sz="614" spc="-20" dirty="0">
                <a:latin typeface="Lucida Sans Unicode"/>
                <a:cs typeface="Lucida Sans Unicode"/>
              </a:rPr>
              <a:t> </a:t>
            </a:r>
            <a:r>
              <a:rPr sz="614" spc="-27" dirty="0">
                <a:latin typeface="Lucida Sans Unicode"/>
                <a:cs typeface="Lucida Sans Unicode"/>
              </a:rPr>
              <a:t>want</a:t>
            </a:r>
            <a:r>
              <a:rPr sz="614" spc="-20" dirty="0">
                <a:latin typeface="Lucida Sans Unicode"/>
                <a:cs typeface="Lucida Sans Unicode"/>
              </a:rPr>
              <a:t> </a:t>
            </a:r>
            <a:r>
              <a:rPr sz="614" spc="-34" dirty="0">
                <a:latin typeface="Lucida Sans Unicode"/>
                <a:cs typeface="Lucida Sans Unicode"/>
              </a:rPr>
              <a:t>to</a:t>
            </a:r>
            <a:r>
              <a:rPr sz="614" spc="-20" dirty="0">
                <a:latin typeface="Lucida Sans Unicode"/>
                <a:cs typeface="Lucida Sans Unicode"/>
              </a:rPr>
              <a:t> </a:t>
            </a:r>
            <a:r>
              <a:rPr sz="614" spc="-31" dirty="0">
                <a:latin typeface="Lucida Sans Unicode"/>
                <a:cs typeface="Lucida Sans Unicode"/>
              </a:rPr>
              <a:t>be</a:t>
            </a:r>
            <a:r>
              <a:rPr sz="614" spc="-20" dirty="0">
                <a:latin typeface="Lucida Sans Unicode"/>
                <a:cs typeface="Lucida Sans Unicode"/>
              </a:rPr>
              <a:t> </a:t>
            </a:r>
            <a:r>
              <a:rPr sz="614" spc="-24" dirty="0">
                <a:latin typeface="Lucida Sans Unicode"/>
                <a:cs typeface="Lucida Sans Unicode"/>
              </a:rPr>
              <a:t>vaccinated,</a:t>
            </a:r>
            <a:r>
              <a:rPr sz="614" spc="-17" dirty="0">
                <a:latin typeface="Lucida Sans Unicode"/>
                <a:cs typeface="Lucida Sans Unicode"/>
              </a:rPr>
              <a:t> </a:t>
            </a:r>
            <a:r>
              <a:rPr sz="614" spc="-27" dirty="0">
                <a:latin typeface="Lucida Sans Unicode"/>
                <a:cs typeface="Lucida Sans Unicode"/>
              </a:rPr>
              <a:t>when</a:t>
            </a:r>
            <a:r>
              <a:rPr sz="614" spc="-20" dirty="0">
                <a:latin typeface="Lucida Sans Unicode"/>
                <a:cs typeface="Lucida Sans Unicode"/>
              </a:rPr>
              <a:t> </a:t>
            </a:r>
            <a:r>
              <a:rPr sz="614" spc="-7" dirty="0">
                <a:latin typeface="Lucida Sans Unicode"/>
                <a:cs typeface="Lucida Sans Unicode"/>
              </a:rPr>
              <a:t>their </a:t>
            </a:r>
            <a:r>
              <a:rPr sz="614" spc="-27" dirty="0">
                <a:latin typeface="Lucida Sans Unicode"/>
                <a:cs typeface="Lucida Sans Unicode"/>
              </a:rPr>
              <a:t>parents</a:t>
            </a:r>
            <a:r>
              <a:rPr sz="614" spc="-24" dirty="0">
                <a:latin typeface="Lucida Sans Unicode"/>
                <a:cs typeface="Lucida Sans Unicode"/>
              </a:rPr>
              <a:t> </a:t>
            </a:r>
            <a:r>
              <a:rPr sz="614" spc="-37" dirty="0">
                <a:latin typeface="Lucida Sans Unicode"/>
                <a:cs typeface="Lucida Sans Unicode"/>
              </a:rPr>
              <a:t>or</a:t>
            </a:r>
            <a:r>
              <a:rPr sz="614" spc="-20" dirty="0">
                <a:latin typeface="Lucida Sans Unicode"/>
                <a:cs typeface="Lucida Sans Unicode"/>
              </a:rPr>
              <a:t> </a:t>
            </a:r>
            <a:r>
              <a:rPr sz="614" spc="-31" dirty="0">
                <a:latin typeface="Lucida Sans Unicode"/>
                <a:cs typeface="Lucida Sans Unicode"/>
              </a:rPr>
              <a:t>guardians</a:t>
            </a:r>
            <a:r>
              <a:rPr sz="614" spc="-24" dirty="0">
                <a:latin typeface="Lucida Sans Unicode"/>
                <a:cs typeface="Lucida Sans Unicode"/>
              </a:rPr>
              <a:t> </a:t>
            </a:r>
            <a:r>
              <a:rPr sz="614" spc="-44" dirty="0">
                <a:latin typeface="Lucida Sans Unicode"/>
                <a:cs typeface="Lucida Sans Unicode"/>
              </a:rPr>
              <a:t>don’t</a:t>
            </a:r>
            <a:r>
              <a:rPr sz="614" spc="-20" dirty="0">
                <a:latin typeface="Lucida Sans Unicode"/>
                <a:cs typeface="Lucida Sans Unicode"/>
              </a:rPr>
              <a:t> </a:t>
            </a:r>
            <a:r>
              <a:rPr sz="614" spc="-27" dirty="0">
                <a:latin typeface="Lucida Sans Unicode"/>
                <a:cs typeface="Lucida Sans Unicode"/>
              </a:rPr>
              <a:t>want</a:t>
            </a:r>
            <a:r>
              <a:rPr sz="614" spc="-24" dirty="0">
                <a:latin typeface="Lucida Sans Unicode"/>
                <a:cs typeface="Lucida Sans Unicode"/>
              </a:rPr>
              <a:t> </a:t>
            </a:r>
            <a:r>
              <a:rPr sz="614" spc="-31" dirty="0">
                <a:latin typeface="Lucida Sans Unicode"/>
                <a:cs typeface="Lucida Sans Unicode"/>
              </a:rPr>
              <a:t>them</a:t>
            </a:r>
            <a:r>
              <a:rPr sz="614" spc="-20" dirty="0">
                <a:latin typeface="Lucida Sans Unicode"/>
                <a:cs typeface="Lucida Sans Unicode"/>
              </a:rPr>
              <a:t> </a:t>
            </a:r>
            <a:r>
              <a:rPr sz="614" spc="-34" dirty="0">
                <a:latin typeface="Lucida Sans Unicode"/>
                <a:cs typeface="Lucida Sans Unicode"/>
              </a:rPr>
              <a:t>to</a:t>
            </a:r>
            <a:r>
              <a:rPr sz="614" spc="-24" dirty="0">
                <a:latin typeface="Lucida Sans Unicode"/>
                <a:cs typeface="Lucida Sans Unicode"/>
              </a:rPr>
              <a:t> </a:t>
            </a:r>
            <a:r>
              <a:rPr sz="614" spc="-31" dirty="0">
                <a:latin typeface="Lucida Sans Unicode"/>
                <a:cs typeface="Lucida Sans Unicode"/>
              </a:rPr>
              <a:t>be</a:t>
            </a:r>
            <a:r>
              <a:rPr sz="614" spc="-20" dirty="0">
                <a:latin typeface="Lucida Sans Unicode"/>
                <a:cs typeface="Lucida Sans Unicode"/>
              </a:rPr>
              <a:t> vaccinated</a:t>
            </a:r>
            <a:r>
              <a:rPr sz="614" spc="-24" dirty="0">
                <a:latin typeface="Lucida Sans Unicode"/>
                <a:cs typeface="Lucida Sans Unicode"/>
              </a:rPr>
              <a:t> </a:t>
            </a:r>
            <a:r>
              <a:rPr sz="614" spc="-17" dirty="0">
                <a:latin typeface="Lucida Sans Unicode"/>
                <a:cs typeface="Lucida Sans Unicode"/>
              </a:rPr>
              <a:t>can</a:t>
            </a:r>
            <a:r>
              <a:rPr sz="614" spc="-20" dirty="0">
                <a:latin typeface="Lucida Sans Unicode"/>
                <a:cs typeface="Lucida Sans Unicode"/>
              </a:rPr>
              <a:t> </a:t>
            </a:r>
            <a:r>
              <a:rPr sz="614" spc="-31" dirty="0">
                <a:latin typeface="Lucida Sans Unicode"/>
                <a:cs typeface="Lucida Sans Unicode"/>
              </a:rPr>
              <a:t>be</a:t>
            </a:r>
            <a:r>
              <a:rPr sz="614" spc="-24" dirty="0">
                <a:latin typeface="Lucida Sans Unicode"/>
                <a:cs typeface="Lucida Sans Unicode"/>
              </a:rPr>
              <a:t> </a:t>
            </a:r>
            <a:r>
              <a:rPr sz="614" spc="-7" dirty="0">
                <a:latin typeface="Lucida Sans Unicode"/>
                <a:cs typeface="Lucida Sans Unicode"/>
              </a:rPr>
              <a:t>complicated. </a:t>
            </a:r>
            <a:r>
              <a:rPr sz="614" dirty="0">
                <a:latin typeface="Lucida Sans Unicode"/>
                <a:cs typeface="Lucida Sans Unicode"/>
              </a:rPr>
              <a:t>ICAAP</a:t>
            </a:r>
            <a:r>
              <a:rPr sz="614" spc="-31" dirty="0">
                <a:latin typeface="Lucida Sans Unicode"/>
                <a:cs typeface="Lucida Sans Unicode"/>
              </a:rPr>
              <a:t> </a:t>
            </a:r>
            <a:r>
              <a:rPr sz="614" spc="-20" dirty="0">
                <a:latin typeface="Lucida Sans Unicode"/>
                <a:cs typeface="Lucida Sans Unicode"/>
              </a:rPr>
              <a:t>created</a:t>
            </a:r>
            <a:r>
              <a:rPr sz="614" spc="-31" dirty="0">
                <a:latin typeface="Lucida Sans Unicode"/>
                <a:cs typeface="Lucida Sans Unicode"/>
              </a:rPr>
              <a:t> </a:t>
            </a:r>
            <a:r>
              <a:rPr sz="614" spc="-7" dirty="0">
                <a:latin typeface="Lucida Sans Unicode"/>
                <a:cs typeface="Lucida Sans Unicode"/>
              </a:rPr>
              <a:t>a</a:t>
            </a:r>
            <a:r>
              <a:rPr sz="614" spc="-27" dirty="0">
                <a:latin typeface="Lucida Sans Unicode"/>
                <a:cs typeface="Lucida Sans Unicode"/>
              </a:rPr>
              <a:t> </a:t>
            </a:r>
            <a:r>
              <a:rPr sz="614" spc="-34" dirty="0">
                <a:latin typeface="Lucida Sans Unicode"/>
                <a:cs typeface="Lucida Sans Unicode"/>
              </a:rPr>
              <a:t>handout</a:t>
            </a:r>
            <a:r>
              <a:rPr sz="614" spc="-31" dirty="0">
                <a:latin typeface="Lucida Sans Unicode"/>
                <a:cs typeface="Lucida Sans Unicode"/>
              </a:rPr>
              <a:t> for</a:t>
            </a:r>
            <a:r>
              <a:rPr sz="614" spc="-27" dirty="0">
                <a:latin typeface="Lucida Sans Unicode"/>
                <a:cs typeface="Lucida Sans Unicode"/>
              </a:rPr>
              <a:t> </a:t>
            </a:r>
            <a:r>
              <a:rPr sz="614" spc="-20" dirty="0">
                <a:latin typeface="Lucida Sans Unicode"/>
                <a:cs typeface="Lucida Sans Unicode"/>
              </a:rPr>
              <a:t>teens</a:t>
            </a:r>
            <a:r>
              <a:rPr sz="614" spc="-31" dirty="0">
                <a:latin typeface="Lucida Sans Unicode"/>
                <a:cs typeface="Lucida Sans Unicode"/>
              </a:rPr>
              <a:t> and</a:t>
            </a:r>
            <a:r>
              <a:rPr sz="614" spc="-27" dirty="0">
                <a:latin typeface="Lucida Sans Unicode"/>
                <a:cs typeface="Lucida Sans Unicode"/>
              </a:rPr>
              <a:t> </a:t>
            </a:r>
            <a:r>
              <a:rPr sz="614" spc="-31" dirty="0">
                <a:latin typeface="Lucida Sans Unicode"/>
                <a:cs typeface="Lucida Sans Unicode"/>
              </a:rPr>
              <a:t>for </a:t>
            </a:r>
            <a:r>
              <a:rPr sz="614" spc="-20" dirty="0">
                <a:latin typeface="Lucida Sans Unicode"/>
                <a:cs typeface="Lucida Sans Unicode"/>
              </a:rPr>
              <a:t>clinicians</a:t>
            </a:r>
            <a:r>
              <a:rPr sz="614" spc="-27" dirty="0">
                <a:latin typeface="Lucida Sans Unicode"/>
                <a:cs typeface="Lucida Sans Unicode"/>
              </a:rPr>
              <a:t> </a:t>
            </a:r>
            <a:r>
              <a:rPr sz="614" spc="-37" dirty="0">
                <a:latin typeface="Lucida Sans Unicode"/>
                <a:cs typeface="Lucida Sans Unicode"/>
              </a:rPr>
              <a:t>on</a:t>
            </a:r>
            <a:r>
              <a:rPr sz="614" spc="-31" dirty="0">
                <a:latin typeface="Lucida Sans Unicode"/>
                <a:cs typeface="Lucida Sans Unicode"/>
              </a:rPr>
              <a:t> </a:t>
            </a:r>
            <a:r>
              <a:rPr sz="614" spc="-34" dirty="0">
                <a:latin typeface="Lucida Sans Unicode"/>
                <a:cs typeface="Lucida Sans Unicode"/>
              </a:rPr>
              <a:t>how</a:t>
            </a:r>
            <a:r>
              <a:rPr sz="614" spc="-27" dirty="0">
                <a:latin typeface="Lucida Sans Unicode"/>
                <a:cs typeface="Lucida Sans Unicode"/>
              </a:rPr>
              <a:t> </a:t>
            </a:r>
            <a:r>
              <a:rPr sz="614" spc="-34" dirty="0">
                <a:latin typeface="Lucida Sans Unicode"/>
                <a:cs typeface="Lucida Sans Unicode"/>
              </a:rPr>
              <a:t>to</a:t>
            </a:r>
            <a:r>
              <a:rPr sz="614" spc="-31" dirty="0">
                <a:latin typeface="Lucida Sans Unicode"/>
                <a:cs typeface="Lucida Sans Unicode"/>
              </a:rPr>
              <a:t> </a:t>
            </a:r>
            <a:r>
              <a:rPr sz="614" spc="-7" dirty="0">
                <a:latin typeface="Lucida Sans Unicode"/>
                <a:cs typeface="Lucida Sans Unicode"/>
              </a:rPr>
              <a:t>approach </a:t>
            </a:r>
            <a:r>
              <a:rPr sz="614" spc="-24" dirty="0">
                <a:latin typeface="Lucida Sans Unicode"/>
                <a:cs typeface="Lucida Sans Unicode"/>
              </a:rPr>
              <a:t>these</a:t>
            </a:r>
            <a:r>
              <a:rPr sz="614" spc="-17" dirty="0">
                <a:latin typeface="Lucida Sans Unicode"/>
                <a:cs typeface="Lucida Sans Unicode"/>
              </a:rPr>
              <a:t> </a:t>
            </a:r>
            <a:r>
              <a:rPr sz="614" spc="-24" dirty="0">
                <a:latin typeface="Lucida Sans Unicode"/>
                <a:cs typeface="Lucida Sans Unicode"/>
              </a:rPr>
              <a:t>conversations</a:t>
            </a:r>
            <a:r>
              <a:rPr sz="614" spc="-14" dirty="0">
                <a:latin typeface="Lucida Sans Unicode"/>
                <a:cs typeface="Lucida Sans Unicode"/>
              </a:rPr>
              <a:t> </a:t>
            </a:r>
            <a:r>
              <a:rPr sz="614" spc="-24" dirty="0">
                <a:latin typeface="Lucida Sans Unicode"/>
                <a:cs typeface="Lucida Sans Unicode"/>
              </a:rPr>
              <a:t>between</a:t>
            </a:r>
            <a:r>
              <a:rPr sz="614" spc="-14" dirty="0">
                <a:latin typeface="Lucida Sans Unicode"/>
                <a:cs typeface="Lucida Sans Unicode"/>
              </a:rPr>
              <a:t> </a:t>
            </a:r>
            <a:r>
              <a:rPr sz="614" spc="-24" dirty="0">
                <a:latin typeface="Lucida Sans Unicode"/>
                <a:cs typeface="Lucida Sans Unicode"/>
              </a:rPr>
              <a:t>healthcare</a:t>
            </a:r>
            <a:r>
              <a:rPr sz="614" spc="-17" dirty="0">
                <a:latin typeface="Lucida Sans Unicode"/>
                <a:cs typeface="Lucida Sans Unicode"/>
              </a:rPr>
              <a:t> </a:t>
            </a:r>
            <a:r>
              <a:rPr sz="614" spc="-34" dirty="0">
                <a:latin typeface="Lucida Sans Unicode"/>
                <a:cs typeface="Lucida Sans Unicode"/>
              </a:rPr>
              <a:t>provider</a:t>
            </a:r>
            <a:r>
              <a:rPr sz="614" spc="-14" dirty="0">
                <a:latin typeface="Lucida Sans Unicode"/>
                <a:cs typeface="Lucida Sans Unicode"/>
              </a:rPr>
              <a:t> </a:t>
            </a:r>
            <a:r>
              <a:rPr sz="614" spc="-31" dirty="0">
                <a:latin typeface="Lucida Sans Unicode"/>
                <a:cs typeface="Lucida Sans Unicode"/>
              </a:rPr>
              <a:t>and</a:t>
            </a:r>
            <a:r>
              <a:rPr sz="614" spc="-14" dirty="0">
                <a:latin typeface="Lucida Sans Unicode"/>
                <a:cs typeface="Lucida Sans Unicode"/>
              </a:rPr>
              <a:t> </a:t>
            </a:r>
            <a:r>
              <a:rPr sz="614" spc="-27" dirty="0">
                <a:latin typeface="Lucida Sans Unicode"/>
                <a:cs typeface="Lucida Sans Unicode"/>
              </a:rPr>
              <a:t>teen</a:t>
            </a:r>
            <a:r>
              <a:rPr sz="614" spc="-14" dirty="0">
                <a:latin typeface="Lucida Sans Unicode"/>
                <a:cs typeface="Lucida Sans Unicode"/>
              </a:rPr>
              <a:t> </a:t>
            </a:r>
            <a:r>
              <a:rPr sz="614" spc="-31" dirty="0">
                <a:latin typeface="Lucida Sans Unicode"/>
                <a:cs typeface="Lucida Sans Unicode"/>
              </a:rPr>
              <a:t>and</a:t>
            </a:r>
            <a:r>
              <a:rPr sz="614" spc="-17" dirty="0">
                <a:latin typeface="Lucida Sans Unicode"/>
                <a:cs typeface="Lucida Sans Unicode"/>
              </a:rPr>
              <a:t> </a:t>
            </a:r>
            <a:r>
              <a:rPr sz="614" spc="-27" dirty="0">
                <a:latin typeface="Lucida Sans Unicode"/>
                <a:cs typeface="Lucida Sans Unicode"/>
              </a:rPr>
              <a:t>teen</a:t>
            </a:r>
            <a:r>
              <a:rPr sz="614" spc="-14" dirty="0">
                <a:latin typeface="Lucida Sans Unicode"/>
                <a:cs typeface="Lucida Sans Unicode"/>
              </a:rPr>
              <a:t> </a:t>
            </a:r>
            <a:r>
              <a:rPr sz="614" spc="-17" dirty="0">
                <a:latin typeface="Lucida Sans Unicode"/>
                <a:cs typeface="Lucida Sans Unicode"/>
              </a:rPr>
              <a:t>and </a:t>
            </a:r>
            <a:r>
              <a:rPr sz="614" spc="-37" dirty="0">
                <a:latin typeface="Lucida Sans Unicode"/>
                <a:cs typeface="Lucida Sans Unicode"/>
              </a:rPr>
              <a:t>parent/guardian.</a:t>
            </a:r>
            <a:r>
              <a:rPr sz="614" spc="-20" dirty="0">
                <a:latin typeface="Lucida Sans Unicode"/>
                <a:cs typeface="Lucida Sans Unicode"/>
              </a:rPr>
              <a:t> </a:t>
            </a:r>
            <a:r>
              <a:rPr sz="614" spc="-7" dirty="0">
                <a:latin typeface="Lucida Sans Unicode"/>
                <a:cs typeface="Lucida Sans Unicode"/>
              </a:rPr>
              <a:t>We</a:t>
            </a:r>
            <a:r>
              <a:rPr sz="614" spc="-17" dirty="0">
                <a:latin typeface="Lucida Sans Unicode"/>
                <a:cs typeface="Lucida Sans Unicode"/>
              </a:rPr>
              <a:t> </a:t>
            </a:r>
            <a:r>
              <a:rPr sz="614" spc="-34" dirty="0">
                <a:latin typeface="Lucida Sans Unicode"/>
                <a:cs typeface="Lucida Sans Unicode"/>
              </a:rPr>
              <a:t>hope</a:t>
            </a:r>
            <a:r>
              <a:rPr sz="614" spc="-17" dirty="0">
                <a:latin typeface="Lucida Sans Unicode"/>
                <a:cs typeface="Lucida Sans Unicode"/>
              </a:rPr>
              <a:t> </a:t>
            </a:r>
            <a:r>
              <a:rPr sz="614" spc="-37" dirty="0">
                <a:latin typeface="Lucida Sans Unicode"/>
                <a:cs typeface="Lucida Sans Unicode"/>
              </a:rPr>
              <a:t>you</a:t>
            </a:r>
            <a:r>
              <a:rPr sz="614" spc="-17" dirty="0">
                <a:latin typeface="Lucida Sans Unicode"/>
                <a:cs typeface="Lucida Sans Unicode"/>
              </a:rPr>
              <a:t> </a:t>
            </a:r>
            <a:r>
              <a:rPr sz="614" spc="-37" dirty="0">
                <a:latin typeface="Lucida Sans Unicode"/>
                <a:cs typeface="Lucida Sans Unicode"/>
              </a:rPr>
              <a:t>find</a:t>
            </a:r>
            <a:r>
              <a:rPr sz="614" spc="-17" dirty="0">
                <a:latin typeface="Lucida Sans Unicode"/>
                <a:cs typeface="Lucida Sans Unicode"/>
              </a:rPr>
              <a:t> </a:t>
            </a:r>
            <a:r>
              <a:rPr sz="614" spc="-31" dirty="0">
                <a:latin typeface="Lucida Sans Unicode"/>
                <a:cs typeface="Lucida Sans Unicode"/>
              </a:rPr>
              <a:t>them</a:t>
            </a:r>
            <a:r>
              <a:rPr sz="614" spc="-17" dirty="0">
                <a:latin typeface="Lucida Sans Unicode"/>
                <a:cs typeface="Lucida Sans Unicode"/>
              </a:rPr>
              <a:t> </a:t>
            </a:r>
            <a:r>
              <a:rPr sz="614" spc="-7" dirty="0">
                <a:latin typeface="Lucida Sans Unicode"/>
                <a:cs typeface="Lucida Sans Unicode"/>
              </a:rPr>
              <a:t>useful.</a:t>
            </a:r>
            <a:endParaRPr sz="614">
              <a:latin typeface="Lucida Sans Unicode"/>
              <a:cs typeface="Lucida Sans Unicode"/>
            </a:endParaRPr>
          </a:p>
          <a:p>
            <a:pPr marL="8659">
              <a:spcBef>
                <a:spcPts val="600"/>
              </a:spcBef>
              <a:tabLst>
                <a:tab pos="1180636" algn="l"/>
              </a:tabLst>
            </a:pPr>
            <a:r>
              <a:rPr sz="614" b="1" u="sng" spc="-27" dirty="0">
                <a:solidFill>
                  <a:srgbClr val="2EBDDB"/>
                </a:solidFill>
                <a:uFill>
                  <a:solidFill>
                    <a:srgbClr val="2EBDDB"/>
                  </a:solidFill>
                </a:uFill>
                <a:latin typeface="Arial"/>
                <a:cs typeface="Arial"/>
                <a:hlinkClick r:id="rId9"/>
              </a:rPr>
              <a:t>Downloa</a:t>
            </a:r>
            <a:r>
              <a:rPr sz="614" b="1" u="sng" spc="-27" dirty="0">
                <a:solidFill>
                  <a:srgbClr val="2EBDDB"/>
                </a:solidFill>
                <a:uFill>
                  <a:solidFill>
                    <a:srgbClr val="2EBDDB"/>
                  </a:solidFill>
                </a:uFill>
                <a:latin typeface="Arial"/>
                <a:cs typeface="Arial"/>
              </a:rPr>
              <a:t>d</a:t>
            </a:r>
            <a:r>
              <a:rPr sz="614" b="1" u="sng" spc="-17" dirty="0">
                <a:solidFill>
                  <a:srgbClr val="2EBDDB"/>
                </a:solidFill>
                <a:uFill>
                  <a:solidFill>
                    <a:srgbClr val="2EBDDB"/>
                  </a:solidFill>
                </a:uFill>
                <a:latin typeface="Arial"/>
                <a:cs typeface="Arial"/>
              </a:rPr>
              <a:t> </a:t>
            </a:r>
            <a:r>
              <a:rPr sz="614" b="1" u="sng" spc="-17" dirty="0">
                <a:solidFill>
                  <a:srgbClr val="2EBDDB"/>
                </a:solidFill>
                <a:uFill>
                  <a:solidFill>
                    <a:srgbClr val="2EBDDB"/>
                  </a:solidFill>
                </a:uFill>
                <a:latin typeface="Arial"/>
                <a:cs typeface="Arial"/>
                <a:hlinkClick r:id="rId9"/>
              </a:rPr>
              <a:t>Handout</a:t>
            </a:r>
            <a:r>
              <a:rPr sz="614" b="1" u="sng" spc="-14" dirty="0">
                <a:solidFill>
                  <a:srgbClr val="2EBDDB"/>
                </a:solidFill>
                <a:uFill>
                  <a:solidFill>
                    <a:srgbClr val="2EBDDB"/>
                  </a:solidFill>
                </a:uFill>
                <a:latin typeface="Arial"/>
                <a:cs typeface="Arial"/>
                <a:hlinkClick r:id="rId9"/>
              </a:rPr>
              <a:t> </a:t>
            </a:r>
            <a:r>
              <a:rPr sz="614" b="1" u="sng" spc="-7" dirty="0">
                <a:solidFill>
                  <a:srgbClr val="2EBDDB"/>
                </a:solidFill>
                <a:uFill>
                  <a:solidFill>
                    <a:srgbClr val="2EBDDB"/>
                  </a:solidFill>
                </a:uFill>
                <a:latin typeface="Arial"/>
                <a:cs typeface="Arial"/>
                <a:hlinkClick r:id="rId9"/>
              </a:rPr>
              <a:t>for</a:t>
            </a:r>
            <a:r>
              <a:rPr sz="614" b="1" u="sng" spc="-17" dirty="0">
                <a:solidFill>
                  <a:srgbClr val="2EBDDB"/>
                </a:solidFill>
                <a:uFill>
                  <a:solidFill>
                    <a:srgbClr val="2EBDDB"/>
                  </a:solidFill>
                </a:uFill>
                <a:latin typeface="Arial"/>
                <a:cs typeface="Arial"/>
                <a:hlinkClick r:id="rId9"/>
              </a:rPr>
              <a:t> </a:t>
            </a:r>
            <a:r>
              <a:rPr sz="614" b="1" u="sng" spc="-14" dirty="0">
                <a:solidFill>
                  <a:srgbClr val="2EBDDB"/>
                </a:solidFill>
                <a:uFill>
                  <a:solidFill>
                    <a:srgbClr val="2EBDDB"/>
                  </a:solidFill>
                </a:uFill>
                <a:latin typeface="Arial"/>
                <a:cs typeface="Arial"/>
                <a:hlinkClick r:id="rId9"/>
              </a:rPr>
              <a:t>Teens</a:t>
            </a:r>
            <a:r>
              <a:rPr sz="614" b="1" dirty="0">
                <a:solidFill>
                  <a:srgbClr val="2EBDDB"/>
                </a:solidFill>
                <a:latin typeface="Arial"/>
                <a:cs typeface="Arial"/>
              </a:rPr>
              <a:t>	</a:t>
            </a:r>
            <a:r>
              <a:rPr sz="614" b="1" u="sng" spc="-27" dirty="0">
                <a:solidFill>
                  <a:srgbClr val="2EBDDB"/>
                </a:solidFill>
                <a:uFill>
                  <a:solidFill>
                    <a:srgbClr val="2EBDDB"/>
                  </a:solidFill>
                </a:uFill>
                <a:latin typeface="Arial"/>
                <a:cs typeface="Arial"/>
                <a:hlinkClick r:id="rId10"/>
              </a:rPr>
              <a:t>Download</a:t>
            </a:r>
            <a:r>
              <a:rPr sz="614" b="1" u="sng" spc="-20" dirty="0">
                <a:solidFill>
                  <a:srgbClr val="2EBDDB"/>
                </a:solidFill>
                <a:uFill>
                  <a:solidFill>
                    <a:srgbClr val="2EBDDB"/>
                  </a:solidFill>
                </a:uFill>
                <a:latin typeface="Arial"/>
                <a:cs typeface="Arial"/>
                <a:hlinkClick r:id="rId10"/>
              </a:rPr>
              <a:t> </a:t>
            </a:r>
            <a:r>
              <a:rPr sz="614" b="1" u="sng" spc="-14" dirty="0">
                <a:solidFill>
                  <a:srgbClr val="2EBDDB"/>
                </a:solidFill>
                <a:uFill>
                  <a:solidFill>
                    <a:srgbClr val="2EBDDB"/>
                  </a:solidFill>
                </a:uFill>
                <a:latin typeface="Arial"/>
                <a:cs typeface="Arial"/>
                <a:hlinkClick r:id="rId10"/>
              </a:rPr>
              <a:t>Tips</a:t>
            </a:r>
            <a:r>
              <a:rPr sz="614" b="1" u="sng" spc="-20" dirty="0">
                <a:solidFill>
                  <a:srgbClr val="2EBDDB"/>
                </a:solidFill>
                <a:uFill>
                  <a:solidFill>
                    <a:srgbClr val="2EBDDB"/>
                  </a:solidFill>
                </a:uFill>
                <a:latin typeface="Arial"/>
                <a:cs typeface="Arial"/>
                <a:hlinkClick r:id="rId10"/>
              </a:rPr>
              <a:t> </a:t>
            </a:r>
            <a:r>
              <a:rPr sz="614" b="1" u="sng" dirty="0">
                <a:solidFill>
                  <a:srgbClr val="2EBDDB"/>
                </a:solidFill>
                <a:uFill>
                  <a:solidFill>
                    <a:srgbClr val="2EBDDB"/>
                  </a:solidFill>
                </a:uFill>
                <a:latin typeface="Arial"/>
                <a:cs typeface="Arial"/>
                <a:hlinkClick r:id="rId10"/>
              </a:rPr>
              <a:t>for</a:t>
            </a:r>
            <a:r>
              <a:rPr sz="614" b="1" u="sng" spc="-17" dirty="0">
                <a:solidFill>
                  <a:srgbClr val="2EBDDB"/>
                </a:solidFill>
                <a:uFill>
                  <a:solidFill>
                    <a:srgbClr val="2EBDDB"/>
                  </a:solidFill>
                </a:uFill>
                <a:latin typeface="Arial"/>
                <a:cs typeface="Arial"/>
                <a:hlinkClick r:id="rId10"/>
              </a:rPr>
              <a:t> </a:t>
            </a:r>
            <a:r>
              <a:rPr sz="614" b="1" u="sng" spc="-7" dirty="0">
                <a:solidFill>
                  <a:srgbClr val="2EBDDB"/>
                </a:solidFill>
                <a:uFill>
                  <a:solidFill>
                    <a:srgbClr val="2EBDDB"/>
                  </a:solidFill>
                </a:uFill>
                <a:latin typeface="Arial"/>
                <a:cs typeface="Arial"/>
                <a:hlinkClick r:id="rId10"/>
              </a:rPr>
              <a:t>Clinicians</a:t>
            </a:r>
            <a:endParaRPr sz="614">
              <a:latin typeface="Arial"/>
              <a:cs typeface="Arial"/>
            </a:endParaRPr>
          </a:p>
        </p:txBody>
      </p:sp>
      <p:grpSp>
        <p:nvGrpSpPr>
          <p:cNvPr id="46" name="object 46"/>
          <p:cNvGrpSpPr/>
          <p:nvPr/>
        </p:nvGrpSpPr>
        <p:grpSpPr>
          <a:xfrm>
            <a:off x="3446318" y="384172"/>
            <a:ext cx="5299364" cy="1743075"/>
            <a:chOff x="0" y="563452"/>
            <a:chExt cx="7772400" cy="2556510"/>
          </a:xfrm>
        </p:grpSpPr>
        <p:pic>
          <p:nvPicPr>
            <p:cNvPr id="47" name="object 47"/>
            <p:cNvPicPr/>
            <p:nvPr/>
          </p:nvPicPr>
          <p:blipFill>
            <a:blip r:embed="rId11" cstate="print"/>
            <a:stretch>
              <a:fillRect/>
            </a:stretch>
          </p:blipFill>
          <p:spPr>
            <a:xfrm>
              <a:off x="178691" y="563452"/>
              <a:ext cx="2214107" cy="1813035"/>
            </a:xfrm>
            <a:prstGeom prst="rect">
              <a:avLst/>
            </a:prstGeom>
          </p:spPr>
        </p:pic>
        <p:sp>
          <p:nvSpPr>
            <p:cNvPr id="48" name="object 48"/>
            <p:cNvSpPr/>
            <p:nvPr/>
          </p:nvSpPr>
          <p:spPr>
            <a:xfrm>
              <a:off x="0" y="2376741"/>
              <a:ext cx="7772400" cy="742950"/>
            </a:xfrm>
            <a:custGeom>
              <a:avLst/>
              <a:gdLst/>
              <a:ahLst/>
              <a:cxnLst/>
              <a:rect l="l" t="t" r="r" b="b"/>
              <a:pathLst>
                <a:path w="7772400" h="742950">
                  <a:moveTo>
                    <a:pt x="7772400" y="0"/>
                  </a:moveTo>
                  <a:lnTo>
                    <a:pt x="0" y="0"/>
                  </a:lnTo>
                  <a:lnTo>
                    <a:pt x="0" y="742950"/>
                  </a:lnTo>
                  <a:lnTo>
                    <a:pt x="7772400" y="742950"/>
                  </a:lnTo>
                  <a:lnTo>
                    <a:pt x="7772400" y="0"/>
                  </a:lnTo>
                  <a:close/>
                </a:path>
              </a:pathLst>
            </a:custGeom>
            <a:solidFill>
              <a:srgbClr val="3D5579"/>
            </a:solidFill>
          </p:spPr>
          <p:txBody>
            <a:bodyPr wrap="square" lIns="0" tIns="0" rIns="0" bIns="0" rtlCol="0"/>
            <a:lstStyle/>
            <a:p>
              <a:endParaRPr sz="1227"/>
            </a:p>
          </p:txBody>
        </p:sp>
      </p:grpSp>
      <p:sp>
        <p:nvSpPr>
          <p:cNvPr id="49" name="object 49"/>
          <p:cNvSpPr txBox="1"/>
          <p:nvPr/>
        </p:nvSpPr>
        <p:spPr>
          <a:xfrm>
            <a:off x="5431495" y="1791349"/>
            <a:ext cx="2504209" cy="176610"/>
          </a:xfrm>
          <a:prstGeom prst="rect">
            <a:avLst/>
          </a:prstGeom>
        </p:spPr>
        <p:txBody>
          <a:bodyPr vert="horz" wrap="square" lIns="0" tIns="8659" rIns="0" bIns="0" rtlCol="0">
            <a:spAutoFit/>
          </a:bodyPr>
          <a:lstStyle/>
          <a:p>
            <a:pPr marL="8659">
              <a:spcBef>
                <a:spcPts val="68"/>
              </a:spcBef>
            </a:pPr>
            <a:r>
              <a:rPr sz="1091" b="1" spc="65" dirty="0">
                <a:solidFill>
                  <a:srgbClr val="FFFFFF"/>
                </a:solidFill>
                <a:latin typeface="Trebuchet MS"/>
                <a:cs typeface="Trebuchet MS"/>
              </a:rPr>
              <a:t>COVID-</a:t>
            </a:r>
            <a:r>
              <a:rPr sz="1091" b="1" spc="-31" dirty="0">
                <a:solidFill>
                  <a:srgbClr val="FFFFFF"/>
                </a:solidFill>
                <a:latin typeface="Trebuchet MS"/>
                <a:cs typeface="Trebuchet MS"/>
              </a:rPr>
              <a:t>19</a:t>
            </a:r>
            <a:r>
              <a:rPr sz="1091" b="1" spc="-75" dirty="0">
                <a:solidFill>
                  <a:srgbClr val="FFFFFF"/>
                </a:solidFill>
                <a:latin typeface="Trebuchet MS"/>
                <a:cs typeface="Trebuchet MS"/>
              </a:rPr>
              <a:t> </a:t>
            </a:r>
            <a:r>
              <a:rPr sz="1091" b="1" spc="44" dirty="0">
                <a:solidFill>
                  <a:srgbClr val="FFFFFF"/>
                </a:solidFill>
                <a:latin typeface="Trebuchet MS"/>
                <a:cs typeface="Trebuchet MS"/>
              </a:rPr>
              <a:t>PRIORITIZATION</a:t>
            </a:r>
            <a:r>
              <a:rPr sz="1091" b="1" spc="-72" dirty="0">
                <a:solidFill>
                  <a:srgbClr val="FFFFFF"/>
                </a:solidFill>
                <a:latin typeface="Trebuchet MS"/>
                <a:cs typeface="Trebuchet MS"/>
              </a:rPr>
              <a:t> </a:t>
            </a:r>
            <a:r>
              <a:rPr sz="1091" b="1" spc="65" dirty="0">
                <a:solidFill>
                  <a:srgbClr val="FFFFFF"/>
                </a:solidFill>
                <a:latin typeface="Trebuchet MS"/>
                <a:cs typeface="Trebuchet MS"/>
              </a:rPr>
              <a:t>PROJECT</a:t>
            </a:r>
            <a:endParaRPr sz="1091">
              <a:latin typeface="Trebuchet MS"/>
              <a:cs typeface="Trebuchet MS"/>
            </a:endParaRPr>
          </a:p>
        </p:txBody>
      </p:sp>
      <p:grpSp>
        <p:nvGrpSpPr>
          <p:cNvPr id="50" name="object 50"/>
          <p:cNvGrpSpPr/>
          <p:nvPr/>
        </p:nvGrpSpPr>
        <p:grpSpPr>
          <a:xfrm>
            <a:off x="4494559" y="281221"/>
            <a:ext cx="956830" cy="1757363"/>
            <a:chOff x="1537420" y="412457"/>
            <a:chExt cx="1403350" cy="2577465"/>
          </a:xfrm>
        </p:grpSpPr>
        <p:pic>
          <p:nvPicPr>
            <p:cNvPr id="51" name="object 51"/>
            <p:cNvPicPr/>
            <p:nvPr/>
          </p:nvPicPr>
          <p:blipFill>
            <a:blip r:embed="rId12" cstate="print"/>
            <a:stretch>
              <a:fillRect/>
            </a:stretch>
          </p:blipFill>
          <p:spPr>
            <a:xfrm>
              <a:off x="1537420" y="2533628"/>
              <a:ext cx="833571" cy="417950"/>
            </a:xfrm>
            <a:prstGeom prst="rect">
              <a:avLst/>
            </a:prstGeom>
          </p:spPr>
        </p:pic>
        <p:sp>
          <p:nvSpPr>
            <p:cNvPr id="52" name="object 52"/>
            <p:cNvSpPr/>
            <p:nvPr/>
          </p:nvSpPr>
          <p:spPr>
            <a:xfrm>
              <a:off x="1541153" y="2536722"/>
              <a:ext cx="69215" cy="217804"/>
            </a:xfrm>
            <a:custGeom>
              <a:avLst/>
              <a:gdLst/>
              <a:ahLst/>
              <a:cxnLst/>
              <a:rect l="l" t="t" r="r" b="b"/>
              <a:pathLst>
                <a:path w="69215" h="217805">
                  <a:moveTo>
                    <a:pt x="63144" y="0"/>
                  </a:moveTo>
                  <a:lnTo>
                    <a:pt x="6007" y="0"/>
                  </a:lnTo>
                  <a:lnTo>
                    <a:pt x="4140" y="787"/>
                  </a:lnTo>
                  <a:lnTo>
                    <a:pt x="825" y="3886"/>
                  </a:lnTo>
                  <a:lnTo>
                    <a:pt x="0" y="5803"/>
                  </a:lnTo>
                  <a:lnTo>
                    <a:pt x="0" y="211594"/>
                  </a:lnTo>
                  <a:lnTo>
                    <a:pt x="825" y="213499"/>
                  </a:lnTo>
                  <a:lnTo>
                    <a:pt x="4140" y="216611"/>
                  </a:lnTo>
                  <a:lnTo>
                    <a:pt x="6007" y="217385"/>
                  </a:lnTo>
                  <a:lnTo>
                    <a:pt x="8077" y="217385"/>
                  </a:lnTo>
                  <a:lnTo>
                    <a:pt x="63144" y="217385"/>
                  </a:lnTo>
                  <a:lnTo>
                    <a:pt x="65062" y="216611"/>
                  </a:lnTo>
                  <a:lnTo>
                    <a:pt x="68173" y="213499"/>
                  </a:lnTo>
                  <a:lnTo>
                    <a:pt x="68948" y="211594"/>
                  </a:lnTo>
                  <a:lnTo>
                    <a:pt x="68948" y="5803"/>
                  </a:lnTo>
                  <a:lnTo>
                    <a:pt x="68173" y="3886"/>
                  </a:lnTo>
                  <a:lnTo>
                    <a:pt x="65062" y="787"/>
                  </a:lnTo>
                  <a:lnTo>
                    <a:pt x="63144" y="0"/>
                  </a:lnTo>
                  <a:close/>
                </a:path>
              </a:pathLst>
            </a:custGeom>
            <a:solidFill>
              <a:srgbClr val="FFFFFF"/>
            </a:solidFill>
          </p:spPr>
          <p:txBody>
            <a:bodyPr wrap="square" lIns="0" tIns="0" rIns="0" bIns="0" rtlCol="0"/>
            <a:lstStyle/>
            <a:p>
              <a:endParaRPr sz="1227"/>
            </a:p>
          </p:txBody>
        </p:sp>
        <p:pic>
          <p:nvPicPr>
            <p:cNvPr id="53" name="object 53"/>
            <p:cNvPicPr/>
            <p:nvPr/>
          </p:nvPicPr>
          <p:blipFill>
            <a:blip r:embed="rId13" cstate="print"/>
            <a:stretch>
              <a:fillRect/>
            </a:stretch>
          </p:blipFill>
          <p:spPr>
            <a:xfrm>
              <a:off x="2372919" y="2510929"/>
              <a:ext cx="268947" cy="478789"/>
            </a:xfrm>
            <a:prstGeom prst="rect">
              <a:avLst/>
            </a:prstGeom>
          </p:spPr>
        </p:pic>
        <p:sp>
          <p:nvSpPr>
            <p:cNvPr id="54" name="object 54"/>
            <p:cNvSpPr/>
            <p:nvPr/>
          </p:nvSpPr>
          <p:spPr>
            <a:xfrm>
              <a:off x="2573061" y="2506722"/>
              <a:ext cx="121285" cy="302895"/>
            </a:xfrm>
            <a:custGeom>
              <a:avLst/>
              <a:gdLst/>
              <a:ahLst/>
              <a:cxnLst/>
              <a:rect l="l" t="t" r="r" b="b"/>
              <a:pathLst>
                <a:path w="121285" h="302894">
                  <a:moveTo>
                    <a:pt x="56845" y="0"/>
                  </a:moveTo>
                  <a:lnTo>
                    <a:pt x="16040" y="18122"/>
                  </a:lnTo>
                  <a:lnTo>
                    <a:pt x="0" y="59778"/>
                  </a:lnTo>
                  <a:lnTo>
                    <a:pt x="4673" y="245529"/>
                  </a:lnTo>
                  <a:lnTo>
                    <a:pt x="22796" y="286321"/>
                  </a:lnTo>
                  <a:lnTo>
                    <a:pt x="64452" y="302361"/>
                  </a:lnTo>
                  <a:lnTo>
                    <a:pt x="75891" y="300953"/>
                  </a:lnTo>
                  <a:lnTo>
                    <a:pt x="112346" y="275168"/>
                  </a:lnTo>
                  <a:lnTo>
                    <a:pt x="121284" y="242582"/>
                  </a:lnTo>
                  <a:lnTo>
                    <a:pt x="116611" y="56845"/>
                  </a:lnTo>
                  <a:lnTo>
                    <a:pt x="98501" y="16040"/>
                  </a:lnTo>
                  <a:lnTo>
                    <a:pt x="56845" y="0"/>
                  </a:lnTo>
                  <a:close/>
                </a:path>
              </a:pathLst>
            </a:custGeom>
            <a:solidFill>
              <a:srgbClr val="2EBDDB"/>
            </a:solidFill>
          </p:spPr>
          <p:txBody>
            <a:bodyPr wrap="square" lIns="0" tIns="0" rIns="0" bIns="0" rtlCol="0"/>
            <a:lstStyle/>
            <a:p>
              <a:endParaRPr sz="1227"/>
            </a:p>
          </p:txBody>
        </p:sp>
        <p:pic>
          <p:nvPicPr>
            <p:cNvPr id="55" name="object 55"/>
            <p:cNvPicPr/>
            <p:nvPr/>
          </p:nvPicPr>
          <p:blipFill>
            <a:blip r:embed="rId14" cstate="print"/>
            <a:stretch>
              <a:fillRect/>
            </a:stretch>
          </p:blipFill>
          <p:spPr>
            <a:xfrm>
              <a:off x="2600671" y="2551262"/>
              <a:ext cx="66065" cy="213288"/>
            </a:xfrm>
            <a:prstGeom prst="rect">
              <a:avLst/>
            </a:prstGeom>
          </p:spPr>
        </p:pic>
        <p:sp>
          <p:nvSpPr>
            <p:cNvPr id="56" name="object 56"/>
            <p:cNvSpPr/>
            <p:nvPr/>
          </p:nvSpPr>
          <p:spPr>
            <a:xfrm>
              <a:off x="2049913" y="412459"/>
              <a:ext cx="890905" cy="1132840"/>
            </a:xfrm>
            <a:custGeom>
              <a:avLst/>
              <a:gdLst/>
              <a:ahLst/>
              <a:cxnLst/>
              <a:rect l="l" t="t" r="r" b="b"/>
              <a:pathLst>
                <a:path w="890905" h="1132840">
                  <a:moveTo>
                    <a:pt x="851916" y="0"/>
                  </a:moveTo>
                  <a:lnTo>
                    <a:pt x="0" y="29756"/>
                  </a:lnTo>
                  <a:lnTo>
                    <a:pt x="38506" y="1132243"/>
                  </a:lnTo>
                  <a:lnTo>
                    <a:pt x="890422" y="1102486"/>
                  </a:lnTo>
                  <a:lnTo>
                    <a:pt x="851916" y="0"/>
                  </a:lnTo>
                  <a:close/>
                </a:path>
              </a:pathLst>
            </a:custGeom>
            <a:solidFill>
              <a:srgbClr val="FFFFFF"/>
            </a:solidFill>
          </p:spPr>
          <p:txBody>
            <a:bodyPr wrap="square" lIns="0" tIns="0" rIns="0" bIns="0" rtlCol="0"/>
            <a:lstStyle/>
            <a:p>
              <a:endParaRPr sz="1227"/>
            </a:p>
          </p:txBody>
        </p:sp>
        <p:sp>
          <p:nvSpPr>
            <p:cNvPr id="57" name="object 57"/>
            <p:cNvSpPr/>
            <p:nvPr/>
          </p:nvSpPr>
          <p:spPr>
            <a:xfrm>
              <a:off x="2086383" y="1456475"/>
              <a:ext cx="854075" cy="88265"/>
            </a:xfrm>
            <a:custGeom>
              <a:avLst/>
              <a:gdLst/>
              <a:ahLst/>
              <a:cxnLst/>
              <a:rect l="l" t="t" r="r" b="b"/>
              <a:pathLst>
                <a:path w="854075" h="88265">
                  <a:moveTo>
                    <a:pt x="851898" y="0"/>
                  </a:moveTo>
                  <a:lnTo>
                    <a:pt x="0" y="29755"/>
                  </a:lnTo>
                  <a:lnTo>
                    <a:pt x="2042" y="88225"/>
                  </a:lnTo>
                  <a:lnTo>
                    <a:pt x="853943" y="58469"/>
                  </a:lnTo>
                  <a:lnTo>
                    <a:pt x="851898" y="0"/>
                  </a:lnTo>
                  <a:close/>
                </a:path>
              </a:pathLst>
            </a:custGeom>
            <a:solidFill>
              <a:srgbClr val="14377D"/>
            </a:solidFill>
          </p:spPr>
          <p:txBody>
            <a:bodyPr wrap="square" lIns="0" tIns="0" rIns="0" bIns="0" rtlCol="0"/>
            <a:lstStyle/>
            <a:p>
              <a:endParaRPr sz="1227"/>
            </a:p>
          </p:txBody>
        </p:sp>
        <p:sp>
          <p:nvSpPr>
            <p:cNvPr id="58" name="object 58"/>
            <p:cNvSpPr/>
            <p:nvPr/>
          </p:nvSpPr>
          <p:spPr>
            <a:xfrm>
              <a:off x="2146493" y="1308049"/>
              <a:ext cx="14604" cy="14604"/>
            </a:xfrm>
            <a:custGeom>
              <a:avLst/>
              <a:gdLst/>
              <a:ahLst/>
              <a:cxnLst/>
              <a:rect l="l" t="t" r="r" b="b"/>
              <a:pathLst>
                <a:path w="14605" h="14605">
                  <a:moveTo>
                    <a:pt x="10629" y="0"/>
                  </a:moveTo>
                  <a:lnTo>
                    <a:pt x="2984" y="266"/>
                  </a:lnTo>
                  <a:lnTo>
                    <a:pt x="0" y="3467"/>
                  </a:lnTo>
                  <a:lnTo>
                    <a:pt x="266" y="11099"/>
                  </a:lnTo>
                  <a:lnTo>
                    <a:pt x="3467" y="14084"/>
                  </a:lnTo>
                  <a:lnTo>
                    <a:pt x="7289" y="13957"/>
                  </a:lnTo>
                  <a:lnTo>
                    <a:pt x="11112" y="13830"/>
                  </a:lnTo>
                  <a:lnTo>
                    <a:pt x="14097" y="10617"/>
                  </a:lnTo>
                  <a:lnTo>
                    <a:pt x="13830" y="2984"/>
                  </a:lnTo>
                  <a:lnTo>
                    <a:pt x="10629" y="0"/>
                  </a:lnTo>
                  <a:close/>
                </a:path>
              </a:pathLst>
            </a:custGeom>
            <a:solidFill>
              <a:srgbClr val="D7DBEF"/>
            </a:solidFill>
          </p:spPr>
          <p:txBody>
            <a:bodyPr wrap="square" lIns="0" tIns="0" rIns="0" bIns="0" rtlCol="0"/>
            <a:lstStyle/>
            <a:p>
              <a:endParaRPr sz="1227"/>
            </a:p>
          </p:txBody>
        </p:sp>
        <p:sp>
          <p:nvSpPr>
            <p:cNvPr id="59" name="object 59"/>
            <p:cNvSpPr/>
            <p:nvPr/>
          </p:nvSpPr>
          <p:spPr>
            <a:xfrm>
              <a:off x="2143817" y="1305369"/>
              <a:ext cx="19685" cy="19685"/>
            </a:xfrm>
            <a:custGeom>
              <a:avLst/>
              <a:gdLst/>
              <a:ahLst/>
              <a:cxnLst/>
              <a:rect l="l" t="t" r="r" b="b"/>
              <a:pathLst>
                <a:path w="19685" h="19684">
                  <a:moveTo>
                    <a:pt x="10058" y="19265"/>
                  </a:moveTo>
                  <a:lnTo>
                    <a:pt x="15328" y="19075"/>
                  </a:lnTo>
                  <a:lnTo>
                    <a:pt x="19456" y="14655"/>
                  </a:lnTo>
                  <a:lnTo>
                    <a:pt x="19265" y="9385"/>
                  </a:lnTo>
                  <a:lnTo>
                    <a:pt x="19088" y="4114"/>
                  </a:lnTo>
                  <a:lnTo>
                    <a:pt x="14668" y="0"/>
                  </a:lnTo>
                  <a:lnTo>
                    <a:pt x="9398" y="177"/>
                  </a:lnTo>
                  <a:lnTo>
                    <a:pt x="4114" y="368"/>
                  </a:lnTo>
                  <a:lnTo>
                    <a:pt x="0" y="4787"/>
                  </a:lnTo>
                  <a:lnTo>
                    <a:pt x="177" y="10058"/>
                  </a:lnTo>
                  <a:lnTo>
                    <a:pt x="368" y="15328"/>
                  </a:lnTo>
                  <a:lnTo>
                    <a:pt x="4787" y="19443"/>
                  </a:lnTo>
                  <a:lnTo>
                    <a:pt x="10058" y="19265"/>
                  </a:lnTo>
                </a:path>
              </a:pathLst>
            </a:custGeom>
            <a:ln w="3175">
              <a:solidFill>
                <a:srgbClr val="265EAC"/>
              </a:solidFill>
            </a:ln>
          </p:spPr>
          <p:txBody>
            <a:bodyPr wrap="square" lIns="0" tIns="0" rIns="0" bIns="0" rtlCol="0"/>
            <a:lstStyle/>
            <a:p>
              <a:endParaRPr sz="1227"/>
            </a:p>
          </p:txBody>
        </p:sp>
        <p:sp>
          <p:nvSpPr>
            <p:cNvPr id="60" name="object 60"/>
            <p:cNvSpPr/>
            <p:nvPr/>
          </p:nvSpPr>
          <p:spPr>
            <a:xfrm>
              <a:off x="2148522" y="1305660"/>
              <a:ext cx="12700" cy="13970"/>
            </a:xfrm>
            <a:custGeom>
              <a:avLst/>
              <a:gdLst/>
              <a:ahLst/>
              <a:cxnLst/>
              <a:rect l="l" t="t" r="r" b="b"/>
              <a:pathLst>
                <a:path w="12700" h="13969">
                  <a:moveTo>
                    <a:pt x="0" y="7442"/>
                  </a:moveTo>
                  <a:lnTo>
                    <a:pt x="5207" y="13589"/>
                  </a:lnTo>
                  <a:lnTo>
                    <a:pt x="12280" y="0"/>
                  </a:lnTo>
                </a:path>
              </a:pathLst>
            </a:custGeom>
            <a:ln w="3175">
              <a:solidFill>
                <a:srgbClr val="000000"/>
              </a:solidFill>
            </a:ln>
          </p:spPr>
          <p:txBody>
            <a:bodyPr wrap="square" lIns="0" tIns="0" rIns="0" bIns="0" rtlCol="0"/>
            <a:lstStyle/>
            <a:p>
              <a:endParaRPr sz="1227"/>
            </a:p>
          </p:txBody>
        </p:sp>
        <p:sp>
          <p:nvSpPr>
            <p:cNvPr id="61" name="object 61"/>
            <p:cNvSpPr/>
            <p:nvPr/>
          </p:nvSpPr>
          <p:spPr>
            <a:xfrm>
              <a:off x="2149782" y="1402236"/>
              <a:ext cx="14604" cy="14604"/>
            </a:xfrm>
            <a:custGeom>
              <a:avLst/>
              <a:gdLst/>
              <a:ahLst/>
              <a:cxnLst/>
              <a:rect l="l" t="t" r="r" b="b"/>
              <a:pathLst>
                <a:path w="14605" h="14605">
                  <a:moveTo>
                    <a:pt x="10629" y="0"/>
                  </a:moveTo>
                  <a:lnTo>
                    <a:pt x="2984" y="266"/>
                  </a:lnTo>
                  <a:lnTo>
                    <a:pt x="0" y="3467"/>
                  </a:lnTo>
                  <a:lnTo>
                    <a:pt x="266" y="11099"/>
                  </a:lnTo>
                  <a:lnTo>
                    <a:pt x="3467" y="14084"/>
                  </a:lnTo>
                  <a:lnTo>
                    <a:pt x="7289" y="13957"/>
                  </a:lnTo>
                  <a:lnTo>
                    <a:pt x="11112" y="13830"/>
                  </a:lnTo>
                  <a:lnTo>
                    <a:pt x="14097" y="10617"/>
                  </a:lnTo>
                  <a:lnTo>
                    <a:pt x="13830" y="2984"/>
                  </a:lnTo>
                  <a:lnTo>
                    <a:pt x="10629" y="0"/>
                  </a:lnTo>
                  <a:close/>
                </a:path>
              </a:pathLst>
            </a:custGeom>
            <a:solidFill>
              <a:srgbClr val="D7DBEF"/>
            </a:solidFill>
          </p:spPr>
          <p:txBody>
            <a:bodyPr wrap="square" lIns="0" tIns="0" rIns="0" bIns="0" rtlCol="0"/>
            <a:lstStyle/>
            <a:p>
              <a:endParaRPr sz="1227"/>
            </a:p>
          </p:txBody>
        </p:sp>
        <p:sp>
          <p:nvSpPr>
            <p:cNvPr id="62" name="object 62"/>
            <p:cNvSpPr/>
            <p:nvPr/>
          </p:nvSpPr>
          <p:spPr>
            <a:xfrm>
              <a:off x="2147106" y="1399556"/>
              <a:ext cx="19685" cy="19685"/>
            </a:xfrm>
            <a:custGeom>
              <a:avLst/>
              <a:gdLst/>
              <a:ahLst/>
              <a:cxnLst/>
              <a:rect l="l" t="t" r="r" b="b"/>
              <a:pathLst>
                <a:path w="19685" h="19684">
                  <a:moveTo>
                    <a:pt x="10058" y="19265"/>
                  </a:moveTo>
                  <a:lnTo>
                    <a:pt x="15328" y="19088"/>
                  </a:lnTo>
                  <a:lnTo>
                    <a:pt x="19456" y="14655"/>
                  </a:lnTo>
                  <a:lnTo>
                    <a:pt x="19265" y="9385"/>
                  </a:lnTo>
                  <a:lnTo>
                    <a:pt x="19088" y="4114"/>
                  </a:lnTo>
                  <a:lnTo>
                    <a:pt x="14668" y="0"/>
                  </a:lnTo>
                  <a:lnTo>
                    <a:pt x="9398" y="177"/>
                  </a:lnTo>
                  <a:lnTo>
                    <a:pt x="4114" y="368"/>
                  </a:lnTo>
                  <a:lnTo>
                    <a:pt x="0" y="4787"/>
                  </a:lnTo>
                  <a:lnTo>
                    <a:pt x="177" y="10058"/>
                  </a:lnTo>
                  <a:lnTo>
                    <a:pt x="368" y="15328"/>
                  </a:lnTo>
                  <a:lnTo>
                    <a:pt x="4787" y="19456"/>
                  </a:lnTo>
                  <a:lnTo>
                    <a:pt x="10058" y="19265"/>
                  </a:lnTo>
                </a:path>
              </a:pathLst>
            </a:custGeom>
            <a:ln w="3175">
              <a:solidFill>
                <a:srgbClr val="265EAC"/>
              </a:solidFill>
            </a:ln>
          </p:spPr>
          <p:txBody>
            <a:bodyPr wrap="square" lIns="0" tIns="0" rIns="0" bIns="0" rtlCol="0"/>
            <a:lstStyle/>
            <a:p>
              <a:endParaRPr sz="1227"/>
            </a:p>
          </p:txBody>
        </p:sp>
        <p:sp>
          <p:nvSpPr>
            <p:cNvPr id="63" name="object 63"/>
            <p:cNvSpPr/>
            <p:nvPr/>
          </p:nvSpPr>
          <p:spPr>
            <a:xfrm>
              <a:off x="2151811" y="1399847"/>
              <a:ext cx="12700" cy="13970"/>
            </a:xfrm>
            <a:custGeom>
              <a:avLst/>
              <a:gdLst/>
              <a:ahLst/>
              <a:cxnLst/>
              <a:rect l="l" t="t" r="r" b="b"/>
              <a:pathLst>
                <a:path w="12700" h="13969">
                  <a:moveTo>
                    <a:pt x="0" y="7442"/>
                  </a:moveTo>
                  <a:lnTo>
                    <a:pt x="5207" y="13589"/>
                  </a:lnTo>
                  <a:lnTo>
                    <a:pt x="12280" y="0"/>
                  </a:lnTo>
                </a:path>
              </a:pathLst>
            </a:custGeom>
            <a:ln w="3175">
              <a:solidFill>
                <a:srgbClr val="000000"/>
              </a:solidFill>
            </a:ln>
          </p:spPr>
          <p:txBody>
            <a:bodyPr wrap="square" lIns="0" tIns="0" rIns="0" bIns="0" rtlCol="0"/>
            <a:lstStyle/>
            <a:p>
              <a:endParaRPr sz="1227"/>
            </a:p>
          </p:txBody>
        </p:sp>
        <p:sp>
          <p:nvSpPr>
            <p:cNvPr id="64" name="object 64"/>
            <p:cNvSpPr/>
            <p:nvPr/>
          </p:nvSpPr>
          <p:spPr>
            <a:xfrm>
              <a:off x="2493802" y="1106374"/>
              <a:ext cx="14604" cy="14604"/>
            </a:xfrm>
            <a:custGeom>
              <a:avLst/>
              <a:gdLst/>
              <a:ahLst/>
              <a:cxnLst/>
              <a:rect l="l" t="t" r="r" b="b"/>
              <a:pathLst>
                <a:path w="14605" h="14605">
                  <a:moveTo>
                    <a:pt x="10629" y="0"/>
                  </a:moveTo>
                  <a:lnTo>
                    <a:pt x="2984" y="266"/>
                  </a:lnTo>
                  <a:lnTo>
                    <a:pt x="0" y="3467"/>
                  </a:lnTo>
                  <a:lnTo>
                    <a:pt x="266" y="11099"/>
                  </a:lnTo>
                  <a:lnTo>
                    <a:pt x="3467" y="14084"/>
                  </a:lnTo>
                  <a:lnTo>
                    <a:pt x="7289" y="13957"/>
                  </a:lnTo>
                  <a:lnTo>
                    <a:pt x="11112" y="13830"/>
                  </a:lnTo>
                  <a:lnTo>
                    <a:pt x="14097" y="10617"/>
                  </a:lnTo>
                  <a:lnTo>
                    <a:pt x="13830" y="2984"/>
                  </a:lnTo>
                  <a:lnTo>
                    <a:pt x="10629" y="0"/>
                  </a:lnTo>
                  <a:close/>
                </a:path>
              </a:pathLst>
            </a:custGeom>
            <a:solidFill>
              <a:srgbClr val="D7DBEF"/>
            </a:solidFill>
          </p:spPr>
          <p:txBody>
            <a:bodyPr wrap="square" lIns="0" tIns="0" rIns="0" bIns="0" rtlCol="0"/>
            <a:lstStyle/>
            <a:p>
              <a:endParaRPr sz="1227"/>
            </a:p>
          </p:txBody>
        </p:sp>
        <p:sp>
          <p:nvSpPr>
            <p:cNvPr id="65" name="object 65"/>
            <p:cNvSpPr/>
            <p:nvPr/>
          </p:nvSpPr>
          <p:spPr>
            <a:xfrm>
              <a:off x="2491126" y="1103696"/>
              <a:ext cx="19685" cy="19685"/>
            </a:xfrm>
            <a:custGeom>
              <a:avLst/>
              <a:gdLst/>
              <a:ahLst/>
              <a:cxnLst/>
              <a:rect l="l" t="t" r="r" b="b"/>
              <a:pathLst>
                <a:path w="19685" h="19684">
                  <a:moveTo>
                    <a:pt x="10058" y="19265"/>
                  </a:moveTo>
                  <a:lnTo>
                    <a:pt x="15328" y="19088"/>
                  </a:lnTo>
                  <a:lnTo>
                    <a:pt x="19456" y="14655"/>
                  </a:lnTo>
                  <a:lnTo>
                    <a:pt x="19265" y="9385"/>
                  </a:lnTo>
                  <a:lnTo>
                    <a:pt x="19088" y="4114"/>
                  </a:lnTo>
                  <a:lnTo>
                    <a:pt x="14668" y="0"/>
                  </a:lnTo>
                  <a:lnTo>
                    <a:pt x="9398" y="177"/>
                  </a:lnTo>
                  <a:lnTo>
                    <a:pt x="4114" y="368"/>
                  </a:lnTo>
                  <a:lnTo>
                    <a:pt x="0" y="4787"/>
                  </a:lnTo>
                  <a:lnTo>
                    <a:pt x="177" y="10058"/>
                  </a:lnTo>
                  <a:lnTo>
                    <a:pt x="368" y="15328"/>
                  </a:lnTo>
                  <a:lnTo>
                    <a:pt x="4787" y="19456"/>
                  </a:lnTo>
                  <a:lnTo>
                    <a:pt x="10058" y="19265"/>
                  </a:lnTo>
                </a:path>
              </a:pathLst>
            </a:custGeom>
            <a:ln w="3175">
              <a:solidFill>
                <a:srgbClr val="265EAC"/>
              </a:solidFill>
            </a:ln>
          </p:spPr>
          <p:txBody>
            <a:bodyPr wrap="square" lIns="0" tIns="0" rIns="0" bIns="0" rtlCol="0"/>
            <a:lstStyle/>
            <a:p>
              <a:endParaRPr sz="1227"/>
            </a:p>
          </p:txBody>
        </p:sp>
        <p:sp>
          <p:nvSpPr>
            <p:cNvPr id="66" name="object 66"/>
            <p:cNvSpPr/>
            <p:nvPr/>
          </p:nvSpPr>
          <p:spPr>
            <a:xfrm>
              <a:off x="2495831" y="1103985"/>
              <a:ext cx="12700" cy="13970"/>
            </a:xfrm>
            <a:custGeom>
              <a:avLst/>
              <a:gdLst/>
              <a:ahLst/>
              <a:cxnLst/>
              <a:rect l="l" t="t" r="r" b="b"/>
              <a:pathLst>
                <a:path w="12700" h="13969">
                  <a:moveTo>
                    <a:pt x="0" y="7442"/>
                  </a:moveTo>
                  <a:lnTo>
                    <a:pt x="5207" y="13589"/>
                  </a:lnTo>
                  <a:lnTo>
                    <a:pt x="12280" y="0"/>
                  </a:lnTo>
                </a:path>
              </a:pathLst>
            </a:custGeom>
            <a:ln w="3175">
              <a:solidFill>
                <a:srgbClr val="000000"/>
              </a:solidFill>
            </a:ln>
          </p:spPr>
          <p:txBody>
            <a:bodyPr wrap="square" lIns="0" tIns="0" rIns="0" bIns="0" rtlCol="0"/>
            <a:lstStyle/>
            <a:p>
              <a:endParaRPr sz="1227"/>
            </a:p>
          </p:txBody>
        </p:sp>
        <p:pic>
          <p:nvPicPr>
            <p:cNvPr id="67" name="object 67"/>
            <p:cNvPicPr/>
            <p:nvPr/>
          </p:nvPicPr>
          <p:blipFill>
            <a:blip r:embed="rId15" cstate="print"/>
            <a:stretch>
              <a:fillRect/>
            </a:stretch>
          </p:blipFill>
          <p:spPr>
            <a:xfrm>
              <a:off x="2475877" y="412457"/>
              <a:ext cx="435922" cy="300525"/>
            </a:xfrm>
            <a:prstGeom prst="rect">
              <a:avLst/>
            </a:prstGeom>
          </p:spPr>
        </p:pic>
        <p:sp>
          <p:nvSpPr>
            <p:cNvPr id="68" name="object 68"/>
            <p:cNvSpPr/>
            <p:nvPr/>
          </p:nvSpPr>
          <p:spPr>
            <a:xfrm>
              <a:off x="2049913" y="427343"/>
              <a:ext cx="436245" cy="300990"/>
            </a:xfrm>
            <a:custGeom>
              <a:avLst/>
              <a:gdLst/>
              <a:ahLst/>
              <a:cxnLst/>
              <a:rect l="l" t="t" r="r" b="b"/>
              <a:pathLst>
                <a:path w="436244" h="300990">
                  <a:moveTo>
                    <a:pt x="425958" y="0"/>
                  </a:moveTo>
                  <a:lnTo>
                    <a:pt x="0" y="14871"/>
                  </a:lnTo>
                  <a:lnTo>
                    <a:pt x="9982" y="300507"/>
                  </a:lnTo>
                  <a:lnTo>
                    <a:pt x="435940" y="285635"/>
                  </a:lnTo>
                  <a:lnTo>
                    <a:pt x="425958" y="0"/>
                  </a:lnTo>
                  <a:close/>
                </a:path>
              </a:pathLst>
            </a:custGeom>
            <a:solidFill>
              <a:srgbClr val="265EAC"/>
            </a:solidFill>
          </p:spPr>
          <p:txBody>
            <a:bodyPr wrap="square" lIns="0" tIns="0" rIns="0" bIns="0" rtlCol="0"/>
            <a:lstStyle/>
            <a:p>
              <a:endParaRPr sz="1227"/>
            </a:p>
          </p:txBody>
        </p:sp>
        <p:sp>
          <p:nvSpPr>
            <p:cNvPr id="69" name="object 69"/>
            <p:cNvSpPr/>
            <p:nvPr/>
          </p:nvSpPr>
          <p:spPr>
            <a:xfrm>
              <a:off x="2284510" y="745906"/>
              <a:ext cx="250190" cy="8890"/>
            </a:xfrm>
            <a:custGeom>
              <a:avLst/>
              <a:gdLst/>
              <a:ahLst/>
              <a:cxnLst/>
              <a:rect l="l" t="t" r="r" b="b"/>
              <a:pathLst>
                <a:path w="250189" h="8890">
                  <a:moveTo>
                    <a:pt x="0" y="8712"/>
                  </a:moveTo>
                  <a:lnTo>
                    <a:pt x="249567" y="0"/>
                  </a:lnTo>
                </a:path>
              </a:pathLst>
            </a:custGeom>
            <a:ln w="3175">
              <a:solidFill>
                <a:srgbClr val="009F9D"/>
              </a:solidFill>
            </a:ln>
          </p:spPr>
          <p:txBody>
            <a:bodyPr wrap="square" lIns="0" tIns="0" rIns="0" bIns="0" rtlCol="0"/>
            <a:lstStyle/>
            <a:p>
              <a:endParaRPr sz="1227"/>
            </a:p>
          </p:txBody>
        </p:sp>
      </p:grpSp>
      <p:sp>
        <p:nvSpPr>
          <p:cNvPr id="70" name="object 70"/>
          <p:cNvSpPr txBox="1"/>
          <p:nvPr/>
        </p:nvSpPr>
        <p:spPr>
          <a:xfrm>
            <a:off x="7080378" y="6236984"/>
            <a:ext cx="1301461" cy="372451"/>
          </a:xfrm>
          <a:prstGeom prst="rect">
            <a:avLst/>
          </a:prstGeom>
        </p:spPr>
        <p:txBody>
          <a:bodyPr vert="horz" wrap="square" lIns="0" tIns="29441" rIns="0" bIns="0" rtlCol="0">
            <a:spAutoFit/>
          </a:bodyPr>
          <a:lstStyle/>
          <a:p>
            <a:pPr marL="199587" marR="350251" indent="66673">
              <a:lnSpc>
                <a:spcPts val="818"/>
              </a:lnSpc>
              <a:spcBef>
                <a:spcPts val="232"/>
              </a:spcBef>
            </a:pPr>
            <a:r>
              <a:rPr sz="818" b="1" spc="58" dirty="0">
                <a:latin typeface="Trebuchet MS"/>
                <a:cs typeface="Trebuchet MS"/>
              </a:rPr>
              <a:t>JOIN</a:t>
            </a:r>
            <a:r>
              <a:rPr sz="818" b="1" spc="-31" dirty="0">
                <a:latin typeface="Trebuchet MS"/>
                <a:cs typeface="Trebuchet MS"/>
              </a:rPr>
              <a:t> </a:t>
            </a:r>
            <a:r>
              <a:rPr sz="818" b="1" spc="85" dirty="0">
                <a:latin typeface="Trebuchet MS"/>
                <a:cs typeface="Trebuchet MS"/>
              </a:rPr>
              <a:t>US</a:t>
            </a:r>
            <a:r>
              <a:rPr sz="818" b="1" spc="-31" dirty="0">
                <a:latin typeface="Trebuchet MS"/>
                <a:cs typeface="Trebuchet MS"/>
              </a:rPr>
              <a:t> </a:t>
            </a:r>
            <a:r>
              <a:rPr sz="818" b="1" spc="20" dirty="0">
                <a:latin typeface="Trebuchet MS"/>
                <a:cs typeface="Trebuchet MS"/>
              </a:rPr>
              <a:t>ON </a:t>
            </a:r>
            <a:r>
              <a:rPr sz="818" b="1" spc="55" dirty="0">
                <a:latin typeface="Trebuchet MS"/>
                <a:cs typeface="Trebuchet MS"/>
              </a:rPr>
              <a:t>SOCIAL</a:t>
            </a:r>
            <a:r>
              <a:rPr sz="818" b="1" spc="-61" dirty="0">
                <a:latin typeface="Trebuchet MS"/>
                <a:cs typeface="Trebuchet MS"/>
              </a:rPr>
              <a:t> </a:t>
            </a:r>
            <a:r>
              <a:rPr sz="818" b="1" spc="41" dirty="0">
                <a:latin typeface="Trebuchet MS"/>
                <a:cs typeface="Trebuchet MS"/>
              </a:rPr>
              <a:t>MEDIA</a:t>
            </a:r>
            <a:endParaRPr sz="818">
              <a:latin typeface="Trebuchet MS"/>
              <a:cs typeface="Trebuchet MS"/>
            </a:endParaRPr>
          </a:p>
          <a:p>
            <a:pPr marL="8659">
              <a:spcBef>
                <a:spcPts val="467"/>
              </a:spcBef>
              <a:tabLst>
                <a:tab pos="855495" algn="l"/>
              </a:tabLst>
            </a:pPr>
            <a:r>
              <a:rPr sz="477" b="1" spc="-7" dirty="0">
                <a:latin typeface="Trebuchet MS"/>
                <a:cs typeface="Trebuchet MS"/>
                <a:hlinkClick r:id="rId3"/>
              </a:rPr>
              <a:t>@illinoisvaccinates</a:t>
            </a:r>
            <a:r>
              <a:rPr sz="477" b="1" dirty="0">
                <a:latin typeface="Trebuchet MS"/>
                <a:cs typeface="Trebuchet MS"/>
              </a:rPr>
              <a:t>	</a:t>
            </a:r>
            <a:r>
              <a:rPr sz="477" b="1" spc="-7" dirty="0">
                <a:latin typeface="Trebuchet MS"/>
                <a:cs typeface="Trebuchet MS"/>
                <a:hlinkClick r:id="rId2"/>
              </a:rPr>
              <a:t>@ILVaccinates</a:t>
            </a:r>
            <a:endParaRPr sz="477">
              <a:latin typeface="Trebuchet MS"/>
              <a:cs typeface="Trebuchet MS"/>
            </a:endParaRPr>
          </a:p>
        </p:txBody>
      </p:sp>
      <p:grpSp>
        <p:nvGrpSpPr>
          <p:cNvPr id="71" name="object 71"/>
          <p:cNvGrpSpPr/>
          <p:nvPr/>
        </p:nvGrpSpPr>
        <p:grpSpPr>
          <a:xfrm>
            <a:off x="3822139" y="6200751"/>
            <a:ext cx="670647" cy="280122"/>
            <a:chOff x="551204" y="9094435"/>
            <a:chExt cx="983615" cy="410845"/>
          </a:xfrm>
        </p:grpSpPr>
        <p:pic>
          <p:nvPicPr>
            <p:cNvPr id="72" name="object 72"/>
            <p:cNvPicPr/>
            <p:nvPr/>
          </p:nvPicPr>
          <p:blipFill>
            <a:blip r:embed="rId16" cstate="print"/>
            <a:stretch>
              <a:fillRect/>
            </a:stretch>
          </p:blipFill>
          <p:spPr>
            <a:xfrm>
              <a:off x="551204" y="9117301"/>
              <a:ext cx="708697" cy="355345"/>
            </a:xfrm>
            <a:prstGeom prst="rect">
              <a:avLst/>
            </a:prstGeom>
          </p:spPr>
        </p:pic>
        <p:pic>
          <p:nvPicPr>
            <p:cNvPr id="73" name="object 73"/>
            <p:cNvPicPr/>
            <p:nvPr/>
          </p:nvPicPr>
          <p:blipFill>
            <a:blip r:embed="rId17" cstate="print"/>
            <a:stretch>
              <a:fillRect/>
            </a:stretch>
          </p:blipFill>
          <p:spPr>
            <a:xfrm>
              <a:off x="1261541" y="9097403"/>
              <a:ext cx="228650" cy="407669"/>
            </a:xfrm>
            <a:prstGeom prst="rect">
              <a:avLst/>
            </a:prstGeom>
          </p:spPr>
        </p:pic>
        <p:sp>
          <p:nvSpPr>
            <p:cNvPr id="74" name="object 74"/>
            <p:cNvSpPr/>
            <p:nvPr/>
          </p:nvSpPr>
          <p:spPr>
            <a:xfrm>
              <a:off x="1431705" y="9094435"/>
              <a:ext cx="103505" cy="257175"/>
            </a:xfrm>
            <a:custGeom>
              <a:avLst/>
              <a:gdLst/>
              <a:ahLst/>
              <a:cxnLst/>
              <a:rect l="l" t="t" r="r" b="b"/>
              <a:pathLst>
                <a:path w="103505" h="257175">
                  <a:moveTo>
                    <a:pt x="48323" y="0"/>
                  </a:moveTo>
                  <a:lnTo>
                    <a:pt x="7597" y="23127"/>
                  </a:lnTo>
                  <a:lnTo>
                    <a:pt x="0" y="50825"/>
                  </a:lnTo>
                  <a:lnTo>
                    <a:pt x="3962" y="208737"/>
                  </a:lnTo>
                  <a:lnTo>
                    <a:pt x="26828" y="249283"/>
                  </a:lnTo>
                  <a:lnTo>
                    <a:pt x="54787" y="257060"/>
                  </a:lnTo>
                  <a:lnTo>
                    <a:pt x="64513" y="255864"/>
                  </a:lnTo>
                  <a:lnTo>
                    <a:pt x="99845" y="225318"/>
                  </a:lnTo>
                  <a:lnTo>
                    <a:pt x="103111" y="206247"/>
                  </a:lnTo>
                  <a:lnTo>
                    <a:pt x="99136" y="48323"/>
                  </a:lnTo>
                  <a:lnTo>
                    <a:pt x="76007" y="7608"/>
                  </a:lnTo>
                  <a:lnTo>
                    <a:pt x="48323" y="0"/>
                  </a:lnTo>
                  <a:close/>
                </a:path>
              </a:pathLst>
            </a:custGeom>
            <a:solidFill>
              <a:srgbClr val="2EBDDB"/>
            </a:solidFill>
          </p:spPr>
          <p:txBody>
            <a:bodyPr wrap="square" lIns="0" tIns="0" rIns="0" bIns="0" rtlCol="0"/>
            <a:lstStyle/>
            <a:p>
              <a:endParaRPr sz="1227"/>
            </a:p>
          </p:txBody>
        </p:sp>
        <p:sp>
          <p:nvSpPr>
            <p:cNvPr id="75" name="object 75"/>
            <p:cNvSpPr/>
            <p:nvPr/>
          </p:nvSpPr>
          <p:spPr>
            <a:xfrm>
              <a:off x="1455178" y="9132303"/>
              <a:ext cx="56515" cy="181610"/>
            </a:xfrm>
            <a:custGeom>
              <a:avLst/>
              <a:gdLst/>
              <a:ahLst/>
              <a:cxnLst/>
              <a:rect l="l" t="t" r="r" b="b"/>
              <a:pathLst>
                <a:path w="56515" h="181609">
                  <a:moveTo>
                    <a:pt x="15240" y="24472"/>
                  </a:moveTo>
                  <a:lnTo>
                    <a:pt x="15100" y="19088"/>
                  </a:lnTo>
                  <a:lnTo>
                    <a:pt x="12865" y="16967"/>
                  </a:lnTo>
                  <a:lnTo>
                    <a:pt x="7480" y="17106"/>
                  </a:lnTo>
                  <a:lnTo>
                    <a:pt x="5346" y="19342"/>
                  </a:lnTo>
                  <a:lnTo>
                    <a:pt x="5486" y="24726"/>
                  </a:lnTo>
                  <a:lnTo>
                    <a:pt x="7721" y="26847"/>
                  </a:lnTo>
                  <a:lnTo>
                    <a:pt x="10414" y="26784"/>
                  </a:lnTo>
                  <a:lnTo>
                    <a:pt x="13106" y="26720"/>
                  </a:lnTo>
                  <a:lnTo>
                    <a:pt x="15240" y="24472"/>
                  </a:lnTo>
                  <a:close/>
                </a:path>
                <a:path w="56515" h="181609">
                  <a:moveTo>
                    <a:pt x="15646" y="40805"/>
                  </a:moveTo>
                  <a:lnTo>
                    <a:pt x="15506" y="35420"/>
                  </a:lnTo>
                  <a:lnTo>
                    <a:pt x="13271" y="33299"/>
                  </a:lnTo>
                  <a:lnTo>
                    <a:pt x="7886" y="33439"/>
                  </a:lnTo>
                  <a:lnTo>
                    <a:pt x="5753" y="35674"/>
                  </a:lnTo>
                  <a:lnTo>
                    <a:pt x="5892" y="41059"/>
                  </a:lnTo>
                  <a:lnTo>
                    <a:pt x="8128" y="43180"/>
                  </a:lnTo>
                  <a:lnTo>
                    <a:pt x="10820" y="43116"/>
                  </a:lnTo>
                  <a:lnTo>
                    <a:pt x="13512" y="43053"/>
                  </a:lnTo>
                  <a:lnTo>
                    <a:pt x="15646" y="40805"/>
                  </a:lnTo>
                  <a:close/>
                </a:path>
                <a:path w="56515" h="181609">
                  <a:moveTo>
                    <a:pt x="16878" y="146519"/>
                  </a:moveTo>
                  <a:lnTo>
                    <a:pt x="16738" y="141135"/>
                  </a:lnTo>
                  <a:lnTo>
                    <a:pt x="14503" y="139014"/>
                  </a:lnTo>
                  <a:lnTo>
                    <a:pt x="11811" y="139077"/>
                  </a:lnTo>
                  <a:lnTo>
                    <a:pt x="9118" y="139141"/>
                  </a:lnTo>
                  <a:lnTo>
                    <a:pt x="6985" y="141389"/>
                  </a:lnTo>
                  <a:lnTo>
                    <a:pt x="7124" y="146761"/>
                  </a:lnTo>
                  <a:lnTo>
                    <a:pt x="9359" y="148894"/>
                  </a:lnTo>
                  <a:lnTo>
                    <a:pt x="14744" y="148755"/>
                  </a:lnTo>
                  <a:lnTo>
                    <a:pt x="16878" y="146519"/>
                  </a:lnTo>
                  <a:close/>
                </a:path>
                <a:path w="56515" h="181609">
                  <a:moveTo>
                    <a:pt x="17297" y="162839"/>
                  </a:moveTo>
                  <a:lnTo>
                    <a:pt x="17157" y="157454"/>
                  </a:lnTo>
                  <a:lnTo>
                    <a:pt x="14922" y="155333"/>
                  </a:lnTo>
                  <a:lnTo>
                    <a:pt x="12230" y="155397"/>
                  </a:lnTo>
                  <a:lnTo>
                    <a:pt x="9537" y="155460"/>
                  </a:lnTo>
                  <a:lnTo>
                    <a:pt x="7404" y="157708"/>
                  </a:lnTo>
                  <a:lnTo>
                    <a:pt x="7543" y="163080"/>
                  </a:lnTo>
                  <a:lnTo>
                    <a:pt x="9779" y="165214"/>
                  </a:lnTo>
                  <a:lnTo>
                    <a:pt x="15163" y="165074"/>
                  </a:lnTo>
                  <a:lnTo>
                    <a:pt x="17297" y="162839"/>
                  </a:lnTo>
                  <a:close/>
                </a:path>
                <a:path w="56515" h="181609">
                  <a:moveTo>
                    <a:pt x="23215" y="7924"/>
                  </a:moveTo>
                  <a:lnTo>
                    <a:pt x="23075" y="2552"/>
                  </a:lnTo>
                  <a:lnTo>
                    <a:pt x="20840" y="419"/>
                  </a:lnTo>
                  <a:lnTo>
                    <a:pt x="15455" y="558"/>
                  </a:lnTo>
                  <a:lnTo>
                    <a:pt x="13322" y="2794"/>
                  </a:lnTo>
                  <a:lnTo>
                    <a:pt x="13462" y="8178"/>
                  </a:lnTo>
                  <a:lnTo>
                    <a:pt x="15697" y="10299"/>
                  </a:lnTo>
                  <a:lnTo>
                    <a:pt x="18389" y="10236"/>
                  </a:lnTo>
                  <a:lnTo>
                    <a:pt x="21082" y="10172"/>
                  </a:lnTo>
                  <a:lnTo>
                    <a:pt x="23215" y="7924"/>
                  </a:lnTo>
                  <a:close/>
                </a:path>
                <a:path w="56515" h="181609">
                  <a:moveTo>
                    <a:pt x="26085" y="178968"/>
                  </a:moveTo>
                  <a:lnTo>
                    <a:pt x="25946" y="173583"/>
                  </a:lnTo>
                  <a:lnTo>
                    <a:pt x="23710" y="171462"/>
                  </a:lnTo>
                  <a:lnTo>
                    <a:pt x="21018" y="171526"/>
                  </a:lnTo>
                  <a:lnTo>
                    <a:pt x="18326" y="171589"/>
                  </a:lnTo>
                  <a:lnTo>
                    <a:pt x="16192" y="173837"/>
                  </a:lnTo>
                  <a:lnTo>
                    <a:pt x="16332" y="179209"/>
                  </a:lnTo>
                  <a:lnTo>
                    <a:pt x="18567" y="181343"/>
                  </a:lnTo>
                  <a:lnTo>
                    <a:pt x="23952" y="181203"/>
                  </a:lnTo>
                  <a:lnTo>
                    <a:pt x="26085" y="178968"/>
                  </a:lnTo>
                  <a:close/>
                </a:path>
                <a:path w="56515" h="181609">
                  <a:moveTo>
                    <a:pt x="32004" y="24041"/>
                  </a:moveTo>
                  <a:lnTo>
                    <a:pt x="31864" y="18669"/>
                  </a:lnTo>
                  <a:lnTo>
                    <a:pt x="29629" y="16535"/>
                  </a:lnTo>
                  <a:lnTo>
                    <a:pt x="24244" y="16675"/>
                  </a:lnTo>
                  <a:lnTo>
                    <a:pt x="22110" y="18910"/>
                  </a:lnTo>
                  <a:lnTo>
                    <a:pt x="22250" y="24295"/>
                  </a:lnTo>
                  <a:lnTo>
                    <a:pt x="24485" y="26416"/>
                  </a:lnTo>
                  <a:lnTo>
                    <a:pt x="27178" y="26352"/>
                  </a:lnTo>
                  <a:lnTo>
                    <a:pt x="29870" y="26289"/>
                  </a:lnTo>
                  <a:lnTo>
                    <a:pt x="32004" y="24041"/>
                  </a:lnTo>
                  <a:close/>
                </a:path>
                <a:path w="56515" h="181609">
                  <a:moveTo>
                    <a:pt x="32423" y="40373"/>
                  </a:moveTo>
                  <a:lnTo>
                    <a:pt x="32283" y="35001"/>
                  </a:lnTo>
                  <a:lnTo>
                    <a:pt x="30048" y="32867"/>
                  </a:lnTo>
                  <a:lnTo>
                    <a:pt x="24663" y="33007"/>
                  </a:lnTo>
                  <a:lnTo>
                    <a:pt x="22529" y="35242"/>
                  </a:lnTo>
                  <a:lnTo>
                    <a:pt x="22669" y="40627"/>
                  </a:lnTo>
                  <a:lnTo>
                    <a:pt x="24904" y="42748"/>
                  </a:lnTo>
                  <a:lnTo>
                    <a:pt x="27597" y="42684"/>
                  </a:lnTo>
                  <a:lnTo>
                    <a:pt x="30289" y="42621"/>
                  </a:lnTo>
                  <a:lnTo>
                    <a:pt x="32423" y="40373"/>
                  </a:lnTo>
                  <a:close/>
                </a:path>
                <a:path w="56515" h="181609">
                  <a:moveTo>
                    <a:pt x="33655" y="146088"/>
                  </a:moveTo>
                  <a:lnTo>
                    <a:pt x="33515" y="140703"/>
                  </a:lnTo>
                  <a:lnTo>
                    <a:pt x="31280" y="138582"/>
                  </a:lnTo>
                  <a:lnTo>
                    <a:pt x="28587" y="138645"/>
                  </a:lnTo>
                  <a:lnTo>
                    <a:pt x="25895" y="138709"/>
                  </a:lnTo>
                  <a:lnTo>
                    <a:pt x="23761" y="140957"/>
                  </a:lnTo>
                  <a:lnTo>
                    <a:pt x="23901" y="146342"/>
                  </a:lnTo>
                  <a:lnTo>
                    <a:pt x="26136" y="148463"/>
                  </a:lnTo>
                  <a:lnTo>
                    <a:pt x="31521" y="148323"/>
                  </a:lnTo>
                  <a:lnTo>
                    <a:pt x="33655" y="146088"/>
                  </a:lnTo>
                  <a:close/>
                </a:path>
                <a:path w="56515" h="181609">
                  <a:moveTo>
                    <a:pt x="34061" y="162420"/>
                  </a:moveTo>
                  <a:lnTo>
                    <a:pt x="33921" y="157035"/>
                  </a:lnTo>
                  <a:lnTo>
                    <a:pt x="31686" y="154914"/>
                  </a:lnTo>
                  <a:lnTo>
                    <a:pt x="28994" y="154978"/>
                  </a:lnTo>
                  <a:lnTo>
                    <a:pt x="26301" y="155041"/>
                  </a:lnTo>
                  <a:lnTo>
                    <a:pt x="24168" y="157289"/>
                  </a:lnTo>
                  <a:lnTo>
                    <a:pt x="24307" y="162674"/>
                  </a:lnTo>
                  <a:lnTo>
                    <a:pt x="26543" y="164795"/>
                  </a:lnTo>
                  <a:lnTo>
                    <a:pt x="31927" y="164655"/>
                  </a:lnTo>
                  <a:lnTo>
                    <a:pt x="34061" y="162420"/>
                  </a:lnTo>
                  <a:close/>
                </a:path>
                <a:path w="56515" h="181609">
                  <a:moveTo>
                    <a:pt x="39979" y="7505"/>
                  </a:moveTo>
                  <a:lnTo>
                    <a:pt x="39839" y="2133"/>
                  </a:lnTo>
                  <a:lnTo>
                    <a:pt x="37604" y="0"/>
                  </a:lnTo>
                  <a:lnTo>
                    <a:pt x="32219" y="139"/>
                  </a:lnTo>
                  <a:lnTo>
                    <a:pt x="30086" y="2374"/>
                  </a:lnTo>
                  <a:lnTo>
                    <a:pt x="30226" y="7759"/>
                  </a:lnTo>
                  <a:lnTo>
                    <a:pt x="32461" y="9880"/>
                  </a:lnTo>
                  <a:lnTo>
                    <a:pt x="35153" y="9817"/>
                  </a:lnTo>
                  <a:lnTo>
                    <a:pt x="37846" y="9753"/>
                  </a:lnTo>
                  <a:lnTo>
                    <a:pt x="39979" y="7505"/>
                  </a:lnTo>
                  <a:close/>
                </a:path>
                <a:path w="56515" h="181609">
                  <a:moveTo>
                    <a:pt x="42862" y="178536"/>
                  </a:moveTo>
                  <a:lnTo>
                    <a:pt x="42722" y="173151"/>
                  </a:lnTo>
                  <a:lnTo>
                    <a:pt x="40487" y="171030"/>
                  </a:lnTo>
                  <a:lnTo>
                    <a:pt x="37795" y="171094"/>
                  </a:lnTo>
                  <a:lnTo>
                    <a:pt x="35102" y="171157"/>
                  </a:lnTo>
                  <a:lnTo>
                    <a:pt x="32969" y="173405"/>
                  </a:lnTo>
                  <a:lnTo>
                    <a:pt x="33108" y="178790"/>
                  </a:lnTo>
                  <a:lnTo>
                    <a:pt x="35344" y="180911"/>
                  </a:lnTo>
                  <a:lnTo>
                    <a:pt x="40728" y="180771"/>
                  </a:lnTo>
                  <a:lnTo>
                    <a:pt x="42862" y="178536"/>
                  </a:lnTo>
                  <a:close/>
                </a:path>
                <a:path w="56515" h="181609">
                  <a:moveTo>
                    <a:pt x="48780" y="23622"/>
                  </a:moveTo>
                  <a:lnTo>
                    <a:pt x="48641" y="18249"/>
                  </a:lnTo>
                  <a:lnTo>
                    <a:pt x="46405" y="16116"/>
                  </a:lnTo>
                  <a:lnTo>
                    <a:pt x="41021" y="16256"/>
                  </a:lnTo>
                  <a:lnTo>
                    <a:pt x="38887" y="18491"/>
                  </a:lnTo>
                  <a:lnTo>
                    <a:pt x="39027" y="23876"/>
                  </a:lnTo>
                  <a:lnTo>
                    <a:pt x="41262" y="25996"/>
                  </a:lnTo>
                  <a:lnTo>
                    <a:pt x="43954" y="25933"/>
                  </a:lnTo>
                  <a:lnTo>
                    <a:pt x="46647" y="25869"/>
                  </a:lnTo>
                  <a:lnTo>
                    <a:pt x="48780" y="23622"/>
                  </a:lnTo>
                  <a:close/>
                </a:path>
                <a:path w="56515" h="181609">
                  <a:moveTo>
                    <a:pt x="49187" y="39954"/>
                  </a:moveTo>
                  <a:lnTo>
                    <a:pt x="49047" y="34569"/>
                  </a:lnTo>
                  <a:lnTo>
                    <a:pt x="46812" y="32448"/>
                  </a:lnTo>
                  <a:lnTo>
                    <a:pt x="41427" y="32588"/>
                  </a:lnTo>
                  <a:lnTo>
                    <a:pt x="39293" y="34823"/>
                  </a:lnTo>
                  <a:lnTo>
                    <a:pt x="39433" y="40208"/>
                  </a:lnTo>
                  <a:lnTo>
                    <a:pt x="41668" y="42329"/>
                  </a:lnTo>
                  <a:lnTo>
                    <a:pt x="44361" y="42265"/>
                  </a:lnTo>
                  <a:lnTo>
                    <a:pt x="47053" y="42202"/>
                  </a:lnTo>
                  <a:lnTo>
                    <a:pt x="49187" y="39954"/>
                  </a:lnTo>
                  <a:close/>
                </a:path>
                <a:path w="56515" h="181609">
                  <a:moveTo>
                    <a:pt x="50419" y="145669"/>
                  </a:moveTo>
                  <a:lnTo>
                    <a:pt x="50279" y="140284"/>
                  </a:lnTo>
                  <a:lnTo>
                    <a:pt x="48044" y="138163"/>
                  </a:lnTo>
                  <a:lnTo>
                    <a:pt x="45351" y="138226"/>
                  </a:lnTo>
                  <a:lnTo>
                    <a:pt x="42659" y="138290"/>
                  </a:lnTo>
                  <a:lnTo>
                    <a:pt x="40525" y="140538"/>
                  </a:lnTo>
                  <a:lnTo>
                    <a:pt x="40665" y="145910"/>
                  </a:lnTo>
                  <a:lnTo>
                    <a:pt x="42900" y="148043"/>
                  </a:lnTo>
                  <a:lnTo>
                    <a:pt x="48285" y="147904"/>
                  </a:lnTo>
                  <a:lnTo>
                    <a:pt x="50419" y="145669"/>
                  </a:lnTo>
                  <a:close/>
                </a:path>
                <a:path w="56515" h="181609">
                  <a:moveTo>
                    <a:pt x="50838" y="162001"/>
                  </a:moveTo>
                  <a:lnTo>
                    <a:pt x="50698" y="156616"/>
                  </a:lnTo>
                  <a:lnTo>
                    <a:pt x="48463" y="154495"/>
                  </a:lnTo>
                  <a:lnTo>
                    <a:pt x="45770" y="154559"/>
                  </a:lnTo>
                  <a:lnTo>
                    <a:pt x="43078" y="154622"/>
                  </a:lnTo>
                  <a:lnTo>
                    <a:pt x="40944" y="156870"/>
                  </a:lnTo>
                  <a:lnTo>
                    <a:pt x="41084" y="162242"/>
                  </a:lnTo>
                  <a:lnTo>
                    <a:pt x="43319" y="164376"/>
                  </a:lnTo>
                  <a:lnTo>
                    <a:pt x="48704" y="164236"/>
                  </a:lnTo>
                  <a:lnTo>
                    <a:pt x="50838" y="162001"/>
                  </a:lnTo>
                  <a:close/>
                </a:path>
                <a:path w="56515" h="181609">
                  <a:moveTo>
                    <a:pt x="56159" y="104914"/>
                  </a:moveTo>
                  <a:lnTo>
                    <a:pt x="55410" y="75018"/>
                  </a:lnTo>
                  <a:lnTo>
                    <a:pt x="52349" y="68135"/>
                  </a:lnTo>
                  <a:lnTo>
                    <a:pt x="47980" y="63995"/>
                  </a:lnTo>
                  <a:lnTo>
                    <a:pt x="47980" y="102958"/>
                  </a:lnTo>
                  <a:lnTo>
                    <a:pt x="46062" y="107924"/>
                  </a:lnTo>
                  <a:lnTo>
                    <a:pt x="38862" y="115506"/>
                  </a:lnTo>
                  <a:lnTo>
                    <a:pt x="33997" y="117665"/>
                  </a:lnTo>
                  <a:lnTo>
                    <a:pt x="23558" y="117906"/>
                  </a:lnTo>
                  <a:lnTo>
                    <a:pt x="18567" y="116014"/>
                  </a:lnTo>
                  <a:lnTo>
                    <a:pt x="10985" y="108800"/>
                  </a:lnTo>
                  <a:lnTo>
                    <a:pt x="8826" y="103936"/>
                  </a:lnTo>
                  <a:lnTo>
                    <a:pt x="8178" y="78384"/>
                  </a:lnTo>
                  <a:lnTo>
                    <a:pt x="10096" y="73418"/>
                  </a:lnTo>
                  <a:lnTo>
                    <a:pt x="17297" y="65836"/>
                  </a:lnTo>
                  <a:lnTo>
                    <a:pt x="22161" y="63677"/>
                  </a:lnTo>
                  <a:lnTo>
                    <a:pt x="27901" y="63538"/>
                  </a:lnTo>
                  <a:lnTo>
                    <a:pt x="32943" y="63538"/>
                  </a:lnTo>
                  <a:lnTo>
                    <a:pt x="37706" y="65443"/>
                  </a:lnTo>
                  <a:lnTo>
                    <a:pt x="45173" y="72529"/>
                  </a:lnTo>
                  <a:lnTo>
                    <a:pt x="47332" y="77393"/>
                  </a:lnTo>
                  <a:lnTo>
                    <a:pt x="47980" y="102958"/>
                  </a:lnTo>
                  <a:lnTo>
                    <a:pt x="47980" y="63995"/>
                  </a:lnTo>
                  <a:lnTo>
                    <a:pt x="47510" y="63538"/>
                  </a:lnTo>
                  <a:lnTo>
                    <a:pt x="41617" y="57937"/>
                  </a:lnTo>
                  <a:lnTo>
                    <a:pt x="34556" y="55232"/>
                  </a:lnTo>
                  <a:lnTo>
                    <a:pt x="19786" y="55600"/>
                  </a:lnTo>
                  <a:lnTo>
                    <a:pt x="12903" y="58661"/>
                  </a:lnTo>
                  <a:lnTo>
                    <a:pt x="2705" y="69392"/>
                  </a:lnTo>
                  <a:lnTo>
                    <a:pt x="0" y="76415"/>
                  </a:lnTo>
                  <a:lnTo>
                    <a:pt x="749" y="106311"/>
                  </a:lnTo>
                  <a:lnTo>
                    <a:pt x="3810" y="113195"/>
                  </a:lnTo>
                  <a:lnTo>
                    <a:pt x="14363" y="123240"/>
                  </a:lnTo>
                  <a:lnTo>
                    <a:pt x="21107" y="125933"/>
                  </a:lnTo>
                  <a:lnTo>
                    <a:pt x="28727" y="125933"/>
                  </a:lnTo>
                  <a:lnTo>
                    <a:pt x="36372" y="125730"/>
                  </a:lnTo>
                  <a:lnTo>
                    <a:pt x="43256" y="122682"/>
                  </a:lnTo>
                  <a:lnTo>
                    <a:pt x="47790" y="117906"/>
                  </a:lnTo>
                  <a:lnTo>
                    <a:pt x="53454" y="111950"/>
                  </a:lnTo>
                  <a:lnTo>
                    <a:pt x="56159" y="104914"/>
                  </a:lnTo>
                  <a:close/>
                </a:path>
              </a:pathLst>
            </a:custGeom>
            <a:solidFill>
              <a:srgbClr val="FFFFFF"/>
            </a:solidFill>
          </p:spPr>
          <p:txBody>
            <a:bodyPr wrap="square" lIns="0" tIns="0" rIns="0" bIns="0" rtlCol="0"/>
            <a:lstStyle/>
            <a:p>
              <a:endParaRPr sz="1227"/>
            </a:p>
          </p:txBody>
        </p:sp>
      </p:grpSp>
      <p:sp>
        <p:nvSpPr>
          <p:cNvPr id="76" name="object 76"/>
          <p:cNvSpPr txBox="1"/>
          <p:nvPr/>
        </p:nvSpPr>
        <p:spPr>
          <a:xfrm>
            <a:off x="3811732" y="6525015"/>
            <a:ext cx="936048" cy="82162"/>
          </a:xfrm>
          <a:prstGeom prst="rect">
            <a:avLst/>
          </a:prstGeom>
        </p:spPr>
        <p:txBody>
          <a:bodyPr vert="horz" wrap="square" lIns="0" tIns="8659" rIns="0" bIns="0" rtlCol="0">
            <a:spAutoFit/>
          </a:bodyPr>
          <a:lstStyle/>
          <a:p>
            <a:pPr marL="8659">
              <a:spcBef>
                <a:spcPts val="68"/>
              </a:spcBef>
            </a:pPr>
            <a:r>
              <a:rPr sz="477" b="1" dirty="0">
                <a:latin typeface="Trebuchet MS"/>
                <a:cs typeface="Trebuchet MS"/>
              </a:rPr>
              <a:t>I-VAC</a:t>
            </a:r>
            <a:r>
              <a:rPr sz="477" b="1" spc="14" dirty="0">
                <a:latin typeface="Trebuchet MS"/>
                <a:cs typeface="Trebuchet MS"/>
              </a:rPr>
              <a:t> </a:t>
            </a:r>
            <a:r>
              <a:rPr sz="477" b="1" dirty="0">
                <a:latin typeface="Trebuchet MS"/>
                <a:cs typeface="Trebuchet MS"/>
              </a:rPr>
              <a:t>Newsletter</a:t>
            </a:r>
            <a:r>
              <a:rPr sz="477" b="1" spc="156" dirty="0">
                <a:latin typeface="Trebuchet MS"/>
                <a:cs typeface="Trebuchet MS"/>
              </a:rPr>
              <a:t> </a:t>
            </a:r>
            <a:r>
              <a:rPr sz="477" b="1" dirty="0">
                <a:latin typeface="Trebuchet MS"/>
                <a:cs typeface="Trebuchet MS"/>
              </a:rPr>
              <a:t>•</a:t>
            </a:r>
            <a:r>
              <a:rPr sz="477" b="1" spc="177" dirty="0">
                <a:latin typeface="Trebuchet MS"/>
                <a:cs typeface="Trebuchet MS"/>
              </a:rPr>
              <a:t> </a:t>
            </a:r>
            <a:r>
              <a:rPr sz="477" b="1" dirty="0">
                <a:latin typeface="Trebuchet MS"/>
                <a:cs typeface="Trebuchet MS"/>
              </a:rPr>
              <a:t>June</a:t>
            </a:r>
            <a:r>
              <a:rPr sz="477" b="1" spc="14" dirty="0">
                <a:latin typeface="Trebuchet MS"/>
                <a:cs typeface="Trebuchet MS"/>
              </a:rPr>
              <a:t> </a:t>
            </a:r>
            <a:r>
              <a:rPr sz="477" b="1" spc="-14" dirty="0">
                <a:latin typeface="Trebuchet MS"/>
                <a:cs typeface="Trebuchet MS"/>
              </a:rPr>
              <a:t>2022</a:t>
            </a:r>
            <a:endParaRPr sz="477">
              <a:latin typeface="Trebuchet MS"/>
              <a:cs typeface="Trebuchet MS"/>
            </a:endParaRPr>
          </a:p>
        </p:txBody>
      </p:sp>
      <p:sp>
        <p:nvSpPr>
          <p:cNvPr id="77" name="object 77"/>
          <p:cNvSpPr txBox="1"/>
          <p:nvPr/>
        </p:nvSpPr>
        <p:spPr>
          <a:xfrm>
            <a:off x="6024433" y="6236984"/>
            <a:ext cx="720436" cy="372451"/>
          </a:xfrm>
          <a:prstGeom prst="rect">
            <a:avLst/>
          </a:prstGeom>
        </p:spPr>
        <p:txBody>
          <a:bodyPr vert="horz" wrap="square" lIns="0" tIns="29441" rIns="0" bIns="0" rtlCol="0">
            <a:spAutoFit/>
          </a:bodyPr>
          <a:lstStyle/>
          <a:p>
            <a:pPr marL="90918" marR="83558" algn="ctr">
              <a:lnSpc>
                <a:spcPts val="818"/>
              </a:lnSpc>
              <a:spcBef>
                <a:spcPts val="232"/>
              </a:spcBef>
            </a:pPr>
            <a:r>
              <a:rPr sz="818" b="1" spc="65" dirty="0">
                <a:latin typeface="Trebuchet MS"/>
                <a:cs typeface="Trebuchet MS"/>
              </a:rPr>
              <a:t>VISIT</a:t>
            </a:r>
            <a:r>
              <a:rPr sz="818" b="1" spc="-20" dirty="0">
                <a:latin typeface="Trebuchet MS"/>
                <a:cs typeface="Trebuchet MS"/>
              </a:rPr>
              <a:t> </a:t>
            </a:r>
            <a:r>
              <a:rPr sz="818" b="1" spc="31" dirty="0">
                <a:latin typeface="Trebuchet MS"/>
                <a:cs typeface="Trebuchet MS"/>
              </a:rPr>
              <a:t>OUR </a:t>
            </a:r>
            <a:r>
              <a:rPr sz="818" b="1" spc="37" dirty="0">
                <a:latin typeface="Trebuchet MS"/>
                <a:cs typeface="Trebuchet MS"/>
              </a:rPr>
              <a:t>WEBSITE</a:t>
            </a:r>
            <a:endParaRPr sz="818">
              <a:latin typeface="Trebuchet MS"/>
              <a:cs typeface="Trebuchet MS"/>
            </a:endParaRPr>
          </a:p>
          <a:p>
            <a:pPr algn="ctr">
              <a:spcBef>
                <a:spcPts val="467"/>
              </a:spcBef>
            </a:pPr>
            <a:r>
              <a:rPr sz="477" b="1" spc="-7" dirty="0">
                <a:latin typeface="Trebuchet MS"/>
                <a:cs typeface="Trebuchet MS"/>
                <a:hlinkClick r:id="rId18"/>
              </a:rPr>
              <a:t>illinoisvaccinates.com</a:t>
            </a:r>
            <a:endParaRPr sz="477">
              <a:latin typeface="Trebuchet MS"/>
              <a:cs typeface="Trebuchet MS"/>
            </a:endParaRPr>
          </a:p>
        </p:txBody>
      </p:sp>
      <p:sp>
        <p:nvSpPr>
          <p:cNvPr id="78" name="object 78"/>
          <p:cNvSpPr txBox="1"/>
          <p:nvPr/>
        </p:nvSpPr>
        <p:spPr>
          <a:xfrm rot="21540000">
            <a:off x="4912936" y="494582"/>
            <a:ext cx="468537" cy="25648"/>
          </a:xfrm>
          <a:prstGeom prst="rect">
            <a:avLst/>
          </a:prstGeom>
        </p:spPr>
        <p:txBody>
          <a:bodyPr vert="horz" wrap="square" lIns="0" tIns="0" rIns="0" bIns="0" rtlCol="0">
            <a:spAutoFit/>
          </a:bodyPr>
          <a:lstStyle/>
          <a:p>
            <a:pPr>
              <a:lnSpc>
                <a:spcPts val="68"/>
              </a:lnSpc>
            </a:pPr>
            <a:r>
              <a:rPr sz="100" spc="-7" dirty="0">
                <a:latin typeface="Verdana"/>
                <a:cs typeface="Verdana"/>
              </a:rPr>
              <a:t>Consider</a:t>
            </a:r>
            <a:r>
              <a:rPr sz="100" spc="14" dirty="0">
                <a:latin typeface="Verdana"/>
                <a:cs typeface="Verdana"/>
              </a:rPr>
              <a:t> </a:t>
            </a:r>
            <a:r>
              <a:rPr sz="100" spc="-14" dirty="0">
                <a:latin typeface="Verdana"/>
                <a:cs typeface="Verdana"/>
              </a:rPr>
              <a:t>your</a:t>
            </a:r>
            <a:r>
              <a:rPr sz="100" spc="17" dirty="0">
                <a:latin typeface="Verdana"/>
                <a:cs typeface="Verdana"/>
              </a:rPr>
              <a:t> </a:t>
            </a:r>
            <a:r>
              <a:rPr sz="100" spc="-14" dirty="0">
                <a:latin typeface="Verdana"/>
                <a:cs typeface="Verdana"/>
              </a:rPr>
              <a:t>patient’s</a:t>
            </a:r>
            <a:r>
              <a:rPr sz="100" spc="17" dirty="0">
                <a:latin typeface="Verdana"/>
                <a:cs typeface="Verdana"/>
              </a:rPr>
              <a:t> </a:t>
            </a:r>
            <a:r>
              <a:rPr sz="100" b="1" spc="-7" dirty="0">
                <a:solidFill>
                  <a:srgbClr val="009F9D"/>
                </a:solidFill>
                <a:latin typeface="Tahoma"/>
                <a:cs typeface="Tahoma"/>
              </a:rPr>
              <a:t>Piaget’s</a:t>
            </a:r>
            <a:r>
              <a:rPr sz="100" b="1" spc="17" dirty="0">
                <a:solidFill>
                  <a:srgbClr val="009F9D"/>
                </a:solidFill>
                <a:latin typeface="Tahoma"/>
                <a:cs typeface="Tahoma"/>
              </a:rPr>
              <a:t> </a:t>
            </a:r>
            <a:r>
              <a:rPr sz="102" b="1" spc="-10" baseline="27777" dirty="0">
                <a:solidFill>
                  <a:srgbClr val="009F9D"/>
                </a:solidFill>
                <a:latin typeface="Tahoma"/>
                <a:cs typeface="Tahoma"/>
              </a:rPr>
              <a:t>Cognitive</a:t>
            </a:r>
            <a:r>
              <a:rPr sz="102" b="1" spc="30" baseline="27777" dirty="0">
                <a:solidFill>
                  <a:srgbClr val="009F9D"/>
                </a:solidFill>
                <a:latin typeface="Tahoma"/>
                <a:cs typeface="Tahoma"/>
              </a:rPr>
              <a:t> </a:t>
            </a:r>
            <a:r>
              <a:rPr sz="102" b="1" spc="-10" baseline="27777" dirty="0">
                <a:solidFill>
                  <a:srgbClr val="009F9D"/>
                </a:solidFill>
                <a:latin typeface="Tahoma"/>
                <a:cs typeface="Tahoma"/>
              </a:rPr>
              <a:t>Developmental</a:t>
            </a:r>
            <a:r>
              <a:rPr sz="102" b="1" spc="25" baseline="27777" dirty="0">
                <a:solidFill>
                  <a:srgbClr val="009F9D"/>
                </a:solidFill>
                <a:latin typeface="Tahoma"/>
                <a:cs typeface="Tahoma"/>
              </a:rPr>
              <a:t> </a:t>
            </a:r>
            <a:r>
              <a:rPr sz="102" b="1" spc="-10" baseline="27777" dirty="0">
                <a:solidFill>
                  <a:srgbClr val="009F9D"/>
                </a:solidFill>
                <a:latin typeface="Tahoma"/>
                <a:cs typeface="Tahoma"/>
              </a:rPr>
              <a:t>Stages</a:t>
            </a:r>
            <a:r>
              <a:rPr sz="102" b="1" spc="30" baseline="27777" dirty="0">
                <a:solidFill>
                  <a:srgbClr val="009F9D"/>
                </a:solidFill>
                <a:latin typeface="Tahoma"/>
                <a:cs typeface="Tahoma"/>
              </a:rPr>
              <a:t> </a:t>
            </a:r>
            <a:r>
              <a:rPr sz="102" spc="-10" baseline="27777" dirty="0">
                <a:latin typeface="Arial"/>
                <a:cs typeface="Arial"/>
              </a:rPr>
              <a:t>on</a:t>
            </a:r>
            <a:r>
              <a:rPr sz="102" spc="25" baseline="27777" dirty="0">
                <a:latin typeface="Arial"/>
                <a:cs typeface="Arial"/>
              </a:rPr>
              <a:t> </a:t>
            </a:r>
            <a:r>
              <a:rPr sz="102" spc="-10" baseline="27777" dirty="0">
                <a:latin typeface="Arial"/>
                <a:cs typeface="Arial"/>
              </a:rPr>
              <a:t>patient</a:t>
            </a:r>
            <a:r>
              <a:rPr sz="102" spc="25" baseline="27777" dirty="0">
                <a:latin typeface="Arial"/>
                <a:cs typeface="Arial"/>
              </a:rPr>
              <a:t> </a:t>
            </a:r>
            <a:r>
              <a:rPr sz="102" spc="-10" baseline="27777" dirty="0">
                <a:latin typeface="Arial"/>
                <a:cs typeface="Arial"/>
              </a:rPr>
              <a:t>counseling</a:t>
            </a:r>
            <a:r>
              <a:rPr sz="102" spc="25" baseline="27777" dirty="0">
                <a:latin typeface="Arial"/>
                <a:cs typeface="Arial"/>
              </a:rPr>
              <a:t> </a:t>
            </a:r>
            <a:r>
              <a:rPr sz="102" spc="-10" baseline="27777" dirty="0">
                <a:latin typeface="Arial"/>
                <a:cs typeface="Arial"/>
              </a:rPr>
              <a:t>when</a:t>
            </a:r>
            <a:r>
              <a:rPr sz="102" spc="25" baseline="27777" dirty="0">
                <a:latin typeface="Arial"/>
                <a:cs typeface="Arial"/>
              </a:rPr>
              <a:t> </a:t>
            </a:r>
            <a:r>
              <a:rPr sz="102" spc="-10" baseline="27777" dirty="0">
                <a:latin typeface="Arial"/>
                <a:cs typeface="Arial"/>
              </a:rPr>
              <a:t>c</a:t>
            </a:r>
            <a:r>
              <a:rPr sz="102" spc="-10" baseline="55555" dirty="0">
                <a:latin typeface="Arial"/>
                <a:cs typeface="Arial"/>
              </a:rPr>
              <a:t>ommunicating</a:t>
            </a:r>
            <a:r>
              <a:rPr sz="102" spc="25" baseline="55555" dirty="0">
                <a:latin typeface="Arial"/>
                <a:cs typeface="Arial"/>
              </a:rPr>
              <a:t> </a:t>
            </a:r>
            <a:r>
              <a:rPr sz="102" spc="-10" baseline="55555" dirty="0">
                <a:latin typeface="Arial"/>
                <a:cs typeface="Arial"/>
              </a:rPr>
              <a:t>with</a:t>
            </a:r>
            <a:r>
              <a:rPr sz="102" spc="30" baseline="55555" dirty="0">
                <a:latin typeface="Arial"/>
                <a:cs typeface="Arial"/>
              </a:rPr>
              <a:t> </a:t>
            </a:r>
            <a:r>
              <a:rPr sz="102" spc="-20" baseline="55555" dirty="0">
                <a:latin typeface="Arial"/>
                <a:cs typeface="Arial"/>
              </a:rPr>
              <a:t>them</a:t>
            </a:r>
            <a:endParaRPr sz="102" baseline="55555">
              <a:latin typeface="Arial"/>
              <a:cs typeface="Arial"/>
            </a:endParaRPr>
          </a:p>
        </p:txBody>
      </p:sp>
      <p:sp>
        <p:nvSpPr>
          <p:cNvPr id="79" name="object 79"/>
          <p:cNvSpPr txBox="1"/>
          <p:nvPr/>
        </p:nvSpPr>
        <p:spPr>
          <a:xfrm rot="21540000">
            <a:off x="4913303" y="510008"/>
            <a:ext cx="159994" cy="25648"/>
          </a:xfrm>
          <a:prstGeom prst="rect">
            <a:avLst/>
          </a:prstGeom>
        </p:spPr>
        <p:txBody>
          <a:bodyPr vert="horz" wrap="square" lIns="0" tIns="0" rIns="0" bIns="0" rtlCol="0">
            <a:spAutoFit/>
          </a:bodyPr>
          <a:lstStyle/>
          <a:p>
            <a:pPr>
              <a:lnSpc>
                <a:spcPts val="68"/>
              </a:lnSpc>
            </a:pPr>
            <a:r>
              <a:rPr sz="100" spc="-7" dirty="0">
                <a:latin typeface="Arial"/>
                <a:cs typeface="Arial"/>
              </a:rPr>
              <a:t>about</a:t>
            </a:r>
            <a:r>
              <a:rPr sz="100" spc="10" dirty="0">
                <a:latin typeface="Arial"/>
                <a:cs typeface="Arial"/>
              </a:rPr>
              <a:t> </a:t>
            </a:r>
            <a:r>
              <a:rPr sz="100" spc="-7" dirty="0">
                <a:latin typeface="Arial"/>
                <a:cs typeface="Arial"/>
              </a:rPr>
              <a:t>their</a:t>
            </a:r>
            <a:r>
              <a:rPr sz="100" spc="14" dirty="0">
                <a:latin typeface="Arial"/>
                <a:cs typeface="Arial"/>
              </a:rPr>
              <a:t> </a:t>
            </a:r>
            <a:r>
              <a:rPr sz="100" spc="-7" dirty="0">
                <a:latin typeface="Arial"/>
                <a:cs typeface="Arial"/>
              </a:rPr>
              <a:t>medical</a:t>
            </a:r>
            <a:r>
              <a:rPr sz="100" spc="14" dirty="0">
                <a:latin typeface="Arial"/>
                <a:cs typeface="Arial"/>
              </a:rPr>
              <a:t> </a:t>
            </a:r>
            <a:r>
              <a:rPr sz="100" spc="-7" dirty="0">
                <a:latin typeface="Arial"/>
                <a:cs typeface="Arial"/>
              </a:rPr>
              <a:t>care</a:t>
            </a:r>
            <a:r>
              <a:rPr sz="100" spc="14" dirty="0">
                <a:latin typeface="Arial"/>
                <a:cs typeface="Arial"/>
              </a:rPr>
              <a:t> </a:t>
            </a:r>
            <a:r>
              <a:rPr sz="100" spc="-7" dirty="0">
                <a:latin typeface="Arial"/>
                <a:cs typeface="Arial"/>
              </a:rPr>
              <a:t>and</a:t>
            </a:r>
            <a:r>
              <a:rPr sz="100" spc="14" dirty="0">
                <a:latin typeface="Arial"/>
                <a:cs typeface="Arial"/>
              </a:rPr>
              <a:t> </a:t>
            </a:r>
            <a:r>
              <a:rPr sz="100" spc="-7" dirty="0">
                <a:latin typeface="Arial"/>
                <a:cs typeface="Arial"/>
              </a:rPr>
              <a:t>vac</a:t>
            </a:r>
            <a:r>
              <a:rPr sz="102" spc="-10" baseline="27777" dirty="0">
                <a:latin typeface="Arial"/>
                <a:cs typeface="Arial"/>
              </a:rPr>
              <a:t>cinations</a:t>
            </a:r>
            <a:endParaRPr sz="102" baseline="27777">
              <a:latin typeface="Arial"/>
              <a:cs typeface="Arial"/>
            </a:endParaRPr>
          </a:p>
        </p:txBody>
      </p:sp>
      <p:sp>
        <p:nvSpPr>
          <p:cNvPr id="80" name="object 80"/>
          <p:cNvSpPr/>
          <p:nvPr/>
        </p:nvSpPr>
        <p:spPr>
          <a:xfrm>
            <a:off x="4923913" y="734923"/>
            <a:ext cx="191799" cy="6927"/>
          </a:xfrm>
          <a:custGeom>
            <a:avLst/>
            <a:gdLst/>
            <a:ahLst/>
            <a:cxnLst/>
            <a:rect l="l" t="t" r="r" b="b"/>
            <a:pathLst>
              <a:path w="281305" h="10159">
                <a:moveTo>
                  <a:pt x="0" y="9804"/>
                </a:moveTo>
                <a:lnTo>
                  <a:pt x="280924" y="0"/>
                </a:lnTo>
              </a:path>
            </a:pathLst>
          </a:custGeom>
          <a:ln w="3175">
            <a:solidFill>
              <a:srgbClr val="009F9D"/>
            </a:solidFill>
          </a:ln>
        </p:spPr>
        <p:txBody>
          <a:bodyPr wrap="square" lIns="0" tIns="0" rIns="0" bIns="0" rtlCol="0"/>
          <a:lstStyle/>
          <a:p>
            <a:endParaRPr sz="1227"/>
          </a:p>
        </p:txBody>
      </p:sp>
      <p:sp>
        <p:nvSpPr>
          <p:cNvPr id="81" name="object 81"/>
          <p:cNvSpPr txBox="1"/>
          <p:nvPr/>
        </p:nvSpPr>
        <p:spPr>
          <a:xfrm rot="21480000">
            <a:off x="4900224" y="712809"/>
            <a:ext cx="215264" cy="46166"/>
          </a:xfrm>
          <a:prstGeom prst="rect">
            <a:avLst/>
          </a:prstGeom>
        </p:spPr>
        <p:txBody>
          <a:bodyPr vert="horz" wrap="square" lIns="0" tIns="0" rIns="0" bIns="0" rtlCol="0">
            <a:spAutoFit/>
          </a:bodyPr>
          <a:lstStyle/>
          <a:p>
            <a:pPr>
              <a:lnSpc>
                <a:spcPct val="100000"/>
              </a:lnSpc>
            </a:pPr>
            <a:r>
              <a:rPr sz="100" b="1" dirty="0">
                <a:latin typeface="Tahoma"/>
                <a:cs typeface="Tahoma"/>
              </a:rPr>
              <a:t>Source:</a:t>
            </a:r>
            <a:r>
              <a:rPr sz="100" b="1" spc="37" dirty="0">
                <a:latin typeface="Tahoma"/>
                <a:cs typeface="Tahoma"/>
              </a:rPr>
              <a:t> </a:t>
            </a:r>
            <a:r>
              <a:rPr sz="100" b="1" dirty="0">
                <a:solidFill>
                  <a:srgbClr val="009F9D"/>
                </a:solidFill>
                <a:latin typeface="Tahoma"/>
                <a:cs typeface="Tahoma"/>
              </a:rPr>
              <a:t>Communication</a:t>
            </a:r>
            <a:r>
              <a:rPr sz="100" b="1" spc="37" dirty="0">
                <a:solidFill>
                  <a:srgbClr val="009F9D"/>
                </a:solidFill>
                <a:latin typeface="Tahoma"/>
                <a:cs typeface="Tahoma"/>
              </a:rPr>
              <a:t> </a:t>
            </a:r>
            <a:r>
              <a:rPr sz="100" b="1" dirty="0">
                <a:solidFill>
                  <a:srgbClr val="009F9D"/>
                </a:solidFill>
                <a:latin typeface="Tahoma"/>
                <a:cs typeface="Tahoma"/>
              </a:rPr>
              <a:t>Strategies</a:t>
            </a:r>
            <a:r>
              <a:rPr sz="100" b="1" spc="37" dirty="0">
                <a:solidFill>
                  <a:srgbClr val="009F9D"/>
                </a:solidFill>
                <a:latin typeface="Tahoma"/>
                <a:cs typeface="Tahoma"/>
              </a:rPr>
              <a:t> </a:t>
            </a:r>
            <a:r>
              <a:rPr sz="100" b="1" dirty="0">
                <a:solidFill>
                  <a:srgbClr val="009F9D"/>
                </a:solidFill>
                <a:latin typeface="Tahoma"/>
                <a:cs typeface="Tahoma"/>
              </a:rPr>
              <a:t>for</a:t>
            </a:r>
            <a:r>
              <a:rPr sz="100" b="1" spc="41" dirty="0">
                <a:solidFill>
                  <a:srgbClr val="009F9D"/>
                </a:solidFill>
                <a:latin typeface="Tahoma"/>
                <a:cs typeface="Tahoma"/>
              </a:rPr>
              <a:t> </a:t>
            </a:r>
            <a:r>
              <a:rPr sz="100" b="1" dirty="0">
                <a:solidFill>
                  <a:srgbClr val="009F9D"/>
                </a:solidFill>
                <a:latin typeface="Tahoma"/>
                <a:cs typeface="Tahoma"/>
              </a:rPr>
              <a:t>Empowering</a:t>
            </a:r>
            <a:r>
              <a:rPr sz="100" b="1" spc="37" dirty="0">
                <a:solidFill>
                  <a:srgbClr val="009F9D"/>
                </a:solidFill>
                <a:latin typeface="Tahoma"/>
                <a:cs typeface="Tahoma"/>
              </a:rPr>
              <a:t> </a:t>
            </a:r>
            <a:r>
              <a:rPr sz="100" b="1" dirty="0">
                <a:solidFill>
                  <a:srgbClr val="009F9D"/>
                </a:solidFill>
                <a:latin typeface="Tahoma"/>
                <a:cs typeface="Tahoma"/>
              </a:rPr>
              <a:t>and</a:t>
            </a:r>
            <a:r>
              <a:rPr sz="100" b="1" spc="37" dirty="0">
                <a:solidFill>
                  <a:srgbClr val="009F9D"/>
                </a:solidFill>
                <a:latin typeface="Tahoma"/>
                <a:cs typeface="Tahoma"/>
              </a:rPr>
              <a:t> </a:t>
            </a:r>
            <a:r>
              <a:rPr sz="100" b="1" dirty="0">
                <a:solidFill>
                  <a:srgbClr val="009F9D"/>
                </a:solidFill>
                <a:latin typeface="Tahoma"/>
                <a:cs typeface="Tahoma"/>
              </a:rPr>
              <a:t>Protecting</a:t>
            </a:r>
            <a:r>
              <a:rPr sz="100" b="1" spc="41" dirty="0">
                <a:solidFill>
                  <a:srgbClr val="009F9D"/>
                </a:solidFill>
                <a:latin typeface="Tahoma"/>
                <a:cs typeface="Tahoma"/>
              </a:rPr>
              <a:t> </a:t>
            </a:r>
            <a:r>
              <a:rPr sz="100" b="1" spc="-7" dirty="0">
                <a:solidFill>
                  <a:srgbClr val="009F9D"/>
                </a:solidFill>
                <a:latin typeface="Tahoma"/>
                <a:cs typeface="Tahoma"/>
              </a:rPr>
              <a:t>Children.</a:t>
            </a:r>
            <a:endParaRPr sz="100">
              <a:latin typeface="Tahoma"/>
              <a:cs typeface="Tahoma"/>
            </a:endParaRPr>
          </a:p>
        </p:txBody>
      </p:sp>
      <p:grpSp>
        <p:nvGrpSpPr>
          <p:cNvPr id="82" name="object 82"/>
          <p:cNvGrpSpPr/>
          <p:nvPr/>
        </p:nvGrpSpPr>
        <p:grpSpPr>
          <a:xfrm>
            <a:off x="4936284" y="779621"/>
            <a:ext cx="186603" cy="75333"/>
            <a:chOff x="2185283" y="1143443"/>
            <a:chExt cx="273685" cy="110489"/>
          </a:xfrm>
        </p:grpSpPr>
        <p:sp>
          <p:nvSpPr>
            <p:cNvPr id="83" name="object 83"/>
            <p:cNvSpPr/>
            <p:nvPr/>
          </p:nvSpPr>
          <p:spPr>
            <a:xfrm>
              <a:off x="2346331" y="1144078"/>
              <a:ext cx="85725" cy="3175"/>
            </a:xfrm>
            <a:custGeom>
              <a:avLst/>
              <a:gdLst/>
              <a:ahLst/>
              <a:cxnLst/>
              <a:rect l="l" t="t" r="r" b="b"/>
              <a:pathLst>
                <a:path w="85725" h="3175">
                  <a:moveTo>
                    <a:pt x="0" y="2984"/>
                  </a:moveTo>
                  <a:lnTo>
                    <a:pt x="85534" y="0"/>
                  </a:lnTo>
                </a:path>
              </a:pathLst>
            </a:custGeom>
            <a:ln w="3175">
              <a:solidFill>
                <a:srgbClr val="009F9D"/>
              </a:solidFill>
            </a:ln>
          </p:spPr>
          <p:txBody>
            <a:bodyPr wrap="square" lIns="0" tIns="0" rIns="0" bIns="0" rtlCol="0"/>
            <a:lstStyle/>
            <a:p>
              <a:endParaRPr sz="1227"/>
            </a:p>
          </p:txBody>
        </p:sp>
        <p:sp>
          <p:nvSpPr>
            <p:cNvPr id="84" name="object 84"/>
            <p:cNvSpPr/>
            <p:nvPr/>
          </p:nvSpPr>
          <p:spPr>
            <a:xfrm>
              <a:off x="2185918" y="1167458"/>
              <a:ext cx="55880" cy="2540"/>
            </a:xfrm>
            <a:custGeom>
              <a:avLst/>
              <a:gdLst/>
              <a:ahLst/>
              <a:cxnLst/>
              <a:rect l="l" t="t" r="r" b="b"/>
              <a:pathLst>
                <a:path w="55880" h="2540">
                  <a:moveTo>
                    <a:pt x="0" y="1930"/>
                  </a:moveTo>
                  <a:lnTo>
                    <a:pt x="55308" y="0"/>
                  </a:lnTo>
                </a:path>
              </a:pathLst>
            </a:custGeom>
            <a:ln w="3175">
              <a:solidFill>
                <a:srgbClr val="009F9D"/>
              </a:solidFill>
            </a:ln>
          </p:spPr>
          <p:txBody>
            <a:bodyPr wrap="square" lIns="0" tIns="0" rIns="0" bIns="0" rtlCol="0"/>
            <a:lstStyle/>
            <a:p>
              <a:endParaRPr sz="1227"/>
            </a:p>
          </p:txBody>
        </p:sp>
        <p:sp>
          <p:nvSpPr>
            <p:cNvPr id="85" name="object 85"/>
            <p:cNvSpPr/>
            <p:nvPr/>
          </p:nvSpPr>
          <p:spPr>
            <a:xfrm>
              <a:off x="2269356" y="1161877"/>
              <a:ext cx="132080" cy="5080"/>
            </a:xfrm>
            <a:custGeom>
              <a:avLst/>
              <a:gdLst/>
              <a:ahLst/>
              <a:cxnLst/>
              <a:rect l="l" t="t" r="r" b="b"/>
              <a:pathLst>
                <a:path w="132080" h="5080">
                  <a:moveTo>
                    <a:pt x="0" y="4597"/>
                  </a:moveTo>
                  <a:lnTo>
                    <a:pt x="131800" y="0"/>
                  </a:lnTo>
                </a:path>
              </a:pathLst>
            </a:custGeom>
            <a:ln w="3175">
              <a:solidFill>
                <a:srgbClr val="009F9D"/>
              </a:solidFill>
            </a:ln>
          </p:spPr>
          <p:txBody>
            <a:bodyPr wrap="square" lIns="0" tIns="0" rIns="0" bIns="0" rtlCol="0"/>
            <a:lstStyle/>
            <a:p>
              <a:endParaRPr sz="1227"/>
            </a:p>
          </p:txBody>
        </p:sp>
        <p:sp>
          <p:nvSpPr>
            <p:cNvPr id="86" name="object 86"/>
            <p:cNvSpPr/>
            <p:nvPr/>
          </p:nvSpPr>
          <p:spPr>
            <a:xfrm>
              <a:off x="2293506" y="1226789"/>
              <a:ext cx="164465" cy="6350"/>
            </a:xfrm>
            <a:custGeom>
              <a:avLst/>
              <a:gdLst/>
              <a:ahLst/>
              <a:cxnLst/>
              <a:rect l="l" t="t" r="r" b="b"/>
              <a:pathLst>
                <a:path w="164464" h="6350">
                  <a:moveTo>
                    <a:pt x="0" y="5740"/>
                  </a:moveTo>
                  <a:lnTo>
                    <a:pt x="164236" y="0"/>
                  </a:lnTo>
                </a:path>
              </a:pathLst>
            </a:custGeom>
            <a:ln w="3175">
              <a:solidFill>
                <a:srgbClr val="009F9D"/>
              </a:solidFill>
            </a:ln>
          </p:spPr>
          <p:txBody>
            <a:bodyPr wrap="square" lIns="0" tIns="0" rIns="0" bIns="0" rtlCol="0"/>
            <a:lstStyle/>
            <a:p>
              <a:endParaRPr sz="1227"/>
            </a:p>
          </p:txBody>
        </p:sp>
        <p:sp>
          <p:nvSpPr>
            <p:cNvPr id="87" name="object 87"/>
            <p:cNvSpPr/>
            <p:nvPr/>
          </p:nvSpPr>
          <p:spPr>
            <a:xfrm>
              <a:off x="2188834" y="1247360"/>
              <a:ext cx="159385" cy="5715"/>
            </a:xfrm>
            <a:custGeom>
              <a:avLst/>
              <a:gdLst/>
              <a:ahLst/>
              <a:cxnLst/>
              <a:rect l="l" t="t" r="r" b="b"/>
              <a:pathLst>
                <a:path w="159385" h="5715">
                  <a:moveTo>
                    <a:pt x="0" y="5549"/>
                  </a:moveTo>
                  <a:lnTo>
                    <a:pt x="158889" y="0"/>
                  </a:lnTo>
                </a:path>
              </a:pathLst>
            </a:custGeom>
            <a:ln w="3175">
              <a:solidFill>
                <a:srgbClr val="009F9D"/>
              </a:solidFill>
            </a:ln>
          </p:spPr>
          <p:txBody>
            <a:bodyPr wrap="square" lIns="0" tIns="0" rIns="0" bIns="0" rtlCol="0"/>
            <a:lstStyle/>
            <a:p>
              <a:endParaRPr sz="1227"/>
            </a:p>
          </p:txBody>
        </p:sp>
      </p:grpSp>
      <p:sp>
        <p:nvSpPr>
          <p:cNvPr id="88" name="object 88"/>
          <p:cNvSpPr txBox="1"/>
          <p:nvPr/>
        </p:nvSpPr>
        <p:spPr>
          <a:xfrm rot="21540000">
            <a:off x="4936764" y="789263"/>
            <a:ext cx="188967" cy="25648"/>
          </a:xfrm>
          <a:prstGeom prst="rect">
            <a:avLst/>
          </a:prstGeom>
        </p:spPr>
        <p:txBody>
          <a:bodyPr vert="horz" wrap="square" lIns="0" tIns="0" rIns="0" bIns="0" rtlCol="0">
            <a:spAutoFit/>
          </a:bodyPr>
          <a:lstStyle/>
          <a:p>
            <a:pPr>
              <a:lnSpc>
                <a:spcPts val="68"/>
              </a:lnSpc>
            </a:pPr>
            <a:r>
              <a:rPr sz="100" spc="-7" dirty="0">
                <a:latin typeface="Arial"/>
                <a:cs typeface="Arial"/>
              </a:rPr>
              <a:t>these</a:t>
            </a:r>
            <a:r>
              <a:rPr sz="100" spc="10" dirty="0">
                <a:latin typeface="Arial"/>
                <a:cs typeface="Arial"/>
              </a:rPr>
              <a:t> </a:t>
            </a:r>
            <a:r>
              <a:rPr sz="100" spc="-7" dirty="0">
                <a:latin typeface="Arial"/>
                <a:cs typeface="Arial"/>
              </a:rPr>
              <a:t>are</a:t>
            </a:r>
            <a:r>
              <a:rPr sz="100" spc="14" dirty="0">
                <a:latin typeface="Arial"/>
                <a:cs typeface="Arial"/>
              </a:rPr>
              <a:t> </a:t>
            </a:r>
            <a:r>
              <a:rPr sz="100" spc="-7" dirty="0">
                <a:latin typeface="Arial"/>
                <a:cs typeface="Arial"/>
              </a:rPr>
              <a:t>mapped</a:t>
            </a:r>
            <a:r>
              <a:rPr sz="100" spc="10" dirty="0">
                <a:latin typeface="Arial"/>
                <a:cs typeface="Arial"/>
              </a:rPr>
              <a:t> </a:t>
            </a:r>
            <a:r>
              <a:rPr sz="100" spc="-7" dirty="0">
                <a:latin typeface="Arial"/>
                <a:cs typeface="Arial"/>
              </a:rPr>
              <a:t>out</a:t>
            </a:r>
            <a:r>
              <a:rPr sz="100" spc="14" dirty="0">
                <a:latin typeface="Arial"/>
                <a:cs typeface="Arial"/>
              </a:rPr>
              <a:t> </a:t>
            </a:r>
            <a:r>
              <a:rPr sz="100" spc="-7" dirty="0">
                <a:latin typeface="Arial"/>
                <a:cs typeface="Arial"/>
              </a:rPr>
              <a:t>(to</a:t>
            </a:r>
            <a:r>
              <a:rPr sz="100" spc="14" dirty="0">
                <a:latin typeface="Arial"/>
                <a:cs typeface="Arial"/>
              </a:rPr>
              <a:t> </a:t>
            </a:r>
            <a:r>
              <a:rPr sz="100" spc="-7" dirty="0">
                <a:latin typeface="Arial"/>
                <a:cs typeface="Arial"/>
              </a:rPr>
              <a:t>protect</a:t>
            </a:r>
            <a:r>
              <a:rPr sz="100" spc="10" dirty="0">
                <a:latin typeface="Arial"/>
                <a:cs typeface="Arial"/>
              </a:rPr>
              <a:t> </a:t>
            </a:r>
            <a:r>
              <a:rPr sz="102" spc="-10" baseline="27777" dirty="0">
                <a:latin typeface="Arial"/>
                <a:cs typeface="Arial"/>
              </a:rPr>
              <a:t>them</a:t>
            </a:r>
            <a:r>
              <a:rPr sz="102" spc="20" baseline="27777" dirty="0">
                <a:latin typeface="Arial"/>
                <a:cs typeface="Arial"/>
              </a:rPr>
              <a:t> </a:t>
            </a:r>
            <a:r>
              <a:rPr sz="102" spc="-10" baseline="27777" dirty="0">
                <a:latin typeface="Arial"/>
                <a:cs typeface="Arial"/>
              </a:rPr>
              <a:t>when</a:t>
            </a:r>
            <a:r>
              <a:rPr sz="102" spc="15" baseline="27777" dirty="0">
                <a:latin typeface="Arial"/>
                <a:cs typeface="Arial"/>
              </a:rPr>
              <a:t> </a:t>
            </a:r>
            <a:r>
              <a:rPr sz="102" spc="-20" baseline="27777" dirty="0">
                <a:latin typeface="Arial"/>
                <a:cs typeface="Arial"/>
              </a:rPr>
              <a:t>they</a:t>
            </a:r>
            <a:endParaRPr sz="102" baseline="27777">
              <a:latin typeface="Arial"/>
              <a:cs typeface="Arial"/>
            </a:endParaRPr>
          </a:p>
        </p:txBody>
      </p:sp>
      <p:sp>
        <p:nvSpPr>
          <p:cNvPr id="89" name="object 89"/>
          <p:cNvSpPr txBox="1"/>
          <p:nvPr/>
        </p:nvSpPr>
        <p:spPr>
          <a:xfrm rot="21540000">
            <a:off x="4937162" y="800617"/>
            <a:ext cx="191562" cy="25648"/>
          </a:xfrm>
          <a:prstGeom prst="rect">
            <a:avLst/>
          </a:prstGeom>
        </p:spPr>
        <p:txBody>
          <a:bodyPr vert="horz" wrap="square" lIns="0" tIns="0" rIns="0" bIns="0" rtlCol="0">
            <a:spAutoFit/>
          </a:bodyPr>
          <a:lstStyle/>
          <a:p>
            <a:pPr>
              <a:lnSpc>
                <a:spcPts val="68"/>
              </a:lnSpc>
            </a:pPr>
            <a:r>
              <a:rPr sz="100" spc="-7" dirty="0">
                <a:latin typeface="Arial"/>
                <a:cs typeface="Arial"/>
              </a:rPr>
              <a:t>are</a:t>
            </a:r>
            <a:r>
              <a:rPr sz="100" spc="10" dirty="0">
                <a:latin typeface="Arial"/>
                <a:cs typeface="Arial"/>
              </a:rPr>
              <a:t> </a:t>
            </a:r>
            <a:r>
              <a:rPr sz="100" spc="-7" dirty="0">
                <a:latin typeface="Arial"/>
                <a:cs typeface="Arial"/>
              </a:rPr>
              <a:t>most</a:t>
            </a:r>
            <a:r>
              <a:rPr sz="100" spc="14" dirty="0">
                <a:latin typeface="Arial"/>
                <a:cs typeface="Arial"/>
              </a:rPr>
              <a:t> </a:t>
            </a:r>
            <a:r>
              <a:rPr sz="100" spc="-7" dirty="0">
                <a:latin typeface="Arial"/>
                <a:cs typeface="Arial"/>
              </a:rPr>
              <a:t>vulnerable</a:t>
            </a:r>
            <a:r>
              <a:rPr sz="100" spc="14" dirty="0">
                <a:latin typeface="Arial"/>
                <a:cs typeface="Arial"/>
              </a:rPr>
              <a:t> </a:t>
            </a:r>
            <a:r>
              <a:rPr sz="100" spc="-7" dirty="0">
                <a:latin typeface="Arial"/>
                <a:cs typeface="Arial"/>
              </a:rPr>
              <a:t>or</a:t>
            </a:r>
            <a:r>
              <a:rPr sz="100" spc="14" dirty="0">
                <a:latin typeface="Arial"/>
                <a:cs typeface="Arial"/>
              </a:rPr>
              <a:t> </a:t>
            </a:r>
            <a:r>
              <a:rPr sz="100" spc="-7" dirty="0">
                <a:latin typeface="Arial"/>
                <a:cs typeface="Arial"/>
              </a:rPr>
              <a:t>before</a:t>
            </a:r>
            <a:r>
              <a:rPr sz="100" spc="14" dirty="0">
                <a:latin typeface="Arial"/>
                <a:cs typeface="Arial"/>
              </a:rPr>
              <a:t> </a:t>
            </a:r>
            <a:r>
              <a:rPr sz="100" spc="-7" dirty="0">
                <a:latin typeface="Arial"/>
                <a:cs typeface="Arial"/>
              </a:rPr>
              <a:t>the</a:t>
            </a:r>
            <a:r>
              <a:rPr sz="102" spc="-10" baseline="27777" dirty="0">
                <a:latin typeface="Arial"/>
                <a:cs typeface="Arial"/>
              </a:rPr>
              <a:t>y</a:t>
            </a:r>
            <a:r>
              <a:rPr sz="102" spc="20" baseline="27777" dirty="0">
                <a:latin typeface="Arial"/>
                <a:cs typeface="Arial"/>
              </a:rPr>
              <a:t> </a:t>
            </a:r>
            <a:r>
              <a:rPr sz="102" spc="-10" baseline="27777" dirty="0">
                <a:latin typeface="Arial"/>
                <a:cs typeface="Arial"/>
              </a:rPr>
              <a:t>are</a:t>
            </a:r>
            <a:r>
              <a:rPr sz="102" spc="20" baseline="27777" dirty="0">
                <a:latin typeface="Arial"/>
                <a:cs typeface="Arial"/>
              </a:rPr>
              <a:t> </a:t>
            </a:r>
            <a:r>
              <a:rPr sz="102" spc="-10" baseline="27777" dirty="0">
                <a:latin typeface="Arial"/>
                <a:cs typeface="Arial"/>
              </a:rPr>
              <a:t>exposed</a:t>
            </a:r>
            <a:r>
              <a:rPr sz="102" spc="20" baseline="27777" dirty="0">
                <a:latin typeface="Arial"/>
                <a:cs typeface="Arial"/>
              </a:rPr>
              <a:t> </a:t>
            </a:r>
            <a:r>
              <a:rPr sz="102" spc="-25" baseline="27777" dirty="0">
                <a:latin typeface="Arial"/>
                <a:cs typeface="Arial"/>
              </a:rPr>
              <a:t>to</a:t>
            </a:r>
            <a:endParaRPr sz="102" baseline="27777">
              <a:latin typeface="Arial"/>
              <a:cs typeface="Arial"/>
            </a:endParaRPr>
          </a:p>
        </p:txBody>
      </p:sp>
      <p:sp>
        <p:nvSpPr>
          <p:cNvPr id="90" name="object 90"/>
          <p:cNvSpPr txBox="1"/>
          <p:nvPr/>
        </p:nvSpPr>
        <p:spPr>
          <a:xfrm rot="21540000">
            <a:off x="4937510" y="812952"/>
            <a:ext cx="118945" cy="25648"/>
          </a:xfrm>
          <a:prstGeom prst="rect">
            <a:avLst/>
          </a:prstGeom>
        </p:spPr>
        <p:txBody>
          <a:bodyPr vert="horz" wrap="square" lIns="0" tIns="0" rIns="0" bIns="0" rtlCol="0">
            <a:spAutoFit/>
          </a:bodyPr>
          <a:lstStyle/>
          <a:p>
            <a:pPr>
              <a:lnSpc>
                <a:spcPts val="68"/>
              </a:lnSpc>
            </a:pPr>
            <a:r>
              <a:rPr sz="100" spc="-7" dirty="0">
                <a:latin typeface="Verdana"/>
                <a:cs typeface="Verdana"/>
              </a:rPr>
              <a:t>vaccine</a:t>
            </a:r>
            <a:r>
              <a:rPr sz="100" spc="24" dirty="0">
                <a:latin typeface="Verdana"/>
                <a:cs typeface="Verdana"/>
              </a:rPr>
              <a:t> </a:t>
            </a:r>
            <a:r>
              <a:rPr sz="100" spc="-14" dirty="0">
                <a:latin typeface="Verdana"/>
                <a:cs typeface="Verdana"/>
              </a:rPr>
              <a:t>preventable</a:t>
            </a:r>
            <a:r>
              <a:rPr sz="100" spc="24" dirty="0">
                <a:latin typeface="Verdana"/>
                <a:cs typeface="Verdana"/>
              </a:rPr>
              <a:t> </a:t>
            </a:r>
            <a:r>
              <a:rPr sz="100" spc="-7" dirty="0">
                <a:latin typeface="Verdana"/>
                <a:cs typeface="Verdana"/>
              </a:rPr>
              <a:t>diseases.)</a:t>
            </a:r>
            <a:endParaRPr sz="100">
              <a:latin typeface="Verdana"/>
              <a:cs typeface="Verdana"/>
            </a:endParaRPr>
          </a:p>
        </p:txBody>
      </p:sp>
      <p:sp>
        <p:nvSpPr>
          <p:cNvPr id="91" name="object 91"/>
          <p:cNvSpPr txBox="1"/>
          <p:nvPr/>
        </p:nvSpPr>
        <p:spPr>
          <a:xfrm rot="21540000">
            <a:off x="4932830" y="823625"/>
            <a:ext cx="187236" cy="25648"/>
          </a:xfrm>
          <a:prstGeom prst="rect">
            <a:avLst/>
          </a:prstGeom>
        </p:spPr>
        <p:txBody>
          <a:bodyPr vert="horz" wrap="square" lIns="0" tIns="0" rIns="0" bIns="0" rtlCol="0">
            <a:spAutoFit/>
          </a:bodyPr>
          <a:lstStyle/>
          <a:p>
            <a:pPr marL="4762" indent="-5195">
              <a:lnSpc>
                <a:spcPts val="68"/>
              </a:lnSpc>
              <a:buFont typeface="Arial"/>
              <a:buChar char="•"/>
              <a:tabLst>
                <a:tab pos="5195" algn="l"/>
              </a:tabLst>
            </a:pPr>
            <a:r>
              <a:rPr sz="100" spc="-7" dirty="0">
                <a:latin typeface="Verdana"/>
                <a:cs typeface="Verdana"/>
              </a:rPr>
              <a:t>Review</a:t>
            </a:r>
            <a:r>
              <a:rPr sz="100" spc="3" dirty="0">
                <a:latin typeface="Verdana"/>
                <a:cs typeface="Verdana"/>
              </a:rPr>
              <a:t> </a:t>
            </a:r>
            <a:r>
              <a:rPr sz="100" spc="-14" dirty="0">
                <a:latin typeface="Verdana"/>
                <a:cs typeface="Verdana"/>
              </a:rPr>
              <a:t>the</a:t>
            </a:r>
            <a:r>
              <a:rPr sz="100" spc="7" dirty="0">
                <a:latin typeface="Verdana"/>
                <a:cs typeface="Verdana"/>
              </a:rPr>
              <a:t> </a:t>
            </a:r>
            <a:r>
              <a:rPr sz="100" spc="-7" dirty="0">
                <a:latin typeface="Verdana"/>
                <a:cs typeface="Verdana"/>
              </a:rPr>
              <a:t>CDC’s</a:t>
            </a:r>
            <a:r>
              <a:rPr sz="100" spc="3" dirty="0">
                <a:latin typeface="Verdana"/>
                <a:cs typeface="Verdana"/>
              </a:rPr>
              <a:t> </a:t>
            </a:r>
            <a:r>
              <a:rPr sz="100" b="1" spc="-7" dirty="0">
                <a:solidFill>
                  <a:srgbClr val="009F9D"/>
                </a:solidFill>
                <a:latin typeface="Tahoma"/>
                <a:cs typeface="Tahoma"/>
              </a:rPr>
              <a:t>Parents’</a:t>
            </a:r>
            <a:r>
              <a:rPr sz="100" b="1" spc="10" dirty="0">
                <a:solidFill>
                  <a:srgbClr val="009F9D"/>
                </a:solidFill>
                <a:latin typeface="Tahoma"/>
                <a:cs typeface="Tahoma"/>
              </a:rPr>
              <a:t> </a:t>
            </a:r>
            <a:r>
              <a:rPr sz="100" b="1" spc="-7" dirty="0">
                <a:solidFill>
                  <a:srgbClr val="009F9D"/>
                </a:solidFill>
                <a:latin typeface="Tahoma"/>
                <a:cs typeface="Tahoma"/>
              </a:rPr>
              <a:t>Co</a:t>
            </a:r>
            <a:r>
              <a:rPr sz="102" b="1" spc="-10" baseline="27777" dirty="0">
                <a:solidFill>
                  <a:srgbClr val="009F9D"/>
                </a:solidFill>
                <a:latin typeface="Tahoma"/>
                <a:cs typeface="Tahoma"/>
              </a:rPr>
              <a:t>mmonly</a:t>
            </a:r>
            <a:r>
              <a:rPr sz="102" b="1" spc="10" baseline="27777" dirty="0">
                <a:solidFill>
                  <a:srgbClr val="009F9D"/>
                </a:solidFill>
                <a:latin typeface="Tahoma"/>
                <a:cs typeface="Tahoma"/>
              </a:rPr>
              <a:t> </a:t>
            </a:r>
            <a:r>
              <a:rPr sz="102" b="1" spc="-10" baseline="27777" dirty="0">
                <a:solidFill>
                  <a:srgbClr val="009F9D"/>
                </a:solidFill>
                <a:latin typeface="Tahoma"/>
                <a:cs typeface="Tahoma"/>
              </a:rPr>
              <a:t>Asked</a:t>
            </a:r>
            <a:endParaRPr sz="102" baseline="27777">
              <a:latin typeface="Tahoma"/>
              <a:cs typeface="Tahoma"/>
            </a:endParaRPr>
          </a:p>
        </p:txBody>
      </p:sp>
      <p:sp>
        <p:nvSpPr>
          <p:cNvPr id="92" name="object 92"/>
          <p:cNvSpPr txBox="1"/>
          <p:nvPr/>
        </p:nvSpPr>
        <p:spPr>
          <a:xfrm rot="21540000">
            <a:off x="4938344" y="835065"/>
            <a:ext cx="169506" cy="25648"/>
          </a:xfrm>
          <a:prstGeom prst="rect">
            <a:avLst/>
          </a:prstGeom>
        </p:spPr>
        <p:txBody>
          <a:bodyPr vert="horz" wrap="square" lIns="0" tIns="0" rIns="0" bIns="0" rtlCol="0">
            <a:spAutoFit/>
          </a:bodyPr>
          <a:lstStyle/>
          <a:p>
            <a:pPr>
              <a:lnSpc>
                <a:spcPts val="68"/>
              </a:lnSpc>
            </a:pPr>
            <a:r>
              <a:rPr sz="100" b="1" spc="-7" dirty="0">
                <a:solidFill>
                  <a:srgbClr val="009F9D"/>
                </a:solidFill>
                <a:latin typeface="Tahoma"/>
                <a:cs typeface="Tahoma"/>
              </a:rPr>
              <a:t>Questions</a:t>
            </a:r>
            <a:r>
              <a:rPr sz="100" b="1" spc="10" dirty="0">
                <a:solidFill>
                  <a:srgbClr val="009F9D"/>
                </a:solidFill>
                <a:latin typeface="Tahoma"/>
                <a:cs typeface="Tahoma"/>
              </a:rPr>
              <a:t> </a:t>
            </a:r>
            <a:r>
              <a:rPr sz="100" b="1" spc="-7" dirty="0">
                <a:solidFill>
                  <a:srgbClr val="009F9D"/>
                </a:solidFill>
                <a:latin typeface="Tahoma"/>
                <a:cs typeface="Tahoma"/>
              </a:rPr>
              <a:t>about</a:t>
            </a:r>
            <a:r>
              <a:rPr sz="100" b="1" spc="10" dirty="0">
                <a:solidFill>
                  <a:srgbClr val="009F9D"/>
                </a:solidFill>
                <a:latin typeface="Tahoma"/>
                <a:cs typeface="Tahoma"/>
              </a:rPr>
              <a:t> </a:t>
            </a:r>
            <a:r>
              <a:rPr sz="100" b="1" spc="-7" dirty="0">
                <a:solidFill>
                  <a:srgbClr val="009F9D"/>
                </a:solidFill>
                <a:latin typeface="Tahoma"/>
                <a:cs typeface="Tahoma"/>
              </a:rPr>
              <a:t>Vaccines</a:t>
            </a:r>
            <a:r>
              <a:rPr sz="100" b="1" spc="14" dirty="0">
                <a:solidFill>
                  <a:srgbClr val="009F9D"/>
                </a:solidFill>
                <a:latin typeface="Tahoma"/>
                <a:cs typeface="Tahoma"/>
              </a:rPr>
              <a:t> </a:t>
            </a:r>
            <a:r>
              <a:rPr sz="100" spc="-7" dirty="0">
                <a:latin typeface="Arial"/>
                <a:cs typeface="Arial"/>
              </a:rPr>
              <a:t>to</a:t>
            </a:r>
            <a:r>
              <a:rPr sz="100" spc="10" dirty="0">
                <a:latin typeface="Arial"/>
                <a:cs typeface="Arial"/>
              </a:rPr>
              <a:t> </a:t>
            </a:r>
            <a:r>
              <a:rPr sz="100" spc="-7" dirty="0">
                <a:latin typeface="Arial"/>
                <a:cs typeface="Arial"/>
              </a:rPr>
              <a:t>h</a:t>
            </a:r>
            <a:r>
              <a:rPr sz="102" spc="-10" baseline="27777" dirty="0">
                <a:latin typeface="Arial"/>
                <a:cs typeface="Arial"/>
              </a:rPr>
              <a:t>elp</a:t>
            </a:r>
            <a:r>
              <a:rPr sz="102" spc="15" baseline="27777" dirty="0">
                <a:latin typeface="Arial"/>
                <a:cs typeface="Arial"/>
              </a:rPr>
              <a:t> </a:t>
            </a:r>
            <a:r>
              <a:rPr sz="102" spc="-10" baseline="27777" dirty="0">
                <a:latin typeface="Arial"/>
                <a:cs typeface="Arial"/>
              </a:rPr>
              <a:t>prepare</a:t>
            </a:r>
            <a:endParaRPr sz="102" baseline="27777">
              <a:latin typeface="Arial"/>
              <a:cs typeface="Arial"/>
            </a:endParaRPr>
          </a:p>
        </p:txBody>
      </p:sp>
      <p:sp>
        <p:nvSpPr>
          <p:cNvPr id="93" name="object 93"/>
          <p:cNvSpPr txBox="1"/>
          <p:nvPr/>
        </p:nvSpPr>
        <p:spPr>
          <a:xfrm rot="21540000">
            <a:off x="4938747" y="846274"/>
            <a:ext cx="182911" cy="25648"/>
          </a:xfrm>
          <a:prstGeom prst="rect">
            <a:avLst/>
          </a:prstGeom>
        </p:spPr>
        <p:txBody>
          <a:bodyPr vert="horz" wrap="square" lIns="0" tIns="0" rIns="0" bIns="0" rtlCol="0">
            <a:spAutoFit/>
          </a:bodyPr>
          <a:lstStyle/>
          <a:p>
            <a:pPr>
              <a:lnSpc>
                <a:spcPts val="68"/>
              </a:lnSpc>
            </a:pPr>
            <a:r>
              <a:rPr sz="100" spc="-7" dirty="0">
                <a:latin typeface="Arial"/>
                <a:cs typeface="Arial"/>
              </a:rPr>
              <a:t>the</a:t>
            </a:r>
            <a:r>
              <a:rPr sz="100" spc="17" dirty="0">
                <a:latin typeface="Arial"/>
                <a:cs typeface="Arial"/>
              </a:rPr>
              <a:t> </a:t>
            </a:r>
            <a:r>
              <a:rPr sz="100" spc="-7" dirty="0">
                <a:latin typeface="Arial"/>
                <a:cs typeface="Arial"/>
              </a:rPr>
              <a:t>patient</a:t>
            </a:r>
            <a:r>
              <a:rPr sz="100" spc="17" dirty="0">
                <a:latin typeface="Arial"/>
                <a:cs typeface="Arial"/>
              </a:rPr>
              <a:t> </a:t>
            </a:r>
            <a:r>
              <a:rPr sz="100" spc="-7" dirty="0">
                <a:latin typeface="Arial"/>
                <a:cs typeface="Arial"/>
              </a:rPr>
              <a:t>for</a:t>
            </a:r>
            <a:r>
              <a:rPr sz="100" spc="17" dirty="0">
                <a:latin typeface="Arial"/>
                <a:cs typeface="Arial"/>
              </a:rPr>
              <a:t> </a:t>
            </a:r>
            <a:r>
              <a:rPr sz="100" spc="-7" dirty="0">
                <a:latin typeface="Arial"/>
                <a:cs typeface="Arial"/>
              </a:rPr>
              <a:t>conversations</a:t>
            </a:r>
            <a:r>
              <a:rPr sz="100" spc="17" dirty="0">
                <a:latin typeface="Arial"/>
                <a:cs typeface="Arial"/>
              </a:rPr>
              <a:t> </a:t>
            </a:r>
            <a:r>
              <a:rPr sz="100" spc="-7" dirty="0">
                <a:latin typeface="Arial"/>
                <a:cs typeface="Arial"/>
              </a:rPr>
              <a:t>with</a:t>
            </a:r>
            <a:r>
              <a:rPr sz="100" spc="17" dirty="0">
                <a:latin typeface="Arial"/>
                <a:cs typeface="Arial"/>
              </a:rPr>
              <a:t> </a:t>
            </a:r>
            <a:r>
              <a:rPr sz="102" spc="-10" baseline="27777" dirty="0">
                <a:latin typeface="Arial"/>
                <a:cs typeface="Arial"/>
              </a:rPr>
              <a:t>their</a:t>
            </a:r>
            <a:r>
              <a:rPr sz="102" spc="25" baseline="27777" dirty="0">
                <a:latin typeface="Arial"/>
                <a:cs typeface="Arial"/>
              </a:rPr>
              <a:t> </a:t>
            </a:r>
            <a:r>
              <a:rPr sz="102" spc="-10" baseline="27777" dirty="0">
                <a:latin typeface="Arial"/>
                <a:cs typeface="Arial"/>
              </a:rPr>
              <a:t>parent</a:t>
            </a:r>
            <a:r>
              <a:rPr sz="102" spc="25" baseline="27777" dirty="0">
                <a:latin typeface="Arial"/>
                <a:cs typeface="Arial"/>
              </a:rPr>
              <a:t> </a:t>
            </a:r>
            <a:r>
              <a:rPr sz="102" spc="-25" baseline="27777" dirty="0">
                <a:latin typeface="Arial"/>
                <a:cs typeface="Arial"/>
              </a:rPr>
              <a:t>or</a:t>
            </a:r>
            <a:endParaRPr sz="102" baseline="27777">
              <a:latin typeface="Arial"/>
              <a:cs typeface="Arial"/>
            </a:endParaRPr>
          </a:p>
        </p:txBody>
      </p:sp>
      <p:sp>
        <p:nvSpPr>
          <p:cNvPr id="94" name="object 94"/>
          <p:cNvSpPr txBox="1"/>
          <p:nvPr/>
        </p:nvSpPr>
        <p:spPr>
          <a:xfrm rot="21540000">
            <a:off x="4938760" y="859576"/>
            <a:ext cx="37385" cy="25648"/>
          </a:xfrm>
          <a:prstGeom prst="rect">
            <a:avLst/>
          </a:prstGeom>
        </p:spPr>
        <p:txBody>
          <a:bodyPr vert="horz" wrap="square" lIns="0" tIns="0" rIns="0" bIns="0" rtlCol="0">
            <a:spAutoFit/>
          </a:bodyPr>
          <a:lstStyle/>
          <a:p>
            <a:pPr>
              <a:lnSpc>
                <a:spcPts val="68"/>
              </a:lnSpc>
            </a:pPr>
            <a:r>
              <a:rPr sz="100" spc="-14" dirty="0">
                <a:latin typeface="Verdana"/>
                <a:cs typeface="Verdana"/>
              </a:rPr>
              <a:t>guardian.</a:t>
            </a:r>
            <a:endParaRPr sz="100">
              <a:latin typeface="Verdana"/>
              <a:cs typeface="Verdana"/>
            </a:endParaRPr>
          </a:p>
        </p:txBody>
      </p:sp>
      <p:sp>
        <p:nvSpPr>
          <p:cNvPr id="95" name="object 95"/>
          <p:cNvSpPr txBox="1"/>
          <p:nvPr/>
        </p:nvSpPr>
        <p:spPr>
          <a:xfrm rot="21540000">
            <a:off x="4926188" y="883479"/>
            <a:ext cx="77551" cy="25648"/>
          </a:xfrm>
          <a:prstGeom prst="rect">
            <a:avLst/>
          </a:prstGeom>
        </p:spPr>
        <p:txBody>
          <a:bodyPr vert="horz" wrap="square" lIns="0" tIns="0" rIns="0" bIns="0" rtlCol="0">
            <a:spAutoFit/>
          </a:bodyPr>
          <a:lstStyle/>
          <a:p>
            <a:pPr>
              <a:lnSpc>
                <a:spcPts val="68"/>
              </a:lnSpc>
            </a:pPr>
            <a:r>
              <a:rPr sz="100" spc="-7" dirty="0">
                <a:latin typeface="Arial"/>
                <a:cs typeface="Arial"/>
              </a:rPr>
              <a:t>Encourage</a:t>
            </a:r>
            <a:r>
              <a:rPr sz="100" spc="24" dirty="0">
                <a:latin typeface="Arial"/>
                <a:cs typeface="Arial"/>
              </a:rPr>
              <a:t> </a:t>
            </a:r>
            <a:r>
              <a:rPr sz="100" spc="-7" dirty="0">
                <a:latin typeface="Arial"/>
                <a:cs typeface="Arial"/>
              </a:rPr>
              <a:t>teens</a:t>
            </a:r>
            <a:r>
              <a:rPr sz="100" spc="27" dirty="0">
                <a:latin typeface="Arial"/>
                <a:cs typeface="Arial"/>
              </a:rPr>
              <a:t> </a:t>
            </a:r>
            <a:r>
              <a:rPr sz="100" spc="-17" dirty="0">
                <a:latin typeface="Arial"/>
                <a:cs typeface="Arial"/>
              </a:rPr>
              <a:t>to:</a:t>
            </a:r>
            <a:endParaRPr sz="100">
              <a:latin typeface="Arial"/>
              <a:cs typeface="Arial"/>
            </a:endParaRPr>
          </a:p>
        </p:txBody>
      </p:sp>
      <p:sp>
        <p:nvSpPr>
          <p:cNvPr id="96" name="object 96"/>
          <p:cNvSpPr txBox="1"/>
          <p:nvPr/>
        </p:nvSpPr>
        <p:spPr>
          <a:xfrm rot="21540000">
            <a:off x="4935324" y="896635"/>
            <a:ext cx="137519" cy="25648"/>
          </a:xfrm>
          <a:prstGeom prst="rect">
            <a:avLst/>
          </a:prstGeom>
        </p:spPr>
        <p:txBody>
          <a:bodyPr vert="horz" wrap="square" lIns="0" tIns="0" rIns="0" bIns="0" rtlCol="0">
            <a:spAutoFit/>
          </a:bodyPr>
          <a:lstStyle/>
          <a:p>
            <a:pPr marL="4762" indent="-5195">
              <a:lnSpc>
                <a:spcPts val="68"/>
              </a:lnSpc>
              <a:buFont typeface="Arial"/>
              <a:buChar char="•"/>
              <a:tabLst>
                <a:tab pos="5195" algn="l"/>
              </a:tabLst>
            </a:pPr>
            <a:r>
              <a:rPr sz="100" spc="-14" dirty="0">
                <a:latin typeface="Verdana"/>
                <a:cs typeface="Verdana"/>
              </a:rPr>
              <a:t>Listen</a:t>
            </a:r>
            <a:r>
              <a:rPr sz="100" spc="24" dirty="0">
                <a:latin typeface="Verdana"/>
                <a:cs typeface="Verdana"/>
              </a:rPr>
              <a:t> </a:t>
            </a:r>
            <a:r>
              <a:rPr sz="100" spc="-14" dirty="0">
                <a:latin typeface="Verdana"/>
                <a:cs typeface="Verdana"/>
              </a:rPr>
              <a:t>to</a:t>
            </a:r>
            <a:r>
              <a:rPr sz="100" spc="24" dirty="0">
                <a:latin typeface="Verdana"/>
                <a:cs typeface="Verdana"/>
              </a:rPr>
              <a:t> </a:t>
            </a:r>
            <a:r>
              <a:rPr sz="100" spc="-14" dirty="0">
                <a:latin typeface="Verdana"/>
                <a:cs typeface="Verdana"/>
              </a:rPr>
              <a:t>their</a:t>
            </a:r>
            <a:r>
              <a:rPr sz="100" spc="24" dirty="0">
                <a:latin typeface="Verdana"/>
                <a:cs typeface="Verdana"/>
              </a:rPr>
              <a:t> </a:t>
            </a:r>
            <a:r>
              <a:rPr sz="100" spc="-14" dirty="0">
                <a:latin typeface="Verdana"/>
                <a:cs typeface="Verdana"/>
              </a:rPr>
              <a:t>parents’</a:t>
            </a:r>
            <a:r>
              <a:rPr sz="100" spc="24" dirty="0">
                <a:latin typeface="Verdana"/>
                <a:cs typeface="Verdana"/>
              </a:rPr>
              <a:t> </a:t>
            </a:r>
            <a:r>
              <a:rPr sz="100" spc="-7" dirty="0">
                <a:latin typeface="Verdana"/>
                <a:cs typeface="Verdana"/>
              </a:rPr>
              <a:t>perspect</a:t>
            </a:r>
            <a:r>
              <a:rPr sz="102" spc="-10" baseline="27777" dirty="0">
                <a:latin typeface="Verdana"/>
                <a:cs typeface="Verdana"/>
              </a:rPr>
              <a:t>ive</a:t>
            </a:r>
            <a:endParaRPr sz="102" baseline="27777">
              <a:latin typeface="Verdana"/>
              <a:cs typeface="Verdana"/>
            </a:endParaRPr>
          </a:p>
        </p:txBody>
      </p:sp>
      <p:sp>
        <p:nvSpPr>
          <p:cNvPr id="97" name="object 97"/>
          <p:cNvSpPr txBox="1"/>
          <p:nvPr/>
        </p:nvSpPr>
        <p:spPr>
          <a:xfrm rot="21540000">
            <a:off x="4935747" y="907451"/>
            <a:ext cx="181182" cy="25648"/>
          </a:xfrm>
          <a:prstGeom prst="rect">
            <a:avLst/>
          </a:prstGeom>
        </p:spPr>
        <p:txBody>
          <a:bodyPr vert="horz" wrap="square" lIns="0" tIns="0" rIns="0" bIns="0" rtlCol="0">
            <a:spAutoFit/>
          </a:bodyPr>
          <a:lstStyle/>
          <a:p>
            <a:pPr marL="4762" indent="-5195">
              <a:lnSpc>
                <a:spcPts val="68"/>
              </a:lnSpc>
              <a:buChar char="•"/>
              <a:tabLst>
                <a:tab pos="5195" algn="l"/>
              </a:tabLst>
            </a:pPr>
            <a:r>
              <a:rPr sz="100" spc="-7" dirty="0">
                <a:latin typeface="Arial"/>
                <a:cs typeface="Arial"/>
              </a:rPr>
              <a:t>Share</a:t>
            </a:r>
            <a:r>
              <a:rPr sz="100" spc="14" dirty="0">
                <a:latin typeface="Arial"/>
                <a:cs typeface="Arial"/>
              </a:rPr>
              <a:t> </a:t>
            </a:r>
            <a:r>
              <a:rPr sz="100" spc="-7" dirty="0">
                <a:latin typeface="Arial"/>
                <a:cs typeface="Arial"/>
              </a:rPr>
              <a:t>their</a:t>
            </a:r>
            <a:r>
              <a:rPr sz="100" spc="14" dirty="0">
                <a:latin typeface="Arial"/>
                <a:cs typeface="Arial"/>
              </a:rPr>
              <a:t> </a:t>
            </a:r>
            <a:r>
              <a:rPr sz="100" spc="-7" dirty="0">
                <a:latin typeface="Arial"/>
                <a:cs typeface="Arial"/>
              </a:rPr>
              <a:t>own</a:t>
            </a:r>
            <a:r>
              <a:rPr sz="100" spc="14" dirty="0">
                <a:latin typeface="Arial"/>
                <a:cs typeface="Arial"/>
              </a:rPr>
              <a:t> </a:t>
            </a:r>
            <a:r>
              <a:rPr sz="100" spc="-7" dirty="0">
                <a:latin typeface="Arial"/>
                <a:cs typeface="Arial"/>
              </a:rPr>
              <a:t>personal</a:t>
            </a:r>
            <a:r>
              <a:rPr sz="100" spc="14" dirty="0">
                <a:latin typeface="Arial"/>
                <a:cs typeface="Arial"/>
              </a:rPr>
              <a:t> </a:t>
            </a:r>
            <a:r>
              <a:rPr sz="100" spc="-7" dirty="0">
                <a:latin typeface="Arial"/>
                <a:cs typeface="Arial"/>
              </a:rPr>
              <a:t>persp</a:t>
            </a:r>
            <a:r>
              <a:rPr sz="102" spc="-10" baseline="27777" dirty="0">
                <a:latin typeface="Arial"/>
                <a:cs typeface="Arial"/>
              </a:rPr>
              <a:t>ective/feelings</a:t>
            </a:r>
            <a:endParaRPr sz="102" baseline="27777">
              <a:latin typeface="Arial"/>
              <a:cs typeface="Arial"/>
            </a:endParaRPr>
          </a:p>
        </p:txBody>
      </p:sp>
      <p:sp>
        <p:nvSpPr>
          <p:cNvPr id="98" name="object 98"/>
          <p:cNvSpPr txBox="1"/>
          <p:nvPr/>
        </p:nvSpPr>
        <p:spPr>
          <a:xfrm rot="21540000">
            <a:off x="4936139" y="918996"/>
            <a:ext cx="169074" cy="25648"/>
          </a:xfrm>
          <a:prstGeom prst="rect">
            <a:avLst/>
          </a:prstGeom>
        </p:spPr>
        <p:txBody>
          <a:bodyPr vert="horz" wrap="square" lIns="0" tIns="0" rIns="0" bIns="0" rtlCol="0">
            <a:spAutoFit/>
          </a:bodyPr>
          <a:lstStyle/>
          <a:p>
            <a:pPr marL="4762" indent="-5195">
              <a:lnSpc>
                <a:spcPts val="68"/>
              </a:lnSpc>
              <a:buChar char="•"/>
              <a:tabLst>
                <a:tab pos="5195" algn="l"/>
              </a:tabLst>
            </a:pPr>
            <a:r>
              <a:rPr sz="100" spc="-7" dirty="0">
                <a:latin typeface="Arial"/>
                <a:cs typeface="Arial"/>
              </a:rPr>
              <a:t>Give</a:t>
            </a:r>
            <a:r>
              <a:rPr sz="100" spc="14" dirty="0">
                <a:latin typeface="Arial"/>
                <a:cs typeface="Arial"/>
              </a:rPr>
              <a:t> </a:t>
            </a:r>
            <a:r>
              <a:rPr sz="100" spc="-7" dirty="0">
                <a:latin typeface="Arial"/>
                <a:cs typeface="Arial"/>
              </a:rPr>
              <a:t>their</a:t>
            </a:r>
            <a:r>
              <a:rPr sz="100" spc="14" dirty="0">
                <a:latin typeface="Arial"/>
                <a:cs typeface="Arial"/>
              </a:rPr>
              <a:t> </a:t>
            </a:r>
            <a:r>
              <a:rPr sz="100" spc="-7" dirty="0">
                <a:latin typeface="Arial"/>
                <a:cs typeface="Arial"/>
              </a:rPr>
              <a:t>parents</a:t>
            </a:r>
            <a:r>
              <a:rPr sz="100" spc="14" dirty="0">
                <a:latin typeface="Arial"/>
                <a:cs typeface="Arial"/>
              </a:rPr>
              <a:t> </a:t>
            </a:r>
            <a:r>
              <a:rPr sz="100" spc="-7" dirty="0">
                <a:latin typeface="Arial"/>
                <a:cs typeface="Arial"/>
              </a:rPr>
              <a:t>the</a:t>
            </a:r>
            <a:r>
              <a:rPr sz="100" spc="14" dirty="0">
                <a:latin typeface="Arial"/>
                <a:cs typeface="Arial"/>
              </a:rPr>
              <a:t> </a:t>
            </a:r>
            <a:r>
              <a:rPr sz="100" spc="-7" dirty="0">
                <a:latin typeface="Arial"/>
                <a:cs typeface="Arial"/>
              </a:rPr>
              <a:t>facts</a:t>
            </a:r>
            <a:r>
              <a:rPr sz="100" spc="14" dirty="0">
                <a:latin typeface="Arial"/>
                <a:cs typeface="Arial"/>
              </a:rPr>
              <a:t> </a:t>
            </a:r>
            <a:r>
              <a:rPr sz="100" spc="-7" dirty="0">
                <a:latin typeface="Arial"/>
                <a:cs typeface="Arial"/>
              </a:rPr>
              <a:t>abo</a:t>
            </a:r>
            <a:r>
              <a:rPr sz="102" spc="-10" baseline="27777" dirty="0">
                <a:latin typeface="Arial"/>
                <a:cs typeface="Arial"/>
              </a:rPr>
              <a:t>ut</a:t>
            </a:r>
            <a:r>
              <a:rPr sz="102" spc="20" baseline="27777" dirty="0">
                <a:latin typeface="Arial"/>
                <a:cs typeface="Arial"/>
              </a:rPr>
              <a:t> </a:t>
            </a:r>
            <a:r>
              <a:rPr sz="102" spc="-10" baseline="27777" dirty="0">
                <a:latin typeface="Arial"/>
                <a:cs typeface="Arial"/>
              </a:rPr>
              <a:t>vaccines</a:t>
            </a:r>
            <a:endParaRPr sz="102" baseline="27777">
              <a:latin typeface="Arial"/>
              <a:cs typeface="Arial"/>
            </a:endParaRPr>
          </a:p>
        </p:txBody>
      </p:sp>
      <p:sp>
        <p:nvSpPr>
          <p:cNvPr id="99" name="object 99"/>
          <p:cNvSpPr txBox="1"/>
          <p:nvPr/>
        </p:nvSpPr>
        <p:spPr>
          <a:xfrm rot="21540000">
            <a:off x="4928528" y="945762"/>
            <a:ext cx="177722" cy="25648"/>
          </a:xfrm>
          <a:prstGeom prst="rect">
            <a:avLst/>
          </a:prstGeom>
        </p:spPr>
        <p:txBody>
          <a:bodyPr vert="horz" wrap="square" lIns="0" tIns="0" rIns="0" bIns="0" rtlCol="0">
            <a:spAutoFit/>
          </a:bodyPr>
          <a:lstStyle/>
          <a:p>
            <a:pPr>
              <a:lnSpc>
                <a:spcPts val="68"/>
              </a:lnSpc>
            </a:pPr>
            <a:r>
              <a:rPr sz="100" spc="-7" dirty="0">
                <a:latin typeface="Arial"/>
                <a:cs typeface="Arial"/>
              </a:rPr>
              <a:t>Share</a:t>
            </a:r>
            <a:r>
              <a:rPr sz="100" spc="14" dirty="0">
                <a:latin typeface="Arial"/>
                <a:cs typeface="Arial"/>
              </a:rPr>
              <a:t> </a:t>
            </a:r>
            <a:r>
              <a:rPr sz="100" spc="-7" dirty="0">
                <a:latin typeface="Arial"/>
                <a:cs typeface="Arial"/>
              </a:rPr>
              <a:t>ICAAP</a:t>
            </a:r>
            <a:r>
              <a:rPr sz="100" spc="17" dirty="0">
                <a:latin typeface="Arial"/>
                <a:cs typeface="Arial"/>
              </a:rPr>
              <a:t> </a:t>
            </a:r>
            <a:r>
              <a:rPr sz="100" spc="-7" dirty="0">
                <a:latin typeface="Arial"/>
                <a:cs typeface="Arial"/>
              </a:rPr>
              <a:t>handout</a:t>
            </a:r>
            <a:r>
              <a:rPr sz="100" spc="17" dirty="0">
                <a:latin typeface="Arial"/>
                <a:cs typeface="Arial"/>
              </a:rPr>
              <a:t> </a:t>
            </a:r>
            <a:r>
              <a:rPr sz="100" spc="-7" dirty="0">
                <a:latin typeface="Arial"/>
                <a:cs typeface="Arial"/>
              </a:rPr>
              <a:t>and/or</a:t>
            </a:r>
            <a:r>
              <a:rPr sz="100" spc="17" dirty="0">
                <a:latin typeface="Arial"/>
                <a:cs typeface="Arial"/>
              </a:rPr>
              <a:t> </a:t>
            </a:r>
            <a:r>
              <a:rPr sz="100" spc="-7" dirty="0">
                <a:latin typeface="Arial"/>
                <a:cs typeface="Arial"/>
              </a:rPr>
              <a:t>fam</a:t>
            </a:r>
            <a:r>
              <a:rPr sz="102" spc="-10" baseline="27777" dirty="0">
                <a:latin typeface="Arial"/>
                <a:cs typeface="Arial"/>
              </a:rPr>
              <a:t>ily</a:t>
            </a:r>
            <a:r>
              <a:rPr sz="102" spc="25" baseline="27777" dirty="0">
                <a:latin typeface="Arial"/>
                <a:cs typeface="Arial"/>
              </a:rPr>
              <a:t> </a:t>
            </a:r>
            <a:r>
              <a:rPr sz="102" spc="-10" baseline="27777" dirty="0">
                <a:latin typeface="Arial"/>
                <a:cs typeface="Arial"/>
              </a:rPr>
              <a:t>resources</a:t>
            </a:r>
            <a:endParaRPr sz="102" baseline="27777">
              <a:latin typeface="Arial"/>
              <a:cs typeface="Arial"/>
            </a:endParaRPr>
          </a:p>
        </p:txBody>
      </p:sp>
      <p:grpSp>
        <p:nvGrpSpPr>
          <p:cNvPr id="100" name="object 100"/>
          <p:cNvGrpSpPr/>
          <p:nvPr/>
        </p:nvGrpSpPr>
        <p:grpSpPr>
          <a:xfrm>
            <a:off x="5163429" y="755814"/>
            <a:ext cx="232064" cy="232497"/>
            <a:chOff x="2518429" y="1108527"/>
            <a:chExt cx="340360" cy="340995"/>
          </a:xfrm>
        </p:grpSpPr>
        <p:sp>
          <p:nvSpPr>
            <p:cNvPr id="101" name="object 101"/>
            <p:cNvSpPr/>
            <p:nvPr/>
          </p:nvSpPr>
          <p:spPr>
            <a:xfrm>
              <a:off x="2574801" y="1109162"/>
              <a:ext cx="258445" cy="9525"/>
            </a:xfrm>
            <a:custGeom>
              <a:avLst/>
              <a:gdLst/>
              <a:ahLst/>
              <a:cxnLst/>
              <a:rect l="l" t="t" r="r" b="b"/>
              <a:pathLst>
                <a:path w="258444" h="9525">
                  <a:moveTo>
                    <a:pt x="0" y="9017"/>
                  </a:moveTo>
                  <a:lnTo>
                    <a:pt x="258241" y="0"/>
                  </a:lnTo>
                </a:path>
              </a:pathLst>
            </a:custGeom>
            <a:ln w="3175">
              <a:solidFill>
                <a:srgbClr val="009F9D"/>
              </a:solidFill>
            </a:ln>
          </p:spPr>
          <p:txBody>
            <a:bodyPr wrap="square" lIns="0" tIns="0" rIns="0" bIns="0" rtlCol="0"/>
            <a:lstStyle/>
            <a:p>
              <a:endParaRPr sz="1227"/>
            </a:p>
          </p:txBody>
        </p:sp>
        <p:sp>
          <p:nvSpPr>
            <p:cNvPr id="102" name="object 102"/>
            <p:cNvSpPr/>
            <p:nvPr/>
          </p:nvSpPr>
          <p:spPr>
            <a:xfrm>
              <a:off x="2519064" y="1133433"/>
              <a:ext cx="98425" cy="3810"/>
            </a:xfrm>
            <a:custGeom>
              <a:avLst/>
              <a:gdLst/>
              <a:ahLst/>
              <a:cxnLst/>
              <a:rect l="l" t="t" r="r" b="b"/>
              <a:pathLst>
                <a:path w="98425" h="3809">
                  <a:moveTo>
                    <a:pt x="0" y="3416"/>
                  </a:moveTo>
                  <a:lnTo>
                    <a:pt x="97917" y="0"/>
                  </a:lnTo>
                </a:path>
              </a:pathLst>
            </a:custGeom>
            <a:ln w="3175">
              <a:solidFill>
                <a:srgbClr val="009F9D"/>
              </a:solidFill>
            </a:ln>
          </p:spPr>
          <p:txBody>
            <a:bodyPr wrap="square" lIns="0" tIns="0" rIns="0" bIns="0" rtlCol="0"/>
            <a:lstStyle/>
            <a:p>
              <a:endParaRPr sz="1227"/>
            </a:p>
          </p:txBody>
        </p:sp>
        <p:sp>
          <p:nvSpPr>
            <p:cNvPr id="103" name="object 103"/>
            <p:cNvSpPr/>
            <p:nvPr/>
          </p:nvSpPr>
          <p:spPr>
            <a:xfrm>
              <a:off x="2571158" y="1438596"/>
              <a:ext cx="287020" cy="10160"/>
            </a:xfrm>
            <a:custGeom>
              <a:avLst/>
              <a:gdLst/>
              <a:ahLst/>
              <a:cxnLst/>
              <a:rect l="l" t="t" r="r" b="b"/>
              <a:pathLst>
                <a:path w="287019" h="10159">
                  <a:moveTo>
                    <a:pt x="0" y="10020"/>
                  </a:moveTo>
                  <a:lnTo>
                    <a:pt x="286943" y="0"/>
                  </a:lnTo>
                </a:path>
              </a:pathLst>
            </a:custGeom>
            <a:ln w="3175">
              <a:solidFill>
                <a:srgbClr val="009F9D"/>
              </a:solidFill>
            </a:ln>
          </p:spPr>
          <p:txBody>
            <a:bodyPr wrap="square" lIns="0" tIns="0" rIns="0" bIns="0" rtlCol="0"/>
            <a:lstStyle/>
            <a:p>
              <a:endParaRPr sz="1227"/>
            </a:p>
          </p:txBody>
        </p:sp>
      </p:grpSp>
      <p:sp>
        <p:nvSpPr>
          <p:cNvPr id="104" name="object 104"/>
          <p:cNvSpPr txBox="1"/>
          <p:nvPr/>
        </p:nvSpPr>
        <p:spPr>
          <a:xfrm rot="21540000">
            <a:off x="4921823" y="749254"/>
            <a:ext cx="454252" cy="25648"/>
          </a:xfrm>
          <a:prstGeom prst="rect">
            <a:avLst/>
          </a:prstGeom>
        </p:spPr>
        <p:txBody>
          <a:bodyPr vert="horz" wrap="square" lIns="0" tIns="0" rIns="0" bIns="0" rtlCol="0">
            <a:spAutoFit/>
          </a:bodyPr>
          <a:lstStyle/>
          <a:p>
            <a:pPr>
              <a:lnSpc>
                <a:spcPts val="68"/>
              </a:lnSpc>
            </a:pPr>
            <a:r>
              <a:rPr sz="100" spc="-14" dirty="0">
                <a:latin typeface="Verdana"/>
                <a:cs typeface="Verdana"/>
              </a:rPr>
              <a:t>Answer</a:t>
            </a:r>
            <a:r>
              <a:rPr sz="100" spc="-3" dirty="0">
                <a:latin typeface="Verdana"/>
                <a:cs typeface="Verdana"/>
              </a:rPr>
              <a:t> </a:t>
            </a:r>
            <a:r>
              <a:rPr sz="100" spc="-14" dirty="0">
                <a:latin typeface="Verdana"/>
                <a:cs typeface="Verdana"/>
              </a:rPr>
              <a:t>the</a:t>
            </a:r>
            <a:r>
              <a:rPr sz="100" spc="-3" dirty="0">
                <a:latin typeface="Verdana"/>
                <a:cs typeface="Verdana"/>
              </a:rPr>
              <a:t> </a:t>
            </a:r>
            <a:r>
              <a:rPr sz="100" spc="-14" dirty="0">
                <a:latin typeface="Verdana"/>
                <a:cs typeface="Verdana"/>
              </a:rPr>
              <a:t>patient’s</a:t>
            </a:r>
            <a:r>
              <a:rPr sz="100" dirty="0">
                <a:latin typeface="Verdana"/>
                <a:cs typeface="Verdana"/>
              </a:rPr>
              <a:t> </a:t>
            </a:r>
            <a:r>
              <a:rPr sz="100" spc="-14" dirty="0">
                <a:latin typeface="Verdana"/>
                <a:cs typeface="Verdana"/>
              </a:rPr>
              <a:t>questions</a:t>
            </a:r>
            <a:r>
              <a:rPr sz="100" spc="-3" dirty="0">
                <a:latin typeface="Verdana"/>
                <a:cs typeface="Verdana"/>
              </a:rPr>
              <a:t> </a:t>
            </a:r>
            <a:r>
              <a:rPr sz="100" spc="-14" dirty="0">
                <a:latin typeface="Verdana"/>
                <a:cs typeface="Verdana"/>
              </a:rPr>
              <a:t>ab</a:t>
            </a:r>
            <a:r>
              <a:rPr sz="102" spc="-20" baseline="27777" dirty="0">
                <a:latin typeface="Verdana"/>
                <a:cs typeface="Verdana"/>
              </a:rPr>
              <a:t>out</a:t>
            </a:r>
            <a:r>
              <a:rPr sz="102" baseline="27777" dirty="0">
                <a:latin typeface="Verdana"/>
                <a:cs typeface="Verdana"/>
              </a:rPr>
              <a:t> vaccines.</a:t>
            </a:r>
            <a:r>
              <a:rPr sz="102" spc="430" baseline="27777" dirty="0">
                <a:latin typeface="Verdana"/>
                <a:cs typeface="Verdana"/>
              </a:rPr>
              <a:t>  </a:t>
            </a:r>
            <a:r>
              <a:rPr sz="102" spc="-10" baseline="27777" dirty="0">
                <a:latin typeface="Arial"/>
                <a:cs typeface="Arial"/>
              </a:rPr>
              <a:t>Know</a:t>
            </a:r>
            <a:r>
              <a:rPr sz="102" spc="5" baseline="27777" dirty="0">
                <a:latin typeface="Arial"/>
                <a:cs typeface="Arial"/>
              </a:rPr>
              <a:t> </a:t>
            </a:r>
            <a:r>
              <a:rPr sz="102" spc="-10" baseline="27777" dirty="0">
                <a:latin typeface="Arial"/>
                <a:cs typeface="Arial"/>
              </a:rPr>
              <a:t>the</a:t>
            </a:r>
            <a:r>
              <a:rPr sz="102" baseline="27777" dirty="0">
                <a:latin typeface="Arial"/>
                <a:cs typeface="Arial"/>
              </a:rPr>
              <a:t> </a:t>
            </a:r>
            <a:r>
              <a:rPr sz="102" b="1" spc="-10" baseline="27777" dirty="0">
                <a:solidFill>
                  <a:srgbClr val="009F9D"/>
                </a:solidFill>
                <a:latin typeface="Tahoma"/>
                <a:cs typeface="Tahoma"/>
              </a:rPr>
              <a:t>situations</a:t>
            </a:r>
            <a:r>
              <a:rPr sz="102" b="1" spc="5" baseline="27777" dirty="0">
                <a:solidFill>
                  <a:srgbClr val="009F9D"/>
                </a:solidFill>
                <a:latin typeface="Tahoma"/>
                <a:cs typeface="Tahoma"/>
              </a:rPr>
              <a:t> </a:t>
            </a:r>
            <a:r>
              <a:rPr sz="102" b="1" spc="-10" baseline="27777" dirty="0">
                <a:solidFill>
                  <a:srgbClr val="009F9D"/>
                </a:solidFill>
                <a:latin typeface="Tahoma"/>
                <a:cs typeface="Tahoma"/>
              </a:rPr>
              <a:t>in</a:t>
            </a:r>
            <a:r>
              <a:rPr sz="102" b="1" baseline="27777" dirty="0">
                <a:solidFill>
                  <a:srgbClr val="009F9D"/>
                </a:solidFill>
                <a:latin typeface="Tahoma"/>
                <a:cs typeface="Tahoma"/>
              </a:rPr>
              <a:t> </a:t>
            </a:r>
            <a:r>
              <a:rPr sz="102" b="1" spc="-10" baseline="27777" dirty="0">
                <a:solidFill>
                  <a:srgbClr val="009F9D"/>
                </a:solidFill>
                <a:latin typeface="Tahoma"/>
                <a:cs typeface="Tahoma"/>
              </a:rPr>
              <a:t>which</a:t>
            </a:r>
            <a:r>
              <a:rPr sz="102" b="1" baseline="27777" dirty="0">
                <a:solidFill>
                  <a:srgbClr val="009F9D"/>
                </a:solidFill>
                <a:latin typeface="Tahoma"/>
                <a:cs typeface="Tahoma"/>
              </a:rPr>
              <a:t> </a:t>
            </a:r>
            <a:r>
              <a:rPr sz="102" b="1" spc="-10" baseline="27777" dirty="0">
                <a:solidFill>
                  <a:srgbClr val="009F9D"/>
                </a:solidFill>
                <a:latin typeface="Tahoma"/>
                <a:cs typeface="Tahoma"/>
              </a:rPr>
              <a:t>a</a:t>
            </a:r>
            <a:r>
              <a:rPr sz="102" b="1" spc="5" baseline="27777" dirty="0">
                <a:solidFill>
                  <a:srgbClr val="009F9D"/>
                </a:solidFill>
                <a:latin typeface="Tahoma"/>
                <a:cs typeface="Tahoma"/>
              </a:rPr>
              <a:t> </a:t>
            </a:r>
            <a:r>
              <a:rPr sz="102" b="1" spc="-10" baseline="27777" dirty="0">
                <a:solidFill>
                  <a:srgbClr val="009F9D"/>
                </a:solidFill>
                <a:latin typeface="Tahoma"/>
                <a:cs typeface="Tahoma"/>
              </a:rPr>
              <a:t>m</a:t>
            </a:r>
            <a:r>
              <a:rPr sz="102" b="1" spc="-10" baseline="55555" dirty="0">
                <a:solidFill>
                  <a:srgbClr val="009F9D"/>
                </a:solidFill>
                <a:latin typeface="Tahoma"/>
                <a:cs typeface="Tahoma"/>
              </a:rPr>
              <a:t>inor</a:t>
            </a:r>
            <a:r>
              <a:rPr sz="102" b="1" baseline="55555" dirty="0">
                <a:solidFill>
                  <a:srgbClr val="009F9D"/>
                </a:solidFill>
                <a:latin typeface="Tahoma"/>
                <a:cs typeface="Tahoma"/>
              </a:rPr>
              <a:t> </a:t>
            </a:r>
            <a:r>
              <a:rPr sz="102" b="1" spc="-10" baseline="55555" dirty="0">
                <a:solidFill>
                  <a:srgbClr val="009F9D"/>
                </a:solidFill>
                <a:latin typeface="Tahoma"/>
                <a:cs typeface="Tahoma"/>
              </a:rPr>
              <a:t>may</a:t>
            </a:r>
            <a:r>
              <a:rPr sz="102" b="1" spc="5" baseline="55555" dirty="0">
                <a:solidFill>
                  <a:srgbClr val="009F9D"/>
                </a:solidFill>
                <a:latin typeface="Tahoma"/>
                <a:cs typeface="Tahoma"/>
              </a:rPr>
              <a:t> </a:t>
            </a:r>
            <a:r>
              <a:rPr sz="102" b="1" spc="-10" baseline="55555" dirty="0">
                <a:solidFill>
                  <a:srgbClr val="009F9D"/>
                </a:solidFill>
                <a:latin typeface="Tahoma"/>
                <a:cs typeface="Tahoma"/>
              </a:rPr>
              <a:t>be</a:t>
            </a:r>
            <a:r>
              <a:rPr sz="102" b="1" baseline="55555" dirty="0">
                <a:solidFill>
                  <a:srgbClr val="009F9D"/>
                </a:solidFill>
                <a:latin typeface="Tahoma"/>
                <a:cs typeface="Tahoma"/>
              </a:rPr>
              <a:t> </a:t>
            </a:r>
            <a:r>
              <a:rPr sz="102" b="1" spc="-10" baseline="55555" dirty="0">
                <a:solidFill>
                  <a:srgbClr val="009F9D"/>
                </a:solidFill>
                <a:latin typeface="Tahoma"/>
                <a:cs typeface="Tahoma"/>
              </a:rPr>
              <a:t>able</a:t>
            </a:r>
            <a:r>
              <a:rPr sz="102" b="1" spc="5" baseline="55555" dirty="0">
                <a:solidFill>
                  <a:srgbClr val="009F9D"/>
                </a:solidFill>
                <a:latin typeface="Tahoma"/>
                <a:cs typeface="Tahoma"/>
              </a:rPr>
              <a:t> </a:t>
            </a:r>
            <a:r>
              <a:rPr sz="102" b="1" spc="-25" baseline="55555" dirty="0">
                <a:solidFill>
                  <a:srgbClr val="009F9D"/>
                </a:solidFill>
                <a:latin typeface="Tahoma"/>
                <a:cs typeface="Tahoma"/>
              </a:rPr>
              <a:t>to</a:t>
            </a:r>
            <a:endParaRPr sz="102" baseline="55555">
              <a:latin typeface="Tahoma"/>
              <a:cs typeface="Tahoma"/>
            </a:endParaRPr>
          </a:p>
        </p:txBody>
      </p:sp>
      <p:sp>
        <p:nvSpPr>
          <p:cNvPr id="105" name="object 105"/>
          <p:cNvSpPr txBox="1"/>
          <p:nvPr/>
        </p:nvSpPr>
        <p:spPr>
          <a:xfrm rot="21540000">
            <a:off x="5163524" y="755127"/>
            <a:ext cx="231792" cy="25648"/>
          </a:xfrm>
          <a:prstGeom prst="rect">
            <a:avLst/>
          </a:prstGeom>
        </p:spPr>
        <p:txBody>
          <a:bodyPr vert="horz" wrap="square" lIns="0" tIns="0" rIns="0" bIns="0" rtlCol="0">
            <a:spAutoFit/>
          </a:bodyPr>
          <a:lstStyle/>
          <a:p>
            <a:pPr>
              <a:lnSpc>
                <a:spcPts val="68"/>
              </a:lnSpc>
            </a:pPr>
            <a:r>
              <a:rPr sz="100" b="1" spc="-7" dirty="0">
                <a:solidFill>
                  <a:srgbClr val="009F9D"/>
                </a:solidFill>
                <a:latin typeface="Tahoma"/>
                <a:cs typeface="Tahoma"/>
              </a:rPr>
              <a:t>consent</a:t>
            </a:r>
            <a:r>
              <a:rPr sz="100" b="1" spc="14" dirty="0">
                <a:solidFill>
                  <a:srgbClr val="009F9D"/>
                </a:solidFill>
                <a:latin typeface="Tahoma"/>
                <a:cs typeface="Tahoma"/>
              </a:rPr>
              <a:t> </a:t>
            </a:r>
            <a:r>
              <a:rPr sz="100" b="1" spc="-7" dirty="0">
                <a:solidFill>
                  <a:srgbClr val="009F9D"/>
                </a:solidFill>
                <a:latin typeface="Tahoma"/>
                <a:cs typeface="Tahoma"/>
              </a:rPr>
              <a:t>to</a:t>
            </a:r>
            <a:r>
              <a:rPr sz="100" b="1" spc="14" dirty="0">
                <a:solidFill>
                  <a:srgbClr val="009F9D"/>
                </a:solidFill>
                <a:latin typeface="Tahoma"/>
                <a:cs typeface="Tahoma"/>
              </a:rPr>
              <a:t> </a:t>
            </a:r>
            <a:r>
              <a:rPr sz="100" b="1" spc="-7" dirty="0">
                <a:solidFill>
                  <a:srgbClr val="009F9D"/>
                </a:solidFill>
                <a:latin typeface="Tahoma"/>
                <a:cs typeface="Tahoma"/>
              </a:rPr>
              <a:t>care:</a:t>
            </a:r>
            <a:r>
              <a:rPr sz="100" b="1" spc="10" dirty="0">
                <a:solidFill>
                  <a:srgbClr val="009F9D"/>
                </a:solidFill>
                <a:latin typeface="Tahoma"/>
                <a:cs typeface="Tahoma"/>
              </a:rPr>
              <a:t> </a:t>
            </a:r>
            <a:r>
              <a:rPr sz="100" spc="-7" dirty="0">
                <a:latin typeface="Arial"/>
                <a:cs typeface="Arial"/>
              </a:rPr>
              <a:t>Patients</a:t>
            </a:r>
            <a:r>
              <a:rPr sz="100" spc="14" dirty="0">
                <a:latin typeface="Arial"/>
                <a:cs typeface="Arial"/>
              </a:rPr>
              <a:t> </a:t>
            </a:r>
            <a:r>
              <a:rPr sz="100" spc="-7" dirty="0">
                <a:latin typeface="Arial"/>
                <a:cs typeface="Arial"/>
              </a:rPr>
              <a:t>under</a:t>
            </a:r>
            <a:r>
              <a:rPr sz="100" spc="14" dirty="0">
                <a:latin typeface="Arial"/>
                <a:cs typeface="Arial"/>
              </a:rPr>
              <a:t> </a:t>
            </a:r>
            <a:r>
              <a:rPr sz="102" spc="-10" baseline="27777" dirty="0">
                <a:latin typeface="Arial"/>
                <a:cs typeface="Arial"/>
              </a:rPr>
              <a:t>18</a:t>
            </a:r>
            <a:r>
              <a:rPr sz="102" spc="20" baseline="27777" dirty="0">
                <a:latin typeface="Arial"/>
                <a:cs typeface="Arial"/>
              </a:rPr>
              <a:t> </a:t>
            </a:r>
            <a:r>
              <a:rPr sz="102" spc="-10" baseline="27777" dirty="0">
                <a:latin typeface="Arial"/>
                <a:cs typeface="Arial"/>
              </a:rPr>
              <a:t>typically</a:t>
            </a:r>
            <a:r>
              <a:rPr sz="102" spc="15" baseline="27777" dirty="0">
                <a:latin typeface="Arial"/>
                <a:cs typeface="Arial"/>
              </a:rPr>
              <a:t> </a:t>
            </a:r>
            <a:r>
              <a:rPr sz="102" spc="-10" baseline="27777" dirty="0">
                <a:latin typeface="Arial"/>
                <a:cs typeface="Arial"/>
              </a:rPr>
              <a:t>cannot</a:t>
            </a:r>
            <a:r>
              <a:rPr sz="102" spc="20" baseline="27777" dirty="0">
                <a:latin typeface="Arial"/>
                <a:cs typeface="Arial"/>
              </a:rPr>
              <a:t> </a:t>
            </a:r>
            <a:r>
              <a:rPr sz="102" spc="-10" baseline="27777" dirty="0">
                <a:latin typeface="Arial"/>
                <a:cs typeface="Arial"/>
              </a:rPr>
              <a:t>consent</a:t>
            </a:r>
            <a:endParaRPr sz="102" baseline="27777">
              <a:latin typeface="Arial"/>
              <a:cs typeface="Arial"/>
            </a:endParaRPr>
          </a:p>
        </p:txBody>
      </p:sp>
      <p:sp>
        <p:nvSpPr>
          <p:cNvPr id="106" name="object 106"/>
          <p:cNvSpPr txBox="1"/>
          <p:nvPr/>
        </p:nvSpPr>
        <p:spPr>
          <a:xfrm rot="21540000">
            <a:off x="4930942" y="767784"/>
            <a:ext cx="453819" cy="25648"/>
          </a:xfrm>
          <a:prstGeom prst="rect">
            <a:avLst/>
          </a:prstGeom>
        </p:spPr>
        <p:txBody>
          <a:bodyPr vert="horz" wrap="square" lIns="0" tIns="0" rIns="0" bIns="0" rtlCol="0">
            <a:spAutoFit/>
          </a:bodyPr>
          <a:lstStyle/>
          <a:p>
            <a:pPr marL="4762" indent="-5195">
              <a:lnSpc>
                <a:spcPts val="68"/>
              </a:lnSpc>
              <a:buChar char="•"/>
              <a:tabLst>
                <a:tab pos="5195" algn="l"/>
              </a:tabLst>
            </a:pPr>
            <a:r>
              <a:rPr sz="102" spc="-10" baseline="27777" dirty="0">
                <a:latin typeface="Arial"/>
                <a:cs typeface="Arial"/>
              </a:rPr>
              <a:t>Inform</a:t>
            </a:r>
            <a:r>
              <a:rPr sz="102" baseline="27777" dirty="0">
                <a:latin typeface="Arial"/>
                <a:cs typeface="Arial"/>
              </a:rPr>
              <a:t> </a:t>
            </a:r>
            <a:r>
              <a:rPr sz="102" spc="-10" baseline="27777" dirty="0">
                <a:latin typeface="Arial"/>
                <a:cs typeface="Arial"/>
              </a:rPr>
              <a:t>them</a:t>
            </a:r>
            <a:r>
              <a:rPr sz="102" baseline="27777" dirty="0">
                <a:latin typeface="Arial"/>
                <a:cs typeface="Arial"/>
              </a:rPr>
              <a:t> </a:t>
            </a:r>
            <a:r>
              <a:rPr sz="102" spc="-10" baseline="27777" dirty="0">
                <a:latin typeface="Arial"/>
                <a:cs typeface="Arial"/>
              </a:rPr>
              <a:t>of</a:t>
            </a:r>
            <a:r>
              <a:rPr sz="102" baseline="27777" dirty="0">
                <a:latin typeface="Arial"/>
                <a:cs typeface="Arial"/>
              </a:rPr>
              <a:t> </a:t>
            </a:r>
            <a:r>
              <a:rPr sz="102" spc="-10" baseline="27777" dirty="0">
                <a:latin typeface="Arial"/>
                <a:cs typeface="Arial"/>
              </a:rPr>
              <a:t>the</a:t>
            </a:r>
            <a:r>
              <a:rPr sz="102" spc="5" baseline="27777" dirty="0">
                <a:latin typeface="Arial"/>
                <a:cs typeface="Arial"/>
              </a:rPr>
              <a:t> </a:t>
            </a:r>
            <a:r>
              <a:rPr sz="102" spc="-10" baseline="27777" dirty="0">
                <a:latin typeface="Arial"/>
                <a:cs typeface="Arial"/>
              </a:rPr>
              <a:t>expected</a:t>
            </a:r>
            <a:r>
              <a:rPr sz="102" baseline="27777" dirty="0">
                <a:latin typeface="Arial"/>
                <a:cs typeface="Arial"/>
              </a:rPr>
              <a:t> </a:t>
            </a:r>
            <a:r>
              <a:rPr sz="102" b="1" baseline="27777" dirty="0">
                <a:solidFill>
                  <a:srgbClr val="009F9D"/>
                </a:solidFill>
                <a:latin typeface="Tahoma"/>
                <a:cs typeface="Tahoma"/>
              </a:rPr>
              <a:t>im</a:t>
            </a:r>
            <a:r>
              <a:rPr sz="102" b="1" baseline="55555" dirty="0">
                <a:solidFill>
                  <a:srgbClr val="009F9D"/>
                </a:solidFill>
                <a:latin typeface="Tahoma"/>
                <a:cs typeface="Tahoma"/>
              </a:rPr>
              <a:t>munization</a:t>
            </a:r>
            <a:r>
              <a:rPr sz="102" b="1" spc="434" baseline="55555" dirty="0">
                <a:solidFill>
                  <a:srgbClr val="009F9D"/>
                </a:solidFill>
                <a:latin typeface="Tahoma"/>
                <a:cs typeface="Tahoma"/>
              </a:rPr>
              <a:t>  </a:t>
            </a:r>
            <a:r>
              <a:rPr sz="100" spc="-14" dirty="0">
                <a:latin typeface="Verdana"/>
                <a:cs typeface="Verdana"/>
              </a:rPr>
              <a:t>to</a:t>
            </a:r>
            <a:r>
              <a:rPr sz="100" spc="-3" dirty="0">
                <a:latin typeface="Verdana"/>
                <a:cs typeface="Verdana"/>
              </a:rPr>
              <a:t> </a:t>
            </a:r>
            <a:r>
              <a:rPr sz="100" spc="-14" dirty="0">
                <a:latin typeface="Verdana"/>
                <a:cs typeface="Verdana"/>
              </a:rPr>
              <a:t>medical</a:t>
            </a:r>
            <a:r>
              <a:rPr sz="100" dirty="0">
                <a:latin typeface="Verdana"/>
                <a:cs typeface="Verdana"/>
              </a:rPr>
              <a:t> </a:t>
            </a:r>
            <a:r>
              <a:rPr sz="100" spc="-7" dirty="0">
                <a:latin typeface="Verdana"/>
                <a:cs typeface="Verdana"/>
              </a:rPr>
              <a:t>care</a:t>
            </a:r>
            <a:r>
              <a:rPr sz="100" spc="-3" dirty="0">
                <a:latin typeface="Verdana"/>
                <a:cs typeface="Verdana"/>
              </a:rPr>
              <a:t> </a:t>
            </a:r>
            <a:r>
              <a:rPr sz="100" spc="-14" dirty="0">
                <a:latin typeface="Verdana"/>
                <a:cs typeface="Verdana"/>
              </a:rPr>
              <a:t>or</a:t>
            </a:r>
            <a:r>
              <a:rPr sz="100" spc="-3" dirty="0">
                <a:latin typeface="Verdana"/>
                <a:cs typeface="Verdana"/>
              </a:rPr>
              <a:t> </a:t>
            </a:r>
            <a:r>
              <a:rPr sz="100" spc="-14" dirty="0">
                <a:latin typeface="Verdana"/>
                <a:cs typeface="Verdana"/>
              </a:rPr>
              <a:t>vaccination</a:t>
            </a:r>
            <a:r>
              <a:rPr sz="100" dirty="0">
                <a:latin typeface="Verdana"/>
                <a:cs typeface="Verdana"/>
              </a:rPr>
              <a:t> </a:t>
            </a:r>
            <a:r>
              <a:rPr sz="100" spc="-14" dirty="0">
                <a:latin typeface="Verdana"/>
                <a:cs typeface="Verdana"/>
              </a:rPr>
              <a:t>wi</a:t>
            </a:r>
            <a:r>
              <a:rPr sz="102" spc="-20" baseline="27777" dirty="0">
                <a:latin typeface="Verdana"/>
                <a:cs typeface="Verdana"/>
              </a:rPr>
              <a:t>thout</a:t>
            </a:r>
            <a:r>
              <a:rPr sz="102" spc="-5" baseline="27777" dirty="0">
                <a:latin typeface="Verdana"/>
                <a:cs typeface="Verdana"/>
              </a:rPr>
              <a:t> </a:t>
            </a:r>
            <a:r>
              <a:rPr sz="102" spc="-10" baseline="27777" dirty="0">
                <a:latin typeface="Verdana"/>
                <a:cs typeface="Verdana"/>
              </a:rPr>
              <a:t>a</a:t>
            </a:r>
            <a:r>
              <a:rPr sz="102" baseline="27777" dirty="0">
                <a:latin typeface="Verdana"/>
                <a:cs typeface="Verdana"/>
              </a:rPr>
              <a:t> </a:t>
            </a:r>
            <a:r>
              <a:rPr sz="102" spc="-10" baseline="27777" dirty="0">
                <a:latin typeface="Verdana"/>
                <a:cs typeface="Verdana"/>
              </a:rPr>
              <a:t>parent/guardian’s</a:t>
            </a:r>
            <a:endParaRPr sz="102" baseline="27777">
              <a:latin typeface="Verdana"/>
              <a:cs typeface="Verdana"/>
            </a:endParaRPr>
          </a:p>
        </p:txBody>
      </p:sp>
      <p:sp>
        <p:nvSpPr>
          <p:cNvPr id="107" name="object 107"/>
          <p:cNvSpPr txBox="1"/>
          <p:nvPr/>
        </p:nvSpPr>
        <p:spPr>
          <a:xfrm rot="21540000">
            <a:off x="4936459" y="780098"/>
            <a:ext cx="329592" cy="25648"/>
          </a:xfrm>
          <a:prstGeom prst="rect">
            <a:avLst/>
          </a:prstGeom>
        </p:spPr>
        <p:txBody>
          <a:bodyPr vert="horz" wrap="square" lIns="0" tIns="0" rIns="0" bIns="0" rtlCol="0">
            <a:spAutoFit/>
          </a:bodyPr>
          <a:lstStyle/>
          <a:p>
            <a:pPr>
              <a:lnSpc>
                <a:spcPts val="68"/>
              </a:lnSpc>
            </a:pPr>
            <a:r>
              <a:rPr sz="102" b="1" spc="-10" baseline="27777" dirty="0">
                <a:solidFill>
                  <a:srgbClr val="009F9D"/>
                </a:solidFill>
                <a:latin typeface="Tahoma"/>
                <a:cs typeface="Tahoma"/>
              </a:rPr>
              <a:t>schedule</a:t>
            </a:r>
            <a:r>
              <a:rPr sz="102" b="1" baseline="27777" dirty="0">
                <a:solidFill>
                  <a:srgbClr val="009F9D"/>
                </a:solidFill>
                <a:latin typeface="Tahoma"/>
                <a:cs typeface="Tahoma"/>
              </a:rPr>
              <a:t> </a:t>
            </a:r>
            <a:r>
              <a:rPr sz="102" spc="-10" baseline="27777" dirty="0">
                <a:latin typeface="Arial"/>
                <a:cs typeface="Arial"/>
              </a:rPr>
              <a:t>and</a:t>
            </a:r>
            <a:r>
              <a:rPr sz="102" baseline="27777" dirty="0">
                <a:latin typeface="Arial"/>
                <a:cs typeface="Arial"/>
              </a:rPr>
              <a:t> </a:t>
            </a:r>
            <a:r>
              <a:rPr sz="102" b="1" spc="-10" baseline="27777" dirty="0">
                <a:solidFill>
                  <a:srgbClr val="009F9D"/>
                </a:solidFill>
                <a:latin typeface="Tahoma"/>
                <a:cs typeface="Tahoma"/>
              </a:rPr>
              <a:t>required</a:t>
            </a:r>
            <a:r>
              <a:rPr sz="102" b="1" spc="5" baseline="27777" dirty="0">
                <a:solidFill>
                  <a:srgbClr val="009F9D"/>
                </a:solidFill>
                <a:latin typeface="Tahoma"/>
                <a:cs typeface="Tahoma"/>
              </a:rPr>
              <a:t> </a:t>
            </a:r>
            <a:r>
              <a:rPr sz="102" b="1" spc="-10" baseline="27777" dirty="0">
                <a:solidFill>
                  <a:srgbClr val="009F9D"/>
                </a:solidFill>
                <a:latin typeface="Tahoma"/>
                <a:cs typeface="Tahoma"/>
              </a:rPr>
              <a:t>vacc</a:t>
            </a:r>
            <a:r>
              <a:rPr sz="102" b="1" spc="-10" baseline="55555" dirty="0">
                <a:solidFill>
                  <a:srgbClr val="009F9D"/>
                </a:solidFill>
                <a:latin typeface="Tahoma"/>
                <a:cs typeface="Tahoma"/>
              </a:rPr>
              <a:t>inations</a:t>
            </a:r>
            <a:r>
              <a:rPr sz="102" b="1" baseline="55555" dirty="0">
                <a:solidFill>
                  <a:srgbClr val="009F9D"/>
                </a:solidFill>
                <a:latin typeface="Tahoma"/>
                <a:cs typeface="Tahoma"/>
              </a:rPr>
              <a:t> </a:t>
            </a:r>
            <a:r>
              <a:rPr sz="102" spc="-10" baseline="55555" dirty="0">
                <a:latin typeface="Arial"/>
                <a:cs typeface="Arial"/>
              </a:rPr>
              <a:t>and</a:t>
            </a:r>
            <a:r>
              <a:rPr sz="102" spc="5" baseline="55555" dirty="0">
                <a:latin typeface="Arial"/>
                <a:cs typeface="Arial"/>
              </a:rPr>
              <a:t> </a:t>
            </a:r>
            <a:r>
              <a:rPr sz="102" baseline="55555" dirty="0">
                <a:latin typeface="Arial"/>
                <a:cs typeface="Arial"/>
              </a:rPr>
              <a:t>why</a:t>
            </a:r>
            <a:r>
              <a:rPr sz="102" spc="322" baseline="55555" dirty="0">
                <a:latin typeface="Arial"/>
                <a:cs typeface="Arial"/>
              </a:rPr>
              <a:t>  </a:t>
            </a:r>
            <a:r>
              <a:rPr sz="100" spc="-14" dirty="0">
                <a:latin typeface="Verdana"/>
                <a:cs typeface="Verdana"/>
              </a:rPr>
              <a:t>approval.</a:t>
            </a:r>
            <a:r>
              <a:rPr sz="100" spc="3" dirty="0">
                <a:latin typeface="Verdana"/>
                <a:cs typeface="Verdana"/>
              </a:rPr>
              <a:t> </a:t>
            </a:r>
            <a:r>
              <a:rPr sz="100" spc="-7" dirty="0">
                <a:latin typeface="Verdana"/>
                <a:cs typeface="Verdana"/>
              </a:rPr>
              <a:t>Exceptions</a:t>
            </a:r>
            <a:r>
              <a:rPr sz="100" spc="-3" dirty="0">
                <a:latin typeface="Verdana"/>
                <a:cs typeface="Verdana"/>
              </a:rPr>
              <a:t> </a:t>
            </a:r>
            <a:r>
              <a:rPr sz="100" spc="-14" dirty="0">
                <a:latin typeface="Verdana"/>
                <a:cs typeface="Verdana"/>
              </a:rPr>
              <a:t>to</a:t>
            </a:r>
            <a:r>
              <a:rPr sz="100" dirty="0">
                <a:latin typeface="Verdana"/>
                <a:cs typeface="Verdana"/>
              </a:rPr>
              <a:t> </a:t>
            </a:r>
            <a:r>
              <a:rPr sz="100" spc="-17" dirty="0">
                <a:latin typeface="Verdana"/>
                <a:cs typeface="Verdana"/>
              </a:rPr>
              <a:t>thi</a:t>
            </a:r>
            <a:endParaRPr sz="100">
              <a:latin typeface="Verdana"/>
              <a:cs typeface="Verdana"/>
            </a:endParaRPr>
          </a:p>
        </p:txBody>
      </p:sp>
      <p:sp>
        <p:nvSpPr>
          <p:cNvPr id="108" name="object 108"/>
          <p:cNvSpPr txBox="1"/>
          <p:nvPr/>
        </p:nvSpPr>
        <p:spPr>
          <a:xfrm rot="21540000">
            <a:off x="5265360" y="770499"/>
            <a:ext cx="37805" cy="38472"/>
          </a:xfrm>
          <a:prstGeom prst="rect">
            <a:avLst/>
          </a:prstGeom>
        </p:spPr>
        <p:txBody>
          <a:bodyPr vert="horz" wrap="square" lIns="0" tIns="0" rIns="0" bIns="0" rtlCol="0">
            <a:spAutoFit/>
          </a:bodyPr>
          <a:lstStyle/>
          <a:p>
            <a:pPr>
              <a:lnSpc>
                <a:spcPts val="68"/>
              </a:lnSpc>
            </a:pPr>
            <a:r>
              <a:rPr sz="100" spc="-7" dirty="0">
                <a:latin typeface="Verdana"/>
                <a:cs typeface="Verdana"/>
              </a:rPr>
              <a:t>s</a:t>
            </a:r>
            <a:r>
              <a:rPr sz="100" spc="-3" dirty="0">
                <a:latin typeface="Verdana"/>
                <a:cs typeface="Verdana"/>
              </a:rPr>
              <a:t> </a:t>
            </a:r>
            <a:r>
              <a:rPr sz="100" spc="-14" dirty="0">
                <a:latin typeface="Verdana"/>
                <a:cs typeface="Verdana"/>
              </a:rPr>
              <a:t>include:</a:t>
            </a:r>
            <a:endParaRPr sz="100">
              <a:latin typeface="Verdana"/>
              <a:cs typeface="Verdana"/>
            </a:endParaRPr>
          </a:p>
        </p:txBody>
      </p:sp>
      <p:sp>
        <p:nvSpPr>
          <p:cNvPr id="109" name="object 109"/>
          <p:cNvSpPr txBox="1"/>
          <p:nvPr/>
        </p:nvSpPr>
        <p:spPr>
          <a:xfrm rot="21540000">
            <a:off x="5173358" y="791823"/>
            <a:ext cx="233090" cy="25648"/>
          </a:xfrm>
          <a:prstGeom prst="rect">
            <a:avLst/>
          </a:prstGeom>
        </p:spPr>
        <p:txBody>
          <a:bodyPr vert="horz" wrap="square" lIns="0" tIns="0" rIns="0" bIns="0" rtlCol="0">
            <a:spAutoFit/>
          </a:bodyPr>
          <a:lstStyle/>
          <a:p>
            <a:pPr marL="4762" indent="-5195">
              <a:lnSpc>
                <a:spcPts val="68"/>
              </a:lnSpc>
              <a:buChar char="•"/>
              <a:tabLst>
                <a:tab pos="5195" algn="l"/>
              </a:tabLst>
            </a:pPr>
            <a:r>
              <a:rPr sz="100" dirty="0">
                <a:latin typeface="Arial"/>
                <a:cs typeface="Arial"/>
              </a:rPr>
              <a:t>A</a:t>
            </a:r>
            <a:r>
              <a:rPr sz="100" spc="7" dirty="0">
                <a:latin typeface="Arial"/>
                <a:cs typeface="Arial"/>
              </a:rPr>
              <a:t> </a:t>
            </a:r>
            <a:r>
              <a:rPr sz="100" spc="-7" dirty="0">
                <a:latin typeface="Arial"/>
                <a:cs typeface="Arial"/>
              </a:rPr>
              <a:t>minor</a:t>
            </a:r>
            <a:r>
              <a:rPr sz="100" spc="7" dirty="0">
                <a:latin typeface="Arial"/>
                <a:cs typeface="Arial"/>
              </a:rPr>
              <a:t> </a:t>
            </a:r>
            <a:r>
              <a:rPr sz="100" spc="-7" dirty="0">
                <a:latin typeface="Arial"/>
                <a:cs typeface="Arial"/>
              </a:rPr>
              <a:t>who</a:t>
            </a:r>
            <a:r>
              <a:rPr sz="100" spc="10" dirty="0">
                <a:latin typeface="Arial"/>
                <a:cs typeface="Arial"/>
              </a:rPr>
              <a:t> </a:t>
            </a:r>
            <a:r>
              <a:rPr sz="100" spc="-7" dirty="0">
                <a:latin typeface="Arial"/>
                <a:cs typeface="Arial"/>
              </a:rPr>
              <a:t>is</a:t>
            </a:r>
            <a:r>
              <a:rPr sz="100" spc="7" dirty="0">
                <a:latin typeface="Arial"/>
                <a:cs typeface="Arial"/>
              </a:rPr>
              <a:t> </a:t>
            </a:r>
            <a:r>
              <a:rPr sz="100" spc="-7" dirty="0">
                <a:latin typeface="Arial"/>
                <a:cs typeface="Arial"/>
              </a:rPr>
              <a:t>12</a:t>
            </a:r>
            <a:r>
              <a:rPr sz="100" spc="7" dirty="0">
                <a:latin typeface="Arial"/>
                <a:cs typeface="Arial"/>
              </a:rPr>
              <a:t> </a:t>
            </a:r>
            <a:r>
              <a:rPr sz="100" spc="-7" dirty="0">
                <a:latin typeface="Arial"/>
                <a:cs typeface="Arial"/>
              </a:rPr>
              <a:t>or</a:t>
            </a:r>
            <a:r>
              <a:rPr sz="100" spc="10" dirty="0">
                <a:latin typeface="Arial"/>
                <a:cs typeface="Arial"/>
              </a:rPr>
              <a:t> </a:t>
            </a:r>
            <a:r>
              <a:rPr sz="100" spc="-7" dirty="0">
                <a:latin typeface="Arial"/>
                <a:cs typeface="Arial"/>
              </a:rPr>
              <a:t>older</a:t>
            </a:r>
            <a:r>
              <a:rPr sz="100" spc="7" dirty="0">
                <a:latin typeface="Arial"/>
                <a:cs typeface="Arial"/>
              </a:rPr>
              <a:t> </a:t>
            </a:r>
            <a:r>
              <a:rPr sz="100" spc="-7" dirty="0">
                <a:latin typeface="Arial"/>
                <a:cs typeface="Arial"/>
              </a:rPr>
              <a:t>who</a:t>
            </a:r>
            <a:r>
              <a:rPr sz="100" spc="7" dirty="0">
                <a:latin typeface="Arial"/>
                <a:cs typeface="Arial"/>
              </a:rPr>
              <a:t> </a:t>
            </a:r>
            <a:r>
              <a:rPr sz="102" spc="-10" baseline="27777" dirty="0">
                <a:latin typeface="Arial"/>
                <a:cs typeface="Arial"/>
              </a:rPr>
              <a:t>may</a:t>
            </a:r>
            <a:r>
              <a:rPr sz="102" spc="15" baseline="27777" dirty="0">
                <a:latin typeface="Arial"/>
                <a:cs typeface="Arial"/>
              </a:rPr>
              <a:t> </a:t>
            </a:r>
            <a:r>
              <a:rPr sz="102" spc="-10" baseline="27777" dirty="0">
                <a:latin typeface="Arial"/>
                <a:cs typeface="Arial"/>
              </a:rPr>
              <a:t>have</a:t>
            </a:r>
            <a:r>
              <a:rPr sz="102" spc="10" baseline="27777" dirty="0">
                <a:latin typeface="Arial"/>
                <a:cs typeface="Arial"/>
              </a:rPr>
              <a:t> </a:t>
            </a:r>
            <a:r>
              <a:rPr sz="102" spc="-10" baseline="27777" dirty="0">
                <a:latin typeface="Arial"/>
                <a:cs typeface="Arial"/>
              </a:rPr>
              <a:t>come</a:t>
            </a:r>
            <a:r>
              <a:rPr sz="102" spc="10" baseline="27777" dirty="0">
                <a:latin typeface="Arial"/>
                <a:cs typeface="Arial"/>
              </a:rPr>
              <a:t> </a:t>
            </a:r>
            <a:r>
              <a:rPr sz="102" spc="-10" baseline="27777" dirty="0">
                <a:latin typeface="Arial"/>
                <a:cs typeface="Arial"/>
              </a:rPr>
              <a:t>into</a:t>
            </a:r>
            <a:r>
              <a:rPr sz="102" spc="15" baseline="27777" dirty="0">
                <a:latin typeface="Arial"/>
                <a:cs typeface="Arial"/>
              </a:rPr>
              <a:t> </a:t>
            </a:r>
            <a:r>
              <a:rPr sz="102" spc="-10" baseline="27777" dirty="0">
                <a:latin typeface="Arial"/>
                <a:cs typeface="Arial"/>
              </a:rPr>
              <a:t>contact</a:t>
            </a:r>
            <a:endParaRPr sz="102" baseline="27777">
              <a:latin typeface="Arial"/>
              <a:cs typeface="Arial"/>
            </a:endParaRPr>
          </a:p>
        </p:txBody>
      </p:sp>
      <p:sp>
        <p:nvSpPr>
          <p:cNvPr id="110" name="object 110"/>
          <p:cNvSpPr txBox="1"/>
          <p:nvPr/>
        </p:nvSpPr>
        <p:spPr>
          <a:xfrm rot="21540000">
            <a:off x="5178878" y="803164"/>
            <a:ext cx="222706" cy="25648"/>
          </a:xfrm>
          <a:prstGeom prst="rect">
            <a:avLst/>
          </a:prstGeom>
        </p:spPr>
        <p:txBody>
          <a:bodyPr vert="horz" wrap="square" lIns="0" tIns="0" rIns="0" bIns="0" rtlCol="0">
            <a:spAutoFit/>
          </a:bodyPr>
          <a:lstStyle/>
          <a:p>
            <a:pPr>
              <a:lnSpc>
                <a:spcPts val="68"/>
              </a:lnSpc>
            </a:pPr>
            <a:r>
              <a:rPr sz="100" spc="-7" dirty="0">
                <a:latin typeface="Arial"/>
                <a:cs typeface="Arial"/>
              </a:rPr>
              <a:t>with</a:t>
            </a:r>
            <a:r>
              <a:rPr sz="100" spc="10" dirty="0">
                <a:latin typeface="Arial"/>
                <a:cs typeface="Arial"/>
              </a:rPr>
              <a:t> </a:t>
            </a:r>
            <a:r>
              <a:rPr sz="100" spc="-7" dirty="0">
                <a:latin typeface="Arial"/>
                <a:cs typeface="Arial"/>
              </a:rPr>
              <a:t>any</a:t>
            </a:r>
            <a:r>
              <a:rPr sz="100" spc="10" dirty="0">
                <a:latin typeface="Arial"/>
                <a:cs typeface="Arial"/>
              </a:rPr>
              <a:t> </a:t>
            </a:r>
            <a:r>
              <a:rPr sz="100" spc="-7" dirty="0">
                <a:latin typeface="Arial"/>
                <a:cs typeface="Arial"/>
              </a:rPr>
              <a:t>STI</a:t>
            </a:r>
            <a:r>
              <a:rPr sz="100" spc="10" dirty="0">
                <a:latin typeface="Arial"/>
                <a:cs typeface="Arial"/>
              </a:rPr>
              <a:t> </a:t>
            </a:r>
            <a:r>
              <a:rPr sz="100" spc="-7" dirty="0">
                <a:latin typeface="Arial"/>
                <a:cs typeface="Arial"/>
              </a:rPr>
              <a:t>may</a:t>
            </a:r>
            <a:r>
              <a:rPr sz="100" spc="10" dirty="0">
                <a:latin typeface="Arial"/>
                <a:cs typeface="Arial"/>
              </a:rPr>
              <a:t> </a:t>
            </a:r>
            <a:r>
              <a:rPr sz="100" spc="-7" dirty="0">
                <a:latin typeface="Arial"/>
                <a:cs typeface="Arial"/>
              </a:rPr>
              <a:t>give</a:t>
            </a:r>
            <a:r>
              <a:rPr sz="100" spc="10" dirty="0">
                <a:latin typeface="Arial"/>
                <a:cs typeface="Arial"/>
              </a:rPr>
              <a:t> </a:t>
            </a:r>
            <a:r>
              <a:rPr sz="100" spc="-7" dirty="0">
                <a:latin typeface="Arial"/>
                <a:cs typeface="Arial"/>
              </a:rPr>
              <a:t>consent</a:t>
            </a:r>
            <a:r>
              <a:rPr sz="100" spc="10" dirty="0">
                <a:latin typeface="Arial"/>
                <a:cs typeface="Arial"/>
              </a:rPr>
              <a:t> </a:t>
            </a:r>
            <a:r>
              <a:rPr sz="100" spc="-7" dirty="0">
                <a:latin typeface="Arial"/>
                <a:cs typeface="Arial"/>
              </a:rPr>
              <a:t>to</a:t>
            </a:r>
            <a:r>
              <a:rPr sz="100" spc="10" dirty="0">
                <a:latin typeface="Arial"/>
                <a:cs typeface="Arial"/>
              </a:rPr>
              <a:t> </a:t>
            </a:r>
            <a:r>
              <a:rPr sz="102" spc="-10" baseline="27777" dirty="0">
                <a:latin typeface="Arial"/>
                <a:cs typeface="Arial"/>
              </a:rPr>
              <a:t>the</a:t>
            </a:r>
            <a:r>
              <a:rPr sz="102" spc="15" baseline="27777" dirty="0">
                <a:latin typeface="Arial"/>
                <a:cs typeface="Arial"/>
              </a:rPr>
              <a:t> </a:t>
            </a:r>
            <a:r>
              <a:rPr sz="102" spc="-10" baseline="27777" dirty="0">
                <a:latin typeface="Arial"/>
                <a:cs typeface="Arial"/>
              </a:rPr>
              <a:t>furnishing</a:t>
            </a:r>
            <a:r>
              <a:rPr sz="102" spc="20" baseline="27777" dirty="0">
                <a:latin typeface="Arial"/>
                <a:cs typeface="Arial"/>
              </a:rPr>
              <a:t> </a:t>
            </a:r>
            <a:r>
              <a:rPr sz="102" baseline="27777" dirty="0">
                <a:latin typeface="Arial"/>
                <a:cs typeface="Arial"/>
              </a:rPr>
              <a:t>of</a:t>
            </a:r>
            <a:r>
              <a:rPr sz="102" spc="15" baseline="27777" dirty="0">
                <a:latin typeface="Arial"/>
                <a:cs typeface="Arial"/>
              </a:rPr>
              <a:t> </a:t>
            </a:r>
            <a:r>
              <a:rPr sz="102" spc="-10" baseline="27777" dirty="0">
                <a:latin typeface="Arial"/>
                <a:cs typeface="Arial"/>
              </a:rPr>
              <a:t>medical</a:t>
            </a:r>
            <a:endParaRPr sz="102" baseline="27777">
              <a:latin typeface="Arial"/>
              <a:cs typeface="Arial"/>
            </a:endParaRPr>
          </a:p>
        </p:txBody>
      </p:sp>
      <p:sp>
        <p:nvSpPr>
          <p:cNvPr id="111" name="object 111"/>
          <p:cNvSpPr txBox="1"/>
          <p:nvPr/>
        </p:nvSpPr>
        <p:spPr>
          <a:xfrm rot="21540000">
            <a:off x="5179275" y="814543"/>
            <a:ext cx="223572" cy="25648"/>
          </a:xfrm>
          <a:prstGeom prst="rect">
            <a:avLst/>
          </a:prstGeom>
        </p:spPr>
        <p:txBody>
          <a:bodyPr vert="horz" wrap="square" lIns="0" tIns="0" rIns="0" bIns="0" rtlCol="0">
            <a:spAutoFit/>
          </a:bodyPr>
          <a:lstStyle/>
          <a:p>
            <a:pPr>
              <a:lnSpc>
                <a:spcPts val="68"/>
              </a:lnSpc>
            </a:pPr>
            <a:r>
              <a:rPr sz="100" spc="-7" dirty="0">
                <a:latin typeface="Arial"/>
                <a:cs typeface="Arial"/>
              </a:rPr>
              <a:t>care</a:t>
            </a:r>
            <a:r>
              <a:rPr sz="100" spc="14" dirty="0">
                <a:latin typeface="Arial"/>
                <a:cs typeface="Arial"/>
              </a:rPr>
              <a:t> </a:t>
            </a:r>
            <a:r>
              <a:rPr sz="100" spc="-7" dirty="0">
                <a:latin typeface="Arial"/>
                <a:cs typeface="Arial"/>
              </a:rPr>
              <a:t>or</a:t>
            </a:r>
            <a:r>
              <a:rPr sz="100" spc="17" dirty="0">
                <a:latin typeface="Arial"/>
                <a:cs typeface="Arial"/>
              </a:rPr>
              <a:t> </a:t>
            </a:r>
            <a:r>
              <a:rPr sz="100" spc="-7" dirty="0">
                <a:latin typeface="Arial"/>
                <a:cs typeface="Arial"/>
              </a:rPr>
              <a:t>counseling</a:t>
            </a:r>
            <a:r>
              <a:rPr sz="100" spc="17" dirty="0">
                <a:latin typeface="Arial"/>
                <a:cs typeface="Arial"/>
              </a:rPr>
              <a:t> </a:t>
            </a:r>
            <a:r>
              <a:rPr sz="100" spc="-7" dirty="0">
                <a:latin typeface="Arial"/>
                <a:cs typeface="Arial"/>
              </a:rPr>
              <a:t>related</a:t>
            </a:r>
            <a:r>
              <a:rPr sz="100" spc="14" dirty="0">
                <a:latin typeface="Arial"/>
                <a:cs typeface="Arial"/>
              </a:rPr>
              <a:t> </a:t>
            </a:r>
            <a:r>
              <a:rPr sz="100" spc="-7" dirty="0">
                <a:latin typeface="Arial"/>
                <a:cs typeface="Arial"/>
              </a:rPr>
              <a:t>to</a:t>
            </a:r>
            <a:r>
              <a:rPr sz="100" spc="17" dirty="0">
                <a:latin typeface="Arial"/>
                <a:cs typeface="Arial"/>
              </a:rPr>
              <a:t> </a:t>
            </a:r>
            <a:r>
              <a:rPr sz="100" spc="-7" dirty="0">
                <a:latin typeface="Arial"/>
                <a:cs typeface="Arial"/>
              </a:rPr>
              <a:t>the</a:t>
            </a:r>
            <a:r>
              <a:rPr sz="100" spc="17" dirty="0">
                <a:latin typeface="Arial"/>
                <a:cs typeface="Arial"/>
              </a:rPr>
              <a:t> </a:t>
            </a:r>
            <a:r>
              <a:rPr sz="102" spc="-10" baseline="27777" dirty="0">
                <a:latin typeface="Arial"/>
                <a:cs typeface="Arial"/>
              </a:rPr>
              <a:t>diagnosis</a:t>
            </a:r>
            <a:r>
              <a:rPr sz="102" spc="20" baseline="27777" dirty="0">
                <a:latin typeface="Arial"/>
                <a:cs typeface="Arial"/>
              </a:rPr>
              <a:t> </a:t>
            </a:r>
            <a:r>
              <a:rPr sz="102" spc="-10" baseline="27777" dirty="0">
                <a:latin typeface="Arial"/>
                <a:cs typeface="Arial"/>
              </a:rPr>
              <a:t>or</a:t>
            </a:r>
            <a:r>
              <a:rPr sz="102" spc="25" baseline="27777" dirty="0">
                <a:latin typeface="Arial"/>
                <a:cs typeface="Arial"/>
              </a:rPr>
              <a:t> </a:t>
            </a:r>
            <a:r>
              <a:rPr sz="102" spc="-10" baseline="27777" dirty="0">
                <a:latin typeface="Arial"/>
                <a:cs typeface="Arial"/>
              </a:rPr>
              <a:t>treatment</a:t>
            </a:r>
            <a:r>
              <a:rPr sz="102" spc="25" baseline="27777" dirty="0">
                <a:latin typeface="Arial"/>
                <a:cs typeface="Arial"/>
              </a:rPr>
              <a:t> </a:t>
            </a:r>
            <a:r>
              <a:rPr sz="102" spc="-25" baseline="27777" dirty="0">
                <a:latin typeface="Arial"/>
                <a:cs typeface="Arial"/>
              </a:rPr>
              <a:t>of,</a:t>
            </a:r>
            <a:endParaRPr sz="102" baseline="27777">
              <a:latin typeface="Arial"/>
              <a:cs typeface="Arial"/>
            </a:endParaRPr>
          </a:p>
        </p:txBody>
      </p:sp>
      <p:sp>
        <p:nvSpPr>
          <p:cNvPr id="112" name="object 112"/>
          <p:cNvSpPr txBox="1"/>
          <p:nvPr/>
        </p:nvSpPr>
        <p:spPr>
          <a:xfrm rot="21540000">
            <a:off x="5179672" y="825904"/>
            <a:ext cx="225303" cy="25648"/>
          </a:xfrm>
          <a:prstGeom prst="rect">
            <a:avLst/>
          </a:prstGeom>
        </p:spPr>
        <p:txBody>
          <a:bodyPr vert="horz" wrap="square" lIns="0" tIns="0" rIns="0" bIns="0" rtlCol="0">
            <a:spAutoFit/>
          </a:bodyPr>
          <a:lstStyle/>
          <a:p>
            <a:pPr>
              <a:lnSpc>
                <a:spcPts val="68"/>
              </a:lnSpc>
            </a:pPr>
            <a:r>
              <a:rPr sz="100" spc="-14" dirty="0">
                <a:latin typeface="Verdana"/>
                <a:cs typeface="Verdana"/>
              </a:rPr>
              <a:t>or</a:t>
            </a:r>
            <a:r>
              <a:rPr sz="100" spc="14" dirty="0">
                <a:latin typeface="Verdana"/>
                <a:cs typeface="Verdana"/>
              </a:rPr>
              <a:t> </a:t>
            </a:r>
            <a:r>
              <a:rPr sz="100" spc="-14" dirty="0">
                <a:latin typeface="Verdana"/>
                <a:cs typeface="Verdana"/>
              </a:rPr>
              <a:t>vaccination</a:t>
            </a:r>
            <a:r>
              <a:rPr sz="100" spc="17" dirty="0">
                <a:latin typeface="Verdana"/>
                <a:cs typeface="Verdana"/>
              </a:rPr>
              <a:t> </a:t>
            </a:r>
            <a:r>
              <a:rPr sz="100" spc="-14" dirty="0">
                <a:latin typeface="Verdana"/>
                <a:cs typeface="Verdana"/>
              </a:rPr>
              <a:t>against,</a:t>
            </a:r>
            <a:r>
              <a:rPr sz="100" spc="17" dirty="0">
                <a:latin typeface="Verdana"/>
                <a:cs typeface="Verdana"/>
              </a:rPr>
              <a:t> </a:t>
            </a:r>
            <a:r>
              <a:rPr sz="100" spc="-7" dirty="0">
                <a:latin typeface="Verdana"/>
                <a:cs typeface="Verdana"/>
              </a:rPr>
              <a:t>an</a:t>
            </a:r>
            <a:r>
              <a:rPr sz="100" spc="17" dirty="0">
                <a:latin typeface="Verdana"/>
                <a:cs typeface="Verdana"/>
              </a:rPr>
              <a:t> </a:t>
            </a:r>
            <a:r>
              <a:rPr sz="100" spc="-7" dirty="0">
                <a:latin typeface="Verdana"/>
                <a:cs typeface="Verdana"/>
              </a:rPr>
              <a:t>STI</a:t>
            </a:r>
            <a:r>
              <a:rPr sz="100" spc="17" dirty="0">
                <a:latin typeface="Verdana"/>
                <a:cs typeface="Verdana"/>
              </a:rPr>
              <a:t> </a:t>
            </a:r>
            <a:r>
              <a:rPr sz="100" spc="-7" dirty="0">
                <a:latin typeface="Verdana"/>
                <a:cs typeface="Verdana"/>
              </a:rPr>
              <a:t>(H</a:t>
            </a:r>
            <a:r>
              <a:rPr sz="102" spc="-10" baseline="27777" dirty="0">
                <a:latin typeface="Verdana"/>
                <a:cs typeface="Verdana"/>
              </a:rPr>
              <a:t>PV</a:t>
            </a:r>
            <a:r>
              <a:rPr sz="102" spc="25" baseline="27777" dirty="0">
                <a:latin typeface="Verdana"/>
                <a:cs typeface="Verdana"/>
              </a:rPr>
              <a:t> </a:t>
            </a:r>
            <a:r>
              <a:rPr sz="102" spc="-20" baseline="27777" dirty="0">
                <a:latin typeface="Verdana"/>
                <a:cs typeface="Verdana"/>
              </a:rPr>
              <a:t>or</a:t>
            </a:r>
            <a:r>
              <a:rPr sz="102" spc="25" baseline="27777" dirty="0">
                <a:latin typeface="Verdana"/>
                <a:cs typeface="Verdana"/>
              </a:rPr>
              <a:t> </a:t>
            </a:r>
            <a:r>
              <a:rPr sz="102" spc="-20" baseline="27777" dirty="0">
                <a:latin typeface="Verdana"/>
                <a:cs typeface="Verdana"/>
              </a:rPr>
              <a:t>Hepatitis</a:t>
            </a:r>
            <a:r>
              <a:rPr sz="102" spc="25" baseline="27777" dirty="0">
                <a:latin typeface="Verdana"/>
                <a:cs typeface="Verdana"/>
              </a:rPr>
              <a:t> </a:t>
            </a:r>
            <a:r>
              <a:rPr sz="102" spc="-10" baseline="27777" dirty="0">
                <a:latin typeface="Verdana"/>
                <a:cs typeface="Verdana"/>
              </a:rPr>
              <a:t>B</a:t>
            </a:r>
            <a:r>
              <a:rPr sz="102" spc="25" baseline="27777" dirty="0">
                <a:latin typeface="Verdana"/>
                <a:cs typeface="Verdana"/>
              </a:rPr>
              <a:t> </a:t>
            </a:r>
            <a:r>
              <a:rPr sz="102" spc="-10" baseline="27777" dirty="0">
                <a:latin typeface="Verdana"/>
                <a:cs typeface="Verdana"/>
              </a:rPr>
              <a:t>vaccine)</a:t>
            </a:r>
            <a:endParaRPr sz="102" baseline="27777">
              <a:latin typeface="Verdana"/>
              <a:cs typeface="Verdana"/>
            </a:endParaRPr>
          </a:p>
        </p:txBody>
      </p:sp>
      <p:sp>
        <p:nvSpPr>
          <p:cNvPr id="113" name="object 113"/>
          <p:cNvSpPr txBox="1"/>
          <p:nvPr/>
        </p:nvSpPr>
        <p:spPr>
          <a:xfrm rot="21540000">
            <a:off x="5175031" y="840893"/>
            <a:ext cx="182047" cy="25648"/>
          </a:xfrm>
          <a:prstGeom prst="rect">
            <a:avLst/>
          </a:prstGeom>
        </p:spPr>
        <p:txBody>
          <a:bodyPr vert="horz" wrap="square" lIns="0" tIns="0" rIns="0" bIns="0" rtlCol="0">
            <a:spAutoFit/>
          </a:bodyPr>
          <a:lstStyle/>
          <a:p>
            <a:pPr marL="4762" indent="-5195">
              <a:lnSpc>
                <a:spcPts val="68"/>
              </a:lnSpc>
              <a:buChar char="•"/>
              <a:tabLst>
                <a:tab pos="5195" algn="l"/>
              </a:tabLst>
            </a:pPr>
            <a:r>
              <a:rPr sz="100" spc="-7" dirty="0">
                <a:latin typeface="Arial"/>
                <a:cs typeface="Arial"/>
              </a:rPr>
              <a:t>Minors</a:t>
            </a:r>
            <a:r>
              <a:rPr sz="100" spc="10" dirty="0">
                <a:latin typeface="Arial"/>
                <a:cs typeface="Arial"/>
              </a:rPr>
              <a:t> </a:t>
            </a:r>
            <a:r>
              <a:rPr sz="100" spc="-7" dirty="0">
                <a:latin typeface="Arial"/>
                <a:cs typeface="Arial"/>
              </a:rPr>
              <a:t>who</a:t>
            </a:r>
            <a:r>
              <a:rPr sz="100" spc="14" dirty="0">
                <a:latin typeface="Arial"/>
                <a:cs typeface="Arial"/>
              </a:rPr>
              <a:t> </a:t>
            </a:r>
            <a:r>
              <a:rPr sz="100" spc="-7" dirty="0">
                <a:latin typeface="Arial"/>
                <a:cs typeface="Arial"/>
              </a:rPr>
              <a:t>are</a:t>
            </a:r>
            <a:r>
              <a:rPr sz="100" spc="10" dirty="0">
                <a:latin typeface="Arial"/>
                <a:cs typeface="Arial"/>
              </a:rPr>
              <a:t> </a:t>
            </a:r>
            <a:r>
              <a:rPr sz="100" spc="-7" dirty="0">
                <a:latin typeface="Arial"/>
                <a:cs typeface="Arial"/>
              </a:rPr>
              <a:t>married,</a:t>
            </a:r>
            <a:r>
              <a:rPr sz="100" spc="14" dirty="0">
                <a:latin typeface="Arial"/>
                <a:cs typeface="Arial"/>
              </a:rPr>
              <a:t> </a:t>
            </a:r>
            <a:r>
              <a:rPr sz="100" spc="-7" dirty="0">
                <a:latin typeface="Arial"/>
                <a:cs typeface="Arial"/>
              </a:rPr>
              <a:t>pregna</a:t>
            </a:r>
            <a:r>
              <a:rPr sz="102" spc="-10" baseline="27777" dirty="0">
                <a:latin typeface="Arial"/>
                <a:cs typeface="Arial"/>
              </a:rPr>
              <a:t>nt,</a:t>
            </a:r>
            <a:r>
              <a:rPr sz="102" spc="15" baseline="27777" dirty="0">
                <a:latin typeface="Arial"/>
                <a:cs typeface="Arial"/>
              </a:rPr>
              <a:t> </a:t>
            </a:r>
            <a:r>
              <a:rPr sz="102" spc="-10" baseline="27777" dirty="0">
                <a:latin typeface="Arial"/>
                <a:cs typeface="Arial"/>
              </a:rPr>
              <a:t>or</a:t>
            </a:r>
            <a:r>
              <a:rPr sz="102" spc="20" baseline="27777" dirty="0">
                <a:latin typeface="Arial"/>
                <a:cs typeface="Arial"/>
              </a:rPr>
              <a:t> </a:t>
            </a:r>
            <a:r>
              <a:rPr sz="102" baseline="27777" dirty="0">
                <a:latin typeface="Arial"/>
                <a:cs typeface="Arial"/>
              </a:rPr>
              <a:t>a</a:t>
            </a:r>
            <a:r>
              <a:rPr sz="102" spc="15" baseline="27777" dirty="0">
                <a:latin typeface="Arial"/>
                <a:cs typeface="Arial"/>
              </a:rPr>
              <a:t> </a:t>
            </a:r>
            <a:r>
              <a:rPr sz="102" spc="-10" baseline="27777" dirty="0">
                <a:latin typeface="Arial"/>
                <a:cs typeface="Arial"/>
              </a:rPr>
              <a:t>parent</a:t>
            </a:r>
            <a:endParaRPr sz="102" baseline="27777">
              <a:latin typeface="Arial"/>
              <a:cs typeface="Arial"/>
            </a:endParaRPr>
          </a:p>
        </p:txBody>
      </p:sp>
      <p:sp>
        <p:nvSpPr>
          <p:cNvPr id="114" name="object 114"/>
          <p:cNvSpPr txBox="1"/>
          <p:nvPr/>
        </p:nvSpPr>
        <p:spPr>
          <a:xfrm rot="21540000">
            <a:off x="5175540" y="854610"/>
            <a:ext cx="221841" cy="25648"/>
          </a:xfrm>
          <a:prstGeom prst="rect">
            <a:avLst/>
          </a:prstGeom>
        </p:spPr>
        <p:txBody>
          <a:bodyPr vert="horz" wrap="square" lIns="0" tIns="0" rIns="0" bIns="0" rtlCol="0">
            <a:spAutoFit/>
          </a:bodyPr>
          <a:lstStyle/>
          <a:p>
            <a:pPr marL="4762" indent="-5195">
              <a:lnSpc>
                <a:spcPts val="68"/>
              </a:lnSpc>
              <a:buFont typeface="Arial"/>
              <a:buChar char="•"/>
              <a:tabLst>
                <a:tab pos="5195" algn="l"/>
              </a:tabLst>
            </a:pPr>
            <a:r>
              <a:rPr sz="100" spc="-7" dirty="0">
                <a:latin typeface="Verdana"/>
                <a:cs typeface="Verdana"/>
              </a:rPr>
              <a:t>Patient</a:t>
            </a:r>
            <a:r>
              <a:rPr sz="100" spc="14" dirty="0">
                <a:latin typeface="Verdana"/>
                <a:cs typeface="Verdana"/>
              </a:rPr>
              <a:t> </a:t>
            </a:r>
            <a:r>
              <a:rPr sz="100" spc="-7" dirty="0">
                <a:latin typeface="Verdana"/>
                <a:cs typeface="Verdana"/>
              </a:rPr>
              <a:t>is</a:t>
            </a:r>
            <a:r>
              <a:rPr sz="100" spc="17" dirty="0">
                <a:latin typeface="Verdana"/>
                <a:cs typeface="Verdana"/>
              </a:rPr>
              <a:t> </a:t>
            </a:r>
            <a:r>
              <a:rPr sz="100" spc="-7" dirty="0">
                <a:latin typeface="Verdana"/>
                <a:cs typeface="Verdana"/>
              </a:rPr>
              <a:t>an</a:t>
            </a:r>
            <a:r>
              <a:rPr sz="100" spc="17" dirty="0">
                <a:latin typeface="Verdana"/>
                <a:cs typeface="Verdana"/>
              </a:rPr>
              <a:t> </a:t>
            </a:r>
            <a:r>
              <a:rPr sz="100" spc="-14" dirty="0">
                <a:latin typeface="Verdana"/>
                <a:cs typeface="Verdana"/>
              </a:rPr>
              <a:t>unaccompanied</a:t>
            </a:r>
            <a:r>
              <a:rPr sz="100" spc="17" dirty="0">
                <a:latin typeface="Verdana"/>
                <a:cs typeface="Verdana"/>
              </a:rPr>
              <a:t> </a:t>
            </a:r>
            <a:r>
              <a:rPr sz="100" spc="-14" dirty="0">
                <a:latin typeface="Verdana"/>
                <a:cs typeface="Verdana"/>
              </a:rPr>
              <a:t>m</a:t>
            </a:r>
            <a:r>
              <a:rPr sz="102" spc="-20" baseline="27777" dirty="0">
                <a:latin typeface="Verdana"/>
                <a:cs typeface="Verdana"/>
              </a:rPr>
              <a:t>inor</a:t>
            </a:r>
            <a:r>
              <a:rPr sz="102" spc="25" baseline="27777" dirty="0">
                <a:latin typeface="Verdana"/>
                <a:cs typeface="Verdana"/>
              </a:rPr>
              <a:t> </a:t>
            </a:r>
            <a:r>
              <a:rPr sz="102" spc="-20" baseline="27777" dirty="0">
                <a:latin typeface="Verdana"/>
                <a:cs typeface="Verdana"/>
              </a:rPr>
              <a:t>seeking</a:t>
            </a:r>
            <a:r>
              <a:rPr sz="102" spc="25" baseline="27777" dirty="0">
                <a:latin typeface="Verdana"/>
                <a:cs typeface="Verdana"/>
              </a:rPr>
              <a:t> </a:t>
            </a:r>
            <a:r>
              <a:rPr sz="102" spc="-20" baseline="27777" dirty="0">
                <a:latin typeface="Verdana"/>
                <a:cs typeface="Verdana"/>
              </a:rPr>
              <a:t>care.</a:t>
            </a:r>
            <a:r>
              <a:rPr sz="102" spc="25" baseline="27777" dirty="0">
                <a:latin typeface="Verdana"/>
                <a:cs typeface="Verdana"/>
              </a:rPr>
              <a:t> </a:t>
            </a:r>
            <a:r>
              <a:rPr sz="102" spc="-10" baseline="27777" dirty="0">
                <a:latin typeface="Verdana"/>
                <a:cs typeface="Verdana"/>
              </a:rPr>
              <a:t>This</a:t>
            </a:r>
            <a:r>
              <a:rPr sz="102" spc="25" baseline="27777" dirty="0">
                <a:latin typeface="Verdana"/>
                <a:cs typeface="Verdana"/>
              </a:rPr>
              <a:t> </a:t>
            </a:r>
            <a:r>
              <a:rPr sz="102" spc="-25" baseline="27777" dirty="0">
                <a:latin typeface="Verdana"/>
                <a:cs typeface="Verdana"/>
              </a:rPr>
              <a:t>is</a:t>
            </a:r>
            <a:endParaRPr sz="102" baseline="27777">
              <a:latin typeface="Verdana"/>
              <a:cs typeface="Verdana"/>
            </a:endParaRPr>
          </a:p>
        </p:txBody>
      </p:sp>
      <p:sp>
        <p:nvSpPr>
          <p:cNvPr id="115" name="object 115"/>
          <p:cNvSpPr txBox="1"/>
          <p:nvPr/>
        </p:nvSpPr>
        <p:spPr>
          <a:xfrm rot="21540000">
            <a:off x="5181062" y="865825"/>
            <a:ext cx="221409" cy="25648"/>
          </a:xfrm>
          <a:prstGeom prst="rect">
            <a:avLst/>
          </a:prstGeom>
        </p:spPr>
        <p:txBody>
          <a:bodyPr vert="horz" wrap="square" lIns="0" tIns="0" rIns="0" bIns="0" rtlCol="0">
            <a:spAutoFit/>
          </a:bodyPr>
          <a:lstStyle/>
          <a:p>
            <a:pPr>
              <a:lnSpc>
                <a:spcPts val="68"/>
              </a:lnSpc>
            </a:pPr>
            <a:r>
              <a:rPr sz="100" dirty="0">
                <a:latin typeface="Arial"/>
                <a:cs typeface="Arial"/>
              </a:rPr>
              <a:t>a</a:t>
            </a:r>
            <a:r>
              <a:rPr sz="100" spc="3" dirty="0">
                <a:latin typeface="Arial"/>
                <a:cs typeface="Arial"/>
              </a:rPr>
              <a:t> </a:t>
            </a:r>
            <a:r>
              <a:rPr sz="100" spc="-7" dirty="0">
                <a:latin typeface="Arial"/>
                <a:cs typeface="Arial"/>
              </a:rPr>
              <a:t>person</a:t>
            </a:r>
            <a:r>
              <a:rPr sz="100" spc="7" dirty="0">
                <a:latin typeface="Arial"/>
                <a:cs typeface="Arial"/>
              </a:rPr>
              <a:t> </a:t>
            </a:r>
            <a:r>
              <a:rPr sz="100" dirty="0">
                <a:latin typeface="Arial"/>
                <a:cs typeface="Arial"/>
              </a:rPr>
              <a:t>at</a:t>
            </a:r>
            <a:r>
              <a:rPr sz="100" spc="7" dirty="0">
                <a:latin typeface="Arial"/>
                <a:cs typeface="Arial"/>
              </a:rPr>
              <a:t> </a:t>
            </a:r>
            <a:r>
              <a:rPr sz="100" spc="-7" dirty="0">
                <a:latin typeface="Arial"/>
                <a:cs typeface="Arial"/>
              </a:rPr>
              <a:t>least</a:t>
            </a:r>
            <a:r>
              <a:rPr sz="100" spc="7" dirty="0">
                <a:latin typeface="Arial"/>
                <a:cs typeface="Arial"/>
              </a:rPr>
              <a:t> </a:t>
            </a:r>
            <a:r>
              <a:rPr sz="100" spc="-7" dirty="0">
                <a:latin typeface="Arial"/>
                <a:cs typeface="Arial"/>
              </a:rPr>
              <a:t>14</a:t>
            </a:r>
            <a:r>
              <a:rPr sz="100" spc="7" dirty="0">
                <a:latin typeface="Arial"/>
                <a:cs typeface="Arial"/>
              </a:rPr>
              <a:t> </a:t>
            </a:r>
            <a:r>
              <a:rPr sz="100" spc="-7" dirty="0">
                <a:latin typeface="Arial"/>
                <a:cs typeface="Arial"/>
              </a:rPr>
              <a:t>years</a:t>
            </a:r>
            <a:r>
              <a:rPr sz="100" spc="7" dirty="0">
                <a:latin typeface="Arial"/>
                <a:cs typeface="Arial"/>
              </a:rPr>
              <a:t> </a:t>
            </a:r>
            <a:r>
              <a:rPr sz="100" dirty="0">
                <a:latin typeface="Arial"/>
                <a:cs typeface="Arial"/>
              </a:rPr>
              <a:t>of</a:t>
            </a:r>
            <a:r>
              <a:rPr sz="100" spc="7" dirty="0">
                <a:latin typeface="Arial"/>
                <a:cs typeface="Arial"/>
              </a:rPr>
              <a:t> </a:t>
            </a:r>
            <a:r>
              <a:rPr sz="100" spc="-7" dirty="0">
                <a:latin typeface="Arial"/>
                <a:cs typeface="Arial"/>
              </a:rPr>
              <a:t>age</a:t>
            </a:r>
            <a:r>
              <a:rPr sz="100" spc="7" dirty="0">
                <a:latin typeface="Arial"/>
                <a:cs typeface="Arial"/>
              </a:rPr>
              <a:t> </a:t>
            </a:r>
            <a:r>
              <a:rPr sz="102" spc="-10" baseline="27777" dirty="0">
                <a:latin typeface="Arial"/>
                <a:cs typeface="Arial"/>
              </a:rPr>
              <a:t>but</a:t>
            </a:r>
            <a:r>
              <a:rPr sz="102" spc="10" baseline="27777" dirty="0">
                <a:latin typeface="Arial"/>
                <a:cs typeface="Arial"/>
              </a:rPr>
              <a:t> </a:t>
            </a:r>
            <a:r>
              <a:rPr sz="102" spc="-10" baseline="27777" dirty="0">
                <a:latin typeface="Arial"/>
                <a:cs typeface="Arial"/>
              </a:rPr>
              <a:t>less</a:t>
            </a:r>
            <a:r>
              <a:rPr sz="102" spc="10" baseline="27777" dirty="0">
                <a:latin typeface="Arial"/>
                <a:cs typeface="Arial"/>
              </a:rPr>
              <a:t> </a:t>
            </a:r>
            <a:r>
              <a:rPr sz="102" spc="-10" baseline="27777" dirty="0">
                <a:latin typeface="Arial"/>
                <a:cs typeface="Arial"/>
              </a:rPr>
              <a:t>than</a:t>
            </a:r>
            <a:r>
              <a:rPr sz="102" spc="10" baseline="27777" dirty="0">
                <a:latin typeface="Arial"/>
                <a:cs typeface="Arial"/>
              </a:rPr>
              <a:t> </a:t>
            </a:r>
            <a:r>
              <a:rPr sz="102" spc="-10" baseline="27777" dirty="0">
                <a:latin typeface="Arial"/>
                <a:cs typeface="Arial"/>
              </a:rPr>
              <a:t>18</a:t>
            </a:r>
            <a:r>
              <a:rPr sz="102" spc="10" baseline="27777" dirty="0">
                <a:latin typeface="Arial"/>
                <a:cs typeface="Arial"/>
              </a:rPr>
              <a:t> </a:t>
            </a:r>
            <a:r>
              <a:rPr sz="102" spc="-10" baseline="27777" dirty="0">
                <a:latin typeface="Arial"/>
                <a:cs typeface="Arial"/>
              </a:rPr>
              <a:t>years</a:t>
            </a:r>
            <a:r>
              <a:rPr sz="102" spc="10" baseline="27777" dirty="0">
                <a:latin typeface="Arial"/>
                <a:cs typeface="Arial"/>
              </a:rPr>
              <a:t> </a:t>
            </a:r>
            <a:r>
              <a:rPr sz="102" spc="-25" baseline="27777" dirty="0">
                <a:latin typeface="Arial"/>
                <a:cs typeface="Arial"/>
              </a:rPr>
              <a:t>of</a:t>
            </a:r>
            <a:endParaRPr sz="102" baseline="27777">
              <a:latin typeface="Arial"/>
              <a:cs typeface="Arial"/>
            </a:endParaRPr>
          </a:p>
        </p:txBody>
      </p:sp>
      <p:sp>
        <p:nvSpPr>
          <p:cNvPr id="116" name="object 116"/>
          <p:cNvSpPr txBox="1"/>
          <p:nvPr/>
        </p:nvSpPr>
        <p:spPr>
          <a:xfrm rot="21540000">
            <a:off x="5181461" y="877125"/>
            <a:ext cx="227898" cy="25648"/>
          </a:xfrm>
          <a:prstGeom prst="rect">
            <a:avLst/>
          </a:prstGeom>
        </p:spPr>
        <p:txBody>
          <a:bodyPr vert="horz" wrap="square" lIns="0" tIns="0" rIns="0" bIns="0" rtlCol="0">
            <a:spAutoFit/>
          </a:bodyPr>
          <a:lstStyle/>
          <a:p>
            <a:pPr>
              <a:lnSpc>
                <a:spcPts val="68"/>
              </a:lnSpc>
            </a:pPr>
            <a:r>
              <a:rPr sz="100" spc="-7" dirty="0">
                <a:latin typeface="Arial"/>
                <a:cs typeface="Arial"/>
              </a:rPr>
              <a:t>age</a:t>
            </a:r>
            <a:r>
              <a:rPr sz="100" spc="10" dirty="0">
                <a:latin typeface="Arial"/>
                <a:cs typeface="Arial"/>
              </a:rPr>
              <a:t> </a:t>
            </a:r>
            <a:r>
              <a:rPr sz="100" spc="-7" dirty="0">
                <a:latin typeface="Arial"/>
                <a:cs typeface="Arial"/>
              </a:rPr>
              <a:t>who</a:t>
            </a:r>
            <a:r>
              <a:rPr sz="100" spc="10" dirty="0">
                <a:latin typeface="Arial"/>
                <a:cs typeface="Arial"/>
              </a:rPr>
              <a:t> </a:t>
            </a:r>
            <a:r>
              <a:rPr sz="100" spc="-7" dirty="0">
                <a:latin typeface="Arial"/>
                <a:cs typeface="Arial"/>
              </a:rPr>
              <a:t>is</a:t>
            </a:r>
            <a:r>
              <a:rPr sz="100" spc="10" dirty="0">
                <a:latin typeface="Arial"/>
                <a:cs typeface="Arial"/>
              </a:rPr>
              <a:t> </a:t>
            </a:r>
            <a:r>
              <a:rPr sz="100" spc="-7" dirty="0">
                <a:latin typeface="Arial"/>
                <a:cs typeface="Arial"/>
              </a:rPr>
              <a:t>living</a:t>
            </a:r>
            <a:r>
              <a:rPr sz="100" spc="14" dirty="0">
                <a:latin typeface="Arial"/>
                <a:cs typeface="Arial"/>
              </a:rPr>
              <a:t> </a:t>
            </a:r>
            <a:r>
              <a:rPr sz="100" spc="-7" dirty="0">
                <a:latin typeface="Arial"/>
                <a:cs typeface="Arial"/>
              </a:rPr>
              <a:t>separate</a:t>
            </a:r>
            <a:r>
              <a:rPr sz="100" spc="10" dirty="0">
                <a:latin typeface="Arial"/>
                <a:cs typeface="Arial"/>
              </a:rPr>
              <a:t> </a:t>
            </a:r>
            <a:r>
              <a:rPr sz="100" spc="-7" dirty="0">
                <a:latin typeface="Arial"/>
                <a:cs typeface="Arial"/>
              </a:rPr>
              <a:t>and</a:t>
            </a:r>
            <a:r>
              <a:rPr sz="100" spc="10" dirty="0">
                <a:latin typeface="Arial"/>
                <a:cs typeface="Arial"/>
              </a:rPr>
              <a:t> </a:t>
            </a:r>
            <a:r>
              <a:rPr sz="100" spc="-7" dirty="0">
                <a:latin typeface="Arial"/>
                <a:cs typeface="Arial"/>
              </a:rPr>
              <a:t>ap</a:t>
            </a:r>
            <a:r>
              <a:rPr sz="102" spc="-10" baseline="27777" dirty="0">
                <a:latin typeface="Arial"/>
                <a:cs typeface="Arial"/>
              </a:rPr>
              <a:t>art</a:t>
            </a:r>
            <a:r>
              <a:rPr sz="102" spc="15" baseline="27777" dirty="0">
                <a:latin typeface="Arial"/>
                <a:cs typeface="Arial"/>
              </a:rPr>
              <a:t> </a:t>
            </a:r>
            <a:r>
              <a:rPr sz="102" spc="-10" baseline="27777" dirty="0">
                <a:latin typeface="Arial"/>
                <a:cs typeface="Arial"/>
              </a:rPr>
              <a:t>from</a:t>
            </a:r>
            <a:r>
              <a:rPr sz="102" spc="20" baseline="27777" dirty="0">
                <a:latin typeface="Arial"/>
                <a:cs typeface="Arial"/>
              </a:rPr>
              <a:t> </a:t>
            </a:r>
            <a:r>
              <a:rPr sz="102" spc="-10" baseline="27777" dirty="0">
                <a:latin typeface="Arial"/>
                <a:cs typeface="Arial"/>
              </a:rPr>
              <a:t>his</a:t>
            </a:r>
            <a:r>
              <a:rPr sz="102" spc="15" baseline="27777" dirty="0">
                <a:latin typeface="Arial"/>
                <a:cs typeface="Arial"/>
              </a:rPr>
              <a:t> </a:t>
            </a:r>
            <a:r>
              <a:rPr sz="102" spc="-10" baseline="27777" dirty="0">
                <a:latin typeface="Arial"/>
                <a:cs typeface="Arial"/>
              </a:rPr>
              <a:t>or</a:t>
            </a:r>
            <a:r>
              <a:rPr sz="102" spc="15" baseline="27777" dirty="0">
                <a:latin typeface="Arial"/>
                <a:cs typeface="Arial"/>
              </a:rPr>
              <a:t> </a:t>
            </a:r>
            <a:r>
              <a:rPr sz="102" spc="-10" baseline="27777" dirty="0">
                <a:latin typeface="Arial"/>
                <a:cs typeface="Arial"/>
              </a:rPr>
              <a:t>her</a:t>
            </a:r>
            <a:r>
              <a:rPr sz="102" spc="20" baseline="27777" dirty="0">
                <a:latin typeface="Arial"/>
                <a:cs typeface="Arial"/>
              </a:rPr>
              <a:t> </a:t>
            </a:r>
            <a:r>
              <a:rPr sz="102" spc="-10" baseline="27777" dirty="0">
                <a:latin typeface="Arial"/>
                <a:cs typeface="Arial"/>
              </a:rPr>
              <a:t>parents</a:t>
            </a:r>
            <a:endParaRPr sz="102" baseline="27777">
              <a:latin typeface="Arial"/>
              <a:cs typeface="Arial"/>
            </a:endParaRPr>
          </a:p>
        </p:txBody>
      </p:sp>
      <p:sp>
        <p:nvSpPr>
          <p:cNvPr id="117" name="object 117"/>
          <p:cNvSpPr txBox="1"/>
          <p:nvPr/>
        </p:nvSpPr>
        <p:spPr>
          <a:xfrm rot="21540000">
            <a:off x="5181857" y="888592"/>
            <a:ext cx="221841" cy="25648"/>
          </a:xfrm>
          <a:prstGeom prst="rect">
            <a:avLst/>
          </a:prstGeom>
        </p:spPr>
        <p:txBody>
          <a:bodyPr vert="horz" wrap="square" lIns="0" tIns="0" rIns="0" bIns="0" rtlCol="0">
            <a:spAutoFit/>
          </a:bodyPr>
          <a:lstStyle/>
          <a:p>
            <a:pPr>
              <a:lnSpc>
                <a:spcPts val="68"/>
              </a:lnSpc>
            </a:pPr>
            <a:r>
              <a:rPr sz="100" spc="-7" dirty="0">
                <a:latin typeface="Arial"/>
                <a:cs typeface="Arial"/>
              </a:rPr>
              <a:t>or</a:t>
            </a:r>
            <a:r>
              <a:rPr sz="100" spc="14" dirty="0">
                <a:latin typeface="Arial"/>
                <a:cs typeface="Arial"/>
              </a:rPr>
              <a:t> </a:t>
            </a:r>
            <a:r>
              <a:rPr sz="100" spc="-7" dirty="0">
                <a:latin typeface="Arial"/>
                <a:cs typeface="Arial"/>
              </a:rPr>
              <a:t>legal</a:t>
            </a:r>
            <a:r>
              <a:rPr sz="100" spc="14" dirty="0">
                <a:latin typeface="Arial"/>
                <a:cs typeface="Arial"/>
              </a:rPr>
              <a:t> </a:t>
            </a:r>
            <a:r>
              <a:rPr sz="100" spc="-7" dirty="0">
                <a:latin typeface="Arial"/>
                <a:cs typeface="Arial"/>
              </a:rPr>
              <a:t>guardian,</a:t>
            </a:r>
            <a:r>
              <a:rPr sz="100" spc="14" dirty="0">
                <a:latin typeface="Arial"/>
                <a:cs typeface="Arial"/>
              </a:rPr>
              <a:t> </a:t>
            </a:r>
            <a:r>
              <a:rPr sz="100" spc="-7" dirty="0">
                <a:latin typeface="Arial"/>
                <a:cs typeface="Arial"/>
              </a:rPr>
              <a:t>whether</a:t>
            </a:r>
            <a:r>
              <a:rPr sz="100" spc="14" dirty="0">
                <a:latin typeface="Arial"/>
                <a:cs typeface="Arial"/>
              </a:rPr>
              <a:t> </a:t>
            </a:r>
            <a:r>
              <a:rPr sz="100" spc="-7" dirty="0">
                <a:latin typeface="Arial"/>
                <a:cs typeface="Arial"/>
              </a:rPr>
              <a:t>with</a:t>
            </a:r>
            <a:r>
              <a:rPr sz="100" spc="14" dirty="0">
                <a:latin typeface="Arial"/>
                <a:cs typeface="Arial"/>
              </a:rPr>
              <a:t> </a:t>
            </a:r>
            <a:r>
              <a:rPr sz="100" spc="-7" dirty="0">
                <a:latin typeface="Arial"/>
                <a:cs typeface="Arial"/>
              </a:rPr>
              <a:t>o</a:t>
            </a:r>
            <a:r>
              <a:rPr sz="102" spc="-10" baseline="27777" dirty="0">
                <a:latin typeface="Arial"/>
                <a:cs typeface="Arial"/>
              </a:rPr>
              <a:t>r</a:t>
            </a:r>
            <a:r>
              <a:rPr sz="102" spc="20" baseline="27777" dirty="0">
                <a:latin typeface="Arial"/>
                <a:cs typeface="Arial"/>
              </a:rPr>
              <a:t> </a:t>
            </a:r>
            <a:r>
              <a:rPr sz="102" spc="-10" baseline="27777" dirty="0">
                <a:latin typeface="Arial"/>
                <a:cs typeface="Arial"/>
              </a:rPr>
              <a:t>without</a:t>
            </a:r>
            <a:r>
              <a:rPr sz="102" spc="20" baseline="27777" dirty="0">
                <a:latin typeface="Arial"/>
                <a:cs typeface="Arial"/>
              </a:rPr>
              <a:t> </a:t>
            </a:r>
            <a:r>
              <a:rPr sz="102" spc="-10" baseline="27777" dirty="0">
                <a:latin typeface="Arial"/>
                <a:cs typeface="Arial"/>
              </a:rPr>
              <a:t>the</a:t>
            </a:r>
            <a:r>
              <a:rPr sz="102" spc="20" baseline="27777" dirty="0">
                <a:latin typeface="Arial"/>
                <a:cs typeface="Arial"/>
              </a:rPr>
              <a:t> </a:t>
            </a:r>
            <a:r>
              <a:rPr sz="102" spc="-10" baseline="27777" dirty="0">
                <a:latin typeface="Arial"/>
                <a:cs typeface="Arial"/>
              </a:rPr>
              <a:t>consent</a:t>
            </a:r>
            <a:r>
              <a:rPr sz="102" spc="20" baseline="27777" dirty="0">
                <a:latin typeface="Arial"/>
                <a:cs typeface="Arial"/>
              </a:rPr>
              <a:t> </a:t>
            </a:r>
            <a:r>
              <a:rPr sz="102" spc="-10" baseline="27777" dirty="0">
                <a:latin typeface="Arial"/>
                <a:cs typeface="Arial"/>
              </a:rPr>
              <a:t>of</a:t>
            </a:r>
            <a:r>
              <a:rPr sz="102" spc="25" baseline="27777" dirty="0">
                <a:latin typeface="Arial"/>
                <a:cs typeface="Arial"/>
              </a:rPr>
              <a:t> </a:t>
            </a:r>
            <a:r>
              <a:rPr sz="102" spc="-51" baseline="27777" dirty="0">
                <a:latin typeface="Arial"/>
                <a:cs typeface="Arial"/>
              </a:rPr>
              <a:t>a</a:t>
            </a:r>
            <a:endParaRPr sz="102" baseline="27777">
              <a:latin typeface="Arial"/>
              <a:cs typeface="Arial"/>
            </a:endParaRPr>
          </a:p>
        </p:txBody>
      </p:sp>
      <p:sp>
        <p:nvSpPr>
          <p:cNvPr id="118" name="object 118"/>
          <p:cNvSpPr txBox="1"/>
          <p:nvPr/>
        </p:nvSpPr>
        <p:spPr>
          <a:xfrm rot="21540000">
            <a:off x="5182255" y="899913"/>
            <a:ext cx="227033" cy="25648"/>
          </a:xfrm>
          <a:prstGeom prst="rect">
            <a:avLst/>
          </a:prstGeom>
        </p:spPr>
        <p:txBody>
          <a:bodyPr vert="horz" wrap="square" lIns="0" tIns="0" rIns="0" bIns="0" rtlCol="0">
            <a:spAutoFit/>
          </a:bodyPr>
          <a:lstStyle/>
          <a:p>
            <a:pPr>
              <a:lnSpc>
                <a:spcPts val="68"/>
              </a:lnSpc>
            </a:pPr>
            <a:r>
              <a:rPr sz="100" spc="-7" dirty="0">
                <a:latin typeface="Arial"/>
                <a:cs typeface="Arial"/>
              </a:rPr>
              <a:t>parent</a:t>
            </a:r>
            <a:r>
              <a:rPr sz="100" spc="10" dirty="0">
                <a:latin typeface="Arial"/>
                <a:cs typeface="Arial"/>
              </a:rPr>
              <a:t> </a:t>
            </a:r>
            <a:r>
              <a:rPr sz="100" spc="-7" dirty="0">
                <a:latin typeface="Arial"/>
                <a:cs typeface="Arial"/>
              </a:rPr>
              <a:t>or</a:t>
            </a:r>
            <a:r>
              <a:rPr sz="100" spc="14" dirty="0">
                <a:latin typeface="Arial"/>
                <a:cs typeface="Arial"/>
              </a:rPr>
              <a:t> </a:t>
            </a:r>
            <a:r>
              <a:rPr sz="100" spc="-7" dirty="0">
                <a:latin typeface="Arial"/>
                <a:cs typeface="Arial"/>
              </a:rPr>
              <a:t>legal</a:t>
            </a:r>
            <a:r>
              <a:rPr sz="100" spc="14" dirty="0">
                <a:latin typeface="Arial"/>
                <a:cs typeface="Arial"/>
              </a:rPr>
              <a:t> </a:t>
            </a:r>
            <a:r>
              <a:rPr sz="100" spc="-7" dirty="0">
                <a:latin typeface="Arial"/>
                <a:cs typeface="Arial"/>
              </a:rPr>
              <a:t>guardian</a:t>
            </a:r>
            <a:r>
              <a:rPr sz="100" spc="10" dirty="0">
                <a:latin typeface="Arial"/>
                <a:cs typeface="Arial"/>
              </a:rPr>
              <a:t> </a:t>
            </a:r>
            <a:r>
              <a:rPr sz="100" spc="-7" dirty="0">
                <a:latin typeface="Arial"/>
                <a:cs typeface="Arial"/>
              </a:rPr>
              <a:t>who</a:t>
            </a:r>
            <a:r>
              <a:rPr sz="100" spc="14" dirty="0">
                <a:latin typeface="Arial"/>
                <a:cs typeface="Arial"/>
              </a:rPr>
              <a:t> </a:t>
            </a:r>
            <a:r>
              <a:rPr sz="100" spc="-7" dirty="0">
                <a:latin typeface="Arial"/>
                <a:cs typeface="Arial"/>
              </a:rPr>
              <a:t>is</a:t>
            </a:r>
            <a:r>
              <a:rPr sz="100" spc="14" dirty="0">
                <a:latin typeface="Arial"/>
                <a:cs typeface="Arial"/>
              </a:rPr>
              <a:t> </a:t>
            </a:r>
            <a:r>
              <a:rPr sz="100" spc="-7" dirty="0">
                <a:latin typeface="Arial"/>
                <a:cs typeface="Arial"/>
              </a:rPr>
              <a:t>u</a:t>
            </a:r>
            <a:r>
              <a:rPr sz="102" spc="-10" baseline="27777" dirty="0">
                <a:latin typeface="Arial"/>
                <a:cs typeface="Arial"/>
              </a:rPr>
              <a:t>nable</a:t>
            </a:r>
            <a:r>
              <a:rPr sz="102" spc="15" baseline="27777" dirty="0">
                <a:latin typeface="Arial"/>
                <a:cs typeface="Arial"/>
              </a:rPr>
              <a:t> </a:t>
            </a:r>
            <a:r>
              <a:rPr sz="102" spc="-10" baseline="27777" dirty="0">
                <a:latin typeface="Arial"/>
                <a:cs typeface="Arial"/>
              </a:rPr>
              <a:t>or</a:t>
            </a:r>
            <a:r>
              <a:rPr sz="102" spc="20" baseline="27777" dirty="0">
                <a:latin typeface="Arial"/>
                <a:cs typeface="Arial"/>
              </a:rPr>
              <a:t> </a:t>
            </a:r>
            <a:r>
              <a:rPr sz="102" spc="-10" baseline="27777" dirty="0">
                <a:latin typeface="Arial"/>
                <a:cs typeface="Arial"/>
              </a:rPr>
              <a:t>unwilling</a:t>
            </a:r>
            <a:r>
              <a:rPr sz="102" spc="20" baseline="27777" dirty="0">
                <a:latin typeface="Arial"/>
                <a:cs typeface="Arial"/>
              </a:rPr>
              <a:t> </a:t>
            </a:r>
            <a:r>
              <a:rPr sz="102" spc="-10" baseline="27777" dirty="0">
                <a:latin typeface="Arial"/>
                <a:cs typeface="Arial"/>
              </a:rPr>
              <a:t>to</a:t>
            </a:r>
            <a:r>
              <a:rPr sz="102" spc="15" baseline="27777" dirty="0">
                <a:latin typeface="Arial"/>
                <a:cs typeface="Arial"/>
              </a:rPr>
              <a:t> </a:t>
            </a:r>
            <a:r>
              <a:rPr sz="102" spc="-10" baseline="27777" dirty="0">
                <a:latin typeface="Arial"/>
                <a:cs typeface="Arial"/>
              </a:rPr>
              <a:t>return</a:t>
            </a:r>
            <a:endParaRPr sz="102" baseline="27777">
              <a:latin typeface="Arial"/>
              <a:cs typeface="Arial"/>
            </a:endParaRPr>
          </a:p>
        </p:txBody>
      </p:sp>
      <p:sp>
        <p:nvSpPr>
          <p:cNvPr id="119" name="object 119"/>
          <p:cNvSpPr txBox="1"/>
          <p:nvPr/>
        </p:nvSpPr>
        <p:spPr>
          <a:xfrm rot="21540000">
            <a:off x="5182650" y="911400"/>
            <a:ext cx="219245" cy="25648"/>
          </a:xfrm>
          <a:prstGeom prst="rect">
            <a:avLst/>
          </a:prstGeom>
        </p:spPr>
        <p:txBody>
          <a:bodyPr vert="horz" wrap="square" lIns="0" tIns="0" rIns="0" bIns="0" rtlCol="0">
            <a:spAutoFit/>
          </a:bodyPr>
          <a:lstStyle/>
          <a:p>
            <a:pPr>
              <a:lnSpc>
                <a:spcPts val="68"/>
              </a:lnSpc>
            </a:pPr>
            <a:r>
              <a:rPr sz="100" spc="-7" dirty="0">
                <a:latin typeface="Arial"/>
                <a:cs typeface="Arial"/>
              </a:rPr>
              <a:t>to</a:t>
            </a:r>
            <a:r>
              <a:rPr sz="100" spc="7" dirty="0">
                <a:latin typeface="Arial"/>
                <a:cs typeface="Arial"/>
              </a:rPr>
              <a:t> </a:t>
            </a:r>
            <a:r>
              <a:rPr sz="100" spc="-7" dirty="0">
                <a:latin typeface="Arial"/>
                <a:cs typeface="Arial"/>
              </a:rPr>
              <a:t>the</a:t>
            </a:r>
            <a:r>
              <a:rPr sz="100" spc="10" dirty="0">
                <a:latin typeface="Arial"/>
                <a:cs typeface="Arial"/>
              </a:rPr>
              <a:t> </a:t>
            </a:r>
            <a:r>
              <a:rPr sz="100" spc="-7" dirty="0">
                <a:latin typeface="Arial"/>
                <a:cs typeface="Arial"/>
              </a:rPr>
              <a:t>residence</a:t>
            </a:r>
            <a:r>
              <a:rPr sz="100" spc="10" dirty="0">
                <a:latin typeface="Arial"/>
                <a:cs typeface="Arial"/>
              </a:rPr>
              <a:t> </a:t>
            </a:r>
            <a:r>
              <a:rPr sz="100" dirty="0">
                <a:latin typeface="Arial"/>
                <a:cs typeface="Arial"/>
              </a:rPr>
              <a:t>of</a:t>
            </a:r>
            <a:r>
              <a:rPr sz="100" spc="7" dirty="0">
                <a:latin typeface="Arial"/>
                <a:cs typeface="Arial"/>
              </a:rPr>
              <a:t> </a:t>
            </a:r>
            <a:r>
              <a:rPr sz="100" dirty="0">
                <a:latin typeface="Arial"/>
                <a:cs typeface="Arial"/>
              </a:rPr>
              <a:t>a</a:t>
            </a:r>
            <a:r>
              <a:rPr sz="100" spc="10" dirty="0">
                <a:latin typeface="Arial"/>
                <a:cs typeface="Arial"/>
              </a:rPr>
              <a:t> </a:t>
            </a:r>
            <a:r>
              <a:rPr sz="100" spc="-7" dirty="0">
                <a:latin typeface="Arial"/>
                <a:cs typeface="Arial"/>
              </a:rPr>
              <a:t>parent</a:t>
            </a:r>
            <a:r>
              <a:rPr sz="100" spc="10" dirty="0">
                <a:latin typeface="Arial"/>
                <a:cs typeface="Arial"/>
              </a:rPr>
              <a:t> </a:t>
            </a:r>
            <a:r>
              <a:rPr sz="100" spc="-7" dirty="0">
                <a:latin typeface="Arial"/>
                <a:cs typeface="Arial"/>
              </a:rPr>
              <a:t>and</a:t>
            </a:r>
            <a:r>
              <a:rPr sz="100" spc="7" dirty="0">
                <a:latin typeface="Arial"/>
                <a:cs typeface="Arial"/>
              </a:rPr>
              <a:t> </a:t>
            </a:r>
            <a:r>
              <a:rPr sz="100" spc="-7" dirty="0">
                <a:latin typeface="Arial"/>
                <a:cs typeface="Arial"/>
              </a:rPr>
              <a:t>m</a:t>
            </a:r>
            <a:r>
              <a:rPr sz="102" spc="-10" baseline="27777" dirty="0">
                <a:latin typeface="Arial"/>
                <a:cs typeface="Arial"/>
              </a:rPr>
              <a:t>anaging</a:t>
            </a:r>
            <a:r>
              <a:rPr sz="102" spc="15" baseline="27777" dirty="0">
                <a:latin typeface="Arial"/>
                <a:cs typeface="Arial"/>
              </a:rPr>
              <a:t> </a:t>
            </a:r>
            <a:r>
              <a:rPr sz="102" spc="-10" baseline="27777" dirty="0">
                <a:latin typeface="Arial"/>
                <a:cs typeface="Arial"/>
              </a:rPr>
              <a:t>his</a:t>
            </a:r>
            <a:r>
              <a:rPr sz="102" spc="15" baseline="27777" dirty="0">
                <a:latin typeface="Arial"/>
                <a:cs typeface="Arial"/>
              </a:rPr>
              <a:t> </a:t>
            </a:r>
            <a:r>
              <a:rPr sz="102" spc="-10" baseline="27777" dirty="0">
                <a:latin typeface="Arial"/>
                <a:cs typeface="Arial"/>
              </a:rPr>
              <a:t>or</a:t>
            </a:r>
            <a:r>
              <a:rPr sz="102" spc="15" baseline="27777" dirty="0">
                <a:latin typeface="Arial"/>
                <a:cs typeface="Arial"/>
              </a:rPr>
              <a:t> </a:t>
            </a:r>
            <a:r>
              <a:rPr sz="102" spc="-10" baseline="27777" dirty="0">
                <a:latin typeface="Arial"/>
                <a:cs typeface="Arial"/>
              </a:rPr>
              <a:t>her</a:t>
            </a:r>
            <a:r>
              <a:rPr sz="102" spc="10" baseline="27777" dirty="0">
                <a:latin typeface="Arial"/>
                <a:cs typeface="Arial"/>
              </a:rPr>
              <a:t> </a:t>
            </a:r>
            <a:r>
              <a:rPr sz="102" spc="-25" baseline="27777" dirty="0">
                <a:latin typeface="Arial"/>
                <a:cs typeface="Arial"/>
              </a:rPr>
              <a:t>own</a:t>
            </a:r>
            <a:endParaRPr sz="102" baseline="27777">
              <a:latin typeface="Arial"/>
              <a:cs typeface="Arial"/>
            </a:endParaRPr>
          </a:p>
        </p:txBody>
      </p:sp>
      <p:sp>
        <p:nvSpPr>
          <p:cNvPr id="120" name="object 120"/>
          <p:cNvSpPr txBox="1"/>
          <p:nvPr/>
        </p:nvSpPr>
        <p:spPr>
          <a:xfrm rot="21540000">
            <a:off x="5183036" y="922913"/>
            <a:ext cx="209729" cy="25648"/>
          </a:xfrm>
          <a:prstGeom prst="rect">
            <a:avLst/>
          </a:prstGeom>
        </p:spPr>
        <p:txBody>
          <a:bodyPr vert="horz" wrap="square" lIns="0" tIns="0" rIns="0" bIns="0" rtlCol="0">
            <a:spAutoFit/>
          </a:bodyPr>
          <a:lstStyle/>
          <a:p>
            <a:pPr>
              <a:lnSpc>
                <a:spcPts val="68"/>
              </a:lnSpc>
            </a:pPr>
            <a:r>
              <a:rPr sz="100" spc="-14" dirty="0">
                <a:latin typeface="Verdana"/>
                <a:cs typeface="Verdana"/>
              </a:rPr>
              <a:t>personal</a:t>
            </a:r>
            <a:r>
              <a:rPr sz="100" spc="17" dirty="0">
                <a:latin typeface="Verdana"/>
                <a:cs typeface="Verdana"/>
              </a:rPr>
              <a:t> </a:t>
            </a:r>
            <a:r>
              <a:rPr sz="100" spc="-7" dirty="0">
                <a:latin typeface="Verdana"/>
                <a:cs typeface="Verdana"/>
              </a:rPr>
              <a:t>affairs.</a:t>
            </a:r>
            <a:r>
              <a:rPr sz="100" spc="20" dirty="0">
                <a:latin typeface="Verdana"/>
                <a:cs typeface="Verdana"/>
              </a:rPr>
              <a:t> </a:t>
            </a:r>
            <a:r>
              <a:rPr sz="100" spc="-14" dirty="0">
                <a:latin typeface="Verdana"/>
                <a:cs typeface="Verdana"/>
              </a:rPr>
              <a:t>“Minor</a:t>
            </a:r>
            <a:r>
              <a:rPr sz="100" spc="17" dirty="0">
                <a:latin typeface="Verdana"/>
                <a:cs typeface="Verdana"/>
              </a:rPr>
              <a:t> </a:t>
            </a:r>
            <a:r>
              <a:rPr sz="100" spc="-14" dirty="0">
                <a:latin typeface="Verdana"/>
                <a:cs typeface="Verdana"/>
              </a:rPr>
              <a:t>seeking</a:t>
            </a:r>
            <a:r>
              <a:rPr sz="100" spc="20" dirty="0">
                <a:latin typeface="Verdana"/>
                <a:cs typeface="Verdana"/>
              </a:rPr>
              <a:t> </a:t>
            </a:r>
            <a:r>
              <a:rPr sz="100" spc="-14" dirty="0">
                <a:latin typeface="Verdana"/>
                <a:cs typeface="Verdana"/>
              </a:rPr>
              <a:t>c</a:t>
            </a:r>
            <a:r>
              <a:rPr sz="102" spc="-20" baseline="27777" dirty="0">
                <a:latin typeface="Verdana"/>
                <a:cs typeface="Verdana"/>
              </a:rPr>
              <a:t>are”</a:t>
            </a:r>
            <a:r>
              <a:rPr sz="102" spc="25" baseline="27777" dirty="0">
                <a:latin typeface="Verdana"/>
                <a:cs typeface="Verdana"/>
              </a:rPr>
              <a:t> </a:t>
            </a:r>
            <a:r>
              <a:rPr sz="102" spc="-10" baseline="27777" dirty="0">
                <a:latin typeface="Verdana"/>
                <a:cs typeface="Verdana"/>
              </a:rPr>
              <a:t>does</a:t>
            </a:r>
            <a:r>
              <a:rPr sz="102" spc="30" baseline="27777" dirty="0">
                <a:latin typeface="Verdana"/>
                <a:cs typeface="Verdana"/>
              </a:rPr>
              <a:t> </a:t>
            </a:r>
            <a:r>
              <a:rPr sz="102" spc="-20" baseline="27777" dirty="0">
                <a:latin typeface="Verdana"/>
                <a:cs typeface="Verdana"/>
              </a:rPr>
              <a:t>not</a:t>
            </a:r>
            <a:r>
              <a:rPr sz="102" spc="25" baseline="27777" dirty="0">
                <a:latin typeface="Verdana"/>
                <a:cs typeface="Verdana"/>
              </a:rPr>
              <a:t> </a:t>
            </a:r>
            <a:r>
              <a:rPr sz="102" spc="-10" baseline="27777" dirty="0">
                <a:latin typeface="Verdana"/>
                <a:cs typeface="Verdana"/>
              </a:rPr>
              <a:t>include</a:t>
            </a:r>
            <a:endParaRPr sz="102" baseline="27777">
              <a:latin typeface="Verdana"/>
              <a:cs typeface="Verdana"/>
            </a:endParaRPr>
          </a:p>
        </p:txBody>
      </p:sp>
      <p:sp>
        <p:nvSpPr>
          <p:cNvPr id="121" name="object 121"/>
          <p:cNvSpPr txBox="1"/>
          <p:nvPr/>
        </p:nvSpPr>
        <p:spPr>
          <a:xfrm rot="21540000">
            <a:off x="5183380" y="935464"/>
            <a:ext cx="120672" cy="25648"/>
          </a:xfrm>
          <a:prstGeom prst="rect">
            <a:avLst/>
          </a:prstGeom>
        </p:spPr>
        <p:txBody>
          <a:bodyPr vert="horz" wrap="square" lIns="0" tIns="0" rIns="0" bIns="0" rtlCol="0">
            <a:spAutoFit/>
          </a:bodyPr>
          <a:lstStyle/>
          <a:p>
            <a:pPr>
              <a:lnSpc>
                <a:spcPts val="68"/>
              </a:lnSpc>
            </a:pPr>
            <a:r>
              <a:rPr sz="100" spc="-7" dirty="0">
                <a:latin typeface="Arial"/>
                <a:cs typeface="Arial"/>
              </a:rPr>
              <a:t>minors</a:t>
            </a:r>
            <a:r>
              <a:rPr sz="100" spc="10" dirty="0">
                <a:latin typeface="Arial"/>
                <a:cs typeface="Arial"/>
              </a:rPr>
              <a:t> </a:t>
            </a:r>
            <a:r>
              <a:rPr sz="100" spc="-7" dirty="0">
                <a:latin typeface="Arial"/>
                <a:cs typeface="Arial"/>
              </a:rPr>
              <a:t>who</a:t>
            </a:r>
            <a:r>
              <a:rPr sz="100" spc="10" dirty="0">
                <a:latin typeface="Arial"/>
                <a:cs typeface="Arial"/>
              </a:rPr>
              <a:t> </a:t>
            </a:r>
            <a:r>
              <a:rPr sz="100" spc="-7" dirty="0">
                <a:latin typeface="Arial"/>
                <a:cs typeface="Arial"/>
              </a:rPr>
              <a:t>are</a:t>
            </a:r>
            <a:r>
              <a:rPr sz="100" spc="10" dirty="0">
                <a:latin typeface="Arial"/>
                <a:cs typeface="Arial"/>
              </a:rPr>
              <a:t> </a:t>
            </a:r>
            <a:r>
              <a:rPr sz="100" spc="-7" dirty="0">
                <a:latin typeface="Arial"/>
                <a:cs typeface="Arial"/>
              </a:rPr>
              <a:t>under</a:t>
            </a:r>
            <a:r>
              <a:rPr sz="100" spc="10" dirty="0">
                <a:latin typeface="Arial"/>
                <a:cs typeface="Arial"/>
              </a:rPr>
              <a:t> </a:t>
            </a:r>
            <a:r>
              <a:rPr sz="100" spc="-7" dirty="0">
                <a:latin typeface="Arial"/>
                <a:cs typeface="Arial"/>
              </a:rPr>
              <a:t>the</a:t>
            </a:r>
            <a:r>
              <a:rPr sz="100" spc="10" dirty="0">
                <a:latin typeface="Arial"/>
                <a:cs typeface="Arial"/>
              </a:rPr>
              <a:t> </a:t>
            </a:r>
            <a:r>
              <a:rPr sz="100" spc="-7" dirty="0">
                <a:latin typeface="Arial"/>
                <a:cs typeface="Arial"/>
              </a:rPr>
              <a:t>prote</a:t>
            </a:r>
            <a:endParaRPr sz="100">
              <a:latin typeface="Arial"/>
              <a:cs typeface="Arial"/>
            </a:endParaRPr>
          </a:p>
        </p:txBody>
      </p:sp>
      <p:sp>
        <p:nvSpPr>
          <p:cNvPr id="122" name="object 122"/>
          <p:cNvSpPr txBox="1"/>
          <p:nvPr/>
        </p:nvSpPr>
        <p:spPr>
          <a:xfrm rot="21540000">
            <a:off x="5303365" y="931624"/>
            <a:ext cx="94349" cy="25648"/>
          </a:xfrm>
          <a:prstGeom prst="rect">
            <a:avLst/>
          </a:prstGeom>
        </p:spPr>
        <p:txBody>
          <a:bodyPr vert="horz" wrap="square" lIns="0" tIns="0" rIns="0" bIns="0" rtlCol="0">
            <a:spAutoFit/>
          </a:bodyPr>
          <a:lstStyle/>
          <a:p>
            <a:pPr>
              <a:lnSpc>
                <a:spcPts val="68"/>
              </a:lnSpc>
            </a:pPr>
            <a:r>
              <a:rPr sz="100" spc="-7" dirty="0">
                <a:latin typeface="Arial"/>
                <a:cs typeface="Arial"/>
              </a:rPr>
              <a:t>ctive</a:t>
            </a:r>
            <a:r>
              <a:rPr sz="100" spc="17" dirty="0">
                <a:latin typeface="Arial"/>
                <a:cs typeface="Arial"/>
              </a:rPr>
              <a:t> </a:t>
            </a:r>
            <a:r>
              <a:rPr sz="100" spc="-7" dirty="0">
                <a:latin typeface="Arial"/>
                <a:cs typeface="Arial"/>
              </a:rPr>
              <a:t>custody,</a:t>
            </a:r>
            <a:r>
              <a:rPr sz="100" spc="17" dirty="0">
                <a:latin typeface="Arial"/>
                <a:cs typeface="Arial"/>
              </a:rPr>
              <a:t> </a:t>
            </a:r>
            <a:r>
              <a:rPr sz="100" spc="-7" dirty="0">
                <a:latin typeface="Arial"/>
                <a:cs typeface="Arial"/>
              </a:rPr>
              <a:t>temporary</a:t>
            </a:r>
            <a:endParaRPr sz="100">
              <a:latin typeface="Arial"/>
              <a:cs typeface="Arial"/>
            </a:endParaRPr>
          </a:p>
        </p:txBody>
      </p:sp>
      <p:sp>
        <p:nvSpPr>
          <p:cNvPr id="123" name="object 123"/>
          <p:cNvSpPr txBox="1"/>
          <p:nvPr/>
        </p:nvSpPr>
        <p:spPr>
          <a:xfrm rot="21540000">
            <a:off x="5183834" y="945459"/>
            <a:ext cx="227033" cy="25648"/>
          </a:xfrm>
          <a:prstGeom prst="rect">
            <a:avLst/>
          </a:prstGeom>
        </p:spPr>
        <p:txBody>
          <a:bodyPr vert="horz" wrap="square" lIns="0" tIns="0" rIns="0" bIns="0" rtlCol="0">
            <a:spAutoFit/>
          </a:bodyPr>
          <a:lstStyle/>
          <a:p>
            <a:pPr>
              <a:lnSpc>
                <a:spcPts val="68"/>
              </a:lnSpc>
            </a:pPr>
            <a:r>
              <a:rPr sz="100" spc="-7" dirty="0">
                <a:latin typeface="Arial"/>
                <a:cs typeface="Arial"/>
              </a:rPr>
              <a:t>custody,</a:t>
            </a:r>
            <a:r>
              <a:rPr sz="100" spc="14" dirty="0">
                <a:latin typeface="Arial"/>
                <a:cs typeface="Arial"/>
              </a:rPr>
              <a:t> </a:t>
            </a:r>
            <a:r>
              <a:rPr sz="100" spc="-7" dirty="0">
                <a:latin typeface="Arial"/>
                <a:cs typeface="Arial"/>
              </a:rPr>
              <a:t>or</a:t>
            </a:r>
            <a:r>
              <a:rPr sz="100" spc="14" dirty="0">
                <a:latin typeface="Arial"/>
                <a:cs typeface="Arial"/>
              </a:rPr>
              <a:t> </a:t>
            </a:r>
            <a:r>
              <a:rPr sz="100" spc="-7" dirty="0">
                <a:latin typeface="Arial"/>
                <a:cs typeface="Arial"/>
              </a:rPr>
              <a:t>guardianship</a:t>
            </a:r>
            <a:r>
              <a:rPr sz="100" spc="17" dirty="0">
                <a:latin typeface="Arial"/>
                <a:cs typeface="Arial"/>
              </a:rPr>
              <a:t> </a:t>
            </a:r>
            <a:r>
              <a:rPr sz="100" dirty="0">
                <a:latin typeface="Arial"/>
                <a:cs typeface="Arial"/>
              </a:rPr>
              <a:t>of</a:t>
            </a:r>
            <a:r>
              <a:rPr sz="100" spc="14" dirty="0">
                <a:latin typeface="Arial"/>
                <a:cs typeface="Arial"/>
              </a:rPr>
              <a:t> </a:t>
            </a:r>
            <a:r>
              <a:rPr sz="100" spc="-7" dirty="0">
                <a:latin typeface="Arial"/>
                <a:cs typeface="Arial"/>
              </a:rPr>
              <a:t>the</a:t>
            </a:r>
            <a:r>
              <a:rPr sz="100" spc="14" dirty="0">
                <a:latin typeface="Arial"/>
                <a:cs typeface="Arial"/>
              </a:rPr>
              <a:t> </a:t>
            </a:r>
            <a:r>
              <a:rPr sz="100" spc="-7" dirty="0">
                <a:latin typeface="Arial"/>
                <a:cs typeface="Arial"/>
              </a:rPr>
              <a:t>D</a:t>
            </a:r>
            <a:r>
              <a:rPr sz="102" spc="-10" baseline="27777" dirty="0">
                <a:latin typeface="Arial"/>
                <a:cs typeface="Arial"/>
              </a:rPr>
              <a:t>epartment</a:t>
            </a:r>
            <a:r>
              <a:rPr sz="102" spc="25" baseline="27777" dirty="0">
                <a:latin typeface="Arial"/>
                <a:cs typeface="Arial"/>
              </a:rPr>
              <a:t> </a:t>
            </a:r>
            <a:r>
              <a:rPr sz="102" spc="-10" baseline="27777" dirty="0">
                <a:latin typeface="Arial"/>
                <a:cs typeface="Arial"/>
              </a:rPr>
              <a:t>of</a:t>
            </a:r>
            <a:r>
              <a:rPr sz="102" spc="20" baseline="27777" dirty="0">
                <a:latin typeface="Arial"/>
                <a:cs typeface="Arial"/>
              </a:rPr>
              <a:t> </a:t>
            </a:r>
            <a:r>
              <a:rPr sz="102" spc="-10" baseline="27777" dirty="0">
                <a:latin typeface="Arial"/>
                <a:cs typeface="Arial"/>
              </a:rPr>
              <a:t>Children</a:t>
            </a:r>
            <a:r>
              <a:rPr sz="102" spc="25" baseline="27777" dirty="0">
                <a:latin typeface="Arial"/>
                <a:cs typeface="Arial"/>
              </a:rPr>
              <a:t> </a:t>
            </a:r>
            <a:r>
              <a:rPr sz="102" spc="-25" baseline="27777" dirty="0">
                <a:latin typeface="Arial"/>
                <a:cs typeface="Arial"/>
              </a:rPr>
              <a:t>and</a:t>
            </a:r>
            <a:endParaRPr sz="102" baseline="27777">
              <a:latin typeface="Arial"/>
              <a:cs typeface="Arial"/>
            </a:endParaRPr>
          </a:p>
        </p:txBody>
      </p:sp>
      <p:sp>
        <p:nvSpPr>
          <p:cNvPr id="124" name="object 124"/>
          <p:cNvSpPr txBox="1"/>
          <p:nvPr/>
        </p:nvSpPr>
        <p:spPr>
          <a:xfrm rot="21540000">
            <a:off x="4929038" y="958553"/>
            <a:ext cx="478925" cy="25648"/>
          </a:xfrm>
          <a:prstGeom prst="rect">
            <a:avLst/>
          </a:prstGeom>
        </p:spPr>
        <p:txBody>
          <a:bodyPr vert="horz" wrap="square" lIns="0" tIns="0" rIns="0" bIns="0" rtlCol="0">
            <a:spAutoFit/>
          </a:bodyPr>
          <a:lstStyle/>
          <a:p>
            <a:pPr>
              <a:lnSpc>
                <a:spcPts val="68"/>
              </a:lnSpc>
            </a:pPr>
            <a:r>
              <a:rPr sz="102" spc="-20" baseline="27777" dirty="0">
                <a:latin typeface="Verdana"/>
                <a:cs typeface="Verdana"/>
              </a:rPr>
              <a:t>webpage</a:t>
            </a:r>
            <a:r>
              <a:rPr sz="102" spc="-10" baseline="27777" dirty="0">
                <a:latin typeface="Verdana"/>
                <a:cs typeface="Verdana"/>
              </a:rPr>
              <a:t> </a:t>
            </a:r>
            <a:r>
              <a:rPr sz="102" spc="-20" baseline="27777" dirty="0">
                <a:latin typeface="Verdana"/>
                <a:cs typeface="Verdana"/>
              </a:rPr>
              <a:t>with</a:t>
            </a:r>
            <a:r>
              <a:rPr sz="102" spc="-5" baseline="27777" dirty="0">
                <a:latin typeface="Verdana"/>
                <a:cs typeface="Verdana"/>
              </a:rPr>
              <a:t> </a:t>
            </a:r>
            <a:r>
              <a:rPr sz="102" baseline="27777" dirty="0">
                <a:latin typeface="Verdana"/>
                <a:cs typeface="Verdana"/>
              </a:rPr>
              <a:t>them.</a:t>
            </a:r>
            <a:r>
              <a:rPr sz="102" spc="430" baseline="27777" dirty="0">
                <a:latin typeface="Verdana"/>
                <a:cs typeface="Verdana"/>
              </a:rPr>
              <a:t>     </a:t>
            </a:r>
            <a:r>
              <a:rPr sz="100" spc="-14" dirty="0">
                <a:latin typeface="Verdana"/>
                <a:cs typeface="Verdana"/>
              </a:rPr>
              <a:t>Family</a:t>
            </a:r>
            <a:r>
              <a:rPr sz="100" spc="7" dirty="0">
                <a:latin typeface="Verdana"/>
                <a:cs typeface="Verdana"/>
              </a:rPr>
              <a:t> </a:t>
            </a:r>
            <a:r>
              <a:rPr sz="100" spc="-7" dirty="0">
                <a:latin typeface="Verdana"/>
                <a:cs typeface="Verdana"/>
              </a:rPr>
              <a:t>Services. Learn</a:t>
            </a:r>
            <a:r>
              <a:rPr sz="100" spc="-3" dirty="0">
                <a:latin typeface="Verdana"/>
                <a:cs typeface="Verdana"/>
              </a:rPr>
              <a:t> </a:t>
            </a:r>
            <a:r>
              <a:rPr sz="100" spc="-14" dirty="0">
                <a:latin typeface="Verdana"/>
                <a:cs typeface="Verdana"/>
              </a:rPr>
              <a:t>more</a:t>
            </a:r>
            <a:r>
              <a:rPr sz="100" spc="-3" dirty="0">
                <a:latin typeface="Verdana"/>
                <a:cs typeface="Verdana"/>
              </a:rPr>
              <a:t> </a:t>
            </a:r>
            <a:r>
              <a:rPr sz="100" spc="-14" dirty="0">
                <a:latin typeface="Verdana"/>
                <a:cs typeface="Verdana"/>
              </a:rPr>
              <a:t>abo</a:t>
            </a:r>
            <a:r>
              <a:rPr sz="102" spc="-20" baseline="27777" dirty="0">
                <a:latin typeface="Verdana"/>
                <a:cs typeface="Verdana"/>
              </a:rPr>
              <a:t>ut</a:t>
            </a:r>
            <a:r>
              <a:rPr sz="102" spc="-10" baseline="27777" dirty="0">
                <a:latin typeface="Verdana"/>
                <a:cs typeface="Verdana"/>
              </a:rPr>
              <a:t> </a:t>
            </a:r>
            <a:r>
              <a:rPr sz="102" spc="-20" baseline="27777" dirty="0">
                <a:latin typeface="Verdana"/>
                <a:cs typeface="Verdana"/>
              </a:rPr>
              <a:t>minors</a:t>
            </a:r>
            <a:r>
              <a:rPr sz="102" spc="-5" baseline="27777" dirty="0">
                <a:latin typeface="Verdana"/>
                <a:cs typeface="Verdana"/>
              </a:rPr>
              <a:t> </a:t>
            </a:r>
            <a:r>
              <a:rPr sz="102" spc="-20" baseline="27777" dirty="0">
                <a:latin typeface="Verdana"/>
                <a:cs typeface="Verdana"/>
              </a:rPr>
              <a:t>seeking</a:t>
            </a:r>
            <a:r>
              <a:rPr sz="102" spc="-10" baseline="27777" dirty="0">
                <a:latin typeface="Verdana"/>
                <a:cs typeface="Verdana"/>
              </a:rPr>
              <a:t> care</a:t>
            </a:r>
            <a:r>
              <a:rPr sz="102" spc="-5" baseline="27777" dirty="0">
                <a:latin typeface="Verdana"/>
                <a:cs typeface="Verdana"/>
              </a:rPr>
              <a:t> </a:t>
            </a:r>
            <a:r>
              <a:rPr sz="102" spc="-25" baseline="27777" dirty="0">
                <a:latin typeface="Verdana"/>
                <a:cs typeface="Verdana"/>
              </a:rPr>
              <a:t>in</a:t>
            </a:r>
            <a:endParaRPr sz="102" baseline="27777">
              <a:latin typeface="Verdana"/>
              <a:cs typeface="Verdana"/>
            </a:endParaRPr>
          </a:p>
        </p:txBody>
      </p:sp>
      <p:sp>
        <p:nvSpPr>
          <p:cNvPr id="125" name="object 125"/>
          <p:cNvSpPr txBox="1"/>
          <p:nvPr/>
        </p:nvSpPr>
        <p:spPr>
          <a:xfrm rot="21540000">
            <a:off x="5184624" y="968445"/>
            <a:ext cx="210594" cy="25648"/>
          </a:xfrm>
          <a:prstGeom prst="rect">
            <a:avLst/>
          </a:prstGeom>
        </p:spPr>
        <p:txBody>
          <a:bodyPr vert="horz" wrap="square" lIns="0" tIns="0" rIns="0" bIns="0" rtlCol="0">
            <a:spAutoFit/>
          </a:bodyPr>
          <a:lstStyle/>
          <a:p>
            <a:pPr>
              <a:lnSpc>
                <a:spcPts val="68"/>
              </a:lnSpc>
            </a:pPr>
            <a:r>
              <a:rPr sz="100" spc="-7" dirty="0">
                <a:latin typeface="Arial"/>
                <a:cs typeface="Arial"/>
              </a:rPr>
              <a:t>the</a:t>
            </a:r>
            <a:r>
              <a:rPr sz="100" spc="14" dirty="0">
                <a:latin typeface="Arial"/>
                <a:cs typeface="Arial"/>
              </a:rPr>
              <a:t> </a:t>
            </a:r>
            <a:r>
              <a:rPr sz="100" b="1" i="1" spc="-7" dirty="0">
                <a:solidFill>
                  <a:srgbClr val="009F9D"/>
                </a:solidFill>
                <a:latin typeface="Arial"/>
                <a:cs typeface="Arial"/>
              </a:rPr>
              <a:t>Consent</a:t>
            </a:r>
            <a:r>
              <a:rPr sz="100" b="1" i="1" spc="14" dirty="0">
                <a:solidFill>
                  <a:srgbClr val="009F9D"/>
                </a:solidFill>
                <a:latin typeface="Arial"/>
                <a:cs typeface="Arial"/>
              </a:rPr>
              <a:t> </a:t>
            </a:r>
            <a:r>
              <a:rPr sz="100" b="1" i="1" spc="-7" dirty="0">
                <a:solidFill>
                  <a:srgbClr val="009F9D"/>
                </a:solidFill>
                <a:latin typeface="Arial"/>
                <a:cs typeface="Arial"/>
              </a:rPr>
              <a:t>by</a:t>
            </a:r>
            <a:r>
              <a:rPr sz="100" b="1" i="1" spc="17" dirty="0">
                <a:solidFill>
                  <a:srgbClr val="009F9D"/>
                </a:solidFill>
                <a:latin typeface="Arial"/>
                <a:cs typeface="Arial"/>
              </a:rPr>
              <a:t> </a:t>
            </a:r>
            <a:r>
              <a:rPr sz="100" b="1" i="1" spc="-7" dirty="0">
                <a:solidFill>
                  <a:srgbClr val="009F9D"/>
                </a:solidFill>
                <a:latin typeface="Arial"/>
                <a:cs typeface="Arial"/>
              </a:rPr>
              <a:t>Minors</a:t>
            </a:r>
            <a:r>
              <a:rPr sz="100" b="1" i="1" spc="14" dirty="0">
                <a:solidFill>
                  <a:srgbClr val="009F9D"/>
                </a:solidFill>
                <a:latin typeface="Arial"/>
                <a:cs typeface="Arial"/>
              </a:rPr>
              <a:t> </a:t>
            </a:r>
            <a:r>
              <a:rPr sz="100" b="1" i="1" spc="-7" dirty="0">
                <a:solidFill>
                  <a:srgbClr val="009F9D"/>
                </a:solidFill>
                <a:latin typeface="Arial"/>
                <a:cs typeface="Arial"/>
              </a:rPr>
              <a:t>to</a:t>
            </a:r>
            <a:r>
              <a:rPr sz="100" b="1" i="1" spc="14" dirty="0">
                <a:solidFill>
                  <a:srgbClr val="009F9D"/>
                </a:solidFill>
                <a:latin typeface="Arial"/>
                <a:cs typeface="Arial"/>
              </a:rPr>
              <a:t> </a:t>
            </a:r>
            <a:r>
              <a:rPr sz="100" b="1" i="1" spc="-7" dirty="0">
                <a:solidFill>
                  <a:srgbClr val="009F9D"/>
                </a:solidFill>
                <a:latin typeface="Arial"/>
                <a:cs typeface="Arial"/>
              </a:rPr>
              <a:t>Healt</a:t>
            </a:r>
            <a:r>
              <a:rPr sz="102" b="1" i="1" spc="-10" baseline="27777" dirty="0">
                <a:solidFill>
                  <a:srgbClr val="009F9D"/>
                </a:solidFill>
                <a:latin typeface="Arial"/>
                <a:cs typeface="Arial"/>
              </a:rPr>
              <a:t>h</a:t>
            </a:r>
            <a:r>
              <a:rPr sz="102" b="1" i="1" spc="25" baseline="27777" dirty="0">
                <a:solidFill>
                  <a:srgbClr val="009F9D"/>
                </a:solidFill>
                <a:latin typeface="Arial"/>
                <a:cs typeface="Arial"/>
              </a:rPr>
              <a:t> </a:t>
            </a:r>
            <a:r>
              <a:rPr sz="102" b="1" i="1" spc="-10" baseline="27777" dirty="0">
                <a:solidFill>
                  <a:srgbClr val="009F9D"/>
                </a:solidFill>
                <a:latin typeface="Arial"/>
                <a:cs typeface="Arial"/>
              </a:rPr>
              <a:t>Care</a:t>
            </a:r>
            <a:r>
              <a:rPr sz="102" b="1" i="1" spc="20" baseline="27777" dirty="0">
                <a:solidFill>
                  <a:srgbClr val="009F9D"/>
                </a:solidFill>
                <a:latin typeface="Arial"/>
                <a:cs typeface="Arial"/>
              </a:rPr>
              <a:t> </a:t>
            </a:r>
            <a:r>
              <a:rPr sz="102" b="1" i="1" spc="-10" baseline="27777" dirty="0">
                <a:solidFill>
                  <a:srgbClr val="009F9D"/>
                </a:solidFill>
                <a:latin typeface="Arial"/>
                <a:cs typeface="Arial"/>
              </a:rPr>
              <a:t>Services</a:t>
            </a:r>
            <a:r>
              <a:rPr sz="102" b="1" i="1" spc="20" baseline="27777" dirty="0">
                <a:solidFill>
                  <a:srgbClr val="009F9D"/>
                </a:solidFill>
                <a:latin typeface="Arial"/>
                <a:cs typeface="Arial"/>
              </a:rPr>
              <a:t> </a:t>
            </a:r>
            <a:r>
              <a:rPr sz="102" b="1" i="1" spc="-20" baseline="27777" dirty="0">
                <a:solidFill>
                  <a:srgbClr val="009F9D"/>
                </a:solidFill>
                <a:latin typeface="Arial"/>
                <a:cs typeface="Arial"/>
              </a:rPr>
              <a:t>Act.</a:t>
            </a:r>
            <a:endParaRPr sz="102" baseline="27777">
              <a:latin typeface="Arial"/>
              <a:cs typeface="Arial"/>
            </a:endParaRPr>
          </a:p>
        </p:txBody>
      </p:sp>
      <p:grpSp>
        <p:nvGrpSpPr>
          <p:cNvPr id="126" name="object 126"/>
          <p:cNvGrpSpPr/>
          <p:nvPr/>
        </p:nvGrpSpPr>
        <p:grpSpPr>
          <a:xfrm>
            <a:off x="4892449" y="511331"/>
            <a:ext cx="506990" cy="222106"/>
            <a:chOff x="2120992" y="749952"/>
            <a:chExt cx="743585" cy="325755"/>
          </a:xfrm>
        </p:grpSpPr>
        <p:sp>
          <p:nvSpPr>
            <p:cNvPr id="127" name="object 127"/>
            <p:cNvSpPr/>
            <p:nvPr/>
          </p:nvSpPr>
          <p:spPr>
            <a:xfrm>
              <a:off x="2124622" y="753583"/>
              <a:ext cx="14604" cy="14604"/>
            </a:xfrm>
            <a:custGeom>
              <a:avLst/>
              <a:gdLst/>
              <a:ahLst/>
              <a:cxnLst/>
              <a:rect l="l" t="t" r="r" b="b"/>
              <a:pathLst>
                <a:path w="14605" h="14604">
                  <a:moveTo>
                    <a:pt x="10629" y="0"/>
                  </a:moveTo>
                  <a:lnTo>
                    <a:pt x="2984" y="266"/>
                  </a:lnTo>
                  <a:lnTo>
                    <a:pt x="0" y="3467"/>
                  </a:lnTo>
                  <a:lnTo>
                    <a:pt x="266" y="11099"/>
                  </a:lnTo>
                  <a:lnTo>
                    <a:pt x="3467" y="14084"/>
                  </a:lnTo>
                  <a:lnTo>
                    <a:pt x="7289" y="13957"/>
                  </a:lnTo>
                  <a:lnTo>
                    <a:pt x="11112" y="13830"/>
                  </a:lnTo>
                  <a:lnTo>
                    <a:pt x="14097" y="10617"/>
                  </a:lnTo>
                  <a:lnTo>
                    <a:pt x="13830" y="2984"/>
                  </a:lnTo>
                  <a:lnTo>
                    <a:pt x="10629" y="0"/>
                  </a:lnTo>
                  <a:close/>
                </a:path>
              </a:pathLst>
            </a:custGeom>
            <a:solidFill>
              <a:srgbClr val="D7DBEF"/>
            </a:solidFill>
          </p:spPr>
          <p:txBody>
            <a:bodyPr wrap="square" lIns="0" tIns="0" rIns="0" bIns="0" rtlCol="0"/>
            <a:lstStyle/>
            <a:p>
              <a:endParaRPr sz="1227"/>
            </a:p>
          </p:txBody>
        </p:sp>
        <p:sp>
          <p:nvSpPr>
            <p:cNvPr id="128" name="object 128"/>
            <p:cNvSpPr/>
            <p:nvPr/>
          </p:nvSpPr>
          <p:spPr>
            <a:xfrm>
              <a:off x="2121945" y="750905"/>
              <a:ext cx="19685" cy="19685"/>
            </a:xfrm>
            <a:custGeom>
              <a:avLst/>
              <a:gdLst/>
              <a:ahLst/>
              <a:cxnLst/>
              <a:rect l="l" t="t" r="r" b="b"/>
              <a:pathLst>
                <a:path w="19685" h="19684">
                  <a:moveTo>
                    <a:pt x="10058" y="19265"/>
                  </a:moveTo>
                  <a:lnTo>
                    <a:pt x="15328" y="19075"/>
                  </a:lnTo>
                  <a:lnTo>
                    <a:pt x="19456" y="14655"/>
                  </a:lnTo>
                  <a:lnTo>
                    <a:pt x="19265" y="9385"/>
                  </a:lnTo>
                  <a:lnTo>
                    <a:pt x="19088" y="4114"/>
                  </a:lnTo>
                  <a:lnTo>
                    <a:pt x="14668" y="0"/>
                  </a:lnTo>
                  <a:lnTo>
                    <a:pt x="9398" y="177"/>
                  </a:lnTo>
                  <a:lnTo>
                    <a:pt x="4114" y="368"/>
                  </a:lnTo>
                  <a:lnTo>
                    <a:pt x="0" y="4787"/>
                  </a:lnTo>
                  <a:lnTo>
                    <a:pt x="177" y="10058"/>
                  </a:lnTo>
                  <a:lnTo>
                    <a:pt x="368" y="15328"/>
                  </a:lnTo>
                  <a:lnTo>
                    <a:pt x="4787" y="19443"/>
                  </a:lnTo>
                  <a:lnTo>
                    <a:pt x="10058" y="19265"/>
                  </a:lnTo>
                </a:path>
              </a:pathLst>
            </a:custGeom>
            <a:ln w="3175">
              <a:solidFill>
                <a:srgbClr val="265EAC"/>
              </a:solidFill>
            </a:ln>
          </p:spPr>
          <p:txBody>
            <a:bodyPr wrap="square" lIns="0" tIns="0" rIns="0" bIns="0" rtlCol="0"/>
            <a:lstStyle/>
            <a:p>
              <a:endParaRPr sz="1227"/>
            </a:p>
          </p:txBody>
        </p:sp>
        <p:sp>
          <p:nvSpPr>
            <p:cNvPr id="129" name="object 129"/>
            <p:cNvSpPr/>
            <p:nvPr/>
          </p:nvSpPr>
          <p:spPr>
            <a:xfrm>
              <a:off x="2126651" y="751194"/>
              <a:ext cx="12700" cy="13970"/>
            </a:xfrm>
            <a:custGeom>
              <a:avLst/>
              <a:gdLst/>
              <a:ahLst/>
              <a:cxnLst/>
              <a:rect l="l" t="t" r="r" b="b"/>
              <a:pathLst>
                <a:path w="12700" h="13970">
                  <a:moveTo>
                    <a:pt x="0" y="7442"/>
                  </a:moveTo>
                  <a:lnTo>
                    <a:pt x="5207" y="13589"/>
                  </a:lnTo>
                  <a:lnTo>
                    <a:pt x="12280" y="0"/>
                  </a:lnTo>
                </a:path>
              </a:pathLst>
            </a:custGeom>
            <a:ln w="3175">
              <a:solidFill>
                <a:srgbClr val="000000"/>
              </a:solidFill>
            </a:ln>
          </p:spPr>
          <p:txBody>
            <a:bodyPr wrap="square" lIns="0" tIns="0" rIns="0" bIns="0" rtlCol="0"/>
            <a:lstStyle/>
            <a:p>
              <a:endParaRPr sz="1227"/>
            </a:p>
          </p:txBody>
        </p:sp>
        <p:sp>
          <p:nvSpPr>
            <p:cNvPr id="130" name="object 130"/>
            <p:cNvSpPr/>
            <p:nvPr/>
          </p:nvSpPr>
          <p:spPr>
            <a:xfrm>
              <a:off x="2122178" y="762060"/>
              <a:ext cx="733425" cy="63500"/>
            </a:xfrm>
            <a:custGeom>
              <a:avLst/>
              <a:gdLst/>
              <a:ahLst/>
              <a:cxnLst/>
              <a:rect l="l" t="t" r="r" b="b"/>
              <a:pathLst>
                <a:path w="733425" h="63500">
                  <a:moveTo>
                    <a:pt x="76682" y="22872"/>
                  </a:moveTo>
                  <a:lnTo>
                    <a:pt x="0" y="25552"/>
                  </a:lnTo>
                  <a:lnTo>
                    <a:pt x="1320" y="63144"/>
                  </a:lnTo>
                  <a:lnTo>
                    <a:pt x="77990" y="60464"/>
                  </a:lnTo>
                  <a:lnTo>
                    <a:pt x="76682" y="22872"/>
                  </a:lnTo>
                  <a:close/>
                </a:path>
                <a:path w="733425" h="63500">
                  <a:moveTo>
                    <a:pt x="169329" y="19634"/>
                  </a:moveTo>
                  <a:lnTo>
                    <a:pt x="76682" y="22872"/>
                  </a:lnTo>
                  <a:lnTo>
                    <a:pt x="77990" y="60464"/>
                  </a:lnTo>
                  <a:lnTo>
                    <a:pt x="170649" y="57226"/>
                  </a:lnTo>
                  <a:lnTo>
                    <a:pt x="169329" y="19634"/>
                  </a:lnTo>
                  <a:close/>
                </a:path>
                <a:path w="733425" h="63500">
                  <a:moveTo>
                    <a:pt x="368338" y="12687"/>
                  </a:moveTo>
                  <a:lnTo>
                    <a:pt x="169329" y="19634"/>
                  </a:lnTo>
                  <a:lnTo>
                    <a:pt x="170649" y="57226"/>
                  </a:lnTo>
                  <a:lnTo>
                    <a:pt x="369658" y="50279"/>
                  </a:lnTo>
                  <a:lnTo>
                    <a:pt x="368338" y="12687"/>
                  </a:lnTo>
                  <a:close/>
                </a:path>
                <a:path w="733425" h="63500">
                  <a:moveTo>
                    <a:pt x="731646" y="0"/>
                  </a:moveTo>
                  <a:lnTo>
                    <a:pt x="368338" y="12687"/>
                  </a:lnTo>
                  <a:lnTo>
                    <a:pt x="369658" y="50279"/>
                  </a:lnTo>
                  <a:lnTo>
                    <a:pt x="732967" y="37592"/>
                  </a:lnTo>
                  <a:lnTo>
                    <a:pt x="731646" y="0"/>
                  </a:lnTo>
                  <a:close/>
                </a:path>
              </a:pathLst>
            </a:custGeom>
            <a:solidFill>
              <a:srgbClr val="A8228E"/>
            </a:solidFill>
          </p:spPr>
          <p:txBody>
            <a:bodyPr wrap="square" lIns="0" tIns="0" rIns="0" bIns="0" rtlCol="0"/>
            <a:lstStyle/>
            <a:p>
              <a:endParaRPr sz="1227"/>
            </a:p>
          </p:txBody>
        </p:sp>
        <p:sp>
          <p:nvSpPr>
            <p:cNvPr id="131" name="object 131"/>
            <p:cNvSpPr/>
            <p:nvPr/>
          </p:nvSpPr>
          <p:spPr>
            <a:xfrm>
              <a:off x="2124659" y="833065"/>
              <a:ext cx="739775" cy="241935"/>
            </a:xfrm>
            <a:custGeom>
              <a:avLst/>
              <a:gdLst/>
              <a:ahLst/>
              <a:cxnLst/>
              <a:rect l="l" t="t" r="r" b="b"/>
              <a:pathLst>
                <a:path w="739775" h="241934">
                  <a:moveTo>
                    <a:pt x="76682" y="22872"/>
                  </a:moveTo>
                  <a:lnTo>
                    <a:pt x="0" y="25539"/>
                  </a:lnTo>
                  <a:lnTo>
                    <a:pt x="2374" y="93205"/>
                  </a:lnTo>
                  <a:lnTo>
                    <a:pt x="79044" y="90512"/>
                  </a:lnTo>
                  <a:lnTo>
                    <a:pt x="76682" y="22872"/>
                  </a:lnTo>
                  <a:close/>
                </a:path>
                <a:path w="739775" h="241934">
                  <a:moveTo>
                    <a:pt x="169329" y="19621"/>
                  </a:moveTo>
                  <a:lnTo>
                    <a:pt x="76682" y="22872"/>
                  </a:lnTo>
                  <a:lnTo>
                    <a:pt x="79044" y="90512"/>
                  </a:lnTo>
                  <a:lnTo>
                    <a:pt x="171691" y="87274"/>
                  </a:lnTo>
                  <a:lnTo>
                    <a:pt x="169329" y="19621"/>
                  </a:lnTo>
                  <a:close/>
                </a:path>
                <a:path w="739775" h="241934">
                  <a:moveTo>
                    <a:pt x="368338" y="12674"/>
                  </a:moveTo>
                  <a:lnTo>
                    <a:pt x="169329" y="19621"/>
                  </a:lnTo>
                  <a:lnTo>
                    <a:pt x="171691" y="87274"/>
                  </a:lnTo>
                  <a:lnTo>
                    <a:pt x="370687" y="80327"/>
                  </a:lnTo>
                  <a:lnTo>
                    <a:pt x="368338" y="12674"/>
                  </a:lnTo>
                  <a:close/>
                </a:path>
                <a:path w="739775" h="241934">
                  <a:moveTo>
                    <a:pt x="731647" y="0"/>
                  </a:moveTo>
                  <a:lnTo>
                    <a:pt x="368338" y="12674"/>
                  </a:lnTo>
                  <a:lnTo>
                    <a:pt x="370687" y="80327"/>
                  </a:lnTo>
                  <a:lnTo>
                    <a:pt x="734021" y="67640"/>
                  </a:lnTo>
                  <a:lnTo>
                    <a:pt x="731647" y="0"/>
                  </a:lnTo>
                  <a:close/>
                </a:path>
                <a:path w="739775" h="241934">
                  <a:moveTo>
                    <a:pt x="81038" y="147637"/>
                  </a:moveTo>
                  <a:lnTo>
                    <a:pt x="4356" y="150329"/>
                  </a:lnTo>
                  <a:lnTo>
                    <a:pt x="7556" y="241833"/>
                  </a:lnTo>
                  <a:lnTo>
                    <a:pt x="84239" y="239153"/>
                  </a:lnTo>
                  <a:lnTo>
                    <a:pt x="81038" y="147637"/>
                  </a:lnTo>
                  <a:close/>
                </a:path>
                <a:path w="739775" h="241934">
                  <a:moveTo>
                    <a:pt x="173697" y="144399"/>
                  </a:moveTo>
                  <a:lnTo>
                    <a:pt x="81038" y="147637"/>
                  </a:lnTo>
                  <a:lnTo>
                    <a:pt x="84239" y="239153"/>
                  </a:lnTo>
                  <a:lnTo>
                    <a:pt x="176885" y="235927"/>
                  </a:lnTo>
                  <a:lnTo>
                    <a:pt x="173697" y="144399"/>
                  </a:lnTo>
                  <a:close/>
                </a:path>
                <a:path w="739775" h="241934">
                  <a:moveTo>
                    <a:pt x="372694" y="137452"/>
                  </a:moveTo>
                  <a:lnTo>
                    <a:pt x="173697" y="144399"/>
                  </a:lnTo>
                  <a:lnTo>
                    <a:pt x="176885" y="235927"/>
                  </a:lnTo>
                  <a:lnTo>
                    <a:pt x="375881" y="228981"/>
                  </a:lnTo>
                  <a:lnTo>
                    <a:pt x="372694" y="137452"/>
                  </a:lnTo>
                  <a:close/>
                </a:path>
                <a:path w="739775" h="241934">
                  <a:moveTo>
                    <a:pt x="736003" y="124764"/>
                  </a:moveTo>
                  <a:lnTo>
                    <a:pt x="372694" y="137452"/>
                  </a:lnTo>
                  <a:lnTo>
                    <a:pt x="375881" y="228981"/>
                  </a:lnTo>
                  <a:lnTo>
                    <a:pt x="739203" y="216293"/>
                  </a:lnTo>
                  <a:lnTo>
                    <a:pt x="736003" y="124764"/>
                  </a:lnTo>
                  <a:close/>
                </a:path>
              </a:pathLst>
            </a:custGeom>
            <a:solidFill>
              <a:srgbClr val="F7F0F7"/>
            </a:solidFill>
          </p:spPr>
          <p:txBody>
            <a:bodyPr wrap="square" lIns="0" tIns="0" rIns="0" bIns="0" rtlCol="0"/>
            <a:lstStyle/>
            <a:p>
              <a:endParaRPr sz="1227"/>
            </a:p>
          </p:txBody>
        </p:sp>
        <p:sp>
          <p:nvSpPr>
            <p:cNvPr id="132" name="object 132"/>
            <p:cNvSpPr/>
            <p:nvPr/>
          </p:nvSpPr>
          <p:spPr>
            <a:xfrm>
              <a:off x="2124665" y="855927"/>
              <a:ext cx="76835" cy="3175"/>
            </a:xfrm>
            <a:custGeom>
              <a:avLst/>
              <a:gdLst/>
              <a:ahLst/>
              <a:cxnLst/>
              <a:rect l="l" t="t" r="r" b="b"/>
              <a:pathLst>
                <a:path w="76835" h="3175">
                  <a:moveTo>
                    <a:pt x="0" y="2679"/>
                  </a:moveTo>
                  <a:lnTo>
                    <a:pt x="76669" y="0"/>
                  </a:lnTo>
                </a:path>
              </a:pathLst>
            </a:custGeom>
            <a:ln w="3175">
              <a:solidFill>
                <a:srgbClr val="A8228E"/>
              </a:solidFill>
            </a:ln>
          </p:spPr>
          <p:txBody>
            <a:bodyPr wrap="square" lIns="0" tIns="0" rIns="0" bIns="0" rtlCol="0"/>
            <a:lstStyle/>
            <a:p>
              <a:endParaRPr sz="1227"/>
            </a:p>
          </p:txBody>
        </p:sp>
        <p:sp>
          <p:nvSpPr>
            <p:cNvPr id="133" name="object 133"/>
            <p:cNvSpPr/>
            <p:nvPr/>
          </p:nvSpPr>
          <p:spPr>
            <a:xfrm>
              <a:off x="2201337" y="852691"/>
              <a:ext cx="92710" cy="3810"/>
            </a:xfrm>
            <a:custGeom>
              <a:avLst/>
              <a:gdLst/>
              <a:ahLst/>
              <a:cxnLst/>
              <a:rect l="l" t="t" r="r" b="b"/>
              <a:pathLst>
                <a:path w="92710" h="3809">
                  <a:moveTo>
                    <a:pt x="0" y="3238"/>
                  </a:moveTo>
                  <a:lnTo>
                    <a:pt x="92659" y="0"/>
                  </a:lnTo>
                </a:path>
              </a:pathLst>
            </a:custGeom>
            <a:ln w="3175">
              <a:solidFill>
                <a:srgbClr val="A8228E"/>
              </a:solidFill>
            </a:ln>
          </p:spPr>
          <p:txBody>
            <a:bodyPr wrap="square" lIns="0" tIns="0" rIns="0" bIns="0" rtlCol="0"/>
            <a:lstStyle/>
            <a:p>
              <a:endParaRPr sz="1227"/>
            </a:p>
          </p:txBody>
        </p:sp>
        <p:sp>
          <p:nvSpPr>
            <p:cNvPr id="134" name="object 134"/>
            <p:cNvSpPr/>
            <p:nvPr/>
          </p:nvSpPr>
          <p:spPr>
            <a:xfrm>
              <a:off x="2293993" y="845746"/>
              <a:ext cx="199390" cy="6985"/>
            </a:xfrm>
            <a:custGeom>
              <a:avLst/>
              <a:gdLst/>
              <a:ahLst/>
              <a:cxnLst/>
              <a:rect l="l" t="t" r="r" b="b"/>
              <a:pathLst>
                <a:path w="199389" h="6984">
                  <a:moveTo>
                    <a:pt x="0" y="6946"/>
                  </a:moveTo>
                  <a:lnTo>
                    <a:pt x="198996" y="0"/>
                  </a:lnTo>
                </a:path>
              </a:pathLst>
            </a:custGeom>
            <a:ln w="3175">
              <a:solidFill>
                <a:srgbClr val="A8228E"/>
              </a:solidFill>
            </a:ln>
          </p:spPr>
          <p:txBody>
            <a:bodyPr wrap="square" lIns="0" tIns="0" rIns="0" bIns="0" rtlCol="0"/>
            <a:lstStyle/>
            <a:p>
              <a:endParaRPr sz="1227"/>
            </a:p>
          </p:txBody>
        </p:sp>
        <p:sp>
          <p:nvSpPr>
            <p:cNvPr id="135" name="object 135"/>
            <p:cNvSpPr/>
            <p:nvPr/>
          </p:nvSpPr>
          <p:spPr>
            <a:xfrm>
              <a:off x="2492993" y="833057"/>
              <a:ext cx="363855" cy="12700"/>
            </a:xfrm>
            <a:custGeom>
              <a:avLst/>
              <a:gdLst/>
              <a:ahLst/>
              <a:cxnLst/>
              <a:rect l="l" t="t" r="r" b="b"/>
              <a:pathLst>
                <a:path w="363855" h="12700">
                  <a:moveTo>
                    <a:pt x="0" y="12687"/>
                  </a:moveTo>
                  <a:lnTo>
                    <a:pt x="363321" y="0"/>
                  </a:lnTo>
                </a:path>
              </a:pathLst>
            </a:custGeom>
            <a:ln w="3175">
              <a:solidFill>
                <a:srgbClr val="A8228E"/>
              </a:solidFill>
            </a:ln>
          </p:spPr>
          <p:txBody>
            <a:bodyPr wrap="square" lIns="0" tIns="0" rIns="0" bIns="0" rtlCol="0"/>
            <a:lstStyle/>
            <a:p>
              <a:endParaRPr sz="1227"/>
            </a:p>
          </p:txBody>
        </p:sp>
        <p:sp>
          <p:nvSpPr>
            <p:cNvPr id="136" name="object 136"/>
            <p:cNvSpPr/>
            <p:nvPr/>
          </p:nvSpPr>
          <p:spPr>
            <a:xfrm>
              <a:off x="2127027" y="923579"/>
              <a:ext cx="76835" cy="3175"/>
            </a:xfrm>
            <a:custGeom>
              <a:avLst/>
              <a:gdLst/>
              <a:ahLst/>
              <a:cxnLst/>
              <a:rect l="l" t="t" r="r" b="b"/>
              <a:pathLst>
                <a:path w="76835" h="3175">
                  <a:moveTo>
                    <a:pt x="0" y="2679"/>
                  </a:moveTo>
                  <a:lnTo>
                    <a:pt x="76669" y="0"/>
                  </a:lnTo>
                </a:path>
              </a:pathLst>
            </a:custGeom>
            <a:ln w="3175">
              <a:solidFill>
                <a:srgbClr val="A8228E"/>
              </a:solidFill>
            </a:ln>
          </p:spPr>
          <p:txBody>
            <a:bodyPr wrap="square" lIns="0" tIns="0" rIns="0" bIns="0" rtlCol="0"/>
            <a:lstStyle/>
            <a:p>
              <a:endParaRPr sz="1227"/>
            </a:p>
          </p:txBody>
        </p:sp>
        <p:sp>
          <p:nvSpPr>
            <p:cNvPr id="137" name="object 137"/>
            <p:cNvSpPr/>
            <p:nvPr/>
          </p:nvSpPr>
          <p:spPr>
            <a:xfrm>
              <a:off x="2203700" y="920343"/>
              <a:ext cx="92710" cy="3810"/>
            </a:xfrm>
            <a:custGeom>
              <a:avLst/>
              <a:gdLst/>
              <a:ahLst/>
              <a:cxnLst/>
              <a:rect l="l" t="t" r="r" b="b"/>
              <a:pathLst>
                <a:path w="92710" h="3809">
                  <a:moveTo>
                    <a:pt x="0" y="3238"/>
                  </a:moveTo>
                  <a:lnTo>
                    <a:pt x="92659" y="0"/>
                  </a:lnTo>
                </a:path>
              </a:pathLst>
            </a:custGeom>
            <a:ln w="3175">
              <a:solidFill>
                <a:srgbClr val="A8228E"/>
              </a:solidFill>
            </a:ln>
          </p:spPr>
          <p:txBody>
            <a:bodyPr wrap="square" lIns="0" tIns="0" rIns="0" bIns="0" rtlCol="0"/>
            <a:lstStyle/>
            <a:p>
              <a:endParaRPr sz="1227"/>
            </a:p>
          </p:txBody>
        </p:sp>
        <p:sp>
          <p:nvSpPr>
            <p:cNvPr id="138" name="object 138"/>
            <p:cNvSpPr/>
            <p:nvPr/>
          </p:nvSpPr>
          <p:spPr>
            <a:xfrm>
              <a:off x="2296355" y="913399"/>
              <a:ext cx="199390" cy="6985"/>
            </a:xfrm>
            <a:custGeom>
              <a:avLst/>
              <a:gdLst/>
              <a:ahLst/>
              <a:cxnLst/>
              <a:rect l="l" t="t" r="r" b="b"/>
              <a:pathLst>
                <a:path w="199389" h="6984">
                  <a:moveTo>
                    <a:pt x="0" y="6946"/>
                  </a:moveTo>
                  <a:lnTo>
                    <a:pt x="198996" y="0"/>
                  </a:lnTo>
                </a:path>
              </a:pathLst>
            </a:custGeom>
            <a:ln w="3175">
              <a:solidFill>
                <a:srgbClr val="A8228E"/>
              </a:solidFill>
            </a:ln>
          </p:spPr>
          <p:txBody>
            <a:bodyPr wrap="square" lIns="0" tIns="0" rIns="0" bIns="0" rtlCol="0"/>
            <a:lstStyle/>
            <a:p>
              <a:endParaRPr sz="1227"/>
            </a:p>
          </p:txBody>
        </p:sp>
        <p:sp>
          <p:nvSpPr>
            <p:cNvPr id="139" name="object 139"/>
            <p:cNvSpPr/>
            <p:nvPr/>
          </p:nvSpPr>
          <p:spPr>
            <a:xfrm>
              <a:off x="2495355" y="900709"/>
              <a:ext cx="363855" cy="12700"/>
            </a:xfrm>
            <a:custGeom>
              <a:avLst/>
              <a:gdLst/>
              <a:ahLst/>
              <a:cxnLst/>
              <a:rect l="l" t="t" r="r" b="b"/>
              <a:pathLst>
                <a:path w="363855" h="12700">
                  <a:moveTo>
                    <a:pt x="0" y="12687"/>
                  </a:moveTo>
                  <a:lnTo>
                    <a:pt x="363321" y="0"/>
                  </a:lnTo>
                </a:path>
              </a:pathLst>
            </a:custGeom>
            <a:ln w="3175">
              <a:solidFill>
                <a:srgbClr val="A8228E"/>
              </a:solidFill>
            </a:ln>
          </p:spPr>
          <p:txBody>
            <a:bodyPr wrap="square" lIns="0" tIns="0" rIns="0" bIns="0" rtlCol="0"/>
            <a:lstStyle/>
            <a:p>
              <a:endParaRPr sz="1227"/>
            </a:p>
          </p:txBody>
        </p:sp>
        <p:sp>
          <p:nvSpPr>
            <p:cNvPr id="140" name="object 140"/>
            <p:cNvSpPr/>
            <p:nvPr/>
          </p:nvSpPr>
          <p:spPr>
            <a:xfrm>
              <a:off x="2129022" y="980707"/>
              <a:ext cx="76835" cy="3175"/>
            </a:xfrm>
            <a:custGeom>
              <a:avLst/>
              <a:gdLst/>
              <a:ahLst/>
              <a:cxnLst/>
              <a:rect l="l" t="t" r="r" b="b"/>
              <a:pathLst>
                <a:path w="76835" h="3175">
                  <a:moveTo>
                    <a:pt x="0" y="2679"/>
                  </a:moveTo>
                  <a:lnTo>
                    <a:pt x="76669" y="0"/>
                  </a:lnTo>
                </a:path>
              </a:pathLst>
            </a:custGeom>
            <a:ln w="3175">
              <a:solidFill>
                <a:srgbClr val="A8228E"/>
              </a:solidFill>
            </a:ln>
          </p:spPr>
          <p:txBody>
            <a:bodyPr wrap="square" lIns="0" tIns="0" rIns="0" bIns="0" rtlCol="0"/>
            <a:lstStyle/>
            <a:p>
              <a:endParaRPr sz="1227"/>
            </a:p>
          </p:txBody>
        </p:sp>
        <p:sp>
          <p:nvSpPr>
            <p:cNvPr id="141" name="object 141"/>
            <p:cNvSpPr/>
            <p:nvPr/>
          </p:nvSpPr>
          <p:spPr>
            <a:xfrm>
              <a:off x="2205695" y="977471"/>
              <a:ext cx="92710" cy="3810"/>
            </a:xfrm>
            <a:custGeom>
              <a:avLst/>
              <a:gdLst/>
              <a:ahLst/>
              <a:cxnLst/>
              <a:rect l="l" t="t" r="r" b="b"/>
              <a:pathLst>
                <a:path w="92710" h="3809">
                  <a:moveTo>
                    <a:pt x="0" y="3238"/>
                  </a:moveTo>
                  <a:lnTo>
                    <a:pt x="92659" y="0"/>
                  </a:lnTo>
                </a:path>
              </a:pathLst>
            </a:custGeom>
            <a:ln w="3175">
              <a:solidFill>
                <a:srgbClr val="A8228E"/>
              </a:solidFill>
            </a:ln>
          </p:spPr>
          <p:txBody>
            <a:bodyPr wrap="square" lIns="0" tIns="0" rIns="0" bIns="0" rtlCol="0"/>
            <a:lstStyle/>
            <a:p>
              <a:endParaRPr sz="1227"/>
            </a:p>
          </p:txBody>
        </p:sp>
        <p:sp>
          <p:nvSpPr>
            <p:cNvPr id="142" name="object 142"/>
            <p:cNvSpPr/>
            <p:nvPr/>
          </p:nvSpPr>
          <p:spPr>
            <a:xfrm>
              <a:off x="2298350" y="970527"/>
              <a:ext cx="199390" cy="6985"/>
            </a:xfrm>
            <a:custGeom>
              <a:avLst/>
              <a:gdLst/>
              <a:ahLst/>
              <a:cxnLst/>
              <a:rect l="l" t="t" r="r" b="b"/>
              <a:pathLst>
                <a:path w="199389" h="6984">
                  <a:moveTo>
                    <a:pt x="0" y="6946"/>
                  </a:moveTo>
                  <a:lnTo>
                    <a:pt x="198996" y="0"/>
                  </a:lnTo>
                </a:path>
              </a:pathLst>
            </a:custGeom>
            <a:ln w="3175">
              <a:solidFill>
                <a:srgbClr val="A8228E"/>
              </a:solidFill>
            </a:ln>
          </p:spPr>
          <p:txBody>
            <a:bodyPr wrap="square" lIns="0" tIns="0" rIns="0" bIns="0" rtlCol="0"/>
            <a:lstStyle/>
            <a:p>
              <a:endParaRPr sz="1227"/>
            </a:p>
          </p:txBody>
        </p:sp>
        <p:sp>
          <p:nvSpPr>
            <p:cNvPr id="143" name="object 143"/>
            <p:cNvSpPr/>
            <p:nvPr/>
          </p:nvSpPr>
          <p:spPr>
            <a:xfrm>
              <a:off x="2497350" y="957837"/>
              <a:ext cx="363855" cy="12700"/>
            </a:xfrm>
            <a:custGeom>
              <a:avLst/>
              <a:gdLst/>
              <a:ahLst/>
              <a:cxnLst/>
              <a:rect l="l" t="t" r="r" b="b"/>
              <a:pathLst>
                <a:path w="363855" h="12700">
                  <a:moveTo>
                    <a:pt x="0" y="12687"/>
                  </a:moveTo>
                  <a:lnTo>
                    <a:pt x="363321" y="0"/>
                  </a:lnTo>
                </a:path>
              </a:pathLst>
            </a:custGeom>
            <a:ln w="3175">
              <a:solidFill>
                <a:srgbClr val="A8228E"/>
              </a:solidFill>
            </a:ln>
          </p:spPr>
          <p:txBody>
            <a:bodyPr wrap="square" lIns="0" tIns="0" rIns="0" bIns="0" rtlCol="0"/>
            <a:lstStyle/>
            <a:p>
              <a:endParaRPr sz="1227"/>
            </a:p>
          </p:txBody>
        </p:sp>
        <p:sp>
          <p:nvSpPr>
            <p:cNvPr id="144" name="object 144"/>
            <p:cNvSpPr/>
            <p:nvPr/>
          </p:nvSpPr>
          <p:spPr>
            <a:xfrm>
              <a:off x="2132219" y="1072219"/>
              <a:ext cx="76835" cy="3175"/>
            </a:xfrm>
            <a:custGeom>
              <a:avLst/>
              <a:gdLst/>
              <a:ahLst/>
              <a:cxnLst/>
              <a:rect l="l" t="t" r="r" b="b"/>
              <a:pathLst>
                <a:path w="76835" h="3175">
                  <a:moveTo>
                    <a:pt x="0" y="2679"/>
                  </a:moveTo>
                  <a:lnTo>
                    <a:pt x="76669" y="0"/>
                  </a:lnTo>
                </a:path>
              </a:pathLst>
            </a:custGeom>
            <a:ln w="3175">
              <a:solidFill>
                <a:srgbClr val="A8228E"/>
              </a:solidFill>
            </a:ln>
          </p:spPr>
          <p:txBody>
            <a:bodyPr wrap="square" lIns="0" tIns="0" rIns="0" bIns="0" rtlCol="0"/>
            <a:lstStyle/>
            <a:p>
              <a:endParaRPr sz="1227"/>
            </a:p>
          </p:txBody>
        </p:sp>
        <p:sp>
          <p:nvSpPr>
            <p:cNvPr id="145" name="object 145"/>
            <p:cNvSpPr/>
            <p:nvPr/>
          </p:nvSpPr>
          <p:spPr>
            <a:xfrm>
              <a:off x="2208890" y="1068983"/>
              <a:ext cx="92710" cy="3810"/>
            </a:xfrm>
            <a:custGeom>
              <a:avLst/>
              <a:gdLst/>
              <a:ahLst/>
              <a:cxnLst/>
              <a:rect l="l" t="t" r="r" b="b"/>
              <a:pathLst>
                <a:path w="92710" h="3809">
                  <a:moveTo>
                    <a:pt x="0" y="3238"/>
                  </a:moveTo>
                  <a:lnTo>
                    <a:pt x="92659" y="0"/>
                  </a:lnTo>
                </a:path>
              </a:pathLst>
            </a:custGeom>
            <a:ln w="3175">
              <a:solidFill>
                <a:srgbClr val="A8228E"/>
              </a:solidFill>
            </a:ln>
          </p:spPr>
          <p:txBody>
            <a:bodyPr wrap="square" lIns="0" tIns="0" rIns="0" bIns="0" rtlCol="0"/>
            <a:lstStyle/>
            <a:p>
              <a:endParaRPr sz="1227"/>
            </a:p>
          </p:txBody>
        </p:sp>
        <p:sp>
          <p:nvSpPr>
            <p:cNvPr id="146" name="object 146"/>
            <p:cNvSpPr/>
            <p:nvPr/>
          </p:nvSpPr>
          <p:spPr>
            <a:xfrm>
              <a:off x="2301545" y="1062038"/>
              <a:ext cx="199390" cy="6985"/>
            </a:xfrm>
            <a:custGeom>
              <a:avLst/>
              <a:gdLst/>
              <a:ahLst/>
              <a:cxnLst/>
              <a:rect l="l" t="t" r="r" b="b"/>
              <a:pathLst>
                <a:path w="199389" h="6984">
                  <a:moveTo>
                    <a:pt x="0" y="6946"/>
                  </a:moveTo>
                  <a:lnTo>
                    <a:pt x="198996" y="0"/>
                  </a:lnTo>
                </a:path>
              </a:pathLst>
            </a:custGeom>
            <a:ln w="3175">
              <a:solidFill>
                <a:srgbClr val="A8228E"/>
              </a:solidFill>
            </a:ln>
          </p:spPr>
          <p:txBody>
            <a:bodyPr wrap="square" lIns="0" tIns="0" rIns="0" bIns="0" rtlCol="0"/>
            <a:lstStyle/>
            <a:p>
              <a:endParaRPr sz="1227"/>
            </a:p>
          </p:txBody>
        </p:sp>
        <p:sp>
          <p:nvSpPr>
            <p:cNvPr id="147" name="object 147"/>
            <p:cNvSpPr/>
            <p:nvPr/>
          </p:nvSpPr>
          <p:spPr>
            <a:xfrm>
              <a:off x="2500546" y="1049348"/>
              <a:ext cx="363855" cy="12700"/>
            </a:xfrm>
            <a:custGeom>
              <a:avLst/>
              <a:gdLst/>
              <a:ahLst/>
              <a:cxnLst/>
              <a:rect l="l" t="t" r="r" b="b"/>
              <a:pathLst>
                <a:path w="363855" h="12700">
                  <a:moveTo>
                    <a:pt x="0" y="12687"/>
                  </a:moveTo>
                  <a:lnTo>
                    <a:pt x="363321" y="0"/>
                  </a:lnTo>
                </a:path>
              </a:pathLst>
            </a:custGeom>
            <a:ln w="3175">
              <a:solidFill>
                <a:srgbClr val="A8228E"/>
              </a:solidFill>
            </a:ln>
          </p:spPr>
          <p:txBody>
            <a:bodyPr wrap="square" lIns="0" tIns="0" rIns="0" bIns="0" rtlCol="0"/>
            <a:lstStyle/>
            <a:p>
              <a:endParaRPr sz="1227"/>
            </a:p>
          </p:txBody>
        </p:sp>
      </p:grpSp>
      <p:sp>
        <p:nvSpPr>
          <p:cNvPr id="148" name="object 148"/>
          <p:cNvSpPr txBox="1"/>
          <p:nvPr/>
        </p:nvSpPr>
        <p:spPr>
          <a:xfrm rot="21480000">
            <a:off x="4902024" y="520876"/>
            <a:ext cx="135670" cy="46604"/>
          </a:xfrm>
          <a:prstGeom prst="rect">
            <a:avLst/>
          </a:prstGeom>
        </p:spPr>
        <p:txBody>
          <a:bodyPr vert="horz" wrap="square" lIns="0" tIns="433" rIns="0" bIns="0" rtlCol="0">
            <a:spAutoFit/>
          </a:bodyPr>
          <a:lstStyle/>
          <a:p>
            <a:pPr>
              <a:spcBef>
                <a:spcPts val="3"/>
              </a:spcBef>
            </a:pPr>
            <a:r>
              <a:rPr sz="100" b="1" dirty="0">
                <a:solidFill>
                  <a:srgbClr val="FFFFFF"/>
                </a:solidFill>
                <a:latin typeface="Tahoma"/>
                <a:cs typeface="Tahoma"/>
              </a:rPr>
              <a:t>Approximate</a:t>
            </a:r>
            <a:r>
              <a:rPr sz="100" b="1" spc="112" dirty="0">
                <a:solidFill>
                  <a:srgbClr val="FFFFFF"/>
                </a:solidFill>
                <a:latin typeface="Tahoma"/>
                <a:cs typeface="Tahoma"/>
              </a:rPr>
              <a:t> </a:t>
            </a:r>
            <a:r>
              <a:rPr sz="100" b="1" dirty="0">
                <a:solidFill>
                  <a:srgbClr val="FFFFFF"/>
                </a:solidFill>
                <a:latin typeface="Tahoma"/>
                <a:cs typeface="Tahoma"/>
              </a:rPr>
              <a:t>Developmental</a:t>
            </a:r>
            <a:r>
              <a:rPr sz="100" b="1" spc="235" dirty="0">
                <a:solidFill>
                  <a:srgbClr val="FFFFFF"/>
                </a:solidFill>
                <a:latin typeface="Tahoma"/>
                <a:cs typeface="Tahoma"/>
              </a:rPr>
              <a:t> </a:t>
            </a:r>
            <a:r>
              <a:rPr sz="100" b="1" spc="-7" dirty="0">
                <a:solidFill>
                  <a:srgbClr val="FFFFFF"/>
                </a:solidFill>
                <a:latin typeface="Tahoma"/>
                <a:cs typeface="Tahoma"/>
              </a:rPr>
              <a:t>General</a:t>
            </a:r>
            <a:endParaRPr sz="100">
              <a:latin typeface="Tahoma"/>
              <a:cs typeface="Tahoma"/>
            </a:endParaRPr>
          </a:p>
        </p:txBody>
      </p:sp>
      <p:sp>
        <p:nvSpPr>
          <p:cNvPr id="149" name="object 149"/>
          <p:cNvSpPr txBox="1"/>
          <p:nvPr/>
        </p:nvSpPr>
        <p:spPr>
          <a:xfrm rot="21480000">
            <a:off x="4902293" y="535766"/>
            <a:ext cx="158161" cy="31215"/>
          </a:xfrm>
          <a:prstGeom prst="rect">
            <a:avLst/>
          </a:prstGeom>
        </p:spPr>
        <p:txBody>
          <a:bodyPr vert="horz" wrap="square" lIns="0" tIns="433" rIns="0" bIns="0" rtlCol="0">
            <a:spAutoFit/>
          </a:bodyPr>
          <a:lstStyle/>
          <a:p>
            <a:pPr>
              <a:spcBef>
                <a:spcPts val="3"/>
              </a:spcBef>
            </a:pPr>
            <a:r>
              <a:rPr sz="100" b="1" dirty="0">
                <a:solidFill>
                  <a:srgbClr val="FFFFFF"/>
                </a:solidFill>
                <a:latin typeface="Tahoma"/>
                <a:cs typeface="Tahoma"/>
              </a:rPr>
              <a:t>Age</a:t>
            </a:r>
            <a:r>
              <a:rPr sz="100" b="1" spc="3" dirty="0">
                <a:solidFill>
                  <a:srgbClr val="FFFFFF"/>
                </a:solidFill>
                <a:latin typeface="Tahoma"/>
                <a:cs typeface="Tahoma"/>
              </a:rPr>
              <a:t> </a:t>
            </a:r>
            <a:r>
              <a:rPr sz="100" b="1" dirty="0">
                <a:solidFill>
                  <a:srgbClr val="FFFFFF"/>
                </a:solidFill>
                <a:latin typeface="Tahoma"/>
                <a:cs typeface="Tahoma"/>
              </a:rPr>
              <a:t>(yrs)</a:t>
            </a:r>
            <a:r>
              <a:rPr sz="100" b="1" spc="173" dirty="0">
                <a:solidFill>
                  <a:srgbClr val="FFFFFF"/>
                </a:solidFill>
                <a:latin typeface="Tahoma"/>
                <a:cs typeface="Tahoma"/>
              </a:rPr>
              <a:t> </a:t>
            </a:r>
            <a:r>
              <a:rPr sz="100" b="1" dirty="0">
                <a:solidFill>
                  <a:srgbClr val="FFFFFF"/>
                </a:solidFill>
                <a:latin typeface="Tahoma"/>
                <a:cs typeface="Tahoma"/>
              </a:rPr>
              <a:t>Stage</a:t>
            </a:r>
            <a:r>
              <a:rPr sz="100" b="1" spc="194" dirty="0">
                <a:solidFill>
                  <a:srgbClr val="FFFFFF"/>
                </a:solidFill>
                <a:latin typeface="Tahoma"/>
                <a:cs typeface="Tahoma"/>
              </a:rPr>
              <a:t>  </a:t>
            </a:r>
            <a:r>
              <a:rPr sz="100" b="1" spc="-7" dirty="0">
                <a:solidFill>
                  <a:srgbClr val="FFFFFF"/>
                </a:solidFill>
                <a:latin typeface="Tahoma"/>
                <a:cs typeface="Tahoma"/>
              </a:rPr>
              <a:t>Considerations</a:t>
            </a:r>
            <a:endParaRPr sz="100">
              <a:latin typeface="Tahoma"/>
              <a:cs typeface="Tahoma"/>
            </a:endParaRPr>
          </a:p>
        </p:txBody>
      </p:sp>
      <p:sp>
        <p:nvSpPr>
          <p:cNvPr id="150" name="object 150"/>
          <p:cNvSpPr txBox="1"/>
          <p:nvPr/>
        </p:nvSpPr>
        <p:spPr>
          <a:xfrm rot="21480000">
            <a:off x="5148683" y="521696"/>
            <a:ext cx="35665" cy="31215"/>
          </a:xfrm>
          <a:prstGeom prst="rect">
            <a:avLst/>
          </a:prstGeom>
        </p:spPr>
        <p:txBody>
          <a:bodyPr vert="horz" wrap="square" lIns="0" tIns="433" rIns="0" bIns="0" rtlCol="0">
            <a:spAutoFit/>
          </a:bodyPr>
          <a:lstStyle/>
          <a:p>
            <a:pPr>
              <a:spcBef>
                <a:spcPts val="3"/>
              </a:spcBef>
            </a:pPr>
            <a:r>
              <a:rPr sz="100" b="1" spc="-7" dirty="0">
                <a:solidFill>
                  <a:srgbClr val="FFFFFF"/>
                </a:solidFill>
                <a:latin typeface="Tahoma"/>
                <a:cs typeface="Tahoma"/>
              </a:rPr>
              <a:t>Counseling</a:t>
            </a:r>
            <a:endParaRPr sz="100">
              <a:latin typeface="Tahoma"/>
              <a:cs typeface="Tahoma"/>
            </a:endParaRPr>
          </a:p>
        </p:txBody>
      </p:sp>
      <p:sp>
        <p:nvSpPr>
          <p:cNvPr id="151" name="object 151"/>
          <p:cNvSpPr txBox="1"/>
          <p:nvPr/>
        </p:nvSpPr>
        <p:spPr>
          <a:xfrm rot="21480000">
            <a:off x="5148849" y="521743"/>
            <a:ext cx="27196" cy="46604"/>
          </a:xfrm>
          <a:prstGeom prst="rect">
            <a:avLst/>
          </a:prstGeom>
        </p:spPr>
        <p:txBody>
          <a:bodyPr vert="horz" wrap="square" lIns="0" tIns="433" rIns="0" bIns="0" rtlCol="0">
            <a:spAutoFit/>
          </a:bodyPr>
          <a:lstStyle/>
          <a:p>
            <a:pPr>
              <a:spcBef>
                <a:spcPts val="3"/>
              </a:spcBef>
            </a:pPr>
            <a:r>
              <a:rPr sz="100" b="1" spc="-7" dirty="0">
                <a:solidFill>
                  <a:srgbClr val="FFFFFF"/>
                </a:solidFill>
                <a:latin typeface="Tahoma"/>
                <a:cs typeface="Tahoma"/>
              </a:rPr>
              <a:t>Example</a:t>
            </a:r>
            <a:endParaRPr sz="100">
              <a:latin typeface="Tahoma"/>
              <a:cs typeface="Tahoma"/>
            </a:endParaRPr>
          </a:p>
        </p:txBody>
      </p:sp>
      <p:sp>
        <p:nvSpPr>
          <p:cNvPr id="152" name="object 152"/>
          <p:cNvSpPr txBox="1"/>
          <p:nvPr/>
        </p:nvSpPr>
        <p:spPr>
          <a:xfrm rot="21480000">
            <a:off x="4902967" y="569084"/>
            <a:ext cx="203159" cy="1440"/>
          </a:xfrm>
          <a:prstGeom prst="rect">
            <a:avLst/>
          </a:prstGeom>
        </p:spPr>
        <p:txBody>
          <a:bodyPr vert="horz" wrap="square" lIns="0" tIns="1299" rIns="0" bIns="0" rtlCol="0">
            <a:spAutoFit/>
          </a:bodyPr>
          <a:lstStyle/>
          <a:p>
            <a:pPr>
              <a:lnSpc>
                <a:spcPts val="37"/>
              </a:lnSpc>
              <a:spcBef>
                <a:spcPts val="10"/>
              </a:spcBef>
            </a:pPr>
            <a:r>
              <a:rPr sz="100" dirty="0">
                <a:latin typeface="Arial"/>
                <a:cs typeface="Arial"/>
              </a:rPr>
              <a:t>0–2</a:t>
            </a:r>
            <a:r>
              <a:rPr sz="100" spc="194" dirty="0">
                <a:latin typeface="Arial"/>
                <a:cs typeface="Arial"/>
              </a:rPr>
              <a:t>  </a:t>
            </a:r>
            <a:r>
              <a:rPr sz="100" dirty="0">
                <a:latin typeface="Arial"/>
                <a:cs typeface="Arial"/>
              </a:rPr>
              <a:t>Sensory</a:t>
            </a:r>
            <a:r>
              <a:rPr sz="100" spc="14" dirty="0">
                <a:latin typeface="Arial"/>
                <a:cs typeface="Arial"/>
              </a:rPr>
              <a:t> </a:t>
            </a:r>
            <a:r>
              <a:rPr sz="100" dirty="0">
                <a:latin typeface="Arial"/>
                <a:cs typeface="Arial"/>
              </a:rPr>
              <a:t>Motor</a:t>
            </a:r>
            <a:r>
              <a:rPr sz="100" spc="232" dirty="0">
                <a:latin typeface="Arial"/>
                <a:cs typeface="Arial"/>
              </a:rPr>
              <a:t> </a:t>
            </a:r>
            <a:r>
              <a:rPr sz="100" baseline="55555" dirty="0">
                <a:latin typeface="Arial"/>
                <a:cs typeface="Arial"/>
              </a:rPr>
              <a:t>•</a:t>
            </a:r>
            <a:r>
              <a:rPr sz="100" spc="15" baseline="55555" dirty="0">
                <a:latin typeface="Arial"/>
                <a:cs typeface="Arial"/>
              </a:rPr>
              <a:t> </a:t>
            </a:r>
            <a:r>
              <a:rPr sz="100" baseline="55555" dirty="0">
                <a:latin typeface="Arial"/>
                <a:cs typeface="Arial"/>
              </a:rPr>
              <a:t>Not</a:t>
            </a:r>
            <a:r>
              <a:rPr sz="100" spc="10" baseline="55555" dirty="0">
                <a:latin typeface="Arial"/>
                <a:cs typeface="Arial"/>
              </a:rPr>
              <a:t> </a:t>
            </a:r>
            <a:r>
              <a:rPr sz="100" baseline="55555" dirty="0">
                <a:latin typeface="Arial"/>
                <a:cs typeface="Arial"/>
              </a:rPr>
              <a:t>able</a:t>
            </a:r>
            <a:r>
              <a:rPr sz="100" spc="15" baseline="55555" dirty="0">
                <a:latin typeface="Arial"/>
                <a:cs typeface="Arial"/>
              </a:rPr>
              <a:t> </a:t>
            </a:r>
            <a:r>
              <a:rPr sz="100" baseline="55555" dirty="0">
                <a:latin typeface="Arial"/>
                <a:cs typeface="Arial"/>
              </a:rPr>
              <a:t>to</a:t>
            </a:r>
            <a:r>
              <a:rPr sz="100" spc="15" baseline="55555" dirty="0">
                <a:latin typeface="Arial"/>
                <a:cs typeface="Arial"/>
              </a:rPr>
              <a:t> </a:t>
            </a:r>
            <a:r>
              <a:rPr sz="100" baseline="55555" dirty="0">
                <a:latin typeface="Arial"/>
                <a:cs typeface="Arial"/>
              </a:rPr>
              <a:t>process</a:t>
            </a:r>
            <a:r>
              <a:rPr sz="100" spc="10" baseline="55555" dirty="0">
                <a:latin typeface="Arial"/>
                <a:cs typeface="Arial"/>
              </a:rPr>
              <a:t> </a:t>
            </a:r>
            <a:r>
              <a:rPr sz="100" spc="-10" baseline="55555" dirty="0">
                <a:latin typeface="Arial"/>
                <a:cs typeface="Arial"/>
              </a:rPr>
              <a:t>medication</a:t>
            </a:r>
            <a:endParaRPr sz="100" baseline="55555">
              <a:latin typeface="Arial"/>
              <a:cs typeface="Arial"/>
            </a:endParaRPr>
          </a:p>
        </p:txBody>
      </p:sp>
      <p:sp>
        <p:nvSpPr>
          <p:cNvPr id="153" name="object 153"/>
          <p:cNvSpPr txBox="1"/>
          <p:nvPr/>
        </p:nvSpPr>
        <p:spPr>
          <a:xfrm rot="21480000">
            <a:off x="5018458" y="557606"/>
            <a:ext cx="49353" cy="31215"/>
          </a:xfrm>
          <a:prstGeom prst="rect">
            <a:avLst/>
          </a:prstGeom>
        </p:spPr>
        <p:txBody>
          <a:bodyPr vert="horz" wrap="square" lIns="0" tIns="433" rIns="0" bIns="0" rtlCol="0">
            <a:spAutoFit/>
          </a:bodyPr>
          <a:lstStyle/>
          <a:p>
            <a:pPr>
              <a:spcBef>
                <a:spcPts val="3"/>
              </a:spcBef>
            </a:pPr>
            <a:r>
              <a:rPr sz="100" dirty="0">
                <a:latin typeface="Arial"/>
                <a:cs typeface="Arial"/>
              </a:rPr>
              <a:t>information</a:t>
            </a:r>
            <a:r>
              <a:rPr sz="100" spc="72" dirty="0">
                <a:latin typeface="Arial"/>
                <a:cs typeface="Arial"/>
              </a:rPr>
              <a:t> </a:t>
            </a:r>
            <a:r>
              <a:rPr sz="100" spc="-7" dirty="0">
                <a:latin typeface="Arial"/>
                <a:cs typeface="Arial"/>
              </a:rPr>
              <a:t>given</a:t>
            </a:r>
            <a:endParaRPr sz="100">
              <a:latin typeface="Arial"/>
              <a:cs typeface="Arial"/>
            </a:endParaRPr>
          </a:p>
        </p:txBody>
      </p:sp>
      <p:sp>
        <p:nvSpPr>
          <p:cNvPr id="154" name="object 154"/>
          <p:cNvSpPr txBox="1"/>
          <p:nvPr/>
        </p:nvSpPr>
        <p:spPr>
          <a:xfrm rot="21480000">
            <a:off x="5149808" y="548547"/>
            <a:ext cx="87698" cy="31215"/>
          </a:xfrm>
          <a:prstGeom prst="rect">
            <a:avLst/>
          </a:prstGeom>
        </p:spPr>
        <p:txBody>
          <a:bodyPr vert="horz" wrap="square" lIns="0" tIns="433" rIns="0" bIns="0" rtlCol="0">
            <a:spAutoFit/>
          </a:bodyPr>
          <a:lstStyle/>
          <a:p>
            <a:pPr marL="3896" indent="-4329">
              <a:spcBef>
                <a:spcPts val="3"/>
              </a:spcBef>
              <a:buSzPts val="100"/>
              <a:buChar char="•"/>
              <a:tabLst>
                <a:tab pos="4329" algn="l"/>
              </a:tabLst>
            </a:pPr>
            <a:r>
              <a:rPr sz="100" dirty="0">
                <a:latin typeface="Arial"/>
                <a:cs typeface="Arial"/>
              </a:rPr>
              <a:t>No</a:t>
            </a:r>
            <a:r>
              <a:rPr sz="100" spc="44" dirty="0">
                <a:latin typeface="Arial"/>
                <a:cs typeface="Arial"/>
              </a:rPr>
              <a:t> </a:t>
            </a:r>
            <a:r>
              <a:rPr sz="100" dirty="0">
                <a:latin typeface="Arial"/>
                <a:cs typeface="Arial"/>
              </a:rPr>
              <a:t>counseling</a:t>
            </a:r>
            <a:r>
              <a:rPr sz="100" spc="48" dirty="0">
                <a:latin typeface="Arial"/>
                <a:cs typeface="Arial"/>
              </a:rPr>
              <a:t> </a:t>
            </a:r>
            <a:r>
              <a:rPr sz="100" spc="-7" dirty="0">
                <a:latin typeface="Arial"/>
                <a:cs typeface="Arial"/>
              </a:rPr>
              <a:t>recommended</a:t>
            </a:r>
            <a:endParaRPr sz="100">
              <a:latin typeface="Arial"/>
              <a:cs typeface="Arial"/>
            </a:endParaRPr>
          </a:p>
        </p:txBody>
      </p:sp>
      <p:sp>
        <p:nvSpPr>
          <p:cNvPr id="155" name="object 155"/>
          <p:cNvSpPr txBox="1"/>
          <p:nvPr/>
        </p:nvSpPr>
        <p:spPr>
          <a:xfrm rot="21480000">
            <a:off x="5019324" y="580548"/>
            <a:ext cx="69576" cy="31215"/>
          </a:xfrm>
          <a:prstGeom prst="rect">
            <a:avLst/>
          </a:prstGeom>
        </p:spPr>
        <p:txBody>
          <a:bodyPr vert="horz" wrap="square" lIns="0" tIns="433" rIns="0" bIns="0" rtlCol="0">
            <a:spAutoFit/>
          </a:bodyPr>
          <a:lstStyle/>
          <a:p>
            <a:pPr>
              <a:spcBef>
                <a:spcPts val="3"/>
              </a:spcBef>
            </a:pPr>
            <a:r>
              <a:rPr sz="100" dirty="0">
                <a:latin typeface="Arial"/>
                <a:cs typeface="Arial"/>
              </a:rPr>
              <a:t>implications</a:t>
            </a:r>
            <a:r>
              <a:rPr sz="100" spc="37" dirty="0">
                <a:latin typeface="Arial"/>
                <a:cs typeface="Arial"/>
              </a:rPr>
              <a:t> </a:t>
            </a:r>
            <a:r>
              <a:rPr sz="100" dirty="0">
                <a:latin typeface="Arial"/>
                <a:cs typeface="Arial"/>
              </a:rPr>
              <a:t>of</a:t>
            </a:r>
            <a:r>
              <a:rPr sz="100" spc="37" dirty="0">
                <a:latin typeface="Arial"/>
                <a:cs typeface="Arial"/>
              </a:rPr>
              <a:t> </a:t>
            </a:r>
            <a:r>
              <a:rPr sz="100" dirty="0">
                <a:latin typeface="Arial"/>
                <a:cs typeface="Arial"/>
              </a:rPr>
              <a:t>the</a:t>
            </a:r>
            <a:r>
              <a:rPr sz="100" spc="41" dirty="0">
                <a:latin typeface="Arial"/>
                <a:cs typeface="Arial"/>
              </a:rPr>
              <a:t> </a:t>
            </a:r>
            <a:r>
              <a:rPr sz="100" spc="-7" dirty="0">
                <a:latin typeface="Arial"/>
                <a:cs typeface="Arial"/>
              </a:rPr>
              <a:t>future</a:t>
            </a:r>
            <a:endParaRPr sz="100">
              <a:latin typeface="Arial"/>
              <a:cs typeface="Arial"/>
            </a:endParaRPr>
          </a:p>
        </p:txBody>
      </p:sp>
      <p:sp>
        <p:nvSpPr>
          <p:cNvPr id="156" name="object 156"/>
          <p:cNvSpPr txBox="1"/>
          <p:nvPr/>
        </p:nvSpPr>
        <p:spPr>
          <a:xfrm rot="21480000">
            <a:off x="5019831" y="595874"/>
            <a:ext cx="61821" cy="31215"/>
          </a:xfrm>
          <a:prstGeom prst="rect">
            <a:avLst/>
          </a:prstGeom>
        </p:spPr>
        <p:txBody>
          <a:bodyPr vert="horz" wrap="square" lIns="0" tIns="433" rIns="0" bIns="0" rtlCol="0">
            <a:spAutoFit/>
          </a:bodyPr>
          <a:lstStyle/>
          <a:p>
            <a:pPr>
              <a:spcBef>
                <a:spcPts val="3"/>
              </a:spcBef>
            </a:pPr>
            <a:r>
              <a:rPr sz="100" dirty="0">
                <a:latin typeface="Arial"/>
                <a:cs typeface="Arial"/>
              </a:rPr>
              <a:t>can</a:t>
            </a:r>
            <a:r>
              <a:rPr sz="100" spc="31" dirty="0">
                <a:latin typeface="Arial"/>
                <a:cs typeface="Arial"/>
              </a:rPr>
              <a:t> </a:t>
            </a:r>
            <a:r>
              <a:rPr sz="100" dirty="0">
                <a:latin typeface="Arial"/>
                <a:cs typeface="Arial"/>
              </a:rPr>
              <a:t>affect</a:t>
            </a:r>
            <a:r>
              <a:rPr sz="100" spc="31" dirty="0">
                <a:latin typeface="Arial"/>
                <a:cs typeface="Arial"/>
              </a:rPr>
              <a:t> </a:t>
            </a:r>
            <a:r>
              <a:rPr sz="100" dirty="0">
                <a:latin typeface="Arial"/>
                <a:cs typeface="Arial"/>
              </a:rPr>
              <a:t>their</a:t>
            </a:r>
            <a:r>
              <a:rPr sz="100" spc="34" dirty="0">
                <a:latin typeface="Arial"/>
                <a:cs typeface="Arial"/>
              </a:rPr>
              <a:t> </a:t>
            </a:r>
            <a:r>
              <a:rPr sz="100" spc="-7" dirty="0">
                <a:latin typeface="Arial"/>
                <a:cs typeface="Arial"/>
              </a:rPr>
              <a:t>health</a:t>
            </a:r>
            <a:endParaRPr sz="100">
              <a:latin typeface="Arial"/>
              <a:cs typeface="Arial"/>
            </a:endParaRPr>
          </a:p>
        </p:txBody>
      </p:sp>
      <p:sp>
        <p:nvSpPr>
          <p:cNvPr id="157" name="object 157"/>
          <p:cNvSpPr txBox="1"/>
          <p:nvPr/>
        </p:nvSpPr>
        <p:spPr>
          <a:xfrm rot="21480000">
            <a:off x="5015865" y="595541"/>
            <a:ext cx="83380" cy="46604"/>
          </a:xfrm>
          <a:prstGeom prst="rect">
            <a:avLst/>
          </a:prstGeom>
        </p:spPr>
        <p:txBody>
          <a:bodyPr vert="horz" wrap="square" lIns="0" tIns="433" rIns="0" bIns="0" rtlCol="0">
            <a:spAutoFit/>
          </a:bodyPr>
          <a:lstStyle/>
          <a:p>
            <a:pPr marL="3896" indent="-4329">
              <a:spcBef>
                <a:spcPts val="3"/>
              </a:spcBef>
              <a:buSzPts val="100"/>
              <a:buChar char="•"/>
              <a:tabLst>
                <a:tab pos="4329" algn="l"/>
              </a:tabLst>
            </a:pPr>
            <a:r>
              <a:rPr sz="100" dirty="0">
                <a:latin typeface="Arial"/>
                <a:cs typeface="Arial"/>
              </a:rPr>
              <a:t>Visual</a:t>
            </a:r>
            <a:r>
              <a:rPr sz="100" spc="37" dirty="0">
                <a:latin typeface="Arial"/>
                <a:cs typeface="Arial"/>
              </a:rPr>
              <a:t> </a:t>
            </a:r>
            <a:r>
              <a:rPr sz="100" dirty="0">
                <a:latin typeface="Arial"/>
                <a:cs typeface="Arial"/>
              </a:rPr>
              <a:t>displays</a:t>
            </a:r>
            <a:r>
              <a:rPr sz="100" spc="41" dirty="0">
                <a:latin typeface="Arial"/>
                <a:cs typeface="Arial"/>
              </a:rPr>
              <a:t> </a:t>
            </a:r>
            <a:r>
              <a:rPr sz="100" dirty="0">
                <a:latin typeface="Arial"/>
                <a:cs typeface="Arial"/>
              </a:rPr>
              <a:t>are</a:t>
            </a:r>
            <a:r>
              <a:rPr sz="100" spc="41" dirty="0">
                <a:latin typeface="Arial"/>
                <a:cs typeface="Arial"/>
              </a:rPr>
              <a:t> </a:t>
            </a:r>
            <a:r>
              <a:rPr sz="100" spc="-7" dirty="0">
                <a:latin typeface="Arial"/>
                <a:cs typeface="Arial"/>
              </a:rPr>
              <a:t>effective</a:t>
            </a:r>
            <a:endParaRPr sz="100">
              <a:latin typeface="Arial"/>
              <a:cs typeface="Arial"/>
            </a:endParaRPr>
          </a:p>
        </p:txBody>
      </p:sp>
      <p:sp>
        <p:nvSpPr>
          <p:cNvPr id="158" name="object 158"/>
          <p:cNvSpPr txBox="1"/>
          <p:nvPr/>
        </p:nvSpPr>
        <p:spPr>
          <a:xfrm rot="21480000">
            <a:off x="5014948" y="587673"/>
            <a:ext cx="250765" cy="1440"/>
          </a:xfrm>
          <a:prstGeom prst="rect">
            <a:avLst/>
          </a:prstGeom>
        </p:spPr>
        <p:txBody>
          <a:bodyPr vert="horz" wrap="square" lIns="0" tIns="1299" rIns="0" bIns="0" rtlCol="0">
            <a:spAutoFit/>
          </a:bodyPr>
          <a:lstStyle/>
          <a:p>
            <a:pPr marL="3896" indent="-4329">
              <a:lnSpc>
                <a:spcPts val="37"/>
              </a:lnSpc>
              <a:spcBef>
                <a:spcPts val="10"/>
              </a:spcBef>
              <a:buSzPts val="100"/>
              <a:buChar char="•"/>
              <a:tabLst>
                <a:tab pos="4329" algn="l"/>
              </a:tabLst>
            </a:pPr>
            <a:r>
              <a:rPr sz="100" baseline="55555" dirty="0">
                <a:latin typeface="Arial"/>
                <a:cs typeface="Arial"/>
              </a:rPr>
              <a:t>Cannot</a:t>
            </a:r>
            <a:r>
              <a:rPr sz="100" spc="25" baseline="55555" dirty="0">
                <a:latin typeface="Arial"/>
                <a:cs typeface="Arial"/>
              </a:rPr>
              <a:t> </a:t>
            </a:r>
            <a:r>
              <a:rPr sz="100" baseline="55555" dirty="0">
                <a:latin typeface="Arial"/>
                <a:cs typeface="Arial"/>
              </a:rPr>
              <a:t>comprehend</a:t>
            </a:r>
            <a:r>
              <a:rPr sz="100" spc="30" baseline="55555" dirty="0">
                <a:latin typeface="Arial"/>
                <a:cs typeface="Arial"/>
              </a:rPr>
              <a:t> </a:t>
            </a:r>
            <a:r>
              <a:rPr sz="100" baseline="55555" dirty="0">
                <a:latin typeface="Arial"/>
                <a:cs typeface="Arial"/>
              </a:rPr>
              <a:t>cause</a:t>
            </a:r>
            <a:r>
              <a:rPr sz="100" spc="30" baseline="55555" dirty="0">
                <a:latin typeface="Arial"/>
                <a:cs typeface="Arial"/>
              </a:rPr>
              <a:t> </a:t>
            </a:r>
            <a:r>
              <a:rPr sz="100" baseline="55555" dirty="0">
                <a:latin typeface="Arial"/>
                <a:cs typeface="Arial"/>
              </a:rPr>
              <a:t>and</a:t>
            </a:r>
            <a:r>
              <a:rPr sz="100" spc="30" baseline="55555" dirty="0">
                <a:latin typeface="Arial"/>
                <a:cs typeface="Arial"/>
              </a:rPr>
              <a:t> </a:t>
            </a:r>
            <a:r>
              <a:rPr sz="100" baseline="55555" dirty="0">
                <a:latin typeface="Arial"/>
                <a:cs typeface="Arial"/>
              </a:rPr>
              <a:t>effect</a:t>
            </a:r>
            <a:r>
              <a:rPr sz="100" spc="30" baseline="55555" dirty="0">
                <a:latin typeface="Arial"/>
                <a:cs typeface="Arial"/>
              </a:rPr>
              <a:t> </a:t>
            </a:r>
            <a:r>
              <a:rPr sz="100" baseline="55555" dirty="0">
                <a:latin typeface="Arial"/>
                <a:cs typeface="Arial"/>
              </a:rPr>
              <a:t>or</a:t>
            </a:r>
            <a:r>
              <a:rPr sz="100" spc="470" baseline="55555" dirty="0">
                <a:latin typeface="Arial"/>
                <a:cs typeface="Arial"/>
              </a:rPr>
              <a:t> </a:t>
            </a:r>
            <a:r>
              <a:rPr sz="100" dirty="0">
                <a:latin typeface="Arial"/>
                <a:cs typeface="Arial"/>
              </a:rPr>
              <a:t>•</a:t>
            </a:r>
            <a:r>
              <a:rPr sz="100" spc="17" dirty="0">
                <a:latin typeface="Arial"/>
                <a:cs typeface="Arial"/>
              </a:rPr>
              <a:t> </a:t>
            </a:r>
            <a:r>
              <a:rPr sz="100" dirty="0">
                <a:latin typeface="Verdana"/>
                <a:cs typeface="Verdana"/>
              </a:rPr>
              <a:t>This</a:t>
            </a:r>
            <a:r>
              <a:rPr sz="100" spc="17" dirty="0">
                <a:latin typeface="Verdana"/>
                <a:cs typeface="Verdana"/>
              </a:rPr>
              <a:t> </a:t>
            </a:r>
            <a:r>
              <a:rPr sz="100" dirty="0">
                <a:latin typeface="Verdana"/>
                <a:cs typeface="Verdana"/>
              </a:rPr>
              <a:t>medicine</a:t>
            </a:r>
            <a:r>
              <a:rPr sz="100" spc="14" dirty="0">
                <a:latin typeface="Verdana"/>
                <a:cs typeface="Verdana"/>
              </a:rPr>
              <a:t> </a:t>
            </a:r>
            <a:r>
              <a:rPr sz="100" dirty="0">
                <a:latin typeface="Verdana"/>
                <a:cs typeface="Verdana"/>
              </a:rPr>
              <a:t>will</a:t>
            </a:r>
            <a:r>
              <a:rPr sz="100" spc="17" dirty="0">
                <a:latin typeface="Verdana"/>
                <a:cs typeface="Verdana"/>
              </a:rPr>
              <a:t> </a:t>
            </a:r>
            <a:r>
              <a:rPr sz="100" dirty="0">
                <a:latin typeface="Verdana"/>
                <a:cs typeface="Verdana"/>
              </a:rPr>
              <a:t>make</a:t>
            </a:r>
            <a:r>
              <a:rPr sz="100" spc="14" dirty="0">
                <a:latin typeface="Verdana"/>
                <a:cs typeface="Verdana"/>
              </a:rPr>
              <a:t> </a:t>
            </a:r>
            <a:r>
              <a:rPr sz="100" dirty="0">
                <a:latin typeface="Verdana"/>
                <a:cs typeface="Verdana"/>
              </a:rPr>
              <a:t>you</a:t>
            </a:r>
            <a:r>
              <a:rPr sz="100" spc="17" dirty="0">
                <a:latin typeface="Verdana"/>
                <a:cs typeface="Verdana"/>
              </a:rPr>
              <a:t> </a:t>
            </a:r>
            <a:r>
              <a:rPr sz="100" dirty="0">
                <a:latin typeface="Verdana"/>
                <a:cs typeface="Verdana"/>
              </a:rPr>
              <a:t>feel</a:t>
            </a:r>
            <a:r>
              <a:rPr sz="100" spc="14" dirty="0">
                <a:latin typeface="Verdana"/>
                <a:cs typeface="Verdana"/>
              </a:rPr>
              <a:t> </a:t>
            </a:r>
            <a:r>
              <a:rPr sz="100" spc="-7" dirty="0">
                <a:latin typeface="Verdana"/>
                <a:cs typeface="Verdana"/>
              </a:rPr>
              <a:t>better.</a:t>
            </a:r>
            <a:endParaRPr sz="100">
              <a:latin typeface="Verdana"/>
              <a:cs typeface="Verdana"/>
            </a:endParaRPr>
          </a:p>
        </p:txBody>
      </p:sp>
      <p:sp>
        <p:nvSpPr>
          <p:cNvPr id="159" name="object 159"/>
          <p:cNvSpPr txBox="1"/>
          <p:nvPr/>
        </p:nvSpPr>
        <p:spPr>
          <a:xfrm rot="21480000">
            <a:off x="4904125" y="598961"/>
            <a:ext cx="478891" cy="1440"/>
          </a:xfrm>
          <a:prstGeom prst="rect">
            <a:avLst/>
          </a:prstGeom>
        </p:spPr>
        <p:txBody>
          <a:bodyPr vert="horz" wrap="square" lIns="0" tIns="1299" rIns="0" bIns="0" rtlCol="0">
            <a:spAutoFit/>
          </a:bodyPr>
          <a:lstStyle/>
          <a:p>
            <a:pPr>
              <a:lnSpc>
                <a:spcPts val="37"/>
              </a:lnSpc>
              <a:spcBef>
                <a:spcPts val="10"/>
              </a:spcBef>
            </a:pPr>
            <a:r>
              <a:rPr sz="100" dirty="0">
                <a:latin typeface="Arial"/>
                <a:cs typeface="Arial"/>
              </a:rPr>
              <a:t>2–7</a:t>
            </a:r>
            <a:r>
              <a:rPr sz="100" spc="235" dirty="0">
                <a:latin typeface="Arial"/>
                <a:cs typeface="Arial"/>
              </a:rPr>
              <a:t>  </a:t>
            </a:r>
            <a:r>
              <a:rPr sz="100" dirty="0">
                <a:latin typeface="Arial"/>
                <a:cs typeface="Arial"/>
              </a:rPr>
              <a:t>Preoperational</a:t>
            </a:r>
            <a:r>
              <a:rPr sz="100" spc="269" dirty="0">
                <a:latin typeface="Arial"/>
                <a:cs typeface="Arial"/>
              </a:rPr>
              <a:t> </a:t>
            </a:r>
            <a:r>
              <a:rPr sz="100" dirty="0">
                <a:latin typeface="Arial"/>
                <a:cs typeface="Arial"/>
              </a:rPr>
              <a:t>•</a:t>
            </a:r>
            <a:r>
              <a:rPr sz="100" spc="14" dirty="0">
                <a:latin typeface="Arial"/>
                <a:cs typeface="Arial"/>
              </a:rPr>
              <a:t> </a:t>
            </a:r>
            <a:r>
              <a:rPr sz="100" dirty="0">
                <a:latin typeface="Arial"/>
                <a:cs typeface="Arial"/>
              </a:rPr>
              <a:t>Unable</a:t>
            </a:r>
            <a:r>
              <a:rPr sz="100" spc="10" dirty="0">
                <a:latin typeface="Arial"/>
                <a:cs typeface="Arial"/>
              </a:rPr>
              <a:t> </a:t>
            </a:r>
            <a:r>
              <a:rPr sz="100" dirty="0">
                <a:latin typeface="Arial"/>
                <a:cs typeface="Arial"/>
              </a:rPr>
              <a:t>to</a:t>
            </a:r>
            <a:r>
              <a:rPr sz="100" spc="14" dirty="0">
                <a:latin typeface="Arial"/>
                <a:cs typeface="Arial"/>
              </a:rPr>
              <a:t> </a:t>
            </a:r>
            <a:r>
              <a:rPr sz="100" dirty="0">
                <a:latin typeface="Arial"/>
                <a:cs typeface="Arial"/>
              </a:rPr>
              <a:t>understand</a:t>
            </a:r>
            <a:r>
              <a:rPr sz="100" spc="10" dirty="0">
                <a:latin typeface="Arial"/>
                <a:cs typeface="Arial"/>
              </a:rPr>
              <a:t> </a:t>
            </a:r>
            <a:r>
              <a:rPr sz="100" dirty="0">
                <a:latin typeface="Arial"/>
                <a:cs typeface="Arial"/>
              </a:rPr>
              <a:t>how</a:t>
            </a:r>
            <a:r>
              <a:rPr sz="100" spc="14" dirty="0">
                <a:latin typeface="Arial"/>
                <a:cs typeface="Arial"/>
              </a:rPr>
              <a:t> </a:t>
            </a:r>
            <a:r>
              <a:rPr sz="100" dirty="0">
                <a:latin typeface="Arial"/>
                <a:cs typeface="Arial"/>
              </a:rPr>
              <a:t>their</a:t>
            </a:r>
            <a:r>
              <a:rPr sz="100" spc="14" dirty="0">
                <a:latin typeface="Arial"/>
                <a:cs typeface="Arial"/>
              </a:rPr>
              <a:t> </a:t>
            </a:r>
            <a:r>
              <a:rPr sz="100" dirty="0">
                <a:latin typeface="Arial"/>
                <a:cs typeface="Arial"/>
              </a:rPr>
              <a:t>actions</a:t>
            </a:r>
            <a:r>
              <a:rPr sz="100" spc="262" dirty="0">
                <a:latin typeface="Arial"/>
                <a:cs typeface="Arial"/>
              </a:rPr>
              <a:t> </a:t>
            </a:r>
            <a:r>
              <a:rPr sz="100" baseline="55555" dirty="0">
                <a:latin typeface="Arial"/>
                <a:cs typeface="Arial"/>
              </a:rPr>
              <a:t>•</a:t>
            </a:r>
            <a:r>
              <a:rPr sz="100" spc="15" baseline="55555" dirty="0">
                <a:latin typeface="Arial"/>
                <a:cs typeface="Arial"/>
              </a:rPr>
              <a:t> </a:t>
            </a:r>
            <a:r>
              <a:rPr sz="100" baseline="55555" dirty="0">
                <a:latin typeface="Verdana"/>
                <a:cs typeface="Verdana"/>
              </a:rPr>
              <a:t>Your</a:t>
            </a:r>
            <a:r>
              <a:rPr sz="100" spc="15" baseline="55555" dirty="0">
                <a:latin typeface="Verdana"/>
                <a:cs typeface="Verdana"/>
              </a:rPr>
              <a:t> </a:t>
            </a:r>
            <a:r>
              <a:rPr sz="100" baseline="55555" dirty="0">
                <a:latin typeface="Verdana"/>
                <a:cs typeface="Verdana"/>
              </a:rPr>
              <a:t>mom</a:t>
            </a:r>
            <a:r>
              <a:rPr sz="100" spc="10" baseline="55555" dirty="0">
                <a:latin typeface="Verdana"/>
                <a:cs typeface="Verdana"/>
              </a:rPr>
              <a:t> </a:t>
            </a:r>
            <a:r>
              <a:rPr sz="100" baseline="55555" dirty="0">
                <a:latin typeface="Verdana"/>
                <a:cs typeface="Verdana"/>
              </a:rPr>
              <a:t>or</a:t>
            </a:r>
            <a:r>
              <a:rPr sz="100" spc="15" baseline="55555" dirty="0">
                <a:latin typeface="Verdana"/>
                <a:cs typeface="Verdana"/>
              </a:rPr>
              <a:t> </a:t>
            </a:r>
            <a:r>
              <a:rPr sz="100" baseline="55555" dirty="0">
                <a:latin typeface="Verdana"/>
                <a:cs typeface="Verdana"/>
              </a:rPr>
              <a:t>dad</a:t>
            </a:r>
            <a:r>
              <a:rPr sz="100" spc="10" baseline="55555" dirty="0">
                <a:latin typeface="Verdana"/>
                <a:cs typeface="Verdana"/>
              </a:rPr>
              <a:t> </a:t>
            </a:r>
            <a:r>
              <a:rPr sz="100" baseline="55555" dirty="0">
                <a:latin typeface="Verdana"/>
                <a:cs typeface="Verdana"/>
              </a:rPr>
              <a:t>will</a:t>
            </a:r>
            <a:r>
              <a:rPr sz="100" spc="10" baseline="55555" dirty="0">
                <a:latin typeface="Verdana"/>
                <a:cs typeface="Verdana"/>
              </a:rPr>
              <a:t> </a:t>
            </a:r>
            <a:r>
              <a:rPr sz="100" baseline="55555" dirty="0">
                <a:latin typeface="Verdana"/>
                <a:cs typeface="Verdana"/>
              </a:rPr>
              <a:t>give</a:t>
            </a:r>
            <a:r>
              <a:rPr sz="100" spc="15" baseline="55555" dirty="0">
                <a:latin typeface="Verdana"/>
                <a:cs typeface="Verdana"/>
              </a:rPr>
              <a:t> </a:t>
            </a:r>
            <a:r>
              <a:rPr sz="100" baseline="55555" dirty="0">
                <a:latin typeface="Verdana"/>
                <a:cs typeface="Verdana"/>
              </a:rPr>
              <a:t>it</a:t>
            </a:r>
            <a:r>
              <a:rPr sz="100" spc="10" baseline="55555" dirty="0">
                <a:latin typeface="Verdana"/>
                <a:cs typeface="Verdana"/>
              </a:rPr>
              <a:t> </a:t>
            </a:r>
            <a:r>
              <a:rPr sz="100" baseline="55555" dirty="0">
                <a:latin typeface="Verdana"/>
                <a:cs typeface="Verdana"/>
              </a:rPr>
              <a:t>to</a:t>
            </a:r>
            <a:r>
              <a:rPr sz="100" spc="10" baseline="55555" dirty="0">
                <a:latin typeface="Verdana"/>
                <a:cs typeface="Verdana"/>
              </a:rPr>
              <a:t> </a:t>
            </a:r>
            <a:r>
              <a:rPr sz="100" baseline="55555" dirty="0">
                <a:latin typeface="Verdana"/>
                <a:cs typeface="Verdana"/>
              </a:rPr>
              <a:t>you</a:t>
            </a:r>
            <a:r>
              <a:rPr sz="100" spc="15" baseline="55555" dirty="0">
                <a:latin typeface="Verdana"/>
                <a:cs typeface="Verdana"/>
              </a:rPr>
              <a:t> </a:t>
            </a:r>
            <a:r>
              <a:rPr sz="100" baseline="55555" dirty="0">
                <a:latin typeface="Verdana"/>
                <a:cs typeface="Verdana"/>
              </a:rPr>
              <a:t>when</a:t>
            </a:r>
            <a:r>
              <a:rPr sz="100" spc="10" baseline="55555" dirty="0">
                <a:latin typeface="Verdana"/>
                <a:cs typeface="Verdana"/>
              </a:rPr>
              <a:t> </a:t>
            </a:r>
            <a:r>
              <a:rPr sz="100" baseline="55555" dirty="0">
                <a:latin typeface="Verdana"/>
                <a:cs typeface="Verdana"/>
              </a:rPr>
              <a:t>you</a:t>
            </a:r>
            <a:r>
              <a:rPr sz="100" spc="15" baseline="55555" dirty="0">
                <a:latin typeface="Verdana"/>
                <a:cs typeface="Verdana"/>
              </a:rPr>
              <a:t> </a:t>
            </a:r>
            <a:r>
              <a:rPr sz="100" baseline="55555" dirty="0">
                <a:latin typeface="Verdana"/>
                <a:cs typeface="Verdana"/>
              </a:rPr>
              <a:t>wake</a:t>
            </a:r>
            <a:r>
              <a:rPr sz="100" spc="10" baseline="55555" dirty="0">
                <a:latin typeface="Verdana"/>
                <a:cs typeface="Verdana"/>
              </a:rPr>
              <a:t> </a:t>
            </a:r>
            <a:r>
              <a:rPr sz="100" baseline="55555" dirty="0">
                <a:latin typeface="Verdana"/>
                <a:cs typeface="Verdana"/>
              </a:rPr>
              <a:t>up</a:t>
            </a:r>
            <a:r>
              <a:rPr sz="100" spc="10" baseline="55555" dirty="0">
                <a:latin typeface="Verdana"/>
                <a:cs typeface="Verdana"/>
              </a:rPr>
              <a:t> </a:t>
            </a:r>
            <a:r>
              <a:rPr sz="100" baseline="55555" dirty="0">
                <a:latin typeface="Verdana"/>
                <a:cs typeface="Verdana"/>
              </a:rPr>
              <a:t>and</a:t>
            </a:r>
            <a:r>
              <a:rPr sz="100" spc="15" baseline="55555" dirty="0">
                <a:latin typeface="Verdana"/>
                <a:cs typeface="Verdana"/>
              </a:rPr>
              <a:t> </a:t>
            </a:r>
            <a:r>
              <a:rPr sz="100" baseline="55555" dirty="0">
                <a:latin typeface="Verdana"/>
                <a:cs typeface="Verdana"/>
              </a:rPr>
              <a:t>before</a:t>
            </a:r>
            <a:r>
              <a:rPr sz="100" spc="10" baseline="55555" dirty="0">
                <a:latin typeface="Verdana"/>
                <a:cs typeface="Verdana"/>
              </a:rPr>
              <a:t> </a:t>
            </a:r>
            <a:r>
              <a:rPr sz="100" baseline="55555" dirty="0">
                <a:latin typeface="Verdana"/>
                <a:cs typeface="Verdana"/>
              </a:rPr>
              <a:t>you</a:t>
            </a:r>
            <a:r>
              <a:rPr sz="100" spc="10" baseline="55555" dirty="0">
                <a:latin typeface="Verdana"/>
                <a:cs typeface="Verdana"/>
              </a:rPr>
              <a:t> </a:t>
            </a:r>
            <a:r>
              <a:rPr sz="100" baseline="55555" dirty="0">
                <a:latin typeface="Verdana"/>
                <a:cs typeface="Verdana"/>
              </a:rPr>
              <a:t>go</a:t>
            </a:r>
            <a:r>
              <a:rPr sz="100" spc="15" baseline="55555" dirty="0">
                <a:latin typeface="Verdana"/>
                <a:cs typeface="Verdana"/>
              </a:rPr>
              <a:t> </a:t>
            </a:r>
            <a:r>
              <a:rPr sz="100" baseline="55555" dirty="0">
                <a:latin typeface="Verdana"/>
                <a:cs typeface="Verdana"/>
              </a:rPr>
              <a:t>to</a:t>
            </a:r>
            <a:r>
              <a:rPr sz="100" spc="10" baseline="55555" dirty="0">
                <a:latin typeface="Verdana"/>
                <a:cs typeface="Verdana"/>
              </a:rPr>
              <a:t> </a:t>
            </a:r>
            <a:r>
              <a:rPr sz="100" spc="-10" baseline="55555" dirty="0">
                <a:latin typeface="Verdana"/>
                <a:cs typeface="Verdana"/>
              </a:rPr>
              <a:t>sleep.</a:t>
            </a:r>
            <a:endParaRPr sz="100" baseline="55555">
              <a:latin typeface="Verdana"/>
              <a:cs typeface="Verdana"/>
            </a:endParaRPr>
          </a:p>
        </p:txBody>
      </p:sp>
      <p:sp>
        <p:nvSpPr>
          <p:cNvPr id="160" name="object 160"/>
          <p:cNvSpPr txBox="1"/>
          <p:nvPr/>
        </p:nvSpPr>
        <p:spPr>
          <a:xfrm rot="21480000">
            <a:off x="5151162" y="578560"/>
            <a:ext cx="132211" cy="46604"/>
          </a:xfrm>
          <a:prstGeom prst="rect">
            <a:avLst/>
          </a:prstGeom>
        </p:spPr>
        <p:txBody>
          <a:bodyPr vert="horz" wrap="square" lIns="0" tIns="433" rIns="0" bIns="0" rtlCol="0">
            <a:spAutoFit/>
          </a:bodyPr>
          <a:lstStyle/>
          <a:p>
            <a:pPr marL="3896" indent="-4329">
              <a:spcBef>
                <a:spcPts val="3"/>
              </a:spcBef>
              <a:buSzPts val="100"/>
              <a:buFont typeface="Arial"/>
              <a:buChar char="•"/>
              <a:tabLst>
                <a:tab pos="4329" algn="l"/>
              </a:tabLst>
            </a:pPr>
            <a:r>
              <a:rPr sz="100" dirty="0">
                <a:latin typeface="Verdana"/>
                <a:cs typeface="Verdana"/>
              </a:rPr>
              <a:t>It</a:t>
            </a:r>
            <a:r>
              <a:rPr sz="100" spc="14" dirty="0">
                <a:latin typeface="Verdana"/>
                <a:cs typeface="Verdana"/>
              </a:rPr>
              <a:t> </a:t>
            </a:r>
            <a:r>
              <a:rPr sz="100" dirty="0">
                <a:latin typeface="Verdana"/>
                <a:cs typeface="Verdana"/>
              </a:rPr>
              <a:t>tastes</a:t>
            </a:r>
            <a:r>
              <a:rPr sz="100" spc="14" dirty="0">
                <a:latin typeface="Verdana"/>
                <a:cs typeface="Verdana"/>
              </a:rPr>
              <a:t> </a:t>
            </a:r>
            <a:r>
              <a:rPr sz="100" dirty="0">
                <a:latin typeface="Verdana"/>
                <a:cs typeface="Verdana"/>
              </a:rPr>
              <a:t>pretty</a:t>
            </a:r>
            <a:r>
              <a:rPr sz="100" spc="14" dirty="0">
                <a:latin typeface="Verdana"/>
                <a:cs typeface="Verdana"/>
              </a:rPr>
              <a:t> </a:t>
            </a:r>
            <a:r>
              <a:rPr sz="100" dirty="0">
                <a:latin typeface="Verdana"/>
                <a:cs typeface="Verdana"/>
              </a:rPr>
              <a:t>good</a:t>
            </a:r>
            <a:r>
              <a:rPr sz="100" spc="14" dirty="0">
                <a:latin typeface="Verdana"/>
                <a:cs typeface="Verdana"/>
              </a:rPr>
              <a:t> </a:t>
            </a:r>
            <a:r>
              <a:rPr sz="100" dirty="0">
                <a:latin typeface="Verdana"/>
                <a:cs typeface="Verdana"/>
              </a:rPr>
              <a:t>and</a:t>
            </a:r>
            <a:r>
              <a:rPr sz="100" spc="14" dirty="0">
                <a:latin typeface="Verdana"/>
                <a:cs typeface="Verdana"/>
              </a:rPr>
              <a:t> </a:t>
            </a:r>
            <a:r>
              <a:rPr sz="100" dirty="0">
                <a:latin typeface="Verdana"/>
                <a:cs typeface="Verdana"/>
              </a:rPr>
              <a:t>I</a:t>
            </a:r>
            <a:r>
              <a:rPr sz="100" spc="14" dirty="0">
                <a:latin typeface="Verdana"/>
                <a:cs typeface="Verdana"/>
              </a:rPr>
              <a:t> </a:t>
            </a:r>
            <a:r>
              <a:rPr sz="100" dirty="0">
                <a:latin typeface="Verdana"/>
                <a:cs typeface="Verdana"/>
              </a:rPr>
              <a:t>think</a:t>
            </a:r>
            <a:r>
              <a:rPr sz="100" spc="14" dirty="0">
                <a:latin typeface="Verdana"/>
                <a:cs typeface="Verdana"/>
              </a:rPr>
              <a:t> </a:t>
            </a:r>
            <a:r>
              <a:rPr sz="100" dirty="0">
                <a:latin typeface="Verdana"/>
                <a:cs typeface="Verdana"/>
              </a:rPr>
              <a:t>you</a:t>
            </a:r>
            <a:r>
              <a:rPr sz="100" spc="14" dirty="0">
                <a:latin typeface="Verdana"/>
                <a:cs typeface="Verdana"/>
              </a:rPr>
              <a:t> </a:t>
            </a:r>
            <a:r>
              <a:rPr sz="100" dirty="0">
                <a:latin typeface="Verdana"/>
                <a:cs typeface="Verdana"/>
              </a:rPr>
              <a:t>will</a:t>
            </a:r>
            <a:r>
              <a:rPr sz="100" spc="17" dirty="0">
                <a:latin typeface="Verdana"/>
                <a:cs typeface="Verdana"/>
              </a:rPr>
              <a:t> </a:t>
            </a:r>
            <a:r>
              <a:rPr sz="100" dirty="0">
                <a:latin typeface="Verdana"/>
                <a:cs typeface="Verdana"/>
              </a:rPr>
              <a:t>like</a:t>
            </a:r>
            <a:r>
              <a:rPr sz="100" spc="14" dirty="0">
                <a:latin typeface="Verdana"/>
                <a:cs typeface="Verdana"/>
              </a:rPr>
              <a:t> </a:t>
            </a:r>
            <a:r>
              <a:rPr sz="100" spc="-17" dirty="0">
                <a:latin typeface="Verdana"/>
                <a:cs typeface="Verdana"/>
              </a:rPr>
              <a:t>it.</a:t>
            </a:r>
            <a:endParaRPr sz="100">
              <a:latin typeface="Verdana"/>
              <a:cs typeface="Verdana"/>
            </a:endParaRPr>
          </a:p>
        </p:txBody>
      </p:sp>
      <p:sp>
        <p:nvSpPr>
          <p:cNvPr id="161" name="object 161"/>
          <p:cNvSpPr txBox="1"/>
          <p:nvPr/>
        </p:nvSpPr>
        <p:spPr>
          <a:xfrm rot="21480000">
            <a:off x="5151414" y="586655"/>
            <a:ext cx="103247" cy="46604"/>
          </a:xfrm>
          <a:prstGeom prst="rect">
            <a:avLst/>
          </a:prstGeom>
        </p:spPr>
        <p:txBody>
          <a:bodyPr vert="horz" wrap="square" lIns="0" tIns="433" rIns="0" bIns="0" rtlCol="0">
            <a:spAutoFit/>
          </a:bodyPr>
          <a:lstStyle/>
          <a:p>
            <a:pPr marL="3896" indent="-4329">
              <a:spcBef>
                <a:spcPts val="3"/>
              </a:spcBef>
              <a:buSzPts val="100"/>
              <a:buFont typeface="Arial"/>
              <a:buChar char="•"/>
              <a:tabLst>
                <a:tab pos="4329" algn="l"/>
              </a:tabLst>
            </a:pPr>
            <a:r>
              <a:rPr sz="100" dirty="0">
                <a:latin typeface="Verdana"/>
                <a:cs typeface="Verdana"/>
              </a:rPr>
              <a:t>Do</a:t>
            </a:r>
            <a:r>
              <a:rPr sz="100" spc="17" dirty="0">
                <a:latin typeface="Verdana"/>
                <a:cs typeface="Verdana"/>
              </a:rPr>
              <a:t> </a:t>
            </a:r>
            <a:r>
              <a:rPr sz="100" dirty="0">
                <a:latin typeface="Verdana"/>
                <a:cs typeface="Verdana"/>
              </a:rPr>
              <a:t>you</a:t>
            </a:r>
            <a:r>
              <a:rPr sz="100" spc="20" dirty="0">
                <a:latin typeface="Verdana"/>
                <a:cs typeface="Verdana"/>
              </a:rPr>
              <a:t> </a:t>
            </a:r>
            <a:r>
              <a:rPr sz="100" dirty="0">
                <a:latin typeface="Verdana"/>
                <a:cs typeface="Verdana"/>
              </a:rPr>
              <a:t>have</a:t>
            </a:r>
            <a:r>
              <a:rPr sz="100" spc="20" dirty="0">
                <a:latin typeface="Verdana"/>
                <a:cs typeface="Verdana"/>
              </a:rPr>
              <a:t> </a:t>
            </a:r>
            <a:r>
              <a:rPr sz="100" dirty="0">
                <a:latin typeface="Verdana"/>
                <a:cs typeface="Verdana"/>
              </a:rPr>
              <a:t>any</a:t>
            </a:r>
            <a:r>
              <a:rPr sz="100" spc="20" dirty="0">
                <a:latin typeface="Verdana"/>
                <a:cs typeface="Verdana"/>
              </a:rPr>
              <a:t> </a:t>
            </a:r>
            <a:r>
              <a:rPr sz="100" dirty="0">
                <a:latin typeface="Verdana"/>
                <a:cs typeface="Verdana"/>
              </a:rPr>
              <a:t>questions</a:t>
            </a:r>
            <a:r>
              <a:rPr sz="100" spc="20" dirty="0">
                <a:latin typeface="Verdana"/>
                <a:cs typeface="Verdana"/>
              </a:rPr>
              <a:t> </a:t>
            </a:r>
            <a:r>
              <a:rPr sz="100" dirty="0">
                <a:latin typeface="Verdana"/>
                <a:cs typeface="Verdana"/>
              </a:rPr>
              <a:t>for</a:t>
            </a:r>
            <a:r>
              <a:rPr sz="100" spc="20" dirty="0">
                <a:latin typeface="Verdana"/>
                <a:cs typeface="Verdana"/>
              </a:rPr>
              <a:t> </a:t>
            </a:r>
            <a:r>
              <a:rPr sz="100" spc="-17" dirty="0">
                <a:latin typeface="Verdana"/>
                <a:cs typeface="Verdana"/>
              </a:rPr>
              <a:t>me?</a:t>
            </a:r>
            <a:endParaRPr sz="100">
              <a:latin typeface="Verdana"/>
              <a:cs typeface="Verdana"/>
            </a:endParaRPr>
          </a:p>
        </p:txBody>
      </p:sp>
      <p:sp>
        <p:nvSpPr>
          <p:cNvPr id="162" name="object 162"/>
          <p:cNvSpPr txBox="1"/>
          <p:nvPr/>
        </p:nvSpPr>
        <p:spPr>
          <a:xfrm rot="21480000">
            <a:off x="4905000" y="635703"/>
            <a:ext cx="14135" cy="31215"/>
          </a:xfrm>
          <a:prstGeom prst="rect">
            <a:avLst/>
          </a:prstGeom>
        </p:spPr>
        <p:txBody>
          <a:bodyPr vert="horz" wrap="square" lIns="0" tIns="433" rIns="0" bIns="0" rtlCol="0">
            <a:spAutoFit/>
          </a:bodyPr>
          <a:lstStyle/>
          <a:p>
            <a:pPr>
              <a:spcBef>
                <a:spcPts val="3"/>
              </a:spcBef>
            </a:pPr>
            <a:r>
              <a:rPr sz="100" spc="-14" dirty="0">
                <a:latin typeface="Arial"/>
                <a:cs typeface="Arial"/>
              </a:rPr>
              <a:t>7–11</a:t>
            </a:r>
            <a:endParaRPr sz="100">
              <a:latin typeface="Arial"/>
              <a:cs typeface="Arial"/>
            </a:endParaRPr>
          </a:p>
        </p:txBody>
      </p:sp>
      <p:sp>
        <p:nvSpPr>
          <p:cNvPr id="163" name="object 163"/>
          <p:cNvSpPr txBox="1"/>
          <p:nvPr/>
        </p:nvSpPr>
        <p:spPr>
          <a:xfrm rot="21480000">
            <a:off x="5016444" y="607308"/>
            <a:ext cx="323915" cy="46604"/>
          </a:xfrm>
          <a:prstGeom prst="rect">
            <a:avLst/>
          </a:prstGeom>
        </p:spPr>
        <p:txBody>
          <a:bodyPr vert="horz" wrap="square" lIns="0" tIns="433" rIns="0" bIns="0" rtlCol="0">
            <a:spAutoFit/>
          </a:bodyPr>
          <a:lstStyle/>
          <a:p>
            <a:pPr marL="3896" indent="-4329">
              <a:spcBef>
                <a:spcPts val="3"/>
              </a:spcBef>
              <a:buSzPts val="100"/>
              <a:buChar char="•"/>
              <a:tabLst>
                <a:tab pos="4329" algn="l"/>
              </a:tabLst>
            </a:pPr>
            <a:r>
              <a:rPr sz="100" dirty="0">
                <a:latin typeface="Arial"/>
                <a:cs typeface="Arial"/>
              </a:rPr>
              <a:t>Begin</a:t>
            </a:r>
            <a:r>
              <a:rPr sz="100" spc="20" dirty="0">
                <a:latin typeface="Arial"/>
                <a:cs typeface="Arial"/>
              </a:rPr>
              <a:t> </a:t>
            </a:r>
            <a:r>
              <a:rPr sz="100" dirty="0">
                <a:latin typeface="Arial"/>
                <a:cs typeface="Arial"/>
              </a:rPr>
              <a:t>to</a:t>
            </a:r>
            <a:r>
              <a:rPr sz="100" spc="20" dirty="0">
                <a:latin typeface="Arial"/>
                <a:cs typeface="Arial"/>
              </a:rPr>
              <a:t> </a:t>
            </a:r>
            <a:r>
              <a:rPr sz="100" dirty="0">
                <a:latin typeface="Arial"/>
                <a:cs typeface="Arial"/>
              </a:rPr>
              <a:t>be</a:t>
            </a:r>
            <a:r>
              <a:rPr sz="100" spc="24" dirty="0">
                <a:latin typeface="Arial"/>
                <a:cs typeface="Arial"/>
              </a:rPr>
              <a:t> </a:t>
            </a:r>
            <a:r>
              <a:rPr sz="100" dirty="0">
                <a:latin typeface="Arial"/>
                <a:cs typeface="Arial"/>
              </a:rPr>
              <a:t>able</a:t>
            </a:r>
            <a:r>
              <a:rPr sz="100" spc="20" dirty="0">
                <a:latin typeface="Arial"/>
                <a:cs typeface="Arial"/>
              </a:rPr>
              <a:t> </a:t>
            </a:r>
            <a:r>
              <a:rPr sz="100" dirty="0">
                <a:latin typeface="Arial"/>
                <a:cs typeface="Arial"/>
              </a:rPr>
              <a:t>to</a:t>
            </a:r>
            <a:r>
              <a:rPr sz="100" spc="24" dirty="0">
                <a:latin typeface="Arial"/>
                <a:cs typeface="Arial"/>
              </a:rPr>
              <a:t> </a:t>
            </a:r>
            <a:r>
              <a:rPr sz="100" dirty="0">
                <a:latin typeface="Arial"/>
                <a:cs typeface="Arial"/>
              </a:rPr>
              <a:t>understand</a:t>
            </a:r>
            <a:r>
              <a:rPr sz="100" spc="20" dirty="0">
                <a:latin typeface="Arial"/>
                <a:cs typeface="Arial"/>
              </a:rPr>
              <a:t> </a:t>
            </a:r>
            <a:r>
              <a:rPr sz="100" dirty="0">
                <a:latin typeface="Arial"/>
                <a:cs typeface="Arial"/>
              </a:rPr>
              <a:t>diseases</a:t>
            </a:r>
            <a:r>
              <a:rPr sz="100" spc="164" dirty="0">
                <a:latin typeface="Arial"/>
                <a:cs typeface="Arial"/>
              </a:rPr>
              <a:t>  </a:t>
            </a:r>
            <a:r>
              <a:rPr sz="100" dirty="0">
                <a:latin typeface="Arial"/>
                <a:cs typeface="Arial"/>
              </a:rPr>
              <a:t>•</a:t>
            </a:r>
            <a:r>
              <a:rPr sz="100" spc="24" dirty="0">
                <a:latin typeface="Arial"/>
                <a:cs typeface="Arial"/>
              </a:rPr>
              <a:t> </a:t>
            </a:r>
            <a:r>
              <a:rPr sz="100" dirty="0">
                <a:latin typeface="Arial"/>
                <a:cs typeface="Arial"/>
              </a:rPr>
              <a:t>This</a:t>
            </a:r>
            <a:r>
              <a:rPr sz="100" spc="24" dirty="0">
                <a:latin typeface="Arial"/>
                <a:cs typeface="Arial"/>
              </a:rPr>
              <a:t> </a:t>
            </a:r>
            <a:r>
              <a:rPr sz="100" dirty="0">
                <a:latin typeface="Arial"/>
                <a:cs typeface="Arial"/>
              </a:rPr>
              <a:t>medicine</a:t>
            </a:r>
            <a:r>
              <a:rPr sz="100" spc="20" dirty="0">
                <a:latin typeface="Arial"/>
                <a:cs typeface="Arial"/>
              </a:rPr>
              <a:t> </a:t>
            </a:r>
            <a:r>
              <a:rPr sz="100" dirty="0">
                <a:latin typeface="Arial"/>
                <a:cs typeface="Arial"/>
              </a:rPr>
              <a:t>will</a:t>
            </a:r>
            <a:r>
              <a:rPr sz="100" spc="24" dirty="0">
                <a:latin typeface="Arial"/>
                <a:cs typeface="Arial"/>
              </a:rPr>
              <a:t> </a:t>
            </a:r>
            <a:r>
              <a:rPr sz="100" dirty="0">
                <a:latin typeface="Arial"/>
                <a:cs typeface="Arial"/>
              </a:rPr>
              <a:t>help</a:t>
            </a:r>
            <a:r>
              <a:rPr sz="100" spc="20" dirty="0">
                <a:latin typeface="Arial"/>
                <a:cs typeface="Arial"/>
              </a:rPr>
              <a:t> </a:t>
            </a:r>
            <a:r>
              <a:rPr sz="100" dirty="0">
                <a:latin typeface="Arial"/>
                <a:cs typeface="Arial"/>
              </a:rPr>
              <a:t>get</a:t>
            </a:r>
            <a:r>
              <a:rPr sz="100" spc="24" dirty="0">
                <a:latin typeface="Arial"/>
                <a:cs typeface="Arial"/>
              </a:rPr>
              <a:t> </a:t>
            </a:r>
            <a:r>
              <a:rPr sz="100" dirty="0">
                <a:latin typeface="Arial"/>
                <a:cs typeface="Arial"/>
              </a:rPr>
              <a:t>rid</a:t>
            </a:r>
            <a:r>
              <a:rPr sz="100" spc="20" dirty="0">
                <a:latin typeface="Arial"/>
                <a:cs typeface="Arial"/>
              </a:rPr>
              <a:t> </a:t>
            </a:r>
            <a:r>
              <a:rPr sz="100" dirty="0">
                <a:latin typeface="Arial"/>
                <a:cs typeface="Arial"/>
              </a:rPr>
              <a:t>of</a:t>
            </a:r>
            <a:r>
              <a:rPr sz="100" spc="24" dirty="0">
                <a:latin typeface="Arial"/>
                <a:cs typeface="Arial"/>
              </a:rPr>
              <a:t> </a:t>
            </a:r>
            <a:r>
              <a:rPr sz="100" dirty="0">
                <a:latin typeface="Arial"/>
                <a:cs typeface="Arial"/>
              </a:rPr>
              <a:t>the</a:t>
            </a:r>
            <a:r>
              <a:rPr sz="100" spc="20" dirty="0">
                <a:latin typeface="Arial"/>
                <a:cs typeface="Arial"/>
              </a:rPr>
              <a:t> </a:t>
            </a:r>
            <a:r>
              <a:rPr sz="100" dirty="0">
                <a:latin typeface="Arial"/>
                <a:cs typeface="Arial"/>
              </a:rPr>
              <a:t>pain</a:t>
            </a:r>
            <a:r>
              <a:rPr sz="100" spc="24" dirty="0">
                <a:latin typeface="Arial"/>
                <a:cs typeface="Arial"/>
              </a:rPr>
              <a:t> </a:t>
            </a:r>
            <a:r>
              <a:rPr sz="100" dirty="0">
                <a:latin typeface="Arial"/>
                <a:cs typeface="Arial"/>
              </a:rPr>
              <a:t>and</a:t>
            </a:r>
            <a:r>
              <a:rPr sz="100" spc="20" dirty="0">
                <a:latin typeface="Arial"/>
                <a:cs typeface="Arial"/>
              </a:rPr>
              <a:t> </a:t>
            </a:r>
            <a:r>
              <a:rPr sz="100" dirty="0">
                <a:latin typeface="Arial"/>
                <a:cs typeface="Arial"/>
              </a:rPr>
              <a:t>infection</a:t>
            </a:r>
            <a:r>
              <a:rPr sz="100" spc="20" dirty="0">
                <a:latin typeface="Arial"/>
                <a:cs typeface="Arial"/>
              </a:rPr>
              <a:t> </a:t>
            </a:r>
            <a:r>
              <a:rPr sz="100" dirty="0">
                <a:latin typeface="Arial"/>
                <a:cs typeface="Arial"/>
              </a:rPr>
              <a:t>in</a:t>
            </a:r>
            <a:r>
              <a:rPr sz="100" spc="24" dirty="0">
                <a:latin typeface="Arial"/>
                <a:cs typeface="Arial"/>
              </a:rPr>
              <a:t> </a:t>
            </a:r>
            <a:r>
              <a:rPr sz="100" dirty="0">
                <a:latin typeface="Arial"/>
                <a:cs typeface="Arial"/>
              </a:rPr>
              <a:t>your</a:t>
            </a:r>
            <a:r>
              <a:rPr sz="100" spc="20" dirty="0">
                <a:latin typeface="Arial"/>
                <a:cs typeface="Arial"/>
              </a:rPr>
              <a:t> </a:t>
            </a:r>
            <a:r>
              <a:rPr sz="100" spc="-17" dirty="0">
                <a:latin typeface="Arial"/>
                <a:cs typeface="Arial"/>
              </a:rPr>
              <a:t>ear</a:t>
            </a:r>
            <a:endParaRPr sz="100">
              <a:latin typeface="Arial"/>
              <a:cs typeface="Arial"/>
            </a:endParaRPr>
          </a:p>
        </p:txBody>
      </p:sp>
      <p:sp>
        <p:nvSpPr>
          <p:cNvPr id="164" name="object 164"/>
          <p:cNvSpPr txBox="1"/>
          <p:nvPr/>
        </p:nvSpPr>
        <p:spPr>
          <a:xfrm rot="21480000">
            <a:off x="4953517" y="615661"/>
            <a:ext cx="406596" cy="46604"/>
          </a:xfrm>
          <a:prstGeom prst="rect">
            <a:avLst/>
          </a:prstGeom>
        </p:spPr>
        <p:txBody>
          <a:bodyPr vert="horz" wrap="square" lIns="0" tIns="433" rIns="0" bIns="0" rtlCol="0">
            <a:spAutoFit/>
          </a:bodyPr>
          <a:lstStyle/>
          <a:p>
            <a:pPr>
              <a:spcBef>
                <a:spcPts val="3"/>
              </a:spcBef>
            </a:pPr>
            <a:r>
              <a:rPr sz="100" dirty="0">
                <a:latin typeface="Arial"/>
                <a:cs typeface="Arial"/>
              </a:rPr>
              <a:t>Concrete</a:t>
            </a:r>
            <a:r>
              <a:rPr sz="100" spc="245" dirty="0">
                <a:latin typeface="Arial"/>
                <a:cs typeface="Arial"/>
              </a:rPr>
              <a:t>  </a:t>
            </a:r>
            <a:r>
              <a:rPr sz="100" dirty="0">
                <a:latin typeface="Arial"/>
                <a:cs typeface="Arial"/>
              </a:rPr>
              <a:t>and</a:t>
            </a:r>
            <a:r>
              <a:rPr sz="100" spc="14" dirty="0">
                <a:latin typeface="Arial"/>
                <a:cs typeface="Arial"/>
              </a:rPr>
              <a:t> </a:t>
            </a:r>
            <a:r>
              <a:rPr sz="100" dirty="0">
                <a:latin typeface="Arial"/>
                <a:cs typeface="Arial"/>
              </a:rPr>
              <a:t>different</a:t>
            </a:r>
            <a:r>
              <a:rPr sz="100" spc="10" dirty="0">
                <a:latin typeface="Arial"/>
                <a:cs typeface="Arial"/>
              </a:rPr>
              <a:t> </a:t>
            </a:r>
            <a:r>
              <a:rPr sz="100" dirty="0">
                <a:latin typeface="Arial"/>
                <a:cs typeface="Arial"/>
              </a:rPr>
              <a:t>aspects</a:t>
            </a:r>
            <a:r>
              <a:rPr sz="100" spc="10" dirty="0">
                <a:latin typeface="Arial"/>
                <a:cs typeface="Arial"/>
              </a:rPr>
              <a:t> </a:t>
            </a:r>
            <a:r>
              <a:rPr sz="100" dirty="0">
                <a:latin typeface="Arial"/>
                <a:cs typeface="Arial"/>
              </a:rPr>
              <a:t>of</a:t>
            </a:r>
            <a:r>
              <a:rPr sz="100" spc="14" dirty="0">
                <a:latin typeface="Arial"/>
                <a:cs typeface="Arial"/>
              </a:rPr>
              <a:t> </a:t>
            </a:r>
            <a:r>
              <a:rPr sz="100" dirty="0">
                <a:latin typeface="Arial"/>
                <a:cs typeface="Arial"/>
              </a:rPr>
              <a:t>a</a:t>
            </a:r>
            <a:r>
              <a:rPr sz="100" spc="10" dirty="0">
                <a:latin typeface="Arial"/>
                <a:cs typeface="Arial"/>
              </a:rPr>
              <a:t> </a:t>
            </a:r>
            <a:r>
              <a:rPr sz="100" dirty="0">
                <a:latin typeface="Arial"/>
                <a:cs typeface="Arial"/>
              </a:rPr>
              <a:t>situation</a:t>
            </a:r>
            <a:r>
              <a:rPr sz="100" spc="201" dirty="0">
                <a:latin typeface="Arial"/>
                <a:cs typeface="Arial"/>
              </a:rPr>
              <a:t>  </a:t>
            </a:r>
            <a:r>
              <a:rPr sz="100" dirty="0">
                <a:latin typeface="Arial"/>
                <a:cs typeface="Arial"/>
              </a:rPr>
              <a:t>•</a:t>
            </a:r>
            <a:r>
              <a:rPr sz="100" spc="10" dirty="0">
                <a:latin typeface="Arial"/>
                <a:cs typeface="Arial"/>
              </a:rPr>
              <a:t> </a:t>
            </a:r>
            <a:r>
              <a:rPr sz="100" dirty="0">
                <a:latin typeface="Verdana"/>
                <a:cs typeface="Verdana"/>
              </a:rPr>
              <a:t>You</a:t>
            </a:r>
            <a:r>
              <a:rPr sz="100" spc="7" dirty="0">
                <a:latin typeface="Verdana"/>
                <a:cs typeface="Verdana"/>
              </a:rPr>
              <a:t> </a:t>
            </a:r>
            <a:r>
              <a:rPr sz="100" dirty="0">
                <a:latin typeface="Verdana"/>
                <a:cs typeface="Verdana"/>
              </a:rPr>
              <a:t>will</a:t>
            </a:r>
            <a:r>
              <a:rPr sz="100" spc="7" dirty="0">
                <a:latin typeface="Verdana"/>
                <a:cs typeface="Verdana"/>
              </a:rPr>
              <a:t> </a:t>
            </a:r>
            <a:r>
              <a:rPr sz="100" dirty="0">
                <a:latin typeface="Verdana"/>
                <a:cs typeface="Verdana"/>
              </a:rPr>
              <a:t>take</a:t>
            </a:r>
            <a:r>
              <a:rPr sz="100" spc="7" dirty="0">
                <a:latin typeface="Verdana"/>
                <a:cs typeface="Verdana"/>
              </a:rPr>
              <a:t> </a:t>
            </a:r>
            <a:r>
              <a:rPr sz="100" dirty="0">
                <a:latin typeface="Verdana"/>
                <a:cs typeface="Verdana"/>
              </a:rPr>
              <a:t>it</a:t>
            </a:r>
            <a:r>
              <a:rPr sz="100" spc="10" dirty="0">
                <a:latin typeface="Verdana"/>
                <a:cs typeface="Verdana"/>
              </a:rPr>
              <a:t> </a:t>
            </a:r>
            <a:r>
              <a:rPr sz="100" dirty="0">
                <a:latin typeface="Verdana"/>
                <a:cs typeface="Verdana"/>
              </a:rPr>
              <a:t>when</a:t>
            </a:r>
            <a:r>
              <a:rPr sz="100" spc="7" dirty="0">
                <a:latin typeface="Verdana"/>
                <a:cs typeface="Verdana"/>
              </a:rPr>
              <a:t> </a:t>
            </a:r>
            <a:r>
              <a:rPr sz="100" dirty="0">
                <a:latin typeface="Verdana"/>
                <a:cs typeface="Verdana"/>
              </a:rPr>
              <a:t>you</a:t>
            </a:r>
            <a:r>
              <a:rPr sz="100" spc="7" dirty="0">
                <a:latin typeface="Verdana"/>
                <a:cs typeface="Verdana"/>
              </a:rPr>
              <a:t> </a:t>
            </a:r>
            <a:r>
              <a:rPr sz="100" dirty="0">
                <a:latin typeface="Verdana"/>
                <a:cs typeface="Verdana"/>
              </a:rPr>
              <a:t>get</a:t>
            </a:r>
            <a:r>
              <a:rPr sz="100" spc="7" dirty="0">
                <a:latin typeface="Verdana"/>
                <a:cs typeface="Verdana"/>
              </a:rPr>
              <a:t> </a:t>
            </a:r>
            <a:r>
              <a:rPr sz="100" dirty="0">
                <a:latin typeface="Verdana"/>
                <a:cs typeface="Verdana"/>
              </a:rPr>
              <a:t>up</a:t>
            </a:r>
            <a:r>
              <a:rPr sz="100" spc="7" dirty="0">
                <a:latin typeface="Verdana"/>
                <a:cs typeface="Verdana"/>
              </a:rPr>
              <a:t> </a:t>
            </a:r>
            <a:r>
              <a:rPr sz="100" dirty="0">
                <a:latin typeface="Verdana"/>
                <a:cs typeface="Verdana"/>
              </a:rPr>
              <a:t>in</a:t>
            </a:r>
            <a:r>
              <a:rPr sz="100" spc="7" dirty="0">
                <a:latin typeface="Verdana"/>
                <a:cs typeface="Verdana"/>
              </a:rPr>
              <a:t> </a:t>
            </a:r>
            <a:r>
              <a:rPr sz="100" dirty="0">
                <a:latin typeface="Verdana"/>
                <a:cs typeface="Verdana"/>
              </a:rPr>
              <a:t>the</a:t>
            </a:r>
            <a:r>
              <a:rPr sz="100" spc="7" dirty="0">
                <a:latin typeface="Verdana"/>
                <a:cs typeface="Verdana"/>
              </a:rPr>
              <a:t> </a:t>
            </a:r>
            <a:r>
              <a:rPr sz="100" dirty="0">
                <a:latin typeface="Verdana"/>
                <a:cs typeface="Verdana"/>
              </a:rPr>
              <a:t>morning</a:t>
            </a:r>
            <a:r>
              <a:rPr sz="100" spc="7" dirty="0">
                <a:latin typeface="Verdana"/>
                <a:cs typeface="Verdana"/>
              </a:rPr>
              <a:t> </a:t>
            </a:r>
            <a:r>
              <a:rPr sz="100" dirty="0">
                <a:latin typeface="Verdana"/>
                <a:cs typeface="Verdana"/>
              </a:rPr>
              <a:t>and</a:t>
            </a:r>
            <a:r>
              <a:rPr sz="100" spc="7" dirty="0">
                <a:latin typeface="Verdana"/>
                <a:cs typeface="Verdana"/>
              </a:rPr>
              <a:t> </a:t>
            </a:r>
            <a:r>
              <a:rPr sz="100" dirty="0">
                <a:latin typeface="Verdana"/>
                <a:cs typeface="Verdana"/>
              </a:rPr>
              <a:t>before</a:t>
            </a:r>
            <a:r>
              <a:rPr sz="100" spc="7" dirty="0">
                <a:latin typeface="Verdana"/>
                <a:cs typeface="Verdana"/>
              </a:rPr>
              <a:t> </a:t>
            </a:r>
            <a:r>
              <a:rPr sz="100" dirty="0">
                <a:latin typeface="Verdana"/>
                <a:cs typeface="Verdana"/>
              </a:rPr>
              <a:t>you</a:t>
            </a:r>
            <a:r>
              <a:rPr sz="100" spc="7" dirty="0">
                <a:latin typeface="Verdana"/>
                <a:cs typeface="Verdana"/>
              </a:rPr>
              <a:t> </a:t>
            </a:r>
            <a:r>
              <a:rPr sz="100" dirty="0">
                <a:latin typeface="Verdana"/>
                <a:cs typeface="Verdana"/>
              </a:rPr>
              <a:t>go</a:t>
            </a:r>
            <a:r>
              <a:rPr sz="100" spc="7" dirty="0">
                <a:latin typeface="Verdana"/>
                <a:cs typeface="Verdana"/>
              </a:rPr>
              <a:t> </a:t>
            </a:r>
            <a:r>
              <a:rPr sz="100" dirty="0">
                <a:latin typeface="Verdana"/>
                <a:cs typeface="Verdana"/>
              </a:rPr>
              <a:t>to</a:t>
            </a:r>
            <a:r>
              <a:rPr sz="100" spc="7" dirty="0">
                <a:latin typeface="Verdana"/>
                <a:cs typeface="Verdana"/>
              </a:rPr>
              <a:t> </a:t>
            </a:r>
            <a:r>
              <a:rPr sz="100" spc="-14" dirty="0">
                <a:latin typeface="Verdana"/>
                <a:cs typeface="Verdana"/>
              </a:rPr>
              <a:t>bed.</a:t>
            </a:r>
            <a:endParaRPr sz="100">
              <a:latin typeface="Verdana"/>
              <a:cs typeface="Verdana"/>
            </a:endParaRPr>
          </a:p>
        </p:txBody>
      </p:sp>
      <p:sp>
        <p:nvSpPr>
          <p:cNvPr id="165" name="object 165"/>
          <p:cNvSpPr txBox="1"/>
          <p:nvPr/>
        </p:nvSpPr>
        <p:spPr>
          <a:xfrm rot="21480000">
            <a:off x="4953776" y="622816"/>
            <a:ext cx="431704" cy="46604"/>
          </a:xfrm>
          <a:prstGeom prst="rect">
            <a:avLst/>
          </a:prstGeom>
        </p:spPr>
        <p:txBody>
          <a:bodyPr vert="horz" wrap="square" lIns="0" tIns="433" rIns="0" bIns="0" rtlCol="0">
            <a:spAutoFit/>
          </a:bodyPr>
          <a:lstStyle/>
          <a:p>
            <a:pPr>
              <a:spcBef>
                <a:spcPts val="3"/>
              </a:spcBef>
            </a:pPr>
            <a:r>
              <a:rPr sz="100" dirty="0">
                <a:latin typeface="Arial"/>
                <a:cs typeface="Arial"/>
              </a:rPr>
              <a:t>Operations</a:t>
            </a:r>
            <a:r>
              <a:rPr sz="100" spc="215" dirty="0">
                <a:latin typeface="Arial"/>
                <a:cs typeface="Arial"/>
              </a:rPr>
              <a:t>  </a:t>
            </a:r>
            <a:r>
              <a:rPr sz="100" dirty="0">
                <a:latin typeface="Arial"/>
                <a:cs typeface="Arial"/>
              </a:rPr>
              <a:t>•</a:t>
            </a:r>
            <a:r>
              <a:rPr sz="100" spc="14" dirty="0">
                <a:latin typeface="Arial"/>
                <a:cs typeface="Arial"/>
              </a:rPr>
              <a:t> </a:t>
            </a:r>
            <a:r>
              <a:rPr sz="100" dirty="0">
                <a:latin typeface="Arial"/>
                <a:cs typeface="Arial"/>
              </a:rPr>
              <a:t>Better</a:t>
            </a:r>
            <a:r>
              <a:rPr sz="100" spc="17" dirty="0">
                <a:latin typeface="Arial"/>
                <a:cs typeface="Arial"/>
              </a:rPr>
              <a:t> </a:t>
            </a:r>
            <a:r>
              <a:rPr sz="100" dirty="0">
                <a:latin typeface="Arial"/>
                <a:cs typeface="Arial"/>
              </a:rPr>
              <a:t>understand</a:t>
            </a:r>
            <a:r>
              <a:rPr sz="100" spc="14" dirty="0">
                <a:latin typeface="Arial"/>
                <a:cs typeface="Arial"/>
              </a:rPr>
              <a:t> </a:t>
            </a:r>
            <a:r>
              <a:rPr sz="100" dirty="0">
                <a:latin typeface="Arial"/>
                <a:cs typeface="Arial"/>
              </a:rPr>
              <a:t>concrete</a:t>
            </a:r>
            <a:r>
              <a:rPr sz="100" spc="14" dirty="0">
                <a:latin typeface="Arial"/>
                <a:cs typeface="Arial"/>
              </a:rPr>
              <a:t> </a:t>
            </a:r>
            <a:r>
              <a:rPr sz="100" dirty="0">
                <a:latin typeface="Arial"/>
                <a:cs typeface="Arial"/>
              </a:rPr>
              <a:t>examples</a:t>
            </a:r>
            <a:r>
              <a:rPr sz="100" spc="170" dirty="0">
                <a:latin typeface="Arial"/>
                <a:cs typeface="Arial"/>
              </a:rPr>
              <a:t>  </a:t>
            </a:r>
            <a:r>
              <a:rPr sz="100" dirty="0">
                <a:latin typeface="Arial"/>
                <a:cs typeface="Arial"/>
              </a:rPr>
              <a:t>•</a:t>
            </a:r>
            <a:r>
              <a:rPr sz="100" spc="14" dirty="0">
                <a:latin typeface="Arial"/>
                <a:cs typeface="Arial"/>
              </a:rPr>
              <a:t> </a:t>
            </a:r>
            <a:r>
              <a:rPr sz="100" dirty="0">
                <a:latin typeface="Verdana"/>
                <a:cs typeface="Verdana"/>
              </a:rPr>
              <a:t>It’s</a:t>
            </a:r>
            <a:r>
              <a:rPr sz="100" spc="10" dirty="0">
                <a:latin typeface="Verdana"/>
                <a:cs typeface="Verdana"/>
              </a:rPr>
              <a:t> </a:t>
            </a:r>
            <a:r>
              <a:rPr sz="100" dirty="0">
                <a:latin typeface="Verdana"/>
                <a:cs typeface="Verdana"/>
              </a:rPr>
              <a:t>important</a:t>
            </a:r>
            <a:r>
              <a:rPr sz="100" spc="10" dirty="0">
                <a:latin typeface="Verdana"/>
                <a:cs typeface="Verdana"/>
              </a:rPr>
              <a:t> </a:t>
            </a:r>
            <a:r>
              <a:rPr sz="100" dirty="0">
                <a:latin typeface="Verdana"/>
                <a:cs typeface="Verdana"/>
              </a:rPr>
              <a:t>to</a:t>
            </a:r>
            <a:r>
              <a:rPr sz="100" spc="10" dirty="0">
                <a:latin typeface="Verdana"/>
                <a:cs typeface="Verdana"/>
              </a:rPr>
              <a:t> </a:t>
            </a:r>
            <a:r>
              <a:rPr sz="100" dirty="0">
                <a:latin typeface="Verdana"/>
                <a:cs typeface="Verdana"/>
              </a:rPr>
              <a:t>take</a:t>
            </a:r>
            <a:r>
              <a:rPr sz="100" spc="10" dirty="0">
                <a:latin typeface="Verdana"/>
                <a:cs typeface="Verdana"/>
              </a:rPr>
              <a:t> </a:t>
            </a:r>
            <a:r>
              <a:rPr sz="100" dirty="0">
                <a:latin typeface="Verdana"/>
                <a:cs typeface="Verdana"/>
              </a:rPr>
              <a:t>it</a:t>
            </a:r>
            <a:r>
              <a:rPr sz="100" spc="10" dirty="0">
                <a:latin typeface="Verdana"/>
                <a:cs typeface="Verdana"/>
              </a:rPr>
              <a:t> </a:t>
            </a:r>
            <a:r>
              <a:rPr sz="100" dirty="0">
                <a:latin typeface="Verdana"/>
                <a:cs typeface="Verdana"/>
              </a:rPr>
              <a:t>every</a:t>
            </a:r>
            <a:r>
              <a:rPr sz="100" spc="10" dirty="0">
                <a:latin typeface="Verdana"/>
                <a:cs typeface="Verdana"/>
              </a:rPr>
              <a:t> </a:t>
            </a:r>
            <a:r>
              <a:rPr sz="100" dirty="0">
                <a:latin typeface="Verdana"/>
                <a:cs typeface="Verdana"/>
              </a:rPr>
              <a:t>day</a:t>
            </a:r>
            <a:r>
              <a:rPr sz="100" spc="10" dirty="0">
                <a:latin typeface="Verdana"/>
                <a:cs typeface="Verdana"/>
              </a:rPr>
              <a:t> </a:t>
            </a:r>
            <a:r>
              <a:rPr sz="100" dirty="0">
                <a:latin typeface="Verdana"/>
                <a:cs typeface="Verdana"/>
              </a:rPr>
              <a:t>for</a:t>
            </a:r>
            <a:r>
              <a:rPr sz="100" spc="10" dirty="0">
                <a:latin typeface="Verdana"/>
                <a:cs typeface="Verdana"/>
              </a:rPr>
              <a:t> </a:t>
            </a:r>
            <a:r>
              <a:rPr sz="100" dirty="0">
                <a:latin typeface="Verdana"/>
                <a:cs typeface="Verdana"/>
              </a:rPr>
              <a:t>10</a:t>
            </a:r>
            <a:r>
              <a:rPr sz="100" spc="7" dirty="0">
                <a:latin typeface="Verdana"/>
                <a:cs typeface="Verdana"/>
              </a:rPr>
              <a:t> </a:t>
            </a:r>
            <a:r>
              <a:rPr sz="100" dirty="0">
                <a:latin typeface="Verdana"/>
                <a:cs typeface="Verdana"/>
              </a:rPr>
              <a:t>days</a:t>
            </a:r>
            <a:r>
              <a:rPr sz="100" spc="10" dirty="0">
                <a:latin typeface="Verdana"/>
                <a:cs typeface="Verdana"/>
              </a:rPr>
              <a:t> </a:t>
            </a:r>
            <a:r>
              <a:rPr sz="100" dirty="0">
                <a:latin typeface="Verdana"/>
                <a:cs typeface="Verdana"/>
              </a:rPr>
              <a:t>so</a:t>
            </a:r>
            <a:r>
              <a:rPr sz="100" spc="10" dirty="0">
                <a:latin typeface="Verdana"/>
                <a:cs typeface="Verdana"/>
              </a:rPr>
              <a:t> </a:t>
            </a:r>
            <a:r>
              <a:rPr sz="100" dirty="0">
                <a:latin typeface="Verdana"/>
                <a:cs typeface="Verdana"/>
              </a:rPr>
              <a:t>your</a:t>
            </a:r>
            <a:r>
              <a:rPr sz="100" spc="10" dirty="0">
                <a:latin typeface="Verdana"/>
                <a:cs typeface="Verdana"/>
              </a:rPr>
              <a:t> </a:t>
            </a:r>
            <a:r>
              <a:rPr sz="100" dirty="0">
                <a:latin typeface="Verdana"/>
                <a:cs typeface="Verdana"/>
              </a:rPr>
              <a:t>infection</a:t>
            </a:r>
            <a:r>
              <a:rPr sz="100" spc="10" dirty="0">
                <a:latin typeface="Verdana"/>
                <a:cs typeface="Verdana"/>
              </a:rPr>
              <a:t> </a:t>
            </a:r>
            <a:r>
              <a:rPr sz="100" dirty="0">
                <a:latin typeface="Verdana"/>
                <a:cs typeface="Verdana"/>
              </a:rPr>
              <a:t>doesn’t</a:t>
            </a:r>
            <a:r>
              <a:rPr sz="100" spc="10" dirty="0">
                <a:latin typeface="Verdana"/>
                <a:cs typeface="Verdana"/>
              </a:rPr>
              <a:t> </a:t>
            </a:r>
            <a:r>
              <a:rPr sz="100" dirty="0">
                <a:latin typeface="Verdana"/>
                <a:cs typeface="Verdana"/>
              </a:rPr>
              <a:t>come</a:t>
            </a:r>
            <a:r>
              <a:rPr sz="100" spc="10" dirty="0">
                <a:latin typeface="Verdana"/>
                <a:cs typeface="Verdana"/>
              </a:rPr>
              <a:t> </a:t>
            </a:r>
            <a:r>
              <a:rPr sz="100" spc="-7" dirty="0">
                <a:latin typeface="Verdana"/>
                <a:cs typeface="Verdana"/>
              </a:rPr>
              <a:t>back.</a:t>
            </a:r>
            <a:endParaRPr sz="100">
              <a:latin typeface="Verdana"/>
              <a:cs typeface="Verdana"/>
            </a:endParaRPr>
          </a:p>
        </p:txBody>
      </p:sp>
      <p:sp>
        <p:nvSpPr>
          <p:cNvPr id="166" name="object 166"/>
          <p:cNvSpPr txBox="1"/>
          <p:nvPr/>
        </p:nvSpPr>
        <p:spPr>
          <a:xfrm rot="21480000">
            <a:off x="5021524" y="631495"/>
            <a:ext cx="234751" cy="46604"/>
          </a:xfrm>
          <a:prstGeom prst="rect">
            <a:avLst/>
          </a:prstGeom>
        </p:spPr>
        <p:txBody>
          <a:bodyPr vert="horz" wrap="square" lIns="0" tIns="433" rIns="0" bIns="0" rtlCol="0">
            <a:spAutoFit/>
          </a:bodyPr>
          <a:lstStyle/>
          <a:p>
            <a:pPr>
              <a:spcBef>
                <a:spcPts val="3"/>
              </a:spcBef>
            </a:pPr>
            <a:r>
              <a:rPr sz="100" dirty="0">
                <a:latin typeface="Arial"/>
                <a:cs typeface="Arial"/>
              </a:rPr>
              <a:t>than</a:t>
            </a:r>
            <a:r>
              <a:rPr sz="100" spc="10" dirty="0">
                <a:latin typeface="Arial"/>
                <a:cs typeface="Arial"/>
              </a:rPr>
              <a:t> </a:t>
            </a:r>
            <a:r>
              <a:rPr sz="100" dirty="0">
                <a:latin typeface="Arial"/>
                <a:cs typeface="Arial"/>
              </a:rPr>
              <a:t>hypothetical</a:t>
            </a:r>
            <a:r>
              <a:rPr sz="100" spc="10" dirty="0">
                <a:latin typeface="Arial"/>
                <a:cs typeface="Arial"/>
              </a:rPr>
              <a:t> </a:t>
            </a:r>
            <a:r>
              <a:rPr sz="100" dirty="0">
                <a:latin typeface="Arial"/>
                <a:cs typeface="Arial"/>
              </a:rPr>
              <a:t>situations</a:t>
            </a:r>
            <a:r>
              <a:rPr sz="100" spc="317" dirty="0">
                <a:latin typeface="Arial"/>
                <a:cs typeface="Arial"/>
              </a:rPr>
              <a:t>  </a:t>
            </a:r>
            <a:r>
              <a:rPr sz="100" dirty="0">
                <a:latin typeface="Arial"/>
                <a:cs typeface="Arial"/>
              </a:rPr>
              <a:t>•</a:t>
            </a:r>
            <a:r>
              <a:rPr sz="100" spc="14" dirty="0">
                <a:latin typeface="Arial"/>
                <a:cs typeface="Arial"/>
              </a:rPr>
              <a:t> </a:t>
            </a:r>
            <a:r>
              <a:rPr sz="100" dirty="0">
                <a:latin typeface="Verdana"/>
                <a:cs typeface="Verdana"/>
              </a:rPr>
              <a:t>Do</a:t>
            </a:r>
            <a:r>
              <a:rPr sz="100" spc="7" dirty="0">
                <a:latin typeface="Verdana"/>
                <a:cs typeface="Verdana"/>
              </a:rPr>
              <a:t> </a:t>
            </a:r>
            <a:r>
              <a:rPr sz="100" dirty="0">
                <a:latin typeface="Verdana"/>
                <a:cs typeface="Verdana"/>
              </a:rPr>
              <a:t>you</a:t>
            </a:r>
            <a:r>
              <a:rPr sz="100" spc="7" dirty="0">
                <a:latin typeface="Verdana"/>
                <a:cs typeface="Verdana"/>
              </a:rPr>
              <a:t> </a:t>
            </a:r>
            <a:r>
              <a:rPr sz="100" dirty="0">
                <a:latin typeface="Verdana"/>
                <a:cs typeface="Verdana"/>
              </a:rPr>
              <a:t>have</a:t>
            </a:r>
            <a:r>
              <a:rPr sz="100" spc="7" dirty="0">
                <a:latin typeface="Verdana"/>
                <a:cs typeface="Verdana"/>
              </a:rPr>
              <a:t> </a:t>
            </a:r>
            <a:r>
              <a:rPr sz="100" dirty="0">
                <a:latin typeface="Verdana"/>
                <a:cs typeface="Verdana"/>
              </a:rPr>
              <a:t>any</a:t>
            </a:r>
            <a:r>
              <a:rPr sz="100" spc="7" dirty="0">
                <a:latin typeface="Verdana"/>
                <a:cs typeface="Verdana"/>
              </a:rPr>
              <a:t> </a:t>
            </a:r>
            <a:r>
              <a:rPr sz="100" dirty="0">
                <a:latin typeface="Verdana"/>
                <a:cs typeface="Verdana"/>
              </a:rPr>
              <a:t>questions</a:t>
            </a:r>
            <a:r>
              <a:rPr sz="100" spc="7" dirty="0">
                <a:latin typeface="Verdana"/>
                <a:cs typeface="Verdana"/>
              </a:rPr>
              <a:t> </a:t>
            </a:r>
            <a:r>
              <a:rPr sz="100" dirty="0">
                <a:latin typeface="Verdana"/>
                <a:cs typeface="Verdana"/>
              </a:rPr>
              <a:t>for</a:t>
            </a:r>
            <a:r>
              <a:rPr sz="100" spc="7" dirty="0">
                <a:latin typeface="Verdana"/>
                <a:cs typeface="Verdana"/>
              </a:rPr>
              <a:t> </a:t>
            </a:r>
            <a:r>
              <a:rPr sz="100" spc="-17" dirty="0">
                <a:latin typeface="Verdana"/>
                <a:cs typeface="Verdana"/>
              </a:rPr>
              <a:t>me?</a:t>
            </a:r>
            <a:endParaRPr sz="100">
              <a:latin typeface="Verdana"/>
              <a:cs typeface="Verdana"/>
            </a:endParaRPr>
          </a:p>
        </p:txBody>
      </p:sp>
      <p:sp>
        <p:nvSpPr>
          <p:cNvPr id="167" name="object 167"/>
          <p:cNvSpPr txBox="1"/>
          <p:nvPr/>
        </p:nvSpPr>
        <p:spPr>
          <a:xfrm rot="21480000">
            <a:off x="5153489" y="643357"/>
            <a:ext cx="238213" cy="46604"/>
          </a:xfrm>
          <a:prstGeom prst="rect">
            <a:avLst/>
          </a:prstGeom>
        </p:spPr>
        <p:txBody>
          <a:bodyPr vert="horz" wrap="square" lIns="0" tIns="433" rIns="0" bIns="0" rtlCol="0">
            <a:spAutoFit/>
          </a:bodyPr>
          <a:lstStyle/>
          <a:p>
            <a:pPr marL="3896" indent="-4329">
              <a:spcBef>
                <a:spcPts val="3"/>
              </a:spcBef>
              <a:buSzPts val="100"/>
              <a:buFont typeface="Arial"/>
              <a:buChar char="•"/>
              <a:tabLst>
                <a:tab pos="4329" algn="l"/>
              </a:tabLst>
            </a:pPr>
            <a:r>
              <a:rPr sz="100" dirty="0">
                <a:latin typeface="Verdana"/>
                <a:cs typeface="Verdana"/>
              </a:rPr>
              <a:t>This</a:t>
            </a:r>
            <a:r>
              <a:rPr sz="100" spc="17" dirty="0">
                <a:latin typeface="Verdana"/>
                <a:cs typeface="Verdana"/>
              </a:rPr>
              <a:t> </a:t>
            </a:r>
            <a:r>
              <a:rPr sz="100" dirty="0">
                <a:latin typeface="Verdana"/>
                <a:cs typeface="Verdana"/>
              </a:rPr>
              <a:t>amoxicillin</a:t>
            </a:r>
            <a:r>
              <a:rPr sz="100" spc="17" dirty="0">
                <a:latin typeface="Verdana"/>
                <a:cs typeface="Verdana"/>
              </a:rPr>
              <a:t> </a:t>
            </a:r>
            <a:r>
              <a:rPr sz="100" dirty="0">
                <a:latin typeface="Verdana"/>
                <a:cs typeface="Verdana"/>
              </a:rPr>
              <a:t>will</a:t>
            </a:r>
            <a:r>
              <a:rPr sz="100" spc="20" dirty="0">
                <a:latin typeface="Verdana"/>
                <a:cs typeface="Verdana"/>
              </a:rPr>
              <a:t> </a:t>
            </a:r>
            <a:r>
              <a:rPr sz="100" dirty="0">
                <a:latin typeface="Verdana"/>
                <a:cs typeface="Verdana"/>
              </a:rPr>
              <a:t>decrease</a:t>
            </a:r>
            <a:r>
              <a:rPr sz="100" spc="17" dirty="0">
                <a:latin typeface="Verdana"/>
                <a:cs typeface="Verdana"/>
              </a:rPr>
              <a:t> </a:t>
            </a:r>
            <a:r>
              <a:rPr sz="100" dirty="0">
                <a:latin typeface="Verdana"/>
                <a:cs typeface="Verdana"/>
              </a:rPr>
              <a:t>the</a:t>
            </a:r>
            <a:r>
              <a:rPr sz="100" spc="17" dirty="0">
                <a:latin typeface="Verdana"/>
                <a:cs typeface="Verdana"/>
              </a:rPr>
              <a:t> </a:t>
            </a:r>
            <a:r>
              <a:rPr sz="100" dirty="0">
                <a:latin typeface="Verdana"/>
                <a:cs typeface="Verdana"/>
              </a:rPr>
              <a:t>bacteria</a:t>
            </a:r>
            <a:r>
              <a:rPr sz="100" spc="20" dirty="0">
                <a:latin typeface="Verdana"/>
                <a:cs typeface="Verdana"/>
              </a:rPr>
              <a:t> </a:t>
            </a:r>
            <a:r>
              <a:rPr sz="100" dirty="0">
                <a:latin typeface="Verdana"/>
                <a:cs typeface="Verdana"/>
              </a:rPr>
              <a:t>in</a:t>
            </a:r>
            <a:r>
              <a:rPr sz="100" spc="17" dirty="0">
                <a:latin typeface="Verdana"/>
                <a:cs typeface="Verdana"/>
              </a:rPr>
              <a:t> </a:t>
            </a:r>
            <a:r>
              <a:rPr sz="100" dirty="0">
                <a:latin typeface="Verdana"/>
                <a:cs typeface="Verdana"/>
              </a:rPr>
              <a:t>your</a:t>
            </a:r>
            <a:r>
              <a:rPr sz="100" spc="20" dirty="0">
                <a:latin typeface="Verdana"/>
                <a:cs typeface="Verdana"/>
              </a:rPr>
              <a:t> </a:t>
            </a:r>
            <a:r>
              <a:rPr sz="100" dirty="0">
                <a:latin typeface="Verdana"/>
                <a:cs typeface="Verdana"/>
              </a:rPr>
              <a:t>ear</a:t>
            </a:r>
            <a:r>
              <a:rPr sz="100" spc="17" dirty="0">
                <a:latin typeface="Verdana"/>
                <a:cs typeface="Verdana"/>
              </a:rPr>
              <a:t> </a:t>
            </a:r>
            <a:r>
              <a:rPr sz="100" dirty="0">
                <a:latin typeface="Verdana"/>
                <a:cs typeface="Verdana"/>
              </a:rPr>
              <a:t>to</a:t>
            </a:r>
            <a:r>
              <a:rPr sz="100" spc="17" dirty="0">
                <a:latin typeface="Verdana"/>
                <a:cs typeface="Verdana"/>
              </a:rPr>
              <a:t> </a:t>
            </a:r>
            <a:r>
              <a:rPr sz="100" dirty="0">
                <a:latin typeface="Verdana"/>
                <a:cs typeface="Verdana"/>
              </a:rPr>
              <a:t>get</a:t>
            </a:r>
            <a:r>
              <a:rPr sz="100" spc="20" dirty="0">
                <a:latin typeface="Verdana"/>
                <a:cs typeface="Verdana"/>
              </a:rPr>
              <a:t> </a:t>
            </a:r>
            <a:r>
              <a:rPr sz="100" dirty="0">
                <a:latin typeface="Verdana"/>
                <a:cs typeface="Verdana"/>
              </a:rPr>
              <a:t>rid</a:t>
            </a:r>
            <a:r>
              <a:rPr sz="100" spc="17" dirty="0">
                <a:latin typeface="Verdana"/>
                <a:cs typeface="Verdana"/>
              </a:rPr>
              <a:t> </a:t>
            </a:r>
            <a:r>
              <a:rPr sz="100" dirty="0">
                <a:latin typeface="Verdana"/>
                <a:cs typeface="Verdana"/>
              </a:rPr>
              <a:t>of</a:t>
            </a:r>
            <a:r>
              <a:rPr sz="100" spc="20" dirty="0">
                <a:latin typeface="Verdana"/>
                <a:cs typeface="Verdana"/>
              </a:rPr>
              <a:t> </a:t>
            </a:r>
            <a:r>
              <a:rPr sz="100" dirty="0">
                <a:latin typeface="Verdana"/>
                <a:cs typeface="Verdana"/>
              </a:rPr>
              <a:t>your</a:t>
            </a:r>
            <a:r>
              <a:rPr sz="100" spc="17" dirty="0">
                <a:latin typeface="Verdana"/>
                <a:cs typeface="Verdana"/>
              </a:rPr>
              <a:t> </a:t>
            </a:r>
            <a:r>
              <a:rPr sz="100" dirty="0">
                <a:latin typeface="Verdana"/>
                <a:cs typeface="Verdana"/>
              </a:rPr>
              <a:t>ear</a:t>
            </a:r>
            <a:r>
              <a:rPr sz="100" spc="17" dirty="0">
                <a:latin typeface="Verdana"/>
                <a:cs typeface="Verdana"/>
              </a:rPr>
              <a:t> </a:t>
            </a:r>
            <a:r>
              <a:rPr sz="100" spc="-7" dirty="0">
                <a:latin typeface="Verdana"/>
                <a:cs typeface="Verdana"/>
              </a:rPr>
              <a:t>infection.</a:t>
            </a:r>
            <a:endParaRPr sz="100">
              <a:latin typeface="Verdana"/>
              <a:cs typeface="Verdana"/>
            </a:endParaRPr>
          </a:p>
        </p:txBody>
      </p:sp>
      <p:sp>
        <p:nvSpPr>
          <p:cNvPr id="168" name="object 168"/>
          <p:cNvSpPr txBox="1"/>
          <p:nvPr/>
        </p:nvSpPr>
        <p:spPr>
          <a:xfrm rot="21480000">
            <a:off x="5018076" y="654133"/>
            <a:ext cx="327378" cy="46604"/>
          </a:xfrm>
          <a:prstGeom prst="rect">
            <a:avLst/>
          </a:prstGeom>
        </p:spPr>
        <p:txBody>
          <a:bodyPr vert="horz" wrap="square" lIns="0" tIns="433" rIns="0" bIns="0" rtlCol="0">
            <a:spAutoFit/>
          </a:bodyPr>
          <a:lstStyle/>
          <a:p>
            <a:pPr marL="3896" indent="-4329">
              <a:spcBef>
                <a:spcPts val="3"/>
              </a:spcBef>
              <a:buSzPts val="100"/>
              <a:buChar char="•"/>
              <a:tabLst>
                <a:tab pos="4329" algn="l"/>
              </a:tabLst>
            </a:pPr>
            <a:r>
              <a:rPr sz="100" dirty="0">
                <a:latin typeface="Arial"/>
                <a:cs typeface="Arial"/>
              </a:rPr>
              <a:t>Understand</a:t>
            </a:r>
            <a:r>
              <a:rPr sz="100" spc="14" dirty="0">
                <a:latin typeface="Arial"/>
                <a:cs typeface="Arial"/>
              </a:rPr>
              <a:t> </a:t>
            </a:r>
            <a:r>
              <a:rPr sz="100" dirty="0">
                <a:latin typeface="Arial"/>
                <a:cs typeface="Arial"/>
              </a:rPr>
              <a:t>illness,</a:t>
            </a:r>
            <a:r>
              <a:rPr sz="100" spc="17" dirty="0">
                <a:latin typeface="Arial"/>
                <a:cs typeface="Arial"/>
              </a:rPr>
              <a:t> </a:t>
            </a:r>
            <a:r>
              <a:rPr sz="100" dirty="0">
                <a:latin typeface="Arial"/>
                <a:cs typeface="Arial"/>
              </a:rPr>
              <a:t>how</a:t>
            </a:r>
            <a:r>
              <a:rPr sz="100" spc="17" dirty="0">
                <a:latin typeface="Arial"/>
                <a:cs typeface="Arial"/>
              </a:rPr>
              <a:t> </a:t>
            </a:r>
            <a:r>
              <a:rPr sz="100" dirty="0">
                <a:latin typeface="Arial"/>
                <a:cs typeface="Arial"/>
              </a:rPr>
              <a:t>it</a:t>
            </a:r>
            <a:r>
              <a:rPr sz="100" spc="14" dirty="0">
                <a:latin typeface="Arial"/>
                <a:cs typeface="Arial"/>
              </a:rPr>
              <a:t> </a:t>
            </a:r>
            <a:r>
              <a:rPr sz="100" dirty="0">
                <a:latin typeface="Arial"/>
                <a:cs typeface="Arial"/>
              </a:rPr>
              <a:t>occurs</a:t>
            </a:r>
            <a:r>
              <a:rPr sz="100" spc="17" dirty="0">
                <a:latin typeface="Arial"/>
                <a:cs typeface="Arial"/>
              </a:rPr>
              <a:t> </a:t>
            </a:r>
            <a:r>
              <a:rPr sz="100" dirty="0">
                <a:latin typeface="Arial"/>
                <a:cs typeface="Arial"/>
              </a:rPr>
              <a:t>and</a:t>
            </a:r>
            <a:r>
              <a:rPr sz="100" spc="187" dirty="0">
                <a:latin typeface="Arial"/>
                <a:cs typeface="Arial"/>
              </a:rPr>
              <a:t>  </a:t>
            </a:r>
            <a:r>
              <a:rPr sz="100" dirty="0">
                <a:latin typeface="Arial"/>
                <a:cs typeface="Arial"/>
              </a:rPr>
              <a:t>•</a:t>
            </a:r>
            <a:r>
              <a:rPr sz="100" spc="17" dirty="0">
                <a:latin typeface="Arial"/>
                <a:cs typeface="Arial"/>
              </a:rPr>
              <a:t> </a:t>
            </a:r>
            <a:r>
              <a:rPr sz="100" dirty="0">
                <a:latin typeface="Verdana"/>
                <a:cs typeface="Verdana"/>
              </a:rPr>
              <a:t>You</a:t>
            </a:r>
            <a:r>
              <a:rPr sz="100" spc="14" dirty="0">
                <a:latin typeface="Verdana"/>
                <a:cs typeface="Verdana"/>
              </a:rPr>
              <a:t> </a:t>
            </a:r>
            <a:r>
              <a:rPr sz="100" dirty="0">
                <a:latin typeface="Verdana"/>
                <a:cs typeface="Verdana"/>
              </a:rPr>
              <a:t>will</a:t>
            </a:r>
            <a:r>
              <a:rPr sz="100" spc="10" dirty="0">
                <a:latin typeface="Verdana"/>
                <a:cs typeface="Verdana"/>
              </a:rPr>
              <a:t> </a:t>
            </a:r>
            <a:r>
              <a:rPr sz="100" dirty="0">
                <a:latin typeface="Verdana"/>
                <a:cs typeface="Verdana"/>
              </a:rPr>
              <a:t>take</a:t>
            </a:r>
            <a:r>
              <a:rPr sz="100" spc="14" dirty="0">
                <a:latin typeface="Verdana"/>
                <a:cs typeface="Verdana"/>
              </a:rPr>
              <a:t> </a:t>
            </a:r>
            <a:r>
              <a:rPr sz="100" dirty="0">
                <a:latin typeface="Verdana"/>
                <a:cs typeface="Verdana"/>
              </a:rPr>
              <a:t>it</a:t>
            </a:r>
            <a:r>
              <a:rPr sz="100" spc="10" dirty="0">
                <a:latin typeface="Verdana"/>
                <a:cs typeface="Verdana"/>
              </a:rPr>
              <a:t> </a:t>
            </a:r>
            <a:r>
              <a:rPr sz="100" dirty="0">
                <a:latin typeface="Verdana"/>
                <a:cs typeface="Verdana"/>
              </a:rPr>
              <a:t>twice</a:t>
            </a:r>
            <a:r>
              <a:rPr sz="100" spc="10" dirty="0">
                <a:latin typeface="Verdana"/>
                <a:cs typeface="Verdana"/>
              </a:rPr>
              <a:t> </a:t>
            </a:r>
            <a:r>
              <a:rPr sz="100" dirty="0">
                <a:latin typeface="Verdana"/>
                <a:cs typeface="Verdana"/>
              </a:rPr>
              <a:t>a</a:t>
            </a:r>
            <a:r>
              <a:rPr sz="100" spc="14" dirty="0">
                <a:latin typeface="Verdana"/>
                <a:cs typeface="Verdana"/>
              </a:rPr>
              <a:t> </a:t>
            </a:r>
            <a:r>
              <a:rPr sz="100" dirty="0">
                <a:latin typeface="Verdana"/>
                <a:cs typeface="Verdana"/>
              </a:rPr>
              <a:t>day,</a:t>
            </a:r>
            <a:r>
              <a:rPr sz="100" spc="10" dirty="0">
                <a:latin typeface="Verdana"/>
                <a:cs typeface="Verdana"/>
              </a:rPr>
              <a:t> </a:t>
            </a:r>
            <a:r>
              <a:rPr sz="100" dirty="0">
                <a:latin typeface="Verdana"/>
                <a:cs typeface="Verdana"/>
              </a:rPr>
              <a:t>in</a:t>
            </a:r>
            <a:r>
              <a:rPr sz="100" spc="14" dirty="0">
                <a:latin typeface="Verdana"/>
                <a:cs typeface="Verdana"/>
              </a:rPr>
              <a:t> </a:t>
            </a:r>
            <a:r>
              <a:rPr sz="100" dirty="0">
                <a:latin typeface="Verdana"/>
                <a:cs typeface="Verdana"/>
              </a:rPr>
              <a:t>the</a:t>
            </a:r>
            <a:r>
              <a:rPr sz="100" spc="10" dirty="0">
                <a:latin typeface="Verdana"/>
                <a:cs typeface="Verdana"/>
              </a:rPr>
              <a:t> </a:t>
            </a:r>
            <a:r>
              <a:rPr sz="100" dirty="0">
                <a:latin typeface="Verdana"/>
                <a:cs typeface="Verdana"/>
              </a:rPr>
              <a:t>morning</a:t>
            </a:r>
            <a:r>
              <a:rPr sz="100" spc="14" dirty="0">
                <a:latin typeface="Verdana"/>
                <a:cs typeface="Verdana"/>
              </a:rPr>
              <a:t> </a:t>
            </a:r>
            <a:r>
              <a:rPr sz="100" dirty="0">
                <a:latin typeface="Verdana"/>
                <a:cs typeface="Verdana"/>
              </a:rPr>
              <a:t>and</a:t>
            </a:r>
            <a:r>
              <a:rPr sz="100" spc="10" dirty="0">
                <a:latin typeface="Verdana"/>
                <a:cs typeface="Verdana"/>
              </a:rPr>
              <a:t> </a:t>
            </a:r>
            <a:r>
              <a:rPr sz="100" dirty="0">
                <a:latin typeface="Verdana"/>
                <a:cs typeface="Verdana"/>
              </a:rPr>
              <a:t>evening</a:t>
            </a:r>
            <a:r>
              <a:rPr sz="100" spc="10" dirty="0">
                <a:latin typeface="Verdana"/>
                <a:cs typeface="Verdana"/>
              </a:rPr>
              <a:t> </a:t>
            </a:r>
            <a:r>
              <a:rPr sz="100" dirty="0">
                <a:latin typeface="Verdana"/>
                <a:cs typeface="Verdana"/>
              </a:rPr>
              <a:t>for</a:t>
            </a:r>
            <a:r>
              <a:rPr sz="100" spc="14" dirty="0">
                <a:latin typeface="Verdana"/>
                <a:cs typeface="Verdana"/>
              </a:rPr>
              <a:t> </a:t>
            </a:r>
            <a:r>
              <a:rPr sz="100" dirty="0">
                <a:latin typeface="Verdana"/>
                <a:cs typeface="Verdana"/>
              </a:rPr>
              <a:t>10</a:t>
            </a:r>
            <a:r>
              <a:rPr sz="100" spc="10" dirty="0">
                <a:latin typeface="Verdana"/>
                <a:cs typeface="Verdana"/>
              </a:rPr>
              <a:t> </a:t>
            </a:r>
            <a:r>
              <a:rPr sz="100" spc="-7" dirty="0">
                <a:latin typeface="Verdana"/>
                <a:cs typeface="Verdana"/>
              </a:rPr>
              <a:t>days.</a:t>
            </a:r>
            <a:endParaRPr sz="100">
              <a:latin typeface="Verdana"/>
              <a:cs typeface="Verdana"/>
            </a:endParaRPr>
          </a:p>
        </p:txBody>
      </p:sp>
      <p:sp>
        <p:nvSpPr>
          <p:cNvPr id="169" name="object 169"/>
          <p:cNvSpPr txBox="1"/>
          <p:nvPr/>
        </p:nvSpPr>
        <p:spPr>
          <a:xfrm rot="21480000">
            <a:off x="4955248" y="687481"/>
            <a:ext cx="435168" cy="1440"/>
          </a:xfrm>
          <a:prstGeom prst="rect">
            <a:avLst/>
          </a:prstGeom>
        </p:spPr>
        <p:txBody>
          <a:bodyPr vert="horz" wrap="square" lIns="0" tIns="1299" rIns="0" bIns="0" rtlCol="0">
            <a:spAutoFit/>
          </a:bodyPr>
          <a:lstStyle/>
          <a:p>
            <a:pPr>
              <a:lnSpc>
                <a:spcPts val="37"/>
              </a:lnSpc>
              <a:spcBef>
                <a:spcPts val="10"/>
              </a:spcBef>
            </a:pPr>
            <a:r>
              <a:rPr sz="100" spc="7" dirty="0">
                <a:latin typeface="Arial"/>
                <a:cs typeface="Arial"/>
              </a:rPr>
              <a:t>Formal</a:t>
            </a:r>
            <a:r>
              <a:rPr sz="100" spc="365" dirty="0">
                <a:latin typeface="Arial"/>
                <a:cs typeface="Arial"/>
              </a:rPr>
              <a:t> </a:t>
            </a:r>
            <a:r>
              <a:rPr sz="100" spc="10" baseline="55555" dirty="0">
                <a:latin typeface="Arial"/>
                <a:cs typeface="Arial"/>
              </a:rPr>
              <a:t>how</a:t>
            </a:r>
            <a:r>
              <a:rPr sz="100" spc="5" baseline="55555" dirty="0">
                <a:latin typeface="Arial"/>
                <a:cs typeface="Arial"/>
              </a:rPr>
              <a:t> they </a:t>
            </a:r>
            <a:r>
              <a:rPr sz="100" spc="10" baseline="55555" dirty="0">
                <a:latin typeface="Arial"/>
                <a:cs typeface="Arial"/>
              </a:rPr>
              <a:t>can</a:t>
            </a:r>
            <a:r>
              <a:rPr sz="100" spc="5" baseline="55555" dirty="0">
                <a:latin typeface="Arial"/>
                <a:cs typeface="Arial"/>
              </a:rPr>
              <a:t> control it</a:t>
            </a:r>
            <a:r>
              <a:rPr sz="100" spc="787" baseline="55555" dirty="0">
                <a:latin typeface="Arial"/>
                <a:cs typeface="Arial"/>
              </a:rPr>
              <a:t> </a:t>
            </a:r>
            <a:r>
              <a:rPr sz="100" spc="5" baseline="55555" dirty="0">
                <a:latin typeface="Arial"/>
                <a:cs typeface="Arial"/>
              </a:rPr>
              <a:t>• Your </a:t>
            </a:r>
            <a:r>
              <a:rPr sz="100" spc="10" baseline="55555" dirty="0">
                <a:latin typeface="Arial"/>
                <a:cs typeface="Arial"/>
              </a:rPr>
              <a:t>should</a:t>
            </a:r>
            <a:r>
              <a:rPr sz="100" spc="5" baseline="55555" dirty="0">
                <a:latin typeface="Arial"/>
                <a:cs typeface="Arial"/>
              </a:rPr>
              <a:t> start feeling better in </a:t>
            </a:r>
            <a:r>
              <a:rPr sz="100" spc="10" baseline="55555" dirty="0">
                <a:latin typeface="Arial"/>
                <a:cs typeface="Arial"/>
              </a:rPr>
              <a:t>2</a:t>
            </a:r>
            <a:r>
              <a:rPr sz="100" spc="5" baseline="55555" dirty="0">
                <a:latin typeface="Arial"/>
                <a:cs typeface="Arial"/>
              </a:rPr>
              <a:t> </a:t>
            </a:r>
            <a:r>
              <a:rPr sz="100" spc="10" baseline="55555" dirty="0">
                <a:latin typeface="Arial"/>
                <a:cs typeface="Arial"/>
              </a:rPr>
              <a:t>days,</a:t>
            </a:r>
            <a:r>
              <a:rPr sz="100" spc="5" baseline="55555" dirty="0">
                <a:latin typeface="Arial"/>
                <a:cs typeface="Arial"/>
              </a:rPr>
              <a:t> but it is important to </a:t>
            </a:r>
            <a:r>
              <a:rPr sz="100" spc="10" baseline="55555" dirty="0">
                <a:latin typeface="Arial"/>
                <a:cs typeface="Arial"/>
              </a:rPr>
              <a:t>keep</a:t>
            </a:r>
            <a:r>
              <a:rPr sz="100" spc="5" baseline="55555" dirty="0">
                <a:latin typeface="Arial"/>
                <a:cs typeface="Arial"/>
              </a:rPr>
              <a:t> taking it </a:t>
            </a:r>
            <a:r>
              <a:rPr sz="100" spc="10" baseline="55555" dirty="0">
                <a:latin typeface="Arial"/>
                <a:cs typeface="Arial"/>
              </a:rPr>
              <a:t>even</a:t>
            </a:r>
            <a:r>
              <a:rPr sz="100" spc="5" baseline="55555" dirty="0">
                <a:latin typeface="Arial"/>
                <a:cs typeface="Arial"/>
              </a:rPr>
              <a:t> if</a:t>
            </a:r>
            <a:endParaRPr sz="100" baseline="55555">
              <a:latin typeface="Arial"/>
              <a:cs typeface="Arial"/>
            </a:endParaRPr>
          </a:p>
        </p:txBody>
      </p:sp>
      <p:sp>
        <p:nvSpPr>
          <p:cNvPr id="170" name="object 170"/>
          <p:cNvSpPr txBox="1"/>
          <p:nvPr/>
        </p:nvSpPr>
        <p:spPr>
          <a:xfrm rot="21480000">
            <a:off x="4907420" y="679356"/>
            <a:ext cx="415687" cy="31215"/>
          </a:xfrm>
          <a:prstGeom prst="rect">
            <a:avLst/>
          </a:prstGeom>
        </p:spPr>
        <p:txBody>
          <a:bodyPr vert="horz" wrap="square" lIns="0" tIns="433" rIns="0" bIns="0" rtlCol="0">
            <a:spAutoFit/>
          </a:bodyPr>
          <a:lstStyle/>
          <a:p>
            <a:pPr>
              <a:spcBef>
                <a:spcPts val="3"/>
              </a:spcBef>
            </a:pPr>
            <a:r>
              <a:rPr sz="100" dirty="0">
                <a:latin typeface="Verdana"/>
                <a:cs typeface="Verdana"/>
              </a:rPr>
              <a:t>≥12</a:t>
            </a:r>
            <a:r>
              <a:rPr sz="100" spc="324" dirty="0">
                <a:latin typeface="Verdana"/>
                <a:cs typeface="Verdana"/>
              </a:rPr>
              <a:t>   </a:t>
            </a:r>
            <a:r>
              <a:rPr sz="100" dirty="0">
                <a:latin typeface="Arial"/>
                <a:cs typeface="Arial"/>
              </a:rPr>
              <a:t>•</a:t>
            </a:r>
            <a:r>
              <a:rPr sz="100" spc="7" dirty="0">
                <a:latin typeface="Arial"/>
                <a:cs typeface="Arial"/>
              </a:rPr>
              <a:t> </a:t>
            </a:r>
            <a:r>
              <a:rPr sz="100" dirty="0">
                <a:latin typeface="Arial"/>
                <a:cs typeface="Arial"/>
              </a:rPr>
              <a:t>Capable</a:t>
            </a:r>
            <a:r>
              <a:rPr sz="100" spc="7" dirty="0">
                <a:latin typeface="Arial"/>
                <a:cs typeface="Arial"/>
              </a:rPr>
              <a:t> </a:t>
            </a:r>
            <a:r>
              <a:rPr sz="100" dirty="0">
                <a:latin typeface="Arial"/>
                <a:cs typeface="Arial"/>
              </a:rPr>
              <a:t>of</a:t>
            </a:r>
            <a:r>
              <a:rPr sz="100" spc="7" dirty="0">
                <a:latin typeface="Arial"/>
                <a:cs typeface="Arial"/>
              </a:rPr>
              <a:t> </a:t>
            </a:r>
            <a:r>
              <a:rPr sz="100" dirty="0">
                <a:latin typeface="Arial"/>
                <a:cs typeface="Arial"/>
              </a:rPr>
              <a:t>logical</a:t>
            </a:r>
            <a:r>
              <a:rPr sz="100" spc="7" dirty="0">
                <a:latin typeface="Arial"/>
                <a:cs typeface="Arial"/>
              </a:rPr>
              <a:t> </a:t>
            </a:r>
            <a:r>
              <a:rPr sz="100" dirty="0">
                <a:latin typeface="Arial"/>
                <a:cs typeface="Arial"/>
              </a:rPr>
              <a:t>reasoning</a:t>
            </a:r>
            <a:r>
              <a:rPr sz="100" spc="262" dirty="0">
                <a:latin typeface="Arial"/>
                <a:cs typeface="Arial"/>
              </a:rPr>
              <a:t>  </a:t>
            </a:r>
            <a:r>
              <a:rPr sz="100" dirty="0">
                <a:latin typeface="Verdana"/>
                <a:cs typeface="Verdana"/>
              </a:rPr>
              <a:t>you</a:t>
            </a:r>
            <a:r>
              <a:rPr sz="100" spc="7" dirty="0">
                <a:latin typeface="Verdana"/>
                <a:cs typeface="Verdana"/>
              </a:rPr>
              <a:t> </a:t>
            </a:r>
            <a:r>
              <a:rPr sz="100" dirty="0">
                <a:latin typeface="Verdana"/>
                <a:cs typeface="Verdana"/>
              </a:rPr>
              <a:t>start</a:t>
            </a:r>
            <a:r>
              <a:rPr sz="100" spc="3" dirty="0">
                <a:latin typeface="Verdana"/>
                <a:cs typeface="Verdana"/>
              </a:rPr>
              <a:t> </a:t>
            </a:r>
            <a:r>
              <a:rPr sz="100" dirty="0">
                <a:latin typeface="Verdana"/>
                <a:cs typeface="Verdana"/>
              </a:rPr>
              <a:t>feeling</a:t>
            </a:r>
            <a:r>
              <a:rPr sz="100" spc="3" dirty="0">
                <a:latin typeface="Verdana"/>
                <a:cs typeface="Verdana"/>
              </a:rPr>
              <a:t> </a:t>
            </a:r>
            <a:r>
              <a:rPr sz="100" dirty="0">
                <a:latin typeface="Verdana"/>
                <a:cs typeface="Verdana"/>
              </a:rPr>
              <a:t>better</a:t>
            </a:r>
            <a:r>
              <a:rPr sz="100" spc="3" dirty="0">
                <a:latin typeface="Verdana"/>
                <a:cs typeface="Verdana"/>
              </a:rPr>
              <a:t> </a:t>
            </a:r>
            <a:r>
              <a:rPr sz="100" dirty="0">
                <a:latin typeface="Verdana"/>
                <a:cs typeface="Verdana"/>
              </a:rPr>
              <a:t>so the</a:t>
            </a:r>
            <a:r>
              <a:rPr sz="100" spc="3" dirty="0">
                <a:latin typeface="Verdana"/>
                <a:cs typeface="Verdana"/>
              </a:rPr>
              <a:t> </a:t>
            </a:r>
            <a:r>
              <a:rPr sz="100" dirty="0">
                <a:latin typeface="Verdana"/>
                <a:cs typeface="Verdana"/>
              </a:rPr>
              <a:t>infection</a:t>
            </a:r>
            <a:r>
              <a:rPr sz="100" spc="3" dirty="0">
                <a:latin typeface="Verdana"/>
                <a:cs typeface="Verdana"/>
              </a:rPr>
              <a:t> </a:t>
            </a:r>
            <a:r>
              <a:rPr sz="100" dirty="0">
                <a:latin typeface="Verdana"/>
                <a:cs typeface="Verdana"/>
              </a:rPr>
              <a:t>doesn’t</a:t>
            </a:r>
            <a:r>
              <a:rPr sz="100" spc="3" dirty="0">
                <a:latin typeface="Verdana"/>
                <a:cs typeface="Verdana"/>
              </a:rPr>
              <a:t> </a:t>
            </a:r>
            <a:r>
              <a:rPr sz="100" dirty="0">
                <a:latin typeface="Verdana"/>
                <a:cs typeface="Verdana"/>
              </a:rPr>
              <a:t>come</a:t>
            </a:r>
            <a:r>
              <a:rPr sz="100" spc="3" dirty="0">
                <a:latin typeface="Verdana"/>
                <a:cs typeface="Verdana"/>
              </a:rPr>
              <a:t> </a:t>
            </a:r>
            <a:r>
              <a:rPr sz="100" spc="-7" dirty="0">
                <a:latin typeface="Verdana"/>
                <a:cs typeface="Verdana"/>
              </a:rPr>
              <a:t>back.</a:t>
            </a:r>
            <a:endParaRPr sz="100">
              <a:latin typeface="Verdana"/>
              <a:cs typeface="Verdana"/>
            </a:endParaRPr>
          </a:p>
        </p:txBody>
      </p:sp>
      <p:sp>
        <p:nvSpPr>
          <p:cNvPr id="171" name="object 171"/>
          <p:cNvSpPr txBox="1"/>
          <p:nvPr/>
        </p:nvSpPr>
        <p:spPr>
          <a:xfrm rot="21480000">
            <a:off x="4955648" y="698931"/>
            <a:ext cx="429972" cy="1505"/>
          </a:xfrm>
          <a:prstGeom prst="rect">
            <a:avLst/>
          </a:prstGeom>
        </p:spPr>
        <p:txBody>
          <a:bodyPr vert="horz" wrap="square" lIns="0" tIns="1299" rIns="0" bIns="0" rtlCol="0">
            <a:spAutoFit/>
          </a:bodyPr>
          <a:lstStyle/>
          <a:p>
            <a:pPr>
              <a:lnSpc>
                <a:spcPts val="37"/>
              </a:lnSpc>
              <a:spcBef>
                <a:spcPts val="10"/>
              </a:spcBef>
            </a:pPr>
            <a:r>
              <a:rPr sz="100" baseline="55555" dirty="0">
                <a:latin typeface="Arial"/>
                <a:cs typeface="Arial"/>
              </a:rPr>
              <a:t>Operations</a:t>
            </a:r>
            <a:r>
              <a:rPr sz="100" spc="291" baseline="55555" dirty="0">
                <a:latin typeface="Arial"/>
                <a:cs typeface="Arial"/>
              </a:rPr>
              <a:t>  </a:t>
            </a:r>
            <a:r>
              <a:rPr sz="100" dirty="0">
                <a:latin typeface="Arial"/>
                <a:cs typeface="Arial"/>
              </a:rPr>
              <a:t>•</a:t>
            </a:r>
            <a:r>
              <a:rPr sz="100" spc="17" dirty="0">
                <a:latin typeface="Arial"/>
                <a:cs typeface="Arial"/>
              </a:rPr>
              <a:t> </a:t>
            </a:r>
            <a:r>
              <a:rPr sz="100" dirty="0">
                <a:latin typeface="Arial"/>
                <a:cs typeface="Arial"/>
              </a:rPr>
              <a:t>Typically</a:t>
            </a:r>
            <a:r>
              <a:rPr sz="100" spc="10" dirty="0">
                <a:latin typeface="Arial"/>
                <a:cs typeface="Arial"/>
              </a:rPr>
              <a:t> </a:t>
            </a:r>
            <a:r>
              <a:rPr sz="100" dirty="0">
                <a:latin typeface="Arial"/>
                <a:cs typeface="Arial"/>
              </a:rPr>
              <a:t>able</a:t>
            </a:r>
            <a:r>
              <a:rPr sz="100" spc="14" dirty="0">
                <a:latin typeface="Arial"/>
                <a:cs typeface="Arial"/>
              </a:rPr>
              <a:t> </a:t>
            </a:r>
            <a:r>
              <a:rPr sz="100" dirty="0">
                <a:latin typeface="Arial"/>
                <a:cs typeface="Arial"/>
              </a:rPr>
              <a:t>to</a:t>
            </a:r>
            <a:r>
              <a:rPr sz="100" spc="10" dirty="0">
                <a:latin typeface="Arial"/>
                <a:cs typeface="Arial"/>
              </a:rPr>
              <a:t> </a:t>
            </a:r>
            <a:r>
              <a:rPr sz="100" dirty="0">
                <a:latin typeface="Arial"/>
                <a:cs typeface="Arial"/>
              </a:rPr>
              <a:t>receive</a:t>
            </a:r>
            <a:r>
              <a:rPr sz="100" spc="14" dirty="0">
                <a:latin typeface="Arial"/>
                <a:cs typeface="Arial"/>
              </a:rPr>
              <a:t> </a:t>
            </a:r>
            <a:r>
              <a:rPr sz="100" dirty="0">
                <a:latin typeface="Arial"/>
                <a:cs typeface="Arial"/>
              </a:rPr>
              <a:t>a</a:t>
            </a:r>
            <a:r>
              <a:rPr sz="100" spc="10" dirty="0">
                <a:latin typeface="Arial"/>
                <a:cs typeface="Arial"/>
              </a:rPr>
              <a:t> </a:t>
            </a:r>
            <a:r>
              <a:rPr sz="100" dirty="0">
                <a:latin typeface="Arial"/>
                <a:cs typeface="Arial"/>
              </a:rPr>
              <a:t>message</a:t>
            </a:r>
            <a:r>
              <a:rPr sz="100" spc="191" dirty="0">
                <a:latin typeface="Arial"/>
                <a:cs typeface="Arial"/>
              </a:rPr>
              <a:t>  </a:t>
            </a:r>
            <a:r>
              <a:rPr sz="100" dirty="0">
                <a:latin typeface="Arial"/>
                <a:cs typeface="Arial"/>
              </a:rPr>
              <a:t>•</a:t>
            </a:r>
            <a:r>
              <a:rPr sz="100" spc="14" dirty="0">
                <a:latin typeface="Arial"/>
                <a:cs typeface="Arial"/>
              </a:rPr>
              <a:t> </a:t>
            </a:r>
            <a:r>
              <a:rPr sz="100" dirty="0">
                <a:latin typeface="Verdana"/>
                <a:cs typeface="Verdana"/>
              </a:rPr>
              <a:t>Be</a:t>
            </a:r>
            <a:r>
              <a:rPr sz="100" spc="10" dirty="0">
                <a:latin typeface="Verdana"/>
                <a:cs typeface="Verdana"/>
              </a:rPr>
              <a:t> </a:t>
            </a:r>
            <a:r>
              <a:rPr sz="100" dirty="0">
                <a:latin typeface="Verdana"/>
                <a:cs typeface="Verdana"/>
              </a:rPr>
              <a:t>sure</a:t>
            </a:r>
            <a:r>
              <a:rPr sz="100" spc="7" dirty="0">
                <a:latin typeface="Verdana"/>
                <a:cs typeface="Verdana"/>
              </a:rPr>
              <a:t> </a:t>
            </a:r>
            <a:r>
              <a:rPr sz="100" dirty="0">
                <a:latin typeface="Verdana"/>
                <a:cs typeface="Verdana"/>
              </a:rPr>
              <a:t>to</a:t>
            </a:r>
            <a:r>
              <a:rPr sz="100" spc="7" dirty="0">
                <a:latin typeface="Verdana"/>
                <a:cs typeface="Verdana"/>
              </a:rPr>
              <a:t> </a:t>
            </a:r>
            <a:r>
              <a:rPr sz="100" dirty="0">
                <a:latin typeface="Verdana"/>
                <a:cs typeface="Verdana"/>
              </a:rPr>
              <a:t>talk</a:t>
            </a:r>
            <a:r>
              <a:rPr sz="100" spc="10" dirty="0">
                <a:latin typeface="Verdana"/>
                <a:cs typeface="Verdana"/>
              </a:rPr>
              <a:t> </a:t>
            </a:r>
            <a:r>
              <a:rPr sz="100" dirty="0">
                <a:latin typeface="Verdana"/>
                <a:cs typeface="Verdana"/>
              </a:rPr>
              <a:t>to</a:t>
            </a:r>
            <a:r>
              <a:rPr sz="100" spc="7" dirty="0">
                <a:latin typeface="Verdana"/>
                <a:cs typeface="Verdana"/>
              </a:rPr>
              <a:t> </a:t>
            </a:r>
            <a:r>
              <a:rPr sz="100" dirty="0">
                <a:latin typeface="Verdana"/>
                <a:cs typeface="Verdana"/>
              </a:rPr>
              <a:t>your</a:t>
            </a:r>
            <a:r>
              <a:rPr sz="100" spc="7" dirty="0">
                <a:latin typeface="Verdana"/>
                <a:cs typeface="Verdana"/>
              </a:rPr>
              <a:t> </a:t>
            </a:r>
            <a:r>
              <a:rPr sz="100" dirty="0">
                <a:latin typeface="Verdana"/>
                <a:cs typeface="Verdana"/>
              </a:rPr>
              <a:t>parents</a:t>
            </a:r>
            <a:r>
              <a:rPr sz="100" spc="10" dirty="0">
                <a:latin typeface="Verdana"/>
                <a:cs typeface="Verdana"/>
              </a:rPr>
              <a:t> </a:t>
            </a:r>
            <a:r>
              <a:rPr sz="100" dirty="0">
                <a:latin typeface="Verdana"/>
                <a:cs typeface="Verdana"/>
              </a:rPr>
              <a:t>if</a:t>
            </a:r>
            <a:r>
              <a:rPr sz="100" spc="7" dirty="0">
                <a:latin typeface="Verdana"/>
                <a:cs typeface="Verdana"/>
              </a:rPr>
              <a:t> </a:t>
            </a:r>
            <a:r>
              <a:rPr sz="100" dirty="0">
                <a:latin typeface="Verdana"/>
                <a:cs typeface="Verdana"/>
              </a:rPr>
              <a:t>you</a:t>
            </a:r>
            <a:r>
              <a:rPr sz="100" spc="7" dirty="0">
                <a:latin typeface="Verdana"/>
                <a:cs typeface="Verdana"/>
              </a:rPr>
              <a:t> </a:t>
            </a:r>
            <a:r>
              <a:rPr sz="100" dirty="0">
                <a:latin typeface="Verdana"/>
                <a:cs typeface="Verdana"/>
              </a:rPr>
              <a:t>still</a:t>
            </a:r>
            <a:r>
              <a:rPr sz="100" spc="10" dirty="0">
                <a:latin typeface="Verdana"/>
                <a:cs typeface="Verdana"/>
              </a:rPr>
              <a:t> </a:t>
            </a:r>
            <a:r>
              <a:rPr sz="100" dirty="0">
                <a:latin typeface="Verdana"/>
                <a:cs typeface="Verdana"/>
              </a:rPr>
              <a:t>feel</a:t>
            </a:r>
            <a:r>
              <a:rPr sz="100" spc="7" dirty="0">
                <a:latin typeface="Verdana"/>
                <a:cs typeface="Verdana"/>
              </a:rPr>
              <a:t> </a:t>
            </a:r>
            <a:r>
              <a:rPr sz="100" dirty="0">
                <a:latin typeface="Verdana"/>
                <a:cs typeface="Verdana"/>
              </a:rPr>
              <a:t>bad</a:t>
            </a:r>
            <a:r>
              <a:rPr sz="100" spc="7" dirty="0">
                <a:latin typeface="Verdana"/>
                <a:cs typeface="Verdana"/>
              </a:rPr>
              <a:t> </a:t>
            </a:r>
            <a:r>
              <a:rPr sz="100" dirty="0">
                <a:latin typeface="Verdana"/>
                <a:cs typeface="Verdana"/>
              </a:rPr>
              <a:t>after</a:t>
            </a:r>
            <a:r>
              <a:rPr sz="100" spc="10" dirty="0">
                <a:latin typeface="Verdana"/>
                <a:cs typeface="Verdana"/>
              </a:rPr>
              <a:t> </a:t>
            </a:r>
            <a:r>
              <a:rPr sz="100" dirty="0">
                <a:latin typeface="Verdana"/>
                <a:cs typeface="Verdana"/>
              </a:rPr>
              <a:t>2</a:t>
            </a:r>
            <a:r>
              <a:rPr sz="100" spc="7" dirty="0">
                <a:latin typeface="Verdana"/>
                <a:cs typeface="Verdana"/>
              </a:rPr>
              <a:t> </a:t>
            </a:r>
            <a:r>
              <a:rPr sz="100" dirty="0">
                <a:latin typeface="Verdana"/>
                <a:cs typeface="Verdana"/>
              </a:rPr>
              <a:t>days</a:t>
            </a:r>
            <a:r>
              <a:rPr sz="100" spc="7" dirty="0">
                <a:latin typeface="Verdana"/>
                <a:cs typeface="Verdana"/>
              </a:rPr>
              <a:t> </a:t>
            </a:r>
            <a:r>
              <a:rPr sz="100" dirty="0">
                <a:latin typeface="Verdana"/>
                <a:cs typeface="Verdana"/>
              </a:rPr>
              <a:t>or</a:t>
            </a:r>
            <a:r>
              <a:rPr sz="100" spc="10" dirty="0">
                <a:latin typeface="Verdana"/>
                <a:cs typeface="Verdana"/>
              </a:rPr>
              <a:t> </a:t>
            </a:r>
            <a:r>
              <a:rPr sz="100" dirty="0">
                <a:latin typeface="Verdana"/>
                <a:cs typeface="Verdana"/>
              </a:rPr>
              <a:t>if</a:t>
            </a:r>
            <a:r>
              <a:rPr sz="100" spc="7" dirty="0">
                <a:latin typeface="Verdana"/>
                <a:cs typeface="Verdana"/>
              </a:rPr>
              <a:t> </a:t>
            </a:r>
            <a:r>
              <a:rPr sz="100" dirty="0">
                <a:latin typeface="Verdana"/>
                <a:cs typeface="Verdana"/>
              </a:rPr>
              <a:t>you</a:t>
            </a:r>
            <a:r>
              <a:rPr sz="100" spc="7" dirty="0">
                <a:latin typeface="Verdana"/>
                <a:cs typeface="Verdana"/>
              </a:rPr>
              <a:t> </a:t>
            </a:r>
            <a:r>
              <a:rPr sz="100" dirty="0">
                <a:latin typeface="Verdana"/>
                <a:cs typeface="Verdana"/>
              </a:rPr>
              <a:t>get</a:t>
            </a:r>
            <a:r>
              <a:rPr sz="100" spc="10" dirty="0">
                <a:latin typeface="Verdana"/>
                <a:cs typeface="Verdana"/>
              </a:rPr>
              <a:t> </a:t>
            </a:r>
            <a:r>
              <a:rPr sz="100" dirty="0">
                <a:latin typeface="Verdana"/>
                <a:cs typeface="Verdana"/>
              </a:rPr>
              <a:t>a</a:t>
            </a:r>
            <a:r>
              <a:rPr sz="100" spc="7" dirty="0">
                <a:latin typeface="Verdana"/>
                <a:cs typeface="Verdana"/>
              </a:rPr>
              <a:t> </a:t>
            </a:r>
            <a:r>
              <a:rPr sz="100" spc="-7" dirty="0">
                <a:latin typeface="Verdana"/>
                <a:cs typeface="Verdana"/>
              </a:rPr>
              <a:t>rash.</a:t>
            </a:r>
            <a:endParaRPr sz="100">
              <a:latin typeface="Verdana"/>
              <a:cs typeface="Verdana"/>
            </a:endParaRPr>
          </a:p>
        </p:txBody>
      </p:sp>
      <p:sp>
        <p:nvSpPr>
          <p:cNvPr id="172" name="object 172"/>
          <p:cNvSpPr txBox="1"/>
          <p:nvPr/>
        </p:nvSpPr>
        <p:spPr>
          <a:xfrm rot="21480000">
            <a:off x="5023401" y="684414"/>
            <a:ext cx="324348" cy="46604"/>
          </a:xfrm>
          <a:prstGeom prst="rect">
            <a:avLst/>
          </a:prstGeom>
        </p:spPr>
        <p:txBody>
          <a:bodyPr vert="horz" wrap="square" lIns="0" tIns="433" rIns="0" bIns="0" rtlCol="0">
            <a:spAutoFit/>
          </a:bodyPr>
          <a:lstStyle/>
          <a:p>
            <a:pPr>
              <a:spcBef>
                <a:spcPts val="3"/>
              </a:spcBef>
            </a:pPr>
            <a:r>
              <a:rPr sz="100" dirty="0">
                <a:latin typeface="Arial"/>
                <a:cs typeface="Arial"/>
              </a:rPr>
              <a:t>at</a:t>
            </a:r>
            <a:r>
              <a:rPr sz="100" spc="10" dirty="0">
                <a:latin typeface="Arial"/>
                <a:cs typeface="Arial"/>
              </a:rPr>
              <a:t> </a:t>
            </a:r>
            <a:r>
              <a:rPr sz="100" dirty="0">
                <a:latin typeface="Arial"/>
                <a:cs typeface="Arial"/>
              </a:rPr>
              <a:t>the</a:t>
            </a:r>
            <a:r>
              <a:rPr sz="100" spc="10" dirty="0">
                <a:latin typeface="Arial"/>
                <a:cs typeface="Arial"/>
              </a:rPr>
              <a:t> </a:t>
            </a:r>
            <a:r>
              <a:rPr sz="100" dirty="0">
                <a:latin typeface="Arial"/>
                <a:cs typeface="Arial"/>
              </a:rPr>
              <a:t>same</a:t>
            </a:r>
            <a:r>
              <a:rPr sz="100" spc="14" dirty="0">
                <a:latin typeface="Arial"/>
                <a:cs typeface="Arial"/>
              </a:rPr>
              <a:t> </a:t>
            </a:r>
            <a:r>
              <a:rPr sz="100" dirty="0">
                <a:latin typeface="Arial"/>
                <a:cs typeface="Arial"/>
              </a:rPr>
              <a:t>level</a:t>
            </a:r>
            <a:r>
              <a:rPr sz="100" spc="10" dirty="0">
                <a:latin typeface="Arial"/>
                <a:cs typeface="Arial"/>
              </a:rPr>
              <a:t> </a:t>
            </a:r>
            <a:r>
              <a:rPr sz="100" dirty="0">
                <a:latin typeface="Arial"/>
                <a:cs typeface="Arial"/>
              </a:rPr>
              <a:t>as</a:t>
            </a:r>
            <a:r>
              <a:rPr sz="100" spc="14" dirty="0">
                <a:latin typeface="Arial"/>
                <a:cs typeface="Arial"/>
              </a:rPr>
              <a:t> </a:t>
            </a:r>
            <a:r>
              <a:rPr sz="100" dirty="0">
                <a:latin typeface="Arial"/>
                <a:cs typeface="Arial"/>
              </a:rPr>
              <a:t>an</a:t>
            </a:r>
            <a:r>
              <a:rPr sz="100" spc="10" dirty="0">
                <a:latin typeface="Arial"/>
                <a:cs typeface="Arial"/>
              </a:rPr>
              <a:t> </a:t>
            </a:r>
            <a:r>
              <a:rPr sz="100" dirty="0">
                <a:latin typeface="Arial"/>
                <a:cs typeface="Arial"/>
              </a:rPr>
              <a:t>adult</a:t>
            </a:r>
            <a:r>
              <a:rPr sz="100" spc="317" dirty="0">
                <a:latin typeface="Arial"/>
                <a:cs typeface="Arial"/>
              </a:rPr>
              <a:t>  </a:t>
            </a:r>
            <a:r>
              <a:rPr sz="100" dirty="0">
                <a:latin typeface="Arial"/>
                <a:cs typeface="Arial"/>
              </a:rPr>
              <a:t>•</a:t>
            </a:r>
            <a:r>
              <a:rPr sz="100" spc="14" dirty="0">
                <a:latin typeface="Arial"/>
                <a:cs typeface="Arial"/>
              </a:rPr>
              <a:t> </a:t>
            </a:r>
            <a:r>
              <a:rPr sz="100" dirty="0">
                <a:latin typeface="Verdana"/>
                <a:cs typeface="Verdana"/>
              </a:rPr>
              <a:t>You</a:t>
            </a:r>
            <a:r>
              <a:rPr sz="100" spc="7" dirty="0">
                <a:latin typeface="Verdana"/>
                <a:cs typeface="Verdana"/>
              </a:rPr>
              <a:t> </a:t>
            </a:r>
            <a:r>
              <a:rPr sz="100" dirty="0">
                <a:latin typeface="Verdana"/>
                <a:cs typeface="Verdana"/>
              </a:rPr>
              <a:t>can</a:t>
            </a:r>
            <a:r>
              <a:rPr sz="100" spc="7" dirty="0">
                <a:latin typeface="Verdana"/>
                <a:cs typeface="Verdana"/>
              </a:rPr>
              <a:t> </a:t>
            </a:r>
            <a:r>
              <a:rPr sz="100" dirty="0">
                <a:latin typeface="Verdana"/>
                <a:cs typeface="Verdana"/>
              </a:rPr>
              <a:t>take</a:t>
            </a:r>
            <a:r>
              <a:rPr sz="100" spc="10" dirty="0">
                <a:latin typeface="Verdana"/>
                <a:cs typeface="Verdana"/>
              </a:rPr>
              <a:t> </a:t>
            </a:r>
            <a:r>
              <a:rPr sz="100" dirty="0">
                <a:latin typeface="Verdana"/>
                <a:cs typeface="Verdana"/>
              </a:rPr>
              <a:t>amoxicillin</a:t>
            </a:r>
            <a:r>
              <a:rPr sz="100" spc="7" dirty="0">
                <a:latin typeface="Verdana"/>
                <a:cs typeface="Verdana"/>
              </a:rPr>
              <a:t> </a:t>
            </a:r>
            <a:r>
              <a:rPr sz="100" dirty="0">
                <a:latin typeface="Verdana"/>
                <a:cs typeface="Verdana"/>
              </a:rPr>
              <a:t>with</a:t>
            </a:r>
            <a:r>
              <a:rPr sz="100" spc="7" dirty="0">
                <a:latin typeface="Verdana"/>
                <a:cs typeface="Verdana"/>
              </a:rPr>
              <a:t> </a:t>
            </a:r>
            <a:r>
              <a:rPr sz="100" dirty="0">
                <a:latin typeface="Verdana"/>
                <a:cs typeface="Verdana"/>
              </a:rPr>
              <a:t>food</a:t>
            </a:r>
            <a:r>
              <a:rPr sz="100" spc="7" dirty="0">
                <a:latin typeface="Verdana"/>
                <a:cs typeface="Verdana"/>
              </a:rPr>
              <a:t> </a:t>
            </a:r>
            <a:r>
              <a:rPr sz="100" dirty="0">
                <a:latin typeface="Verdana"/>
                <a:cs typeface="Verdana"/>
              </a:rPr>
              <a:t>to</a:t>
            </a:r>
            <a:r>
              <a:rPr sz="100" spc="10" dirty="0">
                <a:latin typeface="Verdana"/>
                <a:cs typeface="Verdana"/>
              </a:rPr>
              <a:t> </a:t>
            </a:r>
            <a:r>
              <a:rPr sz="100" dirty="0">
                <a:latin typeface="Verdana"/>
                <a:cs typeface="Verdana"/>
              </a:rPr>
              <a:t>help</a:t>
            </a:r>
            <a:r>
              <a:rPr sz="100" spc="7" dirty="0">
                <a:latin typeface="Verdana"/>
                <a:cs typeface="Verdana"/>
              </a:rPr>
              <a:t> </a:t>
            </a:r>
            <a:r>
              <a:rPr sz="100" dirty="0">
                <a:latin typeface="Verdana"/>
                <a:cs typeface="Verdana"/>
              </a:rPr>
              <a:t>decrease</a:t>
            </a:r>
            <a:r>
              <a:rPr sz="100" spc="7" dirty="0">
                <a:latin typeface="Verdana"/>
                <a:cs typeface="Verdana"/>
              </a:rPr>
              <a:t> </a:t>
            </a:r>
            <a:r>
              <a:rPr sz="100" dirty="0">
                <a:latin typeface="Verdana"/>
                <a:cs typeface="Verdana"/>
              </a:rPr>
              <a:t>upset</a:t>
            </a:r>
            <a:r>
              <a:rPr sz="100" spc="7" dirty="0">
                <a:latin typeface="Verdana"/>
                <a:cs typeface="Verdana"/>
              </a:rPr>
              <a:t> </a:t>
            </a:r>
            <a:r>
              <a:rPr sz="100" spc="-7" dirty="0">
                <a:latin typeface="Verdana"/>
                <a:cs typeface="Verdana"/>
              </a:rPr>
              <a:t>stomach.</a:t>
            </a:r>
            <a:endParaRPr sz="100">
              <a:latin typeface="Verdana"/>
              <a:cs typeface="Verdana"/>
            </a:endParaRPr>
          </a:p>
        </p:txBody>
      </p:sp>
      <p:sp>
        <p:nvSpPr>
          <p:cNvPr id="173" name="object 173"/>
          <p:cNvSpPr txBox="1"/>
          <p:nvPr/>
        </p:nvSpPr>
        <p:spPr>
          <a:xfrm rot="21480000">
            <a:off x="5155055" y="691215"/>
            <a:ext cx="107136" cy="46604"/>
          </a:xfrm>
          <a:prstGeom prst="rect">
            <a:avLst/>
          </a:prstGeom>
        </p:spPr>
        <p:txBody>
          <a:bodyPr vert="horz" wrap="square" lIns="0" tIns="433" rIns="0" bIns="0" rtlCol="0">
            <a:spAutoFit/>
          </a:bodyPr>
          <a:lstStyle/>
          <a:p>
            <a:pPr marL="3896" indent="-4329">
              <a:spcBef>
                <a:spcPts val="3"/>
              </a:spcBef>
              <a:buSzPts val="100"/>
              <a:buFont typeface="Arial"/>
              <a:buChar char="•"/>
              <a:tabLst>
                <a:tab pos="4329" algn="l"/>
              </a:tabLst>
            </a:pPr>
            <a:r>
              <a:rPr sz="100" dirty="0">
                <a:latin typeface="Verdana"/>
                <a:cs typeface="Verdana"/>
              </a:rPr>
              <a:t>What</a:t>
            </a:r>
            <a:r>
              <a:rPr sz="100" spc="20" dirty="0">
                <a:latin typeface="Verdana"/>
                <a:cs typeface="Verdana"/>
              </a:rPr>
              <a:t> </a:t>
            </a:r>
            <a:r>
              <a:rPr sz="100" dirty="0">
                <a:latin typeface="Verdana"/>
                <a:cs typeface="Verdana"/>
              </a:rPr>
              <a:t>questions</a:t>
            </a:r>
            <a:r>
              <a:rPr sz="100" spc="20" dirty="0">
                <a:latin typeface="Verdana"/>
                <a:cs typeface="Verdana"/>
              </a:rPr>
              <a:t> </a:t>
            </a:r>
            <a:r>
              <a:rPr sz="100" dirty="0">
                <a:latin typeface="Verdana"/>
                <a:cs typeface="Verdana"/>
              </a:rPr>
              <a:t>do</a:t>
            </a:r>
            <a:r>
              <a:rPr sz="100" spc="20" dirty="0">
                <a:latin typeface="Verdana"/>
                <a:cs typeface="Verdana"/>
              </a:rPr>
              <a:t> </a:t>
            </a:r>
            <a:r>
              <a:rPr sz="100" dirty="0">
                <a:latin typeface="Verdana"/>
                <a:cs typeface="Verdana"/>
              </a:rPr>
              <a:t>you</a:t>
            </a:r>
            <a:r>
              <a:rPr sz="100" spc="20" dirty="0">
                <a:latin typeface="Verdana"/>
                <a:cs typeface="Verdana"/>
              </a:rPr>
              <a:t> </a:t>
            </a:r>
            <a:r>
              <a:rPr sz="100" dirty="0">
                <a:latin typeface="Verdana"/>
                <a:cs typeface="Verdana"/>
              </a:rPr>
              <a:t>have</a:t>
            </a:r>
            <a:r>
              <a:rPr sz="100" spc="24" dirty="0">
                <a:latin typeface="Verdana"/>
                <a:cs typeface="Verdana"/>
              </a:rPr>
              <a:t> </a:t>
            </a:r>
            <a:r>
              <a:rPr sz="100" dirty="0">
                <a:latin typeface="Verdana"/>
                <a:cs typeface="Verdana"/>
              </a:rPr>
              <a:t>for</a:t>
            </a:r>
            <a:r>
              <a:rPr sz="100" spc="20" dirty="0">
                <a:latin typeface="Verdana"/>
                <a:cs typeface="Verdana"/>
              </a:rPr>
              <a:t> </a:t>
            </a:r>
            <a:r>
              <a:rPr sz="100" spc="-17" dirty="0">
                <a:latin typeface="Verdana"/>
                <a:cs typeface="Verdana"/>
              </a:rPr>
              <a:t>me?</a:t>
            </a:r>
            <a:endParaRPr sz="100">
              <a:latin typeface="Verdana"/>
              <a:cs typeface="Verdana"/>
            </a:endParaRPr>
          </a:p>
        </p:txBody>
      </p:sp>
      <p:sp>
        <p:nvSpPr>
          <p:cNvPr id="174" name="object 174"/>
          <p:cNvSpPr txBox="1"/>
          <p:nvPr/>
        </p:nvSpPr>
        <p:spPr>
          <a:xfrm rot="21540000">
            <a:off x="5047073" y="1014592"/>
            <a:ext cx="225271" cy="2314"/>
          </a:xfrm>
          <a:prstGeom prst="rect">
            <a:avLst/>
          </a:prstGeom>
        </p:spPr>
        <p:txBody>
          <a:bodyPr vert="horz" wrap="square" lIns="0" tIns="2165" rIns="0" bIns="0" rtlCol="0">
            <a:spAutoFit/>
          </a:bodyPr>
          <a:lstStyle/>
          <a:p>
            <a:pPr>
              <a:lnSpc>
                <a:spcPts val="41"/>
              </a:lnSpc>
              <a:spcBef>
                <a:spcPts val="17"/>
              </a:spcBef>
            </a:pPr>
            <a:r>
              <a:rPr sz="100" dirty="0">
                <a:solidFill>
                  <a:srgbClr val="FFFFFF"/>
                </a:solidFill>
                <a:latin typeface="Arial"/>
                <a:cs typeface="Arial"/>
              </a:rPr>
              <a:t>Illinois</a:t>
            </a:r>
            <a:r>
              <a:rPr sz="100" spc="44" dirty="0">
                <a:solidFill>
                  <a:srgbClr val="FFFFFF"/>
                </a:solidFill>
                <a:latin typeface="Arial"/>
                <a:cs typeface="Arial"/>
              </a:rPr>
              <a:t> </a:t>
            </a:r>
            <a:r>
              <a:rPr sz="100" dirty="0">
                <a:solidFill>
                  <a:srgbClr val="FFFFFF"/>
                </a:solidFill>
                <a:latin typeface="Arial"/>
                <a:cs typeface="Arial"/>
              </a:rPr>
              <a:t>Chapter,</a:t>
            </a:r>
            <a:r>
              <a:rPr sz="100" spc="44" dirty="0">
                <a:solidFill>
                  <a:srgbClr val="FFFFFF"/>
                </a:solidFill>
                <a:latin typeface="Arial"/>
                <a:cs typeface="Arial"/>
              </a:rPr>
              <a:t> </a:t>
            </a:r>
            <a:r>
              <a:rPr sz="100" dirty="0">
                <a:solidFill>
                  <a:srgbClr val="FFFFFF"/>
                </a:solidFill>
                <a:latin typeface="Arial"/>
                <a:cs typeface="Arial"/>
              </a:rPr>
              <a:t>American</a:t>
            </a:r>
            <a:r>
              <a:rPr sz="100" spc="48" dirty="0">
                <a:solidFill>
                  <a:srgbClr val="FFFFFF"/>
                </a:solidFill>
                <a:latin typeface="Arial"/>
                <a:cs typeface="Arial"/>
              </a:rPr>
              <a:t> </a:t>
            </a:r>
            <a:r>
              <a:rPr sz="100" dirty="0">
                <a:solidFill>
                  <a:srgbClr val="FFFFFF"/>
                </a:solidFill>
                <a:latin typeface="Arial"/>
                <a:cs typeface="Arial"/>
              </a:rPr>
              <a:t>Academy</a:t>
            </a:r>
            <a:r>
              <a:rPr sz="100" spc="44" dirty="0">
                <a:solidFill>
                  <a:srgbClr val="FFFFFF"/>
                </a:solidFill>
                <a:latin typeface="Arial"/>
                <a:cs typeface="Arial"/>
              </a:rPr>
              <a:t> </a:t>
            </a:r>
            <a:r>
              <a:rPr sz="100" baseline="55555" dirty="0">
                <a:solidFill>
                  <a:srgbClr val="FFFFFF"/>
                </a:solidFill>
                <a:latin typeface="Arial"/>
                <a:cs typeface="Arial"/>
              </a:rPr>
              <a:t>of</a:t>
            </a:r>
            <a:r>
              <a:rPr sz="100" spc="71" baseline="55555" dirty="0">
                <a:solidFill>
                  <a:srgbClr val="FFFFFF"/>
                </a:solidFill>
                <a:latin typeface="Arial"/>
                <a:cs typeface="Arial"/>
              </a:rPr>
              <a:t> </a:t>
            </a:r>
            <a:r>
              <a:rPr sz="100" baseline="55555" dirty="0">
                <a:solidFill>
                  <a:srgbClr val="FFFFFF"/>
                </a:solidFill>
                <a:latin typeface="Arial"/>
                <a:cs typeface="Arial"/>
              </a:rPr>
              <a:t>Pediatrics</a:t>
            </a:r>
            <a:r>
              <a:rPr sz="100" spc="173" baseline="55555" dirty="0">
                <a:solidFill>
                  <a:srgbClr val="FFFFFF"/>
                </a:solidFill>
                <a:latin typeface="Arial"/>
                <a:cs typeface="Arial"/>
              </a:rPr>
              <a:t> </a:t>
            </a:r>
            <a:r>
              <a:rPr sz="100" baseline="55555" dirty="0">
                <a:solidFill>
                  <a:srgbClr val="FFFFFF"/>
                </a:solidFill>
                <a:latin typeface="Arial"/>
                <a:cs typeface="Arial"/>
              </a:rPr>
              <a:t>|</a:t>
            </a:r>
            <a:r>
              <a:rPr sz="100" spc="179" baseline="55555" dirty="0">
                <a:solidFill>
                  <a:srgbClr val="FFFFFF"/>
                </a:solidFill>
                <a:latin typeface="Arial"/>
                <a:cs typeface="Arial"/>
              </a:rPr>
              <a:t> </a:t>
            </a:r>
            <a:r>
              <a:rPr sz="100" spc="-10" baseline="55555" dirty="0">
                <a:solidFill>
                  <a:srgbClr val="FFFFFF"/>
                </a:solidFill>
                <a:latin typeface="Verdana"/>
                <a:cs typeface="Verdana"/>
              </a:rPr>
              <a:t>illinoisaap.org</a:t>
            </a:r>
            <a:endParaRPr sz="100" baseline="55555">
              <a:latin typeface="Verdana"/>
              <a:cs typeface="Verdana"/>
            </a:endParaRPr>
          </a:p>
        </p:txBody>
      </p:sp>
      <p:grpSp>
        <p:nvGrpSpPr>
          <p:cNvPr id="175" name="object 175"/>
          <p:cNvGrpSpPr/>
          <p:nvPr/>
        </p:nvGrpSpPr>
        <p:grpSpPr>
          <a:xfrm>
            <a:off x="4902854" y="760298"/>
            <a:ext cx="14720" cy="14720"/>
            <a:chOff x="2136252" y="1115103"/>
            <a:chExt cx="21590" cy="21590"/>
          </a:xfrm>
        </p:grpSpPr>
        <p:sp>
          <p:nvSpPr>
            <p:cNvPr id="176" name="object 176"/>
            <p:cNvSpPr/>
            <p:nvPr/>
          </p:nvSpPr>
          <p:spPr>
            <a:xfrm>
              <a:off x="2139882" y="1118735"/>
              <a:ext cx="14604" cy="14604"/>
            </a:xfrm>
            <a:custGeom>
              <a:avLst/>
              <a:gdLst/>
              <a:ahLst/>
              <a:cxnLst/>
              <a:rect l="l" t="t" r="r" b="b"/>
              <a:pathLst>
                <a:path w="14605" h="14605">
                  <a:moveTo>
                    <a:pt x="10629" y="0"/>
                  </a:moveTo>
                  <a:lnTo>
                    <a:pt x="2984" y="266"/>
                  </a:lnTo>
                  <a:lnTo>
                    <a:pt x="0" y="3467"/>
                  </a:lnTo>
                  <a:lnTo>
                    <a:pt x="266" y="11099"/>
                  </a:lnTo>
                  <a:lnTo>
                    <a:pt x="3467" y="14084"/>
                  </a:lnTo>
                  <a:lnTo>
                    <a:pt x="7289" y="13957"/>
                  </a:lnTo>
                  <a:lnTo>
                    <a:pt x="11112" y="13817"/>
                  </a:lnTo>
                  <a:lnTo>
                    <a:pt x="14097" y="10617"/>
                  </a:lnTo>
                  <a:lnTo>
                    <a:pt x="13830" y="2984"/>
                  </a:lnTo>
                  <a:lnTo>
                    <a:pt x="10629" y="0"/>
                  </a:lnTo>
                  <a:close/>
                </a:path>
              </a:pathLst>
            </a:custGeom>
            <a:solidFill>
              <a:srgbClr val="D7DBEF"/>
            </a:solidFill>
          </p:spPr>
          <p:txBody>
            <a:bodyPr wrap="square" lIns="0" tIns="0" rIns="0" bIns="0" rtlCol="0"/>
            <a:lstStyle/>
            <a:p>
              <a:endParaRPr sz="1227"/>
            </a:p>
          </p:txBody>
        </p:sp>
        <p:sp>
          <p:nvSpPr>
            <p:cNvPr id="177" name="object 177"/>
            <p:cNvSpPr/>
            <p:nvPr/>
          </p:nvSpPr>
          <p:spPr>
            <a:xfrm>
              <a:off x="2137205" y="1116055"/>
              <a:ext cx="19685" cy="19685"/>
            </a:xfrm>
            <a:custGeom>
              <a:avLst/>
              <a:gdLst/>
              <a:ahLst/>
              <a:cxnLst/>
              <a:rect l="l" t="t" r="r" b="b"/>
              <a:pathLst>
                <a:path w="19685" h="19684">
                  <a:moveTo>
                    <a:pt x="10058" y="19265"/>
                  </a:moveTo>
                  <a:lnTo>
                    <a:pt x="15328" y="19075"/>
                  </a:lnTo>
                  <a:lnTo>
                    <a:pt x="19456" y="14655"/>
                  </a:lnTo>
                  <a:lnTo>
                    <a:pt x="19265" y="9385"/>
                  </a:lnTo>
                  <a:lnTo>
                    <a:pt x="19088" y="4114"/>
                  </a:lnTo>
                  <a:lnTo>
                    <a:pt x="14668" y="0"/>
                  </a:lnTo>
                  <a:lnTo>
                    <a:pt x="9398" y="177"/>
                  </a:lnTo>
                  <a:lnTo>
                    <a:pt x="4114" y="368"/>
                  </a:lnTo>
                  <a:lnTo>
                    <a:pt x="0" y="4787"/>
                  </a:lnTo>
                  <a:lnTo>
                    <a:pt x="177" y="10058"/>
                  </a:lnTo>
                  <a:lnTo>
                    <a:pt x="368" y="15328"/>
                  </a:lnTo>
                  <a:lnTo>
                    <a:pt x="4787" y="19443"/>
                  </a:lnTo>
                  <a:lnTo>
                    <a:pt x="10058" y="19265"/>
                  </a:lnTo>
                </a:path>
              </a:pathLst>
            </a:custGeom>
            <a:ln w="3175">
              <a:solidFill>
                <a:srgbClr val="265EAC"/>
              </a:solidFill>
            </a:ln>
          </p:spPr>
          <p:txBody>
            <a:bodyPr wrap="square" lIns="0" tIns="0" rIns="0" bIns="0" rtlCol="0"/>
            <a:lstStyle/>
            <a:p>
              <a:endParaRPr sz="1227"/>
            </a:p>
          </p:txBody>
        </p:sp>
        <p:sp>
          <p:nvSpPr>
            <p:cNvPr id="178" name="object 178"/>
            <p:cNvSpPr/>
            <p:nvPr/>
          </p:nvSpPr>
          <p:spPr>
            <a:xfrm>
              <a:off x="2141910" y="1116345"/>
              <a:ext cx="12700" cy="13970"/>
            </a:xfrm>
            <a:custGeom>
              <a:avLst/>
              <a:gdLst/>
              <a:ahLst/>
              <a:cxnLst/>
              <a:rect l="l" t="t" r="r" b="b"/>
              <a:pathLst>
                <a:path w="12700" h="13969">
                  <a:moveTo>
                    <a:pt x="0" y="7442"/>
                  </a:moveTo>
                  <a:lnTo>
                    <a:pt x="5207" y="13589"/>
                  </a:lnTo>
                  <a:lnTo>
                    <a:pt x="12280" y="0"/>
                  </a:lnTo>
                </a:path>
              </a:pathLst>
            </a:custGeom>
            <a:ln w="3175">
              <a:solidFill>
                <a:srgbClr val="000000"/>
              </a:solidFill>
            </a:ln>
          </p:spPr>
          <p:txBody>
            <a:bodyPr wrap="square" lIns="0" tIns="0" rIns="0" bIns="0" rtlCol="0"/>
            <a:lstStyle/>
            <a:p>
              <a:endParaRPr sz="1227"/>
            </a:p>
          </p:txBody>
        </p:sp>
      </p:grpSp>
      <p:sp>
        <p:nvSpPr>
          <p:cNvPr id="179" name="object 179"/>
          <p:cNvSpPr txBox="1"/>
          <p:nvPr/>
        </p:nvSpPr>
        <p:spPr>
          <a:xfrm rot="21480000">
            <a:off x="4888959" y="368615"/>
            <a:ext cx="205638" cy="25648"/>
          </a:xfrm>
          <a:prstGeom prst="rect">
            <a:avLst/>
          </a:prstGeom>
        </p:spPr>
        <p:txBody>
          <a:bodyPr vert="horz" wrap="square" lIns="0" tIns="0" rIns="0" bIns="0" rtlCol="0">
            <a:spAutoFit/>
          </a:bodyPr>
          <a:lstStyle/>
          <a:p>
            <a:pPr>
              <a:lnSpc>
                <a:spcPts val="181"/>
              </a:lnSpc>
            </a:pPr>
            <a:r>
              <a:rPr sz="170" b="1" dirty="0">
                <a:solidFill>
                  <a:srgbClr val="FFFFFF"/>
                </a:solidFill>
                <a:latin typeface="Georgia"/>
                <a:cs typeface="Georgia"/>
              </a:rPr>
              <a:t>Tips</a:t>
            </a:r>
            <a:r>
              <a:rPr sz="170" b="1" spc="14" dirty="0">
                <a:solidFill>
                  <a:srgbClr val="FFFFFF"/>
                </a:solidFill>
                <a:latin typeface="Georgia"/>
                <a:cs typeface="Georgia"/>
              </a:rPr>
              <a:t> </a:t>
            </a:r>
            <a:r>
              <a:rPr sz="170" b="1" dirty="0">
                <a:solidFill>
                  <a:srgbClr val="FFFFFF"/>
                </a:solidFill>
                <a:latin typeface="Georgia"/>
                <a:cs typeface="Georgia"/>
              </a:rPr>
              <a:t>for</a:t>
            </a:r>
            <a:r>
              <a:rPr sz="170" b="1" spc="17" dirty="0">
                <a:solidFill>
                  <a:srgbClr val="FFFFFF"/>
                </a:solidFill>
                <a:latin typeface="Georgia"/>
                <a:cs typeface="Georgia"/>
              </a:rPr>
              <a:t> </a:t>
            </a:r>
            <a:r>
              <a:rPr sz="170" b="1" spc="-7" dirty="0">
                <a:solidFill>
                  <a:srgbClr val="FFFFFF"/>
                </a:solidFill>
                <a:latin typeface="Georgia"/>
                <a:cs typeface="Georgia"/>
              </a:rPr>
              <a:t>Pediatric</a:t>
            </a:r>
            <a:endParaRPr sz="170">
              <a:latin typeface="Georgia"/>
              <a:cs typeface="Georgia"/>
            </a:endParaRPr>
          </a:p>
        </p:txBody>
      </p:sp>
      <p:sp>
        <p:nvSpPr>
          <p:cNvPr id="180" name="object 180"/>
          <p:cNvSpPr txBox="1"/>
          <p:nvPr/>
        </p:nvSpPr>
        <p:spPr>
          <a:xfrm rot="21480000">
            <a:off x="4889390" y="395794"/>
            <a:ext cx="117430" cy="25648"/>
          </a:xfrm>
          <a:prstGeom prst="rect">
            <a:avLst/>
          </a:prstGeom>
        </p:spPr>
        <p:txBody>
          <a:bodyPr vert="horz" wrap="square" lIns="0" tIns="0" rIns="0" bIns="0" rtlCol="0">
            <a:spAutoFit/>
          </a:bodyPr>
          <a:lstStyle/>
          <a:p>
            <a:pPr>
              <a:lnSpc>
                <a:spcPts val="181"/>
              </a:lnSpc>
            </a:pPr>
            <a:r>
              <a:rPr sz="170" b="1" spc="-7" dirty="0">
                <a:solidFill>
                  <a:srgbClr val="FFFFFF"/>
                </a:solidFill>
                <a:latin typeface="Georgia"/>
                <a:cs typeface="Georgia"/>
              </a:rPr>
              <a:t>Providers</a:t>
            </a:r>
            <a:endParaRPr sz="170">
              <a:latin typeface="Georgia"/>
              <a:cs typeface="Georgia"/>
            </a:endParaRPr>
          </a:p>
        </p:txBody>
      </p:sp>
      <p:sp>
        <p:nvSpPr>
          <p:cNvPr id="181" name="object 181"/>
          <p:cNvSpPr txBox="1"/>
          <p:nvPr/>
        </p:nvSpPr>
        <p:spPr>
          <a:xfrm rot="21480000">
            <a:off x="4891233" y="418743"/>
            <a:ext cx="192900" cy="25648"/>
          </a:xfrm>
          <a:prstGeom prst="rect">
            <a:avLst/>
          </a:prstGeom>
        </p:spPr>
        <p:txBody>
          <a:bodyPr vert="horz" wrap="square" lIns="0" tIns="0" rIns="0" bIns="0" rtlCol="0">
            <a:spAutoFit/>
          </a:bodyPr>
          <a:lstStyle/>
          <a:p>
            <a:pPr>
              <a:lnSpc>
                <a:spcPts val="72"/>
              </a:lnSpc>
            </a:pPr>
            <a:r>
              <a:rPr sz="100" dirty="0">
                <a:solidFill>
                  <a:srgbClr val="FFFFFF"/>
                </a:solidFill>
                <a:latin typeface="Arial"/>
                <a:cs typeface="Arial"/>
              </a:rPr>
              <a:t>Use</a:t>
            </a:r>
            <a:r>
              <a:rPr sz="100" spc="10" dirty="0">
                <a:solidFill>
                  <a:srgbClr val="FFFFFF"/>
                </a:solidFill>
                <a:latin typeface="Arial"/>
                <a:cs typeface="Arial"/>
              </a:rPr>
              <a:t> </a:t>
            </a:r>
            <a:r>
              <a:rPr sz="100" dirty="0">
                <a:solidFill>
                  <a:srgbClr val="FFFFFF"/>
                </a:solidFill>
                <a:latin typeface="Arial"/>
                <a:cs typeface="Arial"/>
              </a:rPr>
              <a:t>this</a:t>
            </a:r>
            <a:r>
              <a:rPr sz="100" spc="14" dirty="0">
                <a:solidFill>
                  <a:srgbClr val="FFFFFF"/>
                </a:solidFill>
                <a:latin typeface="Arial"/>
                <a:cs typeface="Arial"/>
              </a:rPr>
              <a:t> </a:t>
            </a:r>
            <a:r>
              <a:rPr sz="100" dirty="0">
                <a:solidFill>
                  <a:srgbClr val="FFFFFF"/>
                </a:solidFill>
                <a:latin typeface="Arial"/>
                <a:cs typeface="Arial"/>
              </a:rPr>
              <a:t>guide</a:t>
            </a:r>
            <a:r>
              <a:rPr sz="100" spc="14" dirty="0">
                <a:solidFill>
                  <a:srgbClr val="FFFFFF"/>
                </a:solidFill>
                <a:latin typeface="Arial"/>
                <a:cs typeface="Arial"/>
              </a:rPr>
              <a:t> </a:t>
            </a:r>
            <a:r>
              <a:rPr sz="100" dirty="0">
                <a:solidFill>
                  <a:srgbClr val="FFFFFF"/>
                </a:solidFill>
                <a:latin typeface="Arial"/>
                <a:cs typeface="Arial"/>
              </a:rPr>
              <a:t>to</a:t>
            </a:r>
            <a:r>
              <a:rPr sz="100" spc="14" dirty="0">
                <a:solidFill>
                  <a:srgbClr val="FFFFFF"/>
                </a:solidFill>
                <a:latin typeface="Arial"/>
                <a:cs typeface="Arial"/>
              </a:rPr>
              <a:t> </a:t>
            </a:r>
            <a:r>
              <a:rPr sz="100" dirty="0">
                <a:solidFill>
                  <a:srgbClr val="FFFFFF"/>
                </a:solidFill>
                <a:latin typeface="Arial"/>
                <a:cs typeface="Arial"/>
              </a:rPr>
              <a:t>help</a:t>
            </a:r>
            <a:r>
              <a:rPr sz="100" spc="14" dirty="0">
                <a:solidFill>
                  <a:srgbClr val="FFFFFF"/>
                </a:solidFill>
                <a:latin typeface="Arial"/>
                <a:cs typeface="Arial"/>
              </a:rPr>
              <a:t> </a:t>
            </a:r>
            <a:r>
              <a:rPr sz="100" dirty="0">
                <a:solidFill>
                  <a:srgbClr val="FFFFFF"/>
                </a:solidFill>
                <a:latin typeface="Arial"/>
                <a:cs typeface="Arial"/>
              </a:rPr>
              <a:t>support</a:t>
            </a:r>
            <a:r>
              <a:rPr sz="100" spc="14" dirty="0">
                <a:solidFill>
                  <a:srgbClr val="FFFFFF"/>
                </a:solidFill>
                <a:latin typeface="Arial"/>
                <a:cs typeface="Arial"/>
              </a:rPr>
              <a:t> </a:t>
            </a:r>
            <a:r>
              <a:rPr sz="100" dirty="0">
                <a:solidFill>
                  <a:srgbClr val="FFFFFF"/>
                </a:solidFill>
                <a:latin typeface="Arial"/>
                <a:cs typeface="Arial"/>
              </a:rPr>
              <a:t>your</a:t>
            </a:r>
            <a:r>
              <a:rPr sz="100" spc="14" dirty="0">
                <a:solidFill>
                  <a:srgbClr val="FFFFFF"/>
                </a:solidFill>
                <a:latin typeface="Arial"/>
                <a:cs typeface="Arial"/>
              </a:rPr>
              <a:t> </a:t>
            </a:r>
            <a:r>
              <a:rPr sz="100" dirty="0">
                <a:solidFill>
                  <a:srgbClr val="FFFFFF"/>
                </a:solidFill>
                <a:latin typeface="Arial"/>
                <a:cs typeface="Arial"/>
              </a:rPr>
              <a:t>patients</a:t>
            </a:r>
            <a:r>
              <a:rPr sz="100" spc="14" dirty="0">
                <a:solidFill>
                  <a:srgbClr val="FFFFFF"/>
                </a:solidFill>
                <a:latin typeface="Arial"/>
                <a:cs typeface="Arial"/>
              </a:rPr>
              <a:t> </a:t>
            </a:r>
            <a:r>
              <a:rPr sz="100" spc="-24" dirty="0">
                <a:solidFill>
                  <a:srgbClr val="FFFFFF"/>
                </a:solidFill>
                <a:latin typeface="Arial"/>
                <a:cs typeface="Arial"/>
              </a:rPr>
              <a:t>in</a:t>
            </a:r>
            <a:endParaRPr sz="100">
              <a:latin typeface="Arial"/>
              <a:cs typeface="Arial"/>
            </a:endParaRPr>
          </a:p>
        </p:txBody>
      </p:sp>
      <p:sp>
        <p:nvSpPr>
          <p:cNvPr id="182" name="object 182"/>
          <p:cNvSpPr txBox="1"/>
          <p:nvPr/>
        </p:nvSpPr>
        <p:spPr>
          <a:xfrm rot="21480000">
            <a:off x="4891635" y="429820"/>
            <a:ext cx="211064" cy="25648"/>
          </a:xfrm>
          <a:prstGeom prst="rect">
            <a:avLst/>
          </a:prstGeom>
        </p:spPr>
        <p:txBody>
          <a:bodyPr vert="horz" wrap="square" lIns="0" tIns="0" rIns="0" bIns="0" rtlCol="0">
            <a:spAutoFit/>
          </a:bodyPr>
          <a:lstStyle/>
          <a:p>
            <a:pPr>
              <a:lnSpc>
                <a:spcPts val="72"/>
              </a:lnSpc>
            </a:pPr>
            <a:r>
              <a:rPr sz="100" dirty="0">
                <a:solidFill>
                  <a:srgbClr val="FFFFFF"/>
                </a:solidFill>
                <a:latin typeface="Arial"/>
                <a:cs typeface="Arial"/>
              </a:rPr>
              <a:t>having</a:t>
            </a:r>
            <a:r>
              <a:rPr sz="100" spc="20" dirty="0">
                <a:solidFill>
                  <a:srgbClr val="FFFFFF"/>
                </a:solidFill>
                <a:latin typeface="Arial"/>
                <a:cs typeface="Arial"/>
              </a:rPr>
              <a:t> </a:t>
            </a:r>
            <a:r>
              <a:rPr sz="100" dirty="0">
                <a:solidFill>
                  <a:srgbClr val="FFFFFF"/>
                </a:solidFill>
                <a:latin typeface="Arial"/>
                <a:cs typeface="Arial"/>
              </a:rPr>
              <a:t>productive</a:t>
            </a:r>
            <a:r>
              <a:rPr sz="100" spc="20" dirty="0">
                <a:solidFill>
                  <a:srgbClr val="FFFFFF"/>
                </a:solidFill>
                <a:latin typeface="Arial"/>
                <a:cs typeface="Arial"/>
              </a:rPr>
              <a:t> </a:t>
            </a:r>
            <a:r>
              <a:rPr sz="100" dirty="0">
                <a:solidFill>
                  <a:srgbClr val="FFFFFF"/>
                </a:solidFill>
                <a:latin typeface="Arial"/>
                <a:cs typeface="Arial"/>
              </a:rPr>
              <a:t>conversations</a:t>
            </a:r>
            <a:r>
              <a:rPr sz="100" spc="20" dirty="0">
                <a:solidFill>
                  <a:srgbClr val="FFFFFF"/>
                </a:solidFill>
                <a:latin typeface="Arial"/>
                <a:cs typeface="Arial"/>
              </a:rPr>
              <a:t> </a:t>
            </a:r>
            <a:r>
              <a:rPr sz="100" dirty="0">
                <a:solidFill>
                  <a:srgbClr val="FFFFFF"/>
                </a:solidFill>
                <a:latin typeface="Arial"/>
                <a:cs typeface="Arial"/>
              </a:rPr>
              <a:t>with</a:t>
            </a:r>
            <a:r>
              <a:rPr sz="100" spc="24" dirty="0">
                <a:solidFill>
                  <a:srgbClr val="FFFFFF"/>
                </a:solidFill>
                <a:latin typeface="Arial"/>
                <a:cs typeface="Arial"/>
              </a:rPr>
              <a:t> </a:t>
            </a:r>
            <a:r>
              <a:rPr sz="100" dirty="0">
                <a:solidFill>
                  <a:srgbClr val="FFFFFF"/>
                </a:solidFill>
                <a:latin typeface="Arial"/>
                <a:cs typeface="Arial"/>
              </a:rPr>
              <a:t>their</a:t>
            </a:r>
            <a:r>
              <a:rPr sz="100" spc="20" dirty="0">
                <a:solidFill>
                  <a:srgbClr val="FFFFFF"/>
                </a:solidFill>
                <a:latin typeface="Arial"/>
                <a:cs typeface="Arial"/>
              </a:rPr>
              <a:t> </a:t>
            </a:r>
            <a:r>
              <a:rPr sz="100" spc="-7" dirty="0">
                <a:solidFill>
                  <a:srgbClr val="FFFFFF"/>
                </a:solidFill>
                <a:latin typeface="Arial"/>
                <a:cs typeface="Arial"/>
              </a:rPr>
              <a:t>parents</a:t>
            </a:r>
            <a:endParaRPr sz="100">
              <a:latin typeface="Arial"/>
              <a:cs typeface="Arial"/>
            </a:endParaRPr>
          </a:p>
        </p:txBody>
      </p:sp>
      <p:sp>
        <p:nvSpPr>
          <p:cNvPr id="183" name="object 183"/>
          <p:cNvSpPr txBox="1"/>
          <p:nvPr/>
        </p:nvSpPr>
        <p:spPr>
          <a:xfrm rot="21480000">
            <a:off x="4892029" y="441494"/>
            <a:ext cx="194630" cy="25648"/>
          </a:xfrm>
          <a:prstGeom prst="rect">
            <a:avLst/>
          </a:prstGeom>
        </p:spPr>
        <p:txBody>
          <a:bodyPr vert="horz" wrap="square" lIns="0" tIns="0" rIns="0" bIns="0" rtlCol="0">
            <a:spAutoFit/>
          </a:bodyPr>
          <a:lstStyle/>
          <a:p>
            <a:pPr>
              <a:lnSpc>
                <a:spcPts val="72"/>
              </a:lnSpc>
            </a:pPr>
            <a:r>
              <a:rPr sz="100" spc="-7" dirty="0">
                <a:solidFill>
                  <a:srgbClr val="FFFFFF"/>
                </a:solidFill>
                <a:latin typeface="Verdana"/>
                <a:cs typeface="Verdana"/>
              </a:rPr>
              <a:t>or</a:t>
            </a:r>
            <a:r>
              <a:rPr sz="100" spc="20" dirty="0">
                <a:solidFill>
                  <a:srgbClr val="FFFFFF"/>
                </a:solidFill>
                <a:latin typeface="Verdana"/>
                <a:cs typeface="Verdana"/>
              </a:rPr>
              <a:t> </a:t>
            </a:r>
            <a:r>
              <a:rPr sz="100" spc="-7" dirty="0">
                <a:solidFill>
                  <a:srgbClr val="FFFFFF"/>
                </a:solidFill>
                <a:latin typeface="Verdana"/>
                <a:cs typeface="Verdana"/>
              </a:rPr>
              <a:t>guardians</a:t>
            </a:r>
            <a:r>
              <a:rPr sz="100" spc="24" dirty="0">
                <a:solidFill>
                  <a:srgbClr val="FFFFFF"/>
                </a:solidFill>
                <a:latin typeface="Verdana"/>
                <a:cs typeface="Verdana"/>
              </a:rPr>
              <a:t> </a:t>
            </a:r>
            <a:r>
              <a:rPr sz="100" spc="-7" dirty="0">
                <a:solidFill>
                  <a:srgbClr val="FFFFFF"/>
                </a:solidFill>
                <a:latin typeface="Verdana"/>
                <a:cs typeface="Verdana"/>
              </a:rPr>
              <a:t>about</a:t>
            </a:r>
            <a:r>
              <a:rPr sz="100" spc="20" dirty="0">
                <a:solidFill>
                  <a:srgbClr val="FFFFFF"/>
                </a:solidFill>
                <a:latin typeface="Verdana"/>
                <a:cs typeface="Verdana"/>
              </a:rPr>
              <a:t> </a:t>
            </a:r>
            <a:r>
              <a:rPr sz="100" spc="-7" dirty="0">
                <a:solidFill>
                  <a:srgbClr val="FFFFFF"/>
                </a:solidFill>
                <a:latin typeface="Verdana"/>
                <a:cs typeface="Verdana"/>
              </a:rPr>
              <a:t>the</a:t>
            </a:r>
            <a:r>
              <a:rPr sz="100" spc="24" dirty="0">
                <a:solidFill>
                  <a:srgbClr val="FFFFFF"/>
                </a:solidFill>
                <a:latin typeface="Verdana"/>
                <a:cs typeface="Verdana"/>
              </a:rPr>
              <a:t> </a:t>
            </a:r>
            <a:r>
              <a:rPr sz="100" spc="-7" dirty="0">
                <a:solidFill>
                  <a:srgbClr val="FFFFFF"/>
                </a:solidFill>
                <a:latin typeface="Verdana"/>
                <a:cs typeface="Verdana"/>
              </a:rPr>
              <a:t>benefits</a:t>
            </a:r>
            <a:r>
              <a:rPr sz="100" spc="20" dirty="0">
                <a:solidFill>
                  <a:srgbClr val="FFFFFF"/>
                </a:solidFill>
                <a:latin typeface="Verdana"/>
                <a:cs typeface="Verdana"/>
              </a:rPr>
              <a:t> </a:t>
            </a:r>
            <a:r>
              <a:rPr sz="100" spc="-7" dirty="0">
                <a:solidFill>
                  <a:srgbClr val="FFFFFF"/>
                </a:solidFill>
                <a:latin typeface="Verdana"/>
                <a:cs typeface="Verdana"/>
              </a:rPr>
              <a:t>of</a:t>
            </a:r>
            <a:r>
              <a:rPr sz="100" spc="24" dirty="0">
                <a:solidFill>
                  <a:srgbClr val="FFFFFF"/>
                </a:solidFill>
                <a:latin typeface="Verdana"/>
                <a:cs typeface="Verdana"/>
              </a:rPr>
              <a:t> </a:t>
            </a:r>
            <a:r>
              <a:rPr sz="100" spc="-7" dirty="0">
                <a:solidFill>
                  <a:srgbClr val="FFFFFF"/>
                </a:solidFill>
                <a:latin typeface="Verdana"/>
                <a:cs typeface="Verdana"/>
              </a:rPr>
              <a:t>vaccination.</a:t>
            </a:r>
            <a:endParaRPr sz="100">
              <a:latin typeface="Verdana"/>
              <a:cs typeface="Verdana"/>
            </a:endParaRPr>
          </a:p>
        </p:txBody>
      </p:sp>
      <p:grpSp>
        <p:nvGrpSpPr>
          <p:cNvPr id="184" name="object 184"/>
          <p:cNvGrpSpPr/>
          <p:nvPr/>
        </p:nvGrpSpPr>
        <p:grpSpPr>
          <a:xfrm>
            <a:off x="4843339" y="280573"/>
            <a:ext cx="764598" cy="964190"/>
            <a:chOff x="2048964" y="411506"/>
            <a:chExt cx="1121410" cy="1414145"/>
          </a:xfrm>
        </p:grpSpPr>
        <p:sp>
          <p:nvSpPr>
            <p:cNvPr id="185" name="object 185"/>
            <p:cNvSpPr/>
            <p:nvPr/>
          </p:nvSpPr>
          <p:spPr>
            <a:xfrm>
              <a:off x="2244737" y="508266"/>
              <a:ext cx="20955" cy="20320"/>
            </a:xfrm>
            <a:custGeom>
              <a:avLst/>
              <a:gdLst/>
              <a:ahLst/>
              <a:cxnLst/>
              <a:rect l="l" t="t" r="r" b="b"/>
              <a:pathLst>
                <a:path w="20955" h="20320">
                  <a:moveTo>
                    <a:pt x="177" y="7188"/>
                  </a:moveTo>
                  <a:lnTo>
                    <a:pt x="50" y="7200"/>
                  </a:lnTo>
                  <a:lnTo>
                    <a:pt x="50" y="7861"/>
                  </a:lnTo>
                  <a:lnTo>
                    <a:pt x="177" y="7188"/>
                  </a:lnTo>
                  <a:close/>
                </a:path>
                <a:path w="20955" h="20320">
                  <a:moveTo>
                    <a:pt x="342" y="7188"/>
                  </a:moveTo>
                  <a:lnTo>
                    <a:pt x="177" y="7188"/>
                  </a:lnTo>
                  <a:lnTo>
                    <a:pt x="342" y="7188"/>
                  </a:lnTo>
                  <a:close/>
                </a:path>
                <a:path w="20955" h="20320">
                  <a:moveTo>
                    <a:pt x="787" y="7226"/>
                  </a:moveTo>
                  <a:close/>
                </a:path>
                <a:path w="20955" h="20320">
                  <a:moveTo>
                    <a:pt x="939" y="7200"/>
                  </a:moveTo>
                  <a:lnTo>
                    <a:pt x="787" y="7226"/>
                  </a:lnTo>
                  <a:lnTo>
                    <a:pt x="939" y="7200"/>
                  </a:lnTo>
                  <a:close/>
                </a:path>
                <a:path w="20955" h="20320">
                  <a:moveTo>
                    <a:pt x="1676" y="7886"/>
                  </a:moveTo>
                  <a:lnTo>
                    <a:pt x="1435" y="8026"/>
                  </a:lnTo>
                  <a:lnTo>
                    <a:pt x="850" y="7937"/>
                  </a:lnTo>
                  <a:lnTo>
                    <a:pt x="762" y="7493"/>
                  </a:lnTo>
                  <a:lnTo>
                    <a:pt x="647" y="7937"/>
                  </a:lnTo>
                  <a:lnTo>
                    <a:pt x="228" y="7835"/>
                  </a:lnTo>
                  <a:lnTo>
                    <a:pt x="88" y="7861"/>
                  </a:lnTo>
                  <a:lnTo>
                    <a:pt x="0" y="8166"/>
                  </a:lnTo>
                  <a:lnTo>
                    <a:pt x="139" y="8102"/>
                  </a:lnTo>
                  <a:lnTo>
                    <a:pt x="1181" y="8216"/>
                  </a:lnTo>
                  <a:lnTo>
                    <a:pt x="1574" y="8280"/>
                  </a:lnTo>
                  <a:lnTo>
                    <a:pt x="1638" y="8102"/>
                  </a:lnTo>
                  <a:lnTo>
                    <a:pt x="1676" y="7886"/>
                  </a:lnTo>
                  <a:close/>
                </a:path>
                <a:path w="20955" h="20320">
                  <a:moveTo>
                    <a:pt x="1701" y="7607"/>
                  </a:moveTo>
                  <a:lnTo>
                    <a:pt x="1638" y="7137"/>
                  </a:lnTo>
                  <a:lnTo>
                    <a:pt x="1701" y="7607"/>
                  </a:lnTo>
                  <a:close/>
                </a:path>
                <a:path w="20955" h="20320">
                  <a:moveTo>
                    <a:pt x="3975" y="16192"/>
                  </a:moveTo>
                  <a:close/>
                </a:path>
                <a:path w="20955" h="20320">
                  <a:moveTo>
                    <a:pt x="4343" y="7797"/>
                  </a:moveTo>
                  <a:lnTo>
                    <a:pt x="4152" y="7797"/>
                  </a:lnTo>
                  <a:lnTo>
                    <a:pt x="3924" y="7924"/>
                  </a:lnTo>
                  <a:lnTo>
                    <a:pt x="4025" y="8051"/>
                  </a:lnTo>
                  <a:lnTo>
                    <a:pt x="4343" y="7924"/>
                  </a:lnTo>
                  <a:lnTo>
                    <a:pt x="4343" y="7797"/>
                  </a:lnTo>
                  <a:close/>
                </a:path>
                <a:path w="20955" h="20320">
                  <a:moveTo>
                    <a:pt x="4470" y="12369"/>
                  </a:moveTo>
                  <a:lnTo>
                    <a:pt x="4305" y="12369"/>
                  </a:lnTo>
                  <a:lnTo>
                    <a:pt x="4038" y="12496"/>
                  </a:lnTo>
                  <a:lnTo>
                    <a:pt x="4419" y="12496"/>
                  </a:lnTo>
                  <a:lnTo>
                    <a:pt x="4470" y="12369"/>
                  </a:lnTo>
                  <a:close/>
                </a:path>
                <a:path w="20955" h="20320">
                  <a:moveTo>
                    <a:pt x="5118" y="8940"/>
                  </a:moveTo>
                  <a:close/>
                </a:path>
                <a:path w="20955" h="20320">
                  <a:moveTo>
                    <a:pt x="5981" y="12941"/>
                  </a:moveTo>
                  <a:lnTo>
                    <a:pt x="5816" y="12877"/>
                  </a:lnTo>
                  <a:lnTo>
                    <a:pt x="5524" y="12928"/>
                  </a:lnTo>
                  <a:lnTo>
                    <a:pt x="5600" y="13131"/>
                  </a:lnTo>
                  <a:lnTo>
                    <a:pt x="5854" y="13068"/>
                  </a:lnTo>
                  <a:lnTo>
                    <a:pt x="5981" y="12992"/>
                  </a:lnTo>
                  <a:close/>
                </a:path>
                <a:path w="20955" h="20320">
                  <a:moveTo>
                    <a:pt x="6070" y="9588"/>
                  </a:moveTo>
                  <a:lnTo>
                    <a:pt x="5892" y="9499"/>
                  </a:lnTo>
                  <a:lnTo>
                    <a:pt x="5613" y="9512"/>
                  </a:lnTo>
                  <a:lnTo>
                    <a:pt x="5422" y="9537"/>
                  </a:lnTo>
                  <a:lnTo>
                    <a:pt x="5295" y="9664"/>
                  </a:lnTo>
                  <a:lnTo>
                    <a:pt x="5461" y="9791"/>
                  </a:lnTo>
                  <a:lnTo>
                    <a:pt x="5638" y="9804"/>
                  </a:lnTo>
                  <a:lnTo>
                    <a:pt x="5829" y="9753"/>
                  </a:lnTo>
                  <a:lnTo>
                    <a:pt x="6070" y="9588"/>
                  </a:lnTo>
                  <a:close/>
                </a:path>
                <a:path w="20955" h="20320">
                  <a:moveTo>
                    <a:pt x="7061" y="14046"/>
                  </a:moveTo>
                  <a:lnTo>
                    <a:pt x="6934" y="14058"/>
                  </a:lnTo>
                  <a:lnTo>
                    <a:pt x="6781" y="14058"/>
                  </a:lnTo>
                  <a:lnTo>
                    <a:pt x="6629" y="14084"/>
                  </a:lnTo>
                  <a:lnTo>
                    <a:pt x="7010" y="14097"/>
                  </a:lnTo>
                  <a:close/>
                </a:path>
                <a:path w="20955" h="20320">
                  <a:moveTo>
                    <a:pt x="7188" y="13690"/>
                  </a:moveTo>
                  <a:lnTo>
                    <a:pt x="6896" y="13728"/>
                  </a:lnTo>
                  <a:lnTo>
                    <a:pt x="6756" y="13728"/>
                  </a:lnTo>
                  <a:lnTo>
                    <a:pt x="6578" y="13716"/>
                  </a:lnTo>
                  <a:lnTo>
                    <a:pt x="6540" y="13881"/>
                  </a:lnTo>
                  <a:lnTo>
                    <a:pt x="7061" y="13741"/>
                  </a:lnTo>
                  <a:lnTo>
                    <a:pt x="7188" y="13728"/>
                  </a:lnTo>
                  <a:close/>
                </a:path>
                <a:path w="20955" h="20320">
                  <a:moveTo>
                    <a:pt x="7226" y="11950"/>
                  </a:moveTo>
                  <a:lnTo>
                    <a:pt x="7023" y="11963"/>
                  </a:lnTo>
                  <a:lnTo>
                    <a:pt x="6819" y="12141"/>
                  </a:lnTo>
                  <a:lnTo>
                    <a:pt x="7023" y="12115"/>
                  </a:lnTo>
                  <a:lnTo>
                    <a:pt x="7226" y="11950"/>
                  </a:lnTo>
                  <a:close/>
                </a:path>
                <a:path w="20955" h="20320">
                  <a:moveTo>
                    <a:pt x="7327" y="11671"/>
                  </a:moveTo>
                  <a:lnTo>
                    <a:pt x="7200" y="11811"/>
                  </a:lnTo>
                  <a:lnTo>
                    <a:pt x="7327" y="11671"/>
                  </a:lnTo>
                  <a:close/>
                </a:path>
                <a:path w="20955" h="20320">
                  <a:moveTo>
                    <a:pt x="7340" y="12649"/>
                  </a:moveTo>
                  <a:lnTo>
                    <a:pt x="7124" y="12636"/>
                  </a:lnTo>
                  <a:lnTo>
                    <a:pt x="6781" y="12649"/>
                  </a:lnTo>
                  <a:lnTo>
                    <a:pt x="6451" y="12700"/>
                  </a:lnTo>
                  <a:lnTo>
                    <a:pt x="6172" y="12661"/>
                  </a:lnTo>
                  <a:lnTo>
                    <a:pt x="6032" y="12649"/>
                  </a:lnTo>
                  <a:lnTo>
                    <a:pt x="5956" y="12801"/>
                  </a:lnTo>
                  <a:lnTo>
                    <a:pt x="6172" y="12776"/>
                  </a:lnTo>
                  <a:lnTo>
                    <a:pt x="6553" y="12788"/>
                  </a:lnTo>
                  <a:lnTo>
                    <a:pt x="6794" y="12788"/>
                  </a:lnTo>
                  <a:lnTo>
                    <a:pt x="7112" y="12763"/>
                  </a:lnTo>
                  <a:lnTo>
                    <a:pt x="7289" y="12750"/>
                  </a:lnTo>
                  <a:close/>
                </a:path>
                <a:path w="20955" h="20320">
                  <a:moveTo>
                    <a:pt x="7467" y="12319"/>
                  </a:moveTo>
                  <a:lnTo>
                    <a:pt x="7277" y="12344"/>
                  </a:lnTo>
                  <a:lnTo>
                    <a:pt x="7035" y="12331"/>
                  </a:lnTo>
                  <a:lnTo>
                    <a:pt x="6756" y="12357"/>
                  </a:lnTo>
                  <a:lnTo>
                    <a:pt x="6515" y="12382"/>
                  </a:lnTo>
                  <a:lnTo>
                    <a:pt x="6299" y="12382"/>
                  </a:lnTo>
                  <a:lnTo>
                    <a:pt x="6337" y="12522"/>
                  </a:lnTo>
                  <a:lnTo>
                    <a:pt x="6565" y="12547"/>
                  </a:lnTo>
                  <a:lnTo>
                    <a:pt x="6731" y="12458"/>
                  </a:lnTo>
                  <a:lnTo>
                    <a:pt x="7200" y="12522"/>
                  </a:lnTo>
                  <a:lnTo>
                    <a:pt x="7340" y="12446"/>
                  </a:lnTo>
                  <a:lnTo>
                    <a:pt x="7467" y="12319"/>
                  </a:lnTo>
                  <a:close/>
                </a:path>
                <a:path w="20955" h="20320">
                  <a:moveTo>
                    <a:pt x="7480" y="13360"/>
                  </a:moveTo>
                  <a:lnTo>
                    <a:pt x="6908" y="13360"/>
                  </a:lnTo>
                  <a:lnTo>
                    <a:pt x="6642" y="13360"/>
                  </a:lnTo>
                  <a:lnTo>
                    <a:pt x="6400" y="13347"/>
                  </a:lnTo>
                  <a:lnTo>
                    <a:pt x="6400" y="13525"/>
                  </a:lnTo>
                  <a:lnTo>
                    <a:pt x="6680" y="13538"/>
                  </a:lnTo>
                  <a:lnTo>
                    <a:pt x="7264" y="13500"/>
                  </a:lnTo>
                  <a:lnTo>
                    <a:pt x="7480" y="13360"/>
                  </a:lnTo>
                  <a:close/>
                </a:path>
                <a:path w="20955" h="20320">
                  <a:moveTo>
                    <a:pt x="7505" y="19456"/>
                  </a:moveTo>
                  <a:lnTo>
                    <a:pt x="7289" y="19392"/>
                  </a:lnTo>
                  <a:lnTo>
                    <a:pt x="7505" y="19456"/>
                  </a:lnTo>
                  <a:close/>
                </a:path>
                <a:path w="20955" h="20320">
                  <a:moveTo>
                    <a:pt x="7543" y="12992"/>
                  </a:moveTo>
                  <a:lnTo>
                    <a:pt x="7327" y="12903"/>
                  </a:lnTo>
                  <a:lnTo>
                    <a:pt x="6870" y="12903"/>
                  </a:lnTo>
                  <a:lnTo>
                    <a:pt x="6680" y="12903"/>
                  </a:lnTo>
                  <a:lnTo>
                    <a:pt x="6337" y="12928"/>
                  </a:lnTo>
                  <a:lnTo>
                    <a:pt x="6223" y="13081"/>
                  </a:lnTo>
                  <a:lnTo>
                    <a:pt x="6451" y="13093"/>
                  </a:lnTo>
                  <a:lnTo>
                    <a:pt x="6896" y="13106"/>
                  </a:lnTo>
                  <a:lnTo>
                    <a:pt x="7099" y="13042"/>
                  </a:lnTo>
                  <a:lnTo>
                    <a:pt x="7226" y="12992"/>
                  </a:lnTo>
                  <a:lnTo>
                    <a:pt x="7543" y="12992"/>
                  </a:lnTo>
                  <a:close/>
                </a:path>
                <a:path w="20955" h="20320">
                  <a:moveTo>
                    <a:pt x="7721" y="6908"/>
                  </a:moveTo>
                  <a:lnTo>
                    <a:pt x="7632" y="6654"/>
                  </a:lnTo>
                  <a:lnTo>
                    <a:pt x="7607" y="6908"/>
                  </a:lnTo>
                  <a:close/>
                </a:path>
                <a:path w="20955" h="20320">
                  <a:moveTo>
                    <a:pt x="7912" y="4114"/>
                  </a:moveTo>
                  <a:lnTo>
                    <a:pt x="7899" y="3987"/>
                  </a:lnTo>
                  <a:lnTo>
                    <a:pt x="7734" y="4114"/>
                  </a:lnTo>
                  <a:lnTo>
                    <a:pt x="7620" y="3987"/>
                  </a:lnTo>
                  <a:lnTo>
                    <a:pt x="7353" y="4114"/>
                  </a:lnTo>
                  <a:lnTo>
                    <a:pt x="7670" y="4241"/>
                  </a:lnTo>
                  <a:lnTo>
                    <a:pt x="7823" y="4114"/>
                  </a:lnTo>
                  <a:close/>
                </a:path>
                <a:path w="20955" h="20320">
                  <a:moveTo>
                    <a:pt x="7962" y="18630"/>
                  </a:moveTo>
                  <a:lnTo>
                    <a:pt x="7797" y="18542"/>
                  </a:lnTo>
                  <a:lnTo>
                    <a:pt x="7962" y="18630"/>
                  </a:lnTo>
                  <a:close/>
                </a:path>
                <a:path w="20955" h="20320">
                  <a:moveTo>
                    <a:pt x="8026" y="19469"/>
                  </a:moveTo>
                  <a:lnTo>
                    <a:pt x="7835" y="19469"/>
                  </a:lnTo>
                  <a:lnTo>
                    <a:pt x="7569" y="19469"/>
                  </a:lnTo>
                  <a:lnTo>
                    <a:pt x="7975" y="19583"/>
                  </a:lnTo>
                  <a:close/>
                </a:path>
                <a:path w="20955" h="20320">
                  <a:moveTo>
                    <a:pt x="8039" y="19456"/>
                  </a:moveTo>
                  <a:lnTo>
                    <a:pt x="8026" y="19316"/>
                  </a:lnTo>
                  <a:lnTo>
                    <a:pt x="7848" y="19456"/>
                  </a:lnTo>
                  <a:lnTo>
                    <a:pt x="8039" y="19456"/>
                  </a:lnTo>
                  <a:close/>
                </a:path>
                <a:path w="20955" h="20320">
                  <a:moveTo>
                    <a:pt x="8153" y="4368"/>
                  </a:moveTo>
                  <a:lnTo>
                    <a:pt x="8140" y="4241"/>
                  </a:lnTo>
                  <a:lnTo>
                    <a:pt x="7010" y="4368"/>
                  </a:lnTo>
                  <a:lnTo>
                    <a:pt x="7721" y="4495"/>
                  </a:lnTo>
                  <a:lnTo>
                    <a:pt x="7988" y="4368"/>
                  </a:lnTo>
                  <a:lnTo>
                    <a:pt x="8153" y="4368"/>
                  </a:lnTo>
                  <a:close/>
                </a:path>
                <a:path w="20955" h="20320">
                  <a:moveTo>
                    <a:pt x="8178" y="17970"/>
                  </a:moveTo>
                  <a:lnTo>
                    <a:pt x="7721" y="17830"/>
                  </a:lnTo>
                  <a:lnTo>
                    <a:pt x="7277" y="17691"/>
                  </a:lnTo>
                  <a:lnTo>
                    <a:pt x="7302" y="17970"/>
                  </a:lnTo>
                  <a:lnTo>
                    <a:pt x="7061" y="18783"/>
                  </a:lnTo>
                  <a:lnTo>
                    <a:pt x="6908" y="19227"/>
                  </a:lnTo>
                  <a:lnTo>
                    <a:pt x="7289" y="19392"/>
                  </a:lnTo>
                  <a:lnTo>
                    <a:pt x="7391" y="18491"/>
                  </a:lnTo>
                  <a:lnTo>
                    <a:pt x="7797" y="18542"/>
                  </a:lnTo>
                  <a:lnTo>
                    <a:pt x="7632" y="18465"/>
                  </a:lnTo>
                  <a:lnTo>
                    <a:pt x="7391" y="18376"/>
                  </a:lnTo>
                  <a:lnTo>
                    <a:pt x="7493" y="18199"/>
                  </a:lnTo>
                  <a:lnTo>
                    <a:pt x="7569" y="17830"/>
                  </a:lnTo>
                  <a:lnTo>
                    <a:pt x="8178" y="18034"/>
                  </a:lnTo>
                  <a:close/>
                </a:path>
                <a:path w="20955" h="20320">
                  <a:moveTo>
                    <a:pt x="8229" y="17970"/>
                  </a:moveTo>
                  <a:close/>
                </a:path>
                <a:path w="20955" h="20320">
                  <a:moveTo>
                    <a:pt x="8242" y="5067"/>
                  </a:moveTo>
                  <a:lnTo>
                    <a:pt x="7912" y="5092"/>
                  </a:lnTo>
                  <a:lnTo>
                    <a:pt x="7556" y="5105"/>
                  </a:lnTo>
                  <a:lnTo>
                    <a:pt x="7416" y="5092"/>
                  </a:lnTo>
                  <a:lnTo>
                    <a:pt x="7200" y="5105"/>
                  </a:lnTo>
                  <a:lnTo>
                    <a:pt x="7327" y="5194"/>
                  </a:lnTo>
                  <a:lnTo>
                    <a:pt x="7480" y="5257"/>
                  </a:lnTo>
                  <a:lnTo>
                    <a:pt x="7658" y="5194"/>
                  </a:lnTo>
                  <a:lnTo>
                    <a:pt x="7823" y="5156"/>
                  </a:lnTo>
                  <a:lnTo>
                    <a:pt x="8242" y="5067"/>
                  </a:lnTo>
                  <a:close/>
                </a:path>
                <a:path w="20955" h="20320">
                  <a:moveTo>
                    <a:pt x="8267" y="13385"/>
                  </a:moveTo>
                  <a:lnTo>
                    <a:pt x="7670" y="13385"/>
                  </a:lnTo>
                  <a:lnTo>
                    <a:pt x="7797" y="13512"/>
                  </a:lnTo>
                  <a:lnTo>
                    <a:pt x="8026" y="13512"/>
                  </a:lnTo>
                  <a:lnTo>
                    <a:pt x="8267" y="13385"/>
                  </a:lnTo>
                  <a:close/>
                </a:path>
                <a:path w="20955" h="20320">
                  <a:moveTo>
                    <a:pt x="8432" y="4851"/>
                  </a:moveTo>
                  <a:lnTo>
                    <a:pt x="8216" y="4813"/>
                  </a:lnTo>
                  <a:lnTo>
                    <a:pt x="7924" y="4800"/>
                  </a:lnTo>
                  <a:lnTo>
                    <a:pt x="7658" y="4775"/>
                  </a:lnTo>
                  <a:lnTo>
                    <a:pt x="7404" y="4800"/>
                  </a:lnTo>
                  <a:lnTo>
                    <a:pt x="7150" y="4826"/>
                  </a:lnTo>
                  <a:lnTo>
                    <a:pt x="7023" y="4864"/>
                  </a:lnTo>
                  <a:lnTo>
                    <a:pt x="7124" y="5003"/>
                  </a:lnTo>
                  <a:lnTo>
                    <a:pt x="7289" y="5041"/>
                  </a:lnTo>
                  <a:lnTo>
                    <a:pt x="7480" y="4940"/>
                  </a:lnTo>
                  <a:lnTo>
                    <a:pt x="7924" y="4876"/>
                  </a:lnTo>
                  <a:lnTo>
                    <a:pt x="8102" y="4927"/>
                  </a:lnTo>
                  <a:lnTo>
                    <a:pt x="8394" y="4876"/>
                  </a:lnTo>
                  <a:close/>
                </a:path>
                <a:path w="20955" h="20320">
                  <a:moveTo>
                    <a:pt x="8597" y="9321"/>
                  </a:moveTo>
                  <a:lnTo>
                    <a:pt x="8458" y="9271"/>
                  </a:lnTo>
                  <a:lnTo>
                    <a:pt x="8318" y="9194"/>
                  </a:lnTo>
                  <a:lnTo>
                    <a:pt x="8178" y="9207"/>
                  </a:lnTo>
                  <a:lnTo>
                    <a:pt x="8013" y="9220"/>
                  </a:lnTo>
                  <a:lnTo>
                    <a:pt x="7239" y="9220"/>
                  </a:lnTo>
                  <a:lnTo>
                    <a:pt x="7505" y="9359"/>
                  </a:lnTo>
                  <a:lnTo>
                    <a:pt x="7632" y="9410"/>
                  </a:lnTo>
                  <a:lnTo>
                    <a:pt x="7810" y="9347"/>
                  </a:lnTo>
                  <a:lnTo>
                    <a:pt x="8394" y="9347"/>
                  </a:lnTo>
                  <a:lnTo>
                    <a:pt x="8597" y="9321"/>
                  </a:lnTo>
                  <a:close/>
                </a:path>
                <a:path w="20955" h="20320">
                  <a:moveTo>
                    <a:pt x="8610" y="9499"/>
                  </a:moveTo>
                  <a:lnTo>
                    <a:pt x="8407" y="9436"/>
                  </a:lnTo>
                  <a:lnTo>
                    <a:pt x="8166" y="9499"/>
                  </a:lnTo>
                  <a:lnTo>
                    <a:pt x="7645" y="9499"/>
                  </a:lnTo>
                  <a:lnTo>
                    <a:pt x="7708" y="9626"/>
                  </a:lnTo>
                  <a:lnTo>
                    <a:pt x="7848" y="9601"/>
                  </a:lnTo>
                  <a:lnTo>
                    <a:pt x="8064" y="9601"/>
                  </a:lnTo>
                  <a:lnTo>
                    <a:pt x="8293" y="9601"/>
                  </a:lnTo>
                  <a:lnTo>
                    <a:pt x="8496" y="9575"/>
                  </a:lnTo>
                  <a:close/>
                </a:path>
                <a:path w="20955" h="20320">
                  <a:moveTo>
                    <a:pt x="9017" y="7035"/>
                  </a:moveTo>
                  <a:lnTo>
                    <a:pt x="8991" y="6908"/>
                  </a:lnTo>
                  <a:lnTo>
                    <a:pt x="8991" y="7035"/>
                  </a:lnTo>
                  <a:close/>
                </a:path>
                <a:path w="20955" h="20320">
                  <a:moveTo>
                    <a:pt x="9144" y="4584"/>
                  </a:moveTo>
                  <a:close/>
                </a:path>
                <a:path w="20955" h="20320">
                  <a:moveTo>
                    <a:pt x="9194" y="13512"/>
                  </a:moveTo>
                  <a:lnTo>
                    <a:pt x="8978" y="13131"/>
                  </a:lnTo>
                  <a:lnTo>
                    <a:pt x="8877" y="13004"/>
                  </a:lnTo>
                  <a:lnTo>
                    <a:pt x="8915" y="13258"/>
                  </a:lnTo>
                  <a:lnTo>
                    <a:pt x="9194" y="13512"/>
                  </a:lnTo>
                  <a:close/>
                </a:path>
                <a:path w="20955" h="20320">
                  <a:moveTo>
                    <a:pt x="9461" y="9474"/>
                  </a:moveTo>
                  <a:lnTo>
                    <a:pt x="9334" y="9486"/>
                  </a:lnTo>
                  <a:lnTo>
                    <a:pt x="9169" y="9423"/>
                  </a:lnTo>
                  <a:lnTo>
                    <a:pt x="9321" y="9550"/>
                  </a:lnTo>
                  <a:lnTo>
                    <a:pt x="9461" y="9474"/>
                  </a:lnTo>
                  <a:close/>
                </a:path>
                <a:path w="20955" h="20320">
                  <a:moveTo>
                    <a:pt x="9474" y="10464"/>
                  </a:moveTo>
                  <a:lnTo>
                    <a:pt x="9474" y="10591"/>
                  </a:lnTo>
                  <a:lnTo>
                    <a:pt x="9474" y="10464"/>
                  </a:lnTo>
                  <a:close/>
                </a:path>
                <a:path w="20955" h="20320">
                  <a:moveTo>
                    <a:pt x="9512" y="9664"/>
                  </a:moveTo>
                  <a:lnTo>
                    <a:pt x="9372" y="9702"/>
                  </a:lnTo>
                  <a:lnTo>
                    <a:pt x="9156" y="9702"/>
                  </a:lnTo>
                  <a:lnTo>
                    <a:pt x="9144" y="9842"/>
                  </a:lnTo>
                  <a:lnTo>
                    <a:pt x="9359" y="9817"/>
                  </a:lnTo>
                  <a:lnTo>
                    <a:pt x="9486" y="9702"/>
                  </a:lnTo>
                  <a:close/>
                </a:path>
                <a:path w="20955" h="20320">
                  <a:moveTo>
                    <a:pt x="9550" y="7289"/>
                  </a:moveTo>
                  <a:lnTo>
                    <a:pt x="9448" y="7162"/>
                  </a:lnTo>
                  <a:lnTo>
                    <a:pt x="9220" y="7162"/>
                  </a:lnTo>
                  <a:lnTo>
                    <a:pt x="9207" y="7289"/>
                  </a:lnTo>
                  <a:lnTo>
                    <a:pt x="9550" y="7289"/>
                  </a:lnTo>
                  <a:close/>
                </a:path>
                <a:path w="20955" h="20320">
                  <a:moveTo>
                    <a:pt x="9626" y="3416"/>
                  </a:moveTo>
                  <a:lnTo>
                    <a:pt x="9486" y="3403"/>
                  </a:lnTo>
                  <a:lnTo>
                    <a:pt x="9499" y="3530"/>
                  </a:lnTo>
                  <a:lnTo>
                    <a:pt x="9626" y="3416"/>
                  </a:lnTo>
                  <a:close/>
                </a:path>
                <a:path w="20955" h="20320">
                  <a:moveTo>
                    <a:pt x="9652" y="7010"/>
                  </a:moveTo>
                  <a:lnTo>
                    <a:pt x="9525" y="6997"/>
                  </a:lnTo>
                  <a:lnTo>
                    <a:pt x="9334" y="6934"/>
                  </a:lnTo>
                  <a:lnTo>
                    <a:pt x="9169" y="6934"/>
                  </a:lnTo>
                  <a:lnTo>
                    <a:pt x="9499" y="7086"/>
                  </a:lnTo>
                  <a:lnTo>
                    <a:pt x="9639" y="7048"/>
                  </a:lnTo>
                  <a:close/>
                </a:path>
                <a:path w="20955" h="20320">
                  <a:moveTo>
                    <a:pt x="9728" y="2959"/>
                  </a:moveTo>
                  <a:lnTo>
                    <a:pt x="9575" y="2717"/>
                  </a:lnTo>
                  <a:lnTo>
                    <a:pt x="9448" y="2857"/>
                  </a:lnTo>
                  <a:lnTo>
                    <a:pt x="9398" y="3022"/>
                  </a:lnTo>
                  <a:lnTo>
                    <a:pt x="9182" y="2641"/>
                  </a:lnTo>
                  <a:lnTo>
                    <a:pt x="9080" y="3048"/>
                  </a:lnTo>
                  <a:lnTo>
                    <a:pt x="9207" y="3670"/>
                  </a:lnTo>
                  <a:lnTo>
                    <a:pt x="9321" y="4470"/>
                  </a:lnTo>
                  <a:lnTo>
                    <a:pt x="9144" y="4584"/>
                  </a:lnTo>
                  <a:lnTo>
                    <a:pt x="9017" y="4622"/>
                  </a:lnTo>
                  <a:lnTo>
                    <a:pt x="8699" y="4826"/>
                  </a:lnTo>
                  <a:lnTo>
                    <a:pt x="8521" y="4876"/>
                  </a:lnTo>
                  <a:lnTo>
                    <a:pt x="8318" y="5029"/>
                  </a:lnTo>
                  <a:lnTo>
                    <a:pt x="8064" y="5308"/>
                  </a:lnTo>
                  <a:lnTo>
                    <a:pt x="7924" y="5359"/>
                  </a:lnTo>
                  <a:lnTo>
                    <a:pt x="7670" y="5359"/>
                  </a:lnTo>
                  <a:lnTo>
                    <a:pt x="7683" y="5702"/>
                  </a:lnTo>
                  <a:lnTo>
                    <a:pt x="7531" y="5918"/>
                  </a:lnTo>
                  <a:lnTo>
                    <a:pt x="7442" y="6172"/>
                  </a:lnTo>
                  <a:lnTo>
                    <a:pt x="7226" y="6350"/>
                  </a:lnTo>
                  <a:lnTo>
                    <a:pt x="6731" y="6654"/>
                  </a:lnTo>
                  <a:lnTo>
                    <a:pt x="6540" y="6807"/>
                  </a:lnTo>
                  <a:lnTo>
                    <a:pt x="6159" y="7251"/>
                  </a:lnTo>
                  <a:lnTo>
                    <a:pt x="5778" y="7937"/>
                  </a:lnTo>
                  <a:lnTo>
                    <a:pt x="5156" y="8242"/>
                  </a:lnTo>
                  <a:lnTo>
                    <a:pt x="5041" y="8382"/>
                  </a:lnTo>
                  <a:lnTo>
                    <a:pt x="5308" y="8356"/>
                  </a:lnTo>
                  <a:lnTo>
                    <a:pt x="5397" y="8229"/>
                  </a:lnTo>
                  <a:lnTo>
                    <a:pt x="5562" y="8115"/>
                  </a:lnTo>
                  <a:lnTo>
                    <a:pt x="5778" y="8077"/>
                  </a:lnTo>
                  <a:lnTo>
                    <a:pt x="6045" y="7924"/>
                  </a:lnTo>
                  <a:lnTo>
                    <a:pt x="6210" y="7772"/>
                  </a:lnTo>
                  <a:lnTo>
                    <a:pt x="6299" y="7480"/>
                  </a:lnTo>
                  <a:lnTo>
                    <a:pt x="6413" y="7340"/>
                  </a:lnTo>
                  <a:lnTo>
                    <a:pt x="6527" y="7137"/>
                  </a:lnTo>
                  <a:lnTo>
                    <a:pt x="6680" y="6946"/>
                  </a:lnTo>
                  <a:lnTo>
                    <a:pt x="7277" y="6438"/>
                  </a:lnTo>
                  <a:lnTo>
                    <a:pt x="7404" y="6299"/>
                  </a:lnTo>
                  <a:lnTo>
                    <a:pt x="7620" y="6172"/>
                  </a:lnTo>
                  <a:lnTo>
                    <a:pt x="7734" y="5918"/>
                  </a:lnTo>
                  <a:lnTo>
                    <a:pt x="7861" y="5778"/>
                  </a:lnTo>
                  <a:lnTo>
                    <a:pt x="8343" y="5359"/>
                  </a:lnTo>
                  <a:lnTo>
                    <a:pt x="8407" y="5130"/>
                  </a:lnTo>
                  <a:lnTo>
                    <a:pt x="8572" y="5029"/>
                  </a:lnTo>
                  <a:lnTo>
                    <a:pt x="8699" y="4876"/>
                  </a:lnTo>
                  <a:lnTo>
                    <a:pt x="9029" y="4775"/>
                  </a:lnTo>
                  <a:lnTo>
                    <a:pt x="9232" y="4686"/>
                  </a:lnTo>
                  <a:lnTo>
                    <a:pt x="9423" y="4711"/>
                  </a:lnTo>
                  <a:lnTo>
                    <a:pt x="9575" y="4622"/>
                  </a:lnTo>
                  <a:lnTo>
                    <a:pt x="9550" y="3848"/>
                  </a:lnTo>
                  <a:lnTo>
                    <a:pt x="9461" y="3670"/>
                  </a:lnTo>
                  <a:lnTo>
                    <a:pt x="9347" y="3530"/>
                  </a:lnTo>
                  <a:lnTo>
                    <a:pt x="9347" y="3340"/>
                  </a:lnTo>
                  <a:lnTo>
                    <a:pt x="9486" y="3403"/>
                  </a:lnTo>
                  <a:lnTo>
                    <a:pt x="9652" y="3162"/>
                  </a:lnTo>
                  <a:lnTo>
                    <a:pt x="9398" y="3225"/>
                  </a:lnTo>
                  <a:lnTo>
                    <a:pt x="9347" y="3098"/>
                  </a:lnTo>
                  <a:lnTo>
                    <a:pt x="9512" y="3149"/>
                  </a:lnTo>
                  <a:lnTo>
                    <a:pt x="9664" y="3124"/>
                  </a:lnTo>
                  <a:lnTo>
                    <a:pt x="9588" y="2984"/>
                  </a:lnTo>
                  <a:lnTo>
                    <a:pt x="9728" y="2959"/>
                  </a:lnTo>
                  <a:close/>
                </a:path>
                <a:path w="20955" h="20320">
                  <a:moveTo>
                    <a:pt x="9753" y="13169"/>
                  </a:moveTo>
                  <a:lnTo>
                    <a:pt x="9626" y="13119"/>
                  </a:lnTo>
                  <a:lnTo>
                    <a:pt x="9753" y="13169"/>
                  </a:lnTo>
                  <a:close/>
                </a:path>
                <a:path w="20955" h="20320">
                  <a:moveTo>
                    <a:pt x="9855" y="12293"/>
                  </a:moveTo>
                  <a:lnTo>
                    <a:pt x="9728" y="12306"/>
                  </a:lnTo>
                  <a:lnTo>
                    <a:pt x="9601" y="12369"/>
                  </a:lnTo>
                  <a:lnTo>
                    <a:pt x="9779" y="12433"/>
                  </a:lnTo>
                  <a:lnTo>
                    <a:pt x="9855" y="12293"/>
                  </a:lnTo>
                  <a:close/>
                </a:path>
                <a:path w="20955" h="20320">
                  <a:moveTo>
                    <a:pt x="9893" y="13081"/>
                  </a:moveTo>
                  <a:close/>
                </a:path>
                <a:path w="20955" h="20320">
                  <a:moveTo>
                    <a:pt x="9931" y="12839"/>
                  </a:moveTo>
                  <a:lnTo>
                    <a:pt x="9829" y="12687"/>
                  </a:lnTo>
                  <a:lnTo>
                    <a:pt x="9766" y="12877"/>
                  </a:lnTo>
                  <a:lnTo>
                    <a:pt x="9728" y="13004"/>
                  </a:lnTo>
                  <a:lnTo>
                    <a:pt x="9867" y="12954"/>
                  </a:lnTo>
                  <a:close/>
                </a:path>
                <a:path w="20955" h="20320">
                  <a:moveTo>
                    <a:pt x="10045" y="14147"/>
                  </a:moveTo>
                  <a:lnTo>
                    <a:pt x="9931" y="14020"/>
                  </a:lnTo>
                  <a:lnTo>
                    <a:pt x="9766" y="13893"/>
                  </a:lnTo>
                  <a:lnTo>
                    <a:pt x="9613" y="13766"/>
                  </a:lnTo>
                  <a:lnTo>
                    <a:pt x="9563" y="13893"/>
                  </a:lnTo>
                  <a:lnTo>
                    <a:pt x="9486" y="13766"/>
                  </a:lnTo>
                  <a:lnTo>
                    <a:pt x="9334" y="13512"/>
                  </a:lnTo>
                  <a:lnTo>
                    <a:pt x="9207" y="13512"/>
                  </a:lnTo>
                  <a:lnTo>
                    <a:pt x="9372" y="13766"/>
                  </a:lnTo>
                  <a:lnTo>
                    <a:pt x="9525" y="13893"/>
                  </a:lnTo>
                  <a:lnTo>
                    <a:pt x="9664" y="14020"/>
                  </a:lnTo>
                  <a:lnTo>
                    <a:pt x="9817" y="14020"/>
                  </a:lnTo>
                  <a:lnTo>
                    <a:pt x="9969" y="14147"/>
                  </a:lnTo>
                  <a:close/>
                </a:path>
                <a:path w="20955" h="20320">
                  <a:moveTo>
                    <a:pt x="10109" y="2565"/>
                  </a:moveTo>
                  <a:lnTo>
                    <a:pt x="10071" y="2425"/>
                  </a:lnTo>
                  <a:lnTo>
                    <a:pt x="9982" y="2286"/>
                  </a:lnTo>
                  <a:lnTo>
                    <a:pt x="9842" y="2260"/>
                  </a:lnTo>
                  <a:lnTo>
                    <a:pt x="9931" y="2400"/>
                  </a:lnTo>
                  <a:lnTo>
                    <a:pt x="9740" y="2527"/>
                  </a:lnTo>
                  <a:lnTo>
                    <a:pt x="9588" y="2387"/>
                  </a:lnTo>
                  <a:lnTo>
                    <a:pt x="9575" y="2527"/>
                  </a:lnTo>
                  <a:lnTo>
                    <a:pt x="9728" y="2768"/>
                  </a:lnTo>
                  <a:lnTo>
                    <a:pt x="9855" y="2768"/>
                  </a:lnTo>
                  <a:lnTo>
                    <a:pt x="9880" y="2590"/>
                  </a:lnTo>
                  <a:lnTo>
                    <a:pt x="10109" y="2565"/>
                  </a:lnTo>
                  <a:close/>
                </a:path>
                <a:path w="20955" h="20320">
                  <a:moveTo>
                    <a:pt x="10591" y="14401"/>
                  </a:moveTo>
                  <a:lnTo>
                    <a:pt x="10287" y="14147"/>
                  </a:lnTo>
                  <a:lnTo>
                    <a:pt x="10058" y="14147"/>
                  </a:lnTo>
                  <a:lnTo>
                    <a:pt x="10248" y="14274"/>
                  </a:lnTo>
                  <a:lnTo>
                    <a:pt x="10515" y="14401"/>
                  </a:lnTo>
                  <a:close/>
                </a:path>
                <a:path w="20955" h="20320">
                  <a:moveTo>
                    <a:pt x="10642" y="3505"/>
                  </a:moveTo>
                  <a:lnTo>
                    <a:pt x="10439" y="3454"/>
                  </a:lnTo>
                  <a:lnTo>
                    <a:pt x="10172" y="3479"/>
                  </a:lnTo>
                  <a:lnTo>
                    <a:pt x="10312" y="3670"/>
                  </a:lnTo>
                  <a:lnTo>
                    <a:pt x="10452" y="3657"/>
                  </a:lnTo>
                  <a:lnTo>
                    <a:pt x="10617" y="3530"/>
                  </a:lnTo>
                  <a:close/>
                </a:path>
                <a:path w="20955" h="20320">
                  <a:moveTo>
                    <a:pt x="10655" y="2044"/>
                  </a:moveTo>
                  <a:lnTo>
                    <a:pt x="10528" y="2019"/>
                  </a:lnTo>
                  <a:lnTo>
                    <a:pt x="10375" y="1892"/>
                  </a:lnTo>
                  <a:lnTo>
                    <a:pt x="10198" y="1854"/>
                  </a:lnTo>
                  <a:lnTo>
                    <a:pt x="10071" y="1930"/>
                  </a:lnTo>
                  <a:lnTo>
                    <a:pt x="9982" y="2095"/>
                  </a:lnTo>
                  <a:lnTo>
                    <a:pt x="10147" y="2133"/>
                  </a:lnTo>
                  <a:lnTo>
                    <a:pt x="10198" y="2006"/>
                  </a:lnTo>
                  <a:lnTo>
                    <a:pt x="10363" y="1981"/>
                  </a:lnTo>
                  <a:lnTo>
                    <a:pt x="10426" y="2108"/>
                  </a:lnTo>
                  <a:lnTo>
                    <a:pt x="10591" y="2120"/>
                  </a:lnTo>
                  <a:close/>
                </a:path>
                <a:path w="20955" h="20320">
                  <a:moveTo>
                    <a:pt x="10693" y="3263"/>
                  </a:moveTo>
                  <a:lnTo>
                    <a:pt x="10490" y="3187"/>
                  </a:lnTo>
                  <a:lnTo>
                    <a:pt x="10350" y="3187"/>
                  </a:lnTo>
                  <a:lnTo>
                    <a:pt x="10477" y="3238"/>
                  </a:lnTo>
                  <a:lnTo>
                    <a:pt x="10642" y="3340"/>
                  </a:lnTo>
                  <a:close/>
                </a:path>
                <a:path w="20955" h="20320">
                  <a:moveTo>
                    <a:pt x="10782" y="16433"/>
                  </a:moveTo>
                  <a:close/>
                </a:path>
                <a:path w="20955" h="20320">
                  <a:moveTo>
                    <a:pt x="10871" y="4000"/>
                  </a:moveTo>
                  <a:lnTo>
                    <a:pt x="10680" y="4076"/>
                  </a:lnTo>
                  <a:lnTo>
                    <a:pt x="10807" y="4076"/>
                  </a:lnTo>
                  <a:close/>
                </a:path>
                <a:path w="20955" h="20320">
                  <a:moveTo>
                    <a:pt x="10934" y="4508"/>
                  </a:moveTo>
                  <a:lnTo>
                    <a:pt x="10782" y="4457"/>
                  </a:lnTo>
                  <a:lnTo>
                    <a:pt x="10934" y="4508"/>
                  </a:lnTo>
                  <a:close/>
                </a:path>
                <a:path w="20955" h="20320">
                  <a:moveTo>
                    <a:pt x="10972" y="19888"/>
                  </a:moveTo>
                  <a:lnTo>
                    <a:pt x="10896" y="19723"/>
                  </a:lnTo>
                  <a:lnTo>
                    <a:pt x="10883" y="19596"/>
                  </a:lnTo>
                  <a:lnTo>
                    <a:pt x="10858" y="18783"/>
                  </a:lnTo>
                  <a:lnTo>
                    <a:pt x="10845" y="18592"/>
                  </a:lnTo>
                  <a:lnTo>
                    <a:pt x="10833" y="18326"/>
                  </a:lnTo>
                  <a:lnTo>
                    <a:pt x="10858" y="18453"/>
                  </a:lnTo>
                  <a:lnTo>
                    <a:pt x="10909" y="18275"/>
                  </a:lnTo>
                  <a:lnTo>
                    <a:pt x="10642" y="18300"/>
                  </a:lnTo>
                  <a:lnTo>
                    <a:pt x="10617" y="18491"/>
                  </a:lnTo>
                  <a:lnTo>
                    <a:pt x="10680" y="19100"/>
                  </a:lnTo>
                  <a:lnTo>
                    <a:pt x="10655" y="19723"/>
                  </a:lnTo>
                  <a:lnTo>
                    <a:pt x="10604" y="19862"/>
                  </a:lnTo>
                  <a:lnTo>
                    <a:pt x="10972" y="19888"/>
                  </a:lnTo>
                  <a:close/>
                </a:path>
                <a:path w="20955" h="20320">
                  <a:moveTo>
                    <a:pt x="11023" y="4368"/>
                  </a:moveTo>
                  <a:close/>
                </a:path>
                <a:path w="20955" h="20320">
                  <a:moveTo>
                    <a:pt x="11036" y="14744"/>
                  </a:moveTo>
                  <a:close/>
                </a:path>
                <a:path w="20955" h="20320">
                  <a:moveTo>
                    <a:pt x="11036" y="4318"/>
                  </a:moveTo>
                  <a:lnTo>
                    <a:pt x="10820" y="4292"/>
                  </a:lnTo>
                  <a:lnTo>
                    <a:pt x="10617" y="4394"/>
                  </a:lnTo>
                  <a:lnTo>
                    <a:pt x="10744" y="4330"/>
                  </a:lnTo>
                  <a:lnTo>
                    <a:pt x="11023" y="4368"/>
                  </a:lnTo>
                  <a:close/>
                </a:path>
                <a:path w="20955" h="20320">
                  <a:moveTo>
                    <a:pt x="11061" y="14808"/>
                  </a:moveTo>
                  <a:lnTo>
                    <a:pt x="10833" y="14693"/>
                  </a:lnTo>
                  <a:lnTo>
                    <a:pt x="10680" y="14630"/>
                  </a:lnTo>
                  <a:lnTo>
                    <a:pt x="11061" y="14808"/>
                  </a:lnTo>
                  <a:close/>
                </a:path>
                <a:path w="20955" h="20320">
                  <a:moveTo>
                    <a:pt x="11074" y="4000"/>
                  </a:moveTo>
                  <a:lnTo>
                    <a:pt x="10934" y="4025"/>
                  </a:lnTo>
                  <a:lnTo>
                    <a:pt x="11074" y="4000"/>
                  </a:lnTo>
                  <a:close/>
                </a:path>
                <a:path w="20955" h="20320">
                  <a:moveTo>
                    <a:pt x="11277" y="13081"/>
                  </a:moveTo>
                  <a:lnTo>
                    <a:pt x="11074" y="12979"/>
                  </a:lnTo>
                  <a:lnTo>
                    <a:pt x="11201" y="13119"/>
                  </a:lnTo>
                  <a:close/>
                </a:path>
                <a:path w="20955" h="20320">
                  <a:moveTo>
                    <a:pt x="11366" y="14782"/>
                  </a:moveTo>
                  <a:lnTo>
                    <a:pt x="11163" y="14528"/>
                  </a:lnTo>
                  <a:lnTo>
                    <a:pt x="10909" y="14401"/>
                  </a:lnTo>
                  <a:lnTo>
                    <a:pt x="10604" y="14401"/>
                  </a:lnTo>
                  <a:lnTo>
                    <a:pt x="10693" y="14528"/>
                  </a:lnTo>
                  <a:lnTo>
                    <a:pt x="11214" y="14782"/>
                  </a:lnTo>
                  <a:lnTo>
                    <a:pt x="11366" y="14782"/>
                  </a:lnTo>
                  <a:close/>
                </a:path>
                <a:path w="20955" h="20320">
                  <a:moveTo>
                    <a:pt x="11442" y="13296"/>
                  </a:moveTo>
                  <a:close/>
                </a:path>
                <a:path w="20955" h="20320">
                  <a:moveTo>
                    <a:pt x="11493" y="3251"/>
                  </a:moveTo>
                  <a:lnTo>
                    <a:pt x="11290" y="3276"/>
                  </a:lnTo>
                  <a:lnTo>
                    <a:pt x="11112" y="3416"/>
                  </a:lnTo>
                  <a:lnTo>
                    <a:pt x="10972" y="3556"/>
                  </a:lnTo>
                  <a:lnTo>
                    <a:pt x="10972" y="3733"/>
                  </a:lnTo>
                  <a:lnTo>
                    <a:pt x="11087" y="3581"/>
                  </a:lnTo>
                  <a:lnTo>
                    <a:pt x="11303" y="3810"/>
                  </a:lnTo>
                  <a:lnTo>
                    <a:pt x="11353" y="3644"/>
                  </a:lnTo>
                  <a:lnTo>
                    <a:pt x="11328" y="3517"/>
                  </a:lnTo>
                  <a:lnTo>
                    <a:pt x="11277" y="3378"/>
                  </a:lnTo>
                  <a:lnTo>
                    <a:pt x="11430" y="3314"/>
                  </a:lnTo>
                  <a:close/>
                </a:path>
                <a:path w="20955" h="20320">
                  <a:moveTo>
                    <a:pt x="11569" y="6972"/>
                  </a:moveTo>
                  <a:lnTo>
                    <a:pt x="11430" y="6908"/>
                  </a:lnTo>
                  <a:lnTo>
                    <a:pt x="11569" y="6972"/>
                  </a:lnTo>
                  <a:close/>
                </a:path>
                <a:path w="20955" h="20320">
                  <a:moveTo>
                    <a:pt x="11595" y="8686"/>
                  </a:moveTo>
                  <a:lnTo>
                    <a:pt x="11404" y="8686"/>
                  </a:lnTo>
                  <a:lnTo>
                    <a:pt x="11455" y="8813"/>
                  </a:lnTo>
                  <a:lnTo>
                    <a:pt x="11582" y="8813"/>
                  </a:lnTo>
                  <a:lnTo>
                    <a:pt x="11595" y="8686"/>
                  </a:lnTo>
                  <a:close/>
                </a:path>
                <a:path w="20955" h="20320">
                  <a:moveTo>
                    <a:pt x="11798" y="8153"/>
                  </a:moveTo>
                  <a:lnTo>
                    <a:pt x="11544" y="8191"/>
                  </a:lnTo>
                  <a:lnTo>
                    <a:pt x="11404" y="8483"/>
                  </a:lnTo>
                  <a:lnTo>
                    <a:pt x="11531" y="8483"/>
                  </a:lnTo>
                  <a:lnTo>
                    <a:pt x="11607" y="8356"/>
                  </a:lnTo>
                  <a:lnTo>
                    <a:pt x="11785" y="8191"/>
                  </a:lnTo>
                  <a:close/>
                </a:path>
                <a:path w="20955" h="20320">
                  <a:moveTo>
                    <a:pt x="11811" y="17106"/>
                  </a:moveTo>
                  <a:lnTo>
                    <a:pt x="11671" y="17106"/>
                  </a:lnTo>
                  <a:lnTo>
                    <a:pt x="11518" y="17094"/>
                  </a:lnTo>
                  <a:lnTo>
                    <a:pt x="11328" y="17030"/>
                  </a:lnTo>
                  <a:lnTo>
                    <a:pt x="11176" y="17145"/>
                  </a:lnTo>
                  <a:lnTo>
                    <a:pt x="11353" y="17221"/>
                  </a:lnTo>
                  <a:lnTo>
                    <a:pt x="11582" y="17195"/>
                  </a:lnTo>
                  <a:lnTo>
                    <a:pt x="11785" y="17170"/>
                  </a:lnTo>
                  <a:close/>
                </a:path>
                <a:path w="20955" h="20320">
                  <a:moveTo>
                    <a:pt x="11963" y="15786"/>
                  </a:moveTo>
                  <a:close/>
                </a:path>
                <a:path w="20955" h="20320">
                  <a:moveTo>
                    <a:pt x="11976" y="9194"/>
                  </a:moveTo>
                  <a:lnTo>
                    <a:pt x="11963" y="9067"/>
                  </a:lnTo>
                  <a:lnTo>
                    <a:pt x="11734" y="8813"/>
                  </a:lnTo>
                  <a:lnTo>
                    <a:pt x="11734" y="8966"/>
                  </a:lnTo>
                  <a:lnTo>
                    <a:pt x="11861" y="9194"/>
                  </a:lnTo>
                  <a:close/>
                </a:path>
                <a:path w="20955" h="20320">
                  <a:moveTo>
                    <a:pt x="12446" y="0"/>
                  </a:moveTo>
                  <a:close/>
                </a:path>
                <a:path w="20955" h="20320">
                  <a:moveTo>
                    <a:pt x="13284" y="13881"/>
                  </a:moveTo>
                  <a:lnTo>
                    <a:pt x="13144" y="14071"/>
                  </a:lnTo>
                  <a:lnTo>
                    <a:pt x="13055" y="14211"/>
                  </a:lnTo>
                  <a:lnTo>
                    <a:pt x="13182" y="14147"/>
                  </a:lnTo>
                  <a:lnTo>
                    <a:pt x="13258" y="14020"/>
                  </a:lnTo>
                  <a:lnTo>
                    <a:pt x="13284" y="13881"/>
                  </a:lnTo>
                  <a:close/>
                </a:path>
                <a:path w="20955" h="20320">
                  <a:moveTo>
                    <a:pt x="13563" y="10553"/>
                  </a:moveTo>
                  <a:lnTo>
                    <a:pt x="13411" y="10490"/>
                  </a:lnTo>
                  <a:lnTo>
                    <a:pt x="13195" y="10464"/>
                  </a:lnTo>
                  <a:lnTo>
                    <a:pt x="13055" y="10502"/>
                  </a:lnTo>
                  <a:lnTo>
                    <a:pt x="13106" y="10642"/>
                  </a:lnTo>
                  <a:lnTo>
                    <a:pt x="13246" y="10655"/>
                  </a:lnTo>
                  <a:lnTo>
                    <a:pt x="13385" y="10541"/>
                  </a:lnTo>
                  <a:lnTo>
                    <a:pt x="13563" y="10553"/>
                  </a:lnTo>
                  <a:close/>
                </a:path>
                <a:path w="20955" h="20320">
                  <a:moveTo>
                    <a:pt x="13766" y="13639"/>
                  </a:moveTo>
                  <a:lnTo>
                    <a:pt x="13639" y="13639"/>
                  </a:lnTo>
                  <a:lnTo>
                    <a:pt x="13589" y="13893"/>
                  </a:lnTo>
                  <a:lnTo>
                    <a:pt x="13500" y="14020"/>
                  </a:lnTo>
                  <a:lnTo>
                    <a:pt x="13449" y="14147"/>
                  </a:lnTo>
                  <a:lnTo>
                    <a:pt x="13233" y="14274"/>
                  </a:lnTo>
                  <a:lnTo>
                    <a:pt x="13195" y="14401"/>
                  </a:lnTo>
                  <a:lnTo>
                    <a:pt x="13055" y="14528"/>
                  </a:lnTo>
                  <a:lnTo>
                    <a:pt x="12776" y="14655"/>
                  </a:lnTo>
                  <a:lnTo>
                    <a:pt x="12661" y="14782"/>
                  </a:lnTo>
                  <a:lnTo>
                    <a:pt x="13106" y="14782"/>
                  </a:lnTo>
                  <a:lnTo>
                    <a:pt x="13335" y="14655"/>
                  </a:lnTo>
                  <a:lnTo>
                    <a:pt x="13652" y="14401"/>
                  </a:lnTo>
                  <a:lnTo>
                    <a:pt x="13766" y="13639"/>
                  </a:lnTo>
                  <a:close/>
                </a:path>
                <a:path w="20955" h="20320">
                  <a:moveTo>
                    <a:pt x="13868" y="12534"/>
                  </a:moveTo>
                  <a:lnTo>
                    <a:pt x="13817" y="12357"/>
                  </a:lnTo>
                  <a:lnTo>
                    <a:pt x="13589" y="12395"/>
                  </a:lnTo>
                  <a:lnTo>
                    <a:pt x="13360" y="12433"/>
                  </a:lnTo>
                  <a:lnTo>
                    <a:pt x="13487" y="12636"/>
                  </a:lnTo>
                  <a:lnTo>
                    <a:pt x="13703" y="12573"/>
                  </a:lnTo>
                  <a:lnTo>
                    <a:pt x="13868" y="12534"/>
                  </a:lnTo>
                  <a:close/>
                </a:path>
                <a:path w="20955" h="20320">
                  <a:moveTo>
                    <a:pt x="13906" y="12026"/>
                  </a:moveTo>
                  <a:lnTo>
                    <a:pt x="13754" y="12001"/>
                  </a:lnTo>
                  <a:lnTo>
                    <a:pt x="13347" y="12026"/>
                  </a:lnTo>
                  <a:lnTo>
                    <a:pt x="13906" y="12026"/>
                  </a:lnTo>
                  <a:close/>
                </a:path>
                <a:path w="20955" h="20320">
                  <a:moveTo>
                    <a:pt x="14135" y="11645"/>
                  </a:moveTo>
                  <a:lnTo>
                    <a:pt x="13855" y="11671"/>
                  </a:lnTo>
                  <a:lnTo>
                    <a:pt x="13042" y="11696"/>
                  </a:lnTo>
                  <a:lnTo>
                    <a:pt x="12852" y="11709"/>
                  </a:lnTo>
                  <a:lnTo>
                    <a:pt x="13119" y="11785"/>
                  </a:lnTo>
                  <a:lnTo>
                    <a:pt x="13347" y="11760"/>
                  </a:lnTo>
                  <a:lnTo>
                    <a:pt x="13487" y="11772"/>
                  </a:lnTo>
                  <a:lnTo>
                    <a:pt x="13614" y="11722"/>
                  </a:lnTo>
                  <a:lnTo>
                    <a:pt x="13817" y="11734"/>
                  </a:lnTo>
                  <a:lnTo>
                    <a:pt x="14135" y="11722"/>
                  </a:lnTo>
                  <a:close/>
                </a:path>
                <a:path w="20955" h="20320">
                  <a:moveTo>
                    <a:pt x="14185" y="10972"/>
                  </a:moveTo>
                  <a:lnTo>
                    <a:pt x="13982" y="10934"/>
                  </a:lnTo>
                  <a:lnTo>
                    <a:pt x="13652" y="10947"/>
                  </a:lnTo>
                  <a:lnTo>
                    <a:pt x="13157" y="10896"/>
                  </a:lnTo>
                  <a:lnTo>
                    <a:pt x="12877" y="10960"/>
                  </a:lnTo>
                  <a:lnTo>
                    <a:pt x="12700" y="10998"/>
                  </a:lnTo>
                  <a:lnTo>
                    <a:pt x="12827" y="11061"/>
                  </a:lnTo>
                  <a:lnTo>
                    <a:pt x="13106" y="11137"/>
                  </a:lnTo>
                  <a:lnTo>
                    <a:pt x="13449" y="11137"/>
                  </a:lnTo>
                  <a:lnTo>
                    <a:pt x="13614" y="11099"/>
                  </a:lnTo>
                  <a:lnTo>
                    <a:pt x="13741" y="11061"/>
                  </a:lnTo>
                  <a:lnTo>
                    <a:pt x="13931" y="10972"/>
                  </a:lnTo>
                  <a:lnTo>
                    <a:pt x="14185" y="10972"/>
                  </a:lnTo>
                  <a:close/>
                </a:path>
                <a:path w="20955" h="20320">
                  <a:moveTo>
                    <a:pt x="14224" y="11391"/>
                  </a:moveTo>
                  <a:lnTo>
                    <a:pt x="14071" y="11366"/>
                  </a:lnTo>
                  <a:lnTo>
                    <a:pt x="13919" y="11290"/>
                  </a:lnTo>
                  <a:lnTo>
                    <a:pt x="13792" y="11303"/>
                  </a:lnTo>
                  <a:lnTo>
                    <a:pt x="13652" y="11328"/>
                  </a:lnTo>
                  <a:lnTo>
                    <a:pt x="14033" y="11442"/>
                  </a:lnTo>
                  <a:lnTo>
                    <a:pt x="14211" y="11404"/>
                  </a:lnTo>
                  <a:close/>
                </a:path>
                <a:path w="20955" h="20320">
                  <a:moveTo>
                    <a:pt x="14465" y="5461"/>
                  </a:moveTo>
                  <a:lnTo>
                    <a:pt x="14249" y="5473"/>
                  </a:lnTo>
                  <a:lnTo>
                    <a:pt x="14071" y="5778"/>
                  </a:lnTo>
                  <a:lnTo>
                    <a:pt x="13639" y="5613"/>
                  </a:lnTo>
                  <a:lnTo>
                    <a:pt x="13449" y="5727"/>
                  </a:lnTo>
                  <a:lnTo>
                    <a:pt x="13284" y="5816"/>
                  </a:lnTo>
                  <a:lnTo>
                    <a:pt x="13754" y="5791"/>
                  </a:lnTo>
                  <a:lnTo>
                    <a:pt x="13817" y="5918"/>
                  </a:lnTo>
                  <a:lnTo>
                    <a:pt x="13652" y="5943"/>
                  </a:lnTo>
                  <a:lnTo>
                    <a:pt x="13525" y="6007"/>
                  </a:lnTo>
                  <a:lnTo>
                    <a:pt x="13652" y="6070"/>
                  </a:lnTo>
                  <a:lnTo>
                    <a:pt x="13843" y="6045"/>
                  </a:lnTo>
                  <a:lnTo>
                    <a:pt x="13982" y="5956"/>
                  </a:lnTo>
                  <a:lnTo>
                    <a:pt x="14097" y="5791"/>
                  </a:lnTo>
                  <a:lnTo>
                    <a:pt x="14224" y="5702"/>
                  </a:lnTo>
                  <a:lnTo>
                    <a:pt x="14351" y="5664"/>
                  </a:lnTo>
                  <a:lnTo>
                    <a:pt x="14439" y="5537"/>
                  </a:lnTo>
                  <a:close/>
                </a:path>
                <a:path w="20955" h="20320">
                  <a:moveTo>
                    <a:pt x="14795" y="12039"/>
                  </a:moveTo>
                  <a:lnTo>
                    <a:pt x="14592" y="11950"/>
                  </a:lnTo>
                  <a:lnTo>
                    <a:pt x="13970" y="12026"/>
                  </a:lnTo>
                  <a:lnTo>
                    <a:pt x="13233" y="12039"/>
                  </a:lnTo>
                  <a:lnTo>
                    <a:pt x="13766" y="12128"/>
                  </a:lnTo>
                  <a:lnTo>
                    <a:pt x="14185" y="12090"/>
                  </a:lnTo>
                  <a:lnTo>
                    <a:pt x="14312" y="12115"/>
                  </a:lnTo>
                  <a:lnTo>
                    <a:pt x="14554" y="12039"/>
                  </a:lnTo>
                  <a:lnTo>
                    <a:pt x="14770" y="12065"/>
                  </a:lnTo>
                  <a:close/>
                </a:path>
                <a:path w="20955" h="20320">
                  <a:moveTo>
                    <a:pt x="15671" y="8204"/>
                  </a:moveTo>
                  <a:lnTo>
                    <a:pt x="15506" y="8255"/>
                  </a:lnTo>
                  <a:lnTo>
                    <a:pt x="15328" y="8293"/>
                  </a:lnTo>
                  <a:lnTo>
                    <a:pt x="15113" y="8318"/>
                  </a:lnTo>
                  <a:lnTo>
                    <a:pt x="15049" y="8458"/>
                  </a:lnTo>
                  <a:lnTo>
                    <a:pt x="15570" y="8343"/>
                  </a:lnTo>
                  <a:lnTo>
                    <a:pt x="15671" y="8204"/>
                  </a:lnTo>
                  <a:close/>
                </a:path>
                <a:path w="20955" h="20320">
                  <a:moveTo>
                    <a:pt x="15773" y="14630"/>
                  </a:moveTo>
                  <a:lnTo>
                    <a:pt x="15481" y="14617"/>
                  </a:lnTo>
                  <a:lnTo>
                    <a:pt x="15735" y="14693"/>
                  </a:lnTo>
                  <a:close/>
                </a:path>
                <a:path w="20955" h="20320">
                  <a:moveTo>
                    <a:pt x="15798" y="7924"/>
                  </a:moveTo>
                  <a:lnTo>
                    <a:pt x="15570" y="7924"/>
                  </a:lnTo>
                  <a:lnTo>
                    <a:pt x="15443" y="7797"/>
                  </a:lnTo>
                  <a:lnTo>
                    <a:pt x="15201" y="7797"/>
                  </a:lnTo>
                  <a:lnTo>
                    <a:pt x="15443" y="7924"/>
                  </a:lnTo>
                  <a:lnTo>
                    <a:pt x="15519" y="8051"/>
                  </a:lnTo>
                  <a:lnTo>
                    <a:pt x="15760" y="8051"/>
                  </a:lnTo>
                  <a:lnTo>
                    <a:pt x="15798" y="7924"/>
                  </a:lnTo>
                  <a:close/>
                </a:path>
                <a:path w="20955" h="20320">
                  <a:moveTo>
                    <a:pt x="16002" y="8813"/>
                  </a:moveTo>
                  <a:lnTo>
                    <a:pt x="15735" y="8686"/>
                  </a:lnTo>
                  <a:lnTo>
                    <a:pt x="15582" y="8686"/>
                  </a:lnTo>
                  <a:lnTo>
                    <a:pt x="16002" y="8813"/>
                  </a:lnTo>
                  <a:close/>
                </a:path>
                <a:path w="20955" h="20320">
                  <a:moveTo>
                    <a:pt x="16167" y="4953"/>
                  </a:moveTo>
                  <a:lnTo>
                    <a:pt x="15849" y="4965"/>
                  </a:lnTo>
                  <a:lnTo>
                    <a:pt x="15519" y="4940"/>
                  </a:lnTo>
                  <a:lnTo>
                    <a:pt x="15278" y="4965"/>
                  </a:lnTo>
                  <a:lnTo>
                    <a:pt x="15036" y="4978"/>
                  </a:lnTo>
                  <a:lnTo>
                    <a:pt x="14960" y="5130"/>
                  </a:lnTo>
                  <a:lnTo>
                    <a:pt x="15087" y="5105"/>
                  </a:lnTo>
                  <a:lnTo>
                    <a:pt x="15316" y="5092"/>
                  </a:lnTo>
                  <a:lnTo>
                    <a:pt x="15595" y="5105"/>
                  </a:lnTo>
                  <a:lnTo>
                    <a:pt x="15722" y="5080"/>
                  </a:lnTo>
                  <a:lnTo>
                    <a:pt x="15900" y="5016"/>
                  </a:lnTo>
                  <a:lnTo>
                    <a:pt x="16027" y="5016"/>
                  </a:lnTo>
                  <a:lnTo>
                    <a:pt x="16154" y="5003"/>
                  </a:lnTo>
                  <a:close/>
                </a:path>
                <a:path w="20955" h="20320">
                  <a:moveTo>
                    <a:pt x="16179" y="3987"/>
                  </a:moveTo>
                  <a:lnTo>
                    <a:pt x="16167" y="3860"/>
                  </a:lnTo>
                  <a:lnTo>
                    <a:pt x="16129" y="3987"/>
                  </a:lnTo>
                  <a:close/>
                </a:path>
                <a:path w="20955" h="20320">
                  <a:moveTo>
                    <a:pt x="16446" y="4699"/>
                  </a:moveTo>
                  <a:lnTo>
                    <a:pt x="16217" y="4711"/>
                  </a:lnTo>
                  <a:lnTo>
                    <a:pt x="16014" y="4686"/>
                  </a:lnTo>
                  <a:lnTo>
                    <a:pt x="15760" y="4686"/>
                  </a:lnTo>
                  <a:lnTo>
                    <a:pt x="15582" y="4686"/>
                  </a:lnTo>
                  <a:lnTo>
                    <a:pt x="15455" y="4622"/>
                  </a:lnTo>
                  <a:lnTo>
                    <a:pt x="15367" y="4775"/>
                  </a:lnTo>
                  <a:lnTo>
                    <a:pt x="15582" y="4787"/>
                  </a:lnTo>
                  <a:lnTo>
                    <a:pt x="15760" y="4775"/>
                  </a:lnTo>
                  <a:lnTo>
                    <a:pt x="16052" y="4775"/>
                  </a:lnTo>
                  <a:lnTo>
                    <a:pt x="16243" y="4813"/>
                  </a:lnTo>
                  <a:lnTo>
                    <a:pt x="16370" y="4787"/>
                  </a:lnTo>
                  <a:close/>
                </a:path>
                <a:path w="20955" h="20320">
                  <a:moveTo>
                    <a:pt x="16738" y="4622"/>
                  </a:moveTo>
                  <a:lnTo>
                    <a:pt x="16510" y="4622"/>
                  </a:lnTo>
                  <a:lnTo>
                    <a:pt x="16510" y="4749"/>
                  </a:lnTo>
                  <a:lnTo>
                    <a:pt x="16738" y="4622"/>
                  </a:lnTo>
                  <a:close/>
                </a:path>
                <a:path w="20955" h="20320">
                  <a:moveTo>
                    <a:pt x="16891" y="15684"/>
                  </a:moveTo>
                  <a:lnTo>
                    <a:pt x="16522" y="15684"/>
                  </a:lnTo>
                  <a:lnTo>
                    <a:pt x="16433" y="16154"/>
                  </a:lnTo>
                  <a:lnTo>
                    <a:pt x="16891" y="15684"/>
                  </a:lnTo>
                  <a:close/>
                </a:path>
                <a:path w="20955" h="20320">
                  <a:moveTo>
                    <a:pt x="17094" y="11137"/>
                  </a:moveTo>
                  <a:lnTo>
                    <a:pt x="16878" y="11061"/>
                  </a:lnTo>
                  <a:lnTo>
                    <a:pt x="16586" y="11137"/>
                  </a:lnTo>
                  <a:lnTo>
                    <a:pt x="16929" y="11188"/>
                  </a:lnTo>
                  <a:lnTo>
                    <a:pt x="17056" y="11163"/>
                  </a:lnTo>
                  <a:close/>
                </a:path>
                <a:path w="20955" h="20320">
                  <a:moveTo>
                    <a:pt x="17322" y="15684"/>
                  </a:moveTo>
                  <a:lnTo>
                    <a:pt x="17157" y="15544"/>
                  </a:lnTo>
                  <a:lnTo>
                    <a:pt x="16891" y="15684"/>
                  </a:lnTo>
                  <a:lnTo>
                    <a:pt x="17322" y="15684"/>
                  </a:lnTo>
                  <a:close/>
                </a:path>
                <a:path w="20955" h="20320">
                  <a:moveTo>
                    <a:pt x="17475" y="11328"/>
                  </a:moveTo>
                  <a:lnTo>
                    <a:pt x="17246" y="11226"/>
                  </a:lnTo>
                  <a:lnTo>
                    <a:pt x="16992" y="11277"/>
                  </a:lnTo>
                  <a:lnTo>
                    <a:pt x="17475" y="11341"/>
                  </a:lnTo>
                  <a:close/>
                </a:path>
                <a:path w="20955" h="20320">
                  <a:moveTo>
                    <a:pt x="17703" y="1066"/>
                  </a:moveTo>
                  <a:lnTo>
                    <a:pt x="17246" y="977"/>
                  </a:lnTo>
                  <a:lnTo>
                    <a:pt x="17703" y="1435"/>
                  </a:lnTo>
                  <a:lnTo>
                    <a:pt x="17703" y="1066"/>
                  </a:lnTo>
                  <a:close/>
                </a:path>
                <a:path w="20955" h="20320">
                  <a:moveTo>
                    <a:pt x="17780" y="10274"/>
                  </a:moveTo>
                  <a:lnTo>
                    <a:pt x="17640" y="10185"/>
                  </a:lnTo>
                  <a:lnTo>
                    <a:pt x="17665" y="10312"/>
                  </a:lnTo>
                  <a:close/>
                </a:path>
                <a:path w="20955" h="20320">
                  <a:moveTo>
                    <a:pt x="17843" y="9817"/>
                  </a:moveTo>
                  <a:lnTo>
                    <a:pt x="17449" y="9867"/>
                  </a:lnTo>
                  <a:lnTo>
                    <a:pt x="17310" y="9880"/>
                  </a:lnTo>
                  <a:lnTo>
                    <a:pt x="17183" y="9842"/>
                  </a:lnTo>
                  <a:lnTo>
                    <a:pt x="17056" y="9893"/>
                  </a:lnTo>
                  <a:lnTo>
                    <a:pt x="17195" y="9994"/>
                  </a:lnTo>
                  <a:lnTo>
                    <a:pt x="17373" y="9982"/>
                  </a:lnTo>
                  <a:lnTo>
                    <a:pt x="17589" y="10033"/>
                  </a:lnTo>
                  <a:lnTo>
                    <a:pt x="17843" y="9817"/>
                  </a:lnTo>
                  <a:close/>
                </a:path>
                <a:path w="20955" h="20320">
                  <a:moveTo>
                    <a:pt x="17881" y="1701"/>
                  </a:moveTo>
                  <a:lnTo>
                    <a:pt x="17703" y="1435"/>
                  </a:lnTo>
                  <a:lnTo>
                    <a:pt x="17691" y="1866"/>
                  </a:lnTo>
                  <a:lnTo>
                    <a:pt x="17868" y="1714"/>
                  </a:lnTo>
                  <a:close/>
                </a:path>
                <a:path w="20955" h="20320">
                  <a:moveTo>
                    <a:pt x="18173" y="16421"/>
                  </a:moveTo>
                  <a:lnTo>
                    <a:pt x="18008" y="16268"/>
                  </a:lnTo>
                  <a:lnTo>
                    <a:pt x="18008" y="16802"/>
                  </a:lnTo>
                  <a:lnTo>
                    <a:pt x="17881" y="17018"/>
                  </a:lnTo>
                  <a:lnTo>
                    <a:pt x="17741" y="17132"/>
                  </a:lnTo>
                  <a:lnTo>
                    <a:pt x="17221" y="17157"/>
                  </a:lnTo>
                  <a:lnTo>
                    <a:pt x="16421" y="16459"/>
                  </a:lnTo>
                  <a:lnTo>
                    <a:pt x="16433" y="16154"/>
                  </a:lnTo>
                  <a:lnTo>
                    <a:pt x="15824" y="16802"/>
                  </a:lnTo>
                  <a:lnTo>
                    <a:pt x="17487" y="18122"/>
                  </a:lnTo>
                  <a:lnTo>
                    <a:pt x="17957" y="17157"/>
                  </a:lnTo>
                  <a:lnTo>
                    <a:pt x="18135" y="16802"/>
                  </a:lnTo>
                  <a:lnTo>
                    <a:pt x="18173" y="16421"/>
                  </a:lnTo>
                  <a:close/>
                </a:path>
                <a:path w="20955" h="20320">
                  <a:moveTo>
                    <a:pt x="18313" y="11709"/>
                  </a:moveTo>
                  <a:lnTo>
                    <a:pt x="18161" y="11722"/>
                  </a:lnTo>
                  <a:lnTo>
                    <a:pt x="17995" y="11696"/>
                  </a:lnTo>
                  <a:lnTo>
                    <a:pt x="17881" y="11531"/>
                  </a:lnTo>
                  <a:lnTo>
                    <a:pt x="17665" y="11493"/>
                  </a:lnTo>
                  <a:lnTo>
                    <a:pt x="17360" y="11531"/>
                  </a:lnTo>
                  <a:lnTo>
                    <a:pt x="17183" y="11518"/>
                  </a:lnTo>
                  <a:lnTo>
                    <a:pt x="17005" y="11493"/>
                  </a:lnTo>
                  <a:lnTo>
                    <a:pt x="17233" y="11633"/>
                  </a:lnTo>
                  <a:lnTo>
                    <a:pt x="17399" y="11620"/>
                  </a:lnTo>
                  <a:lnTo>
                    <a:pt x="17564" y="11633"/>
                  </a:lnTo>
                  <a:lnTo>
                    <a:pt x="17551" y="11849"/>
                  </a:lnTo>
                  <a:lnTo>
                    <a:pt x="17754" y="11874"/>
                  </a:lnTo>
                  <a:lnTo>
                    <a:pt x="17805" y="12014"/>
                  </a:lnTo>
                  <a:lnTo>
                    <a:pt x="17945" y="12115"/>
                  </a:lnTo>
                  <a:lnTo>
                    <a:pt x="18072" y="12103"/>
                  </a:lnTo>
                  <a:lnTo>
                    <a:pt x="18211" y="12026"/>
                  </a:lnTo>
                  <a:lnTo>
                    <a:pt x="18262" y="11874"/>
                  </a:lnTo>
                  <a:lnTo>
                    <a:pt x="18313" y="11709"/>
                  </a:lnTo>
                  <a:close/>
                </a:path>
                <a:path w="20955" h="20320">
                  <a:moveTo>
                    <a:pt x="18643" y="10007"/>
                  </a:moveTo>
                  <a:lnTo>
                    <a:pt x="18542" y="10299"/>
                  </a:lnTo>
                  <a:lnTo>
                    <a:pt x="18364" y="10553"/>
                  </a:lnTo>
                  <a:lnTo>
                    <a:pt x="18237" y="10718"/>
                  </a:lnTo>
                  <a:lnTo>
                    <a:pt x="18224" y="10871"/>
                  </a:lnTo>
                  <a:lnTo>
                    <a:pt x="17970" y="10883"/>
                  </a:lnTo>
                  <a:lnTo>
                    <a:pt x="17881" y="11176"/>
                  </a:lnTo>
                  <a:lnTo>
                    <a:pt x="18110" y="11188"/>
                  </a:lnTo>
                  <a:lnTo>
                    <a:pt x="18313" y="11353"/>
                  </a:lnTo>
                  <a:lnTo>
                    <a:pt x="18542" y="10871"/>
                  </a:lnTo>
                  <a:lnTo>
                    <a:pt x="18592" y="10553"/>
                  </a:lnTo>
                  <a:lnTo>
                    <a:pt x="18643" y="10007"/>
                  </a:lnTo>
                  <a:close/>
                </a:path>
                <a:path w="20955" h="20320">
                  <a:moveTo>
                    <a:pt x="18669" y="9067"/>
                  </a:moveTo>
                  <a:lnTo>
                    <a:pt x="18656" y="8813"/>
                  </a:lnTo>
                  <a:lnTo>
                    <a:pt x="18503" y="4622"/>
                  </a:lnTo>
                  <a:lnTo>
                    <a:pt x="18084" y="4241"/>
                  </a:lnTo>
                  <a:lnTo>
                    <a:pt x="17259" y="3479"/>
                  </a:lnTo>
                  <a:lnTo>
                    <a:pt x="16560" y="2844"/>
                  </a:lnTo>
                  <a:lnTo>
                    <a:pt x="16560" y="4241"/>
                  </a:lnTo>
                  <a:lnTo>
                    <a:pt x="16459" y="4368"/>
                  </a:lnTo>
                  <a:lnTo>
                    <a:pt x="16078" y="4368"/>
                  </a:lnTo>
                  <a:lnTo>
                    <a:pt x="16065" y="4241"/>
                  </a:lnTo>
                  <a:lnTo>
                    <a:pt x="16560" y="4241"/>
                  </a:lnTo>
                  <a:lnTo>
                    <a:pt x="16560" y="2844"/>
                  </a:lnTo>
                  <a:lnTo>
                    <a:pt x="16421" y="2717"/>
                  </a:lnTo>
                  <a:lnTo>
                    <a:pt x="16116" y="2438"/>
                  </a:lnTo>
                  <a:lnTo>
                    <a:pt x="16764" y="2755"/>
                  </a:lnTo>
                  <a:lnTo>
                    <a:pt x="16929" y="2743"/>
                  </a:lnTo>
                  <a:lnTo>
                    <a:pt x="17081" y="2578"/>
                  </a:lnTo>
                  <a:lnTo>
                    <a:pt x="16941" y="2578"/>
                  </a:lnTo>
                  <a:lnTo>
                    <a:pt x="16700" y="2628"/>
                  </a:lnTo>
                  <a:lnTo>
                    <a:pt x="16357" y="2413"/>
                  </a:lnTo>
                  <a:lnTo>
                    <a:pt x="16243" y="2006"/>
                  </a:lnTo>
                  <a:lnTo>
                    <a:pt x="16268" y="1701"/>
                  </a:lnTo>
                  <a:lnTo>
                    <a:pt x="16967" y="914"/>
                  </a:lnTo>
                  <a:lnTo>
                    <a:pt x="17246" y="977"/>
                  </a:lnTo>
                  <a:lnTo>
                    <a:pt x="16598" y="355"/>
                  </a:lnTo>
                  <a:lnTo>
                    <a:pt x="15417" y="1816"/>
                  </a:lnTo>
                  <a:lnTo>
                    <a:pt x="15036" y="1447"/>
                  </a:lnTo>
                  <a:lnTo>
                    <a:pt x="14757" y="1193"/>
                  </a:lnTo>
                  <a:lnTo>
                    <a:pt x="5816" y="1447"/>
                  </a:lnTo>
                  <a:lnTo>
                    <a:pt x="2438" y="5130"/>
                  </a:lnTo>
                  <a:lnTo>
                    <a:pt x="2336" y="5384"/>
                  </a:lnTo>
                  <a:lnTo>
                    <a:pt x="2578" y="12242"/>
                  </a:lnTo>
                  <a:lnTo>
                    <a:pt x="2705" y="13131"/>
                  </a:lnTo>
                  <a:lnTo>
                    <a:pt x="4749" y="15798"/>
                  </a:lnTo>
                  <a:lnTo>
                    <a:pt x="7708" y="16941"/>
                  </a:lnTo>
                  <a:lnTo>
                    <a:pt x="7658" y="16560"/>
                  </a:lnTo>
                  <a:lnTo>
                    <a:pt x="7772" y="16687"/>
                  </a:lnTo>
                  <a:lnTo>
                    <a:pt x="7924" y="16814"/>
                  </a:lnTo>
                  <a:lnTo>
                    <a:pt x="8166" y="16941"/>
                  </a:lnTo>
                  <a:lnTo>
                    <a:pt x="8305" y="17068"/>
                  </a:lnTo>
                  <a:lnTo>
                    <a:pt x="8470" y="17195"/>
                  </a:lnTo>
                  <a:lnTo>
                    <a:pt x="9309" y="17449"/>
                  </a:lnTo>
                  <a:lnTo>
                    <a:pt x="11010" y="17449"/>
                  </a:lnTo>
                  <a:lnTo>
                    <a:pt x="10629" y="17322"/>
                  </a:lnTo>
                  <a:lnTo>
                    <a:pt x="10541" y="17195"/>
                  </a:lnTo>
                  <a:lnTo>
                    <a:pt x="10274" y="17322"/>
                  </a:lnTo>
                  <a:lnTo>
                    <a:pt x="10058" y="17322"/>
                  </a:lnTo>
                  <a:lnTo>
                    <a:pt x="9956" y="17195"/>
                  </a:lnTo>
                  <a:lnTo>
                    <a:pt x="10185" y="17195"/>
                  </a:lnTo>
                  <a:lnTo>
                    <a:pt x="10617" y="17068"/>
                  </a:lnTo>
                  <a:lnTo>
                    <a:pt x="10871" y="17068"/>
                  </a:lnTo>
                  <a:lnTo>
                    <a:pt x="11074" y="16941"/>
                  </a:lnTo>
                  <a:lnTo>
                    <a:pt x="11341" y="16814"/>
                  </a:lnTo>
                  <a:lnTo>
                    <a:pt x="11658" y="16941"/>
                  </a:lnTo>
                  <a:lnTo>
                    <a:pt x="11950" y="16941"/>
                  </a:lnTo>
                  <a:lnTo>
                    <a:pt x="12065" y="16814"/>
                  </a:lnTo>
                  <a:lnTo>
                    <a:pt x="12217" y="16814"/>
                  </a:lnTo>
                  <a:lnTo>
                    <a:pt x="12280" y="16941"/>
                  </a:lnTo>
                  <a:lnTo>
                    <a:pt x="12293" y="16814"/>
                  </a:lnTo>
                  <a:lnTo>
                    <a:pt x="12319" y="16941"/>
                  </a:lnTo>
                  <a:lnTo>
                    <a:pt x="12344" y="16814"/>
                  </a:lnTo>
                  <a:lnTo>
                    <a:pt x="12509" y="16814"/>
                  </a:lnTo>
                  <a:lnTo>
                    <a:pt x="12560" y="16687"/>
                  </a:lnTo>
                  <a:lnTo>
                    <a:pt x="12763" y="16560"/>
                  </a:lnTo>
                  <a:lnTo>
                    <a:pt x="12979" y="16560"/>
                  </a:lnTo>
                  <a:lnTo>
                    <a:pt x="13093" y="16306"/>
                  </a:lnTo>
                  <a:lnTo>
                    <a:pt x="13208" y="16179"/>
                  </a:lnTo>
                  <a:lnTo>
                    <a:pt x="13322" y="16052"/>
                  </a:lnTo>
                  <a:lnTo>
                    <a:pt x="13538" y="16052"/>
                  </a:lnTo>
                  <a:lnTo>
                    <a:pt x="13957" y="15925"/>
                  </a:lnTo>
                  <a:lnTo>
                    <a:pt x="14033" y="16052"/>
                  </a:lnTo>
                  <a:lnTo>
                    <a:pt x="14071" y="16179"/>
                  </a:lnTo>
                  <a:lnTo>
                    <a:pt x="13893" y="16179"/>
                  </a:lnTo>
                  <a:lnTo>
                    <a:pt x="13843" y="16052"/>
                  </a:lnTo>
                  <a:lnTo>
                    <a:pt x="13677" y="16052"/>
                  </a:lnTo>
                  <a:lnTo>
                    <a:pt x="13639" y="16560"/>
                  </a:lnTo>
                  <a:lnTo>
                    <a:pt x="13716" y="16687"/>
                  </a:lnTo>
                  <a:lnTo>
                    <a:pt x="13614" y="16560"/>
                  </a:lnTo>
                  <a:lnTo>
                    <a:pt x="13525" y="16687"/>
                  </a:lnTo>
                  <a:lnTo>
                    <a:pt x="13309" y="16941"/>
                  </a:lnTo>
                  <a:lnTo>
                    <a:pt x="12827" y="16941"/>
                  </a:lnTo>
                  <a:lnTo>
                    <a:pt x="12484" y="17195"/>
                  </a:lnTo>
                  <a:lnTo>
                    <a:pt x="12306" y="17195"/>
                  </a:lnTo>
                  <a:lnTo>
                    <a:pt x="13931" y="16941"/>
                  </a:lnTo>
                  <a:lnTo>
                    <a:pt x="14973" y="16306"/>
                  </a:lnTo>
                  <a:lnTo>
                    <a:pt x="15392" y="16052"/>
                  </a:lnTo>
                  <a:lnTo>
                    <a:pt x="15633" y="15798"/>
                  </a:lnTo>
                  <a:lnTo>
                    <a:pt x="16129" y="15290"/>
                  </a:lnTo>
                  <a:lnTo>
                    <a:pt x="16370" y="15036"/>
                  </a:lnTo>
                  <a:lnTo>
                    <a:pt x="16484" y="14909"/>
                  </a:lnTo>
                  <a:lnTo>
                    <a:pt x="16179" y="14909"/>
                  </a:lnTo>
                  <a:lnTo>
                    <a:pt x="16078" y="15036"/>
                  </a:lnTo>
                  <a:lnTo>
                    <a:pt x="15875" y="15036"/>
                  </a:lnTo>
                  <a:lnTo>
                    <a:pt x="15786" y="14909"/>
                  </a:lnTo>
                  <a:lnTo>
                    <a:pt x="15455" y="14909"/>
                  </a:lnTo>
                  <a:lnTo>
                    <a:pt x="15138" y="15036"/>
                  </a:lnTo>
                  <a:lnTo>
                    <a:pt x="15227" y="14909"/>
                  </a:lnTo>
                  <a:lnTo>
                    <a:pt x="15240" y="14782"/>
                  </a:lnTo>
                  <a:lnTo>
                    <a:pt x="15113" y="14782"/>
                  </a:lnTo>
                  <a:lnTo>
                    <a:pt x="15113" y="15925"/>
                  </a:lnTo>
                  <a:lnTo>
                    <a:pt x="15011" y="16052"/>
                  </a:lnTo>
                  <a:lnTo>
                    <a:pt x="14909" y="15798"/>
                  </a:lnTo>
                  <a:lnTo>
                    <a:pt x="15087" y="15798"/>
                  </a:lnTo>
                  <a:lnTo>
                    <a:pt x="15113" y="15925"/>
                  </a:lnTo>
                  <a:lnTo>
                    <a:pt x="15113" y="14782"/>
                  </a:lnTo>
                  <a:lnTo>
                    <a:pt x="14833" y="14782"/>
                  </a:lnTo>
                  <a:lnTo>
                    <a:pt x="14808" y="14655"/>
                  </a:lnTo>
                  <a:lnTo>
                    <a:pt x="15481" y="14528"/>
                  </a:lnTo>
                  <a:lnTo>
                    <a:pt x="15887" y="14528"/>
                  </a:lnTo>
                  <a:lnTo>
                    <a:pt x="15925" y="14274"/>
                  </a:lnTo>
                  <a:lnTo>
                    <a:pt x="16103" y="14401"/>
                  </a:lnTo>
                  <a:lnTo>
                    <a:pt x="16471" y="14528"/>
                  </a:lnTo>
                  <a:lnTo>
                    <a:pt x="16471" y="14655"/>
                  </a:lnTo>
                  <a:lnTo>
                    <a:pt x="16027" y="14655"/>
                  </a:lnTo>
                  <a:lnTo>
                    <a:pt x="16052" y="14782"/>
                  </a:lnTo>
                  <a:lnTo>
                    <a:pt x="16649" y="14782"/>
                  </a:lnTo>
                  <a:lnTo>
                    <a:pt x="17272" y="14020"/>
                  </a:lnTo>
                  <a:lnTo>
                    <a:pt x="17691" y="13360"/>
                  </a:lnTo>
                  <a:lnTo>
                    <a:pt x="18110" y="12369"/>
                  </a:lnTo>
                  <a:lnTo>
                    <a:pt x="17691" y="12369"/>
                  </a:lnTo>
                  <a:lnTo>
                    <a:pt x="17703" y="12623"/>
                  </a:lnTo>
                  <a:lnTo>
                    <a:pt x="17424" y="12623"/>
                  </a:lnTo>
                  <a:lnTo>
                    <a:pt x="17449" y="13004"/>
                  </a:lnTo>
                  <a:lnTo>
                    <a:pt x="17195" y="13004"/>
                  </a:lnTo>
                  <a:lnTo>
                    <a:pt x="17208" y="13258"/>
                  </a:lnTo>
                  <a:lnTo>
                    <a:pt x="17322" y="13385"/>
                  </a:lnTo>
                  <a:lnTo>
                    <a:pt x="16992" y="13385"/>
                  </a:lnTo>
                  <a:lnTo>
                    <a:pt x="16992" y="13639"/>
                  </a:lnTo>
                  <a:lnTo>
                    <a:pt x="16675" y="13766"/>
                  </a:lnTo>
                  <a:lnTo>
                    <a:pt x="16649" y="13639"/>
                  </a:lnTo>
                  <a:lnTo>
                    <a:pt x="16548" y="13766"/>
                  </a:lnTo>
                  <a:lnTo>
                    <a:pt x="16078" y="13766"/>
                  </a:lnTo>
                  <a:lnTo>
                    <a:pt x="16078" y="13639"/>
                  </a:lnTo>
                  <a:lnTo>
                    <a:pt x="15913" y="13512"/>
                  </a:lnTo>
                  <a:lnTo>
                    <a:pt x="16573" y="13512"/>
                  </a:lnTo>
                  <a:lnTo>
                    <a:pt x="16649" y="13639"/>
                  </a:lnTo>
                  <a:lnTo>
                    <a:pt x="16992" y="13639"/>
                  </a:lnTo>
                  <a:lnTo>
                    <a:pt x="16992" y="13385"/>
                  </a:lnTo>
                  <a:lnTo>
                    <a:pt x="16611" y="13385"/>
                  </a:lnTo>
                  <a:lnTo>
                    <a:pt x="16598" y="13258"/>
                  </a:lnTo>
                  <a:lnTo>
                    <a:pt x="16230" y="13258"/>
                  </a:lnTo>
                  <a:lnTo>
                    <a:pt x="16014" y="13258"/>
                  </a:lnTo>
                  <a:lnTo>
                    <a:pt x="16002" y="13385"/>
                  </a:lnTo>
                  <a:lnTo>
                    <a:pt x="14859" y="13385"/>
                  </a:lnTo>
                  <a:lnTo>
                    <a:pt x="14859" y="13258"/>
                  </a:lnTo>
                  <a:lnTo>
                    <a:pt x="15570" y="13258"/>
                  </a:lnTo>
                  <a:lnTo>
                    <a:pt x="15570" y="13131"/>
                  </a:lnTo>
                  <a:lnTo>
                    <a:pt x="14643" y="13131"/>
                  </a:lnTo>
                  <a:lnTo>
                    <a:pt x="14579" y="13004"/>
                  </a:lnTo>
                  <a:lnTo>
                    <a:pt x="14401" y="12877"/>
                  </a:lnTo>
                  <a:lnTo>
                    <a:pt x="14262" y="12877"/>
                  </a:lnTo>
                  <a:lnTo>
                    <a:pt x="14109" y="12750"/>
                  </a:lnTo>
                  <a:lnTo>
                    <a:pt x="13716" y="12750"/>
                  </a:lnTo>
                  <a:lnTo>
                    <a:pt x="13690" y="12877"/>
                  </a:lnTo>
                  <a:lnTo>
                    <a:pt x="13982" y="13004"/>
                  </a:lnTo>
                  <a:lnTo>
                    <a:pt x="14084" y="13258"/>
                  </a:lnTo>
                  <a:lnTo>
                    <a:pt x="14312" y="13385"/>
                  </a:lnTo>
                  <a:lnTo>
                    <a:pt x="14605" y="13512"/>
                  </a:lnTo>
                  <a:lnTo>
                    <a:pt x="14782" y="13639"/>
                  </a:lnTo>
                  <a:lnTo>
                    <a:pt x="15049" y="13639"/>
                  </a:lnTo>
                  <a:lnTo>
                    <a:pt x="15138" y="13766"/>
                  </a:lnTo>
                  <a:lnTo>
                    <a:pt x="15290" y="13766"/>
                  </a:lnTo>
                  <a:lnTo>
                    <a:pt x="15278" y="13893"/>
                  </a:lnTo>
                  <a:lnTo>
                    <a:pt x="15303" y="14020"/>
                  </a:lnTo>
                  <a:lnTo>
                    <a:pt x="14884" y="14020"/>
                  </a:lnTo>
                  <a:lnTo>
                    <a:pt x="14884" y="14147"/>
                  </a:lnTo>
                  <a:lnTo>
                    <a:pt x="14668" y="14274"/>
                  </a:lnTo>
                  <a:lnTo>
                    <a:pt x="14071" y="14274"/>
                  </a:lnTo>
                  <a:lnTo>
                    <a:pt x="14071" y="14401"/>
                  </a:lnTo>
                  <a:lnTo>
                    <a:pt x="14605" y="14401"/>
                  </a:lnTo>
                  <a:lnTo>
                    <a:pt x="15303" y="14274"/>
                  </a:lnTo>
                  <a:lnTo>
                    <a:pt x="15494" y="14274"/>
                  </a:lnTo>
                  <a:lnTo>
                    <a:pt x="15506" y="14401"/>
                  </a:lnTo>
                  <a:lnTo>
                    <a:pt x="15049" y="14401"/>
                  </a:lnTo>
                  <a:lnTo>
                    <a:pt x="14757" y="14439"/>
                  </a:lnTo>
                  <a:lnTo>
                    <a:pt x="14757" y="16052"/>
                  </a:lnTo>
                  <a:lnTo>
                    <a:pt x="14643" y="16179"/>
                  </a:lnTo>
                  <a:lnTo>
                    <a:pt x="14465" y="16179"/>
                  </a:lnTo>
                  <a:lnTo>
                    <a:pt x="14465" y="16306"/>
                  </a:lnTo>
                  <a:lnTo>
                    <a:pt x="14160" y="16306"/>
                  </a:lnTo>
                  <a:lnTo>
                    <a:pt x="14147" y="16179"/>
                  </a:lnTo>
                  <a:lnTo>
                    <a:pt x="14363" y="16179"/>
                  </a:lnTo>
                  <a:lnTo>
                    <a:pt x="14465" y="16306"/>
                  </a:lnTo>
                  <a:lnTo>
                    <a:pt x="14465" y="16179"/>
                  </a:lnTo>
                  <a:lnTo>
                    <a:pt x="14224" y="16052"/>
                  </a:lnTo>
                  <a:lnTo>
                    <a:pt x="14325" y="15798"/>
                  </a:lnTo>
                  <a:lnTo>
                    <a:pt x="14478" y="15684"/>
                  </a:lnTo>
                  <a:lnTo>
                    <a:pt x="14579" y="15925"/>
                  </a:lnTo>
                  <a:lnTo>
                    <a:pt x="14757" y="16052"/>
                  </a:lnTo>
                  <a:lnTo>
                    <a:pt x="14757" y="14439"/>
                  </a:lnTo>
                  <a:lnTo>
                    <a:pt x="14452" y="14465"/>
                  </a:lnTo>
                  <a:lnTo>
                    <a:pt x="14452" y="15671"/>
                  </a:lnTo>
                  <a:lnTo>
                    <a:pt x="14274" y="15544"/>
                  </a:lnTo>
                  <a:lnTo>
                    <a:pt x="14185" y="15290"/>
                  </a:lnTo>
                  <a:lnTo>
                    <a:pt x="14338" y="15417"/>
                  </a:lnTo>
                  <a:lnTo>
                    <a:pt x="14439" y="15621"/>
                  </a:lnTo>
                  <a:lnTo>
                    <a:pt x="14452" y="14465"/>
                  </a:lnTo>
                  <a:lnTo>
                    <a:pt x="13982" y="14503"/>
                  </a:lnTo>
                  <a:lnTo>
                    <a:pt x="13982" y="15417"/>
                  </a:lnTo>
                  <a:lnTo>
                    <a:pt x="13970" y="15671"/>
                  </a:lnTo>
                  <a:lnTo>
                    <a:pt x="13906" y="15544"/>
                  </a:lnTo>
                  <a:lnTo>
                    <a:pt x="13843" y="15671"/>
                  </a:lnTo>
                  <a:lnTo>
                    <a:pt x="13716" y="15671"/>
                  </a:lnTo>
                  <a:lnTo>
                    <a:pt x="13385" y="15798"/>
                  </a:lnTo>
                  <a:lnTo>
                    <a:pt x="13157" y="15925"/>
                  </a:lnTo>
                  <a:lnTo>
                    <a:pt x="13182" y="15798"/>
                  </a:lnTo>
                  <a:lnTo>
                    <a:pt x="13271" y="15671"/>
                  </a:lnTo>
                  <a:lnTo>
                    <a:pt x="13462" y="15544"/>
                  </a:lnTo>
                  <a:lnTo>
                    <a:pt x="13500" y="15417"/>
                  </a:lnTo>
                  <a:lnTo>
                    <a:pt x="13982" y="15417"/>
                  </a:lnTo>
                  <a:lnTo>
                    <a:pt x="13982" y="14503"/>
                  </a:lnTo>
                  <a:lnTo>
                    <a:pt x="13652" y="14528"/>
                  </a:lnTo>
                  <a:lnTo>
                    <a:pt x="13563" y="14655"/>
                  </a:lnTo>
                  <a:lnTo>
                    <a:pt x="13449" y="14782"/>
                  </a:lnTo>
                  <a:lnTo>
                    <a:pt x="13347" y="14655"/>
                  </a:lnTo>
                  <a:lnTo>
                    <a:pt x="13398" y="14782"/>
                  </a:lnTo>
                  <a:lnTo>
                    <a:pt x="13436" y="14909"/>
                  </a:lnTo>
                  <a:lnTo>
                    <a:pt x="13182" y="15036"/>
                  </a:lnTo>
                  <a:lnTo>
                    <a:pt x="13131" y="15417"/>
                  </a:lnTo>
                  <a:lnTo>
                    <a:pt x="13258" y="15417"/>
                  </a:lnTo>
                  <a:lnTo>
                    <a:pt x="13462" y="15290"/>
                  </a:lnTo>
                  <a:lnTo>
                    <a:pt x="13652" y="15290"/>
                  </a:lnTo>
                  <a:lnTo>
                    <a:pt x="13436" y="15417"/>
                  </a:lnTo>
                  <a:lnTo>
                    <a:pt x="13271" y="15417"/>
                  </a:lnTo>
                  <a:lnTo>
                    <a:pt x="13144" y="15544"/>
                  </a:lnTo>
                  <a:lnTo>
                    <a:pt x="13119" y="15417"/>
                  </a:lnTo>
                  <a:lnTo>
                    <a:pt x="12992" y="15290"/>
                  </a:lnTo>
                  <a:lnTo>
                    <a:pt x="12814" y="15290"/>
                  </a:lnTo>
                  <a:lnTo>
                    <a:pt x="12763" y="15163"/>
                  </a:lnTo>
                  <a:lnTo>
                    <a:pt x="12712" y="16306"/>
                  </a:lnTo>
                  <a:lnTo>
                    <a:pt x="12484" y="16433"/>
                  </a:lnTo>
                  <a:lnTo>
                    <a:pt x="12115" y="16687"/>
                  </a:lnTo>
                  <a:lnTo>
                    <a:pt x="11887" y="16687"/>
                  </a:lnTo>
                  <a:lnTo>
                    <a:pt x="11734" y="16814"/>
                  </a:lnTo>
                  <a:lnTo>
                    <a:pt x="11569" y="16814"/>
                  </a:lnTo>
                  <a:lnTo>
                    <a:pt x="11569" y="16687"/>
                  </a:lnTo>
                  <a:lnTo>
                    <a:pt x="11849" y="16560"/>
                  </a:lnTo>
                  <a:lnTo>
                    <a:pt x="11976" y="16560"/>
                  </a:lnTo>
                  <a:lnTo>
                    <a:pt x="12065" y="16433"/>
                  </a:lnTo>
                  <a:lnTo>
                    <a:pt x="12395" y="16433"/>
                  </a:lnTo>
                  <a:lnTo>
                    <a:pt x="12560" y="16306"/>
                  </a:lnTo>
                  <a:lnTo>
                    <a:pt x="12712" y="16306"/>
                  </a:lnTo>
                  <a:lnTo>
                    <a:pt x="12712" y="15163"/>
                  </a:lnTo>
                  <a:lnTo>
                    <a:pt x="12420" y="15036"/>
                  </a:lnTo>
                  <a:lnTo>
                    <a:pt x="12420" y="14909"/>
                  </a:lnTo>
                  <a:lnTo>
                    <a:pt x="12661" y="14782"/>
                  </a:lnTo>
                  <a:lnTo>
                    <a:pt x="12369" y="14782"/>
                  </a:lnTo>
                  <a:lnTo>
                    <a:pt x="12382" y="14655"/>
                  </a:lnTo>
                  <a:lnTo>
                    <a:pt x="12395" y="14528"/>
                  </a:lnTo>
                  <a:lnTo>
                    <a:pt x="12649" y="14528"/>
                  </a:lnTo>
                  <a:lnTo>
                    <a:pt x="12814" y="14401"/>
                  </a:lnTo>
                  <a:lnTo>
                    <a:pt x="12877" y="14274"/>
                  </a:lnTo>
                  <a:lnTo>
                    <a:pt x="13131" y="13766"/>
                  </a:lnTo>
                  <a:lnTo>
                    <a:pt x="13042" y="13639"/>
                  </a:lnTo>
                  <a:lnTo>
                    <a:pt x="12877" y="13512"/>
                  </a:lnTo>
                  <a:lnTo>
                    <a:pt x="12801" y="13766"/>
                  </a:lnTo>
                  <a:lnTo>
                    <a:pt x="12661" y="13766"/>
                  </a:lnTo>
                  <a:lnTo>
                    <a:pt x="12547" y="13639"/>
                  </a:lnTo>
                  <a:lnTo>
                    <a:pt x="12534" y="13512"/>
                  </a:lnTo>
                  <a:lnTo>
                    <a:pt x="12687" y="13512"/>
                  </a:lnTo>
                  <a:lnTo>
                    <a:pt x="12687" y="13639"/>
                  </a:lnTo>
                  <a:lnTo>
                    <a:pt x="12801" y="13766"/>
                  </a:lnTo>
                  <a:lnTo>
                    <a:pt x="12801" y="13487"/>
                  </a:lnTo>
                  <a:lnTo>
                    <a:pt x="12725" y="13258"/>
                  </a:lnTo>
                  <a:lnTo>
                    <a:pt x="13106" y="13258"/>
                  </a:lnTo>
                  <a:lnTo>
                    <a:pt x="12915" y="13004"/>
                  </a:lnTo>
                  <a:lnTo>
                    <a:pt x="12788" y="13004"/>
                  </a:lnTo>
                  <a:lnTo>
                    <a:pt x="12712" y="12750"/>
                  </a:lnTo>
                  <a:lnTo>
                    <a:pt x="12941" y="12750"/>
                  </a:lnTo>
                  <a:lnTo>
                    <a:pt x="13449" y="13131"/>
                  </a:lnTo>
                  <a:lnTo>
                    <a:pt x="13500" y="13258"/>
                  </a:lnTo>
                  <a:lnTo>
                    <a:pt x="13500" y="13385"/>
                  </a:lnTo>
                  <a:lnTo>
                    <a:pt x="13423" y="13258"/>
                  </a:lnTo>
                  <a:lnTo>
                    <a:pt x="13258" y="13258"/>
                  </a:lnTo>
                  <a:lnTo>
                    <a:pt x="13258" y="13385"/>
                  </a:lnTo>
                  <a:lnTo>
                    <a:pt x="13373" y="14020"/>
                  </a:lnTo>
                  <a:lnTo>
                    <a:pt x="13423" y="13893"/>
                  </a:lnTo>
                  <a:lnTo>
                    <a:pt x="13449" y="14020"/>
                  </a:lnTo>
                  <a:lnTo>
                    <a:pt x="13525" y="13893"/>
                  </a:lnTo>
                  <a:lnTo>
                    <a:pt x="13563" y="13639"/>
                  </a:lnTo>
                  <a:lnTo>
                    <a:pt x="13639" y="13512"/>
                  </a:lnTo>
                  <a:lnTo>
                    <a:pt x="13589" y="13258"/>
                  </a:lnTo>
                  <a:lnTo>
                    <a:pt x="13563" y="13131"/>
                  </a:lnTo>
                  <a:lnTo>
                    <a:pt x="13449" y="13004"/>
                  </a:lnTo>
                  <a:lnTo>
                    <a:pt x="13360" y="12877"/>
                  </a:lnTo>
                  <a:lnTo>
                    <a:pt x="13373" y="12750"/>
                  </a:lnTo>
                  <a:lnTo>
                    <a:pt x="13233" y="12750"/>
                  </a:lnTo>
                  <a:lnTo>
                    <a:pt x="13208" y="12623"/>
                  </a:lnTo>
                  <a:lnTo>
                    <a:pt x="13004" y="12496"/>
                  </a:lnTo>
                  <a:lnTo>
                    <a:pt x="13017" y="12369"/>
                  </a:lnTo>
                  <a:lnTo>
                    <a:pt x="12712" y="12369"/>
                  </a:lnTo>
                  <a:lnTo>
                    <a:pt x="12700" y="11226"/>
                  </a:lnTo>
                  <a:lnTo>
                    <a:pt x="12534" y="11226"/>
                  </a:lnTo>
                  <a:lnTo>
                    <a:pt x="12484" y="11099"/>
                  </a:lnTo>
                  <a:lnTo>
                    <a:pt x="12382" y="13004"/>
                  </a:lnTo>
                  <a:lnTo>
                    <a:pt x="12230" y="13004"/>
                  </a:lnTo>
                  <a:lnTo>
                    <a:pt x="12230" y="15798"/>
                  </a:lnTo>
                  <a:lnTo>
                    <a:pt x="12166" y="15925"/>
                  </a:lnTo>
                  <a:lnTo>
                    <a:pt x="12026" y="16052"/>
                  </a:lnTo>
                  <a:lnTo>
                    <a:pt x="11506" y="16052"/>
                  </a:lnTo>
                  <a:lnTo>
                    <a:pt x="11379" y="15925"/>
                  </a:lnTo>
                  <a:lnTo>
                    <a:pt x="11163" y="15798"/>
                  </a:lnTo>
                  <a:lnTo>
                    <a:pt x="11112" y="16560"/>
                  </a:lnTo>
                  <a:lnTo>
                    <a:pt x="11074" y="16687"/>
                  </a:lnTo>
                  <a:lnTo>
                    <a:pt x="10934" y="16687"/>
                  </a:lnTo>
                  <a:lnTo>
                    <a:pt x="10896" y="16814"/>
                  </a:lnTo>
                  <a:lnTo>
                    <a:pt x="10883" y="16687"/>
                  </a:lnTo>
                  <a:lnTo>
                    <a:pt x="10845" y="16814"/>
                  </a:lnTo>
                  <a:lnTo>
                    <a:pt x="10845" y="16687"/>
                  </a:lnTo>
                  <a:lnTo>
                    <a:pt x="10833" y="16560"/>
                  </a:lnTo>
                  <a:lnTo>
                    <a:pt x="10756" y="16433"/>
                  </a:lnTo>
                  <a:lnTo>
                    <a:pt x="10731" y="16306"/>
                  </a:lnTo>
                  <a:lnTo>
                    <a:pt x="10947" y="16560"/>
                  </a:lnTo>
                  <a:lnTo>
                    <a:pt x="11112" y="16560"/>
                  </a:lnTo>
                  <a:lnTo>
                    <a:pt x="11112" y="15760"/>
                  </a:lnTo>
                  <a:lnTo>
                    <a:pt x="10820" y="15798"/>
                  </a:lnTo>
                  <a:lnTo>
                    <a:pt x="10655" y="15544"/>
                  </a:lnTo>
                  <a:lnTo>
                    <a:pt x="10807" y="15417"/>
                  </a:lnTo>
                  <a:lnTo>
                    <a:pt x="10820" y="15036"/>
                  </a:lnTo>
                  <a:lnTo>
                    <a:pt x="11163" y="15163"/>
                  </a:lnTo>
                  <a:lnTo>
                    <a:pt x="11341" y="15163"/>
                  </a:lnTo>
                  <a:lnTo>
                    <a:pt x="11506" y="15036"/>
                  </a:lnTo>
                  <a:lnTo>
                    <a:pt x="11633" y="15163"/>
                  </a:lnTo>
                  <a:lnTo>
                    <a:pt x="11963" y="15417"/>
                  </a:lnTo>
                  <a:lnTo>
                    <a:pt x="12103" y="15544"/>
                  </a:lnTo>
                  <a:lnTo>
                    <a:pt x="12230" y="15798"/>
                  </a:lnTo>
                  <a:lnTo>
                    <a:pt x="12230" y="13004"/>
                  </a:lnTo>
                  <a:lnTo>
                    <a:pt x="12179" y="12877"/>
                  </a:lnTo>
                  <a:lnTo>
                    <a:pt x="12141" y="12750"/>
                  </a:lnTo>
                  <a:lnTo>
                    <a:pt x="12090" y="12877"/>
                  </a:lnTo>
                  <a:lnTo>
                    <a:pt x="12179" y="12242"/>
                  </a:lnTo>
                  <a:lnTo>
                    <a:pt x="12217" y="12115"/>
                  </a:lnTo>
                  <a:lnTo>
                    <a:pt x="12306" y="11976"/>
                  </a:lnTo>
                  <a:lnTo>
                    <a:pt x="12319" y="12369"/>
                  </a:lnTo>
                  <a:lnTo>
                    <a:pt x="12280" y="12750"/>
                  </a:lnTo>
                  <a:lnTo>
                    <a:pt x="12382" y="13004"/>
                  </a:lnTo>
                  <a:lnTo>
                    <a:pt x="12382" y="11036"/>
                  </a:lnTo>
                  <a:lnTo>
                    <a:pt x="12306" y="11226"/>
                  </a:lnTo>
                  <a:lnTo>
                    <a:pt x="12306" y="11734"/>
                  </a:lnTo>
                  <a:lnTo>
                    <a:pt x="12268" y="11226"/>
                  </a:lnTo>
                  <a:lnTo>
                    <a:pt x="12306" y="10998"/>
                  </a:lnTo>
                  <a:lnTo>
                    <a:pt x="12077" y="10718"/>
                  </a:lnTo>
                  <a:lnTo>
                    <a:pt x="12065" y="10591"/>
                  </a:lnTo>
                  <a:lnTo>
                    <a:pt x="11912" y="10337"/>
                  </a:lnTo>
                  <a:lnTo>
                    <a:pt x="11899" y="11607"/>
                  </a:lnTo>
                  <a:lnTo>
                    <a:pt x="11772" y="11099"/>
                  </a:lnTo>
                  <a:lnTo>
                    <a:pt x="11645" y="10972"/>
                  </a:lnTo>
                  <a:lnTo>
                    <a:pt x="11506" y="10845"/>
                  </a:lnTo>
                  <a:lnTo>
                    <a:pt x="11315" y="10845"/>
                  </a:lnTo>
                  <a:lnTo>
                    <a:pt x="11163" y="10756"/>
                  </a:lnTo>
                  <a:lnTo>
                    <a:pt x="11163" y="11099"/>
                  </a:lnTo>
                  <a:lnTo>
                    <a:pt x="11163" y="11226"/>
                  </a:lnTo>
                  <a:lnTo>
                    <a:pt x="10820" y="11226"/>
                  </a:lnTo>
                  <a:lnTo>
                    <a:pt x="10820" y="10972"/>
                  </a:lnTo>
                  <a:lnTo>
                    <a:pt x="10972" y="11099"/>
                  </a:lnTo>
                  <a:lnTo>
                    <a:pt x="11163" y="11099"/>
                  </a:lnTo>
                  <a:lnTo>
                    <a:pt x="11163" y="10756"/>
                  </a:lnTo>
                  <a:lnTo>
                    <a:pt x="10985" y="10591"/>
                  </a:lnTo>
                  <a:lnTo>
                    <a:pt x="10998" y="10464"/>
                  </a:lnTo>
                  <a:lnTo>
                    <a:pt x="10985" y="10337"/>
                  </a:lnTo>
                  <a:lnTo>
                    <a:pt x="11137" y="10464"/>
                  </a:lnTo>
                  <a:lnTo>
                    <a:pt x="11137" y="10337"/>
                  </a:lnTo>
                  <a:lnTo>
                    <a:pt x="11099" y="10210"/>
                  </a:lnTo>
                  <a:lnTo>
                    <a:pt x="11061" y="10083"/>
                  </a:lnTo>
                  <a:lnTo>
                    <a:pt x="11023" y="9956"/>
                  </a:lnTo>
                  <a:lnTo>
                    <a:pt x="10922" y="9829"/>
                  </a:lnTo>
                  <a:lnTo>
                    <a:pt x="10871" y="9702"/>
                  </a:lnTo>
                  <a:lnTo>
                    <a:pt x="11049" y="9829"/>
                  </a:lnTo>
                  <a:lnTo>
                    <a:pt x="11315" y="10337"/>
                  </a:lnTo>
                  <a:lnTo>
                    <a:pt x="11493" y="10591"/>
                  </a:lnTo>
                  <a:lnTo>
                    <a:pt x="11569" y="10718"/>
                  </a:lnTo>
                  <a:lnTo>
                    <a:pt x="11785" y="10845"/>
                  </a:lnTo>
                  <a:lnTo>
                    <a:pt x="11899" y="11607"/>
                  </a:lnTo>
                  <a:lnTo>
                    <a:pt x="11899" y="10337"/>
                  </a:lnTo>
                  <a:lnTo>
                    <a:pt x="11722" y="10337"/>
                  </a:lnTo>
                  <a:lnTo>
                    <a:pt x="11658" y="10210"/>
                  </a:lnTo>
                  <a:lnTo>
                    <a:pt x="11544" y="10083"/>
                  </a:lnTo>
                  <a:lnTo>
                    <a:pt x="11353" y="9702"/>
                  </a:lnTo>
                  <a:lnTo>
                    <a:pt x="11290" y="9448"/>
                  </a:lnTo>
                  <a:lnTo>
                    <a:pt x="11099" y="9321"/>
                  </a:lnTo>
                  <a:lnTo>
                    <a:pt x="11049" y="9194"/>
                  </a:lnTo>
                  <a:lnTo>
                    <a:pt x="10934" y="8940"/>
                  </a:lnTo>
                  <a:lnTo>
                    <a:pt x="10934" y="9321"/>
                  </a:lnTo>
                  <a:lnTo>
                    <a:pt x="10782" y="9321"/>
                  </a:lnTo>
                  <a:lnTo>
                    <a:pt x="10782" y="10210"/>
                  </a:lnTo>
                  <a:lnTo>
                    <a:pt x="10668" y="10083"/>
                  </a:lnTo>
                  <a:lnTo>
                    <a:pt x="10782" y="10210"/>
                  </a:lnTo>
                  <a:lnTo>
                    <a:pt x="10782" y="9321"/>
                  </a:lnTo>
                  <a:lnTo>
                    <a:pt x="10414" y="9321"/>
                  </a:lnTo>
                  <a:lnTo>
                    <a:pt x="10414" y="12369"/>
                  </a:lnTo>
                  <a:lnTo>
                    <a:pt x="10261" y="12242"/>
                  </a:lnTo>
                  <a:lnTo>
                    <a:pt x="10274" y="13893"/>
                  </a:lnTo>
                  <a:lnTo>
                    <a:pt x="10096" y="13766"/>
                  </a:lnTo>
                  <a:lnTo>
                    <a:pt x="9944" y="13766"/>
                  </a:lnTo>
                  <a:lnTo>
                    <a:pt x="9677" y="13512"/>
                  </a:lnTo>
                  <a:lnTo>
                    <a:pt x="9436" y="13131"/>
                  </a:lnTo>
                  <a:lnTo>
                    <a:pt x="9296" y="13004"/>
                  </a:lnTo>
                  <a:lnTo>
                    <a:pt x="9042" y="12115"/>
                  </a:lnTo>
                  <a:lnTo>
                    <a:pt x="9601" y="11734"/>
                  </a:lnTo>
                  <a:lnTo>
                    <a:pt x="9944" y="11353"/>
                  </a:lnTo>
                  <a:lnTo>
                    <a:pt x="10198" y="10718"/>
                  </a:lnTo>
                  <a:lnTo>
                    <a:pt x="10223" y="10845"/>
                  </a:lnTo>
                  <a:lnTo>
                    <a:pt x="10261" y="10718"/>
                  </a:lnTo>
                  <a:lnTo>
                    <a:pt x="10299" y="10845"/>
                  </a:lnTo>
                  <a:lnTo>
                    <a:pt x="10414" y="12369"/>
                  </a:lnTo>
                  <a:lnTo>
                    <a:pt x="10414" y="9321"/>
                  </a:lnTo>
                  <a:lnTo>
                    <a:pt x="10236" y="9410"/>
                  </a:lnTo>
                  <a:lnTo>
                    <a:pt x="10236" y="9956"/>
                  </a:lnTo>
                  <a:lnTo>
                    <a:pt x="10071" y="10083"/>
                  </a:lnTo>
                  <a:lnTo>
                    <a:pt x="10033" y="10210"/>
                  </a:lnTo>
                  <a:lnTo>
                    <a:pt x="9918" y="10972"/>
                  </a:lnTo>
                  <a:lnTo>
                    <a:pt x="9753" y="11226"/>
                  </a:lnTo>
                  <a:lnTo>
                    <a:pt x="9486" y="11353"/>
                  </a:lnTo>
                  <a:lnTo>
                    <a:pt x="9347" y="11353"/>
                  </a:lnTo>
                  <a:lnTo>
                    <a:pt x="9652" y="11099"/>
                  </a:lnTo>
                  <a:lnTo>
                    <a:pt x="9677" y="10972"/>
                  </a:lnTo>
                  <a:lnTo>
                    <a:pt x="9779" y="10845"/>
                  </a:lnTo>
                  <a:lnTo>
                    <a:pt x="9842" y="10337"/>
                  </a:lnTo>
                  <a:lnTo>
                    <a:pt x="9906" y="10210"/>
                  </a:lnTo>
                  <a:lnTo>
                    <a:pt x="10096" y="9956"/>
                  </a:lnTo>
                  <a:lnTo>
                    <a:pt x="10236" y="9956"/>
                  </a:lnTo>
                  <a:lnTo>
                    <a:pt x="10236" y="9410"/>
                  </a:lnTo>
                  <a:lnTo>
                    <a:pt x="9906" y="9702"/>
                  </a:lnTo>
                  <a:lnTo>
                    <a:pt x="9474" y="10591"/>
                  </a:lnTo>
                  <a:lnTo>
                    <a:pt x="9474" y="10845"/>
                  </a:lnTo>
                  <a:lnTo>
                    <a:pt x="9537" y="10972"/>
                  </a:lnTo>
                  <a:lnTo>
                    <a:pt x="9448" y="11099"/>
                  </a:lnTo>
                  <a:lnTo>
                    <a:pt x="9245" y="11099"/>
                  </a:lnTo>
                  <a:lnTo>
                    <a:pt x="9271" y="10845"/>
                  </a:lnTo>
                  <a:lnTo>
                    <a:pt x="9398" y="10591"/>
                  </a:lnTo>
                  <a:lnTo>
                    <a:pt x="8940" y="10337"/>
                  </a:lnTo>
                  <a:lnTo>
                    <a:pt x="8813" y="10337"/>
                  </a:lnTo>
                  <a:lnTo>
                    <a:pt x="8877" y="10210"/>
                  </a:lnTo>
                  <a:lnTo>
                    <a:pt x="9105" y="10210"/>
                  </a:lnTo>
                  <a:lnTo>
                    <a:pt x="9385" y="10083"/>
                  </a:lnTo>
                  <a:lnTo>
                    <a:pt x="9626" y="9829"/>
                  </a:lnTo>
                  <a:lnTo>
                    <a:pt x="9740" y="9702"/>
                  </a:lnTo>
                  <a:lnTo>
                    <a:pt x="9220" y="10083"/>
                  </a:lnTo>
                  <a:lnTo>
                    <a:pt x="9080" y="10083"/>
                  </a:lnTo>
                  <a:lnTo>
                    <a:pt x="8991" y="9956"/>
                  </a:lnTo>
                  <a:lnTo>
                    <a:pt x="9017" y="9194"/>
                  </a:lnTo>
                  <a:lnTo>
                    <a:pt x="9118" y="9067"/>
                  </a:lnTo>
                  <a:lnTo>
                    <a:pt x="9156" y="9194"/>
                  </a:lnTo>
                  <a:lnTo>
                    <a:pt x="9194" y="9321"/>
                  </a:lnTo>
                  <a:lnTo>
                    <a:pt x="9296" y="9448"/>
                  </a:lnTo>
                  <a:lnTo>
                    <a:pt x="9652" y="9321"/>
                  </a:lnTo>
                  <a:lnTo>
                    <a:pt x="9728" y="9194"/>
                  </a:lnTo>
                  <a:lnTo>
                    <a:pt x="9867" y="9194"/>
                  </a:lnTo>
                  <a:lnTo>
                    <a:pt x="9880" y="9067"/>
                  </a:lnTo>
                  <a:lnTo>
                    <a:pt x="10401" y="8940"/>
                  </a:lnTo>
                  <a:lnTo>
                    <a:pt x="10502" y="8813"/>
                  </a:lnTo>
                  <a:lnTo>
                    <a:pt x="10693" y="8813"/>
                  </a:lnTo>
                  <a:lnTo>
                    <a:pt x="10833" y="8940"/>
                  </a:lnTo>
                  <a:lnTo>
                    <a:pt x="10833" y="9067"/>
                  </a:lnTo>
                  <a:lnTo>
                    <a:pt x="10566" y="9067"/>
                  </a:lnTo>
                  <a:lnTo>
                    <a:pt x="9728" y="9448"/>
                  </a:lnTo>
                  <a:lnTo>
                    <a:pt x="10668" y="9194"/>
                  </a:lnTo>
                  <a:lnTo>
                    <a:pt x="10909" y="9194"/>
                  </a:lnTo>
                  <a:lnTo>
                    <a:pt x="10934" y="9321"/>
                  </a:lnTo>
                  <a:lnTo>
                    <a:pt x="10934" y="8940"/>
                  </a:lnTo>
                  <a:lnTo>
                    <a:pt x="10871" y="8813"/>
                  </a:lnTo>
                  <a:lnTo>
                    <a:pt x="11214" y="8966"/>
                  </a:lnTo>
                  <a:lnTo>
                    <a:pt x="11353" y="9067"/>
                  </a:lnTo>
                  <a:lnTo>
                    <a:pt x="11722" y="9575"/>
                  </a:lnTo>
                  <a:lnTo>
                    <a:pt x="11861" y="9702"/>
                  </a:lnTo>
                  <a:lnTo>
                    <a:pt x="11963" y="9906"/>
                  </a:lnTo>
                  <a:lnTo>
                    <a:pt x="11988" y="10071"/>
                  </a:lnTo>
                  <a:lnTo>
                    <a:pt x="12179" y="10198"/>
                  </a:lnTo>
                  <a:lnTo>
                    <a:pt x="12319" y="10337"/>
                  </a:lnTo>
                  <a:lnTo>
                    <a:pt x="12585" y="10337"/>
                  </a:lnTo>
                  <a:lnTo>
                    <a:pt x="12636" y="10210"/>
                  </a:lnTo>
                  <a:lnTo>
                    <a:pt x="12573" y="10426"/>
                  </a:lnTo>
                  <a:lnTo>
                    <a:pt x="12407" y="10439"/>
                  </a:lnTo>
                  <a:lnTo>
                    <a:pt x="12230" y="10325"/>
                  </a:lnTo>
                  <a:lnTo>
                    <a:pt x="12179" y="10198"/>
                  </a:lnTo>
                  <a:lnTo>
                    <a:pt x="12141" y="10350"/>
                  </a:lnTo>
                  <a:lnTo>
                    <a:pt x="12293" y="10502"/>
                  </a:lnTo>
                  <a:lnTo>
                    <a:pt x="12433" y="10528"/>
                  </a:lnTo>
                  <a:lnTo>
                    <a:pt x="12560" y="10502"/>
                  </a:lnTo>
                  <a:lnTo>
                    <a:pt x="12471" y="10731"/>
                  </a:lnTo>
                  <a:lnTo>
                    <a:pt x="12611" y="10807"/>
                  </a:lnTo>
                  <a:lnTo>
                    <a:pt x="12674" y="10629"/>
                  </a:lnTo>
                  <a:lnTo>
                    <a:pt x="12776" y="10452"/>
                  </a:lnTo>
                  <a:lnTo>
                    <a:pt x="12712" y="10312"/>
                  </a:lnTo>
                  <a:lnTo>
                    <a:pt x="12560" y="9829"/>
                  </a:lnTo>
                  <a:lnTo>
                    <a:pt x="12547" y="9575"/>
                  </a:lnTo>
                  <a:lnTo>
                    <a:pt x="12484" y="9448"/>
                  </a:lnTo>
                  <a:lnTo>
                    <a:pt x="12192" y="9575"/>
                  </a:lnTo>
                  <a:lnTo>
                    <a:pt x="12077" y="9448"/>
                  </a:lnTo>
                  <a:lnTo>
                    <a:pt x="11785" y="9321"/>
                  </a:lnTo>
                  <a:lnTo>
                    <a:pt x="11595" y="9194"/>
                  </a:lnTo>
                  <a:lnTo>
                    <a:pt x="11125" y="8813"/>
                  </a:lnTo>
                  <a:lnTo>
                    <a:pt x="11239" y="8559"/>
                  </a:lnTo>
                  <a:lnTo>
                    <a:pt x="11328" y="8305"/>
                  </a:lnTo>
                  <a:lnTo>
                    <a:pt x="11531" y="8178"/>
                  </a:lnTo>
                  <a:lnTo>
                    <a:pt x="11455" y="8051"/>
                  </a:lnTo>
                  <a:lnTo>
                    <a:pt x="10972" y="7670"/>
                  </a:lnTo>
                  <a:lnTo>
                    <a:pt x="10490" y="7797"/>
                  </a:lnTo>
                  <a:lnTo>
                    <a:pt x="10363" y="7797"/>
                  </a:lnTo>
                  <a:lnTo>
                    <a:pt x="10020" y="7924"/>
                  </a:lnTo>
                  <a:lnTo>
                    <a:pt x="10668" y="7797"/>
                  </a:lnTo>
                  <a:lnTo>
                    <a:pt x="10820" y="7797"/>
                  </a:lnTo>
                  <a:lnTo>
                    <a:pt x="10795" y="7924"/>
                  </a:lnTo>
                  <a:lnTo>
                    <a:pt x="10350" y="8051"/>
                  </a:lnTo>
                  <a:lnTo>
                    <a:pt x="10134" y="8178"/>
                  </a:lnTo>
                  <a:lnTo>
                    <a:pt x="9906" y="8255"/>
                  </a:lnTo>
                  <a:lnTo>
                    <a:pt x="9906" y="8686"/>
                  </a:lnTo>
                  <a:lnTo>
                    <a:pt x="9715" y="9067"/>
                  </a:lnTo>
                  <a:lnTo>
                    <a:pt x="9486" y="9067"/>
                  </a:lnTo>
                  <a:lnTo>
                    <a:pt x="9296" y="8940"/>
                  </a:lnTo>
                  <a:lnTo>
                    <a:pt x="9169" y="8813"/>
                  </a:lnTo>
                  <a:lnTo>
                    <a:pt x="9029" y="8813"/>
                  </a:lnTo>
                  <a:lnTo>
                    <a:pt x="8991" y="8686"/>
                  </a:lnTo>
                  <a:lnTo>
                    <a:pt x="9029" y="8178"/>
                  </a:lnTo>
                  <a:lnTo>
                    <a:pt x="9296" y="8432"/>
                  </a:lnTo>
                  <a:lnTo>
                    <a:pt x="9347" y="8572"/>
                  </a:lnTo>
                  <a:lnTo>
                    <a:pt x="9563" y="8686"/>
                  </a:lnTo>
                  <a:lnTo>
                    <a:pt x="9690" y="8559"/>
                  </a:lnTo>
                  <a:lnTo>
                    <a:pt x="9906" y="8686"/>
                  </a:lnTo>
                  <a:lnTo>
                    <a:pt x="9906" y="8255"/>
                  </a:lnTo>
                  <a:lnTo>
                    <a:pt x="9702" y="8305"/>
                  </a:lnTo>
                  <a:lnTo>
                    <a:pt x="9423" y="8305"/>
                  </a:lnTo>
                  <a:lnTo>
                    <a:pt x="9169" y="8178"/>
                  </a:lnTo>
                  <a:lnTo>
                    <a:pt x="9169" y="8051"/>
                  </a:lnTo>
                  <a:lnTo>
                    <a:pt x="9309" y="8178"/>
                  </a:lnTo>
                  <a:lnTo>
                    <a:pt x="9525" y="8178"/>
                  </a:lnTo>
                  <a:lnTo>
                    <a:pt x="9817" y="8051"/>
                  </a:lnTo>
                  <a:lnTo>
                    <a:pt x="9956" y="7924"/>
                  </a:lnTo>
                  <a:lnTo>
                    <a:pt x="10045" y="7797"/>
                  </a:lnTo>
                  <a:lnTo>
                    <a:pt x="9423" y="8051"/>
                  </a:lnTo>
                  <a:lnTo>
                    <a:pt x="9004" y="7924"/>
                  </a:lnTo>
                  <a:lnTo>
                    <a:pt x="8966" y="7797"/>
                  </a:lnTo>
                  <a:lnTo>
                    <a:pt x="8928" y="7670"/>
                  </a:lnTo>
                  <a:lnTo>
                    <a:pt x="9347" y="7797"/>
                  </a:lnTo>
                  <a:lnTo>
                    <a:pt x="9563" y="7797"/>
                  </a:lnTo>
                  <a:lnTo>
                    <a:pt x="9690" y="7670"/>
                  </a:lnTo>
                  <a:lnTo>
                    <a:pt x="10274" y="7543"/>
                  </a:lnTo>
                  <a:lnTo>
                    <a:pt x="10845" y="7416"/>
                  </a:lnTo>
                  <a:lnTo>
                    <a:pt x="11417" y="7289"/>
                  </a:lnTo>
                  <a:lnTo>
                    <a:pt x="9779" y="7302"/>
                  </a:lnTo>
                  <a:lnTo>
                    <a:pt x="9588" y="7302"/>
                  </a:lnTo>
                  <a:lnTo>
                    <a:pt x="8902" y="7543"/>
                  </a:lnTo>
                  <a:lnTo>
                    <a:pt x="8978" y="7289"/>
                  </a:lnTo>
                  <a:lnTo>
                    <a:pt x="8991" y="7035"/>
                  </a:lnTo>
                  <a:lnTo>
                    <a:pt x="8978" y="6781"/>
                  </a:lnTo>
                  <a:lnTo>
                    <a:pt x="9131" y="6781"/>
                  </a:lnTo>
                  <a:lnTo>
                    <a:pt x="9334" y="6908"/>
                  </a:lnTo>
                  <a:lnTo>
                    <a:pt x="9626" y="6908"/>
                  </a:lnTo>
                  <a:lnTo>
                    <a:pt x="9931" y="6781"/>
                  </a:lnTo>
                  <a:lnTo>
                    <a:pt x="10274" y="6781"/>
                  </a:lnTo>
                  <a:lnTo>
                    <a:pt x="10655" y="6654"/>
                  </a:lnTo>
                  <a:lnTo>
                    <a:pt x="10871" y="6654"/>
                  </a:lnTo>
                  <a:lnTo>
                    <a:pt x="10909" y="6781"/>
                  </a:lnTo>
                  <a:lnTo>
                    <a:pt x="11493" y="6781"/>
                  </a:lnTo>
                  <a:lnTo>
                    <a:pt x="11569" y="6654"/>
                  </a:lnTo>
                  <a:lnTo>
                    <a:pt x="11798" y="6654"/>
                  </a:lnTo>
                  <a:lnTo>
                    <a:pt x="11722" y="6781"/>
                  </a:lnTo>
                  <a:lnTo>
                    <a:pt x="11658" y="6908"/>
                  </a:lnTo>
                  <a:lnTo>
                    <a:pt x="11684" y="7289"/>
                  </a:lnTo>
                  <a:lnTo>
                    <a:pt x="11709" y="7416"/>
                  </a:lnTo>
                  <a:lnTo>
                    <a:pt x="11557" y="7543"/>
                  </a:lnTo>
                  <a:lnTo>
                    <a:pt x="11645" y="7670"/>
                  </a:lnTo>
                  <a:lnTo>
                    <a:pt x="11684" y="7543"/>
                  </a:lnTo>
                  <a:lnTo>
                    <a:pt x="11861" y="7416"/>
                  </a:lnTo>
                  <a:lnTo>
                    <a:pt x="11861" y="7670"/>
                  </a:lnTo>
                  <a:lnTo>
                    <a:pt x="11455" y="8051"/>
                  </a:lnTo>
                  <a:lnTo>
                    <a:pt x="11633" y="8051"/>
                  </a:lnTo>
                  <a:lnTo>
                    <a:pt x="11747" y="7924"/>
                  </a:lnTo>
                  <a:lnTo>
                    <a:pt x="11785" y="7797"/>
                  </a:lnTo>
                  <a:lnTo>
                    <a:pt x="11963" y="7924"/>
                  </a:lnTo>
                  <a:lnTo>
                    <a:pt x="12001" y="8432"/>
                  </a:lnTo>
                  <a:lnTo>
                    <a:pt x="11785" y="8432"/>
                  </a:lnTo>
                  <a:lnTo>
                    <a:pt x="11633" y="8686"/>
                  </a:lnTo>
                  <a:lnTo>
                    <a:pt x="12077" y="8940"/>
                  </a:lnTo>
                  <a:lnTo>
                    <a:pt x="12192" y="9067"/>
                  </a:lnTo>
                  <a:lnTo>
                    <a:pt x="12065" y="9067"/>
                  </a:lnTo>
                  <a:lnTo>
                    <a:pt x="12115" y="9194"/>
                  </a:lnTo>
                  <a:lnTo>
                    <a:pt x="12217" y="9067"/>
                  </a:lnTo>
                  <a:lnTo>
                    <a:pt x="12382" y="9067"/>
                  </a:lnTo>
                  <a:lnTo>
                    <a:pt x="12420" y="9194"/>
                  </a:lnTo>
                  <a:lnTo>
                    <a:pt x="12344" y="8432"/>
                  </a:lnTo>
                  <a:lnTo>
                    <a:pt x="12217" y="8432"/>
                  </a:lnTo>
                  <a:lnTo>
                    <a:pt x="12217" y="8178"/>
                  </a:lnTo>
                  <a:lnTo>
                    <a:pt x="12179" y="8051"/>
                  </a:lnTo>
                  <a:lnTo>
                    <a:pt x="12090" y="7924"/>
                  </a:lnTo>
                  <a:lnTo>
                    <a:pt x="11988" y="7797"/>
                  </a:lnTo>
                  <a:lnTo>
                    <a:pt x="12026" y="7543"/>
                  </a:lnTo>
                  <a:lnTo>
                    <a:pt x="12128" y="7670"/>
                  </a:lnTo>
                  <a:lnTo>
                    <a:pt x="12153" y="7797"/>
                  </a:lnTo>
                  <a:lnTo>
                    <a:pt x="12293" y="8051"/>
                  </a:lnTo>
                  <a:lnTo>
                    <a:pt x="12750" y="8051"/>
                  </a:lnTo>
                  <a:lnTo>
                    <a:pt x="12750" y="8178"/>
                  </a:lnTo>
                  <a:lnTo>
                    <a:pt x="12661" y="8305"/>
                  </a:lnTo>
                  <a:lnTo>
                    <a:pt x="13106" y="8305"/>
                  </a:lnTo>
                  <a:lnTo>
                    <a:pt x="13195" y="8559"/>
                  </a:lnTo>
                  <a:lnTo>
                    <a:pt x="13284" y="8432"/>
                  </a:lnTo>
                  <a:lnTo>
                    <a:pt x="13474" y="8559"/>
                  </a:lnTo>
                  <a:lnTo>
                    <a:pt x="13322" y="8559"/>
                  </a:lnTo>
                  <a:lnTo>
                    <a:pt x="13296" y="8686"/>
                  </a:lnTo>
                  <a:lnTo>
                    <a:pt x="13538" y="8686"/>
                  </a:lnTo>
                  <a:lnTo>
                    <a:pt x="13893" y="8813"/>
                  </a:lnTo>
                  <a:lnTo>
                    <a:pt x="13817" y="9067"/>
                  </a:lnTo>
                  <a:lnTo>
                    <a:pt x="13576" y="9194"/>
                  </a:lnTo>
                  <a:lnTo>
                    <a:pt x="13385" y="8940"/>
                  </a:lnTo>
                  <a:lnTo>
                    <a:pt x="12814" y="8940"/>
                  </a:lnTo>
                  <a:lnTo>
                    <a:pt x="12738" y="9194"/>
                  </a:lnTo>
                  <a:lnTo>
                    <a:pt x="13487" y="9194"/>
                  </a:lnTo>
                  <a:lnTo>
                    <a:pt x="14262" y="9321"/>
                  </a:lnTo>
                  <a:lnTo>
                    <a:pt x="14109" y="9347"/>
                  </a:lnTo>
                  <a:lnTo>
                    <a:pt x="13919" y="9296"/>
                  </a:lnTo>
                  <a:lnTo>
                    <a:pt x="13779" y="9347"/>
                  </a:lnTo>
                  <a:lnTo>
                    <a:pt x="14312" y="9398"/>
                  </a:lnTo>
                  <a:lnTo>
                    <a:pt x="14566" y="9372"/>
                  </a:lnTo>
                  <a:lnTo>
                    <a:pt x="15062" y="9194"/>
                  </a:lnTo>
                  <a:lnTo>
                    <a:pt x="15087" y="9321"/>
                  </a:lnTo>
                  <a:lnTo>
                    <a:pt x="14871" y="9321"/>
                  </a:lnTo>
                  <a:lnTo>
                    <a:pt x="14744" y="9575"/>
                  </a:lnTo>
                  <a:lnTo>
                    <a:pt x="15138" y="9448"/>
                  </a:lnTo>
                  <a:lnTo>
                    <a:pt x="15557" y="9575"/>
                  </a:lnTo>
                  <a:lnTo>
                    <a:pt x="15925" y="9575"/>
                  </a:lnTo>
                  <a:lnTo>
                    <a:pt x="15735" y="9702"/>
                  </a:lnTo>
                  <a:lnTo>
                    <a:pt x="15925" y="9829"/>
                  </a:lnTo>
                  <a:lnTo>
                    <a:pt x="17564" y="9829"/>
                  </a:lnTo>
                  <a:lnTo>
                    <a:pt x="17564" y="9702"/>
                  </a:lnTo>
                  <a:lnTo>
                    <a:pt x="17526" y="9575"/>
                  </a:lnTo>
                  <a:lnTo>
                    <a:pt x="17538" y="9702"/>
                  </a:lnTo>
                  <a:lnTo>
                    <a:pt x="16637" y="9702"/>
                  </a:lnTo>
                  <a:lnTo>
                    <a:pt x="16713" y="9575"/>
                  </a:lnTo>
                  <a:lnTo>
                    <a:pt x="17589" y="9448"/>
                  </a:lnTo>
                  <a:lnTo>
                    <a:pt x="17221" y="9321"/>
                  </a:lnTo>
                  <a:lnTo>
                    <a:pt x="16370" y="9321"/>
                  </a:lnTo>
                  <a:lnTo>
                    <a:pt x="16408" y="9194"/>
                  </a:lnTo>
                  <a:lnTo>
                    <a:pt x="16548" y="9194"/>
                  </a:lnTo>
                  <a:lnTo>
                    <a:pt x="16573" y="9067"/>
                  </a:lnTo>
                  <a:lnTo>
                    <a:pt x="16167" y="9067"/>
                  </a:lnTo>
                  <a:lnTo>
                    <a:pt x="16192" y="8940"/>
                  </a:lnTo>
                  <a:lnTo>
                    <a:pt x="16776" y="8940"/>
                  </a:lnTo>
                  <a:lnTo>
                    <a:pt x="16802" y="8813"/>
                  </a:lnTo>
                  <a:lnTo>
                    <a:pt x="16611" y="8813"/>
                  </a:lnTo>
                  <a:lnTo>
                    <a:pt x="16535" y="8686"/>
                  </a:lnTo>
                  <a:lnTo>
                    <a:pt x="16408" y="8305"/>
                  </a:lnTo>
                  <a:lnTo>
                    <a:pt x="16357" y="8178"/>
                  </a:lnTo>
                  <a:lnTo>
                    <a:pt x="16103" y="8178"/>
                  </a:lnTo>
                  <a:lnTo>
                    <a:pt x="16103" y="8051"/>
                  </a:lnTo>
                  <a:lnTo>
                    <a:pt x="16027" y="7924"/>
                  </a:lnTo>
                  <a:lnTo>
                    <a:pt x="15989" y="8051"/>
                  </a:lnTo>
                  <a:lnTo>
                    <a:pt x="15824" y="8178"/>
                  </a:lnTo>
                  <a:lnTo>
                    <a:pt x="15989" y="8178"/>
                  </a:lnTo>
                  <a:lnTo>
                    <a:pt x="16357" y="8305"/>
                  </a:lnTo>
                  <a:lnTo>
                    <a:pt x="15938" y="8305"/>
                  </a:lnTo>
                  <a:lnTo>
                    <a:pt x="16230" y="8432"/>
                  </a:lnTo>
                  <a:lnTo>
                    <a:pt x="16294" y="8559"/>
                  </a:lnTo>
                  <a:lnTo>
                    <a:pt x="15849" y="8432"/>
                  </a:lnTo>
                  <a:lnTo>
                    <a:pt x="15824" y="8559"/>
                  </a:lnTo>
                  <a:lnTo>
                    <a:pt x="16002" y="8813"/>
                  </a:lnTo>
                  <a:lnTo>
                    <a:pt x="15227" y="8813"/>
                  </a:lnTo>
                  <a:lnTo>
                    <a:pt x="14770" y="8686"/>
                  </a:lnTo>
                  <a:lnTo>
                    <a:pt x="14706" y="8432"/>
                  </a:lnTo>
                  <a:lnTo>
                    <a:pt x="14427" y="8305"/>
                  </a:lnTo>
                  <a:lnTo>
                    <a:pt x="14287" y="8178"/>
                  </a:lnTo>
                  <a:lnTo>
                    <a:pt x="13944" y="8051"/>
                  </a:lnTo>
                  <a:lnTo>
                    <a:pt x="13601" y="7924"/>
                  </a:lnTo>
                  <a:lnTo>
                    <a:pt x="13601" y="7797"/>
                  </a:lnTo>
                  <a:lnTo>
                    <a:pt x="13385" y="7670"/>
                  </a:lnTo>
                  <a:lnTo>
                    <a:pt x="13246" y="7670"/>
                  </a:lnTo>
                  <a:lnTo>
                    <a:pt x="13093" y="7543"/>
                  </a:lnTo>
                  <a:lnTo>
                    <a:pt x="13042" y="7416"/>
                  </a:lnTo>
                  <a:lnTo>
                    <a:pt x="12954" y="7289"/>
                  </a:lnTo>
                  <a:lnTo>
                    <a:pt x="12890" y="7162"/>
                  </a:lnTo>
                  <a:lnTo>
                    <a:pt x="12712" y="7162"/>
                  </a:lnTo>
                  <a:lnTo>
                    <a:pt x="12395" y="6908"/>
                  </a:lnTo>
                  <a:lnTo>
                    <a:pt x="12357" y="6781"/>
                  </a:lnTo>
                  <a:lnTo>
                    <a:pt x="12090" y="6527"/>
                  </a:lnTo>
                  <a:lnTo>
                    <a:pt x="12052" y="6400"/>
                  </a:lnTo>
                  <a:lnTo>
                    <a:pt x="11950" y="5892"/>
                  </a:lnTo>
                  <a:lnTo>
                    <a:pt x="11798" y="6273"/>
                  </a:lnTo>
                  <a:lnTo>
                    <a:pt x="11709" y="6400"/>
                  </a:lnTo>
                  <a:lnTo>
                    <a:pt x="11734" y="6527"/>
                  </a:lnTo>
                  <a:lnTo>
                    <a:pt x="11442" y="6654"/>
                  </a:lnTo>
                  <a:lnTo>
                    <a:pt x="11112" y="6527"/>
                  </a:lnTo>
                  <a:lnTo>
                    <a:pt x="10795" y="6527"/>
                  </a:lnTo>
                  <a:lnTo>
                    <a:pt x="10718" y="6400"/>
                  </a:lnTo>
                  <a:lnTo>
                    <a:pt x="10541" y="6400"/>
                  </a:lnTo>
                  <a:lnTo>
                    <a:pt x="10528" y="6527"/>
                  </a:lnTo>
                  <a:lnTo>
                    <a:pt x="10274" y="6400"/>
                  </a:lnTo>
                  <a:lnTo>
                    <a:pt x="10121" y="6527"/>
                  </a:lnTo>
                  <a:lnTo>
                    <a:pt x="9232" y="6527"/>
                  </a:lnTo>
                  <a:lnTo>
                    <a:pt x="9131" y="6400"/>
                  </a:lnTo>
                  <a:lnTo>
                    <a:pt x="9080" y="5638"/>
                  </a:lnTo>
                  <a:lnTo>
                    <a:pt x="8851" y="5638"/>
                  </a:lnTo>
                  <a:lnTo>
                    <a:pt x="8851" y="6400"/>
                  </a:lnTo>
                  <a:lnTo>
                    <a:pt x="8724" y="6527"/>
                  </a:lnTo>
                  <a:lnTo>
                    <a:pt x="8686" y="8051"/>
                  </a:lnTo>
                  <a:lnTo>
                    <a:pt x="8686" y="8178"/>
                  </a:lnTo>
                  <a:lnTo>
                    <a:pt x="7835" y="8178"/>
                  </a:lnTo>
                  <a:lnTo>
                    <a:pt x="7950" y="8051"/>
                  </a:lnTo>
                  <a:lnTo>
                    <a:pt x="8686" y="8051"/>
                  </a:lnTo>
                  <a:lnTo>
                    <a:pt x="8686" y="6553"/>
                  </a:lnTo>
                  <a:lnTo>
                    <a:pt x="8521" y="6629"/>
                  </a:lnTo>
                  <a:lnTo>
                    <a:pt x="8521" y="7924"/>
                  </a:lnTo>
                  <a:lnTo>
                    <a:pt x="8166" y="7924"/>
                  </a:lnTo>
                  <a:lnTo>
                    <a:pt x="8255" y="7797"/>
                  </a:lnTo>
                  <a:lnTo>
                    <a:pt x="8521" y="7924"/>
                  </a:lnTo>
                  <a:lnTo>
                    <a:pt x="8521" y="6629"/>
                  </a:lnTo>
                  <a:lnTo>
                    <a:pt x="8445" y="6781"/>
                  </a:lnTo>
                  <a:lnTo>
                    <a:pt x="8293" y="6781"/>
                  </a:lnTo>
                  <a:lnTo>
                    <a:pt x="7912" y="7289"/>
                  </a:lnTo>
                  <a:lnTo>
                    <a:pt x="7975" y="6908"/>
                  </a:lnTo>
                  <a:lnTo>
                    <a:pt x="8089" y="6781"/>
                  </a:lnTo>
                  <a:lnTo>
                    <a:pt x="7721" y="6908"/>
                  </a:lnTo>
                  <a:lnTo>
                    <a:pt x="7658" y="7416"/>
                  </a:lnTo>
                  <a:lnTo>
                    <a:pt x="7531" y="7670"/>
                  </a:lnTo>
                  <a:lnTo>
                    <a:pt x="7442" y="7797"/>
                  </a:lnTo>
                  <a:lnTo>
                    <a:pt x="7099" y="8051"/>
                  </a:lnTo>
                  <a:lnTo>
                    <a:pt x="6959" y="8178"/>
                  </a:lnTo>
                  <a:lnTo>
                    <a:pt x="6832" y="8178"/>
                  </a:lnTo>
                  <a:lnTo>
                    <a:pt x="6781" y="8305"/>
                  </a:lnTo>
                  <a:lnTo>
                    <a:pt x="6616" y="8305"/>
                  </a:lnTo>
                  <a:lnTo>
                    <a:pt x="6604" y="8178"/>
                  </a:lnTo>
                  <a:lnTo>
                    <a:pt x="6527" y="8305"/>
                  </a:lnTo>
                  <a:lnTo>
                    <a:pt x="6540" y="8432"/>
                  </a:lnTo>
                  <a:lnTo>
                    <a:pt x="6375" y="8559"/>
                  </a:lnTo>
                  <a:lnTo>
                    <a:pt x="7124" y="8547"/>
                  </a:lnTo>
                  <a:lnTo>
                    <a:pt x="7493" y="8305"/>
                  </a:lnTo>
                  <a:lnTo>
                    <a:pt x="8331" y="8432"/>
                  </a:lnTo>
                  <a:lnTo>
                    <a:pt x="8686" y="8318"/>
                  </a:lnTo>
                  <a:lnTo>
                    <a:pt x="8686" y="8547"/>
                  </a:lnTo>
                  <a:lnTo>
                    <a:pt x="8458" y="8432"/>
                  </a:lnTo>
                  <a:lnTo>
                    <a:pt x="8216" y="8559"/>
                  </a:lnTo>
                  <a:lnTo>
                    <a:pt x="6375" y="8559"/>
                  </a:lnTo>
                  <a:lnTo>
                    <a:pt x="6197" y="8559"/>
                  </a:lnTo>
                  <a:lnTo>
                    <a:pt x="6134" y="8686"/>
                  </a:lnTo>
                  <a:lnTo>
                    <a:pt x="5981" y="8940"/>
                  </a:lnTo>
                  <a:lnTo>
                    <a:pt x="5816" y="8940"/>
                  </a:lnTo>
                  <a:lnTo>
                    <a:pt x="5334" y="9194"/>
                  </a:lnTo>
                  <a:lnTo>
                    <a:pt x="5308" y="9067"/>
                  </a:lnTo>
                  <a:lnTo>
                    <a:pt x="5384" y="8940"/>
                  </a:lnTo>
                  <a:lnTo>
                    <a:pt x="5715" y="8940"/>
                  </a:lnTo>
                  <a:lnTo>
                    <a:pt x="5588" y="8813"/>
                  </a:lnTo>
                  <a:lnTo>
                    <a:pt x="5956" y="8686"/>
                  </a:lnTo>
                  <a:lnTo>
                    <a:pt x="6019" y="8559"/>
                  </a:lnTo>
                  <a:lnTo>
                    <a:pt x="6019" y="8432"/>
                  </a:lnTo>
                  <a:lnTo>
                    <a:pt x="5727" y="8686"/>
                  </a:lnTo>
                  <a:lnTo>
                    <a:pt x="5410" y="8686"/>
                  </a:lnTo>
                  <a:lnTo>
                    <a:pt x="5372" y="8559"/>
                  </a:lnTo>
                  <a:lnTo>
                    <a:pt x="5295" y="8940"/>
                  </a:lnTo>
                  <a:lnTo>
                    <a:pt x="5232" y="9067"/>
                  </a:lnTo>
                  <a:lnTo>
                    <a:pt x="5168" y="9194"/>
                  </a:lnTo>
                  <a:lnTo>
                    <a:pt x="5080" y="9067"/>
                  </a:lnTo>
                  <a:lnTo>
                    <a:pt x="4902" y="9067"/>
                  </a:lnTo>
                  <a:lnTo>
                    <a:pt x="4953" y="8940"/>
                  </a:lnTo>
                  <a:lnTo>
                    <a:pt x="5041" y="8813"/>
                  </a:lnTo>
                  <a:lnTo>
                    <a:pt x="5118" y="8940"/>
                  </a:lnTo>
                  <a:lnTo>
                    <a:pt x="5295" y="8940"/>
                  </a:lnTo>
                  <a:lnTo>
                    <a:pt x="5295" y="8572"/>
                  </a:lnTo>
                  <a:lnTo>
                    <a:pt x="5080" y="8686"/>
                  </a:lnTo>
                  <a:lnTo>
                    <a:pt x="4953" y="8585"/>
                  </a:lnTo>
                  <a:lnTo>
                    <a:pt x="4953" y="8813"/>
                  </a:lnTo>
                  <a:lnTo>
                    <a:pt x="4787" y="8940"/>
                  </a:lnTo>
                  <a:lnTo>
                    <a:pt x="4838" y="8686"/>
                  </a:lnTo>
                  <a:lnTo>
                    <a:pt x="4876" y="8432"/>
                  </a:lnTo>
                  <a:lnTo>
                    <a:pt x="4775" y="8559"/>
                  </a:lnTo>
                  <a:lnTo>
                    <a:pt x="4787" y="8686"/>
                  </a:lnTo>
                  <a:lnTo>
                    <a:pt x="4622" y="8813"/>
                  </a:lnTo>
                  <a:lnTo>
                    <a:pt x="4584" y="9067"/>
                  </a:lnTo>
                  <a:lnTo>
                    <a:pt x="4762" y="9067"/>
                  </a:lnTo>
                  <a:lnTo>
                    <a:pt x="4775" y="9194"/>
                  </a:lnTo>
                  <a:lnTo>
                    <a:pt x="4826" y="9321"/>
                  </a:lnTo>
                  <a:lnTo>
                    <a:pt x="4978" y="9448"/>
                  </a:lnTo>
                  <a:lnTo>
                    <a:pt x="5092" y="9321"/>
                  </a:lnTo>
                  <a:lnTo>
                    <a:pt x="5232" y="9321"/>
                  </a:lnTo>
                  <a:lnTo>
                    <a:pt x="5257" y="9448"/>
                  </a:lnTo>
                  <a:lnTo>
                    <a:pt x="5486" y="9448"/>
                  </a:lnTo>
                  <a:lnTo>
                    <a:pt x="5651" y="9321"/>
                  </a:lnTo>
                  <a:lnTo>
                    <a:pt x="5778" y="9448"/>
                  </a:lnTo>
                  <a:lnTo>
                    <a:pt x="6172" y="9448"/>
                  </a:lnTo>
                  <a:lnTo>
                    <a:pt x="6210" y="9321"/>
                  </a:lnTo>
                  <a:lnTo>
                    <a:pt x="6248" y="9194"/>
                  </a:lnTo>
                  <a:lnTo>
                    <a:pt x="6591" y="9194"/>
                  </a:lnTo>
                  <a:lnTo>
                    <a:pt x="6756" y="9321"/>
                  </a:lnTo>
                  <a:lnTo>
                    <a:pt x="7035" y="9321"/>
                  </a:lnTo>
                  <a:lnTo>
                    <a:pt x="7239" y="9194"/>
                  </a:lnTo>
                  <a:lnTo>
                    <a:pt x="8318" y="9194"/>
                  </a:lnTo>
                  <a:lnTo>
                    <a:pt x="8597" y="9194"/>
                  </a:lnTo>
                  <a:lnTo>
                    <a:pt x="8496" y="9067"/>
                  </a:lnTo>
                  <a:lnTo>
                    <a:pt x="7772" y="9067"/>
                  </a:lnTo>
                  <a:lnTo>
                    <a:pt x="7289" y="9067"/>
                  </a:lnTo>
                  <a:lnTo>
                    <a:pt x="7569" y="8940"/>
                  </a:lnTo>
                  <a:lnTo>
                    <a:pt x="7772" y="9067"/>
                  </a:lnTo>
                  <a:lnTo>
                    <a:pt x="7975" y="8940"/>
                  </a:lnTo>
                  <a:lnTo>
                    <a:pt x="7975" y="8813"/>
                  </a:lnTo>
                  <a:lnTo>
                    <a:pt x="7112" y="8813"/>
                  </a:lnTo>
                  <a:lnTo>
                    <a:pt x="7251" y="8686"/>
                  </a:lnTo>
                  <a:lnTo>
                    <a:pt x="8191" y="8686"/>
                  </a:lnTo>
                  <a:lnTo>
                    <a:pt x="8420" y="8559"/>
                  </a:lnTo>
                  <a:lnTo>
                    <a:pt x="8483" y="8686"/>
                  </a:lnTo>
                  <a:lnTo>
                    <a:pt x="8686" y="8572"/>
                  </a:lnTo>
                  <a:lnTo>
                    <a:pt x="8724" y="9956"/>
                  </a:lnTo>
                  <a:lnTo>
                    <a:pt x="8610" y="9702"/>
                  </a:lnTo>
                  <a:lnTo>
                    <a:pt x="8585" y="9956"/>
                  </a:lnTo>
                  <a:lnTo>
                    <a:pt x="8356" y="9956"/>
                  </a:lnTo>
                  <a:lnTo>
                    <a:pt x="8470" y="9829"/>
                  </a:lnTo>
                  <a:lnTo>
                    <a:pt x="8585" y="9956"/>
                  </a:lnTo>
                  <a:lnTo>
                    <a:pt x="8585" y="9702"/>
                  </a:lnTo>
                  <a:lnTo>
                    <a:pt x="8229" y="9702"/>
                  </a:lnTo>
                  <a:lnTo>
                    <a:pt x="8077" y="9829"/>
                  </a:lnTo>
                  <a:lnTo>
                    <a:pt x="7899" y="9829"/>
                  </a:lnTo>
                  <a:lnTo>
                    <a:pt x="7899" y="9956"/>
                  </a:lnTo>
                  <a:lnTo>
                    <a:pt x="7937" y="10083"/>
                  </a:lnTo>
                  <a:lnTo>
                    <a:pt x="8255" y="10083"/>
                  </a:lnTo>
                  <a:lnTo>
                    <a:pt x="8445" y="10210"/>
                  </a:lnTo>
                  <a:lnTo>
                    <a:pt x="8039" y="10210"/>
                  </a:lnTo>
                  <a:lnTo>
                    <a:pt x="8039" y="10337"/>
                  </a:lnTo>
                  <a:lnTo>
                    <a:pt x="8470" y="10337"/>
                  </a:lnTo>
                  <a:lnTo>
                    <a:pt x="8470" y="10464"/>
                  </a:lnTo>
                  <a:lnTo>
                    <a:pt x="8153" y="10464"/>
                  </a:lnTo>
                  <a:lnTo>
                    <a:pt x="8153" y="10591"/>
                  </a:lnTo>
                  <a:lnTo>
                    <a:pt x="8483" y="10591"/>
                  </a:lnTo>
                  <a:lnTo>
                    <a:pt x="8483" y="10718"/>
                  </a:lnTo>
                  <a:lnTo>
                    <a:pt x="8204" y="10718"/>
                  </a:lnTo>
                  <a:lnTo>
                    <a:pt x="8166" y="10845"/>
                  </a:lnTo>
                  <a:lnTo>
                    <a:pt x="8343" y="10845"/>
                  </a:lnTo>
                  <a:lnTo>
                    <a:pt x="8420" y="10972"/>
                  </a:lnTo>
                  <a:lnTo>
                    <a:pt x="8483" y="11353"/>
                  </a:lnTo>
                  <a:lnTo>
                    <a:pt x="8686" y="11353"/>
                  </a:lnTo>
                  <a:lnTo>
                    <a:pt x="8775" y="10972"/>
                  </a:lnTo>
                  <a:lnTo>
                    <a:pt x="8788" y="12115"/>
                  </a:lnTo>
                  <a:lnTo>
                    <a:pt x="8788" y="12750"/>
                  </a:lnTo>
                  <a:lnTo>
                    <a:pt x="8940" y="12750"/>
                  </a:lnTo>
                  <a:lnTo>
                    <a:pt x="9093" y="13004"/>
                  </a:lnTo>
                  <a:lnTo>
                    <a:pt x="9194" y="13258"/>
                  </a:lnTo>
                  <a:lnTo>
                    <a:pt x="9283" y="13385"/>
                  </a:lnTo>
                  <a:lnTo>
                    <a:pt x="9753" y="13766"/>
                  </a:lnTo>
                  <a:lnTo>
                    <a:pt x="9918" y="13931"/>
                  </a:lnTo>
                  <a:lnTo>
                    <a:pt x="10071" y="14020"/>
                  </a:lnTo>
                  <a:lnTo>
                    <a:pt x="10299" y="14020"/>
                  </a:lnTo>
                  <a:lnTo>
                    <a:pt x="10566" y="14274"/>
                  </a:lnTo>
                  <a:lnTo>
                    <a:pt x="10731" y="14274"/>
                  </a:lnTo>
                  <a:lnTo>
                    <a:pt x="10731" y="13893"/>
                  </a:lnTo>
                  <a:lnTo>
                    <a:pt x="10845" y="13512"/>
                  </a:lnTo>
                  <a:lnTo>
                    <a:pt x="10718" y="12369"/>
                  </a:lnTo>
                  <a:lnTo>
                    <a:pt x="10655" y="11734"/>
                  </a:lnTo>
                  <a:lnTo>
                    <a:pt x="10629" y="11226"/>
                  </a:lnTo>
                  <a:lnTo>
                    <a:pt x="10883" y="11353"/>
                  </a:lnTo>
                  <a:lnTo>
                    <a:pt x="10960" y="11480"/>
                  </a:lnTo>
                  <a:lnTo>
                    <a:pt x="11290" y="11607"/>
                  </a:lnTo>
                  <a:lnTo>
                    <a:pt x="11493" y="11607"/>
                  </a:lnTo>
                  <a:lnTo>
                    <a:pt x="11595" y="11734"/>
                  </a:lnTo>
                  <a:lnTo>
                    <a:pt x="11582" y="11861"/>
                  </a:lnTo>
                  <a:lnTo>
                    <a:pt x="11645" y="12623"/>
                  </a:lnTo>
                  <a:lnTo>
                    <a:pt x="11760" y="12877"/>
                  </a:lnTo>
                  <a:lnTo>
                    <a:pt x="11849" y="13258"/>
                  </a:lnTo>
                  <a:lnTo>
                    <a:pt x="11836" y="14147"/>
                  </a:lnTo>
                  <a:lnTo>
                    <a:pt x="11595" y="14655"/>
                  </a:lnTo>
                  <a:lnTo>
                    <a:pt x="11366" y="14782"/>
                  </a:lnTo>
                  <a:lnTo>
                    <a:pt x="11849" y="14782"/>
                  </a:lnTo>
                  <a:lnTo>
                    <a:pt x="11925" y="14655"/>
                  </a:lnTo>
                  <a:lnTo>
                    <a:pt x="12052" y="14782"/>
                  </a:lnTo>
                  <a:lnTo>
                    <a:pt x="11938" y="14909"/>
                  </a:lnTo>
                  <a:lnTo>
                    <a:pt x="11417" y="14909"/>
                  </a:lnTo>
                  <a:lnTo>
                    <a:pt x="11277" y="15036"/>
                  </a:lnTo>
                  <a:lnTo>
                    <a:pt x="11010" y="15036"/>
                  </a:lnTo>
                  <a:lnTo>
                    <a:pt x="10591" y="14909"/>
                  </a:lnTo>
                  <a:lnTo>
                    <a:pt x="10337" y="14782"/>
                  </a:lnTo>
                  <a:lnTo>
                    <a:pt x="10147" y="14706"/>
                  </a:lnTo>
                  <a:lnTo>
                    <a:pt x="10147" y="15798"/>
                  </a:lnTo>
                  <a:lnTo>
                    <a:pt x="9931" y="15798"/>
                  </a:lnTo>
                  <a:lnTo>
                    <a:pt x="9931" y="16306"/>
                  </a:lnTo>
                  <a:lnTo>
                    <a:pt x="9931" y="17195"/>
                  </a:lnTo>
                  <a:lnTo>
                    <a:pt x="9461" y="17195"/>
                  </a:lnTo>
                  <a:lnTo>
                    <a:pt x="9499" y="17068"/>
                  </a:lnTo>
                  <a:lnTo>
                    <a:pt x="9740" y="17068"/>
                  </a:lnTo>
                  <a:lnTo>
                    <a:pt x="9931" y="17195"/>
                  </a:lnTo>
                  <a:lnTo>
                    <a:pt x="9931" y="16306"/>
                  </a:lnTo>
                  <a:lnTo>
                    <a:pt x="9906" y="16687"/>
                  </a:lnTo>
                  <a:lnTo>
                    <a:pt x="9817" y="16560"/>
                  </a:lnTo>
                  <a:lnTo>
                    <a:pt x="9779" y="16433"/>
                  </a:lnTo>
                  <a:lnTo>
                    <a:pt x="9690" y="16306"/>
                  </a:lnTo>
                  <a:lnTo>
                    <a:pt x="9931" y="16306"/>
                  </a:lnTo>
                  <a:lnTo>
                    <a:pt x="9931" y="15798"/>
                  </a:lnTo>
                  <a:lnTo>
                    <a:pt x="9677" y="15925"/>
                  </a:lnTo>
                  <a:lnTo>
                    <a:pt x="9639" y="16179"/>
                  </a:lnTo>
                  <a:lnTo>
                    <a:pt x="9486" y="16179"/>
                  </a:lnTo>
                  <a:lnTo>
                    <a:pt x="9131" y="16306"/>
                  </a:lnTo>
                  <a:lnTo>
                    <a:pt x="9004" y="16306"/>
                  </a:lnTo>
                  <a:lnTo>
                    <a:pt x="9017" y="16179"/>
                  </a:lnTo>
                  <a:lnTo>
                    <a:pt x="8966" y="16306"/>
                  </a:lnTo>
                  <a:lnTo>
                    <a:pt x="8750" y="16179"/>
                  </a:lnTo>
                  <a:lnTo>
                    <a:pt x="8686" y="16052"/>
                  </a:lnTo>
                  <a:lnTo>
                    <a:pt x="8737" y="15798"/>
                  </a:lnTo>
                  <a:lnTo>
                    <a:pt x="8928" y="15798"/>
                  </a:lnTo>
                  <a:lnTo>
                    <a:pt x="9017" y="15671"/>
                  </a:lnTo>
                  <a:lnTo>
                    <a:pt x="9017" y="15544"/>
                  </a:lnTo>
                  <a:lnTo>
                    <a:pt x="9118" y="15417"/>
                  </a:lnTo>
                  <a:lnTo>
                    <a:pt x="9347" y="15290"/>
                  </a:lnTo>
                  <a:lnTo>
                    <a:pt x="9347" y="15036"/>
                  </a:lnTo>
                  <a:lnTo>
                    <a:pt x="9359" y="14909"/>
                  </a:lnTo>
                  <a:lnTo>
                    <a:pt x="9232" y="14655"/>
                  </a:lnTo>
                  <a:lnTo>
                    <a:pt x="9144" y="14020"/>
                  </a:lnTo>
                  <a:lnTo>
                    <a:pt x="9296" y="14274"/>
                  </a:lnTo>
                  <a:lnTo>
                    <a:pt x="9652" y="14528"/>
                  </a:lnTo>
                  <a:lnTo>
                    <a:pt x="9867" y="14782"/>
                  </a:lnTo>
                  <a:lnTo>
                    <a:pt x="10083" y="14909"/>
                  </a:lnTo>
                  <a:lnTo>
                    <a:pt x="10083" y="15290"/>
                  </a:lnTo>
                  <a:lnTo>
                    <a:pt x="10147" y="15798"/>
                  </a:lnTo>
                  <a:lnTo>
                    <a:pt x="10147" y="14706"/>
                  </a:lnTo>
                  <a:lnTo>
                    <a:pt x="9918" y="14528"/>
                  </a:lnTo>
                  <a:lnTo>
                    <a:pt x="9893" y="14401"/>
                  </a:lnTo>
                  <a:lnTo>
                    <a:pt x="9766" y="14401"/>
                  </a:lnTo>
                  <a:lnTo>
                    <a:pt x="9728" y="14274"/>
                  </a:lnTo>
                  <a:lnTo>
                    <a:pt x="9639" y="14147"/>
                  </a:lnTo>
                  <a:lnTo>
                    <a:pt x="9499" y="14147"/>
                  </a:lnTo>
                  <a:lnTo>
                    <a:pt x="9512" y="14020"/>
                  </a:lnTo>
                  <a:lnTo>
                    <a:pt x="9334" y="13893"/>
                  </a:lnTo>
                  <a:lnTo>
                    <a:pt x="9055" y="13639"/>
                  </a:lnTo>
                  <a:lnTo>
                    <a:pt x="8928" y="13589"/>
                  </a:lnTo>
                  <a:lnTo>
                    <a:pt x="8928" y="14909"/>
                  </a:lnTo>
                  <a:lnTo>
                    <a:pt x="8915" y="15036"/>
                  </a:lnTo>
                  <a:lnTo>
                    <a:pt x="8572" y="15036"/>
                  </a:lnTo>
                  <a:lnTo>
                    <a:pt x="8585" y="14909"/>
                  </a:lnTo>
                  <a:lnTo>
                    <a:pt x="8928" y="14909"/>
                  </a:lnTo>
                  <a:lnTo>
                    <a:pt x="8928" y="13589"/>
                  </a:lnTo>
                  <a:lnTo>
                    <a:pt x="8839" y="13385"/>
                  </a:lnTo>
                  <a:lnTo>
                    <a:pt x="8826" y="14528"/>
                  </a:lnTo>
                  <a:lnTo>
                    <a:pt x="8813" y="14655"/>
                  </a:lnTo>
                  <a:lnTo>
                    <a:pt x="8737" y="14528"/>
                  </a:lnTo>
                  <a:lnTo>
                    <a:pt x="8674" y="14655"/>
                  </a:lnTo>
                  <a:lnTo>
                    <a:pt x="8559" y="15163"/>
                  </a:lnTo>
                  <a:lnTo>
                    <a:pt x="8407" y="15290"/>
                  </a:lnTo>
                  <a:lnTo>
                    <a:pt x="8382" y="15163"/>
                  </a:lnTo>
                  <a:lnTo>
                    <a:pt x="8318" y="15036"/>
                  </a:lnTo>
                  <a:lnTo>
                    <a:pt x="8483" y="14909"/>
                  </a:lnTo>
                  <a:lnTo>
                    <a:pt x="8496" y="15036"/>
                  </a:lnTo>
                  <a:lnTo>
                    <a:pt x="8559" y="15163"/>
                  </a:lnTo>
                  <a:lnTo>
                    <a:pt x="8559" y="14655"/>
                  </a:lnTo>
                  <a:lnTo>
                    <a:pt x="8305" y="14655"/>
                  </a:lnTo>
                  <a:lnTo>
                    <a:pt x="8293" y="14528"/>
                  </a:lnTo>
                  <a:lnTo>
                    <a:pt x="8394" y="14401"/>
                  </a:lnTo>
                  <a:lnTo>
                    <a:pt x="8648" y="14401"/>
                  </a:lnTo>
                  <a:lnTo>
                    <a:pt x="8826" y="14528"/>
                  </a:lnTo>
                  <a:lnTo>
                    <a:pt x="8826" y="13385"/>
                  </a:lnTo>
                  <a:lnTo>
                    <a:pt x="8686" y="13004"/>
                  </a:lnTo>
                  <a:lnTo>
                    <a:pt x="8623" y="12750"/>
                  </a:lnTo>
                  <a:lnTo>
                    <a:pt x="8432" y="12623"/>
                  </a:lnTo>
                  <a:lnTo>
                    <a:pt x="8674" y="12115"/>
                  </a:lnTo>
                  <a:lnTo>
                    <a:pt x="8648" y="11607"/>
                  </a:lnTo>
                  <a:lnTo>
                    <a:pt x="8407" y="11607"/>
                  </a:lnTo>
                  <a:lnTo>
                    <a:pt x="8382" y="11988"/>
                  </a:lnTo>
                  <a:lnTo>
                    <a:pt x="8470" y="12115"/>
                  </a:lnTo>
                  <a:lnTo>
                    <a:pt x="8166" y="12242"/>
                  </a:lnTo>
                  <a:lnTo>
                    <a:pt x="8102" y="12369"/>
                  </a:lnTo>
                  <a:lnTo>
                    <a:pt x="8305" y="12496"/>
                  </a:lnTo>
                  <a:lnTo>
                    <a:pt x="8331" y="12623"/>
                  </a:lnTo>
                  <a:lnTo>
                    <a:pt x="7899" y="12623"/>
                  </a:lnTo>
                  <a:lnTo>
                    <a:pt x="7581" y="12750"/>
                  </a:lnTo>
                  <a:lnTo>
                    <a:pt x="7734" y="12750"/>
                  </a:lnTo>
                  <a:lnTo>
                    <a:pt x="7937" y="12877"/>
                  </a:lnTo>
                  <a:lnTo>
                    <a:pt x="8356" y="12750"/>
                  </a:lnTo>
                  <a:lnTo>
                    <a:pt x="8445" y="12877"/>
                  </a:lnTo>
                  <a:lnTo>
                    <a:pt x="8496" y="13004"/>
                  </a:lnTo>
                  <a:lnTo>
                    <a:pt x="7734" y="13004"/>
                  </a:lnTo>
                  <a:lnTo>
                    <a:pt x="7772" y="13131"/>
                  </a:lnTo>
                  <a:lnTo>
                    <a:pt x="8267" y="13131"/>
                  </a:lnTo>
                  <a:lnTo>
                    <a:pt x="8445" y="13258"/>
                  </a:lnTo>
                  <a:lnTo>
                    <a:pt x="8267" y="13385"/>
                  </a:lnTo>
                  <a:lnTo>
                    <a:pt x="8458" y="13512"/>
                  </a:lnTo>
                  <a:lnTo>
                    <a:pt x="8470" y="13639"/>
                  </a:lnTo>
                  <a:lnTo>
                    <a:pt x="8216" y="13639"/>
                  </a:lnTo>
                  <a:lnTo>
                    <a:pt x="8216" y="14274"/>
                  </a:lnTo>
                  <a:lnTo>
                    <a:pt x="8216" y="14401"/>
                  </a:lnTo>
                  <a:lnTo>
                    <a:pt x="7937" y="14401"/>
                  </a:lnTo>
                  <a:lnTo>
                    <a:pt x="7874" y="14655"/>
                  </a:lnTo>
                  <a:lnTo>
                    <a:pt x="7924" y="14909"/>
                  </a:lnTo>
                  <a:lnTo>
                    <a:pt x="8153" y="15163"/>
                  </a:lnTo>
                  <a:lnTo>
                    <a:pt x="8153" y="15290"/>
                  </a:lnTo>
                  <a:lnTo>
                    <a:pt x="8102" y="15417"/>
                  </a:lnTo>
                  <a:lnTo>
                    <a:pt x="7962" y="15392"/>
                  </a:lnTo>
                  <a:lnTo>
                    <a:pt x="7962" y="15544"/>
                  </a:lnTo>
                  <a:lnTo>
                    <a:pt x="7937" y="15798"/>
                  </a:lnTo>
                  <a:lnTo>
                    <a:pt x="7810" y="15925"/>
                  </a:lnTo>
                  <a:lnTo>
                    <a:pt x="7747" y="16179"/>
                  </a:lnTo>
                  <a:lnTo>
                    <a:pt x="7759" y="16306"/>
                  </a:lnTo>
                  <a:lnTo>
                    <a:pt x="7620" y="16179"/>
                  </a:lnTo>
                  <a:lnTo>
                    <a:pt x="7645" y="15798"/>
                  </a:lnTo>
                  <a:lnTo>
                    <a:pt x="7861" y="15544"/>
                  </a:lnTo>
                  <a:lnTo>
                    <a:pt x="7962" y="15392"/>
                  </a:lnTo>
                  <a:lnTo>
                    <a:pt x="8153" y="15290"/>
                  </a:lnTo>
                  <a:lnTo>
                    <a:pt x="8153" y="15163"/>
                  </a:lnTo>
                  <a:lnTo>
                    <a:pt x="7874" y="15036"/>
                  </a:lnTo>
                  <a:lnTo>
                    <a:pt x="7670" y="14909"/>
                  </a:lnTo>
                  <a:lnTo>
                    <a:pt x="7620" y="14782"/>
                  </a:lnTo>
                  <a:lnTo>
                    <a:pt x="7505" y="14528"/>
                  </a:lnTo>
                  <a:lnTo>
                    <a:pt x="7683" y="14401"/>
                  </a:lnTo>
                  <a:lnTo>
                    <a:pt x="7759" y="14274"/>
                  </a:lnTo>
                  <a:lnTo>
                    <a:pt x="7772" y="14147"/>
                  </a:lnTo>
                  <a:lnTo>
                    <a:pt x="8064" y="14147"/>
                  </a:lnTo>
                  <a:lnTo>
                    <a:pt x="8051" y="14274"/>
                  </a:lnTo>
                  <a:lnTo>
                    <a:pt x="8216" y="14274"/>
                  </a:lnTo>
                  <a:lnTo>
                    <a:pt x="8216" y="13639"/>
                  </a:lnTo>
                  <a:lnTo>
                    <a:pt x="7848" y="13639"/>
                  </a:lnTo>
                  <a:lnTo>
                    <a:pt x="7848" y="13893"/>
                  </a:lnTo>
                  <a:lnTo>
                    <a:pt x="7607" y="14147"/>
                  </a:lnTo>
                  <a:lnTo>
                    <a:pt x="7543" y="14020"/>
                  </a:lnTo>
                  <a:lnTo>
                    <a:pt x="7747" y="13893"/>
                  </a:lnTo>
                  <a:lnTo>
                    <a:pt x="7848" y="13639"/>
                  </a:lnTo>
                  <a:lnTo>
                    <a:pt x="7683" y="13639"/>
                  </a:lnTo>
                  <a:lnTo>
                    <a:pt x="7543" y="13766"/>
                  </a:lnTo>
                  <a:lnTo>
                    <a:pt x="7467" y="13893"/>
                  </a:lnTo>
                  <a:lnTo>
                    <a:pt x="7454" y="14909"/>
                  </a:lnTo>
                  <a:lnTo>
                    <a:pt x="7315" y="14782"/>
                  </a:lnTo>
                  <a:lnTo>
                    <a:pt x="7327" y="14401"/>
                  </a:lnTo>
                  <a:lnTo>
                    <a:pt x="7454" y="14909"/>
                  </a:lnTo>
                  <a:lnTo>
                    <a:pt x="7454" y="13931"/>
                  </a:lnTo>
                  <a:lnTo>
                    <a:pt x="7366" y="14147"/>
                  </a:lnTo>
                  <a:lnTo>
                    <a:pt x="7378" y="14274"/>
                  </a:lnTo>
                  <a:lnTo>
                    <a:pt x="7200" y="14909"/>
                  </a:lnTo>
                  <a:lnTo>
                    <a:pt x="7429" y="15036"/>
                  </a:lnTo>
                  <a:lnTo>
                    <a:pt x="7480" y="15163"/>
                  </a:lnTo>
                  <a:lnTo>
                    <a:pt x="7835" y="15290"/>
                  </a:lnTo>
                  <a:lnTo>
                    <a:pt x="7772" y="15417"/>
                  </a:lnTo>
                  <a:lnTo>
                    <a:pt x="7670" y="15290"/>
                  </a:lnTo>
                  <a:lnTo>
                    <a:pt x="7493" y="15290"/>
                  </a:lnTo>
                  <a:lnTo>
                    <a:pt x="7454" y="15163"/>
                  </a:lnTo>
                  <a:lnTo>
                    <a:pt x="7353" y="15036"/>
                  </a:lnTo>
                  <a:lnTo>
                    <a:pt x="7124" y="15036"/>
                  </a:lnTo>
                  <a:lnTo>
                    <a:pt x="7061" y="14782"/>
                  </a:lnTo>
                  <a:lnTo>
                    <a:pt x="6692" y="14655"/>
                  </a:lnTo>
                  <a:lnTo>
                    <a:pt x="6413" y="14782"/>
                  </a:lnTo>
                  <a:lnTo>
                    <a:pt x="6210" y="14782"/>
                  </a:lnTo>
                  <a:lnTo>
                    <a:pt x="6184" y="14909"/>
                  </a:lnTo>
                  <a:lnTo>
                    <a:pt x="6286" y="15036"/>
                  </a:lnTo>
                  <a:lnTo>
                    <a:pt x="6477" y="15036"/>
                  </a:lnTo>
                  <a:lnTo>
                    <a:pt x="6464" y="15163"/>
                  </a:lnTo>
                  <a:lnTo>
                    <a:pt x="6311" y="15290"/>
                  </a:lnTo>
                  <a:lnTo>
                    <a:pt x="5994" y="15163"/>
                  </a:lnTo>
                  <a:lnTo>
                    <a:pt x="5943" y="15036"/>
                  </a:lnTo>
                  <a:lnTo>
                    <a:pt x="5689" y="14909"/>
                  </a:lnTo>
                  <a:lnTo>
                    <a:pt x="5664" y="14782"/>
                  </a:lnTo>
                  <a:lnTo>
                    <a:pt x="5245" y="14782"/>
                  </a:lnTo>
                  <a:lnTo>
                    <a:pt x="5143" y="14655"/>
                  </a:lnTo>
                  <a:lnTo>
                    <a:pt x="4673" y="14274"/>
                  </a:lnTo>
                  <a:lnTo>
                    <a:pt x="4673" y="14147"/>
                  </a:lnTo>
                  <a:lnTo>
                    <a:pt x="4851" y="14020"/>
                  </a:lnTo>
                  <a:lnTo>
                    <a:pt x="4851" y="13893"/>
                  </a:lnTo>
                  <a:lnTo>
                    <a:pt x="5041" y="13766"/>
                  </a:lnTo>
                  <a:lnTo>
                    <a:pt x="4953" y="13639"/>
                  </a:lnTo>
                  <a:lnTo>
                    <a:pt x="5232" y="13512"/>
                  </a:lnTo>
                  <a:lnTo>
                    <a:pt x="5194" y="13385"/>
                  </a:lnTo>
                  <a:lnTo>
                    <a:pt x="5016" y="13258"/>
                  </a:lnTo>
                  <a:lnTo>
                    <a:pt x="4584" y="13512"/>
                  </a:lnTo>
                  <a:lnTo>
                    <a:pt x="4495" y="13639"/>
                  </a:lnTo>
                  <a:lnTo>
                    <a:pt x="4356" y="13639"/>
                  </a:lnTo>
                  <a:lnTo>
                    <a:pt x="4305" y="13766"/>
                  </a:lnTo>
                  <a:lnTo>
                    <a:pt x="4114" y="13766"/>
                  </a:lnTo>
                  <a:lnTo>
                    <a:pt x="4229" y="13639"/>
                  </a:lnTo>
                  <a:lnTo>
                    <a:pt x="4178" y="13258"/>
                  </a:lnTo>
                  <a:lnTo>
                    <a:pt x="4140" y="13131"/>
                  </a:lnTo>
                  <a:lnTo>
                    <a:pt x="4064" y="13004"/>
                  </a:lnTo>
                  <a:lnTo>
                    <a:pt x="4559" y="12877"/>
                  </a:lnTo>
                  <a:lnTo>
                    <a:pt x="4762" y="12750"/>
                  </a:lnTo>
                  <a:lnTo>
                    <a:pt x="4381" y="12750"/>
                  </a:lnTo>
                  <a:lnTo>
                    <a:pt x="4318" y="12877"/>
                  </a:lnTo>
                  <a:lnTo>
                    <a:pt x="4025" y="12750"/>
                  </a:lnTo>
                  <a:lnTo>
                    <a:pt x="3962" y="12496"/>
                  </a:lnTo>
                  <a:lnTo>
                    <a:pt x="3695" y="12369"/>
                  </a:lnTo>
                  <a:lnTo>
                    <a:pt x="3708" y="12242"/>
                  </a:lnTo>
                  <a:lnTo>
                    <a:pt x="4305" y="12242"/>
                  </a:lnTo>
                  <a:lnTo>
                    <a:pt x="4279" y="12115"/>
                  </a:lnTo>
                  <a:lnTo>
                    <a:pt x="3721" y="12115"/>
                  </a:lnTo>
                  <a:lnTo>
                    <a:pt x="3759" y="11988"/>
                  </a:lnTo>
                  <a:lnTo>
                    <a:pt x="3873" y="11861"/>
                  </a:lnTo>
                  <a:lnTo>
                    <a:pt x="3987" y="11988"/>
                  </a:lnTo>
                  <a:lnTo>
                    <a:pt x="4127" y="11861"/>
                  </a:lnTo>
                  <a:lnTo>
                    <a:pt x="4140" y="11734"/>
                  </a:lnTo>
                  <a:lnTo>
                    <a:pt x="3949" y="11734"/>
                  </a:lnTo>
                  <a:lnTo>
                    <a:pt x="3479" y="11861"/>
                  </a:lnTo>
                  <a:lnTo>
                    <a:pt x="3644" y="11480"/>
                  </a:lnTo>
                  <a:lnTo>
                    <a:pt x="3949" y="11607"/>
                  </a:lnTo>
                  <a:lnTo>
                    <a:pt x="4076" y="11480"/>
                  </a:lnTo>
                  <a:lnTo>
                    <a:pt x="4114" y="11353"/>
                  </a:lnTo>
                  <a:lnTo>
                    <a:pt x="3721" y="11480"/>
                  </a:lnTo>
                  <a:lnTo>
                    <a:pt x="3721" y="11353"/>
                  </a:lnTo>
                  <a:lnTo>
                    <a:pt x="3327" y="11353"/>
                  </a:lnTo>
                  <a:lnTo>
                    <a:pt x="3187" y="11353"/>
                  </a:lnTo>
                  <a:lnTo>
                    <a:pt x="3238" y="11226"/>
                  </a:lnTo>
                  <a:lnTo>
                    <a:pt x="3327" y="11353"/>
                  </a:lnTo>
                  <a:lnTo>
                    <a:pt x="3403" y="11226"/>
                  </a:lnTo>
                  <a:lnTo>
                    <a:pt x="3467" y="10972"/>
                  </a:lnTo>
                  <a:lnTo>
                    <a:pt x="3568" y="10845"/>
                  </a:lnTo>
                  <a:lnTo>
                    <a:pt x="3594" y="10718"/>
                  </a:lnTo>
                  <a:lnTo>
                    <a:pt x="3898" y="10718"/>
                  </a:lnTo>
                  <a:lnTo>
                    <a:pt x="3949" y="10591"/>
                  </a:lnTo>
                  <a:lnTo>
                    <a:pt x="3175" y="10591"/>
                  </a:lnTo>
                  <a:lnTo>
                    <a:pt x="3175" y="11480"/>
                  </a:lnTo>
                  <a:lnTo>
                    <a:pt x="3175" y="10591"/>
                  </a:lnTo>
                  <a:lnTo>
                    <a:pt x="2946" y="10591"/>
                  </a:lnTo>
                  <a:lnTo>
                    <a:pt x="2946" y="10464"/>
                  </a:lnTo>
                  <a:lnTo>
                    <a:pt x="3136" y="10337"/>
                  </a:lnTo>
                  <a:lnTo>
                    <a:pt x="3848" y="10337"/>
                  </a:lnTo>
                  <a:lnTo>
                    <a:pt x="3860" y="10210"/>
                  </a:lnTo>
                  <a:lnTo>
                    <a:pt x="3517" y="10210"/>
                  </a:lnTo>
                  <a:lnTo>
                    <a:pt x="3721" y="10083"/>
                  </a:lnTo>
                  <a:lnTo>
                    <a:pt x="3949" y="10083"/>
                  </a:lnTo>
                  <a:lnTo>
                    <a:pt x="3962" y="9956"/>
                  </a:lnTo>
                  <a:lnTo>
                    <a:pt x="3822" y="9956"/>
                  </a:lnTo>
                  <a:lnTo>
                    <a:pt x="3860" y="9829"/>
                  </a:lnTo>
                  <a:lnTo>
                    <a:pt x="4140" y="9829"/>
                  </a:lnTo>
                  <a:lnTo>
                    <a:pt x="4203" y="9575"/>
                  </a:lnTo>
                  <a:lnTo>
                    <a:pt x="3594" y="9575"/>
                  </a:lnTo>
                  <a:lnTo>
                    <a:pt x="3619" y="9448"/>
                  </a:lnTo>
                  <a:lnTo>
                    <a:pt x="3784" y="9448"/>
                  </a:lnTo>
                  <a:lnTo>
                    <a:pt x="4013" y="9321"/>
                  </a:lnTo>
                  <a:lnTo>
                    <a:pt x="4051" y="9194"/>
                  </a:lnTo>
                  <a:lnTo>
                    <a:pt x="3263" y="9194"/>
                  </a:lnTo>
                  <a:lnTo>
                    <a:pt x="3213" y="8940"/>
                  </a:lnTo>
                  <a:lnTo>
                    <a:pt x="3429" y="8813"/>
                  </a:lnTo>
                  <a:lnTo>
                    <a:pt x="3543" y="8940"/>
                  </a:lnTo>
                  <a:lnTo>
                    <a:pt x="3873" y="8940"/>
                  </a:lnTo>
                  <a:lnTo>
                    <a:pt x="3911" y="8813"/>
                  </a:lnTo>
                  <a:lnTo>
                    <a:pt x="3479" y="8813"/>
                  </a:lnTo>
                  <a:lnTo>
                    <a:pt x="3492" y="8686"/>
                  </a:lnTo>
                  <a:lnTo>
                    <a:pt x="3619" y="8686"/>
                  </a:lnTo>
                  <a:lnTo>
                    <a:pt x="3746" y="8572"/>
                  </a:lnTo>
                  <a:lnTo>
                    <a:pt x="3746" y="8432"/>
                  </a:lnTo>
                  <a:lnTo>
                    <a:pt x="3949" y="8432"/>
                  </a:lnTo>
                  <a:lnTo>
                    <a:pt x="3949" y="8305"/>
                  </a:lnTo>
                  <a:lnTo>
                    <a:pt x="3759" y="8305"/>
                  </a:lnTo>
                  <a:lnTo>
                    <a:pt x="3822" y="8051"/>
                  </a:lnTo>
                  <a:lnTo>
                    <a:pt x="3924" y="7924"/>
                  </a:lnTo>
                  <a:lnTo>
                    <a:pt x="3759" y="7797"/>
                  </a:lnTo>
                  <a:lnTo>
                    <a:pt x="3797" y="7670"/>
                  </a:lnTo>
                  <a:lnTo>
                    <a:pt x="4000" y="7670"/>
                  </a:lnTo>
                  <a:lnTo>
                    <a:pt x="4178" y="7416"/>
                  </a:lnTo>
                  <a:lnTo>
                    <a:pt x="3822" y="7416"/>
                  </a:lnTo>
                  <a:lnTo>
                    <a:pt x="3835" y="7289"/>
                  </a:lnTo>
                  <a:lnTo>
                    <a:pt x="4152" y="7289"/>
                  </a:lnTo>
                  <a:lnTo>
                    <a:pt x="4216" y="7162"/>
                  </a:lnTo>
                  <a:lnTo>
                    <a:pt x="4572" y="7162"/>
                  </a:lnTo>
                  <a:lnTo>
                    <a:pt x="4521" y="7035"/>
                  </a:lnTo>
                  <a:lnTo>
                    <a:pt x="4064" y="7035"/>
                  </a:lnTo>
                  <a:lnTo>
                    <a:pt x="4051" y="6908"/>
                  </a:lnTo>
                  <a:lnTo>
                    <a:pt x="3746" y="6908"/>
                  </a:lnTo>
                  <a:lnTo>
                    <a:pt x="4064" y="6781"/>
                  </a:lnTo>
                  <a:lnTo>
                    <a:pt x="4787" y="6781"/>
                  </a:lnTo>
                  <a:lnTo>
                    <a:pt x="4762" y="6654"/>
                  </a:lnTo>
                  <a:lnTo>
                    <a:pt x="4076" y="6654"/>
                  </a:lnTo>
                  <a:lnTo>
                    <a:pt x="4076" y="6527"/>
                  </a:lnTo>
                  <a:lnTo>
                    <a:pt x="4699" y="6527"/>
                  </a:lnTo>
                  <a:lnTo>
                    <a:pt x="4686" y="6400"/>
                  </a:lnTo>
                  <a:lnTo>
                    <a:pt x="4381" y="6400"/>
                  </a:lnTo>
                  <a:lnTo>
                    <a:pt x="4470" y="6273"/>
                  </a:lnTo>
                  <a:lnTo>
                    <a:pt x="4508" y="6019"/>
                  </a:lnTo>
                  <a:lnTo>
                    <a:pt x="4711" y="6019"/>
                  </a:lnTo>
                  <a:lnTo>
                    <a:pt x="4622" y="5892"/>
                  </a:lnTo>
                  <a:lnTo>
                    <a:pt x="4635" y="5638"/>
                  </a:lnTo>
                  <a:lnTo>
                    <a:pt x="4864" y="5511"/>
                  </a:lnTo>
                  <a:lnTo>
                    <a:pt x="5715" y="5511"/>
                  </a:lnTo>
                  <a:lnTo>
                    <a:pt x="5638" y="5384"/>
                  </a:lnTo>
                  <a:lnTo>
                    <a:pt x="5372" y="5384"/>
                  </a:lnTo>
                  <a:lnTo>
                    <a:pt x="5435" y="5257"/>
                  </a:lnTo>
                  <a:lnTo>
                    <a:pt x="5537" y="5130"/>
                  </a:lnTo>
                  <a:lnTo>
                    <a:pt x="5435" y="5257"/>
                  </a:lnTo>
                  <a:lnTo>
                    <a:pt x="6184" y="5257"/>
                  </a:lnTo>
                  <a:lnTo>
                    <a:pt x="6184" y="5130"/>
                  </a:lnTo>
                  <a:lnTo>
                    <a:pt x="6273" y="5003"/>
                  </a:lnTo>
                  <a:lnTo>
                    <a:pt x="5918" y="5003"/>
                  </a:lnTo>
                  <a:lnTo>
                    <a:pt x="5930" y="4876"/>
                  </a:lnTo>
                  <a:lnTo>
                    <a:pt x="6591" y="5003"/>
                  </a:lnTo>
                  <a:lnTo>
                    <a:pt x="6769" y="4876"/>
                  </a:lnTo>
                  <a:lnTo>
                    <a:pt x="6845" y="4749"/>
                  </a:lnTo>
                  <a:lnTo>
                    <a:pt x="8204" y="4749"/>
                  </a:lnTo>
                  <a:lnTo>
                    <a:pt x="8216" y="4622"/>
                  </a:lnTo>
                  <a:lnTo>
                    <a:pt x="6553" y="4622"/>
                  </a:lnTo>
                  <a:lnTo>
                    <a:pt x="6578" y="4495"/>
                  </a:lnTo>
                  <a:lnTo>
                    <a:pt x="6731" y="4368"/>
                  </a:lnTo>
                  <a:lnTo>
                    <a:pt x="6997" y="4368"/>
                  </a:lnTo>
                  <a:lnTo>
                    <a:pt x="6527" y="4241"/>
                  </a:lnTo>
                  <a:lnTo>
                    <a:pt x="6273" y="4368"/>
                  </a:lnTo>
                  <a:lnTo>
                    <a:pt x="6159" y="4241"/>
                  </a:lnTo>
                  <a:lnTo>
                    <a:pt x="6172" y="4114"/>
                  </a:lnTo>
                  <a:lnTo>
                    <a:pt x="7099" y="4114"/>
                  </a:lnTo>
                  <a:lnTo>
                    <a:pt x="6045" y="3987"/>
                  </a:lnTo>
                  <a:lnTo>
                    <a:pt x="5702" y="3987"/>
                  </a:lnTo>
                  <a:lnTo>
                    <a:pt x="6134" y="3860"/>
                  </a:lnTo>
                  <a:lnTo>
                    <a:pt x="7543" y="3860"/>
                  </a:lnTo>
                  <a:lnTo>
                    <a:pt x="6756" y="3733"/>
                  </a:lnTo>
                  <a:lnTo>
                    <a:pt x="6781" y="3606"/>
                  </a:lnTo>
                  <a:lnTo>
                    <a:pt x="6667" y="3479"/>
                  </a:lnTo>
                  <a:lnTo>
                    <a:pt x="6311" y="3479"/>
                  </a:lnTo>
                  <a:lnTo>
                    <a:pt x="7213" y="3352"/>
                  </a:lnTo>
                  <a:lnTo>
                    <a:pt x="7226" y="3098"/>
                  </a:lnTo>
                  <a:lnTo>
                    <a:pt x="7493" y="3098"/>
                  </a:lnTo>
                  <a:lnTo>
                    <a:pt x="7518" y="2844"/>
                  </a:lnTo>
                  <a:lnTo>
                    <a:pt x="8166" y="2844"/>
                  </a:lnTo>
                  <a:lnTo>
                    <a:pt x="8191" y="2590"/>
                  </a:lnTo>
                  <a:lnTo>
                    <a:pt x="8686" y="2590"/>
                  </a:lnTo>
                  <a:lnTo>
                    <a:pt x="8839" y="2463"/>
                  </a:lnTo>
                  <a:lnTo>
                    <a:pt x="9118" y="2590"/>
                  </a:lnTo>
                  <a:lnTo>
                    <a:pt x="9245" y="2590"/>
                  </a:lnTo>
                  <a:lnTo>
                    <a:pt x="9220" y="2463"/>
                  </a:lnTo>
                  <a:lnTo>
                    <a:pt x="9423" y="1955"/>
                  </a:lnTo>
                  <a:lnTo>
                    <a:pt x="9690" y="1701"/>
                  </a:lnTo>
                  <a:lnTo>
                    <a:pt x="9893" y="1574"/>
                  </a:lnTo>
                  <a:lnTo>
                    <a:pt x="10071" y="1701"/>
                  </a:lnTo>
                  <a:lnTo>
                    <a:pt x="10236" y="1574"/>
                  </a:lnTo>
                  <a:lnTo>
                    <a:pt x="10452" y="1574"/>
                  </a:lnTo>
                  <a:lnTo>
                    <a:pt x="10541" y="1447"/>
                  </a:lnTo>
                  <a:lnTo>
                    <a:pt x="10820" y="1447"/>
                  </a:lnTo>
                  <a:lnTo>
                    <a:pt x="10909" y="1574"/>
                  </a:lnTo>
                  <a:lnTo>
                    <a:pt x="10960" y="1447"/>
                  </a:lnTo>
                  <a:lnTo>
                    <a:pt x="11087" y="1574"/>
                  </a:lnTo>
                  <a:lnTo>
                    <a:pt x="11341" y="1701"/>
                  </a:lnTo>
                  <a:lnTo>
                    <a:pt x="11379" y="2082"/>
                  </a:lnTo>
                  <a:lnTo>
                    <a:pt x="11442" y="2209"/>
                  </a:lnTo>
                  <a:lnTo>
                    <a:pt x="11315" y="2082"/>
                  </a:lnTo>
                  <a:lnTo>
                    <a:pt x="11176" y="1955"/>
                  </a:lnTo>
                  <a:lnTo>
                    <a:pt x="11176" y="2209"/>
                  </a:lnTo>
                  <a:lnTo>
                    <a:pt x="10960" y="2082"/>
                  </a:lnTo>
                  <a:lnTo>
                    <a:pt x="10960" y="1955"/>
                  </a:lnTo>
                  <a:lnTo>
                    <a:pt x="11125" y="2082"/>
                  </a:lnTo>
                  <a:lnTo>
                    <a:pt x="11176" y="2209"/>
                  </a:lnTo>
                  <a:lnTo>
                    <a:pt x="11176" y="1955"/>
                  </a:lnTo>
                  <a:lnTo>
                    <a:pt x="11163" y="2082"/>
                  </a:lnTo>
                  <a:lnTo>
                    <a:pt x="11036" y="1955"/>
                  </a:lnTo>
                  <a:lnTo>
                    <a:pt x="10972" y="1828"/>
                  </a:lnTo>
                  <a:lnTo>
                    <a:pt x="10731" y="1828"/>
                  </a:lnTo>
                  <a:lnTo>
                    <a:pt x="10769" y="1955"/>
                  </a:lnTo>
                  <a:lnTo>
                    <a:pt x="10756" y="2082"/>
                  </a:lnTo>
                  <a:lnTo>
                    <a:pt x="10909" y="2082"/>
                  </a:lnTo>
                  <a:lnTo>
                    <a:pt x="11061" y="2209"/>
                  </a:lnTo>
                  <a:lnTo>
                    <a:pt x="11099" y="2336"/>
                  </a:lnTo>
                  <a:lnTo>
                    <a:pt x="11074" y="2463"/>
                  </a:lnTo>
                  <a:lnTo>
                    <a:pt x="11099" y="2590"/>
                  </a:lnTo>
                  <a:lnTo>
                    <a:pt x="10782" y="2844"/>
                  </a:lnTo>
                  <a:lnTo>
                    <a:pt x="11023" y="2844"/>
                  </a:lnTo>
                  <a:lnTo>
                    <a:pt x="11074" y="2717"/>
                  </a:lnTo>
                  <a:lnTo>
                    <a:pt x="11226" y="2717"/>
                  </a:lnTo>
                  <a:lnTo>
                    <a:pt x="11341" y="2590"/>
                  </a:lnTo>
                  <a:lnTo>
                    <a:pt x="11353" y="2463"/>
                  </a:lnTo>
                  <a:lnTo>
                    <a:pt x="11544" y="2336"/>
                  </a:lnTo>
                  <a:lnTo>
                    <a:pt x="11607" y="2082"/>
                  </a:lnTo>
                  <a:lnTo>
                    <a:pt x="11493" y="1828"/>
                  </a:lnTo>
                  <a:lnTo>
                    <a:pt x="11633" y="1828"/>
                  </a:lnTo>
                  <a:lnTo>
                    <a:pt x="11722" y="1955"/>
                  </a:lnTo>
                  <a:lnTo>
                    <a:pt x="11760" y="2336"/>
                  </a:lnTo>
                  <a:lnTo>
                    <a:pt x="11671" y="2463"/>
                  </a:lnTo>
                  <a:lnTo>
                    <a:pt x="11836" y="2590"/>
                  </a:lnTo>
                  <a:lnTo>
                    <a:pt x="11709" y="2717"/>
                  </a:lnTo>
                  <a:lnTo>
                    <a:pt x="11633" y="3479"/>
                  </a:lnTo>
                  <a:lnTo>
                    <a:pt x="11620" y="3606"/>
                  </a:lnTo>
                  <a:lnTo>
                    <a:pt x="11582" y="4241"/>
                  </a:lnTo>
                  <a:lnTo>
                    <a:pt x="11353" y="4495"/>
                  </a:lnTo>
                  <a:lnTo>
                    <a:pt x="10960" y="4749"/>
                  </a:lnTo>
                  <a:lnTo>
                    <a:pt x="10909" y="4876"/>
                  </a:lnTo>
                  <a:lnTo>
                    <a:pt x="10033" y="4876"/>
                  </a:lnTo>
                  <a:lnTo>
                    <a:pt x="10020" y="5003"/>
                  </a:lnTo>
                  <a:lnTo>
                    <a:pt x="10185" y="5003"/>
                  </a:lnTo>
                  <a:lnTo>
                    <a:pt x="10452" y="5130"/>
                  </a:lnTo>
                  <a:lnTo>
                    <a:pt x="10350" y="5257"/>
                  </a:lnTo>
                  <a:lnTo>
                    <a:pt x="10668" y="5257"/>
                  </a:lnTo>
                  <a:lnTo>
                    <a:pt x="10706" y="5130"/>
                  </a:lnTo>
                  <a:lnTo>
                    <a:pt x="10871" y="5130"/>
                  </a:lnTo>
                  <a:lnTo>
                    <a:pt x="11061" y="5003"/>
                  </a:lnTo>
                  <a:lnTo>
                    <a:pt x="11303" y="4749"/>
                  </a:lnTo>
                  <a:lnTo>
                    <a:pt x="11557" y="4749"/>
                  </a:lnTo>
                  <a:lnTo>
                    <a:pt x="11976" y="4876"/>
                  </a:lnTo>
                  <a:lnTo>
                    <a:pt x="12306" y="5130"/>
                  </a:lnTo>
                  <a:lnTo>
                    <a:pt x="12446" y="5384"/>
                  </a:lnTo>
                  <a:lnTo>
                    <a:pt x="12547" y="5638"/>
                  </a:lnTo>
                  <a:lnTo>
                    <a:pt x="12560" y="5511"/>
                  </a:lnTo>
                  <a:lnTo>
                    <a:pt x="13423" y="6400"/>
                  </a:lnTo>
                  <a:lnTo>
                    <a:pt x="13512" y="6527"/>
                  </a:lnTo>
                  <a:lnTo>
                    <a:pt x="13881" y="6654"/>
                  </a:lnTo>
                  <a:lnTo>
                    <a:pt x="14439" y="7289"/>
                  </a:lnTo>
                  <a:lnTo>
                    <a:pt x="14566" y="7543"/>
                  </a:lnTo>
                  <a:lnTo>
                    <a:pt x="15062" y="7924"/>
                  </a:lnTo>
                  <a:lnTo>
                    <a:pt x="15201" y="7797"/>
                  </a:lnTo>
                  <a:lnTo>
                    <a:pt x="15049" y="7670"/>
                  </a:lnTo>
                  <a:lnTo>
                    <a:pt x="15011" y="7543"/>
                  </a:lnTo>
                  <a:lnTo>
                    <a:pt x="14808" y="7416"/>
                  </a:lnTo>
                  <a:lnTo>
                    <a:pt x="14401" y="6997"/>
                  </a:lnTo>
                  <a:lnTo>
                    <a:pt x="14198" y="6781"/>
                  </a:lnTo>
                  <a:lnTo>
                    <a:pt x="14122" y="6654"/>
                  </a:lnTo>
                  <a:lnTo>
                    <a:pt x="13982" y="6527"/>
                  </a:lnTo>
                  <a:lnTo>
                    <a:pt x="13830" y="6527"/>
                  </a:lnTo>
                  <a:lnTo>
                    <a:pt x="13779" y="6400"/>
                  </a:lnTo>
                  <a:lnTo>
                    <a:pt x="13754" y="6527"/>
                  </a:lnTo>
                  <a:lnTo>
                    <a:pt x="13639" y="6400"/>
                  </a:lnTo>
                  <a:lnTo>
                    <a:pt x="13512" y="6146"/>
                  </a:lnTo>
                  <a:lnTo>
                    <a:pt x="13208" y="5892"/>
                  </a:lnTo>
                  <a:lnTo>
                    <a:pt x="13068" y="5765"/>
                  </a:lnTo>
                  <a:lnTo>
                    <a:pt x="12674" y="5511"/>
                  </a:lnTo>
                  <a:lnTo>
                    <a:pt x="12623" y="5130"/>
                  </a:lnTo>
                  <a:lnTo>
                    <a:pt x="12484" y="4749"/>
                  </a:lnTo>
                  <a:lnTo>
                    <a:pt x="12484" y="4622"/>
                  </a:lnTo>
                  <a:lnTo>
                    <a:pt x="12331" y="4622"/>
                  </a:lnTo>
                  <a:lnTo>
                    <a:pt x="12446" y="4495"/>
                  </a:lnTo>
                  <a:lnTo>
                    <a:pt x="12319" y="4241"/>
                  </a:lnTo>
                  <a:lnTo>
                    <a:pt x="12077" y="3733"/>
                  </a:lnTo>
                  <a:lnTo>
                    <a:pt x="11963" y="3479"/>
                  </a:lnTo>
                  <a:lnTo>
                    <a:pt x="12014" y="2844"/>
                  </a:lnTo>
                  <a:lnTo>
                    <a:pt x="12128" y="2717"/>
                  </a:lnTo>
                  <a:lnTo>
                    <a:pt x="12141" y="2590"/>
                  </a:lnTo>
                  <a:lnTo>
                    <a:pt x="12001" y="2590"/>
                  </a:lnTo>
                  <a:lnTo>
                    <a:pt x="12166" y="2463"/>
                  </a:lnTo>
                  <a:lnTo>
                    <a:pt x="12103" y="2336"/>
                  </a:lnTo>
                  <a:lnTo>
                    <a:pt x="12598" y="2336"/>
                  </a:lnTo>
                  <a:lnTo>
                    <a:pt x="12395" y="2209"/>
                  </a:lnTo>
                  <a:lnTo>
                    <a:pt x="12306" y="2082"/>
                  </a:lnTo>
                  <a:lnTo>
                    <a:pt x="12700" y="2082"/>
                  </a:lnTo>
                  <a:lnTo>
                    <a:pt x="12700" y="2209"/>
                  </a:lnTo>
                  <a:lnTo>
                    <a:pt x="13182" y="2336"/>
                  </a:lnTo>
                  <a:lnTo>
                    <a:pt x="13258" y="2590"/>
                  </a:lnTo>
                  <a:lnTo>
                    <a:pt x="13423" y="2463"/>
                  </a:lnTo>
                  <a:lnTo>
                    <a:pt x="13436" y="2336"/>
                  </a:lnTo>
                  <a:lnTo>
                    <a:pt x="13665" y="2463"/>
                  </a:lnTo>
                  <a:lnTo>
                    <a:pt x="13423" y="2463"/>
                  </a:lnTo>
                  <a:lnTo>
                    <a:pt x="13868" y="2590"/>
                  </a:lnTo>
                  <a:lnTo>
                    <a:pt x="14020" y="2463"/>
                  </a:lnTo>
                  <a:lnTo>
                    <a:pt x="14236" y="2463"/>
                  </a:lnTo>
                  <a:lnTo>
                    <a:pt x="14287" y="2590"/>
                  </a:lnTo>
                  <a:lnTo>
                    <a:pt x="14312" y="2844"/>
                  </a:lnTo>
                  <a:lnTo>
                    <a:pt x="14528" y="2717"/>
                  </a:lnTo>
                  <a:lnTo>
                    <a:pt x="14744" y="2844"/>
                  </a:lnTo>
                  <a:lnTo>
                    <a:pt x="14859" y="3098"/>
                  </a:lnTo>
                  <a:lnTo>
                    <a:pt x="14884" y="3225"/>
                  </a:lnTo>
                  <a:lnTo>
                    <a:pt x="14947" y="3098"/>
                  </a:lnTo>
                  <a:lnTo>
                    <a:pt x="15036" y="3352"/>
                  </a:lnTo>
                  <a:lnTo>
                    <a:pt x="15341" y="3352"/>
                  </a:lnTo>
                  <a:lnTo>
                    <a:pt x="15354" y="3479"/>
                  </a:lnTo>
                  <a:lnTo>
                    <a:pt x="15494" y="3606"/>
                  </a:lnTo>
                  <a:lnTo>
                    <a:pt x="15862" y="3479"/>
                  </a:lnTo>
                  <a:lnTo>
                    <a:pt x="15913" y="3733"/>
                  </a:lnTo>
                  <a:lnTo>
                    <a:pt x="16205" y="3733"/>
                  </a:lnTo>
                  <a:lnTo>
                    <a:pt x="16179" y="3987"/>
                  </a:lnTo>
                  <a:lnTo>
                    <a:pt x="15976" y="4241"/>
                  </a:lnTo>
                  <a:lnTo>
                    <a:pt x="15811" y="4368"/>
                  </a:lnTo>
                  <a:lnTo>
                    <a:pt x="15798" y="4241"/>
                  </a:lnTo>
                  <a:lnTo>
                    <a:pt x="15773" y="4368"/>
                  </a:lnTo>
                  <a:lnTo>
                    <a:pt x="15748" y="4495"/>
                  </a:lnTo>
                  <a:lnTo>
                    <a:pt x="16840" y="4495"/>
                  </a:lnTo>
                  <a:lnTo>
                    <a:pt x="16827" y="4622"/>
                  </a:lnTo>
                  <a:lnTo>
                    <a:pt x="16852" y="4749"/>
                  </a:lnTo>
                  <a:lnTo>
                    <a:pt x="16954" y="4876"/>
                  </a:lnTo>
                  <a:lnTo>
                    <a:pt x="16840" y="5003"/>
                  </a:lnTo>
                  <a:lnTo>
                    <a:pt x="17056" y="5130"/>
                  </a:lnTo>
                  <a:lnTo>
                    <a:pt x="17373" y="5130"/>
                  </a:lnTo>
                  <a:lnTo>
                    <a:pt x="17348" y="5257"/>
                  </a:lnTo>
                  <a:lnTo>
                    <a:pt x="17373" y="5384"/>
                  </a:lnTo>
                  <a:lnTo>
                    <a:pt x="17246" y="5384"/>
                  </a:lnTo>
                  <a:lnTo>
                    <a:pt x="17233" y="5511"/>
                  </a:lnTo>
                  <a:lnTo>
                    <a:pt x="17373" y="5638"/>
                  </a:lnTo>
                  <a:lnTo>
                    <a:pt x="17399" y="5511"/>
                  </a:lnTo>
                  <a:lnTo>
                    <a:pt x="17538" y="5765"/>
                  </a:lnTo>
                  <a:lnTo>
                    <a:pt x="17691" y="5892"/>
                  </a:lnTo>
                  <a:lnTo>
                    <a:pt x="17729" y="6146"/>
                  </a:lnTo>
                  <a:lnTo>
                    <a:pt x="17932" y="6400"/>
                  </a:lnTo>
                  <a:lnTo>
                    <a:pt x="18072" y="7035"/>
                  </a:lnTo>
                  <a:lnTo>
                    <a:pt x="18199" y="7162"/>
                  </a:lnTo>
                  <a:lnTo>
                    <a:pt x="18275" y="7289"/>
                  </a:lnTo>
                  <a:lnTo>
                    <a:pt x="18288" y="7543"/>
                  </a:lnTo>
                  <a:lnTo>
                    <a:pt x="18351" y="7797"/>
                  </a:lnTo>
                  <a:lnTo>
                    <a:pt x="18326" y="7924"/>
                  </a:lnTo>
                  <a:lnTo>
                    <a:pt x="18389" y="8305"/>
                  </a:lnTo>
                  <a:lnTo>
                    <a:pt x="18491" y="8559"/>
                  </a:lnTo>
                  <a:lnTo>
                    <a:pt x="18313" y="8559"/>
                  </a:lnTo>
                  <a:lnTo>
                    <a:pt x="18288" y="8686"/>
                  </a:lnTo>
                  <a:lnTo>
                    <a:pt x="18072" y="8940"/>
                  </a:lnTo>
                  <a:lnTo>
                    <a:pt x="17932" y="8940"/>
                  </a:lnTo>
                  <a:lnTo>
                    <a:pt x="17411" y="9067"/>
                  </a:lnTo>
                  <a:lnTo>
                    <a:pt x="17272" y="8940"/>
                  </a:lnTo>
                  <a:lnTo>
                    <a:pt x="17221" y="9067"/>
                  </a:lnTo>
                  <a:lnTo>
                    <a:pt x="17246" y="9194"/>
                  </a:lnTo>
                  <a:lnTo>
                    <a:pt x="17589" y="9194"/>
                  </a:lnTo>
                  <a:lnTo>
                    <a:pt x="17741" y="9067"/>
                  </a:lnTo>
                  <a:lnTo>
                    <a:pt x="18186" y="9067"/>
                  </a:lnTo>
                  <a:lnTo>
                    <a:pt x="18199" y="8940"/>
                  </a:lnTo>
                  <a:lnTo>
                    <a:pt x="18338" y="8813"/>
                  </a:lnTo>
                  <a:lnTo>
                    <a:pt x="18491" y="8813"/>
                  </a:lnTo>
                  <a:lnTo>
                    <a:pt x="18605" y="9067"/>
                  </a:lnTo>
                  <a:lnTo>
                    <a:pt x="18643" y="9321"/>
                  </a:lnTo>
                  <a:lnTo>
                    <a:pt x="18516" y="9575"/>
                  </a:lnTo>
                  <a:lnTo>
                    <a:pt x="18669" y="9575"/>
                  </a:lnTo>
                  <a:lnTo>
                    <a:pt x="18669" y="9321"/>
                  </a:lnTo>
                  <a:lnTo>
                    <a:pt x="18669" y="9067"/>
                  </a:lnTo>
                  <a:close/>
                </a:path>
                <a:path w="20955" h="20320">
                  <a:moveTo>
                    <a:pt x="18694" y="9804"/>
                  </a:moveTo>
                  <a:lnTo>
                    <a:pt x="18542" y="9791"/>
                  </a:lnTo>
                  <a:lnTo>
                    <a:pt x="18694" y="9804"/>
                  </a:lnTo>
                  <a:close/>
                </a:path>
                <a:path w="20955" h="20320">
                  <a:moveTo>
                    <a:pt x="18884" y="5651"/>
                  </a:moveTo>
                  <a:close/>
                </a:path>
                <a:path w="20955" h="20320">
                  <a:moveTo>
                    <a:pt x="19469" y="6604"/>
                  </a:moveTo>
                  <a:lnTo>
                    <a:pt x="19227" y="6540"/>
                  </a:lnTo>
                  <a:lnTo>
                    <a:pt x="19062" y="6299"/>
                  </a:lnTo>
                  <a:lnTo>
                    <a:pt x="19215" y="6718"/>
                  </a:lnTo>
                  <a:lnTo>
                    <a:pt x="19418" y="6680"/>
                  </a:lnTo>
                  <a:close/>
                </a:path>
                <a:path w="20955" h="20320">
                  <a:moveTo>
                    <a:pt x="20167" y="6235"/>
                  </a:moveTo>
                  <a:lnTo>
                    <a:pt x="19989" y="6146"/>
                  </a:lnTo>
                  <a:lnTo>
                    <a:pt x="19926" y="6337"/>
                  </a:lnTo>
                  <a:lnTo>
                    <a:pt x="20066" y="6235"/>
                  </a:lnTo>
                  <a:close/>
                </a:path>
                <a:path w="20955" h="20320">
                  <a:moveTo>
                    <a:pt x="20726" y="5867"/>
                  </a:moveTo>
                  <a:lnTo>
                    <a:pt x="20447" y="5359"/>
                  </a:lnTo>
                  <a:lnTo>
                    <a:pt x="20332" y="5041"/>
                  </a:lnTo>
                  <a:lnTo>
                    <a:pt x="20256" y="5168"/>
                  </a:lnTo>
                  <a:lnTo>
                    <a:pt x="18884" y="5651"/>
                  </a:lnTo>
                  <a:lnTo>
                    <a:pt x="18973" y="6045"/>
                  </a:lnTo>
                  <a:lnTo>
                    <a:pt x="19113" y="5803"/>
                  </a:lnTo>
                  <a:lnTo>
                    <a:pt x="19761" y="5600"/>
                  </a:lnTo>
                  <a:lnTo>
                    <a:pt x="19964" y="5969"/>
                  </a:lnTo>
                  <a:lnTo>
                    <a:pt x="19875" y="5600"/>
                  </a:lnTo>
                  <a:lnTo>
                    <a:pt x="20281" y="5448"/>
                  </a:lnTo>
                  <a:lnTo>
                    <a:pt x="20586" y="5930"/>
                  </a:lnTo>
                  <a:lnTo>
                    <a:pt x="20472" y="6083"/>
                  </a:lnTo>
                  <a:lnTo>
                    <a:pt x="20726" y="5930"/>
                  </a:lnTo>
                  <a:close/>
                </a:path>
              </a:pathLst>
            </a:custGeom>
            <a:solidFill>
              <a:srgbClr val="FFFFFF"/>
            </a:solidFill>
          </p:spPr>
          <p:txBody>
            <a:bodyPr wrap="square" lIns="0" tIns="0" rIns="0" bIns="0" rtlCol="0"/>
            <a:lstStyle/>
            <a:p>
              <a:endParaRPr sz="1227"/>
            </a:p>
          </p:txBody>
        </p:sp>
        <p:sp>
          <p:nvSpPr>
            <p:cNvPr id="186" name="object 186"/>
            <p:cNvSpPr/>
            <p:nvPr/>
          </p:nvSpPr>
          <p:spPr>
            <a:xfrm>
              <a:off x="2115782" y="506869"/>
              <a:ext cx="150495" cy="26670"/>
            </a:xfrm>
            <a:custGeom>
              <a:avLst/>
              <a:gdLst/>
              <a:ahLst/>
              <a:cxnLst/>
              <a:rect l="l" t="t" r="r" b="b"/>
              <a:pathLst>
                <a:path w="150494" h="26670">
                  <a:moveTo>
                    <a:pt x="2679" y="26174"/>
                  </a:moveTo>
                  <a:lnTo>
                    <a:pt x="1866" y="26212"/>
                  </a:lnTo>
                  <a:lnTo>
                    <a:pt x="1638" y="26212"/>
                  </a:lnTo>
                  <a:lnTo>
                    <a:pt x="1435" y="26149"/>
                  </a:lnTo>
                  <a:lnTo>
                    <a:pt x="1270" y="25806"/>
                  </a:lnTo>
                  <a:lnTo>
                    <a:pt x="1371" y="23533"/>
                  </a:lnTo>
                  <a:lnTo>
                    <a:pt x="2616" y="23482"/>
                  </a:lnTo>
                  <a:lnTo>
                    <a:pt x="2324" y="23380"/>
                  </a:lnTo>
                  <a:lnTo>
                    <a:pt x="2006" y="23355"/>
                  </a:lnTo>
                  <a:lnTo>
                    <a:pt x="520" y="23444"/>
                  </a:lnTo>
                  <a:lnTo>
                    <a:pt x="800" y="23583"/>
                  </a:lnTo>
                  <a:lnTo>
                    <a:pt x="825" y="26212"/>
                  </a:lnTo>
                  <a:lnTo>
                    <a:pt x="546" y="26263"/>
                  </a:lnTo>
                  <a:lnTo>
                    <a:pt x="1270" y="26327"/>
                  </a:lnTo>
                  <a:lnTo>
                    <a:pt x="1549" y="26352"/>
                  </a:lnTo>
                  <a:lnTo>
                    <a:pt x="2235" y="26327"/>
                  </a:lnTo>
                  <a:lnTo>
                    <a:pt x="2540" y="26263"/>
                  </a:lnTo>
                  <a:lnTo>
                    <a:pt x="2679" y="26174"/>
                  </a:lnTo>
                  <a:close/>
                </a:path>
                <a:path w="150494" h="26670">
                  <a:moveTo>
                    <a:pt x="2819" y="26098"/>
                  </a:moveTo>
                  <a:lnTo>
                    <a:pt x="2679" y="26174"/>
                  </a:lnTo>
                  <a:lnTo>
                    <a:pt x="2819" y="26098"/>
                  </a:lnTo>
                  <a:close/>
                </a:path>
                <a:path w="150494" h="26670">
                  <a:moveTo>
                    <a:pt x="2857" y="23558"/>
                  </a:moveTo>
                  <a:lnTo>
                    <a:pt x="2616" y="23482"/>
                  </a:lnTo>
                  <a:lnTo>
                    <a:pt x="2857" y="23558"/>
                  </a:lnTo>
                  <a:close/>
                </a:path>
                <a:path w="150494" h="26670">
                  <a:moveTo>
                    <a:pt x="3441" y="25565"/>
                  </a:moveTo>
                  <a:lnTo>
                    <a:pt x="3416" y="23990"/>
                  </a:lnTo>
                  <a:lnTo>
                    <a:pt x="3213" y="23672"/>
                  </a:lnTo>
                  <a:lnTo>
                    <a:pt x="2857" y="23558"/>
                  </a:lnTo>
                  <a:lnTo>
                    <a:pt x="3009" y="25806"/>
                  </a:lnTo>
                  <a:lnTo>
                    <a:pt x="2819" y="26098"/>
                  </a:lnTo>
                  <a:lnTo>
                    <a:pt x="3327" y="25806"/>
                  </a:lnTo>
                  <a:lnTo>
                    <a:pt x="3441" y="25565"/>
                  </a:lnTo>
                  <a:close/>
                </a:path>
                <a:path w="150494" h="26670">
                  <a:moveTo>
                    <a:pt x="6807" y="16675"/>
                  </a:moveTo>
                  <a:lnTo>
                    <a:pt x="6756" y="16395"/>
                  </a:lnTo>
                  <a:lnTo>
                    <a:pt x="6083" y="16370"/>
                  </a:lnTo>
                  <a:lnTo>
                    <a:pt x="5905" y="16103"/>
                  </a:lnTo>
                  <a:lnTo>
                    <a:pt x="5588" y="15290"/>
                  </a:lnTo>
                  <a:lnTo>
                    <a:pt x="5156" y="14262"/>
                  </a:lnTo>
                  <a:lnTo>
                    <a:pt x="5067" y="14071"/>
                  </a:lnTo>
                  <a:lnTo>
                    <a:pt x="4076" y="11734"/>
                  </a:lnTo>
                  <a:lnTo>
                    <a:pt x="4076" y="14058"/>
                  </a:lnTo>
                  <a:lnTo>
                    <a:pt x="3924" y="13982"/>
                  </a:lnTo>
                  <a:lnTo>
                    <a:pt x="1905" y="14058"/>
                  </a:lnTo>
                  <a:lnTo>
                    <a:pt x="2501" y="12179"/>
                  </a:lnTo>
                  <a:lnTo>
                    <a:pt x="2857" y="11252"/>
                  </a:lnTo>
                  <a:lnTo>
                    <a:pt x="3187" y="11861"/>
                  </a:lnTo>
                  <a:lnTo>
                    <a:pt x="4025" y="13830"/>
                  </a:lnTo>
                  <a:lnTo>
                    <a:pt x="4076" y="14058"/>
                  </a:lnTo>
                  <a:lnTo>
                    <a:pt x="4076" y="11734"/>
                  </a:lnTo>
                  <a:lnTo>
                    <a:pt x="3873" y="11252"/>
                  </a:lnTo>
                  <a:lnTo>
                    <a:pt x="3162" y="9677"/>
                  </a:lnTo>
                  <a:lnTo>
                    <a:pt x="2971" y="9969"/>
                  </a:lnTo>
                  <a:lnTo>
                    <a:pt x="1371" y="14478"/>
                  </a:lnTo>
                  <a:lnTo>
                    <a:pt x="685" y="16141"/>
                  </a:lnTo>
                  <a:lnTo>
                    <a:pt x="558" y="16484"/>
                  </a:lnTo>
                  <a:lnTo>
                    <a:pt x="127" y="16611"/>
                  </a:lnTo>
                  <a:lnTo>
                    <a:pt x="0" y="16903"/>
                  </a:lnTo>
                  <a:lnTo>
                    <a:pt x="622" y="16852"/>
                  </a:lnTo>
                  <a:lnTo>
                    <a:pt x="2006" y="16827"/>
                  </a:lnTo>
                  <a:lnTo>
                    <a:pt x="2006" y="16560"/>
                  </a:lnTo>
                  <a:lnTo>
                    <a:pt x="1435" y="16535"/>
                  </a:lnTo>
                  <a:lnTo>
                    <a:pt x="1320" y="16395"/>
                  </a:lnTo>
                  <a:lnTo>
                    <a:pt x="1447" y="15455"/>
                  </a:lnTo>
                  <a:lnTo>
                    <a:pt x="1765" y="14351"/>
                  </a:lnTo>
                  <a:lnTo>
                    <a:pt x="2006" y="14363"/>
                  </a:lnTo>
                  <a:lnTo>
                    <a:pt x="2286" y="14351"/>
                  </a:lnTo>
                  <a:lnTo>
                    <a:pt x="4254" y="14262"/>
                  </a:lnTo>
                  <a:lnTo>
                    <a:pt x="4813" y="15671"/>
                  </a:lnTo>
                  <a:lnTo>
                    <a:pt x="4902" y="16357"/>
                  </a:lnTo>
                  <a:lnTo>
                    <a:pt x="4775" y="16421"/>
                  </a:lnTo>
                  <a:lnTo>
                    <a:pt x="4279" y="16484"/>
                  </a:lnTo>
                  <a:lnTo>
                    <a:pt x="4305" y="16764"/>
                  </a:lnTo>
                  <a:lnTo>
                    <a:pt x="4597" y="16738"/>
                  </a:lnTo>
                  <a:lnTo>
                    <a:pt x="6807" y="16675"/>
                  </a:lnTo>
                  <a:close/>
                </a:path>
                <a:path w="150494" h="26670">
                  <a:moveTo>
                    <a:pt x="6934" y="25527"/>
                  </a:moveTo>
                  <a:lnTo>
                    <a:pt x="6705" y="25742"/>
                  </a:lnTo>
                  <a:lnTo>
                    <a:pt x="6591" y="25895"/>
                  </a:lnTo>
                  <a:lnTo>
                    <a:pt x="6413" y="25996"/>
                  </a:lnTo>
                  <a:lnTo>
                    <a:pt x="6286" y="26022"/>
                  </a:lnTo>
                  <a:lnTo>
                    <a:pt x="5562" y="26047"/>
                  </a:lnTo>
                  <a:lnTo>
                    <a:pt x="5334" y="25869"/>
                  </a:lnTo>
                  <a:lnTo>
                    <a:pt x="5321" y="25730"/>
                  </a:lnTo>
                  <a:lnTo>
                    <a:pt x="5283" y="24866"/>
                  </a:lnTo>
                  <a:lnTo>
                    <a:pt x="5295" y="24739"/>
                  </a:lnTo>
                  <a:lnTo>
                    <a:pt x="5422" y="24739"/>
                  </a:lnTo>
                  <a:lnTo>
                    <a:pt x="5689" y="24726"/>
                  </a:lnTo>
                  <a:lnTo>
                    <a:pt x="5969" y="24726"/>
                  </a:lnTo>
                  <a:lnTo>
                    <a:pt x="6121" y="24752"/>
                  </a:lnTo>
                  <a:lnTo>
                    <a:pt x="6223" y="25069"/>
                  </a:lnTo>
                  <a:lnTo>
                    <a:pt x="6299" y="24803"/>
                  </a:lnTo>
                  <a:lnTo>
                    <a:pt x="6299" y="24472"/>
                  </a:lnTo>
                  <a:lnTo>
                    <a:pt x="6311" y="24295"/>
                  </a:lnTo>
                  <a:lnTo>
                    <a:pt x="6286" y="24155"/>
                  </a:lnTo>
                  <a:lnTo>
                    <a:pt x="6159" y="24371"/>
                  </a:lnTo>
                  <a:lnTo>
                    <a:pt x="6108" y="24511"/>
                  </a:lnTo>
                  <a:lnTo>
                    <a:pt x="5676" y="24574"/>
                  </a:lnTo>
                  <a:lnTo>
                    <a:pt x="5422" y="24574"/>
                  </a:lnTo>
                  <a:lnTo>
                    <a:pt x="5283" y="24587"/>
                  </a:lnTo>
                  <a:lnTo>
                    <a:pt x="5270" y="24460"/>
                  </a:lnTo>
                  <a:lnTo>
                    <a:pt x="5245" y="23571"/>
                  </a:lnTo>
                  <a:lnTo>
                    <a:pt x="5232" y="23393"/>
                  </a:lnTo>
                  <a:lnTo>
                    <a:pt x="5372" y="23393"/>
                  </a:lnTo>
                  <a:lnTo>
                    <a:pt x="5689" y="23380"/>
                  </a:lnTo>
                  <a:lnTo>
                    <a:pt x="5880" y="23380"/>
                  </a:lnTo>
                  <a:lnTo>
                    <a:pt x="6019" y="23368"/>
                  </a:lnTo>
                  <a:lnTo>
                    <a:pt x="6350" y="23444"/>
                  </a:lnTo>
                  <a:lnTo>
                    <a:pt x="6400" y="23596"/>
                  </a:lnTo>
                  <a:lnTo>
                    <a:pt x="6489" y="23825"/>
                  </a:lnTo>
                  <a:lnTo>
                    <a:pt x="6515" y="23279"/>
                  </a:lnTo>
                  <a:lnTo>
                    <a:pt x="5892" y="23241"/>
                  </a:lnTo>
                  <a:lnTo>
                    <a:pt x="5054" y="23266"/>
                  </a:lnTo>
                  <a:lnTo>
                    <a:pt x="4876" y="23266"/>
                  </a:lnTo>
                  <a:lnTo>
                    <a:pt x="4724" y="23279"/>
                  </a:lnTo>
                  <a:lnTo>
                    <a:pt x="4533" y="23266"/>
                  </a:lnTo>
                  <a:lnTo>
                    <a:pt x="4597" y="23393"/>
                  </a:lnTo>
                  <a:lnTo>
                    <a:pt x="4864" y="23406"/>
                  </a:lnTo>
                  <a:lnTo>
                    <a:pt x="4889" y="23939"/>
                  </a:lnTo>
                  <a:lnTo>
                    <a:pt x="4940" y="25539"/>
                  </a:lnTo>
                  <a:lnTo>
                    <a:pt x="4965" y="25996"/>
                  </a:lnTo>
                  <a:lnTo>
                    <a:pt x="4686" y="26098"/>
                  </a:lnTo>
                  <a:lnTo>
                    <a:pt x="4546" y="26123"/>
                  </a:lnTo>
                  <a:lnTo>
                    <a:pt x="4813" y="26212"/>
                  </a:lnTo>
                  <a:lnTo>
                    <a:pt x="4965" y="26200"/>
                  </a:lnTo>
                  <a:lnTo>
                    <a:pt x="5156" y="26200"/>
                  </a:lnTo>
                  <a:lnTo>
                    <a:pt x="5562" y="26187"/>
                  </a:lnTo>
                  <a:lnTo>
                    <a:pt x="5956" y="26162"/>
                  </a:lnTo>
                  <a:lnTo>
                    <a:pt x="6350" y="26162"/>
                  </a:lnTo>
                  <a:lnTo>
                    <a:pt x="6756" y="26149"/>
                  </a:lnTo>
                  <a:lnTo>
                    <a:pt x="6896" y="25692"/>
                  </a:lnTo>
                  <a:lnTo>
                    <a:pt x="6934" y="25527"/>
                  </a:lnTo>
                  <a:close/>
                </a:path>
                <a:path w="150494" h="26670">
                  <a:moveTo>
                    <a:pt x="9931" y="25920"/>
                  </a:moveTo>
                  <a:lnTo>
                    <a:pt x="9118" y="25958"/>
                  </a:lnTo>
                  <a:lnTo>
                    <a:pt x="8877" y="25958"/>
                  </a:lnTo>
                  <a:lnTo>
                    <a:pt x="8699" y="25920"/>
                  </a:lnTo>
                  <a:lnTo>
                    <a:pt x="8509" y="25552"/>
                  </a:lnTo>
                  <a:lnTo>
                    <a:pt x="8610" y="23279"/>
                  </a:lnTo>
                  <a:lnTo>
                    <a:pt x="9855" y="23228"/>
                  </a:lnTo>
                  <a:lnTo>
                    <a:pt x="9563" y="23126"/>
                  </a:lnTo>
                  <a:lnTo>
                    <a:pt x="9245" y="23101"/>
                  </a:lnTo>
                  <a:lnTo>
                    <a:pt x="7759" y="23190"/>
                  </a:lnTo>
                  <a:lnTo>
                    <a:pt x="8039" y="23329"/>
                  </a:lnTo>
                  <a:lnTo>
                    <a:pt x="8064" y="25958"/>
                  </a:lnTo>
                  <a:lnTo>
                    <a:pt x="7785" y="26009"/>
                  </a:lnTo>
                  <a:lnTo>
                    <a:pt x="8509" y="26073"/>
                  </a:lnTo>
                  <a:lnTo>
                    <a:pt x="8788" y="26098"/>
                  </a:lnTo>
                  <a:lnTo>
                    <a:pt x="9486" y="26073"/>
                  </a:lnTo>
                  <a:lnTo>
                    <a:pt x="9779" y="26009"/>
                  </a:lnTo>
                  <a:lnTo>
                    <a:pt x="9931" y="25920"/>
                  </a:lnTo>
                  <a:close/>
                </a:path>
                <a:path w="150494" h="26670">
                  <a:moveTo>
                    <a:pt x="10071" y="25844"/>
                  </a:moveTo>
                  <a:lnTo>
                    <a:pt x="9931" y="25920"/>
                  </a:lnTo>
                  <a:lnTo>
                    <a:pt x="10071" y="25844"/>
                  </a:lnTo>
                  <a:close/>
                </a:path>
                <a:path w="150494" h="26670">
                  <a:moveTo>
                    <a:pt x="10096" y="23304"/>
                  </a:moveTo>
                  <a:lnTo>
                    <a:pt x="9855" y="23228"/>
                  </a:lnTo>
                  <a:lnTo>
                    <a:pt x="10096" y="23304"/>
                  </a:lnTo>
                  <a:close/>
                </a:path>
                <a:path w="150494" h="26670">
                  <a:moveTo>
                    <a:pt x="10693" y="25311"/>
                  </a:moveTo>
                  <a:lnTo>
                    <a:pt x="10668" y="23736"/>
                  </a:lnTo>
                  <a:lnTo>
                    <a:pt x="10452" y="23418"/>
                  </a:lnTo>
                  <a:lnTo>
                    <a:pt x="10096" y="23304"/>
                  </a:lnTo>
                  <a:lnTo>
                    <a:pt x="10248" y="25552"/>
                  </a:lnTo>
                  <a:lnTo>
                    <a:pt x="10071" y="25844"/>
                  </a:lnTo>
                  <a:lnTo>
                    <a:pt x="10566" y="25552"/>
                  </a:lnTo>
                  <a:lnTo>
                    <a:pt x="10693" y="25311"/>
                  </a:lnTo>
                  <a:close/>
                </a:path>
                <a:path w="150494" h="26670">
                  <a:moveTo>
                    <a:pt x="12992" y="25844"/>
                  </a:moveTo>
                  <a:lnTo>
                    <a:pt x="12585" y="25793"/>
                  </a:lnTo>
                  <a:lnTo>
                    <a:pt x="12509" y="23685"/>
                  </a:lnTo>
                  <a:lnTo>
                    <a:pt x="12484" y="23215"/>
                  </a:lnTo>
                  <a:lnTo>
                    <a:pt x="12865" y="23101"/>
                  </a:lnTo>
                  <a:lnTo>
                    <a:pt x="12484" y="23012"/>
                  </a:lnTo>
                  <a:lnTo>
                    <a:pt x="12306" y="23012"/>
                  </a:lnTo>
                  <a:lnTo>
                    <a:pt x="12115" y="23025"/>
                  </a:lnTo>
                  <a:lnTo>
                    <a:pt x="11747" y="23025"/>
                  </a:lnTo>
                  <a:lnTo>
                    <a:pt x="12115" y="23152"/>
                  </a:lnTo>
                  <a:lnTo>
                    <a:pt x="12141" y="23698"/>
                  </a:lnTo>
                  <a:lnTo>
                    <a:pt x="12192" y="25285"/>
                  </a:lnTo>
                  <a:lnTo>
                    <a:pt x="12217" y="25742"/>
                  </a:lnTo>
                  <a:lnTo>
                    <a:pt x="11950" y="25857"/>
                  </a:lnTo>
                  <a:lnTo>
                    <a:pt x="11811" y="25895"/>
                  </a:lnTo>
                  <a:lnTo>
                    <a:pt x="12065" y="25958"/>
                  </a:lnTo>
                  <a:lnTo>
                    <a:pt x="12217" y="25946"/>
                  </a:lnTo>
                  <a:lnTo>
                    <a:pt x="12407" y="25946"/>
                  </a:lnTo>
                  <a:lnTo>
                    <a:pt x="12585" y="25933"/>
                  </a:lnTo>
                  <a:lnTo>
                    <a:pt x="12738" y="25946"/>
                  </a:lnTo>
                  <a:lnTo>
                    <a:pt x="12954" y="25946"/>
                  </a:lnTo>
                  <a:close/>
                </a:path>
                <a:path w="150494" h="26670">
                  <a:moveTo>
                    <a:pt x="14325" y="16281"/>
                  </a:moveTo>
                  <a:lnTo>
                    <a:pt x="14097" y="16205"/>
                  </a:lnTo>
                  <a:lnTo>
                    <a:pt x="13703" y="16129"/>
                  </a:lnTo>
                  <a:lnTo>
                    <a:pt x="13741" y="15824"/>
                  </a:lnTo>
                  <a:lnTo>
                    <a:pt x="13716" y="13538"/>
                  </a:lnTo>
                  <a:lnTo>
                    <a:pt x="13754" y="12700"/>
                  </a:lnTo>
                  <a:lnTo>
                    <a:pt x="13220" y="12153"/>
                  </a:lnTo>
                  <a:lnTo>
                    <a:pt x="11874" y="12204"/>
                  </a:lnTo>
                  <a:lnTo>
                    <a:pt x="11379" y="12573"/>
                  </a:lnTo>
                  <a:lnTo>
                    <a:pt x="11176" y="12814"/>
                  </a:lnTo>
                  <a:lnTo>
                    <a:pt x="11061" y="12941"/>
                  </a:lnTo>
                  <a:lnTo>
                    <a:pt x="10629" y="12471"/>
                  </a:lnTo>
                  <a:lnTo>
                    <a:pt x="10337" y="12268"/>
                  </a:lnTo>
                  <a:lnTo>
                    <a:pt x="9245" y="12306"/>
                  </a:lnTo>
                  <a:lnTo>
                    <a:pt x="8940" y="12446"/>
                  </a:lnTo>
                  <a:lnTo>
                    <a:pt x="8470" y="12941"/>
                  </a:lnTo>
                  <a:lnTo>
                    <a:pt x="8382" y="12712"/>
                  </a:lnTo>
                  <a:lnTo>
                    <a:pt x="8407" y="12573"/>
                  </a:lnTo>
                  <a:lnTo>
                    <a:pt x="8267" y="12230"/>
                  </a:lnTo>
                  <a:lnTo>
                    <a:pt x="8128" y="12280"/>
                  </a:lnTo>
                  <a:lnTo>
                    <a:pt x="7975" y="12509"/>
                  </a:lnTo>
                  <a:lnTo>
                    <a:pt x="7556" y="13004"/>
                  </a:lnTo>
                  <a:lnTo>
                    <a:pt x="7112" y="13119"/>
                  </a:lnTo>
                  <a:lnTo>
                    <a:pt x="7188" y="13271"/>
                  </a:lnTo>
                  <a:lnTo>
                    <a:pt x="7378" y="13309"/>
                  </a:lnTo>
                  <a:lnTo>
                    <a:pt x="7620" y="13436"/>
                  </a:lnTo>
                  <a:lnTo>
                    <a:pt x="7708" y="13741"/>
                  </a:lnTo>
                  <a:lnTo>
                    <a:pt x="7797" y="16116"/>
                  </a:lnTo>
                  <a:lnTo>
                    <a:pt x="7721" y="16332"/>
                  </a:lnTo>
                  <a:lnTo>
                    <a:pt x="7073" y="16459"/>
                  </a:lnTo>
                  <a:lnTo>
                    <a:pt x="7099" y="16637"/>
                  </a:lnTo>
                  <a:lnTo>
                    <a:pt x="7289" y="16649"/>
                  </a:lnTo>
                  <a:lnTo>
                    <a:pt x="7569" y="16649"/>
                  </a:lnTo>
                  <a:lnTo>
                    <a:pt x="7810" y="16598"/>
                  </a:lnTo>
                  <a:lnTo>
                    <a:pt x="8521" y="16573"/>
                  </a:lnTo>
                  <a:lnTo>
                    <a:pt x="8801" y="16598"/>
                  </a:lnTo>
                  <a:lnTo>
                    <a:pt x="9156" y="16560"/>
                  </a:lnTo>
                  <a:lnTo>
                    <a:pt x="9144" y="16408"/>
                  </a:lnTo>
                  <a:lnTo>
                    <a:pt x="8534" y="16281"/>
                  </a:lnTo>
                  <a:lnTo>
                    <a:pt x="8496" y="15468"/>
                  </a:lnTo>
                  <a:lnTo>
                    <a:pt x="8407" y="13804"/>
                  </a:lnTo>
                  <a:lnTo>
                    <a:pt x="8394" y="13373"/>
                  </a:lnTo>
                  <a:lnTo>
                    <a:pt x="8674" y="13017"/>
                  </a:lnTo>
                  <a:lnTo>
                    <a:pt x="8978" y="12776"/>
                  </a:lnTo>
                  <a:lnTo>
                    <a:pt x="10045" y="12725"/>
                  </a:lnTo>
                  <a:lnTo>
                    <a:pt x="10325" y="13068"/>
                  </a:lnTo>
                  <a:lnTo>
                    <a:pt x="10439" y="15887"/>
                  </a:lnTo>
                  <a:lnTo>
                    <a:pt x="10439" y="16230"/>
                  </a:lnTo>
                  <a:lnTo>
                    <a:pt x="9880" y="16344"/>
                  </a:lnTo>
                  <a:lnTo>
                    <a:pt x="9677" y="16446"/>
                  </a:lnTo>
                  <a:lnTo>
                    <a:pt x="10185" y="16522"/>
                  </a:lnTo>
                  <a:lnTo>
                    <a:pt x="10388" y="16522"/>
                  </a:lnTo>
                  <a:lnTo>
                    <a:pt x="11099" y="16484"/>
                  </a:lnTo>
                  <a:lnTo>
                    <a:pt x="11379" y="16510"/>
                  </a:lnTo>
                  <a:lnTo>
                    <a:pt x="11823" y="16510"/>
                  </a:lnTo>
                  <a:lnTo>
                    <a:pt x="11836" y="16383"/>
                  </a:lnTo>
                  <a:lnTo>
                    <a:pt x="11595" y="16294"/>
                  </a:lnTo>
                  <a:lnTo>
                    <a:pt x="11252" y="16230"/>
                  </a:lnTo>
                  <a:lnTo>
                    <a:pt x="11112" y="16332"/>
                  </a:lnTo>
                  <a:lnTo>
                    <a:pt x="11049" y="13652"/>
                  </a:lnTo>
                  <a:lnTo>
                    <a:pt x="11036" y="13474"/>
                  </a:lnTo>
                  <a:lnTo>
                    <a:pt x="11074" y="13195"/>
                  </a:lnTo>
                  <a:lnTo>
                    <a:pt x="11328" y="12915"/>
                  </a:lnTo>
                  <a:lnTo>
                    <a:pt x="11684" y="12687"/>
                  </a:lnTo>
                  <a:lnTo>
                    <a:pt x="12750" y="12636"/>
                  </a:lnTo>
                  <a:lnTo>
                    <a:pt x="12966" y="12966"/>
                  </a:lnTo>
                  <a:lnTo>
                    <a:pt x="13055" y="15303"/>
                  </a:lnTo>
                  <a:lnTo>
                    <a:pt x="13068" y="16129"/>
                  </a:lnTo>
                  <a:lnTo>
                    <a:pt x="12700" y="16205"/>
                  </a:lnTo>
                  <a:lnTo>
                    <a:pt x="12331" y="16332"/>
                  </a:lnTo>
                  <a:lnTo>
                    <a:pt x="12433" y="16459"/>
                  </a:lnTo>
                  <a:lnTo>
                    <a:pt x="12839" y="16421"/>
                  </a:lnTo>
                  <a:lnTo>
                    <a:pt x="13741" y="16395"/>
                  </a:lnTo>
                  <a:lnTo>
                    <a:pt x="13868" y="16421"/>
                  </a:lnTo>
                  <a:lnTo>
                    <a:pt x="14262" y="16408"/>
                  </a:lnTo>
                  <a:lnTo>
                    <a:pt x="14325" y="16281"/>
                  </a:lnTo>
                  <a:close/>
                </a:path>
                <a:path w="150494" h="26670">
                  <a:moveTo>
                    <a:pt x="16700" y="25285"/>
                  </a:moveTo>
                  <a:lnTo>
                    <a:pt x="16637" y="25057"/>
                  </a:lnTo>
                  <a:lnTo>
                    <a:pt x="16484" y="25400"/>
                  </a:lnTo>
                  <a:lnTo>
                    <a:pt x="16268" y="25730"/>
                  </a:lnTo>
                  <a:lnTo>
                    <a:pt x="14973" y="25781"/>
                  </a:lnTo>
                  <a:lnTo>
                    <a:pt x="14427" y="25336"/>
                  </a:lnTo>
                  <a:lnTo>
                    <a:pt x="14300" y="23431"/>
                  </a:lnTo>
                  <a:lnTo>
                    <a:pt x="14859" y="22987"/>
                  </a:lnTo>
                  <a:lnTo>
                    <a:pt x="16179" y="22936"/>
                  </a:lnTo>
                  <a:lnTo>
                    <a:pt x="16370" y="23241"/>
                  </a:lnTo>
                  <a:lnTo>
                    <a:pt x="16497" y="23609"/>
                  </a:lnTo>
                  <a:lnTo>
                    <a:pt x="16510" y="22936"/>
                  </a:lnTo>
                  <a:lnTo>
                    <a:pt x="16167" y="22847"/>
                  </a:lnTo>
                  <a:lnTo>
                    <a:pt x="15824" y="22809"/>
                  </a:lnTo>
                  <a:lnTo>
                    <a:pt x="15087" y="22847"/>
                  </a:lnTo>
                  <a:lnTo>
                    <a:pt x="14706" y="22987"/>
                  </a:lnTo>
                  <a:lnTo>
                    <a:pt x="14071" y="23507"/>
                  </a:lnTo>
                  <a:lnTo>
                    <a:pt x="13970" y="25095"/>
                  </a:lnTo>
                  <a:lnTo>
                    <a:pt x="14198" y="25400"/>
                  </a:lnTo>
                  <a:lnTo>
                    <a:pt x="14884" y="25844"/>
                  </a:lnTo>
                  <a:lnTo>
                    <a:pt x="15278" y="25908"/>
                  </a:lnTo>
                  <a:lnTo>
                    <a:pt x="15951" y="25882"/>
                  </a:lnTo>
                  <a:lnTo>
                    <a:pt x="16344" y="25781"/>
                  </a:lnTo>
                  <a:lnTo>
                    <a:pt x="16484" y="25730"/>
                  </a:lnTo>
                  <a:lnTo>
                    <a:pt x="16700" y="25285"/>
                  </a:lnTo>
                  <a:close/>
                </a:path>
                <a:path w="150494" h="26670">
                  <a:moveTo>
                    <a:pt x="18275" y="15735"/>
                  </a:moveTo>
                  <a:lnTo>
                    <a:pt x="18148" y="15544"/>
                  </a:lnTo>
                  <a:lnTo>
                    <a:pt x="17551" y="15951"/>
                  </a:lnTo>
                  <a:lnTo>
                    <a:pt x="17170" y="16027"/>
                  </a:lnTo>
                  <a:lnTo>
                    <a:pt x="15811" y="16040"/>
                  </a:lnTo>
                  <a:lnTo>
                    <a:pt x="15367" y="15036"/>
                  </a:lnTo>
                  <a:lnTo>
                    <a:pt x="15354" y="13982"/>
                  </a:lnTo>
                  <a:lnTo>
                    <a:pt x="17983" y="13893"/>
                  </a:lnTo>
                  <a:lnTo>
                    <a:pt x="18122" y="13868"/>
                  </a:lnTo>
                  <a:lnTo>
                    <a:pt x="18173" y="13728"/>
                  </a:lnTo>
                  <a:lnTo>
                    <a:pt x="18161" y="12954"/>
                  </a:lnTo>
                  <a:lnTo>
                    <a:pt x="17792" y="12255"/>
                  </a:lnTo>
                  <a:lnTo>
                    <a:pt x="17665" y="12001"/>
                  </a:lnTo>
                  <a:lnTo>
                    <a:pt x="17462" y="12014"/>
                  </a:lnTo>
                  <a:lnTo>
                    <a:pt x="17462" y="12661"/>
                  </a:lnTo>
                  <a:lnTo>
                    <a:pt x="17449" y="13360"/>
                  </a:lnTo>
                  <a:lnTo>
                    <a:pt x="17310" y="13512"/>
                  </a:lnTo>
                  <a:lnTo>
                    <a:pt x="17145" y="13614"/>
                  </a:lnTo>
                  <a:lnTo>
                    <a:pt x="16941" y="13665"/>
                  </a:lnTo>
                  <a:lnTo>
                    <a:pt x="15405" y="13728"/>
                  </a:lnTo>
                  <a:lnTo>
                    <a:pt x="15468" y="12954"/>
                  </a:lnTo>
                  <a:lnTo>
                    <a:pt x="15887" y="12306"/>
                  </a:lnTo>
                  <a:lnTo>
                    <a:pt x="17221" y="12255"/>
                  </a:lnTo>
                  <a:lnTo>
                    <a:pt x="17462" y="12661"/>
                  </a:lnTo>
                  <a:lnTo>
                    <a:pt x="17462" y="12014"/>
                  </a:lnTo>
                  <a:lnTo>
                    <a:pt x="15367" y="12077"/>
                  </a:lnTo>
                  <a:lnTo>
                    <a:pt x="14643" y="13081"/>
                  </a:lnTo>
                  <a:lnTo>
                    <a:pt x="14605" y="14897"/>
                  </a:lnTo>
                  <a:lnTo>
                    <a:pt x="14719" y="15405"/>
                  </a:lnTo>
                  <a:lnTo>
                    <a:pt x="15328" y="16154"/>
                  </a:lnTo>
                  <a:lnTo>
                    <a:pt x="15887" y="16459"/>
                  </a:lnTo>
                  <a:lnTo>
                    <a:pt x="17068" y="16421"/>
                  </a:lnTo>
                  <a:lnTo>
                    <a:pt x="17500" y="16332"/>
                  </a:lnTo>
                  <a:lnTo>
                    <a:pt x="17881" y="16040"/>
                  </a:lnTo>
                  <a:lnTo>
                    <a:pt x="18275" y="15735"/>
                  </a:lnTo>
                  <a:close/>
                </a:path>
                <a:path w="150494" h="26670">
                  <a:moveTo>
                    <a:pt x="20281" y="25666"/>
                  </a:moveTo>
                  <a:lnTo>
                    <a:pt x="19939" y="25539"/>
                  </a:lnTo>
                  <a:lnTo>
                    <a:pt x="19532" y="24561"/>
                  </a:lnTo>
                  <a:lnTo>
                    <a:pt x="19481" y="24409"/>
                  </a:lnTo>
                  <a:lnTo>
                    <a:pt x="19075" y="23342"/>
                  </a:lnTo>
                  <a:lnTo>
                    <a:pt x="19075" y="24384"/>
                  </a:lnTo>
                  <a:lnTo>
                    <a:pt x="18262" y="24409"/>
                  </a:lnTo>
                  <a:lnTo>
                    <a:pt x="18554" y="23520"/>
                  </a:lnTo>
                  <a:lnTo>
                    <a:pt x="18656" y="23266"/>
                  </a:lnTo>
                  <a:lnTo>
                    <a:pt x="18770" y="23520"/>
                  </a:lnTo>
                  <a:lnTo>
                    <a:pt x="19075" y="24384"/>
                  </a:lnTo>
                  <a:lnTo>
                    <a:pt x="19075" y="23342"/>
                  </a:lnTo>
                  <a:lnTo>
                    <a:pt x="18884" y="22860"/>
                  </a:lnTo>
                  <a:lnTo>
                    <a:pt x="18783" y="22707"/>
                  </a:lnTo>
                  <a:lnTo>
                    <a:pt x="18656" y="22860"/>
                  </a:lnTo>
                  <a:lnTo>
                    <a:pt x="17322" y="25666"/>
                  </a:lnTo>
                  <a:lnTo>
                    <a:pt x="17449" y="25781"/>
                  </a:lnTo>
                  <a:lnTo>
                    <a:pt x="17614" y="25755"/>
                  </a:lnTo>
                  <a:lnTo>
                    <a:pt x="18110" y="25742"/>
                  </a:lnTo>
                  <a:lnTo>
                    <a:pt x="18249" y="25742"/>
                  </a:lnTo>
                  <a:lnTo>
                    <a:pt x="17970" y="25628"/>
                  </a:lnTo>
                  <a:lnTo>
                    <a:pt x="18021" y="25273"/>
                  </a:lnTo>
                  <a:lnTo>
                    <a:pt x="18199" y="24612"/>
                  </a:lnTo>
                  <a:lnTo>
                    <a:pt x="19138" y="24561"/>
                  </a:lnTo>
                  <a:lnTo>
                    <a:pt x="19405" y="25273"/>
                  </a:lnTo>
                  <a:lnTo>
                    <a:pt x="19418" y="25577"/>
                  </a:lnTo>
                  <a:lnTo>
                    <a:pt x="19202" y="25717"/>
                  </a:lnTo>
                  <a:lnTo>
                    <a:pt x="20281" y="25666"/>
                  </a:lnTo>
                  <a:close/>
                </a:path>
                <a:path w="150494" h="26670">
                  <a:moveTo>
                    <a:pt x="21729" y="12674"/>
                  </a:moveTo>
                  <a:lnTo>
                    <a:pt x="21717" y="12344"/>
                  </a:lnTo>
                  <a:lnTo>
                    <a:pt x="21717" y="12103"/>
                  </a:lnTo>
                  <a:lnTo>
                    <a:pt x="21475" y="11963"/>
                  </a:lnTo>
                  <a:lnTo>
                    <a:pt x="20967" y="11874"/>
                  </a:lnTo>
                  <a:lnTo>
                    <a:pt x="20612" y="11925"/>
                  </a:lnTo>
                  <a:lnTo>
                    <a:pt x="20078" y="12471"/>
                  </a:lnTo>
                  <a:lnTo>
                    <a:pt x="19977" y="11874"/>
                  </a:lnTo>
                  <a:lnTo>
                    <a:pt x="19824" y="11836"/>
                  </a:lnTo>
                  <a:lnTo>
                    <a:pt x="19532" y="12268"/>
                  </a:lnTo>
                  <a:lnTo>
                    <a:pt x="19265" y="12560"/>
                  </a:lnTo>
                  <a:lnTo>
                    <a:pt x="18770" y="12687"/>
                  </a:lnTo>
                  <a:lnTo>
                    <a:pt x="18757" y="12827"/>
                  </a:lnTo>
                  <a:lnTo>
                    <a:pt x="19126" y="12928"/>
                  </a:lnTo>
                  <a:lnTo>
                    <a:pt x="19304" y="13017"/>
                  </a:lnTo>
                  <a:lnTo>
                    <a:pt x="19316" y="13284"/>
                  </a:lnTo>
                  <a:lnTo>
                    <a:pt x="19405" y="15722"/>
                  </a:lnTo>
                  <a:lnTo>
                    <a:pt x="19253" y="15887"/>
                  </a:lnTo>
                  <a:lnTo>
                    <a:pt x="18834" y="16014"/>
                  </a:lnTo>
                  <a:lnTo>
                    <a:pt x="18669" y="16078"/>
                  </a:lnTo>
                  <a:lnTo>
                    <a:pt x="18719" y="16230"/>
                  </a:lnTo>
                  <a:lnTo>
                    <a:pt x="19138" y="16192"/>
                  </a:lnTo>
                  <a:lnTo>
                    <a:pt x="20129" y="16154"/>
                  </a:lnTo>
                  <a:lnTo>
                    <a:pt x="20802" y="16167"/>
                  </a:lnTo>
                  <a:lnTo>
                    <a:pt x="20828" y="16014"/>
                  </a:lnTo>
                  <a:lnTo>
                    <a:pt x="20497" y="15963"/>
                  </a:lnTo>
                  <a:lnTo>
                    <a:pt x="20104" y="15875"/>
                  </a:lnTo>
                  <a:lnTo>
                    <a:pt x="20078" y="15011"/>
                  </a:lnTo>
                  <a:lnTo>
                    <a:pt x="20053" y="13665"/>
                  </a:lnTo>
                  <a:lnTo>
                    <a:pt x="20040" y="13322"/>
                  </a:lnTo>
                  <a:lnTo>
                    <a:pt x="20040" y="13030"/>
                  </a:lnTo>
                  <a:lnTo>
                    <a:pt x="20091" y="12865"/>
                  </a:lnTo>
                  <a:lnTo>
                    <a:pt x="20180" y="12623"/>
                  </a:lnTo>
                  <a:lnTo>
                    <a:pt x="20447" y="12471"/>
                  </a:lnTo>
                  <a:lnTo>
                    <a:pt x="20612" y="12458"/>
                  </a:lnTo>
                  <a:lnTo>
                    <a:pt x="20751" y="12458"/>
                  </a:lnTo>
                  <a:lnTo>
                    <a:pt x="21031" y="12611"/>
                  </a:lnTo>
                  <a:lnTo>
                    <a:pt x="21259" y="12776"/>
                  </a:lnTo>
                  <a:lnTo>
                    <a:pt x="21526" y="12763"/>
                  </a:lnTo>
                  <a:lnTo>
                    <a:pt x="21729" y="12674"/>
                  </a:lnTo>
                  <a:close/>
                </a:path>
                <a:path w="150494" h="26670">
                  <a:moveTo>
                    <a:pt x="23253" y="22517"/>
                  </a:moveTo>
                  <a:lnTo>
                    <a:pt x="23114" y="22631"/>
                  </a:lnTo>
                  <a:lnTo>
                    <a:pt x="22834" y="22644"/>
                  </a:lnTo>
                  <a:lnTo>
                    <a:pt x="21031" y="22707"/>
                  </a:lnTo>
                  <a:lnTo>
                    <a:pt x="20688" y="22733"/>
                  </a:lnTo>
                  <a:lnTo>
                    <a:pt x="20650" y="22580"/>
                  </a:lnTo>
                  <a:lnTo>
                    <a:pt x="20535" y="22771"/>
                  </a:lnTo>
                  <a:lnTo>
                    <a:pt x="20485" y="23050"/>
                  </a:lnTo>
                  <a:lnTo>
                    <a:pt x="20421" y="23253"/>
                  </a:lnTo>
                  <a:lnTo>
                    <a:pt x="20624" y="23075"/>
                  </a:lnTo>
                  <a:lnTo>
                    <a:pt x="20840" y="22860"/>
                  </a:lnTo>
                  <a:lnTo>
                    <a:pt x="21272" y="22834"/>
                  </a:lnTo>
                  <a:lnTo>
                    <a:pt x="21513" y="22834"/>
                  </a:lnTo>
                  <a:lnTo>
                    <a:pt x="21640" y="22821"/>
                  </a:lnTo>
                  <a:lnTo>
                    <a:pt x="21653" y="22974"/>
                  </a:lnTo>
                  <a:lnTo>
                    <a:pt x="21729" y="25412"/>
                  </a:lnTo>
                  <a:lnTo>
                    <a:pt x="21463" y="25514"/>
                  </a:lnTo>
                  <a:lnTo>
                    <a:pt x="21310" y="25539"/>
                  </a:lnTo>
                  <a:lnTo>
                    <a:pt x="21590" y="25628"/>
                  </a:lnTo>
                  <a:lnTo>
                    <a:pt x="21755" y="25615"/>
                  </a:lnTo>
                  <a:lnTo>
                    <a:pt x="21920" y="25615"/>
                  </a:lnTo>
                  <a:lnTo>
                    <a:pt x="22098" y="25603"/>
                  </a:lnTo>
                  <a:lnTo>
                    <a:pt x="22504" y="25603"/>
                  </a:lnTo>
                  <a:lnTo>
                    <a:pt x="22110" y="25463"/>
                  </a:lnTo>
                  <a:lnTo>
                    <a:pt x="22085" y="24942"/>
                  </a:lnTo>
                  <a:lnTo>
                    <a:pt x="22021" y="22961"/>
                  </a:lnTo>
                  <a:lnTo>
                    <a:pt x="22009" y="22809"/>
                  </a:lnTo>
                  <a:lnTo>
                    <a:pt x="22136" y="22809"/>
                  </a:lnTo>
                  <a:lnTo>
                    <a:pt x="22453" y="22796"/>
                  </a:lnTo>
                  <a:lnTo>
                    <a:pt x="22694" y="22796"/>
                  </a:lnTo>
                  <a:lnTo>
                    <a:pt x="22872" y="22821"/>
                  </a:lnTo>
                  <a:lnTo>
                    <a:pt x="23037" y="22936"/>
                  </a:lnTo>
                  <a:lnTo>
                    <a:pt x="23101" y="23215"/>
                  </a:lnTo>
                  <a:lnTo>
                    <a:pt x="23190" y="23063"/>
                  </a:lnTo>
                  <a:lnTo>
                    <a:pt x="23215" y="22707"/>
                  </a:lnTo>
                  <a:lnTo>
                    <a:pt x="23253" y="22517"/>
                  </a:lnTo>
                  <a:close/>
                </a:path>
                <a:path w="150494" h="26670">
                  <a:moveTo>
                    <a:pt x="23672" y="10363"/>
                  </a:moveTo>
                  <a:lnTo>
                    <a:pt x="23647" y="9766"/>
                  </a:lnTo>
                  <a:lnTo>
                    <a:pt x="23469" y="9563"/>
                  </a:lnTo>
                  <a:lnTo>
                    <a:pt x="22898" y="9575"/>
                  </a:lnTo>
                  <a:lnTo>
                    <a:pt x="22694" y="9766"/>
                  </a:lnTo>
                  <a:lnTo>
                    <a:pt x="22720" y="10363"/>
                  </a:lnTo>
                  <a:lnTo>
                    <a:pt x="22885" y="10541"/>
                  </a:lnTo>
                  <a:lnTo>
                    <a:pt x="23444" y="10528"/>
                  </a:lnTo>
                  <a:lnTo>
                    <a:pt x="23672" y="10363"/>
                  </a:lnTo>
                  <a:close/>
                </a:path>
                <a:path w="150494" h="26670">
                  <a:moveTo>
                    <a:pt x="24282" y="16040"/>
                  </a:moveTo>
                  <a:lnTo>
                    <a:pt x="24257" y="15862"/>
                  </a:lnTo>
                  <a:lnTo>
                    <a:pt x="23698" y="15735"/>
                  </a:lnTo>
                  <a:lnTo>
                    <a:pt x="23609" y="11811"/>
                  </a:lnTo>
                  <a:lnTo>
                    <a:pt x="23520" y="11684"/>
                  </a:lnTo>
                  <a:lnTo>
                    <a:pt x="23101" y="11988"/>
                  </a:lnTo>
                  <a:lnTo>
                    <a:pt x="22987" y="12369"/>
                  </a:lnTo>
                  <a:lnTo>
                    <a:pt x="22339" y="12611"/>
                  </a:lnTo>
                  <a:lnTo>
                    <a:pt x="22428" y="12750"/>
                  </a:lnTo>
                  <a:lnTo>
                    <a:pt x="22733" y="12827"/>
                  </a:lnTo>
                  <a:lnTo>
                    <a:pt x="22898" y="12954"/>
                  </a:lnTo>
                  <a:lnTo>
                    <a:pt x="23037" y="15786"/>
                  </a:lnTo>
                  <a:lnTo>
                    <a:pt x="22288" y="15925"/>
                  </a:lnTo>
                  <a:lnTo>
                    <a:pt x="22288" y="16129"/>
                  </a:lnTo>
                  <a:lnTo>
                    <a:pt x="22974" y="16065"/>
                  </a:lnTo>
                  <a:lnTo>
                    <a:pt x="23685" y="16040"/>
                  </a:lnTo>
                  <a:lnTo>
                    <a:pt x="24282" y="16052"/>
                  </a:lnTo>
                  <a:close/>
                </a:path>
                <a:path w="150494" h="26670">
                  <a:moveTo>
                    <a:pt x="26530" y="24841"/>
                  </a:moveTo>
                  <a:lnTo>
                    <a:pt x="26314" y="25057"/>
                  </a:lnTo>
                  <a:lnTo>
                    <a:pt x="26200" y="25209"/>
                  </a:lnTo>
                  <a:lnTo>
                    <a:pt x="26022" y="25311"/>
                  </a:lnTo>
                  <a:lnTo>
                    <a:pt x="25895" y="25336"/>
                  </a:lnTo>
                  <a:lnTo>
                    <a:pt x="25171" y="25361"/>
                  </a:lnTo>
                  <a:lnTo>
                    <a:pt x="24942" y="25184"/>
                  </a:lnTo>
                  <a:lnTo>
                    <a:pt x="24917" y="25044"/>
                  </a:lnTo>
                  <a:lnTo>
                    <a:pt x="24917" y="24803"/>
                  </a:lnTo>
                  <a:lnTo>
                    <a:pt x="24892" y="24180"/>
                  </a:lnTo>
                  <a:lnTo>
                    <a:pt x="24904" y="24053"/>
                  </a:lnTo>
                  <a:lnTo>
                    <a:pt x="25031" y="24053"/>
                  </a:lnTo>
                  <a:lnTo>
                    <a:pt x="25298" y="24041"/>
                  </a:lnTo>
                  <a:lnTo>
                    <a:pt x="25577" y="24041"/>
                  </a:lnTo>
                  <a:lnTo>
                    <a:pt x="25730" y="24066"/>
                  </a:lnTo>
                  <a:lnTo>
                    <a:pt x="25831" y="24384"/>
                  </a:lnTo>
                  <a:lnTo>
                    <a:pt x="25908" y="24117"/>
                  </a:lnTo>
                  <a:lnTo>
                    <a:pt x="25908" y="23507"/>
                  </a:lnTo>
                  <a:lnTo>
                    <a:pt x="25768" y="23685"/>
                  </a:lnTo>
                  <a:lnTo>
                    <a:pt x="25717" y="23825"/>
                  </a:lnTo>
                  <a:lnTo>
                    <a:pt x="25285" y="23888"/>
                  </a:lnTo>
                  <a:lnTo>
                    <a:pt x="25031" y="23888"/>
                  </a:lnTo>
                  <a:lnTo>
                    <a:pt x="24879" y="23901"/>
                  </a:lnTo>
                  <a:lnTo>
                    <a:pt x="24879" y="23774"/>
                  </a:lnTo>
                  <a:lnTo>
                    <a:pt x="24853" y="22885"/>
                  </a:lnTo>
                  <a:lnTo>
                    <a:pt x="24841" y="22707"/>
                  </a:lnTo>
                  <a:lnTo>
                    <a:pt x="24980" y="22707"/>
                  </a:lnTo>
                  <a:lnTo>
                    <a:pt x="25298" y="22694"/>
                  </a:lnTo>
                  <a:lnTo>
                    <a:pt x="25488" y="22694"/>
                  </a:lnTo>
                  <a:lnTo>
                    <a:pt x="25628" y="22682"/>
                  </a:lnTo>
                  <a:lnTo>
                    <a:pt x="25958" y="22758"/>
                  </a:lnTo>
                  <a:lnTo>
                    <a:pt x="26009" y="22910"/>
                  </a:lnTo>
                  <a:lnTo>
                    <a:pt x="26098" y="23139"/>
                  </a:lnTo>
                  <a:lnTo>
                    <a:pt x="26123" y="22593"/>
                  </a:lnTo>
                  <a:lnTo>
                    <a:pt x="25501" y="22555"/>
                  </a:lnTo>
                  <a:lnTo>
                    <a:pt x="24663" y="22580"/>
                  </a:lnTo>
                  <a:lnTo>
                    <a:pt x="24485" y="22580"/>
                  </a:lnTo>
                  <a:lnTo>
                    <a:pt x="24333" y="22593"/>
                  </a:lnTo>
                  <a:lnTo>
                    <a:pt x="24142" y="22580"/>
                  </a:lnTo>
                  <a:lnTo>
                    <a:pt x="24206" y="22707"/>
                  </a:lnTo>
                  <a:lnTo>
                    <a:pt x="24472" y="22720"/>
                  </a:lnTo>
                  <a:lnTo>
                    <a:pt x="24498" y="23253"/>
                  </a:lnTo>
                  <a:lnTo>
                    <a:pt x="24549" y="24853"/>
                  </a:lnTo>
                  <a:lnTo>
                    <a:pt x="24574" y="25311"/>
                  </a:lnTo>
                  <a:lnTo>
                    <a:pt x="24295" y="25412"/>
                  </a:lnTo>
                  <a:lnTo>
                    <a:pt x="24155" y="25438"/>
                  </a:lnTo>
                  <a:lnTo>
                    <a:pt x="24422" y="25527"/>
                  </a:lnTo>
                  <a:lnTo>
                    <a:pt x="24574" y="25514"/>
                  </a:lnTo>
                  <a:lnTo>
                    <a:pt x="24765" y="25514"/>
                  </a:lnTo>
                  <a:lnTo>
                    <a:pt x="25171" y="25501"/>
                  </a:lnTo>
                  <a:lnTo>
                    <a:pt x="25565" y="25476"/>
                  </a:lnTo>
                  <a:lnTo>
                    <a:pt x="25958" y="25476"/>
                  </a:lnTo>
                  <a:lnTo>
                    <a:pt x="26352" y="25463"/>
                  </a:lnTo>
                  <a:lnTo>
                    <a:pt x="26504" y="25006"/>
                  </a:lnTo>
                  <a:lnTo>
                    <a:pt x="26530" y="24841"/>
                  </a:lnTo>
                  <a:close/>
                </a:path>
                <a:path w="150494" h="26670">
                  <a:moveTo>
                    <a:pt x="28359" y="15290"/>
                  </a:moveTo>
                  <a:lnTo>
                    <a:pt x="28079" y="15303"/>
                  </a:lnTo>
                  <a:lnTo>
                    <a:pt x="27787" y="15494"/>
                  </a:lnTo>
                  <a:lnTo>
                    <a:pt x="27457" y="15671"/>
                  </a:lnTo>
                  <a:lnTo>
                    <a:pt x="27000" y="15646"/>
                  </a:lnTo>
                  <a:lnTo>
                    <a:pt x="25704" y="15595"/>
                  </a:lnTo>
                  <a:lnTo>
                    <a:pt x="25425" y="14630"/>
                  </a:lnTo>
                  <a:lnTo>
                    <a:pt x="25387" y="13843"/>
                  </a:lnTo>
                  <a:lnTo>
                    <a:pt x="25349" y="12725"/>
                  </a:lnTo>
                  <a:lnTo>
                    <a:pt x="26098" y="11963"/>
                  </a:lnTo>
                  <a:lnTo>
                    <a:pt x="26847" y="11938"/>
                  </a:lnTo>
                  <a:lnTo>
                    <a:pt x="27254" y="11912"/>
                  </a:lnTo>
                  <a:lnTo>
                    <a:pt x="27381" y="12395"/>
                  </a:lnTo>
                  <a:lnTo>
                    <a:pt x="27597" y="12560"/>
                  </a:lnTo>
                  <a:lnTo>
                    <a:pt x="27762" y="12700"/>
                  </a:lnTo>
                  <a:lnTo>
                    <a:pt x="27889" y="12687"/>
                  </a:lnTo>
                  <a:lnTo>
                    <a:pt x="28016" y="12623"/>
                  </a:lnTo>
                  <a:lnTo>
                    <a:pt x="28155" y="12573"/>
                  </a:lnTo>
                  <a:lnTo>
                    <a:pt x="28244" y="12446"/>
                  </a:lnTo>
                  <a:lnTo>
                    <a:pt x="28232" y="12014"/>
                  </a:lnTo>
                  <a:lnTo>
                    <a:pt x="28028" y="11887"/>
                  </a:lnTo>
                  <a:lnTo>
                    <a:pt x="27787" y="11734"/>
                  </a:lnTo>
                  <a:lnTo>
                    <a:pt x="27165" y="11684"/>
                  </a:lnTo>
                  <a:lnTo>
                    <a:pt x="25260" y="11645"/>
                  </a:lnTo>
                  <a:lnTo>
                    <a:pt x="24587" y="13106"/>
                  </a:lnTo>
                  <a:lnTo>
                    <a:pt x="24650" y="14808"/>
                  </a:lnTo>
                  <a:lnTo>
                    <a:pt x="24892" y="15290"/>
                  </a:lnTo>
                  <a:lnTo>
                    <a:pt x="25615" y="15951"/>
                  </a:lnTo>
                  <a:lnTo>
                    <a:pt x="26123" y="16116"/>
                  </a:lnTo>
                  <a:lnTo>
                    <a:pt x="27406" y="16052"/>
                  </a:lnTo>
                  <a:lnTo>
                    <a:pt x="27825" y="15798"/>
                  </a:lnTo>
                  <a:lnTo>
                    <a:pt x="28359" y="15290"/>
                  </a:lnTo>
                  <a:close/>
                </a:path>
                <a:path w="150494" h="26670">
                  <a:moveTo>
                    <a:pt x="29527" y="25234"/>
                  </a:moveTo>
                  <a:lnTo>
                    <a:pt x="28714" y="25273"/>
                  </a:lnTo>
                  <a:lnTo>
                    <a:pt x="28473" y="25273"/>
                  </a:lnTo>
                  <a:lnTo>
                    <a:pt x="28295" y="25234"/>
                  </a:lnTo>
                  <a:lnTo>
                    <a:pt x="28105" y="24866"/>
                  </a:lnTo>
                  <a:lnTo>
                    <a:pt x="28206" y="22593"/>
                  </a:lnTo>
                  <a:lnTo>
                    <a:pt x="29451" y="22542"/>
                  </a:lnTo>
                  <a:lnTo>
                    <a:pt x="29159" y="22440"/>
                  </a:lnTo>
                  <a:lnTo>
                    <a:pt x="28841" y="22415"/>
                  </a:lnTo>
                  <a:lnTo>
                    <a:pt x="27355" y="22504"/>
                  </a:lnTo>
                  <a:lnTo>
                    <a:pt x="27635" y="22644"/>
                  </a:lnTo>
                  <a:lnTo>
                    <a:pt x="27673" y="25273"/>
                  </a:lnTo>
                  <a:lnTo>
                    <a:pt x="27381" y="25323"/>
                  </a:lnTo>
                  <a:lnTo>
                    <a:pt x="28105" y="25387"/>
                  </a:lnTo>
                  <a:lnTo>
                    <a:pt x="28676" y="25412"/>
                  </a:lnTo>
                  <a:lnTo>
                    <a:pt x="29083" y="25387"/>
                  </a:lnTo>
                  <a:lnTo>
                    <a:pt x="29375" y="25323"/>
                  </a:lnTo>
                  <a:lnTo>
                    <a:pt x="29527" y="25234"/>
                  </a:lnTo>
                  <a:close/>
                </a:path>
                <a:path w="150494" h="26670">
                  <a:moveTo>
                    <a:pt x="29667" y="25158"/>
                  </a:moveTo>
                  <a:lnTo>
                    <a:pt x="29527" y="25234"/>
                  </a:lnTo>
                  <a:lnTo>
                    <a:pt x="29667" y="25158"/>
                  </a:lnTo>
                  <a:close/>
                </a:path>
                <a:path w="150494" h="26670">
                  <a:moveTo>
                    <a:pt x="29692" y="22618"/>
                  </a:moveTo>
                  <a:lnTo>
                    <a:pt x="29451" y="22542"/>
                  </a:lnTo>
                  <a:lnTo>
                    <a:pt x="29692" y="22618"/>
                  </a:lnTo>
                  <a:close/>
                </a:path>
                <a:path w="150494" h="26670">
                  <a:moveTo>
                    <a:pt x="30289" y="24625"/>
                  </a:moveTo>
                  <a:lnTo>
                    <a:pt x="30264" y="23050"/>
                  </a:lnTo>
                  <a:lnTo>
                    <a:pt x="30048" y="22733"/>
                  </a:lnTo>
                  <a:lnTo>
                    <a:pt x="29692" y="22618"/>
                  </a:lnTo>
                  <a:lnTo>
                    <a:pt x="29845" y="24866"/>
                  </a:lnTo>
                  <a:lnTo>
                    <a:pt x="29667" y="25158"/>
                  </a:lnTo>
                  <a:lnTo>
                    <a:pt x="30162" y="24866"/>
                  </a:lnTo>
                  <a:lnTo>
                    <a:pt x="30289" y="24625"/>
                  </a:lnTo>
                  <a:close/>
                </a:path>
                <a:path w="150494" h="26670">
                  <a:moveTo>
                    <a:pt x="32461" y="15278"/>
                  </a:moveTo>
                  <a:lnTo>
                    <a:pt x="32435" y="15125"/>
                  </a:lnTo>
                  <a:lnTo>
                    <a:pt x="32232" y="15278"/>
                  </a:lnTo>
                  <a:lnTo>
                    <a:pt x="31826" y="15278"/>
                  </a:lnTo>
                  <a:lnTo>
                    <a:pt x="31775" y="15125"/>
                  </a:lnTo>
                  <a:lnTo>
                    <a:pt x="31813" y="13462"/>
                  </a:lnTo>
                  <a:lnTo>
                    <a:pt x="31762" y="11747"/>
                  </a:lnTo>
                  <a:lnTo>
                    <a:pt x="31457" y="11442"/>
                  </a:lnTo>
                  <a:lnTo>
                    <a:pt x="29667" y="11620"/>
                  </a:lnTo>
                  <a:lnTo>
                    <a:pt x="28981" y="12242"/>
                  </a:lnTo>
                  <a:lnTo>
                    <a:pt x="28930" y="13106"/>
                  </a:lnTo>
                  <a:lnTo>
                    <a:pt x="29298" y="13119"/>
                  </a:lnTo>
                  <a:lnTo>
                    <a:pt x="29464" y="13004"/>
                  </a:lnTo>
                  <a:lnTo>
                    <a:pt x="29552" y="12547"/>
                  </a:lnTo>
                  <a:lnTo>
                    <a:pt x="29997" y="11772"/>
                  </a:lnTo>
                  <a:lnTo>
                    <a:pt x="30975" y="11747"/>
                  </a:lnTo>
                  <a:lnTo>
                    <a:pt x="31140" y="12242"/>
                  </a:lnTo>
                  <a:lnTo>
                    <a:pt x="31127" y="13220"/>
                  </a:lnTo>
                  <a:lnTo>
                    <a:pt x="31076" y="13462"/>
                  </a:lnTo>
                  <a:lnTo>
                    <a:pt x="31026" y="14846"/>
                  </a:lnTo>
                  <a:lnTo>
                    <a:pt x="30607" y="15405"/>
                  </a:lnTo>
                  <a:lnTo>
                    <a:pt x="30048" y="15481"/>
                  </a:lnTo>
                  <a:lnTo>
                    <a:pt x="29654" y="15328"/>
                  </a:lnTo>
                  <a:lnTo>
                    <a:pt x="29667" y="14414"/>
                  </a:lnTo>
                  <a:lnTo>
                    <a:pt x="29921" y="13982"/>
                  </a:lnTo>
                  <a:lnTo>
                    <a:pt x="30924" y="13487"/>
                  </a:lnTo>
                  <a:lnTo>
                    <a:pt x="31076" y="13462"/>
                  </a:lnTo>
                  <a:lnTo>
                    <a:pt x="31076" y="13246"/>
                  </a:lnTo>
                  <a:lnTo>
                    <a:pt x="29819" y="13779"/>
                  </a:lnTo>
                  <a:lnTo>
                    <a:pt x="29095" y="14135"/>
                  </a:lnTo>
                  <a:lnTo>
                    <a:pt x="28994" y="15506"/>
                  </a:lnTo>
                  <a:lnTo>
                    <a:pt x="29362" y="15811"/>
                  </a:lnTo>
                  <a:lnTo>
                    <a:pt x="29692" y="15900"/>
                  </a:lnTo>
                  <a:lnTo>
                    <a:pt x="30226" y="15862"/>
                  </a:lnTo>
                  <a:lnTo>
                    <a:pt x="30467" y="15786"/>
                  </a:lnTo>
                  <a:lnTo>
                    <a:pt x="30734" y="15481"/>
                  </a:lnTo>
                  <a:lnTo>
                    <a:pt x="31038" y="15125"/>
                  </a:lnTo>
                  <a:lnTo>
                    <a:pt x="31305" y="15646"/>
                  </a:lnTo>
                  <a:lnTo>
                    <a:pt x="31496" y="15811"/>
                  </a:lnTo>
                  <a:lnTo>
                    <a:pt x="32283" y="15786"/>
                  </a:lnTo>
                  <a:lnTo>
                    <a:pt x="32461" y="15278"/>
                  </a:lnTo>
                  <a:close/>
                </a:path>
                <a:path w="150494" h="26670">
                  <a:moveTo>
                    <a:pt x="35534" y="22085"/>
                  </a:moveTo>
                  <a:lnTo>
                    <a:pt x="35394" y="22199"/>
                  </a:lnTo>
                  <a:lnTo>
                    <a:pt x="35115" y="22212"/>
                  </a:lnTo>
                  <a:lnTo>
                    <a:pt x="33312" y="22275"/>
                  </a:lnTo>
                  <a:lnTo>
                    <a:pt x="32969" y="22301"/>
                  </a:lnTo>
                  <a:lnTo>
                    <a:pt x="32931" y="22148"/>
                  </a:lnTo>
                  <a:lnTo>
                    <a:pt x="32816" y="22339"/>
                  </a:lnTo>
                  <a:lnTo>
                    <a:pt x="32766" y="22618"/>
                  </a:lnTo>
                  <a:lnTo>
                    <a:pt x="32702" y="22821"/>
                  </a:lnTo>
                  <a:lnTo>
                    <a:pt x="32905" y="22644"/>
                  </a:lnTo>
                  <a:lnTo>
                    <a:pt x="33121" y="22428"/>
                  </a:lnTo>
                  <a:lnTo>
                    <a:pt x="33553" y="22402"/>
                  </a:lnTo>
                  <a:lnTo>
                    <a:pt x="33794" y="22402"/>
                  </a:lnTo>
                  <a:lnTo>
                    <a:pt x="33921" y="22390"/>
                  </a:lnTo>
                  <a:lnTo>
                    <a:pt x="33934" y="22542"/>
                  </a:lnTo>
                  <a:lnTo>
                    <a:pt x="33997" y="24523"/>
                  </a:lnTo>
                  <a:lnTo>
                    <a:pt x="34023" y="24993"/>
                  </a:lnTo>
                  <a:lnTo>
                    <a:pt x="33743" y="25082"/>
                  </a:lnTo>
                  <a:lnTo>
                    <a:pt x="33591" y="25107"/>
                  </a:lnTo>
                  <a:lnTo>
                    <a:pt x="33870" y="25196"/>
                  </a:lnTo>
                  <a:lnTo>
                    <a:pt x="34036" y="25184"/>
                  </a:lnTo>
                  <a:lnTo>
                    <a:pt x="34201" y="25184"/>
                  </a:lnTo>
                  <a:lnTo>
                    <a:pt x="34391" y="25171"/>
                  </a:lnTo>
                  <a:lnTo>
                    <a:pt x="34785" y="25171"/>
                  </a:lnTo>
                  <a:lnTo>
                    <a:pt x="34391" y="25031"/>
                  </a:lnTo>
                  <a:lnTo>
                    <a:pt x="34366" y="24511"/>
                  </a:lnTo>
                  <a:lnTo>
                    <a:pt x="34302" y="22529"/>
                  </a:lnTo>
                  <a:lnTo>
                    <a:pt x="34290" y="22377"/>
                  </a:lnTo>
                  <a:lnTo>
                    <a:pt x="34417" y="22377"/>
                  </a:lnTo>
                  <a:lnTo>
                    <a:pt x="34734" y="22364"/>
                  </a:lnTo>
                  <a:lnTo>
                    <a:pt x="34975" y="22364"/>
                  </a:lnTo>
                  <a:lnTo>
                    <a:pt x="35153" y="22390"/>
                  </a:lnTo>
                  <a:lnTo>
                    <a:pt x="35318" y="22504"/>
                  </a:lnTo>
                  <a:lnTo>
                    <a:pt x="35382" y="22783"/>
                  </a:lnTo>
                  <a:lnTo>
                    <a:pt x="35471" y="22631"/>
                  </a:lnTo>
                  <a:lnTo>
                    <a:pt x="35496" y="22275"/>
                  </a:lnTo>
                  <a:lnTo>
                    <a:pt x="35534" y="22085"/>
                  </a:lnTo>
                  <a:close/>
                </a:path>
                <a:path w="150494" h="26670">
                  <a:moveTo>
                    <a:pt x="37477" y="15455"/>
                  </a:moveTo>
                  <a:lnTo>
                    <a:pt x="37236" y="15379"/>
                  </a:lnTo>
                  <a:lnTo>
                    <a:pt x="36893" y="15240"/>
                  </a:lnTo>
                  <a:lnTo>
                    <a:pt x="36880" y="14452"/>
                  </a:lnTo>
                  <a:lnTo>
                    <a:pt x="36868" y="12712"/>
                  </a:lnTo>
                  <a:lnTo>
                    <a:pt x="36906" y="11874"/>
                  </a:lnTo>
                  <a:lnTo>
                    <a:pt x="36385" y="11341"/>
                  </a:lnTo>
                  <a:lnTo>
                    <a:pt x="35547" y="11366"/>
                  </a:lnTo>
                  <a:lnTo>
                    <a:pt x="35039" y="11391"/>
                  </a:lnTo>
                  <a:lnTo>
                    <a:pt x="34620" y="11607"/>
                  </a:lnTo>
                  <a:lnTo>
                    <a:pt x="34124" y="12026"/>
                  </a:lnTo>
                  <a:lnTo>
                    <a:pt x="34061" y="11671"/>
                  </a:lnTo>
                  <a:lnTo>
                    <a:pt x="34036" y="11455"/>
                  </a:lnTo>
                  <a:lnTo>
                    <a:pt x="34010" y="11315"/>
                  </a:lnTo>
                  <a:lnTo>
                    <a:pt x="33845" y="11379"/>
                  </a:lnTo>
                  <a:lnTo>
                    <a:pt x="33540" y="11709"/>
                  </a:lnTo>
                  <a:lnTo>
                    <a:pt x="33058" y="12090"/>
                  </a:lnTo>
                  <a:lnTo>
                    <a:pt x="32829" y="12179"/>
                  </a:lnTo>
                  <a:lnTo>
                    <a:pt x="32842" y="12319"/>
                  </a:lnTo>
                  <a:lnTo>
                    <a:pt x="33007" y="12357"/>
                  </a:lnTo>
                  <a:lnTo>
                    <a:pt x="33261" y="12484"/>
                  </a:lnTo>
                  <a:lnTo>
                    <a:pt x="33350" y="12827"/>
                  </a:lnTo>
                  <a:lnTo>
                    <a:pt x="33451" y="15201"/>
                  </a:lnTo>
                  <a:lnTo>
                    <a:pt x="33362" y="15392"/>
                  </a:lnTo>
                  <a:lnTo>
                    <a:pt x="33070" y="15443"/>
                  </a:lnTo>
                  <a:lnTo>
                    <a:pt x="32905" y="15506"/>
                  </a:lnTo>
                  <a:lnTo>
                    <a:pt x="32740" y="15544"/>
                  </a:lnTo>
                  <a:lnTo>
                    <a:pt x="32778" y="15722"/>
                  </a:lnTo>
                  <a:lnTo>
                    <a:pt x="32956" y="15735"/>
                  </a:lnTo>
                  <a:lnTo>
                    <a:pt x="33235" y="15735"/>
                  </a:lnTo>
                  <a:lnTo>
                    <a:pt x="33477" y="15684"/>
                  </a:lnTo>
                  <a:lnTo>
                    <a:pt x="34188" y="15659"/>
                  </a:lnTo>
                  <a:lnTo>
                    <a:pt x="34467" y="15684"/>
                  </a:lnTo>
                  <a:lnTo>
                    <a:pt x="34823" y="15633"/>
                  </a:lnTo>
                  <a:lnTo>
                    <a:pt x="34810" y="15494"/>
                  </a:lnTo>
                  <a:lnTo>
                    <a:pt x="34201" y="15367"/>
                  </a:lnTo>
                  <a:lnTo>
                    <a:pt x="34163" y="14554"/>
                  </a:lnTo>
                  <a:lnTo>
                    <a:pt x="34074" y="12890"/>
                  </a:lnTo>
                  <a:lnTo>
                    <a:pt x="34061" y="12458"/>
                  </a:lnTo>
                  <a:lnTo>
                    <a:pt x="34353" y="12103"/>
                  </a:lnTo>
                  <a:lnTo>
                    <a:pt x="34759" y="11874"/>
                  </a:lnTo>
                  <a:lnTo>
                    <a:pt x="35826" y="11836"/>
                  </a:lnTo>
                  <a:lnTo>
                    <a:pt x="36118" y="12141"/>
                  </a:lnTo>
                  <a:lnTo>
                    <a:pt x="36207" y="14478"/>
                  </a:lnTo>
                  <a:lnTo>
                    <a:pt x="36233" y="14960"/>
                  </a:lnTo>
                  <a:lnTo>
                    <a:pt x="36220" y="15303"/>
                  </a:lnTo>
                  <a:lnTo>
                    <a:pt x="35852" y="15379"/>
                  </a:lnTo>
                  <a:lnTo>
                    <a:pt x="35674" y="15430"/>
                  </a:lnTo>
                  <a:lnTo>
                    <a:pt x="35458" y="15519"/>
                  </a:lnTo>
                  <a:lnTo>
                    <a:pt x="35560" y="15646"/>
                  </a:lnTo>
                  <a:lnTo>
                    <a:pt x="35966" y="15608"/>
                  </a:lnTo>
                  <a:lnTo>
                    <a:pt x="36893" y="15570"/>
                  </a:lnTo>
                  <a:lnTo>
                    <a:pt x="37020" y="15582"/>
                  </a:lnTo>
                  <a:lnTo>
                    <a:pt x="37312" y="15582"/>
                  </a:lnTo>
                  <a:lnTo>
                    <a:pt x="37465" y="15595"/>
                  </a:lnTo>
                  <a:lnTo>
                    <a:pt x="37477" y="15455"/>
                  </a:lnTo>
                  <a:close/>
                </a:path>
                <a:path w="150494" h="26670">
                  <a:moveTo>
                    <a:pt x="46685" y="15290"/>
                  </a:moveTo>
                  <a:lnTo>
                    <a:pt x="46634" y="15011"/>
                  </a:lnTo>
                  <a:lnTo>
                    <a:pt x="45961" y="14986"/>
                  </a:lnTo>
                  <a:lnTo>
                    <a:pt x="45783" y="14719"/>
                  </a:lnTo>
                  <a:lnTo>
                    <a:pt x="45466" y="13906"/>
                  </a:lnTo>
                  <a:lnTo>
                    <a:pt x="45034" y="12877"/>
                  </a:lnTo>
                  <a:lnTo>
                    <a:pt x="44945" y="12687"/>
                  </a:lnTo>
                  <a:lnTo>
                    <a:pt x="43954" y="10350"/>
                  </a:lnTo>
                  <a:lnTo>
                    <a:pt x="43954" y="12674"/>
                  </a:lnTo>
                  <a:lnTo>
                    <a:pt x="43802" y="12598"/>
                  </a:lnTo>
                  <a:lnTo>
                    <a:pt x="41783" y="12674"/>
                  </a:lnTo>
                  <a:lnTo>
                    <a:pt x="42379" y="10795"/>
                  </a:lnTo>
                  <a:lnTo>
                    <a:pt x="42735" y="9867"/>
                  </a:lnTo>
                  <a:lnTo>
                    <a:pt x="43053" y="10477"/>
                  </a:lnTo>
                  <a:lnTo>
                    <a:pt x="43840" y="12280"/>
                  </a:lnTo>
                  <a:lnTo>
                    <a:pt x="43954" y="12674"/>
                  </a:lnTo>
                  <a:lnTo>
                    <a:pt x="43954" y="10350"/>
                  </a:lnTo>
                  <a:lnTo>
                    <a:pt x="43751" y="9867"/>
                  </a:lnTo>
                  <a:lnTo>
                    <a:pt x="43040" y="8293"/>
                  </a:lnTo>
                  <a:lnTo>
                    <a:pt x="42849" y="8585"/>
                  </a:lnTo>
                  <a:lnTo>
                    <a:pt x="41249" y="13093"/>
                  </a:lnTo>
                  <a:lnTo>
                    <a:pt x="40563" y="14757"/>
                  </a:lnTo>
                  <a:lnTo>
                    <a:pt x="40436" y="15100"/>
                  </a:lnTo>
                  <a:lnTo>
                    <a:pt x="39878" y="15252"/>
                  </a:lnTo>
                  <a:lnTo>
                    <a:pt x="39865" y="15519"/>
                  </a:lnTo>
                  <a:lnTo>
                    <a:pt x="40500" y="15468"/>
                  </a:lnTo>
                  <a:lnTo>
                    <a:pt x="41884" y="15443"/>
                  </a:lnTo>
                  <a:lnTo>
                    <a:pt x="41884" y="15176"/>
                  </a:lnTo>
                  <a:lnTo>
                    <a:pt x="41313" y="15151"/>
                  </a:lnTo>
                  <a:lnTo>
                    <a:pt x="41198" y="15011"/>
                  </a:lnTo>
                  <a:lnTo>
                    <a:pt x="41313" y="14071"/>
                  </a:lnTo>
                  <a:lnTo>
                    <a:pt x="41643" y="12966"/>
                  </a:lnTo>
                  <a:lnTo>
                    <a:pt x="41884" y="12979"/>
                  </a:lnTo>
                  <a:lnTo>
                    <a:pt x="42164" y="12966"/>
                  </a:lnTo>
                  <a:lnTo>
                    <a:pt x="44132" y="12877"/>
                  </a:lnTo>
                  <a:lnTo>
                    <a:pt x="44691" y="14287"/>
                  </a:lnTo>
                  <a:lnTo>
                    <a:pt x="44767" y="14973"/>
                  </a:lnTo>
                  <a:lnTo>
                    <a:pt x="44157" y="15100"/>
                  </a:lnTo>
                  <a:lnTo>
                    <a:pt x="44183" y="15379"/>
                  </a:lnTo>
                  <a:lnTo>
                    <a:pt x="44475" y="15354"/>
                  </a:lnTo>
                  <a:lnTo>
                    <a:pt x="46685" y="15290"/>
                  </a:lnTo>
                  <a:close/>
                </a:path>
                <a:path w="150494" h="26670">
                  <a:moveTo>
                    <a:pt x="50596" y="14503"/>
                  </a:moveTo>
                  <a:lnTo>
                    <a:pt x="50304" y="14503"/>
                  </a:lnTo>
                  <a:lnTo>
                    <a:pt x="50038" y="14706"/>
                  </a:lnTo>
                  <a:lnTo>
                    <a:pt x="49707" y="14871"/>
                  </a:lnTo>
                  <a:lnTo>
                    <a:pt x="47993" y="14808"/>
                  </a:lnTo>
                  <a:lnTo>
                    <a:pt x="47713" y="13855"/>
                  </a:lnTo>
                  <a:lnTo>
                    <a:pt x="47650" y="11988"/>
                  </a:lnTo>
                  <a:lnTo>
                    <a:pt x="48387" y="11239"/>
                  </a:lnTo>
                  <a:lnTo>
                    <a:pt x="49517" y="11201"/>
                  </a:lnTo>
                  <a:lnTo>
                    <a:pt x="49631" y="11671"/>
                  </a:lnTo>
                  <a:lnTo>
                    <a:pt x="50012" y="11950"/>
                  </a:lnTo>
                  <a:lnTo>
                    <a:pt x="50253" y="11887"/>
                  </a:lnTo>
                  <a:lnTo>
                    <a:pt x="50393" y="11836"/>
                  </a:lnTo>
                  <a:lnTo>
                    <a:pt x="50469" y="11290"/>
                  </a:lnTo>
                  <a:lnTo>
                    <a:pt x="50266" y="11163"/>
                  </a:lnTo>
                  <a:lnTo>
                    <a:pt x="50025" y="11010"/>
                  </a:lnTo>
                  <a:lnTo>
                    <a:pt x="49580" y="10972"/>
                  </a:lnTo>
                  <a:lnTo>
                    <a:pt x="47561" y="10922"/>
                  </a:lnTo>
                  <a:lnTo>
                    <a:pt x="46901" y="12357"/>
                  </a:lnTo>
                  <a:lnTo>
                    <a:pt x="46939" y="13385"/>
                  </a:lnTo>
                  <a:lnTo>
                    <a:pt x="46951" y="14033"/>
                  </a:lnTo>
                  <a:lnTo>
                    <a:pt x="47193" y="14503"/>
                  </a:lnTo>
                  <a:lnTo>
                    <a:pt x="47548" y="14833"/>
                  </a:lnTo>
                  <a:lnTo>
                    <a:pt x="47904" y="15151"/>
                  </a:lnTo>
                  <a:lnTo>
                    <a:pt x="48387" y="15303"/>
                  </a:lnTo>
                  <a:lnTo>
                    <a:pt x="48920" y="15290"/>
                  </a:lnTo>
                  <a:lnTo>
                    <a:pt x="49657" y="15252"/>
                  </a:lnTo>
                  <a:lnTo>
                    <a:pt x="50063" y="14998"/>
                  </a:lnTo>
                  <a:lnTo>
                    <a:pt x="50482" y="14617"/>
                  </a:lnTo>
                  <a:close/>
                </a:path>
                <a:path w="150494" h="26670">
                  <a:moveTo>
                    <a:pt x="54686" y="14503"/>
                  </a:moveTo>
                  <a:lnTo>
                    <a:pt x="54673" y="14351"/>
                  </a:lnTo>
                  <a:lnTo>
                    <a:pt x="54495" y="14439"/>
                  </a:lnTo>
                  <a:lnTo>
                    <a:pt x="54063" y="14503"/>
                  </a:lnTo>
                  <a:lnTo>
                    <a:pt x="54013" y="14351"/>
                  </a:lnTo>
                  <a:lnTo>
                    <a:pt x="54038" y="12687"/>
                  </a:lnTo>
                  <a:lnTo>
                    <a:pt x="53987" y="10972"/>
                  </a:lnTo>
                  <a:lnTo>
                    <a:pt x="53695" y="10668"/>
                  </a:lnTo>
                  <a:lnTo>
                    <a:pt x="51904" y="10845"/>
                  </a:lnTo>
                  <a:lnTo>
                    <a:pt x="51219" y="11468"/>
                  </a:lnTo>
                  <a:lnTo>
                    <a:pt x="51168" y="12331"/>
                  </a:lnTo>
                  <a:lnTo>
                    <a:pt x="51536" y="12344"/>
                  </a:lnTo>
                  <a:lnTo>
                    <a:pt x="51701" y="12230"/>
                  </a:lnTo>
                  <a:lnTo>
                    <a:pt x="51790" y="11772"/>
                  </a:lnTo>
                  <a:lnTo>
                    <a:pt x="52222" y="10998"/>
                  </a:lnTo>
                  <a:lnTo>
                    <a:pt x="53213" y="10972"/>
                  </a:lnTo>
                  <a:lnTo>
                    <a:pt x="53352" y="12446"/>
                  </a:lnTo>
                  <a:lnTo>
                    <a:pt x="53314" y="12687"/>
                  </a:lnTo>
                  <a:lnTo>
                    <a:pt x="53263" y="14071"/>
                  </a:lnTo>
                  <a:lnTo>
                    <a:pt x="52832" y="14630"/>
                  </a:lnTo>
                  <a:lnTo>
                    <a:pt x="52285" y="14706"/>
                  </a:lnTo>
                  <a:lnTo>
                    <a:pt x="51892" y="14554"/>
                  </a:lnTo>
                  <a:lnTo>
                    <a:pt x="51904" y="13652"/>
                  </a:lnTo>
                  <a:lnTo>
                    <a:pt x="52146" y="13208"/>
                  </a:lnTo>
                  <a:lnTo>
                    <a:pt x="53162" y="12712"/>
                  </a:lnTo>
                  <a:lnTo>
                    <a:pt x="53314" y="12687"/>
                  </a:lnTo>
                  <a:lnTo>
                    <a:pt x="53314" y="12471"/>
                  </a:lnTo>
                  <a:lnTo>
                    <a:pt x="52057" y="13004"/>
                  </a:lnTo>
                  <a:lnTo>
                    <a:pt x="51333" y="13360"/>
                  </a:lnTo>
                  <a:lnTo>
                    <a:pt x="51219" y="14732"/>
                  </a:lnTo>
                  <a:lnTo>
                    <a:pt x="51600" y="15036"/>
                  </a:lnTo>
                  <a:lnTo>
                    <a:pt x="51917" y="15125"/>
                  </a:lnTo>
                  <a:lnTo>
                    <a:pt x="52451" y="15087"/>
                  </a:lnTo>
                  <a:lnTo>
                    <a:pt x="52705" y="15011"/>
                  </a:lnTo>
                  <a:lnTo>
                    <a:pt x="52959" y="14706"/>
                  </a:lnTo>
                  <a:lnTo>
                    <a:pt x="53263" y="14351"/>
                  </a:lnTo>
                  <a:lnTo>
                    <a:pt x="53543" y="14871"/>
                  </a:lnTo>
                  <a:lnTo>
                    <a:pt x="53733" y="15036"/>
                  </a:lnTo>
                  <a:lnTo>
                    <a:pt x="54508" y="15011"/>
                  </a:lnTo>
                  <a:lnTo>
                    <a:pt x="54686" y="14503"/>
                  </a:lnTo>
                  <a:close/>
                </a:path>
                <a:path w="150494" h="26670">
                  <a:moveTo>
                    <a:pt x="58534" y="8013"/>
                  </a:moveTo>
                  <a:lnTo>
                    <a:pt x="58204" y="8013"/>
                  </a:lnTo>
                  <a:lnTo>
                    <a:pt x="58534" y="8013"/>
                  </a:lnTo>
                  <a:close/>
                </a:path>
                <a:path w="150494" h="26670">
                  <a:moveTo>
                    <a:pt x="59169" y="14795"/>
                  </a:moveTo>
                  <a:lnTo>
                    <a:pt x="59143" y="14605"/>
                  </a:lnTo>
                  <a:lnTo>
                    <a:pt x="58712" y="14554"/>
                  </a:lnTo>
                  <a:lnTo>
                    <a:pt x="58610" y="10896"/>
                  </a:lnTo>
                  <a:lnTo>
                    <a:pt x="58547" y="8077"/>
                  </a:lnTo>
                  <a:lnTo>
                    <a:pt x="58102" y="8077"/>
                  </a:lnTo>
                  <a:lnTo>
                    <a:pt x="58102" y="14236"/>
                  </a:lnTo>
                  <a:lnTo>
                    <a:pt x="57886" y="14465"/>
                  </a:lnTo>
                  <a:lnTo>
                    <a:pt x="57518" y="14566"/>
                  </a:lnTo>
                  <a:lnTo>
                    <a:pt x="56261" y="14605"/>
                  </a:lnTo>
                  <a:lnTo>
                    <a:pt x="55702" y="13677"/>
                  </a:lnTo>
                  <a:lnTo>
                    <a:pt x="55791" y="11645"/>
                  </a:lnTo>
                  <a:lnTo>
                    <a:pt x="56210" y="10947"/>
                  </a:lnTo>
                  <a:lnTo>
                    <a:pt x="57391" y="10896"/>
                  </a:lnTo>
                  <a:lnTo>
                    <a:pt x="57696" y="11061"/>
                  </a:lnTo>
                  <a:lnTo>
                    <a:pt x="57988" y="11645"/>
                  </a:lnTo>
                  <a:lnTo>
                    <a:pt x="58102" y="14236"/>
                  </a:lnTo>
                  <a:lnTo>
                    <a:pt x="58102" y="8077"/>
                  </a:lnTo>
                  <a:lnTo>
                    <a:pt x="57937" y="8077"/>
                  </a:lnTo>
                  <a:lnTo>
                    <a:pt x="57251" y="8077"/>
                  </a:lnTo>
                  <a:lnTo>
                    <a:pt x="57162" y="8343"/>
                  </a:lnTo>
                  <a:lnTo>
                    <a:pt x="57543" y="8420"/>
                  </a:lnTo>
                  <a:lnTo>
                    <a:pt x="57734" y="8509"/>
                  </a:lnTo>
                  <a:lnTo>
                    <a:pt x="57823" y="8674"/>
                  </a:lnTo>
                  <a:lnTo>
                    <a:pt x="57937" y="10782"/>
                  </a:lnTo>
                  <a:lnTo>
                    <a:pt x="57746" y="10845"/>
                  </a:lnTo>
                  <a:lnTo>
                    <a:pt x="57467" y="10680"/>
                  </a:lnTo>
                  <a:lnTo>
                    <a:pt x="55727" y="10680"/>
                  </a:lnTo>
                  <a:lnTo>
                    <a:pt x="55003" y="11645"/>
                  </a:lnTo>
                  <a:lnTo>
                    <a:pt x="55067" y="14236"/>
                  </a:lnTo>
                  <a:lnTo>
                    <a:pt x="55714" y="15049"/>
                  </a:lnTo>
                  <a:lnTo>
                    <a:pt x="57277" y="15011"/>
                  </a:lnTo>
                  <a:lnTo>
                    <a:pt x="57531" y="14922"/>
                  </a:lnTo>
                  <a:lnTo>
                    <a:pt x="57962" y="14605"/>
                  </a:lnTo>
                  <a:lnTo>
                    <a:pt x="58153" y="15011"/>
                  </a:lnTo>
                  <a:lnTo>
                    <a:pt x="58496" y="14884"/>
                  </a:lnTo>
                  <a:lnTo>
                    <a:pt x="58750" y="14871"/>
                  </a:lnTo>
                  <a:lnTo>
                    <a:pt x="59169" y="14795"/>
                  </a:lnTo>
                  <a:close/>
                </a:path>
                <a:path w="150494" h="26670">
                  <a:moveTo>
                    <a:pt x="63246" y="14160"/>
                  </a:moveTo>
                  <a:lnTo>
                    <a:pt x="63119" y="13970"/>
                  </a:lnTo>
                  <a:lnTo>
                    <a:pt x="62522" y="14376"/>
                  </a:lnTo>
                  <a:lnTo>
                    <a:pt x="62141" y="14452"/>
                  </a:lnTo>
                  <a:lnTo>
                    <a:pt x="60782" y="14465"/>
                  </a:lnTo>
                  <a:lnTo>
                    <a:pt x="60337" y="13462"/>
                  </a:lnTo>
                  <a:lnTo>
                    <a:pt x="60325" y="12407"/>
                  </a:lnTo>
                  <a:lnTo>
                    <a:pt x="62953" y="12319"/>
                  </a:lnTo>
                  <a:lnTo>
                    <a:pt x="63093" y="12293"/>
                  </a:lnTo>
                  <a:lnTo>
                    <a:pt x="63131" y="12153"/>
                  </a:lnTo>
                  <a:lnTo>
                    <a:pt x="63131" y="11379"/>
                  </a:lnTo>
                  <a:lnTo>
                    <a:pt x="62763" y="10680"/>
                  </a:lnTo>
                  <a:lnTo>
                    <a:pt x="62636" y="10426"/>
                  </a:lnTo>
                  <a:lnTo>
                    <a:pt x="62433" y="10439"/>
                  </a:lnTo>
                  <a:lnTo>
                    <a:pt x="62433" y="11087"/>
                  </a:lnTo>
                  <a:lnTo>
                    <a:pt x="62420" y="11785"/>
                  </a:lnTo>
                  <a:lnTo>
                    <a:pt x="62280" y="11938"/>
                  </a:lnTo>
                  <a:lnTo>
                    <a:pt x="62115" y="12039"/>
                  </a:lnTo>
                  <a:lnTo>
                    <a:pt x="61912" y="12090"/>
                  </a:lnTo>
                  <a:lnTo>
                    <a:pt x="60375" y="12153"/>
                  </a:lnTo>
                  <a:lnTo>
                    <a:pt x="60439" y="11379"/>
                  </a:lnTo>
                  <a:lnTo>
                    <a:pt x="60858" y="10731"/>
                  </a:lnTo>
                  <a:lnTo>
                    <a:pt x="62191" y="10680"/>
                  </a:lnTo>
                  <a:lnTo>
                    <a:pt x="62433" y="11087"/>
                  </a:lnTo>
                  <a:lnTo>
                    <a:pt x="62433" y="10439"/>
                  </a:lnTo>
                  <a:lnTo>
                    <a:pt x="60337" y="10502"/>
                  </a:lnTo>
                  <a:lnTo>
                    <a:pt x="59601" y="11506"/>
                  </a:lnTo>
                  <a:lnTo>
                    <a:pt x="59575" y="13322"/>
                  </a:lnTo>
                  <a:lnTo>
                    <a:pt x="59690" y="13830"/>
                  </a:lnTo>
                  <a:lnTo>
                    <a:pt x="60299" y="14579"/>
                  </a:lnTo>
                  <a:lnTo>
                    <a:pt x="60858" y="14884"/>
                  </a:lnTo>
                  <a:lnTo>
                    <a:pt x="62039" y="14846"/>
                  </a:lnTo>
                  <a:lnTo>
                    <a:pt x="62471" y="14757"/>
                  </a:lnTo>
                  <a:lnTo>
                    <a:pt x="62839" y="14465"/>
                  </a:lnTo>
                  <a:lnTo>
                    <a:pt x="63246" y="14160"/>
                  </a:lnTo>
                  <a:close/>
                </a:path>
                <a:path w="150494" h="26670">
                  <a:moveTo>
                    <a:pt x="70904" y="14300"/>
                  </a:moveTo>
                  <a:lnTo>
                    <a:pt x="70675" y="14224"/>
                  </a:lnTo>
                  <a:lnTo>
                    <a:pt x="70281" y="14147"/>
                  </a:lnTo>
                  <a:lnTo>
                    <a:pt x="70319" y="13843"/>
                  </a:lnTo>
                  <a:lnTo>
                    <a:pt x="70294" y="11557"/>
                  </a:lnTo>
                  <a:lnTo>
                    <a:pt x="70332" y="10718"/>
                  </a:lnTo>
                  <a:lnTo>
                    <a:pt x="69811" y="10172"/>
                  </a:lnTo>
                  <a:lnTo>
                    <a:pt x="68453" y="10223"/>
                  </a:lnTo>
                  <a:lnTo>
                    <a:pt x="67957" y="10591"/>
                  </a:lnTo>
                  <a:lnTo>
                    <a:pt x="67754" y="10833"/>
                  </a:lnTo>
                  <a:lnTo>
                    <a:pt x="67640" y="10960"/>
                  </a:lnTo>
                  <a:lnTo>
                    <a:pt x="67208" y="10490"/>
                  </a:lnTo>
                  <a:lnTo>
                    <a:pt x="66916" y="10287"/>
                  </a:lnTo>
                  <a:lnTo>
                    <a:pt x="65824" y="10325"/>
                  </a:lnTo>
                  <a:lnTo>
                    <a:pt x="65519" y="10464"/>
                  </a:lnTo>
                  <a:lnTo>
                    <a:pt x="65049" y="10960"/>
                  </a:lnTo>
                  <a:lnTo>
                    <a:pt x="64973" y="10820"/>
                  </a:lnTo>
                  <a:lnTo>
                    <a:pt x="64985" y="10591"/>
                  </a:lnTo>
                  <a:lnTo>
                    <a:pt x="64846" y="10248"/>
                  </a:lnTo>
                  <a:lnTo>
                    <a:pt x="64706" y="10299"/>
                  </a:lnTo>
                  <a:lnTo>
                    <a:pt x="64554" y="10528"/>
                  </a:lnTo>
                  <a:lnTo>
                    <a:pt x="64135" y="11023"/>
                  </a:lnTo>
                  <a:lnTo>
                    <a:pt x="63690" y="11137"/>
                  </a:lnTo>
                  <a:lnTo>
                    <a:pt x="63766" y="11290"/>
                  </a:lnTo>
                  <a:lnTo>
                    <a:pt x="63957" y="11328"/>
                  </a:lnTo>
                  <a:lnTo>
                    <a:pt x="64198" y="11455"/>
                  </a:lnTo>
                  <a:lnTo>
                    <a:pt x="64287" y="11760"/>
                  </a:lnTo>
                  <a:lnTo>
                    <a:pt x="64376" y="14135"/>
                  </a:lnTo>
                  <a:lnTo>
                    <a:pt x="64300" y="14351"/>
                  </a:lnTo>
                  <a:lnTo>
                    <a:pt x="64008" y="14401"/>
                  </a:lnTo>
                  <a:lnTo>
                    <a:pt x="63665" y="14478"/>
                  </a:lnTo>
                  <a:lnTo>
                    <a:pt x="63690" y="14655"/>
                  </a:lnTo>
                  <a:lnTo>
                    <a:pt x="63868" y="14668"/>
                  </a:lnTo>
                  <a:lnTo>
                    <a:pt x="64147" y="14668"/>
                  </a:lnTo>
                  <a:lnTo>
                    <a:pt x="64389" y="14617"/>
                  </a:lnTo>
                  <a:lnTo>
                    <a:pt x="65100" y="14592"/>
                  </a:lnTo>
                  <a:lnTo>
                    <a:pt x="65379" y="14617"/>
                  </a:lnTo>
                  <a:lnTo>
                    <a:pt x="65747" y="14579"/>
                  </a:lnTo>
                  <a:lnTo>
                    <a:pt x="65722" y="14427"/>
                  </a:lnTo>
                  <a:lnTo>
                    <a:pt x="65112" y="14300"/>
                  </a:lnTo>
                  <a:lnTo>
                    <a:pt x="64985" y="11823"/>
                  </a:lnTo>
                  <a:lnTo>
                    <a:pt x="64973" y="11391"/>
                  </a:lnTo>
                  <a:lnTo>
                    <a:pt x="65252" y="11036"/>
                  </a:lnTo>
                  <a:lnTo>
                    <a:pt x="65557" y="10795"/>
                  </a:lnTo>
                  <a:lnTo>
                    <a:pt x="65938" y="10769"/>
                  </a:lnTo>
                  <a:lnTo>
                    <a:pt x="66624" y="10744"/>
                  </a:lnTo>
                  <a:lnTo>
                    <a:pt x="66916" y="11087"/>
                  </a:lnTo>
                  <a:lnTo>
                    <a:pt x="66929" y="11658"/>
                  </a:lnTo>
                  <a:lnTo>
                    <a:pt x="67017" y="13906"/>
                  </a:lnTo>
                  <a:lnTo>
                    <a:pt x="67017" y="14249"/>
                  </a:lnTo>
                  <a:lnTo>
                    <a:pt x="66471" y="14363"/>
                  </a:lnTo>
                  <a:lnTo>
                    <a:pt x="66255" y="14465"/>
                  </a:lnTo>
                  <a:lnTo>
                    <a:pt x="66763" y="14541"/>
                  </a:lnTo>
                  <a:lnTo>
                    <a:pt x="66967" y="14541"/>
                  </a:lnTo>
                  <a:lnTo>
                    <a:pt x="67678" y="14503"/>
                  </a:lnTo>
                  <a:lnTo>
                    <a:pt x="67957" y="14528"/>
                  </a:lnTo>
                  <a:lnTo>
                    <a:pt x="68402" y="14528"/>
                  </a:lnTo>
                  <a:lnTo>
                    <a:pt x="68414" y="14401"/>
                  </a:lnTo>
                  <a:lnTo>
                    <a:pt x="68173" y="14312"/>
                  </a:lnTo>
                  <a:lnTo>
                    <a:pt x="67843" y="14249"/>
                  </a:lnTo>
                  <a:lnTo>
                    <a:pt x="67703" y="14351"/>
                  </a:lnTo>
                  <a:lnTo>
                    <a:pt x="67665" y="13385"/>
                  </a:lnTo>
                  <a:lnTo>
                    <a:pt x="67627" y="11671"/>
                  </a:lnTo>
                  <a:lnTo>
                    <a:pt x="67614" y="11493"/>
                  </a:lnTo>
                  <a:lnTo>
                    <a:pt x="67652" y="11214"/>
                  </a:lnTo>
                  <a:lnTo>
                    <a:pt x="67906" y="10934"/>
                  </a:lnTo>
                  <a:lnTo>
                    <a:pt x="68262" y="10706"/>
                  </a:lnTo>
                  <a:lnTo>
                    <a:pt x="69329" y="10655"/>
                  </a:lnTo>
                  <a:lnTo>
                    <a:pt x="69545" y="10985"/>
                  </a:lnTo>
                  <a:lnTo>
                    <a:pt x="69659" y="13804"/>
                  </a:lnTo>
                  <a:lnTo>
                    <a:pt x="69646" y="14147"/>
                  </a:lnTo>
                  <a:lnTo>
                    <a:pt x="69278" y="14224"/>
                  </a:lnTo>
                  <a:lnTo>
                    <a:pt x="68910" y="14351"/>
                  </a:lnTo>
                  <a:lnTo>
                    <a:pt x="69011" y="14478"/>
                  </a:lnTo>
                  <a:lnTo>
                    <a:pt x="69418" y="14439"/>
                  </a:lnTo>
                  <a:lnTo>
                    <a:pt x="70319" y="14414"/>
                  </a:lnTo>
                  <a:lnTo>
                    <a:pt x="70446" y="14439"/>
                  </a:lnTo>
                  <a:lnTo>
                    <a:pt x="70840" y="14427"/>
                  </a:lnTo>
                  <a:lnTo>
                    <a:pt x="70904" y="14300"/>
                  </a:lnTo>
                  <a:close/>
                </a:path>
                <a:path w="150494" h="26670">
                  <a:moveTo>
                    <a:pt x="74688" y="10261"/>
                  </a:moveTo>
                  <a:lnTo>
                    <a:pt x="74510" y="10172"/>
                  </a:lnTo>
                  <a:lnTo>
                    <a:pt x="73799" y="10198"/>
                  </a:lnTo>
                  <a:lnTo>
                    <a:pt x="73533" y="10198"/>
                  </a:lnTo>
                  <a:lnTo>
                    <a:pt x="73723" y="10210"/>
                  </a:lnTo>
                  <a:lnTo>
                    <a:pt x="73406" y="10210"/>
                  </a:lnTo>
                  <a:lnTo>
                    <a:pt x="73342" y="10350"/>
                  </a:lnTo>
                  <a:lnTo>
                    <a:pt x="73863" y="10515"/>
                  </a:lnTo>
                  <a:lnTo>
                    <a:pt x="73901" y="10833"/>
                  </a:lnTo>
                  <a:lnTo>
                    <a:pt x="73799" y="11290"/>
                  </a:lnTo>
                  <a:lnTo>
                    <a:pt x="73660" y="11849"/>
                  </a:lnTo>
                  <a:lnTo>
                    <a:pt x="73190" y="13423"/>
                  </a:lnTo>
                  <a:lnTo>
                    <a:pt x="73025" y="13423"/>
                  </a:lnTo>
                  <a:lnTo>
                    <a:pt x="72859" y="12877"/>
                  </a:lnTo>
                  <a:lnTo>
                    <a:pt x="72440" y="11811"/>
                  </a:lnTo>
                  <a:lnTo>
                    <a:pt x="72148" y="10985"/>
                  </a:lnTo>
                  <a:lnTo>
                    <a:pt x="72009" y="10553"/>
                  </a:lnTo>
                  <a:lnTo>
                    <a:pt x="72212" y="10490"/>
                  </a:lnTo>
                  <a:lnTo>
                    <a:pt x="72517" y="10414"/>
                  </a:lnTo>
                  <a:lnTo>
                    <a:pt x="72593" y="10210"/>
                  </a:lnTo>
                  <a:lnTo>
                    <a:pt x="71996" y="10287"/>
                  </a:lnTo>
                  <a:lnTo>
                    <a:pt x="71399" y="10299"/>
                  </a:lnTo>
                  <a:lnTo>
                    <a:pt x="70916" y="10287"/>
                  </a:lnTo>
                  <a:lnTo>
                    <a:pt x="70827" y="10426"/>
                  </a:lnTo>
                  <a:lnTo>
                    <a:pt x="71386" y="10820"/>
                  </a:lnTo>
                  <a:lnTo>
                    <a:pt x="71424" y="10985"/>
                  </a:lnTo>
                  <a:lnTo>
                    <a:pt x="71602" y="11455"/>
                  </a:lnTo>
                  <a:lnTo>
                    <a:pt x="72364" y="13296"/>
                  </a:lnTo>
                  <a:lnTo>
                    <a:pt x="72504" y="13665"/>
                  </a:lnTo>
                  <a:lnTo>
                    <a:pt x="72872" y="14478"/>
                  </a:lnTo>
                  <a:lnTo>
                    <a:pt x="72771" y="14668"/>
                  </a:lnTo>
                  <a:lnTo>
                    <a:pt x="72732" y="14795"/>
                  </a:lnTo>
                  <a:lnTo>
                    <a:pt x="72364" y="15659"/>
                  </a:lnTo>
                  <a:lnTo>
                    <a:pt x="72148" y="15786"/>
                  </a:lnTo>
                  <a:lnTo>
                    <a:pt x="71970" y="15963"/>
                  </a:lnTo>
                  <a:lnTo>
                    <a:pt x="71272" y="15963"/>
                  </a:lnTo>
                  <a:lnTo>
                    <a:pt x="71094" y="16103"/>
                  </a:lnTo>
                  <a:lnTo>
                    <a:pt x="71081" y="16306"/>
                  </a:lnTo>
                  <a:lnTo>
                    <a:pt x="71069" y="16484"/>
                  </a:lnTo>
                  <a:lnTo>
                    <a:pt x="71259" y="16662"/>
                  </a:lnTo>
                  <a:lnTo>
                    <a:pt x="71539" y="16637"/>
                  </a:lnTo>
                  <a:lnTo>
                    <a:pt x="71716" y="16637"/>
                  </a:lnTo>
                  <a:lnTo>
                    <a:pt x="72110" y="16421"/>
                  </a:lnTo>
                  <a:lnTo>
                    <a:pt x="72986" y="15024"/>
                  </a:lnTo>
                  <a:lnTo>
                    <a:pt x="73444" y="13474"/>
                  </a:lnTo>
                  <a:lnTo>
                    <a:pt x="73634" y="12877"/>
                  </a:lnTo>
                  <a:lnTo>
                    <a:pt x="74002" y="11595"/>
                  </a:lnTo>
                  <a:lnTo>
                    <a:pt x="74142" y="11150"/>
                  </a:lnTo>
                  <a:lnTo>
                    <a:pt x="74193" y="10782"/>
                  </a:lnTo>
                  <a:lnTo>
                    <a:pt x="74409" y="10490"/>
                  </a:lnTo>
                  <a:lnTo>
                    <a:pt x="74688" y="10261"/>
                  </a:lnTo>
                  <a:close/>
                </a:path>
                <a:path w="150494" h="26670">
                  <a:moveTo>
                    <a:pt x="81267" y="13169"/>
                  </a:moveTo>
                  <a:lnTo>
                    <a:pt x="81178" y="10680"/>
                  </a:lnTo>
                  <a:lnTo>
                    <a:pt x="80568" y="10071"/>
                  </a:lnTo>
                  <a:lnTo>
                    <a:pt x="80416" y="9918"/>
                  </a:lnTo>
                  <a:lnTo>
                    <a:pt x="80416" y="11112"/>
                  </a:lnTo>
                  <a:lnTo>
                    <a:pt x="80403" y="13335"/>
                  </a:lnTo>
                  <a:lnTo>
                    <a:pt x="80238" y="13893"/>
                  </a:lnTo>
                  <a:lnTo>
                    <a:pt x="78473" y="13944"/>
                  </a:lnTo>
                  <a:lnTo>
                    <a:pt x="77939" y="13169"/>
                  </a:lnTo>
                  <a:lnTo>
                    <a:pt x="77838" y="12979"/>
                  </a:lnTo>
                  <a:lnTo>
                    <a:pt x="77851" y="10680"/>
                  </a:lnTo>
                  <a:lnTo>
                    <a:pt x="78206" y="10134"/>
                  </a:lnTo>
                  <a:lnTo>
                    <a:pt x="79883" y="10071"/>
                  </a:lnTo>
                  <a:lnTo>
                    <a:pt x="80416" y="11112"/>
                  </a:lnTo>
                  <a:lnTo>
                    <a:pt x="80416" y="9918"/>
                  </a:lnTo>
                  <a:lnTo>
                    <a:pt x="80238" y="9740"/>
                  </a:lnTo>
                  <a:lnTo>
                    <a:pt x="79121" y="9804"/>
                  </a:lnTo>
                  <a:lnTo>
                    <a:pt x="77990" y="9842"/>
                  </a:lnTo>
                  <a:lnTo>
                    <a:pt x="77152" y="10680"/>
                  </a:lnTo>
                  <a:lnTo>
                    <a:pt x="77089" y="13335"/>
                  </a:lnTo>
                  <a:lnTo>
                    <a:pt x="77990" y="14224"/>
                  </a:lnTo>
                  <a:lnTo>
                    <a:pt x="80403" y="14135"/>
                  </a:lnTo>
                  <a:lnTo>
                    <a:pt x="80568" y="13944"/>
                  </a:lnTo>
                  <a:lnTo>
                    <a:pt x="81267" y="13169"/>
                  </a:lnTo>
                  <a:close/>
                </a:path>
                <a:path w="150494" h="26670">
                  <a:moveTo>
                    <a:pt x="84251" y="7607"/>
                  </a:moveTo>
                  <a:lnTo>
                    <a:pt x="84239" y="7391"/>
                  </a:lnTo>
                  <a:lnTo>
                    <a:pt x="84239" y="7099"/>
                  </a:lnTo>
                  <a:lnTo>
                    <a:pt x="84010" y="6985"/>
                  </a:lnTo>
                  <a:lnTo>
                    <a:pt x="83058" y="7188"/>
                  </a:lnTo>
                  <a:lnTo>
                    <a:pt x="82842" y="7645"/>
                  </a:lnTo>
                  <a:lnTo>
                    <a:pt x="82384" y="8775"/>
                  </a:lnTo>
                  <a:lnTo>
                    <a:pt x="82423" y="9131"/>
                  </a:lnTo>
                  <a:lnTo>
                    <a:pt x="82334" y="9893"/>
                  </a:lnTo>
                  <a:lnTo>
                    <a:pt x="82143" y="9969"/>
                  </a:lnTo>
                  <a:lnTo>
                    <a:pt x="81711" y="10071"/>
                  </a:lnTo>
                  <a:lnTo>
                    <a:pt x="81661" y="10274"/>
                  </a:lnTo>
                  <a:lnTo>
                    <a:pt x="82359" y="10287"/>
                  </a:lnTo>
                  <a:lnTo>
                    <a:pt x="82473" y="13487"/>
                  </a:lnTo>
                  <a:lnTo>
                    <a:pt x="82359" y="13690"/>
                  </a:lnTo>
                  <a:lnTo>
                    <a:pt x="81788" y="13792"/>
                  </a:lnTo>
                  <a:lnTo>
                    <a:pt x="81749" y="13944"/>
                  </a:lnTo>
                  <a:lnTo>
                    <a:pt x="82130" y="13931"/>
                  </a:lnTo>
                  <a:lnTo>
                    <a:pt x="82423" y="13944"/>
                  </a:lnTo>
                  <a:lnTo>
                    <a:pt x="84010" y="13893"/>
                  </a:lnTo>
                  <a:lnTo>
                    <a:pt x="84061" y="13741"/>
                  </a:lnTo>
                  <a:lnTo>
                    <a:pt x="83210" y="13652"/>
                  </a:lnTo>
                  <a:lnTo>
                    <a:pt x="83159" y="13525"/>
                  </a:lnTo>
                  <a:lnTo>
                    <a:pt x="83058" y="10261"/>
                  </a:lnTo>
                  <a:lnTo>
                    <a:pt x="83223" y="10261"/>
                  </a:lnTo>
                  <a:lnTo>
                    <a:pt x="83908" y="10236"/>
                  </a:lnTo>
                  <a:lnTo>
                    <a:pt x="84112" y="10185"/>
                  </a:lnTo>
                  <a:lnTo>
                    <a:pt x="84099" y="9829"/>
                  </a:lnTo>
                  <a:lnTo>
                    <a:pt x="83032" y="9842"/>
                  </a:lnTo>
                  <a:lnTo>
                    <a:pt x="83045" y="9626"/>
                  </a:lnTo>
                  <a:lnTo>
                    <a:pt x="83045" y="9347"/>
                  </a:lnTo>
                  <a:lnTo>
                    <a:pt x="83007" y="8369"/>
                  </a:lnTo>
                  <a:lnTo>
                    <a:pt x="83134" y="7721"/>
                  </a:lnTo>
                  <a:lnTo>
                    <a:pt x="83273" y="7531"/>
                  </a:lnTo>
                  <a:lnTo>
                    <a:pt x="83515" y="7429"/>
                  </a:lnTo>
                  <a:lnTo>
                    <a:pt x="83807" y="7620"/>
                  </a:lnTo>
                  <a:lnTo>
                    <a:pt x="84137" y="7772"/>
                  </a:lnTo>
                  <a:lnTo>
                    <a:pt x="84251" y="7607"/>
                  </a:lnTo>
                  <a:close/>
                </a:path>
                <a:path w="150494" h="26670">
                  <a:moveTo>
                    <a:pt x="90462" y="7200"/>
                  </a:moveTo>
                  <a:lnTo>
                    <a:pt x="90220" y="7061"/>
                  </a:lnTo>
                  <a:lnTo>
                    <a:pt x="89560" y="7150"/>
                  </a:lnTo>
                  <a:lnTo>
                    <a:pt x="88214" y="7200"/>
                  </a:lnTo>
                  <a:lnTo>
                    <a:pt x="90462" y="7200"/>
                  </a:lnTo>
                  <a:close/>
                </a:path>
                <a:path w="150494" h="26670">
                  <a:moveTo>
                    <a:pt x="91694" y="9740"/>
                  </a:moveTo>
                  <a:lnTo>
                    <a:pt x="91592" y="8064"/>
                  </a:lnTo>
                  <a:lnTo>
                    <a:pt x="91211" y="7658"/>
                  </a:lnTo>
                  <a:lnTo>
                    <a:pt x="90843" y="7442"/>
                  </a:lnTo>
                  <a:lnTo>
                    <a:pt x="90843" y="9740"/>
                  </a:lnTo>
                  <a:lnTo>
                    <a:pt x="90309" y="10693"/>
                  </a:lnTo>
                  <a:lnTo>
                    <a:pt x="90093" y="10655"/>
                  </a:lnTo>
                  <a:lnTo>
                    <a:pt x="88531" y="10375"/>
                  </a:lnTo>
                  <a:lnTo>
                    <a:pt x="88404" y="9728"/>
                  </a:lnTo>
                  <a:lnTo>
                    <a:pt x="88506" y="7531"/>
                  </a:lnTo>
                  <a:lnTo>
                    <a:pt x="90385" y="7327"/>
                  </a:lnTo>
                  <a:lnTo>
                    <a:pt x="90728" y="8064"/>
                  </a:lnTo>
                  <a:lnTo>
                    <a:pt x="90843" y="9740"/>
                  </a:lnTo>
                  <a:lnTo>
                    <a:pt x="90843" y="7442"/>
                  </a:lnTo>
                  <a:lnTo>
                    <a:pt x="90678" y="7327"/>
                  </a:lnTo>
                  <a:lnTo>
                    <a:pt x="90487" y="7213"/>
                  </a:lnTo>
                  <a:lnTo>
                    <a:pt x="88125" y="7213"/>
                  </a:lnTo>
                  <a:lnTo>
                    <a:pt x="87884" y="7213"/>
                  </a:lnTo>
                  <a:lnTo>
                    <a:pt x="87236" y="7213"/>
                  </a:lnTo>
                  <a:lnTo>
                    <a:pt x="86652" y="7289"/>
                  </a:lnTo>
                  <a:lnTo>
                    <a:pt x="86639" y="7505"/>
                  </a:lnTo>
                  <a:lnTo>
                    <a:pt x="86791" y="7531"/>
                  </a:lnTo>
                  <a:lnTo>
                    <a:pt x="87604" y="7569"/>
                  </a:lnTo>
                  <a:lnTo>
                    <a:pt x="87591" y="10655"/>
                  </a:lnTo>
                  <a:lnTo>
                    <a:pt x="87718" y="13385"/>
                  </a:lnTo>
                  <a:lnTo>
                    <a:pt x="86779" y="13589"/>
                  </a:lnTo>
                  <a:lnTo>
                    <a:pt x="86791" y="13804"/>
                  </a:lnTo>
                  <a:lnTo>
                    <a:pt x="87401" y="13741"/>
                  </a:lnTo>
                  <a:lnTo>
                    <a:pt x="87744" y="13766"/>
                  </a:lnTo>
                  <a:lnTo>
                    <a:pt x="88417" y="13741"/>
                  </a:lnTo>
                  <a:lnTo>
                    <a:pt x="89433" y="13703"/>
                  </a:lnTo>
                  <a:lnTo>
                    <a:pt x="89344" y="13500"/>
                  </a:lnTo>
                  <a:lnTo>
                    <a:pt x="89154" y="13462"/>
                  </a:lnTo>
                  <a:lnTo>
                    <a:pt x="88392" y="13462"/>
                  </a:lnTo>
                  <a:lnTo>
                    <a:pt x="88392" y="10655"/>
                  </a:lnTo>
                  <a:lnTo>
                    <a:pt x="89306" y="10858"/>
                  </a:lnTo>
                  <a:lnTo>
                    <a:pt x="90220" y="10883"/>
                  </a:lnTo>
                  <a:lnTo>
                    <a:pt x="90563" y="10693"/>
                  </a:lnTo>
                  <a:lnTo>
                    <a:pt x="91147" y="10375"/>
                  </a:lnTo>
                  <a:lnTo>
                    <a:pt x="91694" y="9740"/>
                  </a:lnTo>
                  <a:close/>
                </a:path>
                <a:path w="150494" h="26670">
                  <a:moveTo>
                    <a:pt x="95681" y="13030"/>
                  </a:moveTo>
                  <a:lnTo>
                    <a:pt x="95554" y="12839"/>
                  </a:lnTo>
                  <a:lnTo>
                    <a:pt x="94957" y="13246"/>
                  </a:lnTo>
                  <a:lnTo>
                    <a:pt x="94576" y="13322"/>
                  </a:lnTo>
                  <a:lnTo>
                    <a:pt x="93218" y="13335"/>
                  </a:lnTo>
                  <a:lnTo>
                    <a:pt x="92773" y="12331"/>
                  </a:lnTo>
                  <a:lnTo>
                    <a:pt x="92760" y="11277"/>
                  </a:lnTo>
                  <a:lnTo>
                    <a:pt x="95389" y="11188"/>
                  </a:lnTo>
                  <a:lnTo>
                    <a:pt x="95529" y="11163"/>
                  </a:lnTo>
                  <a:lnTo>
                    <a:pt x="95567" y="11023"/>
                  </a:lnTo>
                  <a:lnTo>
                    <a:pt x="95567" y="10248"/>
                  </a:lnTo>
                  <a:lnTo>
                    <a:pt x="95199" y="9550"/>
                  </a:lnTo>
                  <a:lnTo>
                    <a:pt x="95072" y="9296"/>
                  </a:lnTo>
                  <a:lnTo>
                    <a:pt x="94869" y="9309"/>
                  </a:lnTo>
                  <a:lnTo>
                    <a:pt x="94869" y="9956"/>
                  </a:lnTo>
                  <a:lnTo>
                    <a:pt x="94856" y="10655"/>
                  </a:lnTo>
                  <a:lnTo>
                    <a:pt x="94653" y="10845"/>
                  </a:lnTo>
                  <a:lnTo>
                    <a:pt x="94348" y="10960"/>
                  </a:lnTo>
                  <a:lnTo>
                    <a:pt x="92811" y="11023"/>
                  </a:lnTo>
                  <a:lnTo>
                    <a:pt x="92875" y="10248"/>
                  </a:lnTo>
                  <a:lnTo>
                    <a:pt x="93294" y="9601"/>
                  </a:lnTo>
                  <a:lnTo>
                    <a:pt x="94627" y="9550"/>
                  </a:lnTo>
                  <a:lnTo>
                    <a:pt x="94869" y="9956"/>
                  </a:lnTo>
                  <a:lnTo>
                    <a:pt x="94869" y="9309"/>
                  </a:lnTo>
                  <a:lnTo>
                    <a:pt x="92773" y="9372"/>
                  </a:lnTo>
                  <a:lnTo>
                    <a:pt x="92036" y="10375"/>
                  </a:lnTo>
                  <a:lnTo>
                    <a:pt x="92011" y="12192"/>
                  </a:lnTo>
                  <a:lnTo>
                    <a:pt x="92113" y="12700"/>
                  </a:lnTo>
                  <a:lnTo>
                    <a:pt x="92735" y="13449"/>
                  </a:lnTo>
                  <a:lnTo>
                    <a:pt x="93294" y="13754"/>
                  </a:lnTo>
                  <a:lnTo>
                    <a:pt x="94475" y="13716"/>
                  </a:lnTo>
                  <a:lnTo>
                    <a:pt x="94907" y="13627"/>
                  </a:lnTo>
                  <a:lnTo>
                    <a:pt x="95275" y="13335"/>
                  </a:lnTo>
                  <a:lnTo>
                    <a:pt x="95681" y="13030"/>
                  </a:lnTo>
                  <a:close/>
                </a:path>
                <a:path w="150494" h="26670">
                  <a:moveTo>
                    <a:pt x="99656" y="6578"/>
                  </a:moveTo>
                  <a:lnTo>
                    <a:pt x="99339" y="6578"/>
                  </a:lnTo>
                  <a:lnTo>
                    <a:pt x="99656" y="6578"/>
                  </a:lnTo>
                  <a:close/>
                </a:path>
                <a:path w="150494" h="26670">
                  <a:moveTo>
                    <a:pt x="100317" y="13360"/>
                  </a:moveTo>
                  <a:lnTo>
                    <a:pt x="100279" y="13169"/>
                  </a:lnTo>
                  <a:lnTo>
                    <a:pt x="99847" y="13119"/>
                  </a:lnTo>
                  <a:lnTo>
                    <a:pt x="99733" y="9461"/>
                  </a:lnTo>
                  <a:lnTo>
                    <a:pt x="99682" y="6642"/>
                  </a:lnTo>
                  <a:lnTo>
                    <a:pt x="99237" y="6642"/>
                  </a:lnTo>
                  <a:lnTo>
                    <a:pt x="99237" y="12801"/>
                  </a:lnTo>
                  <a:lnTo>
                    <a:pt x="99021" y="13030"/>
                  </a:lnTo>
                  <a:lnTo>
                    <a:pt x="98653" y="13131"/>
                  </a:lnTo>
                  <a:lnTo>
                    <a:pt x="97396" y="13169"/>
                  </a:lnTo>
                  <a:lnTo>
                    <a:pt x="96837" y="12242"/>
                  </a:lnTo>
                  <a:lnTo>
                    <a:pt x="96926" y="10210"/>
                  </a:lnTo>
                  <a:lnTo>
                    <a:pt x="97345" y="9512"/>
                  </a:lnTo>
                  <a:lnTo>
                    <a:pt x="98539" y="9461"/>
                  </a:lnTo>
                  <a:lnTo>
                    <a:pt x="98831" y="9626"/>
                  </a:lnTo>
                  <a:lnTo>
                    <a:pt x="99123" y="10210"/>
                  </a:lnTo>
                  <a:lnTo>
                    <a:pt x="99237" y="12801"/>
                  </a:lnTo>
                  <a:lnTo>
                    <a:pt x="99237" y="6642"/>
                  </a:lnTo>
                  <a:lnTo>
                    <a:pt x="99085" y="6642"/>
                  </a:lnTo>
                  <a:lnTo>
                    <a:pt x="98374" y="6642"/>
                  </a:lnTo>
                  <a:lnTo>
                    <a:pt x="98310" y="6908"/>
                  </a:lnTo>
                  <a:lnTo>
                    <a:pt x="98666" y="6985"/>
                  </a:lnTo>
                  <a:lnTo>
                    <a:pt x="98869" y="7073"/>
                  </a:lnTo>
                  <a:lnTo>
                    <a:pt x="98958" y="7239"/>
                  </a:lnTo>
                  <a:lnTo>
                    <a:pt x="99072" y="9347"/>
                  </a:lnTo>
                  <a:lnTo>
                    <a:pt x="98882" y="9410"/>
                  </a:lnTo>
                  <a:lnTo>
                    <a:pt x="98602" y="9245"/>
                  </a:lnTo>
                  <a:lnTo>
                    <a:pt x="96862" y="9245"/>
                  </a:lnTo>
                  <a:lnTo>
                    <a:pt x="96126" y="10210"/>
                  </a:lnTo>
                  <a:lnTo>
                    <a:pt x="96075" y="10414"/>
                  </a:lnTo>
                  <a:lnTo>
                    <a:pt x="96202" y="12801"/>
                  </a:lnTo>
                  <a:lnTo>
                    <a:pt x="96850" y="13614"/>
                  </a:lnTo>
                  <a:lnTo>
                    <a:pt x="98412" y="13576"/>
                  </a:lnTo>
                  <a:lnTo>
                    <a:pt x="98666" y="13487"/>
                  </a:lnTo>
                  <a:lnTo>
                    <a:pt x="99098" y="13169"/>
                  </a:lnTo>
                  <a:lnTo>
                    <a:pt x="99288" y="13576"/>
                  </a:lnTo>
                  <a:lnTo>
                    <a:pt x="99631" y="13449"/>
                  </a:lnTo>
                  <a:lnTo>
                    <a:pt x="99898" y="13436"/>
                  </a:lnTo>
                  <a:lnTo>
                    <a:pt x="100317" y="13360"/>
                  </a:lnTo>
                  <a:close/>
                </a:path>
                <a:path w="150494" h="26670">
                  <a:moveTo>
                    <a:pt x="102196" y="7620"/>
                  </a:moveTo>
                  <a:lnTo>
                    <a:pt x="102171" y="7023"/>
                  </a:lnTo>
                  <a:lnTo>
                    <a:pt x="101981" y="6819"/>
                  </a:lnTo>
                  <a:lnTo>
                    <a:pt x="101422" y="6832"/>
                  </a:lnTo>
                  <a:lnTo>
                    <a:pt x="101219" y="7023"/>
                  </a:lnTo>
                  <a:lnTo>
                    <a:pt x="101244" y="7620"/>
                  </a:lnTo>
                  <a:lnTo>
                    <a:pt x="101422" y="7797"/>
                  </a:lnTo>
                  <a:lnTo>
                    <a:pt x="101968" y="7785"/>
                  </a:lnTo>
                  <a:lnTo>
                    <a:pt x="102196" y="7620"/>
                  </a:lnTo>
                  <a:close/>
                </a:path>
                <a:path w="150494" h="26670">
                  <a:moveTo>
                    <a:pt x="102806" y="13296"/>
                  </a:moveTo>
                  <a:lnTo>
                    <a:pt x="102781" y="13119"/>
                  </a:lnTo>
                  <a:lnTo>
                    <a:pt x="102235" y="12992"/>
                  </a:lnTo>
                  <a:lnTo>
                    <a:pt x="102133" y="9067"/>
                  </a:lnTo>
                  <a:lnTo>
                    <a:pt x="102044" y="8940"/>
                  </a:lnTo>
                  <a:lnTo>
                    <a:pt x="101625" y="9245"/>
                  </a:lnTo>
                  <a:lnTo>
                    <a:pt x="101511" y="9626"/>
                  </a:lnTo>
                  <a:lnTo>
                    <a:pt x="100863" y="9867"/>
                  </a:lnTo>
                  <a:lnTo>
                    <a:pt x="100952" y="10007"/>
                  </a:lnTo>
                  <a:lnTo>
                    <a:pt x="101257" y="10083"/>
                  </a:lnTo>
                  <a:lnTo>
                    <a:pt x="101422" y="10210"/>
                  </a:lnTo>
                  <a:lnTo>
                    <a:pt x="101561" y="13042"/>
                  </a:lnTo>
                  <a:lnTo>
                    <a:pt x="100812" y="13182"/>
                  </a:lnTo>
                  <a:lnTo>
                    <a:pt x="100812" y="13385"/>
                  </a:lnTo>
                  <a:lnTo>
                    <a:pt x="101498" y="13322"/>
                  </a:lnTo>
                  <a:lnTo>
                    <a:pt x="102209" y="13296"/>
                  </a:lnTo>
                  <a:lnTo>
                    <a:pt x="102806" y="13309"/>
                  </a:lnTo>
                  <a:close/>
                </a:path>
                <a:path w="150494" h="26670">
                  <a:moveTo>
                    <a:pt x="106921" y="12674"/>
                  </a:moveTo>
                  <a:lnTo>
                    <a:pt x="106908" y="12522"/>
                  </a:lnTo>
                  <a:lnTo>
                    <a:pt x="106730" y="12611"/>
                  </a:lnTo>
                  <a:lnTo>
                    <a:pt x="106299" y="12674"/>
                  </a:lnTo>
                  <a:lnTo>
                    <a:pt x="106235" y="12522"/>
                  </a:lnTo>
                  <a:lnTo>
                    <a:pt x="106273" y="10858"/>
                  </a:lnTo>
                  <a:lnTo>
                    <a:pt x="106222" y="9144"/>
                  </a:lnTo>
                  <a:lnTo>
                    <a:pt x="105930" y="8839"/>
                  </a:lnTo>
                  <a:lnTo>
                    <a:pt x="104140" y="9017"/>
                  </a:lnTo>
                  <a:lnTo>
                    <a:pt x="103454" y="9626"/>
                  </a:lnTo>
                  <a:lnTo>
                    <a:pt x="103403" y="10502"/>
                  </a:lnTo>
                  <a:lnTo>
                    <a:pt x="103771" y="10515"/>
                  </a:lnTo>
                  <a:lnTo>
                    <a:pt x="103936" y="10401"/>
                  </a:lnTo>
                  <a:lnTo>
                    <a:pt x="104025" y="9944"/>
                  </a:lnTo>
                  <a:lnTo>
                    <a:pt x="104457" y="9169"/>
                  </a:lnTo>
                  <a:lnTo>
                    <a:pt x="105448" y="9144"/>
                  </a:lnTo>
                  <a:lnTo>
                    <a:pt x="105600" y="10617"/>
                  </a:lnTo>
                  <a:lnTo>
                    <a:pt x="105549" y="10858"/>
                  </a:lnTo>
                  <a:lnTo>
                    <a:pt x="105498" y="12242"/>
                  </a:lnTo>
                  <a:lnTo>
                    <a:pt x="105067" y="12788"/>
                  </a:lnTo>
                  <a:lnTo>
                    <a:pt x="104521" y="12877"/>
                  </a:lnTo>
                  <a:lnTo>
                    <a:pt x="104127" y="12725"/>
                  </a:lnTo>
                  <a:lnTo>
                    <a:pt x="104140" y="11811"/>
                  </a:lnTo>
                  <a:lnTo>
                    <a:pt x="104381" y="11379"/>
                  </a:lnTo>
                  <a:lnTo>
                    <a:pt x="105384" y="10883"/>
                  </a:lnTo>
                  <a:lnTo>
                    <a:pt x="105549" y="10858"/>
                  </a:lnTo>
                  <a:lnTo>
                    <a:pt x="105549" y="10642"/>
                  </a:lnTo>
                  <a:lnTo>
                    <a:pt x="104292" y="11176"/>
                  </a:lnTo>
                  <a:lnTo>
                    <a:pt x="103568" y="11531"/>
                  </a:lnTo>
                  <a:lnTo>
                    <a:pt x="103454" y="12903"/>
                  </a:lnTo>
                  <a:lnTo>
                    <a:pt x="103835" y="13208"/>
                  </a:lnTo>
                  <a:lnTo>
                    <a:pt x="104165" y="13296"/>
                  </a:lnTo>
                  <a:lnTo>
                    <a:pt x="104686" y="13258"/>
                  </a:lnTo>
                  <a:lnTo>
                    <a:pt x="104940" y="13182"/>
                  </a:lnTo>
                  <a:lnTo>
                    <a:pt x="105194" y="12877"/>
                  </a:lnTo>
                  <a:lnTo>
                    <a:pt x="105511" y="12522"/>
                  </a:lnTo>
                  <a:lnTo>
                    <a:pt x="105765" y="13042"/>
                  </a:lnTo>
                  <a:lnTo>
                    <a:pt x="105968" y="13208"/>
                  </a:lnTo>
                  <a:lnTo>
                    <a:pt x="106743" y="13182"/>
                  </a:lnTo>
                  <a:lnTo>
                    <a:pt x="106921" y="12674"/>
                  </a:lnTo>
                  <a:close/>
                </a:path>
                <a:path w="150494" h="26670">
                  <a:moveTo>
                    <a:pt x="109855" y="12674"/>
                  </a:moveTo>
                  <a:lnTo>
                    <a:pt x="109728" y="12611"/>
                  </a:lnTo>
                  <a:lnTo>
                    <a:pt x="109537" y="12661"/>
                  </a:lnTo>
                  <a:lnTo>
                    <a:pt x="108648" y="12776"/>
                  </a:lnTo>
                  <a:lnTo>
                    <a:pt x="108470" y="12407"/>
                  </a:lnTo>
                  <a:lnTo>
                    <a:pt x="108470" y="9563"/>
                  </a:lnTo>
                  <a:lnTo>
                    <a:pt x="108458" y="9347"/>
                  </a:lnTo>
                  <a:lnTo>
                    <a:pt x="108673" y="9321"/>
                  </a:lnTo>
                  <a:lnTo>
                    <a:pt x="109766" y="9283"/>
                  </a:lnTo>
                  <a:lnTo>
                    <a:pt x="109740" y="8890"/>
                  </a:lnTo>
                  <a:lnTo>
                    <a:pt x="108496" y="8915"/>
                  </a:lnTo>
                  <a:lnTo>
                    <a:pt x="108458" y="7734"/>
                  </a:lnTo>
                  <a:lnTo>
                    <a:pt x="108267" y="7721"/>
                  </a:lnTo>
                  <a:lnTo>
                    <a:pt x="108102" y="8115"/>
                  </a:lnTo>
                  <a:lnTo>
                    <a:pt x="107086" y="9194"/>
                  </a:lnTo>
                  <a:lnTo>
                    <a:pt x="107124" y="9334"/>
                  </a:lnTo>
                  <a:lnTo>
                    <a:pt x="107543" y="9347"/>
                  </a:lnTo>
                  <a:lnTo>
                    <a:pt x="107734" y="9334"/>
                  </a:lnTo>
                  <a:lnTo>
                    <a:pt x="107772" y="9626"/>
                  </a:lnTo>
                  <a:lnTo>
                    <a:pt x="107772" y="12141"/>
                  </a:lnTo>
                  <a:lnTo>
                    <a:pt x="107721" y="12687"/>
                  </a:lnTo>
                  <a:lnTo>
                    <a:pt x="108127" y="13131"/>
                  </a:lnTo>
                  <a:lnTo>
                    <a:pt x="109207" y="13093"/>
                  </a:lnTo>
                  <a:lnTo>
                    <a:pt x="109664" y="12954"/>
                  </a:lnTo>
                  <a:lnTo>
                    <a:pt x="109829" y="12738"/>
                  </a:lnTo>
                  <a:close/>
                </a:path>
                <a:path w="150494" h="26670">
                  <a:moveTo>
                    <a:pt x="113411" y="9144"/>
                  </a:moveTo>
                  <a:lnTo>
                    <a:pt x="113398" y="8902"/>
                  </a:lnTo>
                  <a:lnTo>
                    <a:pt x="113157" y="8775"/>
                  </a:lnTo>
                  <a:lnTo>
                    <a:pt x="112928" y="8724"/>
                  </a:lnTo>
                  <a:lnTo>
                    <a:pt x="112649" y="8674"/>
                  </a:lnTo>
                  <a:lnTo>
                    <a:pt x="112293" y="8724"/>
                  </a:lnTo>
                  <a:lnTo>
                    <a:pt x="111785" y="9245"/>
                  </a:lnTo>
                  <a:lnTo>
                    <a:pt x="111658" y="8674"/>
                  </a:lnTo>
                  <a:lnTo>
                    <a:pt x="111506" y="8636"/>
                  </a:lnTo>
                  <a:lnTo>
                    <a:pt x="111213" y="9067"/>
                  </a:lnTo>
                  <a:lnTo>
                    <a:pt x="110947" y="9359"/>
                  </a:lnTo>
                  <a:lnTo>
                    <a:pt x="110451" y="9486"/>
                  </a:lnTo>
                  <a:lnTo>
                    <a:pt x="110439" y="9626"/>
                  </a:lnTo>
                  <a:lnTo>
                    <a:pt x="110807" y="9728"/>
                  </a:lnTo>
                  <a:lnTo>
                    <a:pt x="110985" y="9817"/>
                  </a:lnTo>
                  <a:lnTo>
                    <a:pt x="110998" y="10083"/>
                  </a:lnTo>
                  <a:lnTo>
                    <a:pt x="111086" y="12522"/>
                  </a:lnTo>
                  <a:lnTo>
                    <a:pt x="110934" y="12687"/>
                  </a:lnTo>
                  <a:lnTo>
                    <a:pt x="110515" y="12814"/>
                  </a:lnTo>
                  <a:lnTo>
                    <a:pt x="110350" y="12877"/>
                  </a:lnTo>
                  <a:lnTo>
                    <a:pt x="110401" y="13030"/>
                  </a:lnTo>
                  <a:lnTo>
                    <a:pt x="110820" y="12992"/>
                  </a:lnTo>
                  <a:lnTo>
                    <a:pt x="111467" y="12966"/>
                  </a:lnTo>
                  <a:lnTo>
                    <a:pt x="112496" y="12966"/>
                  </a:lnTo>
                  <a:lnTo>
                    <a:pt x="112509" y="12814"/>
                  </a:lnTo>
                  <a:lnTo>
                    <a:pt x="112179" y="12763"/>
                  </a:lnTo>
                  <a:lnTo>
                    <a:pt x="111785" y="12674"/>
                  </a:lnTo>
                  <a:lnTo>
                    <a:pt x="111760" y="11823"/>
                  </a:lnTo>
                  <a:lnTo>
                    <a:pt x="111734" y="10464"/>
                  </a:lnTo>
                  <a:lnTo>
                    <a:pt x="111721" y="10121"/>
                  </a:lnTo>
                  <a:lnTo>
                    <a:pt x="111721" y="9829"/>
                  </a:lnTo>
                  <a:lnTo>
                    <a:pt x="111785" y="9664"/>
                  </a:lnTo>
                  <a:lnTo>
                    <a:pt x="111861" y="9423"/>
                  </a:lnTo>
                  <a:lnTo>
                    <a:pt x="112128" y="9271"/>
                  </a:lnTo>
                  <a:lnTo>
                    <a:pt x="112293" y="9258"/>
                  </a:lnTo>
                  <a:lnTo>
                    <a:pt x="112433" y="9258"/>
                  </a:lnTo>
                  <a:lnTo>
                    <a:pt x="112712" y="9410"/>
                  </a:lnTo>
                  <a:lnTo>
                    <a:pt x="112941" y="9575"/>
                  </a:lnTo>
                  <a:lnTo>
                    <a:pt x="113207" y="9563"/>
                  </a:lnTo>
                  <a:lnTo>
                    <a:pt x="113411" y="9474"/>
                  </a:lnTo>
                  <a:lnTo>
                    <a:pt x="113411" y="9144"/>
                  </a:lnTo>
                  <a:close/>
                </a:path>
                <a:path w="150494" h="26670">
                  <a:moveTo>
                    <a:pt x="115316" y="7162"/>
                  </a:moveTo>
                  <a:lnTo>
                    <a:pt x="115290" y="6565"/>
                  </a:lnTo>
                  <a:lnTo>
                    <a:pt x="115112" y="6362"/>
                  </a:lnTo>
                  <a:lnTo>
                    <a:pt x="114541" y="6375"/>
                  </a:lnTo>
                  <a:lnTo>
                    <a:pt x="114338" y="6565"/>
                  </a:lnTo>
                  <a:lnTo>
                    <a:pt x="114363" y="7162"/>
                  </a:lnTo>
                  <a:lnTo>
                    <a:pt x="114541" y="7340"/>
                  </a:lnTo>
                  <a:lnTo>
                    <a:pt x="115087" y="7327"/>
                  </a:lnTo>
                  <a:lnTo>
                    <a:pt x="115316" y="7162"/>
                  </a:lnTo>
                  <a:close/>
                </a:path>
                <a:path w="150494" h="26670">
                  <a:moveTo>
                    <a:pt x="115925" y="12839"/>
                  </a:moveTo>
                  <a:lnTo>
                    <a:pt x="115900" y="12661"/>
                  </a:lnTo>
                  <a:lnTo>
                    <a:pt x="115354" y="12534"/>
                  </a:lnTo>
                  <a:lnTo>
                    <a:pt x="115252" y="8610"/>
                  </a:lnTo>
                  <a:lnTo>
                    <a:pt x="115163" y="8483"/>
                  </a:lnTo>
                  <a:lnTo>
                    <a:pt x="114744" y="8788"/>
                  </a:lnTo>
                  <a:lnTo>
                    <a:pt x="114630" y="9169"/>
                  </a:lnTo>
                  <a:lnTo>
                    <a:pt x="113995" y="9410"/>
                  </a:lnTo>
                  <a:lnTo>
                    <a:pt x="114071" y="9550"/>
                  </a:lnTo>
                  <a:lnTo>
                    <a:pt x="114376" y="9626"/>
                  </a:lnTo>
                  <a:lnTo>
                    <a:pt x="114541" y="9753"/>
                  </a:lnTo>
                  <a:lnTo>
                    <a:pt x="114681" y="12585"/>
                  </a:lnTo>
                  <a:lnTo>
                    <a:pt x="113931" y="12725"/>
                  </a:lnTo>
                  <a:lnTo>
                    <a:pt x="113931" y="12928"/>
                  </a:lnTo>
                  <a:lnTo>
                    <a:pt x="114617" y="12865"/>
                  </a:lnTo>
                  <a:lnTo>
                    <a:pt x="115341" y="12839"/>
                  </a:lnTo>
                  <a:lnTo>
                    <a:pt x="115925" y="12852"/>
                  </a:lnTo>
                  <a:close/>
                </a:path>
                <a:path w="150494" h="26670">
                  <a:moveTo>
                    <a:pt x="119938" y="12090"/>
                  </a:moveTo>
                  <a:lnTo>
                    <a:pt x="119367" y="12293"/>
                  </a:lnTo>
                  <a:lnTo>
                    <a:pt x="119037" y="12471"/>
                  </a:lnTo>
                  <a:lnTo>
                    <a:pt x="118592" y="12446"/>
                  </a:lnTo>
                  <a:lnTo>
                    <a:pt x="117284" y="12395"/>
                  </a:lnTo>
                  <a:lnTo>
                    <a:pt x="116992" y="11430"/>
                  </a:lnTo>
                  <a:lnTo>
                    <a:pt x="116928" y="9525"/>
                  </a:lnTo>
                  <a:lnTo>
                    <a:pt x="117690" y="8763"/>
                  </a:lnTo>
                  <a:lnTo>
                    <a:pt x="118427" y="8737"/>
                  </a:lnTo>
                  <a:lnTo>
                    <a:pt x="118833" y="8712"/>
                  </a:lnTo>
                  <a:lnTo>
                    <a:pt x="118960" y="9194"/>
                  </a:lnTo>
                  <a:lnTo>
                    <a:pt x="119176" y="9359"/>
                  </a:lnTo>
                  <a:lnTo>
                    <a:pt x="119341" y="9499"/>
                  </a:lnTo>
                  <a:lnTo>
                    <a:pt x="119468" y="9486"/>
                  </a:lnTo>
                  <a:lnTo>
                    <a:pt x="119595" y="9423"/>
                  </a:lnTo>
                  <a:lnTo>
                    <a:pt x="119735" y="9372"/>
                  </a:lnTo>
                  <a:lnTo>
                    <a:pt x="119824" y="9245"/>
                  </a:lnTo>
                  <a:lnTo>
                    <a:pt x="119811" y="8813"/>
                  </a:lnTo>
                  <a:lnTo>
                    <a:pt x="119608" y="8686"/>
                  </a:lnTo>
                  <a:lnTo>
                    <a:pt x="119367" y="8534"/>
                  </a:lnTo>
                  <a:lnTo>
                    <a:pt x="118745" y="8483"/>
                  </a:lnTo>
                  <a:lnTo>
                    <a:pt x="116852" y="8445"/>
                  </a:lnTo>
                  <a:lnTo>
                    <a:pt x="116166" y="9906"/>
                  </a:lnTo>
                  <a:lnTo>
                    <a:pt x="116230" y="11607"/>
                  </a:lnTo>
                  <a:lnTo>
                    <a:pt x="116471" y="12090"/>
                  </a:lnTo>
                  <a:lnTo>
                    <a:pt x="117195" y="12750"/>
                  </a:lnTo>
                  <a:lnTo>
                    <a:pt x="117690" y="12915"/>
                  </a:lnTo>
                  <a:lnTo>
                    <a:pt x="118986" y="12852"/>
                  </a:lnTo>
                  <a:lnTo>
                    <a:pt x="119405" y="12598"/>
                  </a:lnTo>
                  <a:lnTo>
                    <a:pt x="119938" y="12090"/>
                  </a:lnTo>
                  <a:close/>
                </a:path>
                <a:path w="150494" h="26670">
                  <a:moveTo>
                    <a:pt x="123444" y="12192"/>
                  </a:moveTo>
                  <a:lnTo>
                    <a:pt x="123393" y="10769"/>
                  </a:lnTo>
                  <a:lnTo>
                    <a:pt x="122834" y="10426"/>
                  </a:lnTo>
                  <a:lnTo>
                    <a:pt x="121932" y="9956"/>
                  </a:lnTo>
                  <a:lnTo>
                    <a:pt x="121208" y="9563"/>
                  </a:lnTo>
                  <a:lnTo>
                    <a:pt x="121196" y="9156"/>
                  </a:lnTo>
                  <a:lnTo>
                    <a:pt x="121170" y="8686"/>
                  </a:lnTo>
                  <a:lnTo>
                    <a:pt x="121462" y="8483"/>
                  </a:lnTo>
                  <a:lnTo>
                    <a:pt x="122351" y="8483"/>
                  </a:lnTo>
                  <a:lnTo>
                    <a:pt x="122872" y="9436"/>
                  </a:lnTo>
                  <a:lnTo>
                    <a:pt x="123050" y="9372"/>
                  </a:lnTo>
                  <a:lnTo>
                    <a:pt x="123113" y="9042"/>
                  </a:lnTo>
                  <a:lnTo>
                    <a:pt x="123113" y="8610"/>
                  </a:lnTo>
                  <a:lnTo>
                    <a:pt x="122999" y="8445"/>
                  </a:lnTo>
                  <a:lnTo>
                    <a:pt x="122580" y="8229"/>
                  </a:lnTo>
                  <a:lnTo>
                    <a:pt x="122161" y="8242"/>
                  </a:lnTo>
                  <a:lnTo>
                    <a:pt x="121031" y="8255"/>
                  </a:lnTo>
                  <a:lnTo>
                    <a:pt x="120561" y="8750"/>
                  </a:lnTo>
                  <a:lnTo>
                    <a:pt x="120599" y="10033"/>
                  </a:lnTo>
                  <a:lnTo>
                    <a:pt x="121970" y="10731"/>
                  </a:lnTo>
                  <a:lnTo>
                    <a:pt x="122339" y="10934"/>
                  </a:lnTo>
                  <a:lnTo>
                    <a:pt x="122758" y="11201"/>
                  </a:lnTo>
                  <a:lnTo>
                    <a:pt x="122821" y="12204"/>
                  </a:lnTo>
                  <a:lnTo>
                    <a:pt x="122415" y="12420"/>
                  </a:lnTo>
                  <a:lnTo>
                    <a:pt x="121386" y="12484"/>
                  </a:lnTo>
                  <a:lnTo>
                    <a:pt x="121031" y="12103"/>
                  </a:lnTo>
                  <a:lnTo>
                    <a:pt x="120764" y="11582"/>
                  </a:lnTo>
                  <a:lnTo>
                    <a:pt x="120599" y="11506"/>
                  </a:lnTo>
                  <a:lnTo>
                    <a:pt x="120535" y="11899"/>
                  </a:lnTo>
                  <a:lnTo>
                    <a:pt x="120484" y="12217"/>
                  </a:lnTo>
                  <a:lnTo>
                    <a:pt x="120573" y="12407"/>
                  </a:lnTo>
                  <a:lnTo>
                    <a:pt x="120827" y="12598"/>
                  </a:lnTo>
                  <a:lnTo>
                    <a:pt x="121221" y="12674"/>
                  </a:lnTo>
                  <a:lnTo>
                    <a:pt x="122720" y="12649"/>
                  </a:lnTo>
                  <a:lnTo>
                    <a:pt x="123444" y="12192"/>
                  </a:lnTo>
                  <a:close/>
                </a:path>
                <a:path w="150494" h="26670">
                  <a:moveTo>
                    <a:pt x="129070" y="11836"/>
                  </a:moveTo>
                  <a:lnTo>
                    <a:pt x="128917" y="11391"/>
                  </a:lnTo>
                  <a:lnTo>
                    <a:pt x="128955" y="11836"/>
                  </a:lnTo>
                  <a:close/>
                </a:path>
                <a:path w="150494" h="26670">
                  <a:moveTo>
                    <a:pt x="129108" y="11303"/>
                  </a:moveTo>
                  <a:lnTo>
                    <a:pt x="128866" y="11137"/>
                  </a:lnTo>
                  <a:lnTo>
                    <a:pt x="128905" y="11315"/>
                  </a:lnTo>
                  <a:lnTo>
                    <a:pt x="129108" y="11303"/>
                  </a:lnTo>
                  <a:close/>
                </a:path>
                <a:path w="150494" h="26670">
                  <a:moveTo>
                    <a:pt x="130213" y="13309"/>
                  </a:moveTo>
                  <a:lnTo>
                    <a:pt x="130187" y="13182"/>
                  </a:lnTo>
                  <a:lnTo>
                    <a:pt x="130022" y="12979"/>
                  </a:lnTo>
                  <a:lnTo>
                    <a:pt x="129895" y="13017"/>
                  </a:lnTo>
                  <a:lnTo>
                    <a:pt x="130009" y="13474"/>
                  </a:lnTo>
                  <a:lnTo>
                    <a:pt x="130136" y="13449"/>
                  </a:lnTo>
                  <a:lnTo>
                    <a:pt x="130213" y="13309"/>
                  </a:lnTo>
                  <a:close/>
                </a:path>
                <a:path w="150494" h="26670">
                  <a:moveTo>
                    <a:pt x="130416" y="7467"/>
                  </a:moveTo>
                  <a:lnTo>
                    <a:pt x="130352" y="7327"/>
                  </a:lnTo>
                  <a:lnTo>
                    <a:pt x="130060" y="7721"/>
                  </a:lnTo>
                  <a:lnTo>
                    <a:pt x="130187" y="7772"/>
                  </a:lnTo>
                  <a:lnTo>
                    <a:pt x="130314" y="7708"/>
                  </a:lnTo>
                  <a:lnTo>
                    <a:pt x="130416" y="7467"/>
                  </a:lnTo>
                  <a:close/>
                </a:path>
                <a:path w="150494" h="26670">
                  <a:moveTo>
                    <a:pt x="130568" y="10439"/>
                  </a:moveTo>
                  <a:lnTo>
                    <a:pt x="130530" y="10198"/>
                  </a:lnTo>
                  <a:lnTo>
                    <a:pt x="130556" y="10045"/>
                  </a:lnTo>
                  <a:lnTo>
                    <a:pt x="130136" y="10083"/>
                  </a:lnTo>
                  <a:lnTo>
                    <a:pt x="129349" y="10071"/>
                  </a:lnTo>
                  <a:lnTo>
                    <a:pt x="129171" y="10058"/>
                  </a:lnTo>
                  <a:lnTo>
                    <a:pt x="129032" y="10058"/>
                  </a:lnTo>
                  <a:lnTo>
                    <a:pt x="128905" y="10096"/>
                  </a:lnTo>
                  <a:lnTo>
                    <a:pt x="128917" y="10363"/>
                  </a:lnTo>
                  <a:lnTo>
                    <a:pt x="129108" y="10274"/>
                  </a:lnTo>
                  <a:lnTo>
                    <a:pt x="129336" y="10299"/>
                  </a:lnTo>
                  <a:lnTo>
                    <a:pt x="129514" y="10299"/>
                  </a:lnTo>
                  <a:lnTo>
                    <a:pt x="129540" y="10452"/>
                  </a:lnTo>
                  <a:lnTo>
                    <a:pt x="129540" y="11049"/>
                  </a:lnTo>
                  <a:lnTo>
                    <a:pt x="129324" y="11061"/>
                  </a:lnTo>
                  <a:lnTo>
                    <a:pt x="129209" y="11328"/>
                  </a:lnTo>
                  <a:lnTo>
                    <a:pt x="129921" y="11264"/>
                  </a:lnTo>
                  <a:lnTo>
                    <a:pt x="130124" y="11226"/>
                  </a:lnTo>
                  <a:lnTo>
                    <a:pt x="130429" y="11252"/>
                  </a:lnTo>
                  <a:lnTo>
                    <a:pt x="130556" y="11290"/>
                  </a:lnTo>
                  <a:lnTo>
                    <a:pt x="130543" y="11112"/>
                  </a:lnTo>
                  <a:lnTo>
                    <a:pt x="130556" y="10985"/>
                  </a:lnTo>
                  <a:lnTo>
                    <a:pt x="130378" y="11036"/>
                  </a:lnTo>
                  <a:lnTo>
                    <a:pt x="129755" y="11049"/>
                  </a:lnTo>
                  <a:lnTo>
                    <a:pt x="129603" y="11061"/>
                  </a:lnTo>
                  <a:lnTo>
                    <a:pt x="129603" y="10807"/>
                  </a:lnTo>
                  <a:lnTo>
                    <a:pt x="129590" y="10528"/>
                  </a:lnTo>
                  <a:lnTo>
                    <a:pt x="129590" y="10299"/>
                  </a:lnTo>
                  <a:lnTo>
                    <a:pt x="129857" y="10287"/>
                  </a:lnTo>
                  <a:lnTo>
                    <a:pt x="130136" y="10299"/>
                  </a:lnTo>
                  <a:lnTo>
                    <a:pt x="130365" y="10325"/>
                  </a:lnTo>
                  <a:lnTo>
                    <a:pt x="130492" y="10414"/>
                  </a:lnTo>
                  <a:close/>
                </a:path>
                <a:path w="150494" h="26670">
                  <a:moveTo>
                    <a:pt x="130619" y="11861"/>
                  </a:moveTo>
                  <a:lnTo>
                    <a:pt x="130556" y="11569"/>
                  </a:lnTo>
                  <a:lnTo>
                    <a:pt x="129070" y="11836"/>
                  </a:lnTo>
                  <a:lnTo>
                    <a:pt x="128981" y="12065"/>
                  </a:lnTo>
                  <a:lnTo>
                    <a:pt x="129019" y="12674"/>
                  </a:lnTo>
                  <a:lnTo>
                    <a:pt x="129324" y="12827"/>
                  </a:lnTo>
                  <a:lnTo>
                    <a:pt x="129222" y="12674"/>
                  </a:lnTo>
                  <a:lnTo>
                    <a:pt x="129146" y="12496"/>
                  </a:lnTo>
                  <a:lnTo>
                    <a:pt x="129070" y="12065"/>
                  </a:lnTo>
                  <a:lnTo>
                    <a:pt x="130403" y="11912"/>
                  </a:lnTo>
                  <a:lnTo>
                    <a:pt x="130619" y="11988"/>
                  </a:lnTo>
                  <a:lnTo>
                    <a:pt x="130619" y="11861"/>
                  </a:lnTo>
                  <a:close/>
                </a:path>
                <a:path w="150494" h="26670">
                  <a:moveTo>
                    <a:pt x="130644" y="14541"/>
                  </a:moveTo>
                  <a:lnTo>
                    <a:pt x="130530" y="14312"/>
                  </a:lnTo>
                  <a:lnTo>
                    <a:pt x="130378" y="14262"/>
                  </a:lnTo>
                  <a:lnTo>
                    <a:pt x="130479" y="14744"/>
                  </a:lnTo>
                  <a:lnTo>
                    <a:pt x="130644" y="14541"/>
                  </a:lnTo>
                  <a:close/>
                </a:path>
                <a:path w="150494" h="26670">
                  <a:moveTo>
                    <a:pt x="131292" y="15735"/>
                  </a:moveTo>
                  <a:lnTo>
                    <a:pt x="131140" y="15532"/>
                  </a:lnTo>
                  <a:lnTo>
                    <a:pt x="130987" y="15506"/>
                  </a:lnTo>
                  <a:lnTo>
                    <a:pt x="131165" y="15963"/>
                  </a:lnTo>
                  <a:lnTo>
                    <a:pt x="131292" y="15735"/>
                  </a:lnTo>
                  <a:close/>
                </a:path>
                <a:path w="150494" h="26670">
                  <a:moveTo>
                    <a:pt x="131991" y="5803"/>
                  </a:moveTo>
                  <a:lnTo>
                    <a:pt x="131762" y="5842"/>
                  </a:lnTo>
                  <a:lnTo>
                    <a:pt x="130759" y="5740"/>
                  </a:lnTo>
                  <a:lnTo>
                    <a:pt x="130073" y="5702"/>
                  </a:lnTo>
                  <a:lnTo>
                    <a:pt x="131013" y="6858"/>
                  </a:lnTo>
                  <a:lnTo>
                    <a:pt x="131203" y="7239"/>
                  </a:lnTo>
                  <a:lnTo>
                    <a:pt x="131368" y="6883"/>
                  </a:lnTo>
                  <a:lnTo>
                    <a:pt x="131102" y="6883"/>
                  </a:lnTo>
                  <a:lnTo>
                    <a:pt x="130848" y="6477"/>
                  </a:lnTo>
                  <a:lnTo>
                    <a:pt x="130340" y="5930"/>
                  </a:lnTo>
                  <a:lnTo>
                    <a:pt x="131013" y="5994"/>
                  </a:lnTo>
                  <a:lnTo>
                    <a:pt x="130784" y="6413"/>
                  </a:lnTo>
                  <a:lnTo>
                    <a:pt x="131089" y="6007"/>
                  </a:lnTo>
                  <a:lnTo>
                    <a:pt x="131711" y="5994"/>
                  </a:lnTo>
                  <a:lnTo>
                    <a:pt x="131762" y="6184"/>
                  </a:lnTo>
                  <a:lnTo>
                    <a:pt x="131876" y="5994"/>
                  </a:lnTo>
                  <a:lnTo>
                    <a:pt x="131965" y="5842"/>
                  </a:lnTo>
                  <a:close/>
                </a:path>
                <a:path w="150494" h="26670">
                  <a:moveTo>
                    <a:pt x="133083" y="17246"/>
                  </a:moveTo>
                  <a:lnTo>
                    <a:pt x="132943" y="16357"/>
                  </a:lnTo>
                  <a:lnTo>
                    <a:pt x="132918" y="16179"/>
                  </a:lnTo>
                  <a:lnTo>
                    <a:pt x="131178" y="16421"/>
                  </a:lnTo>
                  <a:lnTo>
                    <a:pt x="131203" y="16637"/>
                  </a:lnTo>
                  <a:lnTo>
                    <a:pt x="132753" y="16357"/>
                  </a:lnTo>
                  <a:lnTo>
                    <a:pt x="133083" y="17246"/>
                  </a:lnTo>
                  <a:close/>
                </a:path>
                <a:path w="150494" h="26670">
                  <a:moveTo>
                    <a:pt x="133350" y="4152"/>
                  </a:moveTo>
                  <a:lnTo>
                    <a:pt x="133096" y="4203"/>
                  </a:lnTo>
                  <a:lnTo>
                    <a:pt x="131991" y="2997"/>
                  </a:lnTo>
                  <a:lnTo>
                    <a:pt x="132029" y="3149"/>
                  </a:lnTo>
                  <a:lnTo>
                    <a:pt x="132067" y="3302"/>
                  </a:lnTo>
                  <a:lnTo>
                    <a:pt x="132473" y="4622"/>
                  </a:lnTo>
                  <a:lnTo>
                    <a:pt x="130924" y="4419"/>
                  </a:lnTo>
                  <a:lnTo>
                    <a:pt x="131889" y="5194"/>
                  </a:lnTo>
                  <a:lnTo>
                    <a:pt x="132041" y="5334"/>
                  </a:lnTo>
                  <a:lnTo>
                    <a:pt x="132130" y="5549"/>
                  </a:lnTo>
                  <a:lnTo>
                    <a:pt x="132334" y="5295"/>
                  </a:lnTo>
                  <a:lnTo>
                    <a:pt x="132181" y="5295"/>
                  </a:lnTo>
                  <a:lnTo>
                    <a:pt x="131965" y="5130"/>
                  </a:lnTo>
                  <a:lnTo>
                    <a:pt x="131546" y="4838"/>
                  </a:lnTo>
                  <a:lnTo>
                    <a:pt x="131419" y="4699"/>
                  </a:lnTo>
                  <a:lnTo>
                    <a:pt x="131927" y="4775"/>
                  </a:lnTo>
                  <a:lnTo>
                    <a:pt x="132651" y="4864"/>
                  </a:lnTo>
                  <a:lnTo>
                    <a:pt x="132562" y="4483"/>
                  </a:lnTo>
                  <a:lnTo>
                    <a:pt x="132257" y="3632"/>
                  </a:lnTo>
                  <a:lnTo>
                    <a:pt x="133070" y="4254"/>
                  </a:lnTo>
                  <a:lnTo>
                    <a:pt x="133057" y="4432"/>
                  </a:lnTo>
                  <a:lnTo>
                    <a:pt x="133350" y="4152"/>
                  </a:lnTo>
                  <a:close/>
                </a:path>
                <a:path w="150494" h="26670">
                  <a:moveTo>
                    <a:pt x="133604" y="2171"/>
                  </a:moveTo>
                  <a:lnTo>
                    <a:pt x="133515" y="2044"/>
                  </a:lnTo>
                  <a:lnTo>
                    <a:pt x="133604" y="2171"/>
                  </a:lnTo>
                  <a:close/>
                </a:path>
                <a:path w="150494" h="26670">
                  <a:moveTo>
                    <a:pt x="133769" y="17500"/>
                  </a:moveTo>
                  <a:lnTo>
                    <a:pt x="133591" y="17424"/>
                  </a:lnTo>
                  <a:lnTo>
                    <a:pt x="133413" y="17297"/>
                  </a:lnTo>
                  <a:lnTo>
                    <a:pt x="133184" y="17030"/>
                  </a:lnTo>
                  <a:lnTo>
                    <a:pt x="133134" y="17157"/>
                  </a:lnTo>
                  <a:lnTo>
                    <a:pt x="133019" y="17348"/>
                  </a:lnTo>
                  <a:lnTo>
                    <a:pt x="131572" y="17576"/>
                  </a:lnTo>
                  <a:lnTo>
                    <a:pt x="131216" y="16738"/>
                  </a:lnTo>
                  <a:lnTo>
                    <a:pt x="131356" y="17856"/>
                  </a:lnTo>
                  <a:lnTo>
                    <a:pt x="132803" y="17576"/>
                  </a:lnTo>
                  <a:lnTo>
                    <a:pt x="132422" y="18008"/>
                  </a:lnTo>
                  <a:lnTo>
                    <a:pt x="132245" y="18135"/>
                  </a:lnTo>
                  <a:lnTo>
                    <a:pt x="132105" y="18161"/>
                  </a:lnTo>
                  <a:lnTo>
                    <a:pt x="132181" y="18300"/>
                  </a:lnTo>
                  <a:lnTo>
                    <a:pt x="132295" y="18440"/>
                  </a:lnTo>
                  <a:lnTo>
                    <a:pt x="132461" y="18262"/>
                  </a:lnTo>
                  <a:lnTo>
                    <a:pt x="132892" y="17780"/>
                  </a:lnTo>
                  <a:lnTo>
                    <a:pt x="133223" y="18072"/>
                  </a:lnTo>
                  <a:lnTo>
                    <a:pt x="133286" y="18237"/>
                  </a:lnTo>
                  <a:lnTo>
                    <a:pt x="133350" y="17995"/>
                  </a:lnTo>
                  <a:lnTo>
                    <a:pt x="133223" y="18008"/>
                  </a:lnTo>
                  <a:lnTo>
                    <a:pt x="132956" y="17741"/>
                  </a:lnTo>
                  <a:lnTo>
                    <a:pt x="133350" y="17310"/>
                  </a:lnTo>
                  <a:lnTo>
                    <a:pt x="133604" y="17551"/>
                  </a:lnTo>
                  <a:lnTo>
                    <a:pt x="133667" y="17729"/>
                  </a:lnTo>
                  <a:lnTo>
                    <a:pt x="133731" y="17957"/>
                  </a:lnTo>
                  <a:lnTo>
                    <a:pt x="133769" y="17500"/>
                  </a:lnTo>
                  <a:close/>
                </a:path>
                <a:path w="150494" h="26670">
                  <a:moveTo>
                    <a:pt x="133819" y="2603"/>
                  </a:moveTo>
                  <a:lnTo>
                    <a:pt x="133680" y="2679"/>
                  </a:lnTo>
                  <a:lnTo>
                    <a:pt x="133819" y="2603"/>
                  </a:lnTo>
                  <a:close/>
                </a:path>
                <a:path w="150494" h="26670">
                  <a:moveTo>
                    <a:pt x="134010" y="2603"/>
                  </a:moveTo>
                  <a:lnTo>
                    <a:pt x="133845" y="2400"/>
                  </a:lnTo>
                  <a:lnTo>
                    <a:pt x="133819" y="2603"/>
                  </a:lnTo>
                  <a:lnTo>
                    <a:pt x="134010" y="2603"/>
                  </a:lnTo>
                  <a:close/>
                </a:path>
                <a:path w="150494" h="26670">
                  <a:moveTo>
                    <a:pt x="134048" y="3594"/>
                  </a:moveTo>
                  <a:lnTo>
                    <a:pt x="133769" y="3530"/>
                  </a:lnTo>
                  <a:lnTo>
                    <a:pt x="133502" y="3149"/>
                  </a:lnTo>
                  <a:lnTo>
                    <a:pt x="133400" y="2921"/>
                  </a:lnTo>
                  <a:lnTo>
                    <a:pt x="133680" y="2679"/>
                  </a:lnTo>
                  <a:lnTo>
                    <a:pt x="133286" y="2921"/>
                  </a:lnTo>
                  <a:lnTo>
                    <a:pt x="133184" y="2717"/>
                  </a:lnTo>
                  <a:lnTo>
                    <a:pt x="133057" y="2540"/>
                  </a:lnTo>
                  <a:lnTo>
                    <a:pt x="133032" y="2400"/>
                  </a:lnTo>
                  <a:lnTo>
                    <a:pt x="133489" y="2044"/>
                  </a:lnTo>
                  <a:lnTo>
                    <a:pt x="133362" y="2095"/>
                  </a:lnTo>
                  <a:lnTo>
                    <a:pt x="132664" y="2616"/>
                  </a:lnTo>
                  <a:lnTo>
                    <a:pt x="132803" y="2654"/>
                  </a:lnTo>
                  <a:lnTo>
                    <a:pt x="133540" y="3594"/>
                  </a:lnTo>
                  <a:lnTo>
                    <a:pt x="133629" y="3924"/>
                  </a:lnTo>
                  <a:lnTo>
                    <a:pt x="134048" y="3594"/>
                  </a:lnTo>
                  <a:close/>
                </a:path>
                <a:path w="150494" h="26670">
                  <a:moveTo>
                    <a:pt x="134112" y="18783"/>
                  </a:moveTo>
                  <a:lnTo>
                    <a:pt x="134086" y="18643"/>
                  </a:lnTo>
                  <a:lnTo>
                    <a:pt x="133870" y="18503"/>
                  </a:lnTo>
                  <a:lnTo>
                    <a:pt x="133718" y="18529"/>
                  </a:lnTo>
                  <a:lnTo>
                    <a:pt x="134048" y="18897"/>
                  </a:lnTo>
                  <a:close/>
                </a:path>
                <a:path w="150494" h="26670">
                  <a:moveTo>
                    <a:pt x="134264" y="3429"/>
                  </a:moveTo>
                  <a:lnTo>
                    <a:pt x="134112" y="3606"/>
                  </a:lnTo>
                  <a:lnTo>
                    <a:pt x="134264" y="3429"/>
                  </a:lnTo>
                  <a:close/>
                </a:path>
                <a:path w="150494" h="26670">
                  <a:moveTo>
                    <a:pt x="134289" y="19824"/>
                  </a:moveTo>
                  <a:close/>
                </a:path>
                <a:path w="150494" h="26670">
                  <a:moveTo>
                    <a:pt x="134543" y="3200"/>
                  </a:moveTo>
                  <a:lnTo>
                    <a:pt x="134416" y="2959"/>
                  </a:lnTo>
                  <a:lnTo>
                    <a:pt x="134442" y="3200"/>
                  </a:lnTo>
                  <a:lnTo>
                    <a:pt x="134264" y="3429"/>
                  </a:lnTo>
                  <a:lnTo>
                    <a:pt x="134543" y="3200"/>
                  </a:lnTo>
                  <a:close/>
                </a:path>
                <a:path w="150494" h="26670">
                  <a:moveTo>
                    <a:pt x="134607" y="1295"/>
                  </a:moveTo>
                  <a:lnTo>
                    <a:pt x="134404" y="1270"/>
                  </a:lnTo>
                  <a:lnTo>
                    <a:pt x="134378" y="1435"/>
                  </a:lnTo>
                  <a:lnTo>
                    <a:pt x="134607" y="1295"/>
                  </a:lnTo>
                  <a:close/>
                </a:path>
                <a:path w="150494" h="26670">
                  <a:moveTo>
                    <a:pt x="135178" y="2832"/>
                  </a:moveTo>
                  <a:lnTo>
                    <a:pt x="135039" y="2781"/>
                  </a:lnTo>
                  <a:lnTo>
                    <a:pt x="134696" y="2247"/>
                  </a:lnTo>
                  <a:lnTo>
                    <a:pt x="134378" y="1638"/>
                  </a:lnTo>
                  <a:lnTo>
                    <a:pt x="134378" y="1435"/>
                  </a:lnTo>
                  <a:lnTo>
                    <a:pt x="134188" y="1536"/>
                  </a:lnTo>
                  <a:lnTo>
                    <a:pt x="134708" y="2628"/>
                  </a:lnTo>
                  <a:lnTo>
                    <a:pt x="134810" y="3035"/>
                  </a:lnTo>
                  <a:lnTo>
                    <a:pt x="135178" y="2832"/>
                  </a:lnTo>
                  <a:close/>
                </a:path>
                <a:path w="150494" h="26670">
                  <a:moveTo>
                    <a:pt x="135305" y="19697"/>
                  </a:moveTo>
                  <a:lnTo>
                    <a:pt x="135001" y="19519"/>
                  </a:lnTo>
                  <a:lnTo>
                    <a:pt x="135305" y="19697"/>
                  </a:lnTo>
                  <a:close/>
                </a:path>
                <a:path w="150494" h="26670">
                  <a:moveTo>
                    <a:pt x="135610" y="19596"/>
                  </a:moveTo>
                  <a:lnTo>
                    <a:pt x="135483" y="19697"/>
                  </a:lnTo>
                  <a:lnTo>
                    <a:pt x="135610" y="19596"/>
                  </a:lnTo>
                  <a:close/>
                </a:path>
                <a:path w="150494" h="26670">
                  <a:moveTo>
                    <a:pt x="135763" y="18910"/>
                  </a:moveTo>
                  <a:lnTo>
                    <a:pt x="135623" y="18757"/>
                  </a:lnTo>
                  <a:lnTo>
                    <a:pt x="135458" y="18669"/>
                  </a:lnTo>
                  <a:lnTo>
                    <a:pt x="135039" y="18453"/>
                  </a:lnTo>
                  <a:lnTo>
                    <a:pt x="134912" y="18757"/>
                  </a:lnTo>
                  <a:lnTo>
                    <a:pt x="134556" y="19558"/>
                  </a:lnTo>
                  <a:lnTo>
                    <a:pt x="134302" y="19824"/>
                  </a:lnTo>
                  <a:lnTo>
                    <a:pt x="134416" y="19964"/>
                  </a:lnTo>
                  <a:lnTo>
                    <a:pt x="134594" y="20078"/>
                  </a:lnTo>
                  <a:lnTo>
                    <a:pt x="134721" y="19608"/>
                  </a:lnTo>
                  <a:lnTo>
                    <a:pt x="135242" y="18694"/>
                  </a:lnTo>
                  <a:lnTo>
                    <a:pt x="135763" y="18910"/>
                  </a:lnTo>
                  <a:close/>
                </a:path>
                <a:path w="150494" h="26670">
                  <a:moveTo>
                    <a:pt x="135890" y="19392"/>
                  </a:moveTo>
                  <a:lnTo>
                    <a:pt x="135864" y="19011"/>
                  </a:lnTo>
                  <a:lnTo>
                    <a:pt x="135610" y="19596"/>
                  </a:lnTo>
                  <a:lnTo>
                    <a:pt x="135890" y="19392"/>
                  </a:lnTo>
                  <a:close/>
                </a:path>
                <a:path w="150494" h="26670">
                  <a:moveTo>
                    <a:pt x="136296" y="2286"/>
                  </a:moveTo>
                  <a:lnTo>
                    <a:pt x="135178" y="1968"/>
                  </a:lnTo>
                  <a:lnTo>
                    <a:pt x="135420" y="1689"/>
                  </a:lnTo>
                  <a:lnTo>
                    <a:pt x="135331" y="1435"/>
                  </a:lnTo>
                  <a:lnTo>
                    <a:pt x="135128" y="1155"/>
                  </a:lnTo>
                  <a:lnTo>
                    <a:pt x="134785" y="1193"/>
                  </a:lnTo>
                  <a:lnTo>
                    <a:pt x="134607" y="1295"/>
                  </a:lnTo>
                  <a:lnTo>
                    <a:pt x="134861" y="1333"/>
                  </a:lnTo>
                  <a:lnTo>
                    <a:pt x="135026" y="1435"/>
                  </a:lnTo>
                  <a:lnTo>
                    <a:pt x="135102" y="1930"/>
                  </a:lnTo>
                  <a:lnTo>
                    <a:pt x="135026" y="2057"/>
                  </a:lnTo>
                  <a:lnTo>
                    <a:pt x="135255" y="2209"/>
                  </a:lnTo>
                  <a:lnTo>
                    <a:pt x="135775" y="2349"/>
                  </a:lnTo>
                  <a:lnTo>
                    <a:pt x="135864" y="2476"/>
                  </a:lnTo>
                  <a:lnTo>
                    <a:pt x="136296" y="2286"/>
                  </a:lnTo>
                  <a:close/>
                </a:path>
                <a:path w="150494" h="26670">
                  <a:moveTo>
                    <a:pt x="137706" y="228"/>
                  </a:moveTo>
                  <a:lnTo>
                    <a:pt x="137439" y="12"/>
                  </a:lnTo>
                  <a:lnTo>
                    <a:pt x="137096" y="317"/>
                  </a:lnTo>
                  <a:lnTo>
                    <a:pt x="137706" y="228"/>
                  </a:lnTo>
                  <a:close/>
                </a:path>
                <a:path w="150494" h="26670">
                  <a:moveTo>
                    <a:pt x="138074" y="21209"/>
                  </a:moveTo>
                  <a:lnTo>
                    <a:pt x="137820" y="21043"/>
                  </a:lnTo>
                  <a:lnTo>
                    <a:pt x="137947" y="19939"/>
                  </a:lnTo>
                  <a:lnTo>
                    <a:pt x="138049" y="19596"/>
                  </a:lnTo>
                  <a:lnTo>
                    <a:pt x="137871" y="19519"/>
                  </a:lnTo>
                  <a:lnTo>
                    <a:pt x="137706" y="19507"/>
                  </a:lnTo>
                  <a:lnTo>
                    <a:pt x="137655" y="20510"/>
                  </a:lnTo>
                  <a:lnTo>
                    <a:pt x="137541" y="21043"/>
                  </a:lnTo>
                  <a:lnTo>
                    <a:pt x="138074" y="21209"/>
                  </a:lnTo>
                  <a:close/>
                </a:path>
                <a:path w="150494" h="26670">
                  <a:moveTo>
                    <a:pt x="138074" y="520"/>
                  </a:moveTo>
                  <a:lnTo>
                    <a:pt x="138061" y="254"/>
                  </a:lnTo>
                  <a:lnTo>
                    <a:pt x="137706" y="228"/>
                  </a:lnTo>
                  <a:lnTo>
                    <a:pt x="138074" y="520"/>
                  </a:lnTo>
                  <a:close/>
                </a:path>
                <a:path w="150494" h="26670">
                  <a:moveTo>
                    <a:pt x="138252" y="1397"/>
                  </a:moveTo>
                  <a:lnTo>
                    <a:pt x="138061" y="1752"/>
                  </a:lnTo>
                  <a:lnTo>
                    <a:pt x="137693" y="1905"/>
                  </a:lnTo>
                  <a:lnTo>
                    <a:pt x="137515" y="1905"/>
                  </a:lnTo>
                  <a:lnTo>
                    <a:pt x="137083" y="1600"/>
                  </a:lnTo>
                  <a:lnTo>
                    <a:pt x="136880" y="520"/>
                  </a:lnTo>
                  <a:lnTo>
                    <a:pt x="137096" y="317"/>
                  </a:lnTo>
                  <a:lnTo>
                    <a:pt x="136207" y="457"/>
                  </a:lnTo>
                  <a:lnTo>
                    <a:pt x="136232" y="635"/>
                  </a:lnTo>
                  <a:lnTo>
                    <a:pt x="136423" y="1422"/>
                  </a:lnTo>
                  <a:lnTo>
                    <a:pt x="136334" y="1130"/>
                  </a:lnTo>
                  <a:lnTo>
                    <a:pt x="136182" y="698"/>
                  </a:lnTo>
                  <a:lnTo>
                    <a:pt x="135991" y="736"/>
                  </a:lnTo>
                  <a:lnTo>
                    <a:pt x="136461" y="2184"/>
                  </a:lnTo>
                  <a:lnTo>
                    <a:pt x="136613" y="2209"/>
                  </a:lnTo>
                  <a:lnTo>
                    <a:pt x="136702" y="2527"/>
                  </a:lnTo>
                  <a:lnTo>
                    <a:pt x="137998" y="1905"/>
                  </a:lnTo>
                  <a:lnTo>
                    <a:pt x="138214" y="1803"/>
                  </a:lnTo>
                  <a:lnTo>
                    <a:pt x="138252" y="1397"/>
                  </a:lnTo>
                  <a:close/>
                </a:path>
                <a:path w="150494" h="26670">
                  <a:moveTo>
                    <a:pt x="139268" y="20053"/>
                  </a:moveTo>
                  <a:lnTo>
                    <a:pt x="138455" y="19570"/>
                  </a:lnTo>
                  <a:lnTo>
                    <a:pt x="138137" y="19532"/>
                  </a:lnTo>
                  <a:lnTo>
                    <a:pt x="138607" y="19723"/>
                  </a:lnTo>
                  <a:lnTo>
                    <a:pt x="138747" y="19939"/>
                  </a:lnTo>
                  <a:lnTo>
                    <a:pt x="138874" y="20510"/>
                  </a:lnTo>
                  <a:lnTo>
                    <a:pt x="138569" y="21120"/>
                  </a:lnTo>
                  <a:lnTo>
                    <a:pt x="138239" y="21209"/>
                  </a:lnTo>
                  <a:lnTo>
                    <a:pt x="139141" y="20967"/>
                  </a:lnTo>
                  <a:lnTo>
                    <a:pt x="139268" y="20053"/>
                  </a:lnTo>
                  <a:close/>
                </a:path>
                <a:path w="150494" h="26670">
                  <a:moveTo>
                    <a:pt x="140131" y="1752"/>
                  </a:moveTo>
                  <a:lnTo>
                    <a:pt x="140017" y="1600"/>
                  </a:lnTo>
                  <a:lnTo>
                    <a:pt x="139788" y="1041"/>
                  </a:lnTo>
                  <a:lnTo>
                    <a:pt x="139509" y="381"/>
                  </a:lnTo>
                  <a:lnTo>
                    <a:pt x="139509" y="965"/>
                  </a:lnTo>
                  <a:lnTo>
                    <a:pt x="139026" y="965"/>
                  </a:lnTo>
                  <a:lnTo>
                    <a:pt x="139255" y="342"/>
                  </a:lnTo>
                  <a:lnTo>
                    <a:pt x="139509" y="965"/>
                  </a:lnTo>
                  <a:lnTo>
                    <a:pt x="139509" y="381"/>
                  </a:lnTo>
                  <a:lnTo>
                    <a:pt x="139331" y="0"/>
                  </a:lnTo>
                  <a:lnTo>
                    <a:pt x="138925" y="965"/>
                  </a:lnTo>
                  <a:lnTo>
                    <a:pt x="138645" y="1562"/>
                  </a:lnTo>
                  <a:lnTo>
                    <a:pt x="138506" y="1714"/>
                  </a:lnTo>
                  <a:lnTo>
                    <a:pt x="138887" y="1701"/>
                  </a:lnTo>
                  <a:lnTo>
                    <a:pt x="138823" y="1371"/>
                  </a:lnTo>
                  <a:lnTo>
                    <a:pt x="139001" y="1041"/>
                  </a:lnTo>
                  <a:lnTo>
                    <a:pt x="139534" y="1041"/>
                  </a:lnTo>
                  <a:lnTo>
                    <a:pt x="139712" y="1371"/>
                  </a:lnTo>
                  <a:lnTo>
                    <a:pt x="139712" y="1701"/>
                  </a:lnTo>
                  <a:lnTo>
                    <a:pt x="140131" y="1752"/>
                  </a:lnTo>
                  <a:close/>
                </a:path>
                <a:path w="150494" h="26670">
                  <a:moveTo>
                    <a:pt x="141947" y="21018"/>
                  </a:moveTo>
                  <a:lnTo>
                    <a:pt x="141782" y="20866"/>
                  </a:lnTo>
                  <a:lnTo>
                    <a:pt x="141503" y="20510"/>
                  </a:lnTo>
                  <a:lnTo>
                    <a:pt x="141224" y="20142"/>
                  </a:lnTo>
                  <a:lnTo>
                    <a:pt x="141224" y="20421"/>
                  </a:lnTo>
                  <a:lnTo>
                    <a:pt x="140589" y="20485"/>
                  </a:lnTo>
                  <a:lnTo>
                    <a:pt x="140804" y="19812"/>
                  </a:lnTo>
                  <a:lnTo>
                    <a:pt x="141224" y="20421"/>
                  </a:lnTo>
                  <a:lnTo>
                    <a:pt x="141224" y="20142"/>
                  </a:lnTo>
                  <a:lnTo>
                    <a:pt x="140995" y="19812"/>
                  </a:lnTo>
                  <a:lnTo>
                    <a:pt x="140804" y="19519"/>
                  </a:lnTo>
                  <a:lnTo>
                    <a:pt x="140474" y="20485"/>
                  </a:lnTo>
                  <a:lnTo>
                    <a:pt x="140246" y="21132"/>
                  </a:lnTo>
                  <a:lnTo>
                    <a:pt x="140144" y="21285"/>
                  </a:lnTo>
                  <a:lnTo>
                    <a:pt x="140322" y="21272"/>
                  </a:lnTo>
                  <a:lnTo>
                    <a:pt x="140500" y="21247"/>
                  </a:lnTo>
                  <a:lnTo>
                    <a:pt x="140296" y="21132"/>
                  </a:lnTo>
                  <a:lnTo>
                    <a:pt x="140550" y="20574"/>
                  </a:lnTo>
                  <a:lnTo>
                    <a:pt x="141287" y="20510"/>
                  </a:lnTo>
                  <a:lnTo>
                    <a:pt x="141592" y="20866"/>
                  </a:lnTo>
                  <a:lnTo>
                    <a:pt x="141617" y="21005"/>
                  </a:lnTo>
                  <a:lnTo>
                    <a:pt x="141947" y="21018"/>
                  </a:lnTo>
                  <a:close/>
                </a:path>
                <a:path w="150494" h="26670">
                  <a:moveTo>
                    <a:pt x="142125" y="419"/>
                  </a:moveTo>
                  <a:lnTo>
                    <a:pt x="141922" y="368"/>
                  </a:lnTo>
                  <a:lnTo>
                    <a:pt x="141770" y="355"/>
                  </a:lnTo>
                  <a:lnTo>
                    <a:pt x="141846" y="495"/>
                  </a:lnTo>
                  <a:lnTo>
                    <a:pt x="141782" y="850"/>
                  </a:lnTo>
                  <a:lnTo>
                    <a:pt x="141719" y="1346"/>
                  </a:lnTo>
                  <a:lnTo>
                    <a:pt x="141643" y="1498"/>
                  </a:lnTo>
                  <a:lnTo>
                    <a:pt x="141427" y="1104"/>
                  </a:lnTo>
                  <a:lnTo>
                    <a:pt x="140931" y="279"/>
                  </a:lnTo>
                  <a:lnTo>
                    <a:pt x="140855" y="76"/>
                  </a:lnTo>
                  <a:lnTo>
                    <a:pt x="140690" y="114"/>
                  </a:lnTo>
                  <a:lnTo>
                    <a:pt x="140639" y="1104"/>
                  </a:lnTo>
                  <a:lnTo>
                    <a:pt x="140500" y="1676"/>
                  </a:lnTo>
                  <a:lnTo>
                    <a:pt x="140728" y="1790"/>
                  </a:lnTo>
                  <a:lnTo>
                    <a:pt x="140665" y="1651"/>
                  </a:lnTo>
                  <a:lnTo>
                    <a:pt x="140652" y="1485"/>
                  </a:lnTo>
                  <a:lnTo>
                    <a:pt x="140716" y="787"/>
                  </a:lnTo>
                  <a:lnTo>
                    <a:pt x="140766" y="520"/>
                  </a:lnTo>
                  <a:lnTo>
                    <a:pt x="140881" y="685"/>
                  </a:lnTo>
                  <a:lnTo>
                    <a:pt x="141122" y="1079"/>
                  </a:lnTo>
                  <a:lnTo>
                    <a:pt x="141287" y="1384"/>
                  </a:lnTo>
                  <a:lnTo>
                    <a:pt x="141452" y="1676"/>
                  </a:lnTo>
                  <a:lnTo>
                    <a:pt x="141605" y="1981"/>
                  </a:lnTo>
                  <a:lnTo>
                    <a:pt x="141706" y="1638"/>
                  </a:lnTo>
                  <a:lnTo>
                    <a:pt x="141795" y="1308"/>
                  </a:lnTo>
                  <a:lnTo>
                    <a:pt x="141922" y="584"/>
                  </a:lnTo>
                  <a:lnTo>
                    <a:pt x="142125" y="419"/>
                  </a:lnTo>
                  <a:close/>
                </a:path>
                <a:path w="150494" h="26670">
                  <a:moveTo>
                    <a:pt x="142938" y="20726"/>
                  </a:moveTo>
                  <a:lnTo>
                    <a:pt x="142684" y="20345"/>
                  </a:lnTo>
                  <a:lnTo>
                    <a:pt x="142392" y="19380"/>
                  </a:lnTo>
                  <a:lnTo>
                    <a:pt x="142773" y="19253"/>
                  </a:lnTo>
                  <a:lnTo>
                    <a:pt x="142786" y="19037"/>
                  </a:lnTo>
                  <a:lnTo>
                    <a:pt x="142354" y="19253"/>
                  </a:lnTo>
                  <a:lnTo>
                    <a:pt x="141884" y="19392"/>
                  </a:lnTo>
                  <a:lnTo>
                    <a:pt x="141719" y="19380"/>
                  </a:lnTo>
                  <a:lnTo>
                    <a:pt x="141592" y="19748"/>
                  </a:lnTo>
                  <a:lnTo>
                    <a:pt x="141744" y="19532"/>
                  </a:lnTo>
                  <a:lnTo>
                    <a:pt x="141897" y="19443"/>
                  </a:lnTo>
                  <a:lnTo>
                    <a:pt x="142113" y="19392"/>
                  </a:lnTo>
                  <a:lnTo>
                    <a:pt x="142392" y="19850"/>
                  </a:lnTo>
                  <a:lnTo>
                    <a:pt x="142494" y="20853"/>
                  </a:lnTo>
                  <a:lnTo>
                    <a:pt x="142938" y="20726"/>
                  </a:lnTo>
                  <a:close/>
                </a:path>
                <a:path w="150494" h="26670">
                  <a:moveTo>
                    <a:pt x="143281" y="1511"/>
                  </a:moveTo>
                  <a:lnTo>
                    <a:pt x="142824" y="1397"/>
                  </a:lnTo>
                  <a:lnTo>
                    <a:pt x="142786" y="1524"/>
                  </a:lnTo>
                  <a:lnTo>
                    <a:pt x="142875" y="1651"/>
                  </a:lnTo>
                  <a:lnTo>
                    <a:pt x="143002" y="1689"/>
                  </a:lnTo>
                  <a:lnTo>
                    <a:pt x="143243" y="1638"/>
                  </a:lnTo>
                  <a:lnTo>
                    <a:pt x="143281" y="1511"/>
                  </a:lnTo>
                  <a:close/>
                </a:path>
                <a:path w="150494" h="26670">
                  <a:moveTo>
                    <a:pt x="144068" y="20294"/>
                  </a:moveTo>
                  <a:lnTo>
                    <a:pt x="143941" y="20205"/>
                  </a:lnTo>
                  <a:lnTo>
                    <a:pt x="143433" y="19075"/>
                  </a:lnTo>
                  <a:lnTo>
                    <a:pt x="143370" y="18859"/>
                  </a:lnTo>
                  <a:lnTo>
                    <a:pt x="143243" y="18923"/>
                  </a:lnTo>
                  <a:lnTo>
                    <a:pt x="143154" y="19075"/>
                  </a:lnTo>
                  <a:lnTo>
                    <a:pt x="143319" y="19354"/>
                  </a:lnTo>
                  <a:lnTo>
                    <a:pt x="143649" y="20104"/>
                  </a:lnTo>
                  <a:lnTo>
                    <a:pt x="143687" y="20421"/>
                  </a:lnTo>
                  <a:lnTo>
                    <a:pt x="144068" y="20294"/>
                  </a:lnTo>
                  <a:close/>
                </a:path>
                <a:path w="150494" h="26670">
                  <a:moveTo>
                    <a:pt x="144208" y="18567"/>
                  </a:moveTo>
                  <a:lnTo>
                    <a:pt x="143332" y="18681"/>
                  </a:lnTo>
                  <a:lnTo>
                    <a:pt x="143370" y="18859"/>
                  </a:lnTo>
                  <a:lnTo>
                    <a:pt x="143497" y="18808"/>
                  </a:lnTo>
                  <a:lnTo>
                    <a:pt x="143649" y="18656"/>
                  </a:lnTo>
                  <a:lnTo>
                    <a:pt x="144195" y="18618"/>
                  </a:lnTo>
                  <a:close/>
                </a:path>
                <a:path w="150494" h="26670">
                  <a:moveTo>
                    <a:pt x="144919" y="1460"/>
                  </a:moveTo>
                  <a:lnTo>
                    <a:pt x="144691" y="1651"/>
                  </a:lnTo>
                  <a:lnTo>
                    <a:pt x="144602" y="2400"/>
                  </a:lnTo>
                  <a:lnTo>
                    <a:pt x="144284" y="2209"/>
                  </a:lnTo>
                  <a:lnTo>
                    <a:pt x="144691" y="1727"/>
                  </a:lnTo>
                  <a:lnTo>
                    <a:pt x="143624" y="2476"/>
                  </a:lnTo>
                  <a:lnTo>
                    <a:pt x="143370" y="2552"/>
                  </a:lnTo>
                  <a:lnTo>
                    <a:pt x="143713" y="2730"/>
                  </a:lnTo>
                  <a:lnTo>
                    <a:pt x="143827" y="2400"/>
                  </a:lnTo>
                  <a:lnTo>
                    <a:pt x="144132" y="2209"/>
                  </a:lnTo>
                  <a:lnTo>
                    <a:pt x="144551" y="2451"/>
                  </a:lnTo>
                  <a:lnTo>
                    <a:pt x="144589" y="3098"/>
                  </a:lnTo>
                  <a:lnTo>
                    <a:pt x="144411" y="3136"/>
                  </a:lnTo>
                  <a:lnTo>
                    <a:pt x="144780" y="3378"/>
                  </a:lnTo>
                  <a:lnTo>
                    <a:pt x="144843" y="2400"/>
                  </a:lnTo>
                  <a:lnTo>
                    <a:pt x="144907" y="1727"/>
                  </a:lnTo>
                  <a:lnTo>
                    <a:pt x="144919" y="1460"/>
                  </a:lnTo>
                  <a:close/>
                </a:path>
                <a:path w="150494" h="26670">
                  <a:moveTo>
                    <a:pt x="145249" y="19608"/>
                  </a:moveTo>
                  <a:lnTo>
                    <a:pt x="144830" y="19545"/>
                  </a:lnTo>
                  <a:lnTo>
                    <a:pt x="144221" y="19405"/>
                  </a:lnTo>
                  <a:lnTo>
                    <a:pt x="144386" y="19189"/>
                  </a:lnTo>
                  <a:lnTo>
                    <a:pt x="144437" y="18605"/>
                  </a:lnTo>
                  <a:lnTo>
                    <a:pt x="144195" y="18618"/>
                  </a:lnTo>
                  <a:lnTo>
                    <a:pt x="144183" y="18808"/>
                  </a:lnTo>
                  <a:lnTo>
                    <a:pt x="144068" y="19405"/>
                  </a:lnTo>
                  <a:lnTo>
                    <a:pt x="143979" y="19545"/>
                  </a:lnTo>
                  <a:lnTo>
                    <a:pt x="144754" y="19710"/>
                  </a:lnTo>
                  <a:lnTo>
                    <a:pt x="144830" y="19837"/>
                  </a:lnTo>
                  <a:lnTo>
                    <a:pt x="145249" y="19608"/>
                  </a:lnTo>
                  <a:close/>
                </a:path>
                <a:path w="150494" h="26670">
                  <a:moveTo>
                    <a:pt x="145846" y="17081"/>
                  </a:moveTo>
                  <a:lnTo>
                    <a:pt x="145478" y="17081"/>
                  </a:lnTo>
                  <a:lnTo>
                    <a:pt x="145389" y="17551"/>
                  </a:lnTo>
                  <a:lnTo>
                    <a:pt x="145846" y="17081"/>
                  </a:lnTo>
                  <a:close/>
                </a:path>
                <a:path w="150494" h="26670">
                  <a:moveTo>
                    <a:pt x="146278" y="17081"/>
                  </a:moveTo>
                  <a:lnTo>
                    <a:pt x="146113" y="16941"/>
                  </a:lnTo>
                  <a:lnTo>
                    <a:pt x="145846" y="17081"/>
                  </a:lnTo>
                  <a:lnTo>
                    <a:pt x="146278" y="17081"/>
                  </a:lnTo>
                  <a:close/>
                </a:path>
                <a:path w="150494" h="26670">
                  <a:moveTo>
                    <a:pt x="146342" y="4318"/>
                  </a:moveTo>
                  <a:lnTo>
                    <a:pt x="146202" y="4318"/>
                  </a:lnTo>
                  <a:lnTo>
                    <a:pt x="145872" y="4318"/>
                  </a:lnTo>
                  <a:lnTo>
                    <a:pt x="146126" y="4584"/>
                  </a:lnTo>
                  <a:lnTo>
                    <a:pt x="146227" y="4343"/>
                  </a:lnTo>
                  <a:close/>
                </a:path>
                <a:path w="150494" h="26670">
                  <a:moveTo>
                    <a:pt x="146786" y="16217"/>
                  </a:moveTo>
                  <a:lnTo>
                    <a:pt x="146545" y="16179"/>
                  </a:lnTo>
                  <a:lnTo>
                    <a:pt x="146786" y="16217"/>
                  </a:lnTo>
                  <a:close/>
                </a:path>
                <a:path w="150494" h="26670">
                  <a:moveTo>
                    <a:pt x="146939" y="16192"/>
                  </a:moveTo>
                  <a:lnTo>
                    <a:pt x="146761" y="16040"/>
                  </a:lnTo>
                  <a:lnTo>
                    <a:pt x="146773" y="16179"/>
                  </a:lnTo>
                  <a:lnTo>
                    <a:pt x="146939" y="16192"/>
                  </a:lnTo>
                  <a:close/>
                </a:path>
                <a:path w="150494" h="26670">
                  <a:moveTo>
                    <a:pt x="147116" y="5740"/>
                  </a:moveTo>
                  <a:close/>
                </a:path>
                <a:path w="150494" h="26670">
                  <a:moveTo>
                    <a:pt x="147129" y="17818"/>
                  </a:moveTo>
                  <a:lnTo>
                    <a:pt x="146964" y="17665"/>
                  </a:lnTo>
                  <a:lnTo>
                    <a:pt x="146964" y="18199"/>
                  </a:lnTo>
                  <a:lnTo>
                    <a:pt x="146837" y="18415"/>
                  </a:lnTo>
                  <a:lnTo>
                    <a:pt x="146697" y="18529"/>
                  </a:lnTo>
                  <a:lnTo>
                    <a:pt x="146177" y="18554"/>
                  </a:lnTo>
                  <a:lnTo>
                    <a:pt x="145376" y="17856"/>
                  </a:lnTo>
                  <a:lnTo>
                    <a:pt x="145389" y="17551"/>
                  </a:lnTo>
                  <a:lnTo>
                    <a:pt x="144894" y="18072"/>
                  </a:lnTo>
                  <a:lnTo>
                    <a:pt x="144843" y="17919"/>
                  </a:lnTo>
                  <a:lnTo>
                    <a:pt x="144640" y="18084"/>
                  </a:lnTo>
                  <a:lnTo>
                    <a:pt x="144716" y="18262"/>
                  </a:lnTo>
                  <a:lnTo>
                    <a:pt x="145122" y="18732"/>
                  </a:lnTo>
                  <a:lnTo>
                    <a:pt x="145453" y="19253"/>
                  </a:lnTo>
                  <a:lnTo>
                    <a:pt x="145478" y="19418"/>
                  </a:lnTo>
                  <a:lnTo>
                    <a:pt x="145808" y="19215"/>
                  </a:lnTo>
                  <a:lnTo>
                    <a:pt x="145656" y="19126"/>
                  </a:lnTo>
                  <a:lnTo>
                    <a:pt x="145199" y="18542"/>
                  </a:lnTo>
                  <a:lnTo>
                    <a:pt x="146443" y="19519"/>
                  </a:lnTo>
                  <a:lnTo>
                    <a:pt x="146913" y="18554"/>
                  </a:lnTo>
                  <a:lnTo>
                    <a:pt x="147091" y="18199"/>
                  </a:lnTo>
                  <a:lnTo>
                    <a:pt x="147129" y="17818"/>
                  </a:lnTo>
                  <a:close/>
                </a:path>
                <a:path w="150494" h="26670">
                  <a:moveTo>
                    <a:pt x="147535" y="17678"/>
                  </a:moveTo>
                  <a:lnTo>
                    <a:pt x="147510" y="17513"/>
                  </a:lnTo>
                  <a:lnTo>
                    <a:pt x="147281" y="17487"/>
                  </a:lnTo>
                  <a:lnTo>
                    <a:pt x="147535" y="17678"/>
                  </a:lnTo>
                  <a:close/>
                </a:path>
                <a:path w="150494" h="26670">
                  <a:moveTo>
                    <a:pt x="147688" y="3810"/>
                  </a:moveTo>
                  <a:lnTo>
                    <a:pt x="146265" y="4267"/>
                  </a:lnTo>
                  <a:lnTo>
                    <a:pt x="146405" y="4305"/>
                  </a:lnTo>
                  <a:lnTo>
                    <a:pt x="146685" y="4241"/>
                  </a:lnTo>
                  <a:lnTo>
                    <a:pt x="146977" y="4572"/>
                  </a:lnTo>
                  <a:lnTo>
                    <a:pt x="146786" y="4241"/>
                  </a:lnTo>
                  <a:lnTo>
                    <a:pt x="147383" y="3975"/>
                  </a:lnTo>
                  <a:lnTo>
                    <a:pt x="147078" y="4572"/>
                  </a:lnTo>
                  <a:lnTo>
                    <a:pt x="146812" y="5232"/>
                  </a:lnTo>
                  <a:lnTo>
                    <a:pt x="146634" y="5207"/>
                  </a:lnTo>
                  <a:lnTo>
                    <a:pt x="146888" y="5562"/>
                  </a:lnTo>
                  <a:lnTo>
                    <a:pt x="146989" y="5232"/>
                  </a:lnTo>
                  <a:lnTo>
                    <a:pt x="147408" y="4445"/>
                  </a:lnTo>
                  <a:lnTo>
                    <a:pt x="147612" y="3975"/>
                  </a:lnTo>
                  <a:lnTo>
                    <a:pt x="147688" y="3810"/>
                  </a:lnTo>
                  <a:close/>
                </a:path>
                <a:path w="150494" h="26670">
                  <a:moveTo>
                    <a:pt x="147878" y="17018"/>
                  </a:moveTo>
                  <a:lnTo>
                    <a:pt x="147853" y="16700"/>
                  </a:lnTo>
                  <a:lnTo>
                    <a:pt x="147751" y="16573"/>
                  </a:lnTo>
                  <a:lnTo>
                    <a:pt x="147396" y="16586"/>
                  </a:lnTo>
                  <a:lnTo>
                    <a:pt x="146672" y="16700"/>
                  </a:lnTo>
                  <a:lnTo>
                    <a:pt x="146685" y="17018"/>
                  </a:lnTo>
                  <a:lnTo>
                    <a:pt x="147320" y="16700"/>
                  </a:lnTo>
                  <a:lnTo>
                    <a:pt x="147878" y="17018"/>
                  </a:lnTo>
                  <a:close/>
                </a:path>
                <a:path w="150494" h="26670">
                  <a:moveTo>
                    <a:pt x="147929" y="17462"/>
                  </a:moveTo>
                  <a:lnTo>
                    <a:pt x="147878" y="17081"/>
                  </a:lnTo>
                  <a:lnTo>
                    <a:pt x="147828" y="17348"/>
                  </a:lnTo>
                  <a:lnTo>
                    <a:pt x="147510" y="17513"/>
                  </a:lnTo>
                  <a:lnTo>
                    <a:pt x="147929" y="17462"/>
                  </a:lnTo>
                  <a:close/>
                </a:path>
                <a:path w="150494" h="26670">
                  <a:moveTo>
                    <a:pt x="148285" y="8420"/>
                  </a:moveTo>
                  <a:close/>
                </a:path>
                <a:path w="150494" h="26670">
                  <a:moveTo>
                    <a:pt x="148412" y="15163"/>
                  </a:moveTo>
                  <a:lnTo>
                    <a:pt x="148158" y="15125"/>
                  </a:lnTo>
                  <a:lnTo>
                    <a:pt x="148018" y="15341"/>
                  </a:lnTo>
                  <a:lnTo>
                    <a:pt x="148043" y="15481"/>
                  </a:lnTo>
                  <a:lnTo>
                    <a:pt x="148412" y="15163"/>
                  </a:lnTo>
                  <a:close/>
                </a:path>
                <a:path w="150494" h="26670">
                  <a:moveTo>
                    <a:pt x="148640" y="5181"/>
                  </a:moveTo>
                  <a:lnTo>
                    <a:pt x="148399" y="4864"/>
                  </a:lnTo>
                  <a:lnTo>
                    <a:pt x="148348" y="4991"/>
                  </a:lnTo>
                  <a:lnTo>
                    <a:pt x="148018" y="5219"/>
                  </a:lnTo>
                  <a:lnTo>
                    <a:pt x="147231" y="5702"/>
                  </a:lnTo>
                  <a:lnTo>
                    <a:pt x="147104" y="5816"/>
                  </a:lnTo>
                  <a:lnTo>
                    <a:pt x="147345" y="6248"/>
                  </a:lnTo>
                  <a:lnTo>
                    <a:pt x="147294" y="5816"/>
                  </a:lnTo>
                  <a:lnTo>
                    <a:pt x="148475" y="5181"/>
                  </a:lnTo>
                  <a:lnTo>
                    <a:pt x="148640" y="5181"/>
                  </a:lnTo>
                  <a:close/>
                </a:path>
                <a:path w="150494" h="26670">
                  <a:moveTo>
                    <a:pt x="148666" y="5219"/>
                  </a:moveTo>
                  <a:close/>
                </a:path>
                <a:path w="150494" h="26670">
                  <a:moveTo>
                    <a:pt x="148907" y="13919"/>
                  </a:moveTo>
                  <a:lnTo>
                    <a:pt x="148780" y="13881"/>
                  </a:lnTo>
                  <a:lnTo>
                    <a:pt x="148653" y="13931"/>
                  </a:lnTo>
                  <a:lnTo>
                    <a:pt x="148602" y="14058"/>
                  </a:lnTo>
                  <a:lnTo>
                    <a:pt x="148564" y="14185"/>
                  </a:lnTo>
                  <a:lnTo>
                    <a:pt x="148628" y="14325"/>
                  </a:lnTo>
                  <a:lnTo>
                    <a:pt x="148907" y="13919"/>
                  </a:lnTo>
                  <a:close/>
                </a:path>
                <a:path w="150494" h="26670">
                  <a:moveTo>
                    <a:pt x="148932" y="6464"/>
                  </a:moveTo>
                  <a:lnTo>
                    <a:pt x="148844" y="5473"/>
                  </a:lnTo>
                  <a:lnTo>
                    <a:pt x="148666" y="5219"/>
                  </a:lnTo>
                  <a:lnTo>
                    <a:pt x="148780" y="5816"/>
                  </a:lnTo>
                  <a:lnTo>
                    <a:pt x="148666" y="6197"/>
                  </a:lnTo>
                  <a:lnTo>
                    <a:pt x="148399" y="6400"/>
                  </a:lnTo>
                  <a:lnTo>
                    <a:pt x="147726" y="6565"/>
                  </a:lnTo>
                  <a:lnTo>
                    <a:pt x="147396" y="6337"/>
                  </a:lnTo>
                  <a:lnTo>
                    <a:pt x="147459" y="6464"/>
                  </a:lnTo>
                  <a:lnTo>
                    <a:pt x="147637" y="6565"/>
                  </a:lnTo>
                  <a:lnTo>
                    <a:pt x="148221" y="6896"/>
                  </a:lnTo>
                  <a:lnTo>
                    <a:pt x="148932" y="6464"/>
                  </a:lnTo>
                  <a:close/>
                </a:path>
                <a:path w="150494" h="26670">
                  <a:moveTo>
                    <a:pt x="149301" y="12598"/>
                  </a:moveTo>
                  <a:lnTo>
                    <a:pt x="149174" y="12573"/>
                  </a:lnTo>
                  <a:lnTo>
                    <a:pt x="149047" y="12661"/>
                  </a:lnTo>
                  <a:lnTo>
                    <a:pt x="148996" y="12915"/>
                  </a:lnTo>
                  <a:lnTo>
                    <a:pt x="149085" y="13042"/>
                  </a:lnTo>
                  <a:lnTo>
                    <a:pt x="149212" y="13068"/>
                  </a:lnTo>
                  <a:lnTo>
                    <a:pt x="149301" y="12598"/>
                  </a:lnTo>
                  <a:close/>
                </a:path>
                <a:path w="150494" h="26670">
                  <a:moveTo>
                    <a:pt x="150177" y="10579"/>
                  </a:moveTo>
                  <a:lnTo>
                    <a:pt x="150012" y="10680"/>
                  </a:lnTo>
                  <a:lnTo>
                    <a:pt x="149402" y="11252"/>
                  </a:lnTo>
                  <a:lnTo>
                    <a:pt x="148907" y="11252"/>
                  </a:lnTo>
                  <a:lnTo>
                    <a:pt x="148640" y="11201"/>
                  </a:lnTo>
                  <a:lnTo>
                    <a:pt x="148513" y="11341"/>
                  </a:lnTo>
                  <a:lnTo>
                    <a:pt x="148513" y="11493"/>
                  </a:lnTo>
                  <a:lnTo>
                    <a:pt x="148831" y="11442"/>
                  </a:lnTo>
                  <a:lnTo>
                    <a:pt x="149186" y="11468"/>
                  </a:lnTo>
                  <a:lnTo>
                    <a:pt x="149339" y="11468"/>
                  </a:lnTo>
                  <a:lnTo>
                    <a:pt x="149504" y="11518"/>
                  </a:lnTo>
                  <a:lnTo>
                    <a:pt x="149999" y="12446"/>
                  </a:lnTo>
                  <a:lnTo>
                    <a:pt x="150050" y="12268"/>
                  </a:lnTo>
                  <a:lnTo>
                    <a:pt x="150075" y="12065"/>
                  </a:lnTo>
                  <a:lnTo>
                    <a:pt x="149923" y="12077"/>
                  </a:lnTo>
                  <a:lnTo>
                    <a:pt x="149783" y="11861"/>
                  </a:lnTo>
                  <a:lnTo>
                    <a:pt x="149682" y="11709"/>
                  </a:lnTo>
                  <a:lnTo>
                    <a:pt x="149567" y="11493"/>
                  </a:lnTo>
                  <a:lnTo>
                    <a:pt x="149669" y="11264"/>
                  </a:lnTo>
                  <a:lnTo>
                    <a:pt x="149885" y="11074"/>
                  </a:lnTo>
                  <a:lnTo>
                    <a:pt x="150025" y="10934"/>
                  </a:lnTo>
                  <a:lnTo>
                    <a:pt x="150177" y="10922"/>
                  </a:lnTo>
                  <a:lnTo>
                    <a:pt x="150177" y="10579"/>
                  </a:lnTo>
                  <a:close/>
                </a:path>
                <a:path w="150494" h="26670">
                  <a:moveTo>
                    <a:pt x="150190" y="10198"/>
                  </a:moveTo>
                  <a:lnTo>
                    <a:pt x="150050" y="10096"/>
                  </a:lnTo>
                  <a:lnTo>
                    <a:pt x="148793" y="9512"/>
                  </a:lnTo>
                  <a:lnTo>
                    <a:pt x="149821" y="8420"/>
                  </a:lnTo>
                  <a:lnTo>
                    <a:pt x="149898" y="8267"/>
                  </a:lnTo>
                  <a:lnTo>
                    <a:pt x="148564" y="8559"/>
                  </a:lnTo>
                  <a:lnTo>
                    <a:pt x="148310" y="8483"/>
                  </a:lnTo>
                  <a:lnTo>
                    <a:pt x="148348" y="8763"/>
                  </a:lnTo>
                  <a:lnTo>
                    <a:pt x="148437" y="8636"/>
                  </a:lnTo>
                  <a:lnTo>
                    <a:pt x="148729" y="8559"/>
                  </a:lnTo>
                  <a:lnTo>
                    <a:pt x="149123" y="8458"/>
                  </a:lnTo>
                  <a:lnTo>
                    <a:pt x="149275" y="8458"/>
                  </a:lnTo>
                  <a:lnTo>
                    <a:pt x="149466" y="8420"/>
                  </a:lnTo>
                  <a:lnTo>
                    <a:pt x="149174" y="8763"/>
                  </a:lnTo>
                  <a:lnTo>
                    <a:pt x="148767" y="9182"/>
                  </a:lnTo>
                  <a:lnTo>
                    <a:pt x="148475" y="9436"/>
                  </a:lnTo>
                  <a:lnTo>
                    <a:pt x="149618" y="9969"/>
                  </a:lnTo>
                  <a:lnTo>
                    <a:pt x="148678" y="10096"/>
                  </a:lnTo>
                  <a:lnTo>
                    <a:pt x="148539" y="10020"/>
                  </a:lnTo>
                  <a:lnTo>
                    <a:pt x="148551" y="10426"/>
                  </a:lnTo>
                  <a:lnTo>
                    <a:pt x="150190" y="10198"/>
                  </a:lnTo>
                  <a:close/>
                </a:path>
              </a:pathLst>
            </a:custGeom>
            <a:solidFill>
              <a:srgbClr val="FFFFFF"/>
            </a:solidFill>
          </p:spPr>
          <p:txBody>
            <a:bodyPr wrap="square" lIns="0" tIns="0" rIns="0" bIns="0" rtlCol="0"/>
            <a:lstStyle/>
            <a:p>
              <a:endParaRPr sz="1227"/>
            </a:p>
          </p:txBody>
        </p:sp>
        <p:sp>
          <p:nvSpPr>
            <p:cNvPr id="187" name="object 187"/>
            <p:cNvSpPr/>
            <p:nvPr/>
          </p:nvSpPr>
          <p:spPr>
            <a:xfrm>
              <a:off x="2148484" y="525893"/>
              <a:ext cx="116839" cy="6350"/>
            </a:xfrm>
            <a:custGeom>
              <a:avLst/>
              <a:gdLst/>
              <a:ahLst/>
              <a:cxnLst/>
              <a:rect l="l" t="t" r="r" b="b"/>
              <a:pathLst>
                <a:path w="116839" h="6350">
                  <a:moveTo>
                    <a:pt x="2832" y="3060"/>
                  </a:moveTo>
                  <a:lnTo>
                    <a:pt x="2692" y="3175"/>
                  </a:lnTo>
                  <a:lnTo>
                    <a:pt x="2413" y="3187"/>
                  </a:lnTo>
                  <a:lnTo>
                    <a:pt x="609" y="3251"/>
                  </a:lnTo>
                  <a:lnTo>
                    <a:pt x="266" y="3276"/>
                  </a:lnTo>
                  <a:lnTo>
                    <a:pt x="228" y="3124"/>
                  </a:lnTo>
                  <a:lnTo>
                    <a:pt x="114" y="3314"/>
                  </a:lnTo>
                  <a:lnTo>
                    <a:pt x="63" y="3594"/>
                  </a:lnTo>
                  <a:lnTo>
                    <a:pt x="0" y="3797"/>
                  </a:lnTo>
                  <a:lnTo>
                    <a:pt x="203" y="3619"/>
                  </a:lnTo>
                  <a:lnTo>
                    <a:pt x="419" y="3403"/>
                  </a:lnTo>
                  <a:lnTo>
                    <a:pt x="850" y="3378"/>
                  </a:lnTo>
                  <a:lnTo>
                    <a:pt x="1092" y="3378"/>
                  </a:lnTo>
                  <a:lnTo>
                    <a:pt x="1219" y="3365"/>
                  </a:lnTo>
                  <a:lnTo>
                    <a:pt x="1231" y="3517"/>
                  </a:lnTo>
                  <a:lnTo>
                    <a:pt x="1295" y="5499"/>
                  </a:lnTo>
                  <a:lnTo>
                    <a:pt x="1320" y="5969"/>
                  </a:lnTo>
                  <a:lnTo>
                    <a:pt x="1041" y="6057"/>
                  </a:lnTo>
                  <a:lnTo>
                    <a:pt x="889" y="6083"/>
                  </a:lnTo>
                  <a:lnTo>
                    <a:pt x="1168" y="6172"/>
                  </a:lnTo>
                  <a:lnTo>
                    <a:pt x="1333" y="6159"/>
                  </a:lnTo>
                  <a:lnTo>
                    <a:pt x="1498" y="6159"/>
                  </a:lnTo>
                  <a:lnTo>
                    <a:pt x="1689" y="6146"/>
                  </a:lnTo>
                  <a:lnTo>
                    <a:pt x="2082" y="6146"/>
                  </a:lnTo>
                  <a:lnTo>
                    <a:pt x="1689" y="6007"/>
                  </a:lnTo>
                  <a:lnTo>
                    <a:pt x="1663" y="5486"/>
                  </a:lnTo>
                  <a:lnTo>
                    <a:pt x="1600" y="3505"/>
                  </a:lnTo>
                  <a:lnTo>
                    <a:pt x="1587" y="3352"/>
                  </a:lnTo>
                  <a:lnTo>
                    <a:pt x="1714" y="3352"/>
                  </a:lnTo>
                  <a:lnTo>
                    <a:pt x="2032" y="3340"/>
                  </a:lnTo>
                  <a:lnTo>
                    <a:pt x="2273" y="3340"/>
                  </a:lnTo>
                  <a:lnTo>
                    <a:pt x="2451" y="3365"/>
                  </a:lnTo>
                  <a:lnTo>
                    <a:pt x="2616" y="3479"/>
                  </a:lnTo>
                  <a:lnTo>
                    <a:pt x="2679" y="3759"/>
                  </a:lnTo>
                  <a:lnTo>
                    <a:pt x="2768" y="3606"/>
                  </a:lnTo>
                  <a:lnTo>
                    <a:pt x="2794" y="3251"/>
                  </a:lnTo>
                  <a:lnTo>
                    <a:pt x="2832" y="3060"/>
                  </a:lnTo>
                  <a:close/>
                </a:path>
                <a:path w="116839" h="6350">
                  <a:moveTo>
                    <a:pt x="6680" y="3708"/>
                  </a:moveTo>
                  <a:lnTo>
                    <a:pt x="6299" y="3213"/>
                  </a:lnTo>
                  <a:lnTo>
                    <a:pt x="6299" y="5524"/>
                  </a:lnTo>
                  <a:lnTo>
                    <a:pt x="5816" y="5943"/>
                  </a:lnTo>
                  <a:lnTo>
                    <a:pt x="4406" y="5981"/>
                  </a:lnTo>
                  <a:lnTo>
                    <a:pt x="4152" y="5397"/>
                  </a:lnTo>
                  <a:lnTo>
                    <a:pt x="4025" y="4648"/>
                  </a:lnTo>
                  <a:lnTo>
                    <a:pt x="4000" y="3517"/>
                  </a:lnTo>
                  <a:lnTo>
                    <a:pt x="4584" y="3187"/>
                  </a:lnTo>
                  <a:lnTo>
                    <a:pt x="5892" y="3136"/>
                  </a:lnTo>
                  <a:lnTo>
                    <a:pt x="6172" y="3759"/>
                  </a:lnTo>
                  <a:lnTo>
                    <a:pt x="6299" y="5524"/>
                  </a:lnTo>
                  <a:lnTo>
                    <a:pt x="6299" y="3213"/>
                  </a:lnTo>
                  <a:lnTo>
                    <a:pt x="6146" y="2997"/>
                  </a:lnTo>
                  <a:lnTo>
                    <a:pt x="4203" y="3060"/>
                  </a:lnTo>
                  <a:lnTo>
                    <a:pt x="3784" y="3517"/>
                  </a:lnTo>
                  <a:lnTo>
                    <a:pt x="3683" y="5524"/>
                  </a:lnTo>
                  <a:lnTo>
                    <a:pt x="4241" y="6134"/>
                  </a:lnTo>
                  <a:lnTo>
                    <a:pt x="6083" y="6070"/>
                  </a:lnTo>
                  <a:lnTo>
                    <a:pt x="6616" y="5524"/>
                  </a:lnTo>
                  <a:lnTo>
                    <a:pt x="6680" y="3708"/>
                  </a:lnTo>
                  <a:close/>
                </a:path>
                <a:path w="116839" h="6350">
                  <a:moveTo>
                    <a:pt x="11836" y="2743"/>
                  </a:moveTo>
                  <a:lnTo>
                    <a:pt x="11696" y="2857"/>
                  </a:lnTo>
                  <a:lnTo>
                    <a:pt x="11417" y="2870"/>
                  </a:lnTo>
                  <a:lnTo>
                    <a:pt x="9613" y="2933"/>
                  </a:lnTo>
                  <a:lnTo>
                    <a:pt x="9271" y="2959"/>
                  </a:lnTo>
                  <a:lnTo>
                    <a:pt x="9232" y="2806"/>
                  </a:lnTo>
                  <a:lnTo>
                    <a:pt x="9131" y="2997"/>
                  </a:lnTo>
                  <a:lnTo>
                    <a:pt x="9067" y="3276"/>
                  </a:lnTo>
                  <a:lnTo>
                    <a:pt x="9004" y="3479"/>
                  </a:lnTo>
                  <a:lnTo>
                    <a:pt x="9207" y="3302"/>
                  </a:lnTo>
                  <a:lnTo>
                    <a:pt x="9423" y="3086"/>
                  </a:lnTo>
                  <a:lnTo>
                    <a:pt x="9855" y="3060"/>
                  </a:lnTo>
                  <a:lnTo>
                    <a:pt x="10096" y="3060"/>
                  </a:lnTo>
                  <a:lnTo>
                    <a:pt x="10236" y="3048"/>
                  </a:lnTo>
                  <a:lnTo>
                    <a:pt x="10236" y="3200"/>
                  </a:lnTo>
                  <a:lnTo>
                    <a:pt x="10299" y="5181"/>
                  </a:lnTo>
                  <a:lnTo>
                    <a:pt x="10325" y="5638"/>
                  </a:lnTo>
                  <a:lnTo>
                    <a:pt x="10045" y="5740"/>
                  </a:lnTo>
                  <a:lnTo>
                    <a:pt x="9893" y="5765"/>
                  </a:lnTo>
                  <a:lnTo>
                    <a:pt x="10172" y="5854"/>
                  </a:lnTo>
                  <a:lnTo>
                    <a:pt x="10337" y="5842"/>
                  </a:lnTo>
                  <a:lnTo>
                    <a:pt x="10515" y="5842"/>
                  </a:lnTo>
                  <a:lnTo>
                    <a:pt x="10680" y="5829"/>
                  </a:lnTo>
                  <a:lnTo>
                    <a:pt x="11087" y="5829"/>
                  </a:lnTo>
                  <a:lnTo>
                    <a:pt x="10693" y="5689"/>
                  </a:lnTo>
                  <a:lnTo>
                    <a:pt x="10668" y="5168"/>
                  </a:lnTo>
                  <a:lnTo>
                    <a:pt x="10604" y="3187"/>
                  </a:lnTo>
                  <a:lnTo>
                    <a:pt x="10591" y="3035"/>
                  </a:lnTo>
                  <a:lnTo>
                    <a:pt x="10718" y="3035"/>
                  </a:lnTo>
                  <a:lnTo>
                    <a:pt x="11036" y="3022"/>
                  </a:lnTo>
                  <a:lnTo>
                    <a:pt x="11277" y="3022"/>
                  </a:lnTo>
                  <a:lnTo>
                    <a:pt x="11455" y="3048"/>
                  </a:lnTo>
                  <a:lnTo>
                    <a:pt x="11620" y="3162"/>
                  </a:lnTo>
                  <a:lnTo>
                    <a:pt x="11684" y="3441"/>
                  </a:lnTo>
                  <a:lnTo>
                    <a:pt x="11772" y="3289"/>
                  </a:lnTo>
                  <a:lnTo>
                    <a:pt x="11798" y="2933"/>
                  </a:lnTo>
                  <a:lnTo>
                    <a:pt x="11836" y="2743"/>
                  </a:lnTo>
                  <a:close/>
                </a:path>
                <a:path w="116839" h="6350">
                  <a:moveTo>
                    <a:pt x="15989" y="5562"/>
                  </a:moveTo>
                  <a:lnTo>
                    <a:pt x="15595" y="5511"/>
                  </a:lnTo>
                  <a:lnTo>
                    <a:pt x="15570" y="4991"/>
                  </a:lnTo>
                  <a:lnTo>
                    <a:pt x="15506" y="2870"/>
                  </a:lnTo>
                  <a:lnTo>
                    <a:pt x="15862" y="2819"/>
                  </a:lnTo>
                  <a:lnTo>
                    <a:pt x="15494" y="2730"/>
                  </a:lnTo>
                  <a:lnTo>
                    <a:pt x="15316" y="2730"/>
                  </a:lnTo>
                  <a:lnTo>
                    <a:pt x="15138" y="2743"/>
                  </a:lnTo>
                  <a:lnTo>
                    <a:pt x="14782" y="2743"/>
                  </a:lnTo>
                  <a:lnTo>
                    <a:pt x="15125" y="2882"/>
                  </a:lnTo>
                  <a:lnTo>
                    <a:pt x="15151" y="3416"/>
                  </a:lnTo>
                  <a:lnTo>
                    <a:pt x="15176" y="3924"/>
                  </a:lnTo>
                  <a:lnTo>
                    <a:pt x="15176" y="4051"/>
                  </a:lnTo>
                  <a:lnTo>
                    <a:pt x="14947" y="4064"/>
                  </a:lnTo>
                  <a:lnTo>
                    <a:pt x="13690" y="4114"/>
                  </a:lnTo>
                  <a:lnTo>
                    <a:pt x="13462" y="4114"/>
                  </a:lnTo>
                  <a:lnTo>
                    <a:pt x="13462" y="3975"/>
                  </a:lnTo>
                  <a:lnTo>
                    <a:pt x="13436" y="3467"/>
                  </a:lnTo>
                  <a:lnTo>
                    <a:pt x="13423" y="2933"/>
                  </a:lnTo>
                  <a:lnTo>
                    <a:pt x="13766" y="2882"/>
                  </a:lnTo>
                  <a:lnTo>
                    <a:pt x="13411" y="2806"/>
                  </a:lnTo>
                  <a:lnTo>
                    <a:pt x="13246" y="2806"/>
                  </a:lnTo>
                  <a:lnTo>
                    <a:pt x="13055" y="2819"/>
                  </a:lnTo>
                  <a:lnTo>
                    <a:pt x="12903" y="2806"/>
                  </a:lnTo>
                  <a:lnTo>
                    <a:pt x="12687" y="2819"/>
                  </a:lnTo>
                  <a:lnTo>
                    <a:pt x="13030" y="2946"/>
                  </a:lnTo>
                  <a:lnTo>
                    <a:pt x="13081" y="3479"/>
                  </a:lnTo>
                  <a:lnTo>
                    <a:pt x="13144" y="5588"/>
                  </a:lnTo>
                  <a:lnTo>
                    <a:pt x="12890" y="5651"/>
                  </a:lnTo>
                  <a:lnTo>
                    <a:pt x="13157" y="5740"/>
                  </a:lnTo>
                  <a:lnTo>
                    <a:pt x="13347" y="5740"/>
                  </a:lnTo>
                  <a:lnTo>
                    <a:pt x="13512" y="5727"/>
                  </a:lnTo>
                  <a:lnTo>
                    <a:pt x="13906" y="5727"/>
                  </a:lnTo>
                  <a:lnTo>
                    <a:pt x="13538" y="5588"/>
                  </a:lnTo>
                  <a:lnTo>
                    <a:pt x="13500" y="5067"/>
                  </a:lnTo>
                  <a:lnTo>
                    <a:pt x="13474" y="4445"/>
                  </a:lnTo>
                  <a:lnTo>
                    <a:pt x="13462" y="4305"/>
                  </a:lnTo>
                  <a:lnTo>
                    <a:pt x="13690" y="4292"/>
                  </a:lnTo>
                  <a:lnTo>
                    <a:pt x="14960" y="4254"/>
                  </a:lnTo>
                  <a:lnTo>
                    <a:pt x="15176" y="4241"/>
                  </a:lnTo>
                  <a:lnTo>
                    <a:pt x="15189" y="4381"/>
                  </a:lnTo>
                  <a:lnTo>
                    <a:pt x="15214" y="5003"/>
                  </a:lnTo>
                  <a:lnTo>
                    <a:pt x="15214" y="5473"/>
                  </a:lnTo>
                  <a:lnTo>
                    <a:pt x="14871" y="5588"/>
                  </a:lnTo>
                  <a:lnTo>
                    <a:pt x="15087" y="5676"/>
                  </a:lnTo>
                  <a:lnTo>
                    <a:pt x="15240" y="5676"/>
                  </a:lnTo>
                  <a:lnTo>
                    <a:pt x="15417" y="5664"/>
                  </a:lnTo>
                  <a:lnTo>
                    <a:pt x="15963" y="5664"/>
                  </a:lnTo>
                  <a:close/>
                </a:path>
                <a:path w="116839" h="6350">
                  <a:moveTo>
                    <a:pt x="19291" y="4927"/>
                  </a:moveTo>
                  <a:lnTo>
                    <a:pt x="19164" y="4902"/>
                  </a:lnTo>
                  <a:lnTo>
                    <a:pt x="19062" y="5143"/>
                  </a:lnTo>
                  <a:lnTo>
                    <a:pt x="18948" y="5295"/>
                  </a:lnTo>
                  <a:lnTo>
                    <a:pt x="18770" y="5397"/>
                  </a:lnTo>
                  <a:lnTo>
                    <a:pt x="18643" y="5422"/>
                  </a:lnTo>
                  <a:lnTo>
                    <a:pt x="17919" y="5448"/>
                  </a:lnTo>
                  <a:lnTo>
                    <a:pt x="17691" y="5270"/>
                  </a:lnTo>
                  <a:lnTo>
                    <a:pt x="17678" y="5130"/>
                  </a:lnTo>
                  <a:lnTo>
                    <a:pt x="17640" y="4267"/>
                  </a:lnTo>
                  <a:lnTo>
                    <a:pt x="17653" y="4140"/>
                  </a:lnTo>
                  <a:lnTo>
                    <a:pt x="17780" y="4140"/>
                  </a:lnTo>
                  <a:lnTo>
                    <a:pt x="18046" y="4127"/>
                  </a:lnTo>
                  <a:lnTo>
                    <a:pt x="18326" y="4127"/>
                  </a:lnTo>
                  <a:lnTo>
                    <a:pt x="18478" y="4152"/>
                  </a:lnTo>
                  <a:lnTo>
                    <a:pt x="18580" y="4470"/>
                  </a:lnTo>
                  <a:lnTo>
                    <a:pt x="18656" y="4038"/>
                  </a:lnTo>
                  <a:lnTo>
                    <a:pt x="18656" y="3873"/>
                  </a:lnTo>
                  <a:lnTo>
                    <a:pt x="18669" y="3695"/>
                  </a:lnTo>
                  <a:lnTo>
                    <a:pt x="18643" y="3556"/>
                  </a:lnTo>
                  <a:lnTo>
                    <a:pt x="18516" y="3771"/>
                  </a:lnTo>
                  <a:lnTo>
                    <a:pt x="18465" y="3911"/>
                  </a:lnTo>
                  <a:lnTo>
                    <a:pt x="18034" y="3975"/>
                  </a:lnTo>
                  <a:lnTo>
                    <a:pt x="17780" y="3975"/>
                  </a:lnTo>
                  <a:lnTo>
                    <a:pt x="17640" y="3987"/>
                  </a:lnTo>
                  <a:lnTo>
                    <a:pt x="17627" y="3860"/>
                  </a:lnTo>
                  <a:lnTo>
                    <a:pt x="17602" y="2971"/>
                  </a:lnTo>
                  <a:lnTo>
                    <a:pt x="17589" y="2794"/>
                  </a:lnTo>
                  <a:lnTo>
                    <a:pt x="17729" y="2794"/>
                  </a:lnTo>
                  <a:lnTo>
                    <a:pt x="18046" y="2781"/>
                  </a:lnTo>
                  <a:lnTo>
                    <a:pt x="18237" y="2781"/>
                  </a:lnTo>
                  <a:lnTo>
                    <a:pt x="18376" y="2768"/>
                  </a:lnTo>
                  <a:lnTo>
                    <a:pt x="18707" y="2844"/>
                  </a:lnTo>
                  <a:lnTo>
                    <a:pt x="18757" y="2997"/>
                  </a:lnTo>
                  <a:lnTo>
                    <a:pt x="18846" y="3225"/>
                  </a:lnTo>
                  <a:lnTo>
                    <a:pt x="18923" y="2997"/>
                  </a:lnTo>
                  <a:lnTo>
                    <a:pt x="18872" y="2679"/>
                  </a:lnTo>
                  <a:lnTo>
                    <a:pt x="18249" y="2641"/>
                  </a:lnTo>
                  <a:lnTo>
                    <a:pt x="17411" y="2667"/>
                  </a:lnTo>
                  <a:lnTo>
                    <a:pt x="17233" y="2667"/>
                  </a:lnTo>
                  <a:lnTo>
                    <a:pt x="17081" y="2679"/>
                  </a:lnTo>
                  <a:lnTo>
                    <a:pt x="16891" y="2667"/>
                  </a:lnTo>
                  <a:lnTo>
                    <a:pt x="16954" y="2794"/>
                  </a:lnTo>
                  <a:lnTo>
                    <a:pt x="17221" y="2806"/>
                  </a:lnTo>
                  <a:lnTo>
                    <a:pt x="17246" y="3340"/>
                  </a:lnTo>
                  <a:lnTo>
                    <a:pt x="17297" y="4940"/>
                  </a:lnTo>
                  <a:lnTo>
                    <a:pt x="17322" y="5397"/>
                  </a:lnTo>
                  <a:lnTo>
                    <a:pt x="17043" y="5499"/>
                  </a:lnTo>
                  <a:lnTo>
                    <a:pt x="16903" y="5524"/>
                  </a:lnTo>
                  <a:lnTo>
                    <a:pt x="17183" y="5613"/>
                  </a:lnTo>
                  <a:lnTo>
                    <a:pt x="17322" y="5600"/>
                  </a:lnTo>
                  <a:lnTo>
                    <a:pt x="17513" y="5600"/>
                  </a:lnTo>
                  <a:lnTo>
                    <a:pt x="17919" y="5588"/>
                  </a:lnTo>
                  <a:lnTo>
                    <a:pt x="18313" y="5562"/>
                  </a:lnTo>
                  <a:lnTo>
                    <a:pt x="18707" y="5562"/>
                  </a:lnTo>
                  <a:lnTo>
                    <a:pt x="19100" y="5549"/>
                  </a:lnTo>
                  <a:lnTo>
                    <a:pt x="19265" y="5092"/>
                  </a:lnTo>
                  <a:lnTo>
                    <a:pt x="19291" y="4927"/>
                  </a:lnTo>
                  <a:close/>
                </a:path>
                <a:path w="116839" h="6350">
                  <a:moveTo>
                    <a:pt x="25057" y="5245"/>
                  </a:moveTo>
                  <a:lnTo>
                    <a:pt x="24663" y="5194"/>
                  </a:lnTo>
                  <a:lnTo>
                    <a:pt x="24587" y="3086"/>
                  </a:lnTo>
                  <a:lnTo>
                    <a:pt x="24561" y="2616"/>
                  </a:lnTo>
                  <a:lnTo>
                    <a:pt x="24930" y="2501"/>
                  </a:lnTo>
                  <a:lnTo>
                    <a:pt x="24561" y="2413"/>
                  </a:lnTo>
                  <a:lnTo>
                    <a:pt x="24384" y="2413"/>
                  </a:lnTo>
                  <a:lnTo>
                    <a:pt x="24206" y="2425"/>
                  </a:lnTo>
                  <a:lnTo>
                    <a:pt x="23850" y="2425"/>
                  </a:lnTo>
                  <a:lnTo>
                    <a:pt x="24193" y="2565"/>
                  </a:lnTo>
                  <a:lnTo>
                    <a:pt x="24218" y="3098"/>
                  </a:lnTo>
                  <a:lnTo>
                    <a:pt x="24244" y="3606"/>
                  </a:lnTo>
                  <a:lnTo>
                    <a:pt x="24244" y="3733"/>
                  </a:lnTo>
                  <a:lnTo>
                    <a:pt x="24015" y="3746"/>
                  </a:lnTo>
                  <a:lnTo>
                    <a:pt x="22758" y="3797"/>
                  </a:lnTo>
                  <a:lnTo>
                    <a:pt x="22529" y="3797"/>
                  </a:lnTo>
                  <a:lnTo>
                    <a:pt x="22517" y="3657"/>
                  </a:lnTo>
                  <a:lnTo>
                    <a:pt x="22491" y="2616"/>
                  </a:lnTo>
                  <a:lnTo>
                    <a:pt x="22758" y="2578"/>
                  </a:lnTo>
                  <a:lnTo>
                    <a:pt x="22479" y="2489"/>
                  </a:lnTo>
                  <a:lnTo>
                    <a:pt x="22313" y="2489"/>
                  </a:lnTo>
                  <a:lnTo>
                    <a:pt x="22123" y="2501"/>
                  </a:lnTo>
                  <a:lnTo>
                    <a:pt x="21971" y="2489"/>
                  </a:lnTo>
                  <a:lnTo>
                    <a:pt x="21755" y="2501"/>
                  </a:lnTo>
                  <a:lnTo>
                    <a:pt x="22098" y="2628"/>
                  </a:lnTo>
                  <a:lnTo>
                    <a:pt x="22136" y="3162"/>
                  </a:lnTo>
                  <a:lnTo>
                    <a:pt x="22199" y="4762"/>
                  </a:lnTo>
                  <a:lnTo>
                    <a:pt x="22212" y="5270"/>
                  </a:lnTo>
                  <a:lnTo>
                    <a:pt x="21958" y="5334"/>
                  </a:lnTo>
                  <a:lnTo>
                    <a:pt x="22225" y="5422"/>
                  </a:lnTo>
                  <a:lnTo>
                    <a:pt x="22415" y="5422"/>
                  </a:lnTo>
                  <a:lnTo>
                    <a:pt x="22580" y="5410"/>
                  </a:lnTo>
                  <a:lnTo>
                    <a:pt x="22974" y="5410"/>
                  </a:lnTo>
                  <a:lnTo>
                    <a:pt x="22606" y="5270"/>
                  </a:lnTo>
                  <a:lnTo>
                    <a:pt x="22555" y="4749"/>
                  </a:lnTo>
                  <a:lnTo>
                    <a:pt x="22542" y="4127"/>
                  </a:lnTo>
                  <a:lnTo>
                    <a:pt x="22529" y="3987"/>
                  </a:lnTo>
                  <a:lnTo>
                    <a:pt x="22758" y="3975"/>
                  </a:lnTo>
                  <a:lnTo>
                    <a:pt x="24028" y="3937"/>
                  </a:lnTo>
                  <a:lnTo>
                    <a:pt x="24244" y="3924"/>
                  </a:lnTo>
                  <a:lnTo>
                    <a:pt x="24257" y="4064"/>
                  </a:lnTo>
                  <a:lnTo>
                    <a:pt x="24282" y="4686"/>
                  </a:lnTo>
                  <a:lnTo>
                    <a:pt x="24282" y="5156"/>
                  </a:lnTo>
                  <a:lnTo>
                    <a:pt x="23939" y="5270"/>
                  </a:lnTo>
                  <a:lnTo>
                    <a:pt x="24485" y="5346"/>
                  </a:lnTo>
                  <a:lnTo>
                    <a:pt x="25031" y="5346"/>
                  </a:lnTo>
                  <a:close/>
                </a:path>
                <a:path w="116839" h="6350">
                  <a:moveTo>
                    <a:pt x="28359" y="4610"/>
                  </a:moveTo>
                  <a:lnTo>
                    <a:pt x="28130" y="4826"/>
                  </a:lnTo>
                  <a:lnTo>
                    <a:pt x="28016" y="4978"/>
                  </a:lnTo>
                  <a:lnTo>
                    <a:pt x="27838" y="5080"/>
                  </a:lnTo>
                  <a:lnTo>
                    <a:pt x="26987" y="5130"/>
                  </a:lnTo>
                  <a:lnTo>
                    <a:pt x="26758" y="4953"/>
                  </a:lnTo>
                  <a:lnTo>
                    <a:pt x="26746" y="4813"/>
                  </a:lnTo>
                  <a:lnTo>
                    <a:pt x="26708" y="3949"/>
                  </a:lnTo>
                  <a:lnTo>
                    <a:pt x="26720" y="3822"/>
                  </a:lnTo>
                  <a:lnTo>
                    <a:pt x="26860" y="3822"/>
                  </a:lnTo>
                  <a:lnTo>
                    <a:pt x="27114" y="3810"/>
                  </a:lnTo>
                  <a:lnTo>
                    <a:pt x="27393" y="3810"/>
                  </a:lnTo>
                  <a:lnTo>
                    <a:pt x="27546" y="3835"/>
                  </a:lnTo>
                  <a:lnTo>
                    <a:pt x="27647" y="4152"/>
                  </a:lnTo>
                  <a:lnTo>
                    <a:pt x="27724" y="3721"/>
                  </a:lnTo>
                  <a:lnTo>
                    <a:pt x="27724" y="3556"/>
                  </a:lnTo>
                  <a:lnTo>
                    <a:pt x="27736" y="3378"/>
                  </a:lnTo>
                  <a:lnTo>
                    <a:pt x="27711" y="3238"/>
                  </a:lnTo>
                  <a:lnTo>
                    <a:pt x="27571" y="3568"/>
                  </a:lnTo>
                  <a:lnTo>
                    <a:pt x="27432" y="3632"/>
                  </a:lnTo>
                  <a:lnTo>
                    <a:pt x="27101" y="3657"/>
                  </a:lnTo>
                  <a:lnTo>
                    <a:pt x="26847" y="3657"/>
                  </a:lnTo>
                  <a:lnTo>
                    <a:pt x="26708" y="3670"/>
                  </a:lnTo>
                  <a:lnTo>
                    <a:pt x="26695" y="3543"/>
                  </a:lnTo>
                  <a:lnTo>
                    <a:pt x="26670" y="2654"/>
                  </a:lnTo>
                  <a:lnTo>
                    <a:pt x="26657" y="2476"/>
                  </a:lnTo>
                  <a:lnTo>
                    <a:pt x="26797" y="2476"/>
                  </a:lnTo>
                  <a:lnTo>
                    <a:pt x="27114" y="2463"/>
                  </a:lnTo>
                  <a:lnTo>
                    <a:pt x="27305" y="2463"/>
                  </a:lnTo>
                  <a:lnTo>
                    <a:pt x="27457" y="2451"/>
                  </a:lnTo>
                  <a:lnTo>
                    <a:pt x="27774" y="2527"/>
                  </a:lnTo>
                  <a:lnTo>
                    <a:pt x="27825" y="2679"/>
                  </a:lnTo>
                  <a:lnTo>
                    <a:pt x="27901" y="2882"/>
                  </a:lnTo>
                  <a:lnTo>
                    <a:pt x="27990" y="2679"/>
                  </a:lnTo>
                  <a:lnTo>
                    <a:pt x="27940" y="2362"/>
                  </a:lnTo>
                  <a:lnTo>
                    <a:pt x="27317" y="2324"/>
                  </a:lnTo>
                  <a:lnTo>
                    <a:pt x="26479" y="2349"/>
                  </a:lnTo>
                  <a:lnTo>
                    <a:pt x="26301" y="2349"/>
                  </a:lnTo>
                  <a:lnTo>
                    <a:pt x="26149" y="2362"/>
                  </a:lnTo>
                  <a:lnTo>
                    <a:pt x="25958" y="2349"/>
                  </a:lnTo>
                  <a:lnTo>
                    <a:pt x="26022" y="2476"/>
                  </a:lnTo>
                  <a:lnTo>
                    <a:pt x="26289" y="2489"/>
                  </a:lnTo>
                  <a:lnTo>
                    <a:pt x="26314" y="3022"/>
                  </a:lnTo>
                  <a:lnTo>
                    <a:pt x="26365" y="4622"/>
                  </a:lnTo>
                  <a:lnTo>
                    <a:pt x="26390" y="5080"/>
                  </a:lnTo>
                  <a:lnTo>
                    <a:pt x="26111" y="5181"/>
                  </a:lnTo>
                  <a:lnTo>
                    <a:pt x="25971" y="5207"/>
                  </a:lnTo>
                  <a:lnTo>
                    <a:pt x="26250" y="5295"/>
                  </a:lnTo>
                  <a:lnTo>
                    <a:pt x="26390" y="5283"/>
                  </a:lnTo>
                  <a:lnTo>
                    <a:pt x="26581" y="5283"/>
                  </a:lnTo>
                  <a:lnTo>
                    <a:pt x="26987" y="5257"/>
                  </a:lnTo>
                  <a:lnTo>
                    <a:pt x="27381" y="5245"/>
                  </a:lnTo>
                  <a:lnTo>
                    <a:pt x="27774" y="5245"/>
                  </a:lnTo>
                  <a:lnTo>
                    <a:pt x="28168" y="5232"/>
                  </a:lnTo>
                  <a:lnTo>
                    <a:pt x="28333" y="4775"/>
                  </a:lnTo>
                  <a:lnTo>
                    <a:pt x="28359" y="4610"/>
                  </a:lnTo>
                  <a:close/>
                </a:path>
                <a:path w="116839" h="6350">
                  <a:moveTo>
                    <a:pt x="31877" y="5092"/>
                  </a:moveTo>
                  <a:lnTo>
                    <a:pt x="31534" y="4965"/>
                  </a:lnTo>
                  <a:lnTo>
                    <a:pt x="31127" y="3987"/>
                  </a:lnTo>
                  <a:lnTo>
                    <a:pt x="31064" y="3835"/>
                  </a:lnTo>
                  <a:lnTo>
                    <a:pt x="30683" y="2832"/>
                  </a:lnTo>
                  <a:lnTo>
                    <a:pt x="30683" y="3797"/>
                  </a:lnTo>
                  <a:lnTo>
                    <a:pt x="29870" y="3835"/>
                  </a:lnTo>
                  <a:lnTo>
                    <a:pt x="30149" y="2946"/>
                  </a:lnTo>
                  <a:lnTo>
                    <a:pt x="30251" y="2692"/>
                  </a:lnTo>
                  <a:lnTo>
                    <a:pt x="30365" y="2946"/>
                  </a:lnTo>
                  <a:lnTo>
                    <a:pt x="30683" y="3797"/>
                  </a:lnTo>
                  <a:lnTo>
                    <a:pt x="30683" y="2832"/>
                  </a:lnTo>
                  <a:lnTo>
                    <a:pt x="30632" y="2692"/>
                  </a:lnTo>
                  <a:lnTo>
                    <a:pt x="30480" y="2286"/>
                  </a:lnTo>
                  <a:lnTo>
                    <a:pt x="30378" y="2133"/>
                  </a:lnTo>
                  <a:lnTo>
                    <a:pt x="30264" y="2286"/>
                  </a:lnTo>
                  <a:lnTo>
                    <a:pt x="28917" y="5092"/>
                  </a:lnTo>
                  <a:lnTo>
                    <a:pt x="29044" y="5207"/>
                  </a:lnTo>
                  <a:lnTo>
                    <a:pt x="29210" y="5181"/>
                  </a:lnTo>
                  <a:lnTo>
                    <a:pt x="29705" y="5168"/>
                  </a:lnTo>
                  <a:lnTo>
                    <a:pt x="29832" y="5168"/>
                  </a:lnTo>
                  <a:lnTo>
                    <a:pt x="29565" y="5054"/>
                  </a:lnTo>
                  <a:lnTo>
                    <a:pt x="29603" y="4699"/>
                  </a:lnTo>
                  <a:lnTo>
                    <a:pt x="29794" y="4038"/>
                  </a:lnTo>
                  <a:lnTo>
                    <a:pt x="30734" y="3987"/>
                  </a:lnTo>
                  <a:lnTo>
                    <a:pt x="31000" y="4699"/>
                  </a:lnTo>
                  <a:lnTo>
                    <a:pt x="31013" y="5003"/>
                  </a:lnTo>
                  <a:lnTo>
                    <a:pt x="30797" y="5143"/>
                  </a:lnTo>
                  <a:lnTo>
                    <a:pt x="31877" y="5092"/>
                  </a:lnTo>
                  <a:close/>
                </a:path>
                <a:path w="116839" h="6350">
                  <a:moveTo>
                    <a:pt x="34810" y="4343"/>
                  </a:moveTo>
                  <a:lnTo>
                    <a:pt x="34620" y="4584"/>
                  </a:lnTo>
                  <a:lnTo>
                    <a:pt x="34505" y="4749"/>
                  </a:lnTo>
                  <a:lnTo>
                    <a:pt x="34353" y="4851"/>
                  </a:lnTo>
                  <a:lnTo>
                    <a:pt x="33528" y="4902"/>
                  </a:lnTo>
                  <a:lnTo>
                    <a:pt x="33401" y="4800"/>
                  </a:lnTo>
                  <a:lnTo>
                    <a:pt x="33299" y="4610"/>
                  </a:lnTo>
                  <a:lnTo>
                    <a:pt x="33235" y="2781"/>
                  </a:lnTo>
                  <a:lnTo>
                    <a:pt x="33210" y="2311"/>
                  </a:lnTo>
                  <a:lnTo>
                    <a:pt x="33477" y="2209"/>
                  </a:lnTo>
                  <a:lnTo>
                    <a:pt x="33616" y="2184"/>
                  </a:lnTo>
                  <a:lnTo>
                    <a:pt x="33350" y="2108"/>
                  </a:lnTo>
                  <a:lnTo>
                    <a:pt x="33197" y="2108"/>
                  </a:lnTo>
                  <a:lnTo>
                    <a:pt x="33032" y="2120"/>
                  </a:lnTo>
                  <a:lnTo>
                    <a:pt x="32854" y="2120"/>
                  </a:lnTo>
                  <a:lnTo>
                    <a:pt x="32702" y="2133"/>
                  </a:lnTo>
                  <a:lnTo>
                    <a:pt x="32448" y="2120"/>
                  </a:lnTo>
                  <a:lnTo>
                    <a:pt x="32562" y="2247"/>
                  </a:lnTo>
                  <a:lnTo>
                    <a:pt x="32842" y="2260"/>
                  </a:lnTo>
                  <a:lnTo>
                    <a:pt x="32867" y="2794"/>
                  </a:lnTo>
                  <a:lnTo>
                    <a:pt x="32918" y="4394"/>
                  </a:lnTo>
                  <a:lnTo>
                    <a:pt x="32943" y="4851"/>
                  </a:lnTo>
                  <a:lnTo>
                    <a:pt x="32677" y="4953"/>
                  </a:lnTo>
                  <a:lnTo>
                    <a:pt x="32550" y="4978"/>
                  </a:lnTo>
                  <a:lnTo>
                    <a:pt x="32804" y="5067"/>
                  </a:lnTo>
                  <a:lnTo>
                    <a:pt x="32943" y="5054"/>
                  </a:lnTo>
                  <a:lnTo>
                    <a:pt x="33134" y="5054"/>
                  </a:lnTo>
                  <a:lnTo>
                    <a:pt x="33540" y="5029"/>
                  </a:lnTo>
                  <a:lnTo>
                    <a:pt x="34417" y="5003"/>
                  </a:lnTo>
                  <a:lnTo>
                    <a:pt x="34645" y="5016"/>
                  </a:lnTo>
                  <a:lnTo>
                    <a:pt x="34709" y="4889"/>
                  </a:lnTo>
                  <a:lnTo>
                    <a:pt x="34810" y="4432"/>
                  </a:lnTo>
                  <a:close/>
                </a:path>
                <a:path w="116839" h="6350">
                  <a:moveTo>
                    <a:pt x="37757" y="1841"/>
                  </a:moveTo>
                  <a:lnTo>
                    <a:pt x="37617" y="1955"/>
                  </a:lnTo>
                  <a:lnTo>
                    <a:pt x="37338" y="1968"/>
                  </a:lnTo>
                  <a:lnTo>
                    <a:pt x="35534" y="2032"/>
                  </a:lnTo>
                  <a:lnTo>
                    <a:pt x="35191" y="2057"/>
                  </a:lnTo>
                  <a:lnTo>
                    <a:pt x="35153" y="1905"/>
                  </a:lnTo>
                  <a:lnTo>
                    <a:pt x="35039" y="2095"/>
                  </a:lnTo>
                  <a:lnTo>
                    <a:pt x="34988" y="2374"/>
                  </a:lnTo>
                  <a:lnTo>
                    <a:pt x="34925" y="2578"/>
                  </a:lnTo>
                  <a:lnTo>
                    <a:pt x="35128" y="2400"/>
                  </a:lnTo>
                  <a:lnTo>
                    <a:pt x="35344" y="2184"/>
                  </a:lnTo>
                  <a:lnTo>
                    <a:pt x="35775" y="2159"/>
                  </a:lnTo>
                  <a:lnTo>
                    <a:pt x="36017" y="2159"/>
                  </a:lnTo>
                  <a:lnTo>
                    <a:pt x="36144" y="2146"/>
                  </a:lnTo>
                  <a:lnTo>
                    <a:pt x="36156" y="2298"/>
                  </a:lnTo>
                  <a:lnTo>
                    <a:pt x="36220" y="4279"/>
                  </a:lnTo>
                  <a:lnTo>
                    <a:pt x="36245" y="4737"/>
                  </a:lnTo>
                  <a:lnTo>
                    <a:pt x="35966" y="4838"/>
                  </a:lnTo>
                  <a:lnTo>
                    <a:pt x="35814" y="4864"/>
                  </a:lnTo>
                  <a:lnTo>
                    <a:pt x="36093" y="4953"/>
                  </a:lnTo>
                  <a:lnTo>
                    <a:pt x="36258" y="4940"/>
                  </a:lnTo>
                  <a:lnTo>
                    <a:pt x="36436" y="4940"/>
                  </a:lnTo>
                  <a:lnTo>
                    <a:pt x="36601" y="4927"/>
                  </a:lnTo>
                  <a:lnTo>
                    <a:pt x="37007" y="4927"/>
                  </a:lnTo>
                  <a:lnTo>
                    <a:pt x="36880" y="4813"/>
                  </a:lnTo>
                  <a:lnTo>
                    <a:pt x="36614" y="4787"/>
                  </a:lnTo>
                  <a:lnTo>
                    <a:pt x="36588" y="4267"/>
                  </a:lnTo>
                  <a:lnTo>
                    <a:pt x="36525" y="2286"/>
                  </a:lnTo>
                  <a:lnTo>
                    <a:pt x="36512" y="2133"/>
                  </a:lnTo>
                  <a:lnTo>
                    <a:pt x="36639" y="2133"/>
                  </a:lnTo>
                  <a:lnTo>
                    <a:pt x="36957" y="2120"/>
                  </a:lnTo>
                  <a:lnTo>
                    <a:pt x="37198" y="2120"/>
                  </a:lnTo>
                  <a:lnTo>
                    <a:pt x="37376" y="2146"/>
                  </a:lnTo>
                  <a:lnTo>
                    <a:pt x="37541" y="2260"/>
                  </a:lnTo>
                  <a:lnTo>
                    <a:pt x="37604" y="2540"/>
                  </a:lnTo>
                  <a:lnTo>
                    <a:pt x="37693" y="2387"/>
                  </a:lnTo>
                  <a:lnTo>
                    <a:pt x="37719" y="2032"/>
                  </a:lnTo>
                  <a:lnTo>
                    <a:pt x="37757" y="1841"/>
                  </a:lnTo>
                  <a:close/>
                </a:path>
                <a:path w="116839" h="6350">
                  <a:moveTo>
                    <a:pt x="41910" y="4660"/>
                  </a:moveTo>
                  <a:lnTo>
                    <a:pt x="41516" y="4610"/>
                  </a:lnTo>
                  <a:lnTo>
                    <a:pt x="41440" y="2501"/>
                  </a:lnTo>
                  <a:lnTo>
                    <a:pt x="41414" y="2032"/>
                  </a:lnTo>
                  <a:lnTo>
                    <a:pt x="41770" y="1917"/>
                  </a:lnTo>
                  <a:lnTo>
                    <a:pt x="41414" y="1828"/>
                  </a:lnTo>
                  <a:lnTo>
                    <a:pt x="41236" y="1828"/>
                  </a:lnTo>
                  <a:lnTo>
                    <a:pt x="41059" y="1841"/>
                  </a:lnTo>
                  <a:lnTo>
                    <a:pt x="40703" y="1841"/>
                  </a:lnTo>
                  <a:lnTo>
                    <a:pt x="41046" y="1981"/>
                  </a:lnTo>
                  <a:lnTo>
                    <a:pt x="41071" y="2514"/>
                  </a:lnTo>
                  <a:lnTo>
                    <a:pt x="41097" y="3022"/>
                  </a:lnTo>
                  <a:lnTo>
                    <a:pt x="41097" y="3149"/>
                  </a:lnTo>
                  <a:lnTo>
                    <a:pt x="40868" y="3162"/>
                  </a:lnTo>
                  <a:lnTo>
                    <a:pt x="39611" y="3213"/>
                  </a:lnTo>
                  <a:lnTo>
                    <a:pt x="39382" y="3213"/>
                  </a:lnTo>
                  <a:lnTo>
                    <a:pt x="39382" y="3073"/>
                  </a:lnTo>
                  <a:lnTo>
                    <a:pt x="39357" y="2565"/>
                  </a:lnTo>
                  <a:lnTo>
                    <a:pt x="39344" y="2032"/>
                  </a:lnTo>
                  <a:lnTo>
                    <a:pt x="39598" y="1993"/>
                  </a:lnTo>
                  <a:lnTo>
                    <a:pt x="39331" y="1905"/>
                  </a:lnTo>
                  <a:lnTo>
                    <a:pt x="39166" y="1905"/>
                  </a:lnTo>
                  <a:lnTo>
                    <a:pt x="38976" y="1917"/>
                  </a:lnTo>
                  <a:lnTo>
                    <a:pt x="38823" y="1905"/>
                  </a:lnTo>
                  <a:lnTo>
                    <a:pt x="38608" y="1917"/>
                  </a:lnTo>
                  <a:lnTo>
                    <a:pt x="38950" y="2044"/>
                  </a:lnTo>
                  <a:lnTo>
                    <a:pt x="39001" y="2578"/>
                  </a:lnTo>
                  <a:lnTo>
                    <a:pt x="39065" y="4648"/>
                  </a:lnTo>
                  <a:lnTo>
                    <a:pt x="38811" y="4749"/>
                  </a:lnTo>
                  <a:lnTo>
                    <a:pt x="39077" y="4838"/>
                  </a:lnTo>
                  <a:lnTo>
                    <a:pt x="39268" y="4838"/>
                  </a:lnTo>
                  <a:lnTo>
                    <a:pt x="39433" y="4826"/>
                  </a:lnTo>
                  <a:lnTo>
                    <a:pt x="39827" y="4826"/>
                  </a:lnTo>
                  <a:lnTo>
                    <a:pt x="39458" y="4686"/>
                  </a:lnTo>
                  <a:lnTo>
                    <a:pt x="39420" y="4165"/>
                  </a:lnTo>
                  <a:lnTo>
                    <a:pt x="39395" y="3543"/>
                  </a:lnTo>
                  <a:lnTo>
                    <a:pt x="39382" y="3403"/>
                  </a:lnTo>
                  <a:lnTo>
                    <a:pt x="39611" y="3390"/>
                  </a:lnTo>
                  <a:lnTo>
                    <a:pt x="40881" y="3352"/>
                  </a:lnTo>
                  <a:lnTo>
                    <a:pt x="41097" y="3340"/>
                  </a:lnTo>
                  <a:lnTo>
                    <a:pt x="41109" y="3479"/>
                  </a:lnTo>
                  <a:lnTo>
                    <a:pt x="41135" y="4102"/>
                  </a:lnTo>
                  <a:lnTo>
                    <a:pt x="41135" y="4572"/>
                  </a:lnTo>
                  <a:lnTo>
                    <a:pt x="40792" y="4686"/>
                  </a:lnTo>
                  <a:lnTo>
                    <a:pt x="41338" y="4762"/>
                  </a:lnTo>
                  <a:lnTo>
                    <a:pt x="41884" y="4762"/>
                  </a:lnTo>
                  <a:close/>
                </a:path>
                <a:path w="116839" h="6350">
                  <a:moveTo>
                    <a:pt x="47625" y="2273"/>
                  </a:moveTo>
                  <a:lnTo>
                    <a:pt x="47244" y="1778"/>
                  </a:lnTo>
                  <a:lnTo>
                    <a:pt x="47244" y="4089"/>
                  </a:lnTo>
                  <a:lnTo>
                    <a:pt x="46761" y="4508"/>
                  </a:lnTo>
                  <a:lnTo>
                    <a:pt x="45351" y="4546"/>
                  </a:lnTo>
                  <a:lnTo>
                    <a:pt x="45097" y="3962"/>
                  </a:lnTo>
                  <a:lnTo>
                    <a:pt x="44983" y="3213"/>
                  </a:lnTo>
                  <a:lnTo>
                    <a:pt x="44945" y="2082"/>
                  </a:lnTo>
                  <a:lnTo>
                    <a:pt x="45529" y="1752"/>
                  </a:lnTo>
                  <a:lnTo>
                    <a:pt x="46837" y="1701"/>
                  </a:lnTo>
                  <a:lnTo>
                    <a:pt x="47117" y="2324"/>
                  </a:lnTo>
                  <a:lnTo>
                    <a:pt x="47244" y="4089"/>
                  </a:lnTo>
                  <a:lnTo>
                    <a:pt x="47244" y="1778"/>
                  </a:lnTo>
                  <a:lnTo>
                    <a:pt x="47091" y="1562"/>
                  </a:lnTo>
                  <a:lnTo>
                    <a:pt x="45148" y="1625"/>
                  </a:lnTo>
                  <a:lnTo>
                    <a:pt x="44729" y="2082"/>
                  </a:lnTo>
                  <a:lnTo>
                    <a:pt x="44627" y="4089"/>
                  </a:lnTo>
                  <a:lnTo>
                    <a:pt x="45186" y="4699"/>
                  </a:lnTo>
                  <a:lnTo>
                    <a:pt x="47028" y="4635"/>
                  </a:lnTo>
                  <a:lnTo>
                    <a:pt x="47561" y="4089"/>
                  </a:lnTo>
                  <a:lnTo>
                    <a:pt x="47625" y="2273"/>
                  </a:lnTo>
                  <a:close/>
                </a:path>
                <a:path w="116839" h="6350">
                  <a:moveTo>
                    <a:pt x="50609" y="2082"/>
                  </a:moveTo>
                  <a:lnTo>
                    <a:pt x="50571" y="1498"/>
                  </a:lnTo>
                  <a:lnTo>
                    <a:pt x="49161" y="1562"/>
                  </a:lnTo>
                  <a:lnTo>
                    <a:pt x="48983" y="1562"/>
                  </a:lnTo>
                  <a:lnTo>
                    <a:pt x="48831" y="1574"/>
                  </a:lnTo>
                  <a:lnTo>
                    <a:pt x="48641" y="1562"/>
                  </a:lnTo>
                  <a:lnTo>
                    <a:pt x="48971" y="1701"/>
                  </a:lnTo>
                  <a:lnTo>
                    <a:pt x="49047" y="3835"/>
                  </a:lnTo>
                  <a:lnTo>
                    <a:pt x="49072" y="4292"/>
                  </a:lnTo>
                  <a:lnTo>
                    <a:pt x="48806" y="4394"/>
                  </a:lnTo>
                  <a:lnTo>
                    <a:pt x="48666" y="4445"/>
                  </a:lnTo>
                  <a:lnTo>
                    <a:pt x="49263" y="4483"/>
                  </a:lnTo>
                  <a:lnTo>
                    <a:pt x="49847" y="4483"/>
                  </a:lnTo>
                  <a:lnTo>
                    <a:pt x="49707" y="4368"/>
                  </a:lnTo>
                  <a:lnTo>
                    <a:pt x="49441" y="4356"/>
                  </a:lnTo>
                  <a:lnTo>
                    <a:pt x="49415" y="3822"/>
                  </a:lnTo>
                  <a:lnTo>
                    <a:pt x="49390" y="3200"/>
                  </a:lnTo>
                  <a:lnTo>
                    <a:pt x="49530" y="3073"/>
                  </a:lnTo>
                  <a:lnTo>
                    <a:pt x="49834" y="3060"/>
                  </a:lnTo>
                  <a:lnTo>
                    <a:pt x="50114" y="3060"/>
                  </a:lnTo>
                  <a:lnTo>
                    <a:pt x="50266" y="3098"/>
                  </a:lnTo>
                  <a:lnTo>
                    <a:pt x="50380" y="3416"/>
                  </a:lnTo>
                  <a:lnTo>
                    <a:pt x="50469" y="3136"/>
                  </a:lnTo>
                  <a:lnTo>
                    <a:pt x="50457" y="2971"/>
                  </a:lnTo>
                  <a:lnTo>
                    <a:pt x="50457" y="2806"/>
                  </a:lnTo>
                  <a:lnTo>
                    <a:pt x="50469" y="2628"/>
                  </a:lnTo>
                  <a:lnTo>
                    <a:pt x="50444" y="2501"/>
                  </a:lnTo>
                  <a:lnTo>
                    <a:pt x="50317" y="2705"/>
                  </a:lnTo>
                  <a:lnTo>
                    <a:pt x="50292" y="2832"/>
                  </a:lnTo>
                  <a:lnTo>
                    <a:pt x="50152" y="2895"/>
                  </a:lnTo>
                  <a:lnTo>
                    <a:pt x="50012" y="2908"/>
                  </a:lnTo>
                  <a:lnTo>
                    <a:pt x="49834" y="2908"/>
                  </a:lnTo>
                  <a:lnTo>
                    <a:pt x="49530" y="2921"/>
                  </a:lnTo>
                  <a:lnTo>
                    <a:pt x="49377" y="2921"/>
                  </a:lnTo>
                  <a:lnTo>
                    <a:pt x="49339" y="1866"/>
                  </a:lnTo>
                  <a:lnTo>
                    <a:pt x="49339" y="1689"/>
                  </a:lnTo>
                  <a:lnTo>
                    <a:pt x="49466" y="1689"/>
                  </a:lnTo>
                  <a:lnTo>
                    <a:pt x="49745" y="1676"/>
                  </a:lnTo>
                  <a:lnTo>
                    <a:pt x="50076" y="1676"/>
                  </a:lnTo>
                  <a:lnTo>
                    <a:pt x="50393" y="1739"/>
                  </a:lnTo>
                  <a:lnTo>
                    <a:pt x="50457" y="1905"/>
                  </a:lnTo>
                  <a:lnTo>
                    <a:pt x="50495" y="2095"/>
                  </a:lnTo>
                  <a:close/>
                </a:path>
                <a:path w="116839" h="6350">
                  <a:moveTo>
                    <a:pt x="56057" y="4254"/>
                  </a:moveTo>
                  <a:lnTo>
                    <a:pt x="55714" y="4127"/>
                  </a:lnTo>
                  <a:lnTo>
                    <a:pt x="55308" y="3149"/>
                  </a:lnTo>
                  <a:lnTo>
                    <a:pt x="55245" y="2997"/>
                  </a:lnTo>
                  <a:lnTo>
                    <a:pt x="54851" y="1930"/>
                  </a:lnTo>
                  <a:lnTo>
                    <a:pt x="54851" y="2971"/>
                  </a:lnTo>
                  <a:lnTo>
                    <a:pt x="54038" y="2997"/>
                  </a:lnTo>
                  <a:lnTo>
                    <a:pt x="54330" y="2108"/>
                  </a:lnTo>
                  <a:lnTo>
                    <a:pt x="54432" y="1854"/>
                  </a:lnTo>
                  <a:lnTo>
                    <a:pt x="54546" y="2108"/>
                  </a:lnTo>
                  <a:lnTo>
                    <a:pt x="54851" y="2971"/>
                  </a:lnTo>
                  <a:lnTo>
                    <a:pt x="54851" y="1930"/>
                  </a:lnTo>
                  <a:lnTo>
                    <a:pt x="54660" y="1447"/>
                  </a:lnTo>
                  <a:lnTo>
                    <a:pt x="54559" y="1295"/>
                  </a:lnTo>
                  <a:lnTo>
                    <a:pt x="54432" y="1447"/>
                  </a:lnTo>
                  <a:lnTo>
                    <a:pt x="53098" y="4254"/>
                  </a:lnTo>
                  <a:lnTo>
                    <a:pt x="53225" y="4368"/>
                  </a:lnTo>
                  <a:lnTo>
                    <a:pt x="53390" y="4343"/>
                  </a:lnTo>
                  <a:lnTo>
                    <a:pt x="53886" y="4330"/>
                  </a:lnTo>
                  <a:lnTo>
                    <a:pt x="54013" y="4330"/>
                  </a:lnTo>
                  <a:lnTo>
                    <a:pt x="53746" y="4216"/>
                  </a:lnTo>
                  <a:lnTo>
                    <a:pt x="53784" y="3860"/>
                  </a:lnTo>
                  <a:lnTo>
                    <a:pt x="53975" y="3200"/>
                  </a:lnTo>
                  <a:lnTo>
                    <a:pt x="54914" y="3149"/>
                  </a:lnTo>
                  <a:lnTo>
                    <a:pt x="55181" y="3860"/>
                  </a:lnTo>
                  <a:lnTo>
                    <a:pt x="55194" y="4165"/>
                  </a:lnTo>
                  <a:lnTo>
                    <a:pt x="54978" y="4305"/>
                  </a:lnTo>
                  <a:lnTo>
                    <a:pt x="56057" y="4254"/>
                  </a:lnTo>
                  <a:close/>
                </a:path>
                <a:path w="116839" h="6350">
                  <a:moveTo>
                    <a:pt x="58991" y="3517"/>
                  </a:moveTo>
                  <a:lnTo>
                    <a:pt x="58801" y="3746"/>
                  </a:lnTo>
                  <a:lnTo>
                    <a:pt x="58686" y="3911"/>
                  </a:lnTo>
                  <a:lnTo>
                    <a:pt x="58534" y="4013"/>
                  </a:lnTo>
                  <a:lnTo>
                    <a:pt x="57708" y="4064"/>
                  </a:lnTo>
                  <a:lnTo>
                    <a:pt x="57581" y="3962"/>
                  </a:lnTo>
                  <a:lnTo>
                    <a:pt x="57480" y="3771"/>
                  </a:lnTo>
                  <a:lnTo>
                    <a:pt x="57416" y="1943"/>
                  </a:lnTo>
                  <a:lnTo>
                    <a:pt x="57404" y="1409"/>
                  </a:lnTo>
                  <a:lnTo>
                    <a:pt x="57772" y="1358"/>
                  </a:lnTo>
                  <a:lnTo>
                    <a:pt x="57531" y="1270"/>
                  </a:lnTo>
                  <a:lnTo>
                    <a:pt x="57378" y="1270"/>
                  </a:lnTo>
                  <a:lnTo>
                    <a:pt x="57213" y="1282"/>
                  </a:lnTo>
                  <a:lnTo>
                    <a:pt x="57035" y="1282"/>
                  </a:lnTo>
                  <a:lnTo>
                    <a:pt x="56883" y="1295"/>
                  </a:lnTo>
                  <a:lnTo>
                    <a:pt x="56629" y="1282"/>
                  </a:lnTo>
                  <a:lnTo>
                    <a:pt x="56743" y="1409"/>
                  </a:lnTo>
                  <a:lnTo>
                    <a:pt x="57023" y="1422"/>
                  </a:lnTo>
                  <a:lnTo>
                    <a:pt x="57048" y="1955"/>
                  </a:lnTo>
                  <a:lnTo>
                    <a:pt x="57099" y="3556"/>
                  </a:lnTo>
                  <a:lnTo>
                    <a:pt x="57124" y="4013"/>
                  </a:lnTo>
                  <a:lnTo>
                    <a:pt x="56857" y="4114"/>
                  </a:lnTo>
                  <a:lnTo>
                    <a:pt x="56730" y="4140"/>
                  </a:lnTo>
                  <a:lnTo>
                    <a:pt x="56984" y="4229"/>
                  </a:lnTo>
                  <a:lnTo>
                    <a:pt x="57124" y="4216"/>
                  </a:lnTo>
                  <a:lnTo>
                    <a:pt x="57315" y="4216"/>
                  </a:lnTo>
                  <a:lnTo>
                    <a:pt x="57721" y="4203"/>
                  </a:lnTo>
                  <a:lnTo>
                    <a:pt x="58178" y="4178"/>
                  </a:lnTo>
                  <a:lnTo>
                    <a:pt x="58826" y="4178"/>
                  </a:lnTo>
                  <a:lnTo>
                    <a:pt x="58889" y="4051"/>
                  </a:lnTo>
                  <a:lnTo>
                    <a:pt x="58991" y="3594"/>
                  </a:lnTo>
                  <a:close/>
                </a:path>
                <a:path w="116839" h="6350">
                  <a:moveTo>
                    <a:pt x="62052" y="3479"/>
                  </a:moveTo>
                  <a:lnTo>
                    <a:pt x="61925" y="3403"/>
                  </a:lnTo>
                  <a:lnTo>
                    <a:pt x="61849" y="3632"/>
                  </a:lnTo>
                  <a:lnTo>
                    <a:pt x="61734" y="3797"/>
                  </a:lnTo>
                  <a:lnTo>
                    <a:pt x="61582" y="3898"/>
                  </a:lnTo>
                  <a:lnTo>
                    <a:pt x="60769" y="3949"/>
                  </a:lnTo>
                  <a:lnTo>
                    <a:pt x="60629" y="3848"/>
                  </a:lnTo>
                  <a:lnTo>
                    <a:pt x="60528" y="3657"/>
                  </a:lnTo>
                  <a:lnTo>
                    <a:pt x="60464" y="1828"/>
                  </a:lnTo>
                  <a:lnTo>
                    <a:pt x="60439" y="1358"/>
                  </a:lnTo>
                  <a:lnTo>
                    <a:pt x="60820" y="1244"/>
                  </a:lnTo>
                  <a:lnTo>
                    <a:pt x="60579" y="1155"/>
                  </a:lnTo>
                  <a:lnTo>
                    <a:pt x="60439" y="1155"/>
                  </a:lnTo>
                  <a:lnTo>
                    <a:pt x="60261" y="1168"/>
                  </a:lnTo>
                  <a:lnTo>
                    <a:pt x="60083" y="1168"/>
                  </a:lnTo>
                  <a:lnTo>
                    <a:pt x="59931" y="1181"/>
                  </a:lnTo>
                  <a:lnTo>
                    <a:pt x="59677" y="1168"/>
                  </a:lnTo>
                  <a:lnTo>
                    <a:pt x="59791" y="1295"/>
                  </a:lnTo>
                  <a:lnTo>
                    <a:pt x="60071" y="1308"/>
                  </a:lnTo>
                  <a:lnTo>
                    <a:pt x="60096" y="1841"/>
                  </a:lnTo>
                  <a:lnTo>
                    <a:pt x="60147" y="3441"/>
                  </a:lnTo>
                  <a:lnTo>
                    <a:pt x="60172" y="3898"/>
                  </a:lnTo>
                  <a:lnTo>
                    <a:pt x="59905" y="4000"/>
                  </a:lnTo>
                  <a:lnTo>
                    <a:pt x="59778" y="4025"/>
                  </a:lnTo>
                  <a:lnTo>
                    <a:pt x="60032" y="4114"/>
                  </a:lnTo>
                  <a:lnTo>
                    <a:pt x="60172" y="4102"/>
                  </a:lnTo>
                  <a:lnTo>
                    <a:pt x="60363" y="4102"/>
                  </a:lnTo>
                  <a:lnTo>
                    <a:pt x="60769" y="4076"/>
                  </a:lnTo>
                  <a:lnTo>
                    <a:pt x="61645" y="4051"/>
                  </a:lnTo>
                  <a:lnTo>
                    <a:pt x="61874" y="4064"/>
                  </a:lnTo>
                  <a:lnTo>
                    <a:pt x="61937" y="3937"/>
                  </a:lnTo>
                  <a:lnTo>
                    <a:pt x="62052" y="3479"/>
                  </a:lnTo>
                  <a:close/>
                </a:path>
                <a:path w="116839" h="6350">
                  <a:moveTo>
                    <a:pt x="67335" y="3162"/>
                  </a:moveTo>
                  <a:lnTo>
                    <a:pt x="67132" y="3429"/>
                  </a:lnTo>
                  <a:lnTo>
                    <a:pt x="66890" y="3797"/>
                  </a:lnTo>
                  <a:lnTo>
                    <a:pt x="65595" y="3848"/>
                  </a:lnTo>
                  <a:lnTo>
                    <a:pt x="64985" y="3352"/>
                  </a:lnTo>
                  <a:lnTo>
                    <a:pt x="64947" y="2425"/>
                  </a:lnTo>
                  <a:lnTo>
                    <a:pt x="64922" y="1498"/>
                  </a:lnTo>
                  <a:lnTo>
                    <a:pt x="65481" y="1054"/>
                  </a:lnTo>
                  <a:lnTo>
                    <a:pt x="66802" y="1003"/>
                  </a:lnTo>
                  <a:lnTo>
                    <a:pt x="67017" y="1346"/>
                  </a:lnTo>
                  <a:lnTo>
                    <a:pt x="67081" y="1638"/>
                  </a:lnTo>
                  <a:lnTo>
                    <a:pt x="67208" y="1625"/>
                  </a:lnTo>
                  <a:lnTo>
                    <a:pt x="67157" y="1358"/>
                  </a:lnTo>
                  <a:lnTo>
                    <a:pt x="67119" y="977"/>
                  </a:lnTo>
                  <a:lnTo>
                    <a:pt x="66789" y="914"/>
                  </a:lnTo>
                  <a:lnTo>
                    <a:pt x="66446" y="876"/>
                  </a:lnTo>
                  <a:lnTo>
                    <a:pt x="66217" y="889"/>
                  </a:lnTo>
                  <a:lnTo>
                    <a:pt x="65747" y="901"/>
                  </a:lnTo>
                  <a:lnTo>
                    <a:pt x="65341" y="1041"/>
                  </a:lnTo>
                  <a:lnTo>
                    <a:pt x="65024" y="1308"/>
                  </a:lnTo>
                  <a:lnTo>
                    <a:pt x="64693" y="1574"/>
                  </a:lnTo>
                  <a:lnTo>
                    <a:pt x="64490" y="2006"/>
                  </a:lnTo>
                  <a:lnTo>
                    <a:pt x="64503" y="2501"/>
                  </a:lnTo>
                  <a:lnTo>
                    <a:pt x="64528" y="3073"/>
                  </a:lnTo>
                  <a:lnTo>
                    <a:pt x="64820" y="3467"/>
                  </a:lnTo>
                  <a:lnTo>
                    <a:pt x="65519" y="3911"/>
                  </a:lnTo>
                  <a:lnTo>
                    <a:pt x="65900" y="3975"/>
                  </a:lnTo>
                  <a:lnTo>
                    <a:pt x="66573" y="3949"/>
                  </a:lnTo>
                  <a:lnTo>
                    <a:pt x="66903" y="3873"/>
                  </a:lnTo>
                  <a:lnTo>
                    <a:pt x="67043" y="3810"/>
                  </a:lnTo>
                  <a:lnTo>
                    <a:pt x="67208" y="3695"/>
                  </a:lnTo>
                  <a:lnTo>
                    <a:pt x="67310" y="3403"/>
                  </a:lnTo>
                  <a:lnTo>
                    <a:pt x="67335" y="3162"/>
                  </a:lnTo>
                  <a:close/>
                </a:path>
                <a:path w="116839" h="6350">
                  <a:moveTo>
                    <a:pt x="71450" y="3632"/>
                  </a:moveTo>
                  <a:lnTo>
                    <a:pt x="71069" y="3581"/>
                  </a:lnTo>
                  <a:lnTo>
                    <a:pt x="71043" y="3060"/>
                  </a:lnTo>
                  <a:lnTo>
                    <a:pt x="70980" y="1473"/>
                  </a:lnTo>
                  <a:lnTo>
                    <a:pt x="70967" y="939"/>
                  </a:lnTo>
                  <a:lnTo>
                    <a:pt x="71323" y="889"/>
                  </a:lnTo>
                  <a:lnTo>
                    <a:pt x="70954" y="800"/>
                  </a:lnTo>
                  <a:lnTo>
                    <a:pt x="70789" y="800"/>
                  </a:lnTo>
                  <a:lnTo>
                    <a:pt x="70599" y="812"/>
                  </a:lnTo>
                  <a:lnTo>
                    <a:pt x="70243" y="812"/>
                  </a:lnTo>
                  <a:lnTo>
                    <a:pt x="70586" y="952"/>
                  </a:lnTo>
                  <a:lnTo>
                    <a:pt x="70624" y="1485"/>
                  </a:lnTo>
                  <a:lnTo>
                    <a:pt x="70637" y="2133"/>
                  </a:lnTo>
                  <a:lnTo>
                    <a:pt x="70421" y="2133"/>
                  </a:lnTo>
                  <a:lnTo>
                    <a:pt x="69151" y="2184"/>
                  </a:lnTo>
                  <a:lnTo>
                    <a:pt x="68922" y="2184"/>
                  </a:lnTo>
                  <a:lnTo>
                    <a:pt x="68922" y="2044"/>
                  </a:lnTo>
                  <a:lnTo>
                    <a:pt x="68897" y="1536"/>
                  </a:lnTo>
                  <a:lnTo>
                    <a:pt x="68884" y="1066"/>
                  </a:lnTo>
                  <a:lnTo>
                    <a:pt x="69227" y="952"/>
                  </a:lnTo>
                  <a:lnTo>
                    <a:pt x="68884" y="876"/>
                  </a:lnTo>
                  <a:lnTo>
                    <a:pt x="68707" y="876"/>
                  </a:lnTo>
                  <a:lnTo>
                    <a:pt x="68516" y="889"/>
                  </a:lnTo>
                  <a:lnTo>
                    <a:pt x="68364" y="876"/>
                  </a:lnTo>
                  <a:lnTo>
                    <a:pt x="68148" y="889"/>
                  </a:lnTo>
                  <a:lnTo>
                    <a:pt x="68491" y="1016"/>
                  </a:lnTo>
                  <a:lnTo>
                    <a:pt x="68605" y="3657"/>
                  </a:lnTo>
                  <a:lnTo>
                    <a:pt x="68364" y="3721"/>
                  </a:lnTo>
                  <a:lnTo>
                    <a:pt x="68618" y="3810"/>
                  </a:lnTo>
                  <a:lnTo>
                    <a:pt x="68808" y="3810"/>
                  </a:lnTo>
                  <a:lnTo>
                    <a:pt x="68986" y="3797"/>
                  </a:lnTo>
                  <a:lnTo>
                    <a:pt x="69367" y="3797"/>
                  </a:lnTo>
                  <a:lnTo>
                    <a:pt x="68999" y="3657"/>
                  </a:lnTo>
                  <a:lnTo>
                    <a:pt x="68961" y="3136"/>
                  </a:lnTo>
                  <a:lnTo>
                    <a:pt x="68935" y="2514"/>
                  </a:lnTo>
                  <a:lnTo>
                    <a:pt x="68935" y="2374"/>
                  </a:lnTo>
                  <a:lnTo>
                    <a:pt x="69151" y="2362"/>
                  </a:lnTo>
                  <a:lnTo>
                    <a:pt x="70421" y="2311"/>
                  </a:lnTo>
                  <a:lnTo>
                    <a:pt x="70637" y="2311"/>
                  </a:lnTo>
                  <a:lnTo>
                    <a:pt x="70650" y="2451"/>
                  </a:lnTo>
                  <a:lnTo>
                    <a:pt x="70675" y="3073"/>
                  </a:lnTo>
                  <a:lnTo>
                    <a:pt x="70675" y="3543"/>
                  </a:lnTo>
                  <a:lnTo>
                    <a:pt x="70345" y="3657"/>
                  </a:lnTo>
                  <a:lnTo>
                    <a:pt x="70548" y="3746"/>
                  </a:lnTo>
                  <a:lnTo>
                    <a:pt x="70700" y="3746"/>
                  </a:lnTo>
                  <a:lnTo>
                    <a:pt x="70891" y="3733"/>
                  </a:lnTo>
                  <a:lnTo>
                    <a:pt x="71424" y="3733"/>
                  </a:lnTo>
                  <a:close/>
                </a:path>
                <a:path w="116839" h="6350">
                  <a:moveTo>
                    <a:pt x="73558" y="3556"/>
                  </a:moveTo>
                  <a:lnTo>
                    <a:pt x="73152" y="3505"/>
                  </a:lnTo>
                  <a:lnTo>
                    <a:pt x="73075" y="1397"/>
                  </a:lnTo>
                  <a:lnTo>
                    <a:pt x="73050" y="927"/>
                  </a:lnTo>
                  <a:lnTo>
                    <a:pt x="73431" y="812"/>
                  </a:lnTo>
                  <a:lnTo>
                    <a:pt x="73050" y="723"/>
                  </a:lnTo>
                  <a:lnTo>
                    <a:pt x="72872" y="723"/>
                  </a:lnTo>
                  <a:lnTo>
                    <a:pt x="72682" y="736"/>
                  </a:lnTo>
                  <a:lnTo>
                    <a:pt x="72313" y="736"/>
                  </a:lnTo>
                  <a:lnTo>
                    <a:pt x="72682" y="863"/>
                  </a:lnTo>
                  <a:lnTo>
                    <a:pt x="72707" y="1409"/>
                  </a:lnTo>
                  <a:lnTo>
                    <a:pt x="72758" y="2997"/>
                  </a:lnTo>
                  <a:lnTo>
                    <a:pt x="72783" y="3454"/>
                  </a:lnTo>
                  <a:lnTo>
                    <a:pt x="72517" y="3568"/>
                  </a:lnTo>
                  <a:lnTo>
                    <a:pt x="72377" y="3606"/>
                  </a:lnTo>
                  <a:lnTo>
                    <a:pt x="72631" y="3670"/>
                  </a:lnTo>
                  <a:lnTo>
                    <a:pt x="72783" y="3657"/>
                  </a:lnTo>
                  <a:lnTo>
                    <a:pt x="72974" y="3657"/>
                  </a:lnTo>
                  <a:lnTo>
                    <a:pt x="73152" y="3644"/>
                  </a:lnTo>
                  <a:lnTo>
                    <a:pt x="73304" y="3657"/>
                  </a:lnTo>
                  <a:lnTo>
                    <a:pt x="73520" y="3657"/>
                  </a:lnTo>
                  <a:close/>
                </a:path>
                <a:path w="116839" h="6350">
                  <a:moveTo>
                    <a:pt x="76746" y="2882"/>
                  </a:moveTo>
                  <a:lnTo>
                    <a:pt x="76555" y="3124"/>
                  </a:lnTo>
                  <a:lnTo>
                    <a:pt x="76454" y="3289"/>
                  </a:lnTo>
                  <a:lnTo>
                    <a:pt x="76288" y="3390"/>
                  </a:lnTo>
                  <a:lnTo>
                    <a:pt x="75476" y="3441"/>
                  </a:lnTo>
                  <a:lnTo>
                    <a:pt x="75336" y="3340"/>
                  </a:lnTo>
                  <a:lnTo>
                    <a:pt x="75234" y="3149"/>
                  </a:lnTo>
                  <a:lnTo>
                    <a:pt x="75171" y="1320"/>
                  </a:lnTo>
                  <a:lnTo>
                    <a:pt x="75145" y="850"/>
                  </a:lnTo>
                  <a:lnTo>
                    <a:pt x="75526" y="736"/>
                  </a:lnTo>
                  <a:lnTo>
                    <a:pt x="75298" y="647"/>
                  </a:lnTo>
                  <a:lnTo>
                    <a:pt x="75145" y="647"/>
                  </a:lnTo>
                  <a:lnTo>
                    <a:pt x="74968" y="660"/>
                  </a:lnTo>
                  <a:lnTo>
                    <a:pt x="74790" y="660"/>
                  </a:lnTo>
                  <a:lnTo>
                    <a:pt x="74637" y="673"/>
                  </a:lnTo>
                  <a:lnTo>
                    <a:pt x="74383" y="660"/>
                  </a:lnTo>
                  <a:lnTo>
                    <a:pt x="74498" y="787"/>
                  </a:lnTo>
                  <a:lnTo>
                    <a:pt x="74777" y="800"/>
                  </a:lnTo>
                  <a:lnTo>
                    <a:pt x="74803" y="1333"/>
                  </a:lnTo>
                  <a:lnTo>
                    <a:pt x="74853" y="2933"/>
                  </a:lnTo>
                  <a:lnTo>
                    <a:pt x="74879" y="3390"/>
                  </a:lnTo>
                  <a:lnTo>
                    <a:pt x="74612" y="3492"/>
                  </a:lnTo>
                  <a:lnTo>
                    <a:pt x="74485" y="3517"/>
                  </a:lnTo>
                  <a:lnTo>
                    <a:pt x="74739" y="3606"/>
                  </a:lnTo>
                  <a:lnTo>
                    <a:pt x="74879" y="3594"/>
                  </a:lnTo>
                  <a:lnTo>
                    <a:pt x="75069" y="3594"/>
                  </a:lnTo>
                  <a:lnTo>
                    <a:pt x="75476" y="3568"/>
                  </a:lnTo>
                  <a:lnTo>
                    <a:pt x="76352" y="3543"/>
                  </a:lnTo>
                  <a:lnTo>
                    <a:pt x="76581" y="3543"/>
                  </a:lnTo>
                  <a:lnTo>
                    <a:pt x="76746" y="2971"/>
                  </a:lnTo>
                  <a:close/>
                </a:path>
                <a:path w="116839" h="6350">
                  <a:moveTo>
                    <a:pt x="79705" y="3314"/>
                  </a:moveTo>
                  <a:lnTo>
                    <a:pt x="78892" y="3352"/>
                  </a:lnTo>
                  <a:lnTo>
                    <a:pt x="78651" y="3352"/>
                  </a:lnTo>
                  <a:lnTo>
                    <a:pt x="78447" y="3289"/>
                  </a:lnTo>
                  <a:lnTo>
                    <a:pt x="78282" y="2946"/>
                  </a:lnTo>
                  <a:lnTo>
                    <a:pt x="78384" y="673"/>
                  </a:lnTo>
                  <a:lnTo>
                    <a:pt x="79629" y="622"/>
                  </a:lnTo>
                  <a:lnTo>
                    <a:pt x="79336" y="520"/>
                  </a:lnTo>
                  <a:lnTo>
                    <a:pt x="79019" y="495"/>
                  </a:lnTo>
                  <a:lnTo>
                    <a:pt x="77533" y="584"/>
                  </a:lnTo>
                  <a:lnTo>
                    <a:pt x="77812" y="723"/>
                  </a:lnTo>
                  <a:lnTo>
                    <a:pt x="77838" y="3352"/>
                  </a:lnTo>
                  <a:lnTo>
                    <a:pt x="77558" y="3403"/>
                  </a:lnTo>
                  <a:lnTo>
                    <a:pt x="78282" y="3467"/>
                  </a:lnTo>
                  <a:lnTo>
                    <a:pt x="78562" y="3492"/>
                  </a:lnTo>
                  <a:lnTo>
                    <a:pt x="79260" y="3467"/>
                  </a:lnTo>
                  <a:lnTo>
                    <a:pt x="79552" y="3403"/>
                  </a:lnTo>
                  <a:lnTo>
                    <a:pt x="79705" y="3314"/>
                  </a:lnTo>
                  <a:close/>
                </a:path>
                <a:path w="116839" h="6350">
                  <a:moveTo>
                    <a:pt x="79844" y="3238"/>
                  </a:moveTo>
                  <a:lnTo>
                    <a:pt x="79705" y="3314"/>
                  </a:lnTo>
                  <a:lnTo>
                    <a:pt x="79844" y="3238"/>
                  </a:lnTo>
                  <a:close/>
                </a:path>
                <a:path w="116839" h="6350">
                  <a:moveTo>
                    <a:pt x="79870" y="698"/>
                  </a:moveTo>
                  <a:lnTo>
                    <a:pt x="79629" y="622"/>
                  </a:lnTo>
                  <a:lnTo>
                    <a:pt x="79870" y="698"/>
                  </a:lnTo>
                  <a:close/>
                </a:path>
                <a:path w="116839" h="6350">
                  <a:moveTo>
                    <a:pt x="80467" y="2705"/>
                  </a:moveTo>
                  <a:lnTo>
                    <a:pt x="80441" y="1130"/>
                  </a:lnTo>
                  <a:lnTo>
                    <a:pt x="80225" y="812"/>
                  </a:lnTo>
                  <a:lnTo>
                    <a:pt x="79870" y="698"/>
                  </a:lnTo>
                  <a:lnTo>
                    <a:pt x="80022" y="2946"/>
                  </a:lnTo>
                  <a:lnTo>
                    <a:pt x="79844" y="3238"/>
                  </a:lnTo>
                  <a:lnTo>
                    <a:pt x="80340" y="2946"/>
                  </a:lnTo>
                  <a:lnTo>
                    <a:pt x="80467" y="2705"/>
                  </a:lnTo>
                  <a:close/>
                </a:path>
                <a:path w="116839" h="6350">
                  <a:moveTo>
                    <a:pt x="84442" y="3238"/>
                  </a:moveTo>
                  <a:lnTo>
                    <a:pt x="83146" y="1879"/>
                  </a:lnTo>
                  <a:lnTo>
                    <a:pt x="83693" y="1524"/>
                  </a:lnTo>
                  <a:lnTo>
                    <a:pt x="83667" y="787"/>
                  </a:lnTo>
                  <a:lnTo>
                    <a:pt x="83502" y="596"/>
                  </a:lnTo>
                  <a:lnTo>
                    <a:pt x="83324" y="508"/>
                  </a:lnTo>
                  <a:lnTo>
                    <a:pt x="83185" y="444"/>
                  </a:lnTo>
                  <a:lnTo>
                    <a:pt x="83185" y="1638"/>
                  </a:lnTo>
                  <a:lnTo>
                    <a:pt x="82943" y="1841"/>
                  </a:lnTo>
                  <a:lnTo>
                    <a:pt x="82397" y="1879"/>
                  </a:lnTo>
                  <a:lnTo>
                    <a:pt x="82283" y="1092"/>
                  </a:lnTo>
                  <a:lnTo>
                    <a:pt x="82257" y="546"/>
                  </a:lnTo>
                  <a:lnTo>
                    <a:pt x="83032" y="508"/>
                  </a:lnTo>
                  <a:lnTo>
                    <a:pt x="83185" y="1638"/>
                  </a:lnTo>
                  <a:lnTo>
                    <a:pt x="83185" y="444"/>
                  </a:lnTo>
                  <a:lnTo>
                    <a:pt x="82816" y="368"/>
                  </a:lnTo>
                  <a:lnTo>
                    <a:pt x="81800" y="419"/>
                  </a:lnTo>
                  <a:lnTo>
                    <a:pt x="81521" y="469"/>
                  </a:lnTo>
                  <a:lnTo>
                    <a:pt x="81876" y="596"/>
                  </a:lnTo>
                  <a:lnTo>
                    <a:pt x="81889" y="3225"/>
                  </a:lnTo>
                  <a:lnTo>
                    <a:pt x="81699" y="3251"/>
                  </a:lnTo>
                  <a:lnTo>
                    <a:pt x="81622" y="3378"/>
                  </a:lnTo>
                  <a:lnTo>
                    <a:pt x="82727" y="3327"/>
                  </a:lnTo>
                  <a:lnTo>
                    <a:pt x="82359" y="3187"/>
                  </a:lnTo>
                  <a:lnTo>
                    <a:pt x="82321" y="2019"/>
                  </a:lnTo>
                  <a:lnTo>
                    <a:pt x="82689" y="2006"/>
                  </a:lnTo>
                  <a:lnTo>
                    <a:pt x="83578" y="3175"/>
                  </a:lnTo>
                  <a:lnTo>
                    <a:pt x="83858" y="3327"/>
                  </a:lnTo>
                  <a:lnTo>
                    <a:pt x="84315" y="3314"/>
                  </a:lnTo>
                  <a:lnTo>
                    <a:pt x="84442" y="3238"/>
                  </a:lnTo>
                  <a:close/>
                </a:path>
                <a:path w="116839" h="6350">
                  <a:moveTo>
                    <a:pt x="87401" y="2552"/>
                  </a:moveTo>
                  <a:lnTo>
                    <a:pt x="87185" y="2768"/>
                  </a:lnTo>
                  <a:lnTo>
                    <a:pt x="87071" y="2921"/>
                  </a:lnTo>
                  <a:lnTo>
                    <a:pt x="86893" y="3022"/>
                  </a:lnTo>
                  <a:lnTo>
                    <a:pt x="86766" y="3048"/>
                  </a:lnTo>
                  <a:lnTo>
                    <a:pt x="86042" y="3073"/>
                  </a:lnTo>
                  <a:lnTo>
                    <a:pt x="85813" y="2895"/>
                  </a:lnTo>
                  <a:lnTo>
                    <a:pt x="85801" y="2755"/>
                  </a:lnTo>
                  <a:lnTo>
                    <a:pt x="85763" y="1892"/>
                  </a:lnTo>
                  <a:lnTo>
                    <a:pt x="85775" y="1765"/>
                  </a:lnTo>
                  <a:lnTo>
                    <a:pt x="85902" y="1765"/>
                  </a:lnTo>
                  <a:lnTo>
                    <a:pt x="86169" y="1752"/>
                  </a:lnTo>
                  <a:lnTo>
                    <a:pt x="86448" y="1752"/>
                  </a:lnTo>
                  <a:lnTo>
                    <a:pt x="86601" y="1778"/>
                  </a:lnTo>
                  <a:lnTo>
                    <a:pt x="86652" y="1930"/>
                  </a:lnTo>
                  <a:lnTo>
                    <a:pt x="86690" y="2095"/>
                  </a:lnTo>
                  <a:lnTo>
                    <a:pt x="86817" y="2095"/>
                  </a:lnTo>
                  <a:lnTo>
                    <a:pt x="86779" y="1828"/>
                  </a:lnTo>
                  <a:lnTo>
                    <a:pt x="86779" y="1219"/>
                  </a:lnTo>
                  <a:lnTo>
                    <a:pt x="86639" y="1397"/>
                  </a:lnTo>
                  <a:lnTo>
                    <a:pt x="86588" y="1536"/>
                  </a:lnTo>
                  <a:lnTo>
                    <a:pt x="86156" y="1600"/>
                  </a:lnTo>
                  <a:lnTo>
                    <a:pt x="85902" y="1600"/>
                  </a:lnTo>
                  <a:lnTo>
                    <a:pt x="85750" y="1612"/>
                  </a:lnTo>
                  <a:lnTo>
                    <a:pt x="85750" y="1485"/>
                  </a:lnTo>
                  <a:lnTo>
                    <a:pt x="85725" y="609"/>
                  </a:lnTo>
                  <a:lnTo>
                    <a:pt x="85712" y="419"/>
                  </a:lnTo>
                  <a:lnTo>
                    <a:pt x="85852" y="419"/>
                  </a:lnTo>
                  <a:lnTo>
                    <a:pt x="86169" y="406"/>
                  </a:lnTo>
                  <a:lnTo>
                    <a:pt x="86360" y="406"/>
                  </a:lnTo>
                  <a:lnTo>
                    <a:pt x="86499" y="393"/>
                  </a:lnTo>
                  <a:lnTo>
                    <a:pt x="86829" y="469"/>
                  </a:lnTo>
                  <a:lnTo>
                    <a:pt x="86880" y="622"/>
                  </a:lnTo>
                  <a:lnTo>
                    <a:pt x="86969" y="850"/>
                  </a:lnTo>
                  <a:lnTo>
                    <a:pt x="86995" y="304"/>
                  </a:lnTo>
                  <a:lnTo>
                    <a:pt x="86372" y="266"/>
                  </a:lnTo>
                  <a:lnTo>
                    <a:pt x="85534" y="292"/>
                  </a:lnTo>
                  <a:lnTo>
                    <a:pt x="85356" y="292"/>
                  </a:lnTo>
                  <a:lnTo>
                    <a:pt x="85204" y="304"/>
                  </a:lnTo>
                  <a:lnTo>
                    <a:pt x="85013" y="292"/>
                  </a:lnTo>
                  <a:lnTo>
                    <a:pt x="85077" y="419"/>
                  </a:lnTo>
                  <a:lnTo>
                    <a:pt x="85344" y="431"/>
                  </a:lnTo>
                  <a:lnTo>
                    <a:pt x="85369" y="965"/>
                  </a:lnTo>
                  <a:lnTo>
                    <a:pt x="85420" y="2565"/>
                  </a:lnTo>
                  <a:lnTo>
                    <a:pt x="85445" y="3022"/>
                  </a:lnTo>
                  <a:lnTo>
                    <a:pt x="85166" y="3124"/>
                  </a:lnTo>
                  <a:lnTo>
                    <a:pt x="85026" y="3149"/>
                  </a:lnTo>
                  <a:lnTo>
                    <a:pt x="85293" y="3238"/>
                  </a:lnTo>
                  <a:lnTo>
                    <a:pt x="85445" y="3225"/>
                  </a:lnTo>
                  <a:lnTo>
                    <a:pt x="85636" y="3225"/>
                  </a:lnTo>
                  <a:lnTo>
                    <a:pt x="86042" y="3213"/>
                  </a:lnTo>
                  <a:lnTo>
                    <a:pt x="86436" y="3187"/>
                  </a:lnTo>
                  <a:lnTo>
                    <a:pt x="86829" y="3187"/>
                  </a:lnTo>
                  <a:lnTo>
                    <a:pt x="87223" y="3175"/>
                  </a:lnTo>
                  <a:lnTo>
                    <a:pt x="87388" y="2717"/>
                  </a:lnTo>
                  <a:lnTo>
                    <a:pt x="87401" y="2552"/>
                  </a:lnTo>
                  <a:close/>
                </a:path>
                <a:path w="116839" h="6350">
                  <a:moveTo>
                    <a:pt x="91325" y="88"/>
                  </a:moveTo>
                  <a:lnTo>
                    <a:pt x="91135" y="88"/>
                  </a:lnTo>
                  <a:lnTo>
                    <a:pt x="90830" y="101"/>
                  </a:lnTo>
                  <a:lnTo>
                    <a:pt x="90665" y="101"/>
                  </a:lnTo>
                  <a:lnTo>
                    <a:pt x="90512" y="114"/>
                  </a:lnTo>
                  <a:lnTo>
                    <a:pt x="90309" y="101"/>
                  </a:lnTo>
                  <a:lnTo>
                    <a:pt x="90373" y="228"/>
                  </a:lnTo>
                  <a:lnTo>
                    <a:pt x="90563" y="241"/>
                  </a:lnTo>
                  <a:lnTo>
                    <a:pt x="90741" y="431"/>
                  </a:lnTo>
                  <a:lnTo>
                    <a:pt x="90779" y="1219"/>
                  </a:lnTo>
                  <a:lnTo>
                    <a:pt x="90805" y="2171"/>
                  </a:lnTo>
                  <a:lnTo>
                    <a:pt x="90817" y="2336"/>
                  </a:lnTo>
                  <a:lnTo>
                    <a:pt x="90576" y="2146"/>
                  </a:lnTo>
                  <a:lnTo>
                    <a:pt x="90347" y="1917"/>
                  </a:lnTo>
                  <a:lnTo>
                    <a:pt x="89585" y="1104"/>
                  </a:lnTo>
                  <a:lnTo>
                    <a:pt x="89433" y="952"/>
                  </a:lnTo>
                  <a:lnTo>
                    <a:pt x="88887" y="381"/>
                  </a:lnTo>
                  <a:lnTo>
                    <a:pt x="88785" y="152"/>
                  </a:lnTo>
                  <a:lnTo>
                    <a:pt x="88265" y="190"/>
                  </a:lnTo>
                  <a:lnTo>
                    <a:pt x="88087" y="177"/>
                  </a:lnTo>
                  <a:lnTo>
                    <a:pt x="88150" y="304"/>
                  </a:lnTo>
                  <a:lnTo>
                    <a:pt x="88366" y="342"/>
                  </a:lnTo>
                  <a:lnTo>
                    <a:pt x="88531" y="495"/>
                  </a:lnTo>
                  <a:lnTo>
                    <a:pt x="88544" y="711"/>
                  </a:lnTo>
                  <a:lnTo>
                    <a:pt x="88582" y="1993"/>
                  </a:lnTo>
                  <a:lnTo>
                    <a:pt x="88620" y="2755"/>
                  </a:lnTo>
                  <a:lnTo>
                    <a:pt x="88557" y="2908"/>
                  </a:lnTo>
                  <a:lnTo>
                    <a:pt x="88252" y="3022"/>
                  </a:lnTo>
                  <a:lnTo>
                    <a:pt x="88531" y="3111"/>
                  </a:lnTo>
                  <a:lnTo>
                    <a:pt x="88722" y="3111"/>
                  </a:lnTo>
                  <a:lnTo>
                    <a:pt x="88887" y="3098"/>
                  </a:lnTo>
                  <a:lnTo>
                    <a:pt x="89242" y="3098"/>
                  </a:lnTo>
                  <a:lnTo>
                    <a:pt x="89103" y="2984"/>
                  </a:lnTo>
                  <a:lnTo>
                    <a:pt x="88912" y="2959"/>
                  </a:lnTo>
                  <a:lnTo>
                    <a:pt x="88811" y="2768"/>
                  </a:lnTo>
                  <a:lnTo>
                    <a:pt x="88773" y="2197"/>
                  </a:lnTo>
                  <a:lnTo>
                    <a:pt x="88773" y="1993"/>
                  </a:lnTo>
                  <a:lnTo>
                    <a:pt x="88734" y="1028"/>
                  </a:lnTo>
                  <a:lnTo>
                    <a:pt x="88734" y="787"/>
                  </a:lnTo>
                  <a:lnTo>
                    <a:pt x="89166" y="1181"/>
                  </a:lnTo>
                  <a:lnTo>
                    <a:pt x="89293" y="1308"/>
                  </a:lnTo>
                  <a:lnTo>
                    <a:pt x="90766" y="2882"/>
                  </a:lnTo>
                  <a:lnTo>
                    <a:pt x="90957" y="3098"/>
                  </a:lnTo>
                  <a:lnTo>
                    <a:pt x="91020" y="2933"/>
                  </a:lnTo>
                  <a:lnTo>
                    <a:pt x="90995" y="2413"/>
                  </a:lnTo>
                  <a:lnTo>
                    <a:pt x="90995" y="2273"/>
                  </a:lnTo>
                  <a:lnTo>
                    <a:pt x="90957" y="1206"/>
                  </a:lnTo>
                  <a:lnTo>
                    <a:pt x="90957" y="1016"/>
                  </a:lnTo>
                  <a:lnTo>
                    <a:pt x="90919" y="457"/>
                  </a:lnTo>
                  <a:lnTo>
                    <a:pt x="90995" y="292"/>
                  </a:lnTo>
                  <a:lnTo>
                    <a:pt x="91300" y="177"/>
                  </a:lnTo>
                  <a:close/>
                </a:path>
                <a:path w="116839" h="6350">
                  <a:moveTo>
                    <a:pt x="93167" y="1447"/>
                  </a:moveTo>
                  <a:lnTo>
                    <a:pt x="92837" y="990"/>
                  </a:lnTo>
                  <a:lnTo>
                    <a:pt x="93014" y="965"/>
                  </a:lnTo>
                  <a:lnTo>
                    <a:pt x="93103" y="520"/>
                  </a:lnTo>
                  <a:lnTo>
                    <a:pt x="93027" y="901"/>
                  </a:lnTo>
                  <a:lnTo>
                    <a:pt x="92659" y="889"/>
                  </a:lnTo>
                  <a:lnTo>
                    <a:pt x="92468" y="901"/>
                  </a:lnTo>
                  <a:lnTo>
                    <a:pt x="92456" y="533"/>
                  </a:lnTo>
                  <a:lnTo>
                    <a:pt x="92875" y="520"/>
                  </a:lnTo>
                  <a:lnTo>
                    <a:pt x="93014" y="533"/>
                  </a:lnTo>
                  <a:lnTo>
                    <a:pt x="93027" y="901"/>
                  </a:lnTo>
                  <a:lnTo>
                    <a:pt x="93027" y="469"/>
                  </a:lnTo>
                  <a:lnTo>
                    <a:pt x="92329" y="444"/>
                  </a:lnTo>
                  <a:lnTo>
                    <a:pt x="92354" y="1473"/>
                  </a:lnTo>
                  <a:lnTo>
                    <a:pt x="92481" y="1473"/>
                  </a:lnTo>
                  <a:lnTo>
                    <a:pt x="92468" y="990"/>
                  </a:lnTo>
                  <a:lnTo>
                    <a:pt x="92697" y="990"/>
                  </a:lnTo>
                  <a:lnTo>
                    <a:pt x="93014" y="1447"/>
                  </a:lnTo>
                  <a:lnTo>
                    <a:pt x="93167" y="1447"/>
                  </a:lnTo>
                  <a:close/>
                </a:path>
                <a:path w="116839" h="6350">
                  <a:moveTo>
                    <a:pt x="93586" y="406"/>
                  </a:moveTo>
                  <a:lnTo>
                    <a:pt x="93408" y="241"/>
                  </a:lnTo>
                  <a:lnTo>
                    <a:pt x="93408" y="406"/>
                  </a:lnTo>
                  <a:lnTo>
                    <a:pt x="93408" y="1485"/>
                  </a:lnTo>
                  <a:lnTo>
                    <a:pt x="93167" y="1752"/>
                  </a:lnTo>
                  <a:lnTo>
                    <a:pt x="92265" y="1778"/>
                  </a:lnTo>
                  <a:lnTo>
                    <a:pt x="91948" y="1485"/>
                  </a:lnTo>
                  <a:lnTo>
                    <a:pt x="91960" y="406"/>
                  </a:lnTo>
                  <a:lnTo>
                    <a:pt x="92202" y="152"/>
                  </a:lnTo>
                  <a:lnTo>
                    <a:pt x="93103" y="114"/>
                  </a:lnTo>
                  <a:lnTo>
                    <a:pt x="93408" y="406"/>
                  </a:lnTo>
                  <a:lnTo>
                    <a:pt x="93408" y="241"/>
                  </a:lnTo>
                  <a:lnTo>
                    <a:pt x="93281" y="114"/>
                  </a:lnTo>
                  <a:lnTo>
                    <a:pt x="92138" y="38"/>
                  </a:lnTo>
                  <a:lnTo>
                    <a:pt x="91795" y="406"/>
                  </a:lnTo>
                  <a:lnTo>
                    <a:pt x="91770" y="1485"/>
                  </a:lnTo>
                  <a:lnTo>
                    <a:pt x="92202" y="1892"/>
                  </a:lnTo>
                  <a:lnTo>
                    <a:pt x="93230" y="1854"/>
                  </a:lnTo>
                  <a:lnTo>
                    <a:pt x="93560" y="1485"/>
                  </a:lnTo>
                  <a:lnTo>
                    <a:pt x="93586" y="406"/>
                  </a:lnTo>
                  <a:close/>
                </a:path>
                <a:path w="116839" h="6350">
                  <a:moveTo>
                    <a:pt x="116268" y="1498"/>
                  </a:moveTo>
                  <a:lnTo>
                    <a:pt x="115938" y="1041"/>
                  </a:lnTo>
                  <a:lnTo>
                    <a:pt x="116116" y="1028"/>
                  </a:lnTo>
                  <a:lnTo>
                    <a:pt x="116205" y="571"/>
                  </a:lnTo>
                  <a:lnTo>
                    <a:pt x="116128" y="952"/>
                  </a:lnTo>
                  <a:lnTo>
                    <a:pt x="115760" y="939"/>
                  </a:lnTo>
                  <a:lnTo>
                    <a:pt x="115570" y="952"/>
                  </a:lnTo>
                  <a:lnTo>
                    <a:pt x="115557" y="584"/>
                  </a:lnTo>
                  <a:lnTo>
                    <a:pt x="115976" y="571"/>
                  </a:lnTo>
                  <a:lnTo>
                    <a:pt x="116116" y="584"/>
                  </a:lnTo>
                  <a:lnTo>
                    <a:pt x="116128" y="952"/>
                  </a:lnTo>
                  <a:lnTo>
                    <a:pt x="116128" y="533"/>
                  </a:lnTo>
                  <a:lnTo>
                    <a:pt x="115963" y="469"/>
                  </a:lnTo>
                  <a:lnTo>
                    <a:pt x="115417" y="495"/>
                  </a:lnTo>
                  <a:lnTo>
                    <a:pt x="115455" y="1524"/>
                  </a:lnTo>
                  <a:lnTo>
                    <a:pt x="115582" y="1524"/>
                  </a:lnTo>
                  <a:lnTo>
                    <a:pt x="115570" y="1041"/>
                  </a:lnTo>
                  <a:lnTo>
                    <a:pt x="115798" y="1041"/>
                  </a:lnTo>
                  <a:lnTo>
                    <a:pt x="116116" y="1498"/>
                  </a:lnTo>
                  <a:lnTo>
                    <a:pt x="116268" y="1498"/>
                  </a:lnTo>
                  <a:close/>
                </a:path>
                <a:path w="116839" h="6350">
                  <a:moveTo>
                    <a:pt x="116687" y="457"/>
                  </a:moveTo>
                  <a:lnTo>
                    <a:pt x="116509" y="292"/>
                  </a:lnTo>
                  <a:lnTo>
                    <a:pt x="116509" y="457"/>
                  </a:lnTo>
                  <a:lnTo>
                    <a:pt x="116497" y="1549"/>
                  </a:lnTo>
                  <a:lnTo>
                    <a:pt x="116268" y="1803"/>
                  </a:lnTo>
                  <a:lnTo>
                    <a:pt x="115366" y="1828"/>
                  </a:lnTo>
                  <a:lnTo>
                    <a:pt x="115062" y="1549"/>
                  </a:lnTo>
                  <a:lnTo>
                    <a:pt x="115062" y="457"/>
                  </a:lnTo>
                  <a:lnTo>
                    <a:pt x="115303" y="203"/>
                  </a:lnTo>
                  <a:lnTo>
                    <a:pt x="116205" y="177"/>
                  </a:lnTo>
                  <a:lnTo>
                    <a:pt x="116509" y="457"/>
                  </a:lnTo>
                  <a:lnTo>
                    <a:pt x="116509" y="292"/>
                  </a:lnTo>
                  <a:lnTo>
                    <a:pt x="116268" y="50"/>
                  </a:lnTo>
                  <a:lnTo>
                    <a:pt x="115239" y="88"/>
                  </a:lnTo>
                  <a:lnTo>
                    <a:pt x="114896" y="457"/>
                  </a:lnTo>
                  <a:lnTo>
                    <a:pt x="114871" y="1549"/>
                  </a:lnTo>
                  <a:lnTo>
                    <a:pt x="115303" y="1943"/>
                  </a:lnTo>
                  <a:lnTo>
                    <a:pt x="116332" y="1905"/>
                  </a:lnTo>
                  <a:lnTo>
                    <a:pt x="116662" y="1549"/>
                  </a:lnTo>
                  <a:lnTo>
                    <a:pt x="116687" y="457"/>
                  </a:lnTo>
                  <a:close/>
                </a:path>
              </a:pathLst>
            </a:custGeom>
            <a:solidFill>
              <a:srgbClr val="FFFFFF"/>
            </a:solidFill>
          </p:spPr>
          <p:txBody>
            <a:bodyPr wrap="square" lIns="0" tIns="0" rIns="0" bIns="0" rtlCol="0"/>
            <a:lstStyle/>
            <a:p>
              <a:endParaRPr sz="1227"/>
            </a:p>
          </p:txBody>
        </p:sp>
        <p:sp>
          <p:nvSpPr>
            <p:cNvPr id="188" name="object 188"/>
            <p:cNvSpPr/>
            <p:nvPr/>
          </p:nvSpPr>
          <p:spPr>
            <a:xfrm>
              <a:off x="2114936" y="502901"/>
              <a:ext cx="151130" cy="5715"/>
            </a:xfrm>
            <a:custGeom>
              <a:avLst/>
              <a:gdLst/>
              <a:ahLst/>
              <a:cxnLst/>
              <a:rect l="l" t="t" r="r" b="b"/>
              <a:pathLst>
                <a:path w="151130" h="5715">
                  <a:moveTo>
                    <a:pt x="0" y="5257"/>
                  </a:moveTo>
                  <a:lnTo>
                    <a:pt x="150604" y="0"/>
                  </a:lnTo>
                </a:path>
              </a:pathLst>
            </a:custGeom>
            <a:ln w="3175">
              <a:solidFill>
                <a:srgbClr val="FFFFFF"/>
              </a:solidFill>
            </a:ln>
          </p:spPr>
          <p:txBody>
            <a:bodyPr wrap="square" lIns="0" tIns="0" rIns="0" bIns="0" rtlCol="0"/>
            <a:lstStyle/>
            <a:p>
              <a:endParaRPr sz="1227"/>
            </a:p>
          </p:txBody>
        </p:sp>
        <p:sp>
          <p:nvSpPr>
            <p:cNvPr id="189" name="object 189"/>
            <p:cNvSpPr/>
            <p:nvPr/>
          </p:nvSpPr>
          <p:spPr>
            <a:xfrm>
              <a:off x="2114727" y="488505"/>
              <a:ext cx="99695" cy="15875"/>
            </a:xfrm>
            <a:custGeom>
              <a:avLst/>
              <a:gdLst/>
              <a:ahLst/>
              <a:cxnLst/>
              <a:rect l="l" t="t" r="r" b="b"/>
              <a:pathLst>
                <a:path w="99694" h="15875">
                  <a:moveTo>
                    <a:pt x="4724" y="13423"/>
                  </a:moveTo>
                  <a:lnTo>
                    <a:pt x="3238" y="13246"/>
                  </a:lnTo>
                  <a:lnTo>
                    <a:pt x="3200" y="13017"/>
                  </a:lnTo>
                  <a:lnTo>
                    <a:pt x="2870" y="3695"/>
                  </a:lnTo>
                  <a:lnTo>
                    <a:pt x="2895" y="3416"/>
                  </a:lnTo>
                  <a:lnTo>
                    <a:pt x="4267" y="3263"/>
                  </a:lnTo>
                  <a:lnTo>
                    <a:pt x="4318" y="2895"/>
                  </a:lnTo>
                  <a:lnTo>
                    <a:pt x="2844" y="2946"/>
                  </a:lnTo>
                  <a:lnTo>
                    <a:pt x="1498" y="2997"/>
                  </a:lnTo>
                  <a:lnTo>
                    <a:pt x="114" y="2997"/>
                  </a:lnTo>
                  <a:lnTo>
                    <a:pt x="0" y="3340"/>
                  </a:lnTo>
                  <a:lnTo>
                    <a:pt x="1485" y="3467"/>
                  </a:lnTo>
                  <a:lnTo>
                    <a:pt x="1524" y="3746"/>
                  </a:lnTo>
                  <a:lnTo>
                    <a:pt x="1587" y="5486"/>
                  </a:lnTo>
                  <a:lnTo>
                    <a:pt x="1854" y="13055"/>
                  </a:lnTo>
                  <a:lnTo>
                    <a:pt x="1828" y="13296"/>
                  </a:lnTo>
                  <a:lnTo>
                    <a:pt x="457" y="13500"/>
                  </a:lnTo>
                  <a:lnTo>
                    <a:pt x="406" y="13868"/>
                  </a:lnTo>
                  <a:lnTo>
                    <a:pt x="1879" y="13817"/>
                  </a:lnTo>
                  <a:lnTo>
                    <a:pt x="3225" y="13766"/>
                  </a:lnTo>
                  <a:lnTo>
                    <a:pt x="4597" y="13766"/>
                  </a:lnTo>
                  <a:lnTo>
                    <a:pt x="4724" y="13423"/>
                  </a:lnTo>
                  <a:close/>
                </a:path>
                <a:path w="99694" h="15875">
                  <a:moveTo>
                    <a:pt x="8991" y="13284"/>
                  </a:moveTo>
                  <a:lnTo>
                    <a:pt x="7886" y="13106"/>
                  </a:lnTo>
                  <a:lnTo>
                    <a:pt x="7848" y="12941"/>
                  </a:lnTo>
                  <a:lnTo>
                    <a:pt x="7810" y="11760"/>
                  </a:lnTo>
                  <a:lnTo>
                    <a:pt x="7518" y="3289"/>
                  </a:lnTo>
                  <a:lnTo>
                    <a:pt x="7518" y="1968"/>
                  </a:lnTo>
                  <a:lnTo>
                    <a:pt x="7353" y="1879"/>
                  </a:lnTo>
                  <a:lnTo>
                    <a:pt x="6769" y="2209"/>
                  </a:lnTo>
                  <a:lnTo>
                    <a:pt x="5600" y="2628"/>
                  </a:lnTo>
                  <a:lnTo>
                    <a:pt x="5524" y="2908"/>
                  </a:lnTo>
                  <a:lnTo>
                    <a:pt x="6286" y="3327"/>
                  </a:lnTo>
                  <a:lnTo>
                    <a:pt x="6642" y="12979"/>
                  </a:lnTo>
                  <a:lnTo>
                    <a:pt x="6629" y="13144"/>
                  </a:lnTo>
                  <a:lnTo>
                    <a:pt x="5651" y="13309"/>
                  </a:lnTo>
                  <a:lnTo>
                    <a:pt x="5575" y="13677"/>
                  </a:lnTo>
                  <a:lnTo>
                    <a:pt x="6680" y="13639"/>
                  </a:lnTo>
                  <a:lnTo>
                    <a:pt x="7848" y="13601"/>
                  </a:lnTo>
                  <a:lnTo>
                    <a:pt x="8864" y="13614"/>
                  </a:lnTo>
                  <a:lnTo>
                    <a:pt x="8991" y="13284"/>
                  </a:lnTo>
                  <a:close/>
                </a:path>
                <a:path w="99694" h="15875">
                  <a:moveTo>
                    <a:pt x="13042" y="13144"/>
                  </a:moveTo>
                  <a:lnTo>
                    <a:pt x="11938" y="12966"/>
                  </a:lnTo>
                  <a:lnTo>
                    <a:pt x="11899" y="12801"/>
                  </a:lnTo>
                  <a:lnTo>
                    <a:pt x="11861" y="11620"/>
                  </a:lnTo>
                  <a:lnTo>
                    <a:pt x="11569" y="3149"/>
                  </a:lnTo>
                  <a:lnTo>
                    <a:pt x="11569" y="1828"/>
                  </a:lnTo>
                  <a:lnTo>
                    <a:pt x="11404" y="1739"/>
                  </a:lnTo>
                  <a:lnTo>
                    <a:pt x="10820" y="2070"/>
                  </a:lnTo>
                  <a:lnTo>
                    <a:pt x="9652" y="2489"/>
                  </a:lnTo>
                  <a:lnTo>
                    <a:pt x="9575" y="2768"/>
                  </a:lnTo>
                  <a:lnTo>
                    <a:pt x="10337" y="3187"/>
                  </a:lnTo>
                  <a:lnTo>
                    <a:pt x="10693" y="12839"/>
                  </a:lnTo>
                  <a:lnTo>
                    <a:pt x="10680" y="13004"/>
                  </a:lnTo>
                  <a:lnTo>
                    <a:pt x="9702" y="13169"/>
                  </a:lnTo>
                  <a:lnTo>
                    <a:pt x="9626" y="13538"/>
                  </a:lnTo>
                  <a:lnTo>
                    <a:pt x="9753" y="13589"/>
                  </a:lnTo>
                  <a:lnTo>
                    <a:pt x="10731" y="13500"/>
                  </a:lnTo>
                  <a:lnTo>
                    <a:pt x="11899" y="13462"/>
                  </a:lnTo>
                  <a:lnTo>
                    <a:pt x="12915" y="13474"/>
                  </a:lnTo>
                  <a:lnTo>
                    <a:pt x="13042" y="13144"/>
                  </a:lnTo>
                  <a:close/>
                </a:path>
                <a:path w="99694" h="15875">
                  <a:moveTo>
                    <a:pt x="15989" y="4508"/>
                  </a:moveTo>
                  <a:lnTo>
                    <a:pt x="15951" y="3467"/>
                  </a:lnTo>
                  <a:lnTo>
                    <a:pt x="15608" y="3086"/>
                  </a:lnTo>
                  <a:lnTo>
                    <a:pt x="14617" y="3111"/>
                  </a:lnTo>
                  <a:lnTo>
                    <a:pt x="14249" y="3467"/>
                  </a:lnTo>
                  <a:lnTo>
                    <a:pt x="14312" y="4508"/>
                  </a:lnTo>
                  <a:lnTo>
                    <a:pt x="14617" y="4826"/>
                  </a:lnTo>
                  <a:lnTo>
                    <a:pt x="15582" y="4787"/>
                  </a:lnTo>
                  <a:lnTo>
                    <a:pt x="15989" y="4508"/>
                  </a:lnTo>
                  <a:close/>
                </a:path>
                <a:path w="99694" h="15875">
                  <a:moveTo>
                    <a:pt x="17221" y="12992"/>
                  </a:moveTo>
                  <a:lnTo>
                    <a:pt x="17094" y="12915"/>
                  </a:lnTo>
                  <a:lnTo>
                    <a:pt x="16154" y="12814"/>
                  </a:lnTo>
                  <a:lnTo>
                    <a:pt x="16116" y="12649"/>
                  </a:lnTo>
                  <a:lnTo>
                    <a:pt x="15887" y="6388"/>
                  </a:lnTo>
                  <a:lnTo>
                    <a:pt x="15430" y="6654"/>
                  </a:lnTo>
                  <a:lnTo>
                    <a:pt x="14516" y="7112"/>
                  </a:lnTo>
                  <a:lnTo>
                    <a:pt x="14058" y="7302"/>
                  </a:lnTo>
                  <a:lnTo>
                    <a:pt x="14135" y="7556"/>
                  </a:lnTo>
                  <a:lnTo>
                    <a:pt x="14744" y="7924"/>
                  </a:lnTo>
                  <a:lnTo>
                    <a:pt x="14897" y="12865"/>
                  </a:lnTo>
                  <a:lnTo>
                    <a:pt x="13957" y="13017"/>
                  </a:lnTo>
                  <a:lnTo>
                    <a:pt x="13868" y="13309"/>
                  </a:lnTo>
                  <a:lnTo>
                    <a:pt x="13995" y="13436"/>
                  </a:lnTo>
                  <a:lnTo>
                    <a:pt x="14947" y="13347"/>
                  </a:lnTo>
                  <a:lnTo>
                    <a:pt x="16586" y="13309"/>
                  </a:lnTo>
                  <a:lnTo>
                    <a:pt x="17081" y="13322"/>
                  </a:lnTo>
                  <a:lnTo>
                    <a:pt x="17221" y="12992"/>
                  </a:lnTo>
                  <a:close/>
                </a:path>
                <a:path w="99694" h="15875">
                  <a:moveTo>
                    <a:pt x="25831" y="12687"/>
                  </a:moveTo>
                  <a:lnTo>
                    <a:pt x="24765" y="12509"/>
                  </a:lnTo>
                  <a:lnTo>
                    <a:pt x="24726" y="12344"/>
                  </a:lnTo>
                  <a:lnTo>
                    <a:pt x="24676" y="11176"/>
                  </a:lnTo>
                  <a:lnTo>
                    <a:pt x="24549" y="7251"/>
                  </a:lnTo>
                  <a:lnTo>
                    <a:pt x="23952" y="6337"/>
                  </a:lnTo>
                  <a:lnTo>
                    <a:pt x="21755" y="6413"/>
                  </a:lnTo>
                  <a:lnTo>
                    <a:pt x="21005" y="6845"/>
                  </a:lnTo>
                  <a:lnTo>
                    <a:pt x="20332" y="7302"/>
                  </a:lnTo>
                  <a:lnTo>
                    <a:pt x="20142" y="7226"/>
                  </a:lnTo>
                  <a:lnTo>
                    <a:pt x="20129" y="6731"/>
                  </a:lnTo>
                  <a:lnTo>
                    <a:pt x="20142" y="6350"/>
                  </a:lnTo>
                  <a:lnTo>
                    <a:pt x="19964" y="6248"/>
                  </a:lnTo>
                  <a:lnTo>
                    <a:pt x="19646" y="6502"/>
                  </a:lnTo>
                  <a:lnTo>
                    <a:pt x="18719" y="6959"/>
                  </a:lnTo>
                  <a:lnTo>
                    <a:pt x="18351" y="7112"/>
                  </a:lnTo>
                  <a:lnTo>
                    <a:pt x="18275" y="7340"/>
                  </a:lnTo>
                  <a:lnTo>
                    <a:pt x="18948" y="7772"/>
                  </a:lnTo>
                  <a:lnTo>
                    <a:pt x="18973" y="8496"/>
                  </a:lnTo>
                  <a:lnTo>
                    <a:pt x="19113" y="12547"/>
                  </a:lnTo>
                  <a:lnTo>
                    <a:pt x="19100" y="12712"/>
                  </a:lnTo>
                  <a:lnTo>
                    <a:pt x="18161" y="12877"/>
                  </a:lnTo>
                  <a:lnTo>
                    <a:pt x="18084" y="13233"/>
                  </a:lnTo>
                  <a:lnTo>
                    <a:pt x="18211" y="13284"/>
                  </a:lnTo>
                  <a:lnTo>
                    <a:pt x="18656" y="13233"/>
                  </a:lnTo>
                  <a:lnTo>
                    <a:pt x="20320" y="13157"/>
                  </a:lnTo>
                  <a:lnTo>
                    <a:pt x="20789" y="13157"/>
                  </a:lnTo>
                  <a:lnTo>
                    <a:pt x="21234" y="13182"/>
                  </a:lnTo>
                  <a:lnTo>
                    <a:pt x="21374" y="12839"/>
                  </a:lnTo>
                  <a:lnTo>
                    <a:pt x="20370" y="12649"/>
                  </a:lnTo>
                  <a:lnTo>
                    <a:pt x="20332" y="12509"/>
                  </a:lnTo>
                  <a:lnTo>
                    <a:pt x="20281" y="11328"/>
                  </a:lnTo>
                  <a:lnTo>
                    <a:pt x="20205" y="8813"/>
                  </a:lnTo>
                  <a:lnTo>
                    <a:pt x="20180" y="8343"/>
                  </a:lnTo>
                  <a:lnTo>
                    <a:pt x="20205" y="8115"/>
                  </a:lnTo>
                  <a:lnTo>
                    <a:pt x="20624" y="7505"/>
                  </a:lnTo>
                  <a:lnTo>
                    <a:pt x="21158" y="7226"/>
                  </a:lnTo>
                  <a:lnTo>
                    <a:pt x="22898" y="7162"/>
                  </a:lnTo>
                  <a:lnTo>
                    <a:pt x="23355" y="7835"/>
                  </a:lnTo>
                  <a:lnTo>
                    <a:pt x="23507" y="12395"/>
                  </a:lnTo>
                  <a:lnTo>
                    <a:pt x="23495" y="12534"/>
                  </a:lnTo>
                  <a:lnTo>
                    <a:pt x="22580" y="12725"/>
                  </a:lnTo>
                  <a:lnTo>
                    <a:pt x="22517" y="13081"/>
                  </a:lnTo>
                  <a:lnTo>
                    <a:pt x="23075" y="13081"/>
                  </a:lnTo>
                  <a:lnTo>
                    <a:pt x="23571" y="13042"/>
                  </a:lnTo>
                  <a:lnTo>
                    <a:pt x="24726" y="13004"/>
                  </a:lnTo>
                  <a:lnTo>
                    <a:pt x="25692" y="13017"/>
                  </a:lnTo>
                  <a:lnTo>
                    <a:pt x="25831" y="12687"/>
                  </a:lnTo>
                  <a:close/>
                </a:path>
                <a:path w="99694" h="15875">
                  <a:moveTo>
                    <a:pt x="33489" y="11455"/>
                  </a:moveTo>
                  <a:lnTo>
                    <a:pt x="33350" y="7391"/>
                  </a:lnTo>
                  <a:lnTo>
                    <a:pt x="32397" y="6578"/>
                  </a:lnTo>
                  <a:lnTo>
                    <a:pt x="31965" y="6210"/>
                  </a:lnTo>
                  <a:lnTo>
                    <a:pt x="31965" y="8331"/>
                  </a:lnTo>
                  <a:lnTo>
                    <a:pt x="31940" y="11455"/>
                  </a:lnTo>
                  <a:lnTo>
                    <a:pt x="31673" y="12509"/>
                  </a:lnTo>
                  <a:lnTo>
                    <a:pt x="28790" y="12611"/>
                  </a:lnTo>
                  <a:lnTo>
                    <a:pt x="28054" y="11023"/>
                  </a:lnTo>
                  <a:lnTo>
                    <a:pt x="27940" y="7721"/>
                  </a:lnTo>
                  <a:lnTo>
                    <a:pt x="28714" y="6667"/>
                  </a:lnTo>
                  <a:lnTo>
                    <a:pt x="31356" y="6578"/>
                  </a:lnTo>
                  <a:lnTo>
                    <a:pt x="31965" y="8331"/>
                  </a:lnTo>
                  <a:lnTo>
                    <a:pt x="31965" y="6210"/>
                  </a:lnTo>
                  <a:lnTo>
                    <a:pt x="31813" y="6070"/>
                  </a:lnTo>
                  <a:lnTo>
                    <a:pt x="28041" y="6197"/>
                  </a:lnTo>
                  <a:lnTo>
                    <a:pt x="26543" y="7721"/>
                  </a:lnTo>
                  <a:lnTo>
                    <a:pt x="26670" y="11849"/>
                  </a:lnTo>
                  <a:lnTo>
                    <a:pt x="28194" y="13119"/>
                  </a:lnTo>
                  <a:lnTo>
                    <a:pt x="32131" y="12979"/>
                  </a:lnTo>
                  <a:lnTo>
                    <a:pt x="32461" y="12611"/>
                  </a:lnTo>
                  <a:lnTo>
                    <a:pt x="33489" y="11455"/>
                  </a:lnTo>
                  <a:close/>
                </a:path>
                <a:path w="99694" h="15875">
                  <a:moveTo>
                    <a:pt x="36766" y="3797"/>
                  </a:moveTo>
                  <a:lnTo>
                    <a:pt x="36728" y="2743"/>
                  </a:lnTo>
                  <a:lnTo>
                    <a:pt x="36385" y="2362"/>
                  </a:lnTo>
                  <a:lnTo>
                    <a:pt x="35394" y="2387"/>
                  </a:lnTo>
                  <a:lnTo>
                    <a:pt x="35026" y="2743"/>
                  </a:lnTo>
                  <a:lnTo>
                    <a:pt x="35115" y="3797"/>
                  </a:lnTo>
                  <a:lnTo>
                    <a:pt x="35394" y="4102"/>
                  </a:lnTo>
                  <a:lnTo>
                    <a:pt x="36360" y="4064"/>
                  </a:lnTo>
                  <a:lnTo>
                    <a:pt x="36766" y="3797"/>
                  </a:lnTo>
                  <a:close/>
                </a:path>
                <a:path w="99694" h="15875">
                  <a:moveTo>
                    <a:pt x="37998" y="12268"/>
                  </a:moveTo>
                  <a:lnTo>
                    <a:pt x="37871" y="12192"/>
                  </a:lnTo>
                  <a:lnTo>
                    <a:pt x="36931" y="12090"/>
                  </a:lnTo>
                  <a:lnTo>
                    <a:pt x="36893" y="11925"/>
                  </a:lnTo>
                  <a:lnTo>
                    <a:pt x="36664" y="5664"/>
                  </a:lnTo>
                  <a:lnTo>
                    <a:pt x="36207" y="5930"/>
                  </a:lnTo>
                  <a:lnTo>
                    <a:pt x="35293" y="6388"/>
                  </a:lnTo>
                  <a:lnTo>
                    <a:pt x="34836" y="6578"/>
                  </a:lnTo>
                  <a:lnTo>
                    <a:pt x="34912" y="6832"/>
                  </a:lnTo>
                  <a:lnTo>
                    <a:pt x="35521" y="7200"/>
                  </a:lnTo>
                  <a:lnTo>
                    <a:pt x="35674" y="12141"/>
                  </a:lnTo>
                  <a:lnTo>
                    <a:pt x="34721" y="12293"/>
                  </a:lnTo>
                  <a:lnTo>
                    <a:pt x="34645" y="12585"/>
                  </a:lnTo>
                  <a:lnTo>
                    <a:pt x="34772" y="12712"/>
                  </a:lnTo>
                  <a:lnTo>
                    <a:pt x="35725" y="12623"/>
                  </a:lnTo>
                  <a:lnTo>
                    <a:pt x="37363" y="12585"/>
                  </a:lnTo>
                  <a:lnTo>
                    <a:pt x="37858" y="12598"/>
                  </a:lnTo>
                  <a:lnTo>
                    <a:pt x="37998" y="12268"/>
                  </a:lnTo>
                  <a:close/>
                </a:path>
                <a:path w="99694" h="15875">
                  <a:moveTo>
                    <a:pt x="43103" y="11976"/>
                  </a:moveTo>
                  <a:lnTo>
                    <a:pt x="40017" y="7924"/>
                  </a:lnTo>
                  <a:lnTo>
                    <a:pt x="40005" y="7251"/>
                  </a:lnTo>
                  <a:lnTo>
                    <a:pt x="39979" y="6667"/>
                  </a:lnTo>
                  <a:lnTo>
                    <a:pt x="40373" y="6235"/>
                  </a:lnTo>
                  <a:lnTo>
                    <a:pt x="41681" y="6197"/>
                  </a:lnTo>
                  <a:lnTo>
                    <a:pt x="42202" y="6654"/>
                  </a:lnTo>
                  <a:lnTo>
                    <a:pt x="42494" y="7366"/>
                  </a:lnTo>
                  <a:lnTo>
                    <a:pt x="42837" y="7416"/>
                  </a:lnTo>
                  <a:lnTo>
                    <a:pt x="42875" y="6858"/>
                  </a:lnTo>
                  <a:lnTo>
                    <a:pt x="42748" y="6337"/>
                  </a:lnTo>
                  <a:lnTo>
                    <a:pt x="42583" y="5981"/>
                  </a:lnTo>
                  <a:lnTo>
                    <a:pt x="42430" y="5854"/>
                  </a:lnTo>
                  <a:lnTo>
                    <a:pt x="41821" y="5715"/>
                  </a:lnTo>
                  <a:lnTo>
                    <a:pt x="39890" y="5778"/>
                  </a:lnTo>
                  <a:lnTo>
                    <a:pt x="38925" y="6489"/>
                  </a:lnTo>
                  <a:lnTo>
                    <a:pt x="39001" y="8585"/>
                  </a:lnTo>
                  <a:lnTo>
                    <a:pt x="39687" y="9131"/>
                  </a:lnTo>
                  <a:lnTo>
                    <a:pt x="40665" y="9639"/>
                  </a:lnTo>
                  <a:lnTo>
                    <a:pt x="41948" y="10350"/>
                  </a:lnTo>
                  <a:lnTo>
                    <a:pt x="41998" y="11811"/>
                  </a:lnTo>
                  <a:lnTo>
                    <a:pt x="41503" y="12179"/>
                  </a:lnTo>
                  <a:lnTo>
                    <a:pt x="40906" y="12192"/>
                  </a:lnTo>
                  <a:lnTo>
                    <a:pt x="39979" y="12230"/>
                  </a:lnTo>
                  <a:lnTo>
                    <a:pt x="39420" y="11455"/>
                  </a:lnTo>
                  <a:lnTo>
                    <a:pt x="39116" y="10566"/>
                  </a:lnTo>
                  <a:lnTo>
                    <a:pt x="38811" y="10490"/>
                  </a:lnTo>
                  <a:lnTo>
                    <a:pt x="38722" y="11137"/>
                  </a:lnTo>
                  <a:lnTo>
                    <a:pt x="38849" y="11938"/>
                  </a:lnTo>
                  <a:lnTo>
                    <a:pt x="38989" y="12242"/>
                  </a:lnTo>
                  <a:lnTo>
                    <a:pt x="39420" y="12560"/>
                  </a:lnTo>
                  <a:lnTo>
                    <a:pt x="39992" y="12700"/>
                  </a:lnTo>
                  <a:lnTo>
                    <a:pt x="41973" y="12636"/>
                  </a:lnTo>
                  <a:lnTo>
                    <a:pt x="43103" y="11976"/>
                  </a:lnTo>
                  <a:close/>
                </a:path>
                <a:path w="99694" h="15875">
                  <a:moveTo>
                    <a:pt x="58712" y="9296"/>
                  </a:moveTo>
                  <a:lnTo>
                    <a:pt x="58394" y="9169"/>
                  </a:lnTo>
                  <a:lnTo>
                    <a:pt x="57937" y="10236"/>
                  </a:lnTo>
                  <a:lnTo>
                    <a:pt x="57048" y="11645"/>
                  </a:lnTo>
                  <a:lnTo>
                    <a:pt x="52247" y="11811"/>
                  </a:lnTo>
                  <a:lnTo>
                    <a:pt x="49999" y="9982"/>
                  </a:lnTo>
                  <a:lnTo>
                    <a:pt x="49758" y="3149"/>
                  </a:lnTo>
                  <a:lnTo>
                    <a:pt x="51841" y="1485"/>
                  </a:lnTo>
                  <a:lnTo>
                    <a:pt x="56730" y="1308"/>
                  </a:lnTo>
                  <a:lnTo>
                    <a:pt x="57505" y="2565"/>
                  </a:lnTo>
                  <a:lnTo>
                    <a:pt x="57797" y="3670"/>
                  </a:lnTo>
                  <a:lnTo>
                    <a:pt x="58153" y="3733"/>
                  </a:lnTo>
                  <a:lnTo>
                    <a:pt x="58064" y="2628"/>
                  </a:lnTo>
                  <a:lnTo>
                    <a:pt x="57950" y="1600"/>
                  </a:lnTo>
                  <a:lnTo>
                    <a:pt x="57924" y="1219"/>
                  </a:lnTo>
                  <a:lnTo>
                    <a:pt x="57772" y="1244"/>
                  </a:lnTo>
                  <a:lnTo>
                    <a:pt x="56680" y="977"/>
                  </a:lnTo>
                  <a:lnTo>
                    <a:pt x="55422" y="850"/>
                  </a:lnTo>
                  <a:lnTo>
                    <a:pt x="52832" y="939"/>
                  </a:lnTo>
                  <a:lnTo>
                    <a:pt x="51333" y="1447"/>
                  </a:lnTo>
                  <a:lnTo>
                    <a:pt x="50165" y="2425"/>
                  </a:lnTo>
                  <a:lnTo>
                    <a:pt x="48958" y="3441"/>
                  </a:lnTo>
                  <a:lnTo>
                    <a:pt x="48183" y="5016"/>
                  </a:lnTo>
                  <a:lnTo>
                    <a:pt x="48323" y="8953"/>
                  </a:lnTo>
                  <a:lnTo>
                    <a:pt x="49390" y="10414"/>
                  </a:lnTo>
                  <a:lnTo>
                    <a:pt x="51955" y="12026"/>
                  </a:lnTo>
                  <a:lnTo>
                    <a:pt x="53378" y="12280"/>
                  </a:lnTo>
                  <a:lnTo>
                    <a:pt x="55905" y="12192"/>
                  </a:lnTo>
                  <a:lnTo>
                    <a:pt x="57073" y="11899"/>
                  </a:lnTo>
                  <a:lnTo>
                    <a:pt x="57810" y="11607"/>
                  </a:lnTo>
                  <a:lnTo>
                    <a:pt x="58000" y="11582"/>
                  </a:lnTo>
                  <a:lnTo>
                    <a:pt x="58242" y="11252"/>
                  </a:lnTo>
                  <a:lnTo>
                    <a:pt x="58623" y="10160"/>
                  </a:lnTo>
                  <a:lnTo>
                    <a:pt x="58712" y="9296"/>
                  </a:lnTo>
                  <a:close/>
                </a:path>
                <a:path w="99694" h="15875">
                  <a:moveTo>
                    <a:pt x="67233" y="11569"/>
                  </a:moveTo>
                  <a:lnTo>
                    <a:pt x="67221" y="11163"/>
                  </a:lnTo>
                  <a:lnTo>
                    <a:pt x="66179" y="11087"/>
                  </a:lnTo>
                  <a:lnTo>
                    <a:pt x="66141" y="10909"/>
                  </a:lnTo>
                  <a:lnTo>
                    <a:pt x="65989" y="6553"/>
                  </a:lnTo>
                  <a:lnTo>
                    <a:pt x="65874" y="5689"/>
                  </a:lnTo>
                  <a:lnTo>
                    <a:pt x="65379" y="4902"/>
                  </a:lnTo>
                  <a:lnTo>
                    <a:pt x="62979" y="4978"/>
                  </a:lnTo>
                  <a:lnTo>
                    <a:pt x="62204" y="5397"/>
                  </a:lnTo>
                  <a:lnTo>
                    <a:pt x="61633" y="5880"/>
                  </a:lnTo>
                  <a:lnTo>
                    <a:pt x="61544" y="4902"/>
                  </a:lnTo>
                  <a:lnTo>
                    <a:pt x="61417" y="88"/>
                  </a:lnTo>
                  <a:lnTo>
                    <a:pt x="61264" y="0"/>
                  </a:lnTo>
                  <a:lnTo>
                    <a:pt x="60667" y="330"/>
                  </a:lnTo>
                  <a:lnTo>
                    <a:pt x="59499" y="749"/>
                  </a:lnTo>
                  <a:lnTo>
                    <a:pt x="59423" y="1028"/>
                  </a:lnTo>
                  <a:lnTo>
                    <a:pt x="60121" y="1409"/>
                  </a:lnTo>
                  <a:lnTo>
                    <a:pt x="60236" y="2514"/>
                  </a:lnTo>
                  <a:lnTo>
                    <a:pt x="60540" y="10909"/>
                  </a:lnTo>
                  <a:lnTo>
                    <a:pt x="60528" y="11290"/>
                  </a:lnTo>
                  <a:lnTo>
                    <a:pt x="59512" y="11442"/>
                  </a:lnTo>
                  <a:lnTo>
                    <a:pt x="59436" y="11734"/>
                  </a:lnTo>
                  <a:lnTo>
                    <a:pt x="59563" y="11849"/>
                  </a:lnTo>
                  <a:lnTo>
                    <a:pt x="60579" y="11760"/>
                  </a:lnTo>
                  <a:lnTo>
                    <a:pt x="62217" y="11722"/>
                  </a:lnTo>
                  <a:lnTo>
                    <a:pt x="62712" y="11734"/>
                  </a:lnTo>
                  <a:lnTo>
                    <a:pt x="62725" y="11328"/>
                  </a:lnTo>
                  <a:lnTo>
                    <a:pt x="61785" y="11226"/>
                  </a:lnTo>
                  <a:lnTo>
                    <a:pt x="61747" y="10909"/>
                  </a:lnTo>
                  <a:lnTo>
                    <a:pt x="61747" y="6375"/>
                  </a:lnTo>
                  <a:lnTo>
                    <a:pt x="62217" y="5956"/>
                  </a:lnTo>
                  <a:lnTo>
                    <a:pt x="62369" y="5880"/>
                  </a:lnTo>
                  <a:lnTo>
                    <a:pt x="62636" y="5740"/>
                  </a:lnTo>
                  <a:lnTo>
                    <a:pt x="64236" y="5689"/>
                  </a:lnTo>
                  <a:lnTo>
                    <a:pt x="64770" y="6375"/>
                  </a:lnTo>
                  <a:lnTo>
                    <a:pt x="64858" y="11112"/>
                  </a:lnTo>
                  <a:lnTo>
                    <a:pt x="63995" y="11277"/>
                  </a:lnTo>
                  <a:lnTo>
                    <a:pt x="63906" y="11569"/>
                  </a:lnTo>
                  <a:lnTo>
                    <a:pt x="64033" y="11696"/>
                  </a:lnTo>
                  <a:lnTo>
                    <a:pt x="64973" y="11607"/>
                  </a:lnTo>
                  <a:lnTo>
                    <a:pt x="66611" y="11569"/>
                  </a:lnTo>
                  <a:lnTo>
                    <a:pt x="67195" y="11582"/>
                  </a:lnTo>
                  <a:close/>
                </a:path>
                <a:path w="99694" h="15875">
                  <a:moveTo>
                    <a:pt x="72758" y="5321"/>
                  </a:moveTo>
                  <a:lnTo>
                    <a:pt x="72161" y="4660"/>
                  </a:lnTo>
                  <a:lnTo>
                    <a:pt x="69786" y="4737"/>
                  </a:lnTo>
                  <a:lnTo>
                    <a:pt x="67970" y="5969"/>
                  </a:lnTo>
                  <a:lnTo>
                    <a:pt x="67983" y="6146"/>
                  </a:lnTo>
                  <a:lnTo>
                    <a:pt x="68097" y="7048"/>
                  </a:lnTo>
                  <a:lnTo>
                    <a:pt x="68478" y="7035"/>
                  </a:lnTo>
                  <a:lnTo>
                    <a:pt x="68922" y="6908"/>
                  </a:lnTo>
                  <a:lnTo>
                    <a:pt x="69291" y="6591"/>
                  </a:lnTo>
                  <a:lnTo>
                    <a:pt x="69316" y="5626"/>
                  </a:lnTo>
                  <a:lnTo>
                    <a:pt x="69875" y="5384"/>
                  </a:lnTo>
                  <a:lnTo>
                    <a:pt x="71348" y="5334"/>
                  </a:lnTo>
                  <a:lnTo>
                    <a:pt x="72758" y="5321"/>
                  </a:lnTo>
                  <a:close/>
                </a:path>
                <a:path w="99694" h="15875">
                  <a:moveTo>
                    <a:pt x="74295" y="10833"/>
                  </a:moveTo>
                  <a:lnTo>
                    <a:pt x="74244" y="10579"/>
                  </a:lnTo>
                  <a:lnTo>
                    <a:pt x="73964" y="10706"/>
                  </a:lnTo>
                  <a:lnTo>
                    <a:pt x="73723" y="10807"/>
                  </a:lnTo>
                  <a:lnTo>
                    <a:pt x="72923" y="10833"/>
                  </a:lnTo>
                  <a:lnTo>
                    <a:pt x="72859" y="10579"/>
                  </a:lnTo>
                  <a:lnTo>
                    <a:pt x="72758" y="8509"/>
                  </a:lnTo>
                  <a:lnTo>
                    <a:pt x="72758" y="5334"/>
                  </a:lnTo>
                  <a:lnTo>
                    <a:pt x="71589" y="5334"/>
                  </a:lnTo>
                  <a:lnTo>
                    <a:pt x="71589" y="10261"/>
                  </a:lnTo>
                  <a:lnTo>
                    <a:pt x="71285" y="10579"/>
                  </a:lnTo>
                  <a:lnTo>
                    <a:pt x="70739" y="10896"/>
                  </a:lnTo>
                  <a:lnTo>
                    <a:pt x="69570" y="10934"/>
                  </a:lnTo>
                  <a:lnTo>
                    <a:pt x="69469" y="10579"/>
                  </a:lnTo>
                  <a:lnTo>
                    <a:pt x="69354" y="10033"/>
                  </a:lnTo>
                  <a:lnTo>
                    <a:pt x="69316" y="9321"/>
                  </a:lnTo>
                  <a:lnTo>
                    <a:pt x="69786" y="9055"/>
                  </a:lnTo>
                  <a:lnTo>
                    <a:pt x="71031" y="8585"/>
                  </a:lnTo>
                  <a:lnTo>
                    <a:pt x="71310" y="8509"/>
                  </a:lnTo>
                  <a:lnTo>
                    <a:pt x="71501" y="8509"/>
                  </a:lnTo>
                  <a:lnTo>
                    <a:pt x="71589" y="10261"/>
                  </a:lnTo>
                  <a:lnTo>
                    <a:pt x="71589" y="5334"/>
                  </a:lnTo>
                  <a:lnTo>
                    <a:pt x="71348" y="5334"/>
                  </a:lnTo>
                  <a:lnTo>
                    <a:pt x="71526" y="5969"/>
                  </a:lnTo>
                  <a:lnTo>
                    <a:pt x="71564" y="7899"/>
                  </a:lnTo>
                  <a:lnTo>
                    <a:pt x="68364" y="9169"/>
                  </a:lnTo>
                  <a:lnTo>
                    <a:pt x="68186" y="9410"/>
                  </a:lnTo>
                  <a:lnTo>
                    <a:pt x="68084" y="10033"/>
                  </a:lnTo>
                  <a:lnTo>
                    <a:pt x="68199" y="10833"/>
                  </a:lnTo>
                  <a:lnTo>
                    <a:pt x="68313" y="11061"/>
                  </a:lnTo>
                  <a:lnTo>
                    <a:pt x="68922" y="11569"/>
                  </a:lnTo>
                  <a:lnTo>
                    <a:pt x="69316" y="11684"/>
                  </a:lnTo>
                  <a:lnTo>
                    <a:pt x="70256" y="11658"/>
                  </a:lnTo>
                  <a:lnTo>
                    <a:pt x="71285" y="11023"/>
                  </a:lnTo>
                  <a:lnTo>
                    <a:pt x="71475" y="10871"/>
                  </a:lnTo>
                  <a:lnTo>
                    <a:pt x="71691" y="10858"/>
                  </a:lnTo>
                  <a:lnTo>
                    <a:pt x="72148" y="11442"/>
                  </a:lnTo>
                  <a:lnTo>
                    <a:pt x="72555" y="11569"/>
                  </a:lnTo>
                  <a:lnTo>
                    <a:pt x="73748" y="11531"/>
                  </a:lnTo>
                  <a:lnTo>
                    <a:pt x="74295" y="10858"/>
                  </a:lnTo>
                  <a:close/>
                </a:path>
                <a:path w="99694" h="15875">
                  <a:moveTo>
                    <a:pt x="81876" y="9601"/>
                  </a:moveTo>
                  <a:lnTo>
                    <a:pt x="81749" y="6172"/>
                  </a:lnTo>
                  <a:lnTo>
                    <a:pt x="81622" y="5537"/>
                  </a:lnTo>
                  <a:lnTo>
                    <a:pt x="81330" y="5181"/>
                  </a:lnTo>
                  <a:lnTo>
                    <a:pt x="80619" y="4356"/>
                  </a:lnTo>
                  <a:lnTo>
                    <a:pt x="77914" y="4457"/>
                  </a:lnTo>
                  <a:lnTo>
                    <a:pt x="76860" y="5194"/>
                  </a:lnTo>
                  <a:lnTo>
                    <a:pt x="76695" y="5270"/>
                  </a:lnTo>
                  <a:lnTo>
                    <a:pt x="79654" y="5181"/>
                  </a:lnTo>
                  <a:lnTo>
                    <a:pt x="80441" y="6489"/>
                  </a:lnTo>
                  <a:lnTo>
                    <a:pt x="80479" y="9601"/>
                  </a:lnTo>
                  <a:lnTo>
                    <a:pt x="79794" y="10782"/>
                  </a:lnTo>
                  <a:lnTo>
                    <a:pt x="78105" y="10833"/>
                  </a:lnTo>
                  <a:lnTo>
                    <a:pt x="77597" y="10744"/>
                  </a:lnTo>
                  <a:lnTo>
                    <a:pt x="77444" y="5270"/>
                  </a:lnTo>
                  <a:lnTo>
                    <a:pt x="76695" y="5270"/>
                  </a:lnTo>
                  <a:lnTo>
                    <a:pt x="76479" y="4191"/>
                  </a:lnTo>
                  <a:lnTo>
                    <a:pt x="75971" y="4521"/>
                  </a:lnTo>
                  <a:lnTo>
                    <a:pt x="74764" y="5168"/>
                  </a:lnTo>
                  <a:lnTo>
                    <a:pt x="74714" y="5372"/>
                  </a:lnTo>
                  <a:lnTo>
                    <a:pt x="75387" y="5803"/>
                  </a:lnTo>
                  <a:lnTo>
                    <a:pt x="75692" y="14922"/>
                  </a:lnTo>
                  <a:lnTo>
                    <a:pt x="74739" y="15087"/>
                  </a:lnTo>
                  <a:lnTo>
                    <a:pt x="74663" y="15379"/>
                  </a:lnTo>
                  <a:lnTo>
                    <a:pt x="74790" y="15494"/>
                  </a:lnTo>
                  <a:lnTo>
                    <a:pt x="76327" y="15392"/>
                  </a:lnTo>
                  <a:lnTo>
                    <a:pt x="78168" y="15379"/>
                  </a:lnTo>
                  <a:lnTo>
                    <a:pt x="78181" y="14973"/>
                  </a:lnTo>
                  <a:lnTo>
                    <a:pt x="76949" y="14846"/>
                  </a:lnTo>
                  <a:lnTo>
                    <a:pt x="76911" y="14706"/>
                  </a:lnTo>
                  <a:lnTo>
                    <a:pt x="77025" y="11353"/>
                  </a:lnTo>
                  <a:lnTo>
                    <a:pt x="77177" y="11379"/>
                  </a:lnTo>
                  <a:lnTo>
                    <a:pt x="77635" y="11391"/>
                  </a:lnTo>
                  <a:lnTo>
                    <a:pt x="78765" y="11353"/>
                  </a:lnTo>
                  <a:lnTo>
                    <a:pt x="80264" y="11303"/>
                  </a:lnTo>
                  <a:lnTo>
                    <a:pt x="80708" y="10833"/>
                  </a:lnTo>
                  <a:lnTo>
                    <a:pt x="81876" y="9601"/>
                  </a:lnTo>
                  <a:close/>
                </a:path>
                <a:path w="99694" h="15875">
                  <a:moveTo>
                    <a:pt x="87376" y="10198"/>
                  </a:moveTo>
                  <a:lnTo>
                    <a:pt x="87299" y="10020"/>
                  </a:lnTo>
                  <a:lnTo>
                    <a:pt x="87122" y="10020"/>
                  </a:lnTo>
                  <a:lnTo>
                    <a:pt x="86918" y="10210"/>
                  </a:lnTo>
                  <a:lnTo>
                    <a:pt x="86639" y="10325"/>
                  </a:lnTo>
                  <a:lnTo>
                    <a:pt x="86487" y="10363"/>
                  </a:lnTo>
                  <a:lnTo>
                    <a:pt x="85242" y="10401"/>
                  </a:lnTo>
                  <a:lnTo>
                    <a:pt x="85102" y="9537"/>
                  </a:lnTo>
                  <a:lnTo>
                    <a:pt x="84950" y="5181"/>
                  </a:lnTo>
                  <a:lnTo>
                    <a:pt x="85242" y="5118"/>
                  </a:lnTo>
                  <a:lnTo>
                    <a:pt x="87096" y="5054"/>
                  </a:lnTo>
                  <a:lnTo>
                    <a:pt x="87236" y="4953"/>
                  </a:lnTo>
                  <a:lnTo>
                    <a:pt x="87261" y="4508"/>
                  </a:lnTo>
                  <a:lnTo>
                    <a:pt x="87058" y="4368"/>
                  </a:lnTo>
                  <a:lnTo>
                    <a:pt x="85229" y="4432"/>
                  </a:lnTo>
                  <a:lnTo>
                    <a:pt x="84950" y="4432"/>
                  </a:lnTo>
                  <a:lnTo>
                    <a:pt x="84899" y="3390"/>
                  </a:lnTo>
                  <a:lnTo>
                    <a:pt x="84632" y="3289"/>
                  </a:lnTo>
                  <a:lnTo>
                    <a:pt x="84404" y="3657"/>
                  </a:lnTo>
                  <a:lnTo>
                    <a:pt x="84112" y="4102"/>
                  </a:lnTo>
                  <a:lnTo>
                    <a:pt x="83743" y="4457"/>
                  </a:lnTo>
                  <a:lnTo>
                    <a:pt x="83337" y="4686"/>
                  </a:lnTo>
                  <a:lnTo>
                    <a:pt x="82867" y="4851"/>
                  </a:lnTo>
                  <a:lnTo>
                    <a:pt x="82829" y="5130"/>
                  </a:lnTo>
                  <a:lnTo>
                    <a:pt x="83718" y="5168"/>
                  </a:lnTo>
                  <a:lnTo>
                    <a:pt x="83756" y="5651"/>
                  </a:lnTo>
                  <a:lnTo>
                    <a:pt x="83921" y="10388"/>
                  </a:lnTo>
                  <a:lnTo>
                    <a:pt x="84239" y="11163"/>
                  </a:lnTo>
                  <a:lnTo>
                    <a:pt x="86487" y="11087"/>
                  </a:lnTo>
                  <a:lnTo>
                    <a:pt x="87058" y="10655"/>
                  </a:lnTo>
                  <a:lnTo>
                    <a:pt x="87337" y="10299"/>
                  </a:lnTo>
                  <a:close/>
                </a:path>
                <a:path w="99694" h="15875">
                  <a:moveTo>
                    <a:pt x="93700" y="9309"/>
                  </a:moveTo>
                  <a:lnTo>
                    <a:pt x="93624" y="9118"/>
                  </a:lnTo>
                  <a:lnTo>
                    <a:pt x="93395" y="9118"/>
                  </a:lnTo>
                  <a:lnTo>
                    <a:pt x="92913" y="9779"/>
                  </a:lnTo>
                  <a:lnTo>
                    <a:pt x="92456" y="9956"/>
                  </a:lnTo>
                  <a:lnTo>
                    <a:pt x="90157" y="10033"/>
                  </a:lnTo>
                  <a:lnTo>
                    <a:pt x="89141" y="8661"/>
                  </a:lnTo>
                  <a:lnTo>
                    <a:pt x="89090" y="6565"/>
                  </a:lnTo>
                  <a:lnTo>
                    <a:pt x="93459" y="6388"/>
                  </a:lnTo>
                  <a:lnTo>
                    <a:pt x="93573" y="6070"/>
                  </a:lnTo>
                  <a:lnTo>
                    <a:pt x="93522" y="4876"/>
                  </a:lnTo>
                  <a:lnTo>
                    <a:pt x="93091" y="4457"/>
                  </a:lnTo>
                  <a:lnTo>
                    <a:pt x="92570" y="3949"/>
                  </a:lnTo>
                  <a:lnTo>
                    <a:pt x="92214" y="3962"/>
                  </a:lnTo>
                  <a:lnTo>
                    <a:pt x="92214" y="5803"/>
                  </a:lnTo>
                  <a:lnTo>
                    <a:pt x="92087" y="5905"/>
                  </a:lnTo>
                  <a:lnTo>
                    <a:pt x="91732" y="5981"/>
                  </a:lnTo>
                  <a:lnTo>
                    <a:pt x="89230" y="6070"/>
                  </a:lnTo>
                  <a:lnTo>
                    <a:pt x="89230" y="5435"/>
                  </a:lnTo>
                  <a:lnTo>
                    <a:pt x="90030" y="4521"/>
                  </a:lnTo>
                  <a:lnTo>
                    <a:pt x="91948" y="4457"/>
                  </a:lnTo>
                  <a:lnTo>
                    <a:pt x="92189" y="4876"/>
                  </a:lnTo>
                  <a:lnTo>
                    <a:pt x="92214" y="5803"/>
                  </a:lnTo>
                  <a:lnTo>
                    <a:pt x="92214" y="3962"/>
                  </a:lnTo>
                  <a:lnTo>
                    <a:pt x="89192" y="4064"/>
                  </a:lnTo>
                  <a:lnTo>
                    <a:pt x="88011" y="5689"/>
                  </a:lnTo>
                  <a:lnTo>
                    <a:pt x="87934" y="6299"/>
                  </a:lnTo>
                  <a:lnTo>
                    <a:pt x="88061" y="8661"/>
                  </a:lnTo>
                  <a:lnTo>
                    <a:pt x="88265" y="9309"/>
                  </a:lnTo>
                  <a:lnTo>
                    <a:pt x="89255" y="10528"/>
                  </a:lnTo>
                  <a:lnTo>
                    <a:pt x="90106" y="10960"/>
                  </a:lnTo>
                  <a:lnTo>
                    <a:pt x="92024" y="10896"/>
                  </a:lnTo>
                  <a:lnTo>
                    <a:pt x="93192" y="10439"/>
                  </a:lnTo>
                  <a:lnTo>
                    <a:pt x="93370" y="10033"/>
                  </a:lnTo>
                  <a:lnTo>
                    <a:pt x="93700" y="9309"/>
                  </a:lnTo>
                  <a:close/>
                </a:path>
                <a:path w="99694" h="15875">
                  <a:moveTo>
                    <a:pt x="99237" y="4902"/>
                  </a:moveTo>
                  <a:lnTo>
                    <a:pt x="99212" y="3975"/>
                  </a:lnTo>
                  <a:lnTo>
                    <a:pt x="98869" y="3721"/>
                  </a:lnTo>
                  <a:lnTo>
                    <a:pt x="97853" y="3759"/>
                  </a:lnTo>
                  <a:lnTo>
                    <a:pt x="96697" y="4787"/>
                  </a:lnTo>
                  <a:lnTo>
                    <a:pt x="96634" y="4635"/>
                  </a:lnTo>
                  <a:lnTo>
                    <a:pt x="96608" y="3619"/>
                  </a:lnTo>
                  <a:lnTo>
                    <a:pt x="96469" y="3581"/>
                  </a:lnTo>
                  <a:lnTo>
                    <a:pt x="96075" y="3835"/>
                  </a:lnTo>
                  <a:lnTo>
                    <a:pt x="95211" y="4292"/>
                  </a:lnTo>
                  <a:lnTo>
                    <a:pt x="94843" y="4445"/>
                  </a:lnTo>
                  <a:lnTo>
                    <a:pt x="94767" y="4673"/>
                  </a:lnTo>
                  <a:lnTo>
                    <a:pt x="95440" y="5105"/>
                  </a:lnTo>
                  <a:lnTo>
                    <a:pt x="95465" y="5829"/>
                  </a:lnTo>
                  <a:lnTo>
                    <a:pt x="95605" y="9880"/>
                  </a:lnTo>
                  <a:lnTo>
                    <a:pt x="95592" y="10033"/>
                  </a:lnTo>
                  <a:lnTo>
                    <a:pt x="94678" y="10210"/>
                  </a:lnTo>
                  <a:lnTo>
                    <a:pt x="94615" y="10566"/>
                  </a:lnTo>
                  <a:lnTo>
                    <a:pt x="95148" y="10566"/>
                  </a:lnTo>
                  <a:lnTo>
                    <a:pt x="95643" y="10528"/>
                  </a:lnTo>
                  <a:lnTo>
                    <a:pt x="96812" y="10490"/>
                  </a:lnTo>
                  <a:lnTo>
                    <a:pt x="98056" y="10502"/>
                  </a:lnTo>
                  <a:lnTo>
                    <a:pt x="98196" y="10160"/>
                  </a:lnTo>
                  <a:lnTo>
                    <a:pt x="96862" y="10033"/>
                  </a:lnTo>
                  <a:lnTo>
                    <a:pt x="96824" y="9829"/>
                  </a:lnTo>
                  <a:lnTo>
                    <a:pt x="96774" y="8661"/>
                  </a:lnTo>
                  <a:lnTo>
                    <a:pt x="96685" y="5867"/>
                  </a:lnTo>
                  <a:lnTo>
                    <a:pt x="96710" y="5384"/>
                  </a:lnTo>
                  <a:lnTo>
                    <a:pt x="96875" y="5156"/>
                  </a:lnTo>
                  <a:lnTo>
                    <a:pt x="96989" y="4965"/>
                  </a:lnTo>
                  <a:lnTo>
                    <a:pt x="97193" y="4813"/>
                  </a:lnTo>
                  <a:lnTo>
                    <a:pt x="97675" y="4800"/>
                  </a:lnTo>
                  <a:lnTo>
                    <a:pt x="97929" y="4889"/>
                  </a:lnTo>
                  <a:lnTo>
                    <a:pt x="98386" y="5156"/>
                  </a:lnTo>
                  <a:lnTo>
                    <a:pt x="98552" y="5143"/>
                  </a:lnTo>
                  <a:lnTo>
                    <a:pt x="98806" y="5143"/>
                  </a:lnTo>
                  <a:lnTo>
                    <a:pt x="99237" y="4902"/>
                  </a:lnTo>
                  <a:close/>
                </a:path>
              </a:pathLst>
            </a:custGeom>
            <a:solidFill>
              <a:srgbClr val="FFFFFF"/>
            </a:solidFill>
          </p:spPr>
          <p:txBody>
            <a:bodyPr wrap="square" lIns="0" tIns="0" rIns="0" bIns="0" rtlCol="0"/>
            <a:lstStyle/>
            <a:p>
              <a:endParaRPr sz="1227"/>
            </a:p>
          </p:txBody>
        </p:sp>
        <p:sp>
          <p:nvSpPr>
            <p:cNvPr id="190" name="object 190"/>
            <p:cNvSpPr/>
            <p:nvPr/>
          </p:nvSpPr>
          <p:spPr>
            <a:xfrm>
              <a:off x="2049917" y="412459"/>
              <a:ext cx="890905" cy="1132840"/>
            </a:xfrm>
            <a:custGeom>
              <a:avLst/>
              <a:gdLst/>
              <a:ahLst/>
              <a:cxnLst/>
              <a:rect l="l" t="t" r="r" b="b"/>
              <a:pathLst>
                <a:path w="890905" h="1132840">
                  <a:moveTo>
                    <a:pt x="0" y="29756"/>
                  </a:moveTo>
                  <a:lnTo>
                    <a:pt x="38493" y="1132230"/>
                  </a:lnTo>
                  <a:lnTo>
                    <a:pt x="890409" y="1102486"/>
                  </a:lnTo>
                  <a:lnTo>
                    <a:pt x="851916" y="0"/>
                  </a:lnTo>
                  <a:lnTo>
                    <a:pt x="0" y="29756"/>
                  </a:lnTo>
                  <a:close/>
                </a:path>
              </a:pathLst>
            </a:custGeom>
            <a:ln w="3175">
              <a:solidFill>
                <a:srgbClr val="0033A1"/>
              </a:solidFill>
            </a:ln>
          </p:spPr>
          <p:txBody>
            <a:bodyPr wrap="square" lIns="0" tIns="0" rIns="0" bIns="0" rtlCol="0"/>
            <a:lstStyle/>
            <a:p>
              <a:endParaRPr sz="1227"/>
            </a:p>
          </p:txBody>
        </p:sp>
        <p:sp>
          <p:nvSpPr>
            <p:cNvPr id="191" name="object 191"/>
            <p:cNvSpPr/>
            <p:nvPr/>
          </p:nvSpPr>
          <p:spPr>
            <a:xfrm>
              <a:off x="2224689" y="651995"/>
              <a:ext cx="945515" cy="1173480"/>
            </a:xfrm>
            <a:custGeom>
              <a:avLst/>
              <a:gdLst/>
              <a:ahLst/>
              <a:cxnLst/>
              <a:rect l="l" t="t" r="r" b="b"/>
              <a:pathLst>
                <a:path w="945514" h="1173480">
                  <a:moveTo>
                    <a:pt x="96139" y="0"/>
                  </a:moveTo>
                  <a:lnTo>
                    <a:pt x="0" y="1098943"/>
                  </a:lnTo>
                  <a:lnTo>
                    <a:pt x="849185" y="1173238"/>
                  </a:lnTo>
                  <a:lnTo>
                    <a:pt x="945324" y="74295"/>
                  </a:lnTo>
                  <a:lnTo>
                    <a:pt x="96139" y="0"/>
                  </a:lnTo>
                  <a:close/>
                </a:path>
              </a:pathLst>
            </a:custGeom>
            <a:solidFill>
              <a:srgbClr val="FFFFFF"/>
            </a:solidFill>
          </p:spPr>
          <p:txBody>
            <a:bodyPr wrap="square" lIns="0" tIns="0" rIns="0" bIns="0" rtlCol="0"/>
            <a:lstStyle/>
            <a:p>
              <a:endParaRPr sz="1227"/>
            </a:p>
          </p:txBody>
        </p:sp>
        <p:pic>
          <p:nvPicPr>
            <p:cNvPr id="192" name="object 192"/>
            <p:cNvPicPr/>
            <p:nvPr/>
          </p:nvPicPr>
          <p:blipFill>
            <a:blip r:embed="rId19" cstate="print"/>
            <a:stretch>
              <a:fillRect/>
            </a:stretch>
          </p:blipFill>
          <p:spPr>
            <a:xfrm>
              <a:off x="2810966" y="1764486"/>
              <a:ext cx="266179" cy="60744"/>
            </a:xfrm>
            <a:prstGeom prst="rect">
              <a:avLst/>
            </a:prstGeom>
          </p:spPr>
        </p:pic>
        <p:pic>
          <p:nvPicPr>
            <p:cNvPr id="193" name="object 193"/>
            <p:cNvPicPr/>
            <p:nvPr/>
          </p:nvPicPr>
          <p:blipFill>
            <a:blip r:embed="rId20" cstate="print"/>
            <a:stretch>
              <a:fillRect/>
            </a:stretch>
          </p:blipFill>
          <p:spPr>
            <a:xfrm>
              <a:off x="2675254" y="1752891"/>
              <a:ext cx="282926" cy="62218"/>
            </a:xfrm>
            <a:prstGeom prst="rect">
              <a:avLst/>
            </a:prstGeom>
          </p:spPr>
        </p:pic>
        <p:pic>
          <p:nvPicPr>
            <p:cNvPr id="194" name="object 194"/>
            <p:cNvPicPr/>
            <p:nvPr/>
          </p:nvPicPr>
          <p:blipFill>
            <a:blip r:embed="rId21" cstate="print"/>
            <a:stretch>
              <a:fillRect/>
            </a:stretch>
          </p:blipFill>
          <p:spPr>
            <a:xfrm>
              <a:off x="2893491" y="1771697"/>
              <a:ext cx="183655" cy="53532"/>
            </a:xfrm>
            <a:prstGeom prst="rect">
              <a:avLst/>
            </a:prstGeom>
          </p:spPr>
        </p:pic>
        <p:pic>
          <p:nvPicPr>
            <p:cNvPr id="195" name="object 195"/>
            <p:cNvPicPr/>
            <p:nvPr/>
          </p:nvPicPr>
          <p:blipFill>
            <a:blip r:embed="rId22" cstate="print"/>
            <a:stretch>
              <a:fillRect/>
            </a:stretch>
          </p:blipFill>
          <p:spPr>
            <a:xfrm>
              <a:off x="2677760" y="1752892"/>
              <a:ext cx="320108" cy="58675"/>
            </a:xfrm>
            <a:prstGeom prst="rect">
              <a:avLst/>
            </a:prstGeom>
          </p:spPr>
        </p:pic>
        <p:pic>
          <p:nvPicPr>
            <p:cNvPr id="196" name="object 196"/>
            <p:cNvPicPr/>
            <p:nvPr/>
          </p:nvPicPr>
          <p:blipFill>
            <a:blip r:embed="rId23" cstate="print"/>
            <a:stretch>
              <a:fillRect/>
            </a:stretch>
          </p:blipFill>
          <p:spPr>
            <a:xfrm>
              <a:off x="2675254" y="1752892"/>
              <a:ext cx="401891" cy="72339"/>
            </a:xfrm>
            <a:prstGeom prst="rect">
              <a:avLst/>
            </a:prstGeom>
          </p:spPr>
        </p:pic>
        <p:sp>
          <p:nvSpPr>
            <p:cNvPr id="197" name="object 197"/>
            <p:cNvSpPr/>
            <p:nvPr/>
          </p:nvSpPr>
          <p:spPr>
            <a:xfrm>
              <a:off x="2224684" y="1448172"/>
              <a:ext cx="502284" cy="343535"/>
            </a:xfrm>
            <a:custGeom>
              <a:avLst/>
              <a:gdLst/>
              <a:ahLst/>
              <a:cxnLst/>
              <a:rect l="l" t="t" r="r" b="b"/>
              <a:pathLst>
                <a:path w="502285" h="343535">
                  <a:moveTo>
                    <a:pt x="256366" y="0"/>
                  </a:moveTo>
                  <a:lnTo>
                    <a:pt x="195288" y="2042"/>
                  </a:lnTo>
                  <a:lnTo>
                    <a:pt x="152313" y="20843"/>
                  </a:lnTo>
                  <a:lnTo>
                    <a:pt x="123347" y="47927"/>
                  </a:lnTo>
                  <a:lnTo>
                    <a:pt x="104296" y="74815"/>
                  </a:lnTo>
                  <a:lnTo>
                    <a:pt x="95663" y="86358"/>
                  </a:lnTo>
                  <a:lnTo>
                    <a:pt x="85562" y="96540"/>
                  </a:lnTo>
                  <a:lnTo>
                    <a:pt x="74144" y="105210"/>
                  </a:lnTo>
                  <a:lnTo>
                    <a:pt x="61560" y="112217"/>
                  </a:lnTo>
                  <a:lnTo>
                    <a:pt x="43074" y="122143"/>
                  </a:lnTo>
                  <a:lnTo>
                    <a:pt x="23929" y="135951"/>
                  </a:lnTo>
                  <a:lnTo>
                    <a:pt x="13668" y="146547"/>
                  </a:lnTo>
                  <a:lnTo>
                    <a:pt x="0" y="302764"/>
                  </a:lnTo>
                  <a:lnTo>
                    <a:pt x="463465" y="343310"/>
                  </a:lnTo>
                  <a:lnTo>
                    <a:pt x="487298" y="322480"/>
                  </a:lnTo>
                  <a:lnTo>
                    <a:pt x="497615" y="306464"/>
                  </a:lnTo>
                  <a:lnTo>
                    <a:pt x="502210" y="253958"/>
                  </a:lnTo>
                  <a:lnTo>
                    <a:pt x="487010" y="204685"/>
                  </a:lnTo>
                  <a:lnTo>
                    <a:pt x="472214" y="172602"/>
                  </a:lnTo>
                  <a:lnTo>
                    <a:pt x="453992" y="149223"/>
                  </a:lnTo>
                  <a:lnTo>
                    <a:pt x="434563" y="133185"/>
                  </a:lnTo>
                  <a:lnTo>
                    <a:pt x="403986" y="116551"/>
                  </a:lnTo>
                  <a:lnTo>
                    <a:pt x="393124" y="108140"/>
                  </a:lnTo>
                  <a:lnTo>
                    <a:pt x="383746" y="98091"/>
                  </a:lnTo>
                  <a:lnTo>
                    <a:pt x="359343" y="61632"/>
                  </a:lnTo>
                  <a:lnTo>
                    <a:pt x="334109" y="35204"/>
                  </a:lnTo>
                  <a:lnTo>
                    <a:pt x="299921" y="12824"/>
                  </a:lnTo>
                  <a:lnTo>
                    <a:pt x="256366" y="0"/>
                  </a:lnTo>
                  <a:close/>
                </a:path>
              </a:pathLst>
            </a:custGeom>
            <a:solidFill>
              <a:srgbClr val="D7DBEF"/>
            </a:solidFill>
          </p:spPr>
          <p:txBody>
            <a:bodyPr wrap="square" lIns="0" tIns="0" rIns="0" bIns="0" rtlCol="0"/>
            <a:lstStyle/>
            <a:p>
              <a:endParaRPr sz="1227"/>
            </a:p>
          </p:txBody>
        </p:sp>
        <p:sp>
          <p:nvSpPr>
            <p:cNvPr id="198" name="object 198"/>
            <p:cNvSpPr/>
            <p:nvPr/>
          </p:nvSpPr>
          <p:spPr>
            <a:xfrm>
              <a:off x="2283002" y="1436966"/>
              <a:ext cx="424815" cy="93345"/>
            </a:xfrm>
            <a:custGeom>
              <a:avLst/>
              <a:gdLst/>
              <a:ahLst/>
              <a:cxnLst/>
              <a:rect l="l" t="t" r="r" b="b"/>
              <a:pathLst>
                <a:path w="424814" h="93344">
                  <a:moveTo>
                    <a:pt x="38696" y="69710"/>
                  </a:moveTo>
                  <a:lnTo>
                    <a:pt x="37858" y="66205"/>
                  </a:lnTo>
                  <a:lnTo>
                    <a:pt x="33197" y="65608"/>
                  </a:lnTo>
                  <a:lnTo>
                    <a:pt x="33896" y="67513"/>
                  </a:lnTo>
                  <a:lnTo>
                    <a:pt x="32346" y="68084"/>
                  </a:lnTo>
                  <a:lnTo>
                    <a:pt x="30607" y="68503"/>
                  </a:lnTo>
                  <a:lnTo>
                    <a:pt x="29654" y="68072"/>
                  </a:lnTo>
                  <a:lnTo>
                    <a:pt x="28714" y="66332"/>
                  </a:lnTo>
                  <a:lnTo>
                    <a:pt x="28105" y="65481"/>
                  </a:lnTo>
                  <a:lnTo>
                    <a:pt x="26695" y="64046"/>
                  </a:lnTo>
                  <a:lnTo>
                    <a:pt x="26581" y="63017"/>
                  </a:lnTo>
                  <a:lnTo>
                    <a:pt x="27076" y="62204"/>
                  </a:lnTo>
                  <a:lnTo>
                    <a:pt x="28067" y="60312"/>
                  </a:lnTo>
                  <a:lnTo>
                    <a:pt x="29095" y="59207"/>
                  </a:lnTo>
                  <a:lnTo>
                    <a:pt x="30657" y="60147"/>
                  </a:lnTo>
                  <a:lnTo>
                    <a:pt x="31572" y="55676"/>
                  </a:lnTo>
                  <a:lnTo>
                    <a:pt x="28511" y="53784"/>
                  </a:lnTo>
                  <a:lnTo>
                    <a:pt x="24790" y="56667"/>
                  </a:lnTo>
                  <a:lnTo>
                    <a:pt x="26631" y="57505"/>
                  </a:lnTo>
                  <a:lnTo>
                    <a:pt x="25933" y="59016"/>
                  </a:lnTo>
                  <a:lnTo>
                    <a:pt x="24942" y="60909"/>
                  </a:lnTo>
                  <a:lnTo>
                    <a:pt x="24447" y="61722"/>
                  </a:lnTo>
                  <a:lnTo>
                    <a:pt x="23482" y="62103"/>
                  </a:lnTo>
                  <a:lnTo>
                    <a:pt x="21564" y="61518"/>
                  </a:lnTo>
                  <a:lnTo>
                    <a:pt x="20523" y="61366"/>
                  </a:lnTo>
                  <a:lnTo>
                    <a:pt x="18542" y="61341"/>
                  </a:lnTo>
                  <a:lnTo>
                    <a:pt x="17716" y="60693"/>
                  </a:lnTo>
                  <a:lnTo>
                    <a:pt x="17297" y="58966"/>
                  </a:lnTo>
                  <a:lnTo>
                    <a:pt x="17246" y="57467"/>
                  </a:lnTo>
                  <a:lnTo>
                    <a:pt x="19011" y="57023"/>
                  </a:lnTo>
                  <a:lnTo>
                    <a:pt x="16497" y="53213"/>
                  </a:lnTo>
                  <a:lnTo>
                    <a:pt x="12992" y="54038"/>
                  </a:lnTo>
                  <a:lnTo>
                    <a:pt x="12395" y="58712"/>
                  </a:lnTo>
                  <a:lnTo>
                    <a:pt x="14300" y="58000"/>
                  </a:lnTo>
                  <a:lnTo>
                    <a:pt x="14871" y="59563"/>
                  </a:lnTo>
                  <a:lnTo>
                    <a:pt x="15303" y="61290"/>
                  </a:lnTo>
                  <a:lnTo>
                    <a:pt x="14871" y="62242"/>
                  </a:lnTo>
                  <a:lnTo>
                    <a:pt x="13119" y="63182"/>
                  </a:lnTo>
                  <a:lnTo>
                    <a:pt x="12280" y="63804"/>
                  </a:lnTo>
                  <a:lnTo>
                    <a:pt x="10845" y="65201"/>
                  </a:lnTo>
                  <a:lnTo>
                    <a:pt x="9804" y="65316"/>
                  </a:lnTo>
                  <a:lnTo>
                    <a:pt x="6921" y="63614"/>
                  </a:lnTo>
                  <a:lnTo>
                    <a:pt x="5829" y="62585"/>
                  </a:lnTo>
                  <a:lnTo>
                    <a:pt x="6756" y="61023"/>
                  </a:lnTo>
                  <a:lnTo>
                    <a:pt x="4902" y="60642"/>
                  </a:lnTo>
                  <a:lnTo>
                    <a:pt x="2286" y="60109"/>
                  </a:lnTo>
                  <a:lnTo>
                    <a:pt x="393" y="63169"/>
                  </a:lnTo>
                  <a:lnTo>
                    <a:pt x="3276" y="66890"/>
                  </a:lnTo>
                  <a:lnTo>
                    <a:pt x="4127" y="65049"/>
                  </a:lnTo>
                  <a:lnTo>
                    <a:pt x="5638" y="65747"/>
                  </a:lnTo>
                  <a:lnTo>
                    <a:pt x="8521" y="67449"/>
                  </a:lnTo>
                  <a:lnTo>
                    <a:pt x="8890" y="68427"/>
                  </a:lnTo>
                  <a:lnTo>
                    <a:pt x="8318" y="70345"/>
                  </a:lnTo>
                  <a:lnTo>
                    <a:pt x="8166" y="71386"/>
                  </a:lnTo>
                  <a:lnTo>
                    <a:pt x="8140" y="73367"/>
                  </a:lnTo>
                  <a:lnTo>
                    <a:pt x="7493" y="74180"/>
                  </a:lnTo>
                  <a:lnTo>
                    <a:pt x="5765" y="74612"/>
                  </a:lnTo>
                  <a:lnTo>
                    <a:pt x="4254" y="74663"/>
                  </a:lnTo>
                  <a:lnTo>
                    <a:pt x="3810" y="72898"/>
                  </a:lnTo>
                  <a:lnTo>
                    <a:pt x="0" y="75399"/>
                  </a:lnTo>
                  <a:lnTo>
                    <a:pt x="838" y="78905"/>
                  </a:lnTo>
                  <a:lnTo>
                    <a:pt x="5499" y="79502"/>
                  </a:lnTo>
                  <a:lnTo>
                    <a:pt x="4787" y="77597"/>
                  </a:lnTo>
                  <a:lnTo>
                    <a:pt x="6350" y="77025"/>
                  </a:lnTo>
                  <a:lnTo>
                    <a:pt x="8089" y="76606"/>
                  </a:lnTo>
                  <a:lnTo>
                    <a:pt x="9042" y="77038"/>
                  </a:lnTo>
                  <a:lnTo>
                    <a:pt x="9982" y="78778"/>
                  </a:lnTo>
                  <a:lnTo>
                    <a:pt x="10591" y="79629"/>
                  </a:lnTo>
                  <a:lnTo>
                    <a:pt x="12001" y="81064"/>
                  </a:lnTo>
                  <a:lnTo>
                    <a:pt x="12115" y="82105"/>
                  </a:lnTo>
                  <a:lnTo>
                    <a:pt x="11188" y="83616"/>
                  </a:lnTo>
                  <a:lnTo>
                    <a:pt x="10160" y="84721"/>
                  </a:lnTo>
                  <a:lnTo>
                    <a:pt x="8610" y="83781"/>
                  </a:lnTo>
                  <a:lnTo>
                    <a:pt x="7683" y="88252"/>
                  </a:lnTo>
                  <a:lnTo>
                    <a:pt x="10756" y="90144"/>
                  </a:lnTo>
                  <a:lnTo>
                    <a:pt x="14478" y="87261"/>
                  </a:lnTo>
                  <a:lnTo>
                    <a:pt x="12623" y="86410"/>
                  </a:lnTo>
                  <a:lnTo>
                    <a:pt x="13322" y="84912"/>
                  </a:lnTo>
                  <a:lnTo>
                    <a:pt x="14249" y="83388"/>
                  </a:lnTo>
                  <a:lnTo>
                    <a:pt x="15214" y="83007"/>
                  </a:lnTo>
                  <a:lnTo>
                    <a:pt x="17132" y="83591"/>
                  </a:lnTo>
                  <a:lnTo>
                    <a:pt x="18173" y="83743"/>
                  </a:lnTo>
                  <a:lnTo>
                    <a:pt x="20154" y="83769"/>
                  </a:lnTo>
                  <a:lnTo>
                    <a:pt x="20980" y="84416"/>
                  </a:lnTo>
                  <a:lnTo>
                    <a:pt x="21209" y="85331"/>
                  </a:lnTo>
                  <a:lnTo>
                    <a:pt x="21856" y="87337"/>
                  </a:lnTo>
                  <a:lnTo>
                    <a:pt x="21907" y="88849"/>
                  </a:lnTo>
                  <a:lnTo>
                    <a:pt x="20142" y="89281"/>
                  </a:lnTo>
                  <a:lnTo>
                    <a:pt x="22644" y="93103"/>
                  </a:lnTo>
                  <a:lnTo>
                    <a:pt x="26149" y="92265"/>
                  </a:lnTo>
                  <a:lnTo>
                    <a:pt x="26746" y="87604"/>
                  </a:lnTo>
                  <a:lnTo>
                    <a:pt x="24841" y="88315"/>
                  </a:lnTo>
                  <a:lnTo>
                    <a:pt x="23622" y="84747"/>
                  </a:lnTo>
                  <a:lnTo>
                    <a:pt x="23393" y="83820"/>
                  </a:lnTo>
                  <a:lnTo>
                    <a:pt x="23825" y="82867"/>
                  </a:lnTo>
                  <a:lnTo>
                    <a:pt x="25577" y="81927"/>
                  </a:lnTo>
                  <a:lnTo>
                    <a:pt x="26416" y="81305"/>
                  </a:lnTo>
                  <a:lnTo>
                    <a:pt x="27851" y="79908"/>
                  </a:lnTo>
                  <a:lnTo>
                    <a:pt x="28892" y="79794"/>
                  </a:lnTo>
                  <a:lnTo>
                    <a:pt x="30403" y="80708"/>
                  </a:lnTo>
                  <a:lnTo>
                    <a:pt x="31508" y="81737"/>
                  </a:lnTo>
                  <a:lnTo>
                    <a:pt x="30568" y="83299"/>
                  </a:lnTo>
                  <a:lnTo>
                    <a:pt x="35039" y="84226"/>
                  </a:lnTo>
                  <a:lnTo>
                    <a:pt x="36931" y="81153"/>
                  </a:lnTo>
                  <a:lnTo>
                    <a:pt x="34048" y="77431"/>
                  </a:lnTo>
                  <a:lnTo>
                    <a:pt x="33210" y="79286"/>
                  </a:lnTo>
                  <a:lnTo>
                    <a:pt x="31699" y="78574"/>
                  </a:lnTo>
                  <a:lnTo>
                    <a:pt x="30175" y="77660"/>
                  </a:lnTo>
                  <a:lnTo>
                    <a:pt x="29806" y="76682"/>
                  </a:lnTo>
                  <a:lnTo>
                    <a:pt x="30378" y="74764"/>
                  </a:lnTo>
                  <a:lnTo>
                    <a:pt x="30530" y="73723"/>
                  </a:lnTo>
                  <a:lnTo>
                    <a:pt x="30556" y="71755"/>
                  </a:lnTo>
                  <a:lnTo>
                    <a:pt x="31203" y="70929"/>
                  </a:lnTo>
                  <a:lnTo>
                    <a:pt x="32931" y="70497"/>
                  </a:lnTo>
                  <a:lnTo>
                    <a:pt x="34442" y="70446"/>
                  </a:lnTo>
                  <a:lnTo>
                    <a:pt x="34886" y="72212"/>
                  </a:lnTo>
                  <a:lnTo>
                    <a:pt x="38696" y="69710"/>
                  </a:lnTo>
                  <a:close/>
                </a:path>
                <a:path w="424814" h="93344">
                  <a:moveTo>
                    <a:pt x="149669" y="9639"/>
                  </a:moveTo>
                  <a:lnTo>
                    <a:pt x="149186" y="7594"/>
                  </a:lnTo>
                  <a:lnTo>
                    <a:pt x="146456" y="7239"/>
                  </a:lnTo>
                  <a:lnTo>
                    <a:pt x="146862" y="8356"/>
                  </a:lnTo>
                  <a:lnTo>
                    <a:pt x="145948" y="8686"/>
                  </a:lnTo>
                  <a:lnTo>
                    <a:pt x="144945" y="8940"/>
                  </a:lnTo>
                  <a:lnTo>
                    <a:pt x="144386" y="8686"/>
                  </a:lnTo>
                  <a:lnTo>
                    <a:pt x="143840" y="7670"/>
                  </a:lnTo>
                  <a:lnTo>
                    <a:pt x="143471" y="7175"/>
                  </a:lnTo>
                  <a:lnTo>
                    <a:pt x="142659" y="6337"/>
                  </a:lnTo>
                  <a:lnTo>
                    <a:pt x="142582" y="5727"/>
                  </a:lnTo>
                  <a:lnTo>
                    <a:pt x="142875" y="5257"/>
                  </a:lnTo>
                  <a:lnTo>
                    <a:pt x="143459" y="4152"/>
                  </a:lnTo>
                  <a:lnTo>
                    <a:pt x="144056" y="3505"/>
                  </a:lnTo>
                  <a:lnTo>
                    <a:pt x="144970" y="4051"/>
                  </a:lnTo>
                  <a:lnTo>
                    <a:pt x="145503" y="1435"/>
                  </a:lnTo>
                  <a:lnTo>
                    <a:pt x="143713" y="330"/>
                  </a:lnTo>
                  <a:lnTo>
                    <a:pt x="141541" y="2019"/>
                  </a:lnTo>
                  <a:lnTo>
                    <a:pt x="142621" y="2514"/>
                  </a:lnTo>
                  <a:lnTo>
                    <a:pt x="141630" y="4508"/>
                  </a:lnTo>
                  <a:lnTo>
                    <a:pt x="141338" y="4978"/>
                  </a:lnTo>
                  <a:lnTo>
                    <a:pt x="140766" y="5194"/>
                  </a:lnTo>
                  <a:lnTo>
                    <a:pt x="139649" y="4864"/>
                  </a:lnTo>
                  <a:lnTo>
                    <a:pt x="139039" y="4762"/>
                  </a:lnTo>
                  <a:lnTo>
                    <a:pt x="137883" y="4749"/>
                  </a:lnTo>
                  <a:lnTo>
                    <a:pt x="137401" y="4381"/>
                  </a:lnTo>
                  <a:lnTo>
                    <a:pt x="137147" y="3365"/>
                  </a:lnTo>
                  <a:lnTo>
                    <a:pt x="137121" y="2489"/>
                  </a:lnTo>
                  <a:lnTo>
                    <a:pt x="138150" y="2222"/>
                  </a:lnTo>
                  <a:lnTo>
                    <a:pt x="136690" y="0"/>
                  </a:lnTo>
                  <a:lnTo>
                    <a:pt x="134632" y="482"/>
                  </a:lnTo>
                  <a:lnTo>
                    <a:pt x="134289" y="3213"/>
                  </a:lnTo>
                  <a:lnTo>
                    <a:pt x="135407" y="2794"/>
                  </a:lnTo>
                  <a:lnTo>
                    <a:pt x="135737" y="3708"/>
                  </a:lnTo>
                  <a:lnTo>
                    <a:pt x="135991" y="4724"/>
                  </a:lnTo>
                  <a:lnTo>
                    <a:pt x="135737" y="5283"/>
                  </a:lnTo>
                  <a:lnTo>
                    <a:pt x="134708" y="5829"/>
                  </a:lnTo>
                  <a:lnTo>
                    <a:pt x="134213" y="6197"/>
                  </a:lnTo>
                  <a:lnTo>
                    <a:pt x="133388" y="7010"/>
                  </a:lnTo>
                  <a:lnTo>
                    <a:pt x="132778" y="7086"/>
                  </a:lnTo>
                  <a:lnTo>
                    <a:pt x="131089" y="6083"/>
                  </a:lnTo>
                  <a:lnTo>
                    <a:pt x="130441" y="5473"/>
                  </a:lnTo>
                  <a:lnTo>
                    <a:pt x="131000" y="4572"/>
                  </a:lnTo>
                  <a:lnTo>
                    <a:pt x="129908" y="4343"/>
                  </a:lnTo>
                  <a:lnTo>
                    <a:pt x="128384" y="4025"/>
                  </a:lnTo>
                  <a:lnTo>
                    <a:pt x="127279" y="5816"/>
                  </a:lnTo>
                  <a:lnTo>
                    <a:pt x="128955" y="8001"/>
                  </a:lnTo>
                  <a:lnTo>
                    <a:pt x="129451" y="6921"/>
                  </a:lnTo>
                  <a:lnTo>
                    <a:pt x="130340" y="7327"/>
                  </a:lnTo>
                  <a:lnTo>
                    <a:pt x="132016" y="8318"/>
                  </a:lnTo>
                  <a:lnTo>
                    <a:pt x="132245" y="8890"/>
                  </a:lnTo>
                  <a:lnTo>
                    <a:pt x="131902" y="10020"/>
                  </a:lnTo>
                  <a:lnTo>
                    <a:pt x="131813" y="10617"/>
                  </a:lnTo>
                  <a:lnTo>
                    <a:pt x="131800" y="11785"/>
                  </a:lnTo>
                  <a:lnTo>
                    <a:pt x="131419" y="12268"/>
                  </a:lnTo>
                  <a:lnTo>
                    <a:pt x="130416" y="12509"/>
                  </a:lnTo>
                  <a:lnTo>
                    <a:pt x="129527" y="12547"/>
                  </a:lnTo>
                  <a:lnTo>
                    <a:pt x="129273" y="11506"/>
                  </a:lnTo>
                  <a:lnTo>
                    <a:pt x="127038" y="12979"/>
                  </a:lnTo>
                  <a:lnTo>
                    <a:pt x="127533" y="15024"/>
                  </a:lnTo>
                  <a:lnTo>
                    <a:pt x="130263" y="15379"/>
                  </a:lnTo>
                  <a:lnTo>
                    <a:pt x="129844" y="14262"/>
                  </a:lnTo>
                  <a:lnTo>
                    <a:pt x="130759" y="13919"/>
                  </a:lnTo>
                  <a:lnTo>
                    <a:pt x="131775" y="13677"/>
                  </a:lnTo>
                  <a:lnTo>
                    <a:pt x="132321" y="13931"/>
                  </a:lnTo>
                  <a:lnTo>
                    <a:pt x="132880" y="14947"/>
                  </a:lnTo>
                  <a:lnTo>
                    <a:pt x="133235" y="15443"/>
                  </a:lnTo>
                  <a:lnTo>
                    <a:pt x="134061" y="16281"/>
                  </a:lnTo>
                  <a:lnTo>
                    <a:pt x="134124" y="16891"/>
                  </a:lnTo>
                  <a:lnTo>
                    <a:pt x="133591" y="17780"/>
                  </a:lnTo>
                  <a:lnTo>
                    <a:pt x="132981" y="18415"/>
                  </a:lnTo>
                  <a:lnTo>
                    <a:pt x="132080" y="17868"/>
                  </a:lnTo>
                  <a:lnTo>
                    <a:pt x="131533" y="20485"/>
                  </a:lnTo>
                  <a:lnTo>
                    <a:pt x="133324" y="21590"/>
                  </a:lnTo>
                  <a:lnTo>
                    <a:pt x="135509" y="19900"/>
                  </a:lnTo>
                  <a:lnTo>
                    <a:pt x="134416" y="19418"/>
                  </a:lnTo>
                  <a:lnTo>
                    <a:pt x="134835" y="18529"/>
                  </a:lnTo>
                  <a:lnTo>
                    <a:pt x="135369" y="17640"/>
                  </a:lnTo>
                  <a:lnTo>
                    <a:pt x="135940" y="17424"/>
                  </a:lnTo>
                  <a:lnTo>
                    <a:pt x="137058" y="17754"/>
                  </a:lnTo>
                  <a:lnTo>
                    <a:pt x="137668" y="17856"/>
                  </a:lnTo>
                  <a:lnTo>
                    <a:pt x="138823" y="17868"/>
                  </a:lnTo>
                  <a:lnTo>
                    <a:pt x="139306" y="18237"/>
                  </a:lnTo>
                  <a:lnTo>
                    <a:pt x="139814" y="19951"/>
                  </a:lnTo>
                  <a:lnTo>
                    <a:pt x="139852" y="20840"/>
                  </a:lnTo>
                  <a:lnTo>
                    <a:pt x="138811" y="21094"/>
                  </a:lnTo>
                  <a:lnTo>
                    <a:pt x="140284" y="23317"/>
                  </a:lnTo>
                  <a:lnTo>
                    <a:pt x="142328" y="22834"/>
                  </a:lnTo>
                  <a:lnTo>
                    <a:pt x="142684" y="20104"/>
                  </a:lnTo>
                  <a:lnTo>
                    <a:pt x="141566" y="20523"/>
                  </a:lnTo>
                  <a:lnTo>
                    <a:pt x="141236" y="19608"/>
                  </a:lnTo>
                  <a:lnTo>
                    <a:pt x="140716" y="17894"/>
                  </a:lnTo>
                  <a:lnTo>
                    <a:pt x="140970" y="17335"/>
                  </a:lnTo>
                  <a:lnTo>
                    <a:pt x="141998" y="16789"/>
                  </a:lnTo>
                  <a:lnTo>
                    <a:pt x="142494" y="16421"/>
                  </a:lnTo>
                  <a:lnTo>
                    <a:pt x="143332" y="15608"/>
                  </a:lnTo>
                  <a:lnTo>
                    <a:pt x="143929" y="15544"/>
                  </a:lnTo>
                  <a:lnTo>
                    <a:pt x="144818" y="16078"/>
                  </a:lnTo>
                  <a:lnTo>
                    <a:pt x="145465" y="16675"/>
                  </a:lnTo>
                  <a:lnTo>
                    <a:pt x="144919" y="17589"/>
                  </a:lnTo>
                  <a:lnTo>
                    <a:pt x="147535" y="18135"/>
                  </a:lnTo>
                  <a:lnTo>
                    <a:pt x="148640" y="16332"/>
                  </a:lnTo>
                  <a:lnTo>
                    <a:pt x="146951" y="14160"/>
                  </a:lnTo>
                  <a:lnTo>
                    <a:pt x="146456" y="15240"/>
                  </a:lnTo>
                  <a:lnTo>
                    <a:pt x="145580" y="14833"/>
                  </a:lnTo>
                  <a:lnTo>
                    <a:pt x="144691" y="14300"/>
                  </a:lnTo>
                  <a:lnTo>
                    <a:pt x="144475" y="13728"/>
                  </a:lnTo>
                  <a:lnTo>
                    <a:pt x="144805" y="12598"/>
                  </a:lnTo>
                  <a:lnTo>
                    <a:pt x="144894" y="12001"/>
                  </a:lnTo>
                  <a:lnTo>
                    <a:pt x="144907" y="10833"/>
                  </a:lnTo>
                  <a:lnTo>
                    <a:pt x="145288" y="10350"/>
                  </a:lnTo>
                  <a:lnTo>
                    <a:pt x="146304" y="10109"/>
                  </a:lnTo>
                  <a:lnTo>
                    <a:pt x="147180" y="10071"/>
                  </a:lnTo>
                  <a:lnTo>
                    <a:pt x="147434" y="11112"/>
                  </a:lnTo>
                  <a:lnTo>
                    <a:pt x="149669" y="9639"/>
                  </a:lnTo>
                  <a:close/>
                </a:path>
                <a:path w="424814" h="93344">
                  <a:moveTo>
                    <a:pt x="424815" y="54813"/>
                  </a:moveTo>
                  <a:lnTo>
                    <a:pt x="423735" y="50241"/>
                  </a:lnTo>
                  <a:lnTo>
                    <a:pt x="417639" y="49466"/>
                  </a:lnTo>
                  <a:lnTo>
                    <a:pt x="418566" y="51943"/>
                  </a:lnTo>
                  <a:lnTo>
                    <a:pt x="416521" y="52692"/>
                  </a:lnTo>
                  <a:lnTo>
                    <a:pt x="414274" y="53251"/>
                  </a:lnTo>
                  <a:lnTo>
                    <a:pt x="413029" y="52692"/>
                  </a:lnTo>
                  <a:lnTo>
                    <a:pt x="411797" y="50406"/>
                  </a:lnTo>
                  <a:lnTo>
                    <a:pt x="410997" y="49301"/>
                  </a:lnTo>
                  <a:lnTo>
                    <a:pt x="409168" y="47434"/>
                  </a:lnTo>
                  <a:lnTo>
                    <a:pt x="409016" y="46075"/>
                  </a:lnTo>
                  <a:lnTo>
                    <a:pt x="410946" y="42557"/>
                  </a:lnTo>
                  <a:lnTo>
                    <a:pt x="412292" y="41122"/>
                  </a:lnTo>
                  <a:lnTo>
                    <a:pt x="414324" y="42341"/>
                  </a:lnTo>
                  <a:lnTo>
                    <a:pt x="415531" y="36512"/>
                  </a:lnTo>
                  <a:lnTo>
                    <a:pt x="411530" y="34048"/>
                  </a:lnTo>
                  <a:lnTo>
                    <a:pt x="406679" y="37807"/>
                  </a:lnTo>
                  <a:lnTo>
                    <a:pt x="409079" y="38900"/>
                  </a:lnTo>
                  <a:lnTo>
                    <a:pt x="408178" y="40868"/>
                  </a:lnTo>
                  <a:lnTo>
                    <a:pt x="406234" y="44399"/>
                  </a:lnTo>
                  <a:lnTo>
                    <a:pt x="404964" y="44894"/>
                  </a:lnTo>
                  <a:lnTo>
                    <a:pt x="402463" y="44132"/>
                  </a:lnTo>
                  <a:lnTo>
                    <a:pt x="401104" y="43942"/>
                  </a:lnTo>
                  <a:lnTo>
                    <a:pt x="398526" y="43903"/>
                  </a:lnTo>
                  <a:lnTo>
                    <a:pt x="397446" y="43065"/>
                  </a:lnTo>
                  <a:lnTo>
                    <a:pt x="396900" y="40805"/>
                  </a:lnTo>
                  <a:lnTo>
                    <a:pt x="396824" y="38836"/>
                  </a:lnTo>
                  <a:lnTo>
                    <a:pt x="399135" y="38265"/>
                  </a:lnTo>
                  <a:lnTo>
                    <a:pt x="395859" y="33299"/>
                  </a:lnTo>
                  <a:lnTo>
                    <a:pt x="391287" y="34378"/>
                  </a:lnTo>
                  <a:lnTo>
                    <a:pt x="390512" y="40474"/>
                  </a:lnTo>
                  <a:lnTo>
                    <a:pt x="392988" y="39547"/>
                  </a:lnTo>
                  <a:lnTo>
                    <a:pt x="393738" y="41579"/>
                  </a:lnTo>
                  <a:lnTo>
                    <a:pt x="394296" y="43840"/>
                  </a:lnTo>
                  <a:lnTo>
                    <a:pt x="393738" y="45085"/>
                  </a:lnTo>
                  <a:lnTo>
                    <a:pt x="391452" y="46304"/>
                  </a:lnTo>
                  <a:lnTo>
                    <a:pt x="390347" y="47117"/>
                  </a:lnTo>
                  <a:lnTo>
                    <a:pt x="388480" y="48933"/>
                  </a:lnTo>
                  <a:lnTo>
                    <a:pt x="387134" y="49098"/>
                  </a:lnTo>
                  <a:lnTo>
                    <a:pt x="383374" y="46863"/>
                  </a:lnTo>
                  <a:lnTo>
                    <a:pt x="381939" y="45529"/>
                  </a:lnTo>
                  <a:lnTo>
                    <a:pt x="383159" y="43484"/>
                  </a:lnTo>
                  <a:lnTo>
                    <a:pt x="380733" y="42989"/>
                  </a:lnTo>
                  <a:lnTo>
                    <a:pt x="377329" y="42291"/>
                  </a:lnTo>
                  <a:lnTo>
                    <a:pt x="374853" y="46291"/>
                  </a:lnTo>
                  <a:lnTo>
                    <a:pt x="378625" y="51142"/>
                  </a:lnTo>
                  <a:lnTo>
                    <a:pt x="379717" y="48729"/>
                  </a:lnTo>
                  <a:lnTo>
                    <a:pt x="381685" y="49644"/>
                  </a:lnTo>
                  <a:lnTo>
                    <a:pt x="385445" y="51866"/>
                  </a:lnTo>
                  <a:lnTo>
                    <a:pt x="385940" y="53136"/>
                  </a:lnTo>
                  <a:lnTo>
                    <a:pt x="385178" y="55638"/>
                  </a:lnTo>
                  <a:lnTo>
                    <a:pt x="384987" y="56997"/>
                  </a:lnTo>
                  <a:lnTo>
                    <a:pt x="384949" y="59575"/>
                  </a:lnTo>
                  <a:lnTo>
                    <a:pt x="384111" y="60655"/>
                  </a:lnTo>
                  <a:lnTo>
                    <a:pt x="381850" y="61214"/>
                  </a:lnTo>
                  <a:lnTo>
                    <a:pt x="379895" y="61277"/>
                  </a:lnTo>
                  <a:lnTo>
                    <a:pt x="379310" y="58978"/>
                  </a:lnTo>
                  <a:lnTo>
                    <a:pt x="374345" y="62255"/>
                  </a:lnTo>
                  <a:lnTo>
                    <a:pt x="375424" y="66827"/>
                  </a:lnTo>
                  <a:lnTo>
                    <a:pt x="381520" y="67589"/>
                  </a:lnTo>
                  <a:lnTo>
                    <a:pt x="380593" y="65112"/>
                  </a:lnTo>
                  <a:lnTo>
                    <a:pt x="382625" y="64363"/>
                  </a:lnTo>
                  <a:lnTo>
                    <a:pt x="384886" y="63804"/>
                  </a:lnTo>
                  <a:lnTo>
                    <a:pt x="386130" y="64376"/>
                  </a:lnTo>
                  <a:lnTo>
                    <a:pt x="387350" y="66649"/>
                  </a:lnTo>
                  <a:lnTo>
                    <a:pt x="388162" y="67754"/>
                  </a:lnTo>
                  <a:lnTo>
                    <a:pt x="389991" y="69621"/>
                  </a:lnTo>
                  <a:lnTo>
                    <a:pt x="390144" y="70980"/>
                  </a:lnTo>
                  <a:lnTo>
                    <a:pt x="388937" y="72961"/>
                  </a:lnTo>
                  <a:lnTo>
                    <a:pt x="387604" y="74396"/>
                  </a:lnTo>
                  <a:lnTo>
                    <a:pt x="385559" y="73177"/>
                  </a:lnTo>
                  <a:lnTo>
                    <a:pt x="384365" y="79006"/>
                  </a:lnTo>
                  <a:lnTo>
                    <a:pt x="388366" y="81470"/>
                  </a:lnTo>
                  <a:lnTo>
                    <a:pt x="393217" y="77711"/>
                  </a:lnTo>
                  <a:lnTo>
                    <a:pt x="390804" y="76606"/>
                  </a:lnTo>
                  <a:lnTo>
                    <a:pt x="391718" y="74637"/>
                  </a:lnTo>
                  <a:lnTo>
                    <a:pt x="392925" y="72656"/>
                  </a:lnTo>
                  <a:lnTo>
                    <a:pt x="394195" y="72174"/>
                  </a:lnTo>
                  <a:lnTo>
                    <a:pt x="396697" y="72923"/>
                  </a:lnTo>
                  <a:lnTo>
                    <a:pt x="398043" y="73126"/>
                  </a:lnTo>
                  <a:lnTo>
                    <a:pt x="400634" y="73152"/>
                  </a:lnTo>
                  <a:lnTo>
                    <a:pt x="401701" y="74002"/>
                  </a:lnTo>
                  <a:lnTo>
                    <a:pt x="402844" y="77812"/>
                  </a:lnTo>
                  <a:lnTo>
                    <a:pt x="402907" y="79781"/>
                  </a:lnTo>
                  <a:lnTo>
                    <a:pt x="400608" y="80352"/>
                  </a:lnTo>
                  <a:lnTo>
                    <a:pt x="403885" y="85331"/>
                  </a:lnTo>
                  <a:lnTo>
                    <a:pt x="408457" y="84239"/>
                  </a:lnTo>
                  <a:lnTo>
                    <a:pt x="409232" y="78155"/>
                  </a:lnTo>
                  <a:lnTo>
                    <a:pt x="406742" y="79082"/>
                  </a:lnTo>
                  <a:lnTo>
                    <a:pt x="405155" y="74422"/>
                  </a:lnTo>
                  <a:lnTo>
                    <a:pt x="404863" y="73215"/>
                  </a:lnTo>
                  <a:lnTo>
                    <a:pt x="405422" y="71983"/>
                  </a:lnTo>
                  <a:lnTo>
                    <a:pt x="407695" y="70751"/>
                  </a:lnTo>
                  <a:lnTo>
                    <a:pt x="408800" y="69951"/>
                  </a:lnTo>
                  <a:lnTo>
                    <a:pt x="410667" y="68122"/>
                  </a:lnTo>
                  <a:lnTo>
                    <a:pt x="412026" y="67970"/>
                  </a:lnTo>
                  <a:lnTo>
                    <a:pt x="414007" y="69164"/>
                  </a:lnTo>
                  <a:lnTo>
                    <a:pt x="415442" y="70510"/>
                  </a:lnTo>
                  <a:lnTo>
                    <a:pt x="414223" y="72542"/>
                  </a:lnTo>
                  <a:lnTo>
                    <a:pt x="420052" y="73748"/>
                  </a:lnTo>
                  <a:lnTo>
                    <a:pt x="422516" y="69748"/>
                  </a:lnTo>
                  <a:lnTo>
                    <a:pt x="418757" y="64897"/>
                  </a:lnTo>
                  <a:lnTo>
                    <a:pt x="417652" y="67297"/>
                  </a:lnTo>
                  <a:lnTo>
                    <a:pt x="415683" y="66382"/>
                  </a:lnTo>
                  <a:lnTo>
                    <a:pt x="413702" y="65189"/>
                  </a:lnTo>
                  <a:lnTo>
                    <a:pt x="413219" y="63919"/>
                  </a:lnTo>
                  <a:lnTo>
                    <a:pt x="413969" y="61417"/>
                  </a:lnTo>
                  <a:lnTo>
                    <a:pt x="414172" y="60058"/>
                  </a:lnTo>
                  <a:lnTo>
                    <a:pt x="414197" y="57480"/>
                  </a:lnTo>
                  <a:lnTo>
                    <a:pt x="415048" y="56400"/>
                  </a:lnTo>
                  <a:lnTo>
                    <a:pt x="417296" y="55841"/>
                  </a:lnTo>
                  <a:lnTo>
                    <a:pt x="419265" y="55778"/>
                  </a:lnTo>
                  <a:lnTo>
                    <a:pt x="419836" y="58089"/>
                  </a:lnTo>
                  <a:lnTo>
                    <a:pt x="424815" y="54813"/>
                  </a:lnTo>
                  <a:close/>
                </a:path>
              </a:pathLst>
            </a:custGeom>
            <a:solidFill>
              <a:srgbClr val="C43E5B"/>
            </a:solidFill>
          </p:spPr>
          <p:txBody>
            <a:bodyPr wrap="square" lIns="0" tIns="0" rIns="0" bIns="0" rtlCol="0"/>
            <a:lstStyle/>
            <a:p>
              <a:endParaRPr sz="1227"/>
            </a:p>
          </p:txBody>
        </p:sp>
        <p:pic>
          <p:nvPicPr>
            <p:cNvPr id="199" name="object 199"/>
            <p:cNvPicPr/>
            <p:nvPr/>
          </p:nvPicPr>
          <p:blipFill>
            <a:blip r:embed="rId24" cstate="print"/>
            <a:stretch>
              <a:fillRect/>
            </a:stretch>
          </p:blipFill>
          <p:spPr>
            <a:xfrm>
              <a:off x="2255551" y="1457841"/>
              <a:ext cx="425381" cy="331904"/>
            </a:xfrm>
            <a:prstGeom prst="rect">
              <a:avLst/>
            </a:prstGeom>
          </p:spPr>
        </p:pic>
      </p:grpSp>
      <p:sp>
        <p:nvSpPr>
          <p:cNvPr id="200" name="object 200"/>
          <p:cNvSpPr txBox="1"/>
          <p:nvPr/>
        </p:nvSpPr>
        <p:spPr>
          <a:xfrm rot="240000">
            <a:off x="5329206" y="751301"/>
            <a:ext cx="80133" cy="25648"/>
          </a:xfrm>
          <a:prstGeom prst="rect">
            <a:avLst/>
          </a:prstGeom>
        </p:spPr>
        <p:txBody>
          <a:bodyPr vert="horz" wrap="square" lIns="0" tIns="0" rIns="0" bIns="0" rtlCol="0">
            <a:spAutoFit/>
          </a:bodyPr>
          <a:lstStyle/>
          <a:p>
            <a:pPr>
              <a:lnSpc>
                <a:spcPts val="68"/>
              </a:lnSpc>
            </a:pPr>
            <a:r>
              <a:rPr sz="100" b="1" spc="-7" dirty="0">
                <a:solidFill>
                  <a:srgbClr val="A8228E"/>
                </a:solidFill>
                <a:latin typeface="Arial"/>
                <a:cs typeface="Arial"/>
              </a:rPr>
              <a:t>COVID-19</a:t>
            </a:r>
            <a:r>
              <a:rPr sz="100" b="1" spc="27" dirty="0">
                <a:solidFill>
                  <a:srgbClr val="A8228E"/>
                </a:solidFill>
                <a:latin typeface="Arial"/>
                <a:cs typeface="Arial"/>
              </a:rPr>
              <a:t> </a:t>
            </a:r>
            <a:r>
              <a:rPr sz="100" b="1" spc="-7" dirty="0">
                <a:solidFill>
                  <a:srgbClr val="A8228E"/>
                </a:solidFill>
                <a:latin typeface="Arial"/>
                <a:cs typeface="Arial"/>
              </a:rPr>
              <a:t>Vaccines</a:t>
            </a:r>
            <a:endParaRPr sz="100">
              <a:latin typeface="Arial"/>
              <a:cs typeface="Arial"/>
            </a:endParaRPr>
          </a:p>
        </p:txBody>
      </p:sp>
      <p:sp>
        <p:nvSpPr>
          <p:cNvPr id="201" name="object 201"/>
          <p:cNvSpPr txBox="1"/>
          <p:nvPr/>
        </p:nvSpPr>
        <p:spPr>
          <a:xfrm rot="240000">
            <a:off x="5327847" y="771334"/>
            <a:ext cx="201509" cy="25648"/>
          </a:xfrm>
          <a:prstGeom prst="rect">
            <a:avLst/>
          </a:prstGeom>
        </p:spPr>
        <p:txBody>
          <a:bodyPr vert="horz" wrap="square" lIns="0" tIns="0" rIns="0" bIns="0" rtlCol="0">
            <a:spAutoFit/>
          </a:bodyPr>
          <a:lstStyle/>
          <a:p>
            <a:pPr>
              <a:lnSpc>
                <a:spcPts val="68"/>
              </a:lnSpc>
            </a:pPr>
            <a:r>
              <a:rPr sz="102" spc="-10" baseline="27777" dirty="0">
                <a:latin typeface="Arial"/>
                <a:cs typeface="Arial"/>
              </a:rPr>
              <a:t>These</a:t>
            </a:r>
            <a:r>
              <a:rPr sz="102" spc="20" baseline="27777" dirty="0">
                <a:latin typeface="Arial"/>
                <a:cs typeface="Arial"/>
              </a:rPr>
              <a:t> </a:t>
            </a:r>
            <a:r>
              <a:rPr sz="102" spc="-10" baseline="27777" dirty="0">
                <a:latin typeface="Arial"/>
                <a:cs typeface="Arial"/>
              </a:rPr>
              <a:t>vaccines</a:t>
            </a:r>
            <a:r>
              <a:rPr sz="102" spc="20" baseline="27777" dirty="0">
                <a:latin typeface="Arial"/>
                <a:cs typeface="Arial"/>
              </a:rPr>
              <a:t> </a:t>
            </a:r>
            <a:r>
              <a:rPr sz="102" spc="-10" baseline="27777" dirty="0">
                <a:latin typeface="Arial"/>
                <a:cs typeface="Arial"/>
              </a:rPr>
              <a:t>are</a:t>
            </a:r>
            <a:r>
              <a:rPr sz="102" spc="25" baseline="27777" dirty="0">
                <a:latin typeface="Arial"/>
                <a:cs typeface="Arial"/>
              </a:rPr>
              <a:t> </a:t>
            </a:r>
            <a:r>
              <a:rPr sz="100" spc="-7" dirty="0">
                <a:latin typeface="Arial"/>
                <a:cs typeface="Arial"/>
              </a:rPr>
              <a:t>proven</a:t>
            </a:r>
            <a:r>
              <a:rPr sz="100" spc="14" dirty="0">
                <a:latin typeface="Arial"/>
                <a:cs typeface="Arial"/>
              </a:rPr>
              <a:t> </a:t>
            </a:r>
            <a:r>
              <a:rPr sz="100" spc="-7" dirty="0">
                <a:latin typeface="Arial"/>
                <a:cs typeface="Arial"/>
              </a:rPr>
              <a:t>to</a:t>
            </a:r>
            <a:r>
              <a:rPr sz="100" spc="14" dirty="0">
                <a:latin typeface="Arial"/>
                <a:cs typeface="Arial"/>
              </a:rPr>
              <a:t> </a:t>
            </a:r>
            <a:r>
              <a:rPr sz="100" spc="-7" dirty="0">
                <a:latin typeface="Arial"/>
                <a:cs typeface="Arial"/>
              </a:rPr>
              <a:t>prevent</a:t>
            </a:r>
            <a:r>
              <a:rPr sz="100" spc="17" dirty="0">
                <a:latin typeface="Arial"/>
                <a:cs typeface="Arial"/>
              </a:rPr>
              <a:t> </a:t>
            </a:r>
            <a:r>
              <a:rPr sz="100" spc="-7" dirty="0">
                <a:latin typeface="Arial"/>
                <a:cs typeface="Arial"/>
              </a:rPr>
              <a:t>severe</a:t>
            </a:r>
            <a:r>
              <a:rPr sz="100" spc="14" dirty="0">
                <a:latin typeface="Arial"/>
                <a:cs typeface="Arial"/>
              </a:rPr>
              <a:t> </a:t>
            </a:r>
            <a:r>
              <a:rPr sz="100" spc="-7" dirty="0">
                <a:latin typeface="Arial"/>
                <a:cs typeface="Arial"/>
              </a:rPr>
              <a:t>illness,</a:t>
            </a:r>
            <a:endParaRPr sz="100">
              <a:latin typeface="Arial"/>
              <a:cs typeface="Arial"/>
            </a:endParaRPr>
          </a:p>
        </p:txBody>
      </p:sp>
      <p:sp>
        <p:nvSpPr>
          <p:cNvPr id="202" name="object 202"/>
          <p:cNvSpPr txBox="1"/>
          <p:nvPr/>
        </p:nvSpPr>
        <p:spPr>
          <a:xfrm rot="240000">
            <a:off x="5326976" y="777859"/>
            <a:ext cx="101249" cy="25648"/>
          </a:xfrm>
          <a:prstGeom prst="rect">
            <a:avLst/>
          </a:prstGeom>
        </p:spPr>
        <p:txBody>
          <a:bodyPr vert="horz" wrap="square" lIns="0" tIns="0" rIns="0" bIns="0" rtlCol="0">
            <a:spAutoFit/>
          </a:bodyPr>
          <a:lstStyle/>
          <a:p>
            <a:pPr>
              <a:lnSpc>
                <a:spcPts val="68"/>
              </a:lnSpc>
            </a:pPr>
            <a:r>
              <a:rPr sz="100" spc="-7" dirty="0">
                <a:latin typeface="Arial"/>
                <a:cs typeface="Arial"/>
              </a:rPr>
              <a:t>death</a:t>
            </a:r>
            <a:r>
              <a:rPr sz="100" spc="17" dirty="0">
                <a:latin typeface="Arial"/>
                <a:cs typeface="Arial"/>
              </a:rPr>
              <a:t> </a:t>
            </a:r>
            <a:r>
              <a:rPr sz="100" spc="-7" dirty="0">
                <a:latin typeface="Arial"/>
                <a:cs typeface="Arial"/>
              </a:rPr>
              <a:t>and</a:t>
            </a:r>
            <a:r>
              <a:rPr sz="100" spc="17" dirty="0">
                <a:latin typeface="Arial"/>
                <a:cs typeface="Arial"/>
              </a:rPr>
              <a:t> </a:t>
            </a:r>
            <a:r>
              <a:rPr sz="100" spc="-7" dirty="0">
                <a:latin typeface="Arial"/>
                <a:cs typeface="Arial"/>
              </a:rPr>
              <a:t>long</a:t>
            </a:r>
            <a:r>
              <a:rPr sz="100" spc="17" dirty="0">
                <a:latin typeface="Arial"/>
                <a:cs typeface="Arial"/>
              </a:rPr>
              <a:t> </a:t>
            </a:r>
            <a:r>
              <a:rPr sz="100" spc="-7" dirty="0">
                <a:latin typeface="Arial"/>
                <a:cs typeface="Arial"/>
              </a:rPr>
              <a:t>COVID-</a:t>
            </a:r>
            <a:r>
              <a:rPr sz="100" spc="-17" dirty="0">
                <a:latin typeface="Arial"/>
                <a:cs typeface="Arial"/>
              </a:rPr>
              <a:t>19.</a:t>
            </a:r>
            <a:endParaRPr sz="100">
              <a:latin typeface="Arial"/>
              <a:cs typeface="Arial"/>
            </a:endParaRPr>
          </a:p>
        </p:txBody>
      </p:sp>
      <p:sp>
        <p:nvSpPr>
          <p:cNvPr id="203" name="object 203"/>
          <p:cNvSpPr txBox="1"/>
          <p:nvPr/>
        </p:nvSpPr>
        <p:spPr>
          <a:xfrm rot="240000">
            <a:off x="5325360" y="799857"/>
            <a:ext cx="204537" cy="25648"/>
          </a:xfrm>
          <a:prstGeom prst="rect">
            <a:avLst/>
          </a:prstGeom>
        </p:spPr>
        <p:txBody>
          <a:bodyPr vert="horz" wrap="square" lIns="0" tIns="0" rIns="0" bIns="0" rtlCol="0">
            <a:spAutoFit/>
          </a:bodyPr>
          <a:lstStyle/>
          <a:p>
            <a:pPr>
              <a:lnSpc>
                <a:spcPts val="68"/>
              </a:lnSpc>
            </a:pPr>
            <a:r>
              <a:rPr sz="102" spc="-10" baseline="27777" dirty="0">
                <a:latin typeface="Arial"/>
                <a:cs typeface="Arial"/>
              </a:rPr>
              <a:t>The</a:t>
            </a:r>
            <a:r>
              <a:rPr sz="102" spc="15" baseline="27777" dirty="0">
                <a:latin typeface="Arial"/>
                <a:cs typeface="Arial"/>
              </a:rPr>
              <a:t> </a:t>
            </a:r>
            <a:r>
              <a:rPr sz="102" spc="-10" baseline="27777" dirty="0">
                <a:latin typeface="Arial"/>
                <a:cs typeface="Arial"/>
              </a:rPr>
              <a:t>studies</a:t>
            </a:r>
            <a:r>
              <a:rPr sz="102" spc="20" baseline="27777" dirty="0">
                <a:latin typeface="Arial"/>
                <a:cs typeface="Arial"/>
              </a:rPr>
              <a:t> </a:t>
            </a:r>
            <a:r>
              <a:rPr sz="102" spc="-10" baseline="27777" dirty="0">
                <a:latin typeface="Arial"/>
                <a:cs typeface="Arial"/>
              </a:rPr>
              <a:t>on</a:t>
            </a:r>
            <a:r>
              <a:rPr sz="102" spc="20" baseline="27777" dirty="0">
                <a:latin typeface="Arial"/>
                <a:cs typeface="Arial"/>
              </a:rPr>
              <a:t> </a:t>
            </a:r>
            <a:r>
              <a:rPr sz="102" spc="-10" baseline="27777" dirty="0">
                <a:latin typeface="Arial"/>
                <a:cs typeface="Arial"/>
              </a:rPr>
              <a:t>safet</a:t>
            </a:r>
            <a:r>
              <a:rPr sz="100" spc="-7" dirty="0">
                <a:latin typeface="Arial"/>
                <a:cs typeface="Arial"/>
              </a:rPr>
              <a:t>y</a:t>
            </a:r>
            <a:r>
              <a:rPr sz="100" spc="10" dirty="0">
                <a:latin typeface="Arial"/>
                <a:cs typeface="Arial"/>
              </a:rPr>
              <a:t> </a:t>
            </a:r>
            <a:r>
              <a:rPr sz="100" dirty="0">
                <a:latin typeface="Arial"/>
                <a:cs typeface="Arial"/>
              </a:rPr>
              <a:t>of</a:t>
            </a:r>
            <a:r>
              <a:rPr sz="100" spc="14" dirty="0">
                <a:latin typeface="Arial"/>
                <a:cs typeface="Arial"/>
              </a:rPr>
              <a:t> </a:t>
            </a:r>
            <a:r>
              <a:rPr sz="100" spc="-7" dirty="0">
                <a:latin typeface="Arial"/>
                <a:cs typeface="Arial"/>
              </a:rPr>
              <a:t>COVID-19</a:t>
            </a:r>
            <a:r>
              <a:rPr sz="100" spc="14" dirty="0">
                <a:latin typeface="Arial"/>
                <a:cs typeface="Arial"/>
              </a:rPr>
              <a:t> </a:t>
            </a:r>
            <a:r>
              <a:rPr sz="100" spc="-7" dirty="0">
                <a:latin typeface="Arial"/>
                <a:cs typeface="Arial"/>
              </a:rPr>
              <a:t>vaccines</a:t>
            </a:r>
            <a:r>
              <a:rPr sz="100" spc="14" dirty="0">
                <a:latin typeface="Arial"/>
                <a:cs typeface="Arial"/>
              </a:rPr>
              <a:t> </a:t>
            </a:r>
            <a:r>
              <a:rPr sz="100" spc="-7" dirty="0">
                <a:latin typeface="Arial"/>
                <a:cs typeface="Arial"/>
              </a:rPr>
              <a:t>were</a:t>
            </a:r>
            <a:r>
              <a:rPr sz="100" spc="10" dirty="0">
                <a:latin typeface="Arial"/>
                <a:cs typeface="Arial"/>
              </a:rPr>
              <a:t> </a:t>
            </a:r>
            <a:r>
              <a:rPr sz="100" spc="-17" dirty="0">
                <a:latin typeface="Arial"/>
                <a:cs typeface="Arial"/>
              </a:rPr>
              <a:t>not</a:t>
            </a:r>
            <a:endParaRPr sz="100">
              <a:latin typeface="Arial"/>
              <a:cs typeface="Arial"/>
            </a:endParaRPr>
          </a:p>
        </p:txBody>
      </p:sp>
      <p:sp>
        <p:nvSpPr>
          <p:cNvPr id="204" name="object 204"/>
          <p:cNvSpPr txBox="1"/>
          <p:nvPr/>
        </p:nvSpPr>
        <p:spPr>
          <a:xfrm rot="240000">
            <a:off x="5324362" y="811344"/>
            <a:ext cx="207566" cy="25648"/>
          </a:xfrm>
          <a:prstGeom prst="rect">
            <a:avLst/>
          </a:prstGeom>
        </p:spPr>
        <p:txBody>
          <a:bodyPr vert="horz" wrap="square" lIns="0" tIns="0" rIns="0" bIns="0" rtlCol="0">
            <a:spAutoFit/>
          </a:bodyPr>
          <a:lstStyle/>
          <a:p>
            <a:pPr>
              <a:lnSpc>
                <a:spcPts val="68"/>
              </a:lnSpc>
            </a:pPr>
            <a:r>
              <a:rPr sz="102" spc="-10" baseline="27777" dirty="0">
                <a:latin typeface="Arial"/>
                <a:cs typeface="Arial"/>
              </a:rPr>
              <a:t>rushed;</a:t>
            </a:r>
            <a:r>
              <a:rPr sz="102" spc="15" baseline="27777" dirty="0">
                <a:latin typeface="Arial"/>
                <a:cs typeface="Arial"/>
              </a:rPr>
              <a:t> </a:t>
            </a:r>
            <a:r>
              <a:rPr sz="102" spc="-10" baseline="27777" dirty="0">
                <a:latin typeface="Arial"/>
                <a:cs typeface="Arial"/>
              </a:rPr>
              <a:t>they</a:t>
            </a:r>
            <a:r>
              <a:rPr sz="102" spc="20" baseline="27777" dirty="0">
                <a:latin typeface="Arial"/>
                <a:cs typeface="Arial"/>
              </a:rPr>
              <a:t> </a:t>
            </a:r>
            <a:r>
              <a:rPr sz="102" spc="-10" baseline="27777" dirty="0">
                <a:latin typeface="Arial"/>
                <a:cs typeface="Arial"/>
              </a:rPr>
              <a:t>were</a:t>
            </a:r>
            <a:r>
              <a:rPr sz="102" spc="20" baseline="27777" dirty="0">
                <a:latin typeface="Arial"/>
                <a:cs typeface="Arial"/>
              </a:rPr>
              <a:t> </a:t>
            </a:r>
            <a:r>
              <a:rPr sz="102" spc="-10" baseline="27777" dirty="0">
                <a:latin typeface="Arial"/>
                <a:cs typeface="Arial"/>
              </a:rPr>
              <a:t>we</a:t>
            </a:r>
            <a:r>
              <a:rPr sz="100" spc="-7" dirty="0">
                <a:latin typeface="Arial"/>
                <a:cs typeface="Arial"/>
              </a:rPr>
              <a:t>ll-funded</a:t>
            </a:r>
            <a:r>
              <a:rPr sz="100" spc="14" dirty="0">
                <a:latin typeface="Arial"/>
                <a:cs typeface="Arial"/>
              </a:rPr>
              <a:t> </a:t>
            </a:r>
            <a:r>
              <a:rPr sz="100" spc="-7" dirty="0">
                <a:latin typeface="Arial"/>
                <a:cs typeface="Arial"/>
              </a:rPr>
              <a:t>(meaning</a:t>
            </a:r>
            <a:r>
              <a:rPr sz="100" spc="14" dirty="0">
                <a:latin typeface="Arial"/>
                <a:cs typeface="Arial"/>
              </a:rPr>
              <a:t> </a:t>
            </a:r>
            <a:r>
              <a:rPr sz="100" spc="-7" dirty="0">
                <a:latin typeface="Arial"/>
                <a:cs typeface="Arial"/>
              </a:rPr>
              <a:t>they</a:t>
            </a:r>
            <a:r>
              <a:rPr sz="100" spc="14" dirty="0">
                <a:latin typeface="Arial"/>
                <a:cs typeface="Arial"/>
              </a:rPr>
              <a:t> </a:t>
            </a:r>
            <a:r>
              <a:rPr sz="100" spc="-7" dirty="0">
                <a:latin typeface="Arial"/>
                <a:cs typeface="Arial"/>
              </a:rPr>
              <a:t>had</a:t>
            </a:r>
            <a:r>
              <a:rPr sz="100" spc="14" dirty="0">
                <a:latin typeface="Arial"/>
                <a:cs typeface="Arial"/>
              </a:rPr>
              <a:t> </a:t>
            </a:r>
            <a:r>
              <a:rPr sz="100" dirty="0">
                <a:latin typeface="Arial"/>
                <a:cs typeface="Arial"/>
              </a:rPr>
              <a:t>a</a:t>
            </a:r>
            <a:r>
              <a:rPr sz="100" spc="14" dirty="0">
                <a:latin typeface="Arial"/>
                <a:cs typeface="Arial"/>
              </a:rPr>
              <a:t> </a:t>
            </a:r>
            <a:r>
              <a:rPr sz="100" spc="-17" dirty="0">
                <a:latin typeface="Arial"/>
                <a:cs typeface="Arial"/>
              </a:rPr>
              <a:t>lot</a:t>
            </a:r>
            <a:endParaRPr sz="100">
              <a:latin typeface="Arial"/>
              <a:cs typeface="Arial"/>
            </a:endParaRPr>
          </a:p>
        </p:txBody>
      </p:sp>
      <p:sp>
        <p:nvSpPr>
          <p:cNvPr id="205" name="object 205"/>
          <p:cNvSpPr txBox="1"/>
          <p:nvPr/>
        </p:nvSpPr>
        <p:spPr>
          <a:xfrm rot="240000">
            <a:off x="5323365" y="822845"/>
            <a:ext cx="210594" cy="25648"/>
          </a:xfrm>
          <a:prstGeom prst="rect">
            <a:avLst/>
          </a:prstGeom>
        </p:spPr>
        <p:txBody>
          <a:bodyPr vert="horz" wrap="square" lIns="0" tIns="0" rIns="0" bIns="0" rtlCol="0">
            <a:spAutoFit/>
          </a:bodyPr>
          <a:lstStyle/>
          <a:p>
            <a:pPr>
              <a:lnSpc>
                <a:spcPts val="68"/>
              </a:lnSpc>
            </a:pPr>
            <a:r>
              <a:rPr sz="102" baseline="27777" dirty="0">
                <a:latin typeface="Arial"/>
                <a:cs typeface="Arial"/>
              </a:rPr>
              <a:t>of</a:t>
            </a:r>
            <a:r>
              <a:rPr sz="102" spc="15" baseline="27777" dirty="0">
                <a:latin typeface="Arial"/>
                <a:cs typeface="Arial"/>
              </a:rPr>
              <a:t> </a:t>
            </a:r>
            <a:r>
              <a:rPr sz="102" spc="-10" baseline="27777" dirty="0">
                <a:latin typeface="Arial"/>
                <a:cs typeface="Arial"/>
              </a:rPr>
              <a:t>money</a:t>
            </a:r>
            <a:r>
              <a:rPr sz="102" spc="20" baseline="27777" dirty="0">
                <a:latin typeface="Arial"/>
                <a:cs typeface="Arial"/>
              </a:rPr>
              <a:t> </a:t>
            </a:r>
            <a:r>
              <a:rPr sz="102" spc="-10" baseline="27777" dirty="0">
                <a:latin typeface="Arial"/>
                <a:cs typeface="Arial"/>
              </a:rPr>
              <a:t>available</a:t>
            </a:r>
            <a:r>
              <a:rPr sz="102" spc="20" baseline="27777" dirty="0">
                <a:latin typeface="Arial"/>
                <a:cs typeface="Arial"/>
              </a:rPr>
              <a:t> </a:t>
            </a:r>
            <a:r>
              <a:rPr sz="102" spc="-10" baseline="27777" dirty="0">
                <a:latin typeface="Arial"/>
                <a:cs typeface="Arial"/>
              </a:rPr>
              <a:t>qu</a:t>
            </a:r>
            <a:r>
              <a:rPr sz="100" spc="-7" dirty="0">
                <a:latin typeface="Arial"/>
                <a:cs typeface="Arial"/>
              </a:rPr>
              <a:t>icker</a:t>
            </a:r>
            <a:r>
              <a:rPr sz="100" spc="14" dirty="0">
                <a:latin typeface="Arial"/>
                <a:cs typeface="Arial"/>
              </a:rPr>
              <a:t> </a:t>
            </a:r>
            <a:r>
              <a:rPr sz="100" spc="-7" dirty="0">
                <a:latin typeface="Arial"/>
                <a:cs typeface="Arial"/>
              </a:rPr>
              <a:t>than</a:t>
            </a:r>
            <a:r>
              <a:rPr sz="100" spc="14" dirty="0">
                <a:latin typeface="Arial"/>
                <a:cs typeface="Arial"/>
              </a:rPr>
              <a:t> </a:t>
            </a:r>
            <a:r>
              <a:rPr sz="100" spc="-7" dirty="0">
                <a:latin typeface="Arial"/>
                <a:cs typeface="Arial"/>
              </a:rPr>
              <a:t>other</a:t>
            </a:r>
            <a:r>
              <a:rPr sz="100" spc="14" dirty="0">
                <a:latin typeface="Arial"/>
                <a:cs typeface="Arial"/>
              </a:rPr>
              <a:t> </a:t>
            </a:r>
            <a:r>
              <a:rPr sz="100" spc="-7" dirty="0">
                <a:latin typeface="Arial"/>
                <a:cs typeface="Arial"/>
              </a:rPr>
              <a:t>studies)</a:t>
            </a:r>
            <a:r>
              <a:rPr sz="100" spc="14" dirty="0">
                <a:latin typeface="Arial"/>
                <a:cs typeface="Arial"/>
              </a:rPr>
              <a:t> </a:t>
            </a:r>
            <a:r>
              <a:rPr sz="100" spc="-7" dirty="0">
                <a:latin typeface="Arial"/>
                <a:cs typeface="Arial"/>
              </a:rPr>
              <a:t>so</a:t>
            </a:r>
            <a:r>
              <a:rPr sz="100" spc="14" dirty="0">
                <a:latin typeface="Arial"/>
                <a:cs typeface="Arial"/>
              </a:rPr>
              <a:t> </a:t>
            </a:r>
            <a:r>
              <a:rPr sz="100" spc="-7" dirty="0">
                <a:latin typeface="Arial"/>
                <a:cs typeface="Arial"/>
              </a:rPr>
              <a:t>steps</a:t>
            </a:r>
            <a:endParaRPr sz="100">
              <a:latin typeface="Arial"/>
              <a:cs typeface="Arial"/>
            </a:endParaRPr>
          </a:p>
        </p:txBody>
      </p:sp>
      <p:sp>
        <p:nvSpPr>
          <p:cNvPr id="206" name="object 206"/>
          <p:cNvSpPr txBox="1"/>
          <p:nvPr/>
        </p:nvSpPr>
        <p:spPr>
          <a:xfrm rot="240000">
            <a:off x="5322446" y="831948"/>
            <a:ext cx="163885" cy="25648"/>
          </a:xfrm>
          <a:prstGeom prst="rect">
            <a:avLst/>
          </a:prstGeom>
        </p:spPr>
        <p:txBody>
          <a:bodyPr vert="horz" wrap="square" lIns="0" tIns="0" rIns="0" bIns="0" rtlCol="0">
            <a:spAutoFit/>
          </a:bodyPr>
          <a:lstStyle/>
          <a:p>
            <a:pPr>
              <a:lnSpc>
                <a:spcPts val="68"/>
              </a:lnSpc>
            </a:pPr>
            <a:r>
              <a:rPr sz="102" spc="-10" baseline="27777" dirty="0">
                <a:latin typeface="Arial"/>
                <a:cs typeface="Arial"/>
              </a:rPr>
              <a:t>could</a:t>
            </a:r>
            <a:r>
              <a:rPr sz="102" spc="10" baseline="27777" dirty="0">
                <a:latin typeface="Arial"/>
                <a:cs typeface="Arial"/>
              </a:rPr>
              <a:t> </a:t>
            </a:r>
            <a:r>
              <a:rPr sz="102" spc="-10" baseline="27777" dirty="0">
                <a:latin typeface="Arial"/>
                <a:cs typeface="Arial"/>
              </a:rPr>
              <a:t>ha</a:t>
            </a:r>
            <a:r>
              <a:rPr sz="100" spc="-7" dirty="0">
                <a:latin typeface="Arial"/>
                <a:cs typeface="Arial"/>
              </a:rPr>
              <a:t>ppen</a:t>
            </a:r>
            <a:r>
              <a:rPr sz="100" spc="10" dirty="0">
                <a:latin typeface="Arial"/>
                <a:cs typeface="Arial"/>
              </a:rPr>
              <a:t> </a:t>
            </a:r>
            <a:r>
              <a:rPr sz="100" dirty="0">
                <a:latin typeface="Arial"/>
                <a:cs typeface="Arial"/>
              </a:rPr>
              <a:t>at</a:t>
            </a:r>
            <a:r>
              <a:rPr sz="100" spc="10" dirty="0">
                <a:latin typeface="Arial"/>
                <a:cs typeface="Arial"/>
              </a:rPr>
              <a:t> </a:t>
            </a:r>
            <a:r>
              <a:rPr sz="100" spc="-7" dirty="0">
                <a:latin typeface="Arial"/>
                <a:cs typeface="Arial"/>
              </a:rPr>
              <a:t>the</a:t>
            </a:r>
            <a:r>
              <a:rPr sz="100" spc="10" dirty="0">
                <a:latin typeface="Arial"/>
                <a:cs typeface="Arial"/>
              </a:rPr>
              <a:t> </a:t>
            </a:r>
            <a:r>
              <a:rPr sz="100" spc="-7" dirty="0">
                <a:latin typeface="Arial"/>
                <a:cs typeface="Arial"/>
              </a:rPr>
              <a:t>same</a:t>
            </a:r>
            <a:r>
              <a:rPr sz="100" spc="7" dirty="0">
                <a:latin typeface="Arial"/>
                <a:cs typeface="Arial"/>
              </a:rPr>
              <a:t> </a:t>
            </a:r>
            <a:r>
              <a:rPr sz="100" spc="-7" dirty="0">
                <a:latin typeface="Arial"/>
                <a:cs typeface="Arial"/>
              </a:rPr>
              <a:t>time</a:t>
            </a:r>
            <a:r>
              <a:rPr sz="100" spc="10" dirty="0">
                <a:latin typeface="Arial"/>
                <a:cs typeface="Arial"/>
              </a:rPr>
              <a:t> </a:t>
            </a:r>
            <a:r>
              <a:rPr sz="100" spc="-7" dirty="0">
                <a:latin typeface="Arial"/>
                <a:cs typeface="Arial"/>
              </a:rPr>
              <a:t>vs.</a:t>
            </a:r>
            <a:r>
              <a:rPr sz="100" spc="10" dirty="0">
                <a:latin typeface="Arial"/>
                <a:cs typeface="Arial"/>
              </a:rPr>
              <a:t> </a:t>
            </a:r>
            <a:r>
              <a:rPr sz="100" spc="-7" dirty="0">
                <a:latin typeface="Arial"/>
                <a:cs typeface="Arial"/>
              </a:rPr>
              <a:t>waiting.</a:t>
            </a:r>
            <a:endParaRPr sz="100">
              <a:latin typeface="Arial"/>
              <a:cs typeface="Arial"/>
            </a:endParaRPr>
          </a:p>
        </p:txBody>
      </p:sp>
      <p:sp>
        <p:nvSpPr>
          <p:cNvPr id="207" name="object 207"/>
          <p:cNvSpPr txBox="1"/>
          <p:nvPr/>
        </p:nvSpPr>
        <p:spPr>
          <a:xfrm rot="240000">
            <a:off x="5320991" y="847703"/>
            <a:ext cx="137519" cy="25648"/>
          </a:xfrm>
          <a:prstGeom prst="rect">
            <a:avLst/>
          </a:prstGeom>
        </p:spPr>
        <p:txBody>
          <a:bodyPr vert="horz" wrap="square" lIns="0" tIns="0" rIns="0" bIns="0" rtlCol="0">
            <a:spAutoFit/>
          </a:bodyPr>
          <a:lstStyle/>
          <a:p>
            <a:pPr>
              <a:lnSpc>
                <a:spcPts val="68"/>
              </a:lnSpc>
            </a:pPr>
            <a:r>
              <a:rPr sz="102" baseline="27777" dirty="0">
                <a:latin typeface="Arial"/>
                <a:cs typeface="Arial"/>
              </a:rPr>
              <a:t>A</a:t>
            </a:r>
            <a:r>
              <a:rPr sz="102" spc="10" baseline="27777" dirty="0">
                <a:latin typeface="Arial"/>
                <a:cs typeface="Arial"/>
              </a:rPr>
              <a:t> </a:t>
            </a:r>
            <a:r>
              <a:rPr sz="102" spc="-10" baseline="27777" dirty="0">
                <a:latin typeface="Arial"/>
                <a:cs typeface="Arial"/>
              </a:rPr>
              <a:t>p</a:t>
            </a:r>
            <a:r>
              <a:rPr sz="100" spc="-7" dirty="0">
                <a:latin typeface="Arial"/>
                <a:cs typeface="Arial"/>
              </a:rPr>
              <a:t>erson</a:t>
            </a:r>
            <a:r>
              <a:rPr sz="100" spc="7" dirty="0">
                <a:latin typeface="Arial"/>
                <a:cs typeface="Arial"/>
              </a:rPr>
              <a:t> </a:t>
            </a:r>
            <a:r>
              <a:rPr sz="100" spc="-7" dirty="0">
                <a:latin typeface="Arial"/>
                <a:cs typeface="Arial"/>
              </a:rPr>
              <a:t>who</a:t>
            </a:r>
            <a:r>
              <a:rPr sz="100" spc="7" dirty="0">
                <a:latin typeface="Arial"/>
                <a:cs typeface="Arial"/>
              </a:rPr>
              <a:t> </a:t>
            </a:r>
            <a:r>
              <a:rPr sz="100" spc="-7" dirty="0">
                <a:latin typeface="Arial"/>
                <a:cs typeface="Arial"/>
              </a:rPr>
              <a:t>has</a:t>
            </a:r>
            <a:r>
              <a:rPr sz="100" spc="10" dirty="0">
                <a:latin typeface="Arial"/>
                <a:cs typeface="Arial"/>
              </a:rPr>
              <a:t> </a:t>
            </a:r>
            <a:r>
              <a:rPr sz="100" spc="-7" dirty="0">
                <a:latin typeface="Arial"/>
                <a:cs typeface="Arial"/>
              </a:rPr>
              <a:t>been</a:t>
            </a:r>
            <a:r>
              <a:rPr sz="100" spc="7" dirty="0">
                <a:latin typeface="Arial"/>
                <a:cs typeface="Arial"/>
              </a:rPr>
              <a:t> </a:t>
            </a:r>
            <a:r>
              <a:rPr sz="100" spc="-7" dirty="0">
                <a:latin typeface="Arial"/>
                <a:cs typeface="Arial"/>
              </a:rPr>
              <a:t>vaccinated:</a:t>
            </a:r>
            <a:endParaRPr sz="100">
              <a:latin typeface="Arial"/>
              <a:cs typeface="Arial"/>
            </a:endParaRPr>
          </a:p>
        </p:txBody>
      </p:sp>
      <p:sp>
        <p:nvSpPr>
          <p:cNvPr id="208" name="object 208"/>
          <p:cNvSpPr txBox="1"/>
          <p:nvPr/>
        </p:nvSpPr>
        <p:spPr>
          <a:xfrm rot="240000">
            <a:off x="5328196" y="864968"/>
            <a:ext cx="185939" cy="25648"/>
          </a:xfrm>
          <a:prstGeom prst="rect">
            <a:avLst/>
          </a:prstGeom>
        </p:spPr>
        <p:txBody>
          <a:bodyPr vert="horz" wrap="square" lIns="0" tIns="0" rIns="0" bIns="0" rtlCol="0">
            <a:spAutoFit/>
          </a:bodyPr>
          <a:lstStyle/>
          <a:p>
            <a:pPr marL="4762" indent="-5195">
              <a:lnSpc>
                <a:spcPts val="68"/>
              </a:lnSpc>
              <a:buChar char="•"/>
              <a:tabLst>
                <a:tab pos="5195" algn="l"/>
              </a:tabLst>
            </a:pPr>
            <a:r>
              <a:rPr sz="102" spc="-10" baseline="27777" dirty="0">
                <a:latin typeface="Arial"/>
                <a:cs typeface="Arial"/>
              </a:rPr>
              <a:t>Might</a:t>
            </a:r>
            <a:r>
              <a:rPr sz="102" spc="15" baseline="27777" dirty="0">
                <a:latin typeface="Arial"/>
                <a:cs typeface="Arial"/>
              </a:rPr>
              <a:t> </a:t>
            </a:r>
            <a:r>
              <a:rPr sz="102" spc="-10" baseline="27777" dirty="0">
                <a:latin typeface="Arial"/>
                <a:cs typeface="Arial"/>
              </a:rPr>
              <a:t>still</a:t>
            </a:r>
            <a:r>
              <a:rPr sz="102" spc="15" baseline="27777" dirty="0">
                <a:latin typeface="Arial"/>
                <a:cs typeface="Arial"/>
              </a:rPr>
              <a:t> </a:t>
            </a:r>
            <a:r>
              <a:rPr sz="102" spc="-10" baseline="27777" dirty="0">
                <a:latin typeface="Arial"/>
                <a:cs typeface="Arial"/>
              </a:rPr>
              <a:t>get</a:t>
            </a:r>
            <a:r>
              <a:rPr sz="102" spc="15" baseline="27777" dirty="0">
                <a:latin typeface="Arial"/>
                <a:cs typeface="Arial"/>
              </a:rPr>
              <a:t> </a:t>
            </a:r>
            <a:r>
              <a:rPr sz="102" spc="-10" baseline="27777" dirty="0">
                <a:latin typeface="Arial"/>
                <a:cs typeface="Arial"/>
              </a:rPr>
              <a:t>s</a:t>
            </a:r>
            <a:r>
              <a:rPr sz="100" spc="-7" dirty="0">
                <a:latin typeface="Arial"/>
                <a:cs typeface="Arial"/>
              </a:rPr>
              <a:t>ick,</a:t>
            </a:r>
            <a:r>
              <a:rPr sz="100" spc="10" dirty="0">
                <a:latin typeface="Arial"/>
                <a:cs typeface="Arial"/>
              </a:rPr>
              <a:t> </a:t>
            </a:r>
            <a:r>
              <a:rPr sz="100" spc="-7" dirty="0">
                <a:latin typeface="Arial"/>
                <a:cs typeface="Arial"/>
              </a:rPr>
              <a:t>but</a:t>
            </a:r>
            <a:r>
              <a:rPr sz="100" spc="14" dirty="0">
                <a:latin typeface="Arial"/>
                <a:cs typeface="Arial"/>
              </a:rPr>
              <a:t> </a:t>
            </a:r>
            <a:r>
              <a:rPr sz="100" spc="-7" dirty="0">
                <a:latin typeface="Arial"/>
                <a:cs typeface="Arial"/>
              </a:rPr>
              <a:t>is</a:t>
            </a:r>
            <a:r>
              <a:rPr sz="100" spc="10" dirty="0">
                <a:latin typeface="Arial"/>
                <a:cs typeface="Arial"/>
              </a:rPr>
              <a:t> </a:t>
            </a:r>
            <a:r>
              <a:rPr sz="100" spc="-7" dirty="0">
                <a:latin typeface="Arial"/>
                <a:cs typeface="Arial"/>
              </a:rPr>
              <a:t>much</a:t>
            </a:r>
            <a:r>
              <a:rPr sz="100" spc="10" dirty="0">
                <a:latin typeface="Arial"/>
                <a:cs typeface="Arial"/>
              </a:rPr>
              <a:t> </a:t>
            </a:r>
            <a:r>
              <a:rPr sz="100" spc="-7" dirty="0">
                <a:latin typeface="Arial"/>
                <a:cs typeface="Arial"/>
              </a:rPr>
              <a:t>less</a:t>
            </a:r>
            <a:r>
              <a:rPr sz="100" spc="10" dirty="0">
                <a:latin typeface="Arial"/>
                <a:cs typeface="Arial"/>
              </a:rPr>
              <a:t> </a:t>
            </a:r>
            <a:r>
              <a:rPr sz="100" spc="-7" dirty="0">
                <a:latin typeface="Arial"/>
                <a:cs typeface="Arial"/>
              </a:rPr>
              <a:t>likely</a:t>
            </a:r>
            <a:r>
              <a:rPr sz="100" spc="14" dirty="0">
                <a:latin typeface="Arial"/>
                <a:cs typeface="Arial"/>
              </a:rPr>
              <a:t> </a:t>
            </a:r>
            <a:r>
              <a:rPr sz="100" spc="-7" dirty="0">
                <a:latin typeface="Arial"/>
                <a:cs typeface="Arial"/>
              </a:rPr>
              <a:t>to</a:t>
            </a:r>
            <a:r>
              <a:rPr sz="100" spc="10" dirty="0">
                <a:latin typeface="Arial"/>
                <a:cs typeface="Arial"/>
              </a:rPr>
              <a:t> </a:t>
            </a:r>
            <a:r>
              <a:rPr sz="100" spc="-17" dirty="0">
                <a:latin typeface="Arial"/>
                <a:cs typeface="Arial"/>
              </a:rPr>
              <a:t>get</a:t>
            </a:r>
            <a:endParaRPr sz="100">
              <a:latin typeface="Arial"/>
              <a:cs typeface="Arial"/>
            </a:endParaRPr>
          </a:p>
        </p:txBody>
      </p:sp>
      <p:sp>
        <p:nvSpPr>
          <p:cNvPr id="209" name="object 209"/>
          <p:cNvSpPr txBox="1"/>
          <p:nvPr/>
        </p:nvSpPr>
        <p:spPr>
          <a:xfrm rot="240000">
            <a:off x="5332348" y="875654"/>
            <a:ext cx="162588" cy="25648"/>
          </a:xfrm>
          <a:prstGeom prst="rect">
            <a:avLst/>
          </a:prstGeom>
        </p:spPr>
        <p:txBody>
          <a:bodyPr vert="horz" wrap="square" lIns="0" tIns="0" rIns="0" bIns="0" rtlCol="0">
            <a:spAutoFit/>
          </a:bodyPr>
          <a:lstStyle/>
          <a:p>
            <a:pPr>
              <a:lnSpc>
                <a:spcPts val="68"/>
              </a:lnSpc>
            </a:pPr>
            <a:r>
              <a:rPr sz="102" spc="-10" baseline="27777" dirty="0">
                <a:latin typeface="Arial"/>
                <a:cs typeface="Arial"/>
              </a:rPr>
              <a:t>severely</a:t>
            </a:r>
            <a:r>
              <a:rPr sz="102" spc="25" baseline="27777" dirty="0">
                <a:latin typeface="Arial"/>
                <a:cs typeface="Arial"/>
              </a:rPr>
              <a:t> </a:t>
            </a:r>
            <a:r>
              <a:rPr sz="100" spc="-7" dirty="0">
                <a:latin typeface="Arial"/>
                <a:cs typeface="Arial"/>
              </a:rPr>
              <a:t>sick,</a:t>
            </a:r>
            <a:r>
              <a:rPr sz="100" spc="20" dirty="0">
                <a:latin typeface="Arial"/>
                <a:cs typeface="Arial"/>
              </a:rPr>
              <a:t> </a:t>
            </a:r>
            <a:r>
              <a:rPr sz="100" spc="-7" dirty="0">
                <a:latin typeface="Arial"/>
                <a:cs typeface="Arial"/>
              </a:rPr>
              <a:t>become</a:t>
            </a:r>
            <a:r>
              <a:rPr sz="100" spc="20" dirty="0">
                <a:latin typeface="Arial"/>
                <a:cs typeface="Arial"/>
              </a:rPr>
              <a:t> </a:t>
            </a:r>
            <a:r>
              <a:rPr sz="100" spc="-7" dirty="0">
                <a:latin typeface="Arial"/>
                <a:cs typeface="Arial"/>
              </a:rPr>
              <a:t>hospitalized,</a:t>
            </a:r>
            <a:r>
              <a:rPr sz="100" spc="20" dirty="0">
                <a:latin typeface="Arial"/>
                <a:cs typeface="Arial"/>
              </a:rPr>
              <a:t> </a:t>
            </a:r>
            <a:r>
              <a:rPr sz="100" spc="-7" dirty="0">
                <a:latin typeface="Arial"/>
                <a:cs typeface="Arial"/>
              </a:rPr>
              <a:t>or</a:t>
            </a:r>
            <a:r>
              <a:rPr sz="100" spc="20" dirty="0">
                <a:latin typeface="Arial"/>
                <a:cs typeface="Arial"/>
              </a:rPr>
              <a:t> </a:t>
            </a:r>
            <a:r>
              <a:rPr sz="100" spc="-14" dirty="0">
                <a:latin typeface="Arial"/>
                <a:cs typeface="Arial"/>
              </a:rPr>
              <a:t>die.</a:t>
            </a:r>
            <a:endParaRPr sz="100">
              <a:latin typeface="Arial"/>
              <a:cs typeface="Arial"/>
            </a:endParaRPr>
          </a:p>
        </p:txBody>
      </p:sp>
      <p:sp>
        <p:nvSpPr>
          <p:cNvPr id="210" name="object 210"/>
          <p:cNvSpPr txBox="1"/>
          <p:nvPr/>
        </p:nvSpPr>
        <p:spPr>
          <a:xfrm rot="240000">
            <a:off x="5326247" y="886529"/>
            <a:ext cx="162156" cy="25648"/>
          </a:xfrm>
          <a:prstGeom prst="rect">
            <a:avLst/>
          </a:prstGeom>
        </p:spPr>
        <p:txBody>
          <a:bodyPr vert="horz" wrap="square" lIns="0" tIns="0" rIns="0" bIns="0" rtlCol="0">
            <a:spAutoFit/>
          </a:bodyPr>
          <a:lstStyle/>
          <a:p>
            <a:pPr marL="4762" indent="-5195">
              <a:lnSpc>
                <a:spcPts val="68"/>
              </a:lnSpc>
              <a:buChar char="•"/>
              <a:tabLst>
                <a:tab pos="5195" algn="l"/>
              </a:tabLst>
            </a:pPr>
            <a:r>
              <a:rPr sz="102" spc="-10" baseline="27777" dirty="0">
                <a:latin typeface="Arial"/>
                <a:cs typeface="Arial"/>
              </a:rPr>
              <a:t>May</a:t>
            </a:r>
            <a:r>
              <a:rPr sz="102" spc="10" baseline="27777" dirty="0">
                <a:latin typeface="Arial"/>
                <a:cs typeface="Arial"/>
              </a:rPr>
              <a:t> </a:t>
            </a:r>
            <a:r>
              <a:rPr sz="102" spc="-10" baseline="27777" dirty="0">
                <a:latin typeface="Arial"/>
                <a:cs typeface="Arial"/>
              </a:rPr>
              <a:t>be</a:t>
            </a:r>
            <a:r>
              <a:rPr sz="102" spc="15" baseline="27777" dirty="0">
                <a:latin typeface="Arial"/>
                <a:cs typeface="Arial"/>
              </a:rPr>
              <a:t> </a:t>
            </a:r>
            <a:r>
              <a:rPr sz="100" spc="-7" dirty="0">
                <a:latin typeface="Arial"/>
                <a:cs typeface="Arial"/>
              </a:rPr>
              <a:t>sick</a:t>
            </a:r>
            <a:r>
              <a:rPr sz="100" spc="10" dirty="0">
                <a:latin typeface="Arial"/>
                <a:cs typeface="Arial"/>
              </a:rPr>
              <a:t> </a:t>
            </a:r>
            <a:r>
              <a:rPr sz="100" spc="-7" dirty="0">
                <a:latin typeface="Arial"/>
                <a:cs typeface="Arial"/>
              </a:rPr>
              <a:t>for</a:t>
            </a:r>
            <a:r>
              <a:rPr sz="100" spc="7" dirty="0">
                <a:latin typeface="Arial"/>
                <a:cs typeface="Arial"/>
              </a:rPr>
              <a:t> </a:t>
            </a:r>
            <a:r>
              <a:rPr sz="100" dirty="0">
                <a:latin typeface="Arial"/>
                <a:cs typeface="Arial"/>
              </a:rPr>
              <a:t>a</a:t>
            </a:r>
            <a:r>
              <a:rPr sz="100" spc="10" dirty="0">
                <a:latin typeface="Arial"/>
                <a:cs typeface="Arial"/>
              </a:rPr>
              <a:t> </a:t>
            </a:r>
            <a:r>
              <a:rPr sz="100" spc="-7" dirty="0">
                <a:latin typeface="Arial"/>
                <a:cs typeface="Arial"/>
              </a:rPr>
              <a:t>shorter</a:t>
            </a:r>
            <a:r>
              <a:rPr sz="100" spc="10" dirty="0">
                <a:latin typeface="Arial"/>
                <a:cs typeface="Arial"/>
              </a:rPr>
              <a:t> </a:t>
            </a:r>
            <a:r>
              <a:rPr sz="100" spc="-7" dirty="0">
                <a:latin typeface="Arial"/>
                <a:cs typeface="Arial"/>
              </a:rPr>
              <a:t>amount</a:t>
            </a:r>
            <a:r>
              <a:rPr sz="100" spc="7" dirty="0">
                <a:latin typeface="Arial"/>
                <a:cs typeface="Arial"/>
              </a:rPr>
              <a:t> </a:t>
            </a:r>
            <a:r>
              <a:rPr sz="100" spc="-7" dirty="0">
                <a:latin typeface="Arial"/>
                <a:cs typeface="Arial"/>
              </a:rPr>
              <a:t>of</a:t>
            </a:r>
            <a:r>
              <a:rPr sz="100" spc="10" dirty="0">
                <a:latin typeface="Arial"/>
                <a:cs typeface="Arial"/>
              </a:rPr>
              <a:t> </a:t>
            </a:r>
            <a:r>
              <a:rPr sz="100" spc="-14" dirty="0">
                <a:latin typeface="Arial"/>
                <a:cs typeface="Arial"/>
              </a:rPr>
              <a:t>time.</a:t>
            </a:r>
            <a:endParaRPr sz="100">
              <a:latin typeface="Arial"/>
              <a:cs typeface="Arial"/>
            </a:endParaRPr>
          </a:p>
        </p:txBody>
      </p:sp>
      <p:sp>
        <p:nvSpPr>
          <p:cNvPr id="211" name="object 211"/>
          <p:cNvSpPr txBox="1"/>
          <p:nvPr/>
        </p:nvSpPr>
        <p:spPr>
          <a:xfrm rot="240000">
            <a:off x="5325226" y="898789"/>
            <a:ext cx="181182" cy="25648"/>
          </a:xfrm>
          <a:prstGeom prst="rect">
            <a:avLst/>
          </a:prstGeom>
        </p:spPr>
        <p:txBody>
          <a:bodyPr vert="horz" wrap="square" lIns="0" tIns="0" rIns="0" bIns="0" rtlCol="0">
            <a:spAutoFit/>
          </a:bodyPr>
          <a:lstStyle/>
          <a:p>
            <a:pPr marL="4762" indent="-5195">
              <a:lnSpc>
                <a:spcPts val="68"/>
              </a:lnSpc>
              <a:buChar char="•"/>
              <a:tabLst>
                <a:tab pos="5195" algn="l"/>
              </a:tabLst>
            </a:pPr>
            <a:r>
              <a:rPr sz="102" spc="-10" baseline="27777" dirty="0">
                <a:latin typeface="Arial"/>
                <a:cs typeface="Arial"/>
              </a:rPr>
              <a:t>Maybe</a:t>
            </a:r>
            <a:r>
              <a:rPr sz="102" spc="10" baseline="27777" dirty="0">
                <a:latin typeface="Arial"/>
                <a:cs typeface="Arial"/>
              </a:rPr>
              <a:t> </a:t>
            </a:r>
            <a:r>
              <a:rPr sz="102" b="1" spc="-10" baseline="27777" dirty="0">
                <a:latin typeface="Arial"/>
                <a:cs typeface="Arial"/>
              </a:rPr>
              <a:t>not</a:t>
            </a:r>
            <a:r>
              <a:rPr sz="102" b="1" spc="20" baseline="27777" dirty="0">
                <a:latin typeface="Arial"/>
                <a:cs typeface="Arial"/>
              </a:rPr>
              <a:t> </a:t>
            </a:r>
            <a:r>
              <a:rPr sz="100" spc="-7" dirty="0">
                <a:latin typeface="Arial"/>
                <a:cs typeface="Arial"/>
              </a:rPr>
              <a:t>have</a:t>
            </a:r>
            <a:r>
              <a:rPr sz="100" spc="14" dirty="0">
                <a:latin typeface="Arial"/>
                <a:cs typeface="Arial"/>
              </a:rPr>
              <a:t> </a:t>
            </a:r>
            <a:r>
              <a:rPr sz="100" spc="-7" dirty="0">
                <a:latin typeface="Arial"/>
                <a:cs typeface="Arial"/>
              </a:rPr>
              <a:t>to</a:t>
            </a:r>
            <a:r>
              <a:rPr sz="100" spc="14" dirty="0">
                <a:latin typeface="Arial"/>
                <a:cs typeface="Arial"/>
              </a:rPr>
              <a:t> </a:t>
            </a:r>
            <a:r>
              <a:rPr sz="100" spc="-7" dirty="0">
                <a:latin typeface="Arial"/>
                <a:cs typeface="Arial"/>
              </a:rPr>
              <a:t>quarantine,</a:t>
            </a:r>
            <a:r>
              <a:rPr sz="100" spc="14" dirty="0">
                <a:latin typeface="Arial"/>
                <a:cs typeface="Arial"/>
              </a:rPr>
              <a:t> </a:t>
            </a:r>
            <a:r>
              <a:rPr sz="100" spc="-7" dirty="0">
                <a:latin typeface="Arial"/>
                <a:cs typeface="Arial"/>
              </a:rPr>
              <a:t>miss</a:t>
            </a:r>
            <a:r>
              <a:rPr sz="100" spc="14" dirty="0">
                <a:latin typeface="Arial"/>
                <a:cs typeface="Arial"/>
              </a:rPr>
              <a:t> </a:t>
            </a:r>
            <a:r>
              <a:rPr sz="100" spc="-7" dirty="0">
                <a:latin typeface="Arial"/>
                <a:cs typeface="Arial"/>
              </a:rPr>
              <a:t>school</a:t>
            </a:r>
            <a:r>
              <a:rPr sz="100" spc="17" dirty="0">
                <a:latin typeface="Arial"/>
                <a:cs typeface="Arial"/>
              </a:rPr>
              <a:t> </a:t>
            </a:r>
            <a:r>
              <a:rPr sz="100" spc="-17" dirty="0">
                <a:latin typeface="Arial"/>
                <a:cs typeface="Arial"/>
              </a:rPr>
              <a:t>or</a:t>
            </a:r>
            <a:endParaRPr sz="100">
              <a:latin typeface="Arial"/>
              <a:cs typeface="Arial"/>
            </a:endParaRPr>
          </a:p>
        </p:txBody>
      </p:sp>
      <p:sp>
        <p:nvSpPr>
          <p:cNvPr id="212" name="object 212"/>
          <p:cNvSpPr txBox="1"/>
          <p:nvPr/>
        </p:nvSpPr>
        <p:spPr>
          <a:xfrm rot="240000">
            <a:off x="5329388" y="904718"/>
            <a:ext cx="59086" cy="25648"/>
          </a:xfrm>
          <a:prstGeom prst="rect">
            <a:avLst/>
          </a:prstGeom>
        </p:spPr>
        <p:txBody>
          <a:bodyPr vert="horz" wrap="square" lIns="0" tIns="0" rIns="0" bIns="0" rtlCol="0">
            <a:spAutoFit/>
          </a:bodyPr>
          <a:lstStyle/>
          <a:p>
            <a:pPr>
              <a:lnSpc>
                <a:spcPts val="68"/>
              </a:lnSpc>
            </a:pPr>
            <a:r>
              <a:rPr sz="100" spc="-7" dirty="0">
                <a:latin typeface="Arial"/>
                <a:cs typeface="Arial"/>
              </a:rPr>
              <a:t>other</a:t>
            </a:r>
            <a:r>
              <a:rPr sz="100" spc="17" dirty="0">
                <a:latin typeface="Arial"/>
                <a:cs typeface="Arial"/>
              </a:rPr>
              <a:t> </a:t>
            </a:r>
            <a:r>
              <a:rPr sz="100" spc="-7" dirty="0">
                <a:latin typeface="Arial"/>
                <a:cs typeface="Arial"/>
              </a:rPr>
              <a:t>activities.</a:t>
            </a:r>
            <a:endParaRPr sz="100">
              <a:latin typeface="Arial"/>
              <a:cs typeface="Arial"/>
            </a:endParaRPr>
          </a:p>
        </p:txBody>
      </p:sp>
      <p:sp>
        <p:nvSpPr>
          <p:cNvPr id="213" name="object 213"/>
          <p:cNvSpPr txBox="1"/>
          <p:nvPr/>
        </p:nvSpPr>
        <p:spPr>
          <a:xfrm rot="240000">
            <a:off x="5323272" y="920474"/>
            <a:ext cx="159994" cy="25648"/>
          </a:xfrm>
          <a:prstGeom prst="rect">
            <a:avLst/>
          </a:prstGeom>
        </p:spPr>
        <p:txBody>
          <a:bodyPr vert="horz" wrap="square" lIns="0" tIns="0" rIns="0" bIns="0" rtlCol="0">
            <a:spAutoFit/>
          </a:bodyPr>
          <a:lstStyle/>
          <a:p>
            <a:pPr marL="4762" indent="-5195">
              <a:lnSpc>
                <a:spcPts val="68"/>
              </a:lnSpc>
              <a:buChar char="•"/>
              <a:tabLst>
                <a:tab pos="5195" algn="l"/>
              </a:tabLst>
            </a:pPr>
            <a:r>
              <a:rPr sz="102" spc="-10" baseline="27777" dirty="0">
                <a:latin typeface="Arial"/>
                <a:cs typeface="Arial"/>
              </a:rPr>
              <a:t>Is</a:t>
            </a:r>
            <a:r>
              <a:rPr sz="102" spc="25" baseline="27777" dirty="0">
                <a:latin typeface="Arial"/>
                <a:cs typeface="Arial"/>
              </a:rPr>
              <a:t> </a:t>
            </a:r>
            <a:r>
              <a:rPr sz="102" spc="-10" baseline="27777" dirty="0">
                <a:latin typeface="Arial"/>
                <a:cs typeface="Arial"/>
              </a:rPr>
              <a:t>pro</a:t>
            </a:r>
            <a:r>
              <a:rPr sz="100" spc="-7" dirty="0">
                <a:latin typeface="Arial"/>
                <a:cs typeface="Arial"/>
              </a:rPr>
              <a:t>tecting</a:t>
            </a:r>
            <a:r>
              <a:rPr sz="100" spc="17" dirty="0">
                <a:latin typeface="Arial"/>
                <a:cs typeface="Arial"/>
              </a:rPr>
              <a:t> </a:t>
            </a:r>
            <a:r>
              <a:rPr sz="100" spc="-7" dirty="0">
                <a:latin typeface="Arial"/>
                <a:cs typeface="Arial"/>
              </a:rPr>
              <a:t>themselves</a:t>
            </a:r>
            <a:r>
              <a:rPr sz="100" spc="17" dirty="0">
                <a:latin typeface="Arial"/>
                <a:cs typeface="Arial"/>
              </a:rPr>
              <a:t> </a:t>
            </a:r>
            <a:r>
              <a:rPr sz="100" spc="-7" dirty="0">
                <a:latin typeface="Arial"/>
                <a:cs typeface="Arial"/>
              </a:rPr>
              <a:t>and</a:t>
            </a:r>
            <a:r>
              <a:rPr sz="100" spc="17" dirty="0">
                <a:latin typeface="Arial"/>
                <a:cs typeface="Arial"/>
              </a:rPr>
              <a:t> </a:t>
            </a:r>
            <a:r>
              <a:rPr sz="100" spc="-7" dirty="0">
                <a:latin typeface="Arial"/>
                <a:cs typeface="Arial"/>
              </a:rPr>
              <a:t>loved</a:t>
            </a:r>
            <a:r>
              <a:rPr sz="100" spc="17" dirty="0">
                <a:latin typeface="Arial"/>
                <a:cs typeface="Arial"/>
              </a:rPr>
              <a:t> </a:t>
            </a:r>
            <a:r>
              <a:rPr sz="100" spc="-14" dirty="0">
                <a:latin typeface="Arial"/>
                <a:cs typeface="Arial"/>
              </a:rPr>
              <a:t>ones</a:t>
            </a:r>
            <a:endParaRPr sz="100">
              <a:latin typeface="Arial"/>
              <a:cs typeface="Arial"/>
            </a:endParaRPr>
          </a:p>
        </p:txBody>
      </p:sp>
      <p:sp>
        <p:nvSpPr>
          <p:cNvPr id="214" name="object 214"/>
          <p:cNvSpPr txBox="1"/>
          <p:nvPr/>
        </p:nvSpPr>
        <p:spPr>
          <a:xfrm rot="240000">
            <a:off x="5327405" y="931689"/>
            <a:ext cx="147891" cy="25648"/>
          </a:xfrm>
          <a:prstGeom prst="rect">
            <a:avLst/>
          </a:prstGeom>
        </p:spPr>
        <p:txBody>
          <a:bodyPr vert="horz" wrap="square" lIns="0" tIns="0" rIns="0" bIns="0" rtlCol="0">
            <a:spAutoFit/>
          </a:bodyPr>
          <a:lstStyle/>
          <a:p>
            <a:pPr>
              <a:lnSpc>
                <a:spcPts val="68"/>
              </a:lnSpc>
            </a:pPr>
            <a:r>
              <a:rPr sz="102" spc="-10" baseline="27777" dirty="0">
                <a:latin typeface="Arial"/>
                <a:cs typeface="Arial"/>
              </a:rPr>
              <a:t>from</a:t>
            </a:r>
            <a:r>
              <a:rPr sz="102" spc="30" baseline="27777" dirty="0">
                <a:latin typeface="Arial"/>
                <a:cs typeface="Arial"/>
              </a:rPr>
              <a:t> </a:t>
            </a:r>
            <a:r>
              <a:rPr sz="100" spc="-7" dirty="0">
                <a:latin typeface="Arial"/>
                <a:cs typeface="Arial"/>
              </a:rPr>
              <a:t>COVID-19</a:t>
            </a:r>
            <a:r>
              <a:rPr sz="100" spc="24" dirty="0">
                <a:latin typeface="Arial"/>
                <a:cs typeface="Arial"/>
              </a:rPr>
              <a:t> </a:t>
            </a:r>
            <a:r>
              <a:rPr sz="100" spc="-7" dirty="0">
                <a:latin typeface="Arial"/>
                <a:cs typeface="Arial"/>
              </a:rPr>
              <a:t>(grandparents,</a:t>
            </a:r>
            <a:r>
              <a:rPr sz="100" spc="20" dirty="0">
                <a:latin typeface="Arial"/>
                <a:cs typeface="Arial"/>
              </a:rPr>
              <a:t> </a:t>
            </a:r>
            <a:r>
              <a:rPr sz="100" spc="-7" dirty="0">
                <a:latin typeface="Arial"/>
                <a:cs typeface="Arial"/>
              </a:rPr>
              <a:t>infants,</a:t>
            </a:r>
            <a:endParaRPr sz="100">
              <a:latin typeface="Arial"/>
              <a:cs typeface="Arial"/>
            </a:endParaRPr>
          </a:p>
        </p:txBody>
      </p:sp>
      <p:sp>
        <p:nvSpPr>
          <p:cNvPr id="215" name="object 215"/>
          <p:cNvSpPr txBox="1"/>
          <p:nvPr/>
        </p:nvSpPr>
        <p:spPr>
          <a:xfrm rot="240000">
            <a:off x="5326452" y="940101"/>
            <a:ext cx="86592" cy="25648"/>
          </a:xfrm>
          <a:prstGeom prst="rect">
            <a:avLst/>
          </a:prstGeom>
        </p:spPr>
        <p:txBody>
          <a:bodyPr vert="horz" wrap="square" lIns="0" tIns="0" rIns="0" bIns="0" rtlCol="0">
            <a:spAutoFit/>
          </a:bodyPr>
          <a:lstStyle/>
          <a:p>
            <a:pPr>
              <a:lnSpc>
                <a:spcPts val="68"/>
              </a:lnSpc>
            </a:pPr>
            <a:r>
              <a:rPr sz="100" spc="-7" dirty="0">
                <a:latin typeface="Arial"/>
                <a:cs typeface="Arial"/>
              </a:rPr>
              <a:t>immunocompromised)</a:t>
            </a:r>
            <a:endParaRPr sz="100">
              <a:latin typeface="Arial"/>
              <a:cs typeface="Arial"/>
            </a:endParaRPr>
          </a:p>
        </p:txBody>
      </p:sp>
      <p:sp>
        <p:nvSpPr>
          <p:cNvPr id="216" name="object 216"/>
          <p:cNvSpPr txBox="1"/>
          <p:nvPr/>
        </p:nvSpPr>
        <p:spPr>
          <a:xfrm rot="240000">
            <a:off x="5311203" y="961892"/>
            <a:ext cx="210594" cy="25648"/>
          </a:xfrm>
          <a:prstGeom prst="rect">
            <a:avLst/>
          </a:prstGeom>
        </p:spPr>
        <p:txBody>
          <a:bodyPr vert="horz" wrap="square" lIns="0" tIns="0" rIns="0" bIns="0" rtlCol="0">
            <a:spAutoFit/>
          </a:bodyPr>
          <a:lstStyle/>
          <a:p>
            <a:pPr>
              <a:lnSpc>
                <a:spcPts val="68"/>
              </a:lnSpc>
            </a:pPr>
            <a:r>
              <a:rPr sz="102" spc="-10" baseline="27777" dirty="0">
                <a:latin typeface="Arial"/>
                <a:cs typeface="Arial"/>
              </a:rPr>
              <a:t>Visit</a:t>
            </a:r>
            <a:r>
              <a:rPr sz="102" spc="20" baseline="27777" dirty="0">
                <a:latin typeface="Arial"/>
                <a:cs typeface="Arial"/>
              </a:rPr>
              <a:t> </a:t>
            </a:r>
            <a:r>
              <a:rPr sz="102" spc="-10" baseline="27777" dirty="0">
                <a:latin typeface="Arial"/>
                <a:cs typeface="Arial"/>
              </a:rPr>
              <a:t>the</a:t>
            </a:r>
            <a:r>
              <a:rPr sz="102" spc="20" baseline="27777" dirty="0">
                <a:latin typeface="Arial"/>
                <a:cs typeface="Arial"/>
              </a:rPr>
              <a:t> </a:t>
            </a:r>
            <a:r>
              <a:rPr sz="102" spc="-10" baseline="27777" dirty="0">
                <a:latin typeface="Arial"/>
                <a:cs typeface="Arial"/>
              </a:rPr>
              <a:t>websites</a:t>
            </a:r>
            <a:r>
              <a:rPr sz="102" spc="20" baseline="27777" dirty="0">
                <a:latin typeface="Arial"/>
                <a:cs typeface="Arial"/>
              </a:rPr>
              <a:t> </a:t>
            </a:r>
            <a:r>
              <a:rPr sz="102" spc="-10" baseline="27777" dirty="0">
                <a:latin typeface="Arial"/>
                <a:cs typeface="Arial"/>
              </a:rPr>
              <a:t>belo</a:t>
            </a:r>
            <a:r>
              <a:rPr sz="100" spc="-7" dirty="0">
                <a:latin typeface="Arial"/>
                <a:cs typeface="Arial"/>
              </a:rPr>
              <a:t>w</a:t>
            </a:r>
            <a:r>
              <a:rPr sz="100" spc="17" dirty="0">
                <a:latin typeface="Arial"/>
                <a:cs typeface="Arial"/>
              </a:rPr>
              <a:t> </a:t>
            </a:r>
            <a:r>
              <a:rPr sz="100" spc="-7" dirty="0">
                <a:latin typeface="Arial"/>
                <a:cs typeface="Arial"/>
              </a:rPr>
              <a:t>to</a:t>
            </a:r>
            <a:r>
              <a:rPr sz="100" spc="14" dirty="0">
                <a:latin typeface="Arial"/>
                <a:cs typeface="Arial"/>
              </a:rPr>
              <a:t> </a:t>
            </a:r>
            <a:r>
              <a:rPr sz="100" spc="-7" dirty="0">
                <a:latin typeface="Arial"/>
                <a:cs typeface="Arial"/>
              </a:rPr>
              <a:t>learn</a:t>
            </a:r>
            <a:r>
              <a:rPr sz="100" spc="14" dirty="0">
                <a:latin typeface="Arial"/>
                <a:cs typeface="Arial"/>
              </a:rPr>
              <a:t> </a:t>
            </a:r>
            <a:r>
              <a:rPr sz="100" spc="-7" dirty="0">
                <a:latin typeface="Arial"/>
                <a:cs typeface="Arial"/>
              </a:rPr>
              <a:t>more</a:t>
            </a:r>
            <a:r>
              <a:rPr sz="100" spc="17" dirty="0">
                <a:latin typeface="Arial"/>
                <a:cs typeface="Arial"/>
              </a:rPr>
              <a:t> </a:t>
            </a:r>
            <a:r>
              <a:rPr sz="100" spc="-7" dirty="0">
                <a:latin typeface="Arial"/>
                <a:cs typeface="Arial"/>
              </a:rPr>
              <a:t>about</a:t>
            </a:r>
            <a:r>
              <a:rPr sz="100" spc="14" dirty="0">
                <a:latin typeface="Arial"/>
                <a:cs typeface="Arial"/>
              </a:rPr>
              <a:t> </a:t>
            </a:r>
            <a:r>
              <a:rPr sz="100" spc="-7" dirty="0">
                <a:latin typeface="Arial"/>
                <a:cs typeface="Arial"/>
              </a:rPr>
              <a:t>COVID-</a:t>
            </a:r>
            <a:r>
              <a:rPr sz="100" spc="-17" dirty="0">
                <a:latin typeface="Arial"/>
                <a:cs typeface="Arial"/>
              </a:rPr>
              <a:t>19</a:t>
            </a:r>
            <a:endParaRPr sz="100">
              <a:latin typeface="Arial"/>
              <a:cs typeface="Arial"/>
            </a:endParaRPr>
          </a:p>
        </p:txBody>
      </p:sp>
      <p:sp>
        <p:nvSpPr>
          <p:cNvPr id="217" name="object 217"/>
          <p:cNvSpPr txBox="1"/>
          <p:nvPr/>
        </p:nvSpPr>
        <p:spPr>
          <a:xfrm rot="240000">
            <a:off x="5310269" y="971517"/>
            <a:ext cx="174695" cy="25648"/>
          </a:xfrm>
          <a:prstGeom prst="rect">
            <a:avLst/>
          </a:prstGeom>
        </p:spPr>
        <p:txBody>
          <a:bodyPr vert="horz" wrap="square" lIns="0" tIns="0" rIns="0" bIns="0" rtlCol="0">
            <a:spAutoFit/>
          </a:bodyPr>
          <a:lstStyle/>
          <a:p>
            <a:pPr>
              <a:lnSpc>
                <a:spcPts val="68"/>
              </a:lnSpc>
            </a:pPr>
            <a:r>
              <a:rPr sz="102" spc="-10" baseline="27777" dirty="0">
                <a:latin typeface="Arial"/>
                <a:cs typeface="Arial"/>
              </a:rPr>
              <a:t>and</a:t>
            </a:r>
            <a:r>
              <a:rPr sz="102" spc="15" baseline="27777" dirty="0">
                <a:latin typeface="Arial"/>
                <a:cs typeface="Arial"/>
              </a:rPr>
              <a:t> </a:t>
            </a:r>
            <a:r>
              <a:rPr sz="102" spc="-10" baseline="27777" dirty="0">
                <a:latin typeface="Arial"/>
                <a:cs typeface="Arial"/>
              </a:rPr>
              <a:t>other</a:t>
            </a:r>
            <a:r>
              <a:rPr sz="102" spc="20" baseline="27777" dirty="0">
                <a:latin typeface="Arial"/>
                <a:cs typeface="Arial"/>
              </a:rPr>
              <a:t> </a:t>
            </a:r>
            <a:r>
              <a:rPr sz="102" spc="-10" baseline="27777" dirty="0">
                <a:latin typeface="Arial"/>
                <a:cs typeface="Arial"/>
              </a:rPr>
              <a:t>va</a:t>
            </a:r>
            <a:r>
              <a:rPr sz="100" spc="-7" dirty="0">
                <a:latin typeface="Arial"/>
                <a:cs typeface="Arial"/>
              </a:rPr>
              <a:t>ccines,</a:t>
            </a:r>
            <a:r>
              <a:rPr sz="100" spc="14" dirty="0">
                <a:latin typeface="Arial"/>
                <a:cs typeface="Arial"/>
              </a:rPr>
              <a:t> </a:t>
            </a:r>
            <a:r>
              <a:rPr sz="100" spc="-7" dirty="0">
                <a:latin typeface="Arial"/>
                <a:cs typeface="Arial"/>
              </a:rPr>
              <a:t>so</a:t>
            </a:r>
            <a:r>
              <a:rPr sz="100" spc="14" dirty="0">
                <a:latin typeface="Arial"/>
                <a:cs typeface="Arial"/>
              </a:rPr>
              <a:t> </a:t>
            </a:r>
            <a:r>
              <a:rPr sz="100" spc="-7" dirty="0">
                <a:latin typeface="Arial"/>
                <a:cs typeface="Arial"/>
              </a:rPr>
              <a:t>you</a:t>
            </a:r>
            <a:r>
              <a:rPr sz="100" spc="10" dirty="0">
                <a:latin typeface="Arial"/>
                <a:cs typeface="Arial"/>
              </a:rPr>
              <a:t> </a:t>
            </a:r>
            <a:r>
              <a:rPr sz="100" spc="-7" dirty="0">
                <a:latin typeface="Arial"/>
                <a:cs typeface="Arial"/>
              </a:rPr>
              <a:t>are</a:t>
            </a:r>
            <a:r>
              <a:rPr sz="100" spc="14" dirty="0">
                <a:latin typeface="Arial"/>
                <a:cs typeface="Arial"/>
              </a:rPr>
              <a:t> </a:t>
            </a:r>
            <a:r>
              <a:rPr sz="100" spc="-7" dirty="0">
                <a:latin typeface="Arial"/>
                <a:cs typeface="Arial"/>
              </a:rPr>
              <a:t>prepared</a:t>
            </a:r>
            <a:r>
              <a:rPr sz="100" spc="14" dirty="0">
                <a:latin typeface="Arial"/>
                <a:cs typeface="Arial"/>
              </a:rPr>
              <a:t> </a:t>
            </a:r>
            <a:r>
              <a:rPr sz="100" spc="-7" dirty="0">
                <a:latin typeface="Arial"/>
                <a:cs typeface="Arial"/>
              </a:rPr>
              <a:t>for</a:t>
            </a:r>
            <a:r>
              <a:rPr sz="100" spc="14" dirty="0">
                <a:latin typeface="Arial"/>
                <a:cs typeface="Arial"/>
              </a:rPr>
              <a:t> </a:t>
            </a:r>
            <a:r>
              <a:rPr sz="100" spc="-34" dirty="0">
                <a:latin typeface="Arial"/>
                <a:cs typeface="Arial"/>
              </a:rPr>
              <a:t>a</a:t>
            </a:r>
            <a:endParaRPr sz="100">
              <a:latin typeface="Arial"/>
              <a:cs typeface="Arial"/>
            </a:endParaRPr>
          </a:p>
        </p:txBody>
      </p:sp>
      <p:sp>
        <p:nvSpPr>
          <p:cNvPr id="218" name="object 218"/>
          <p:cNvSpPr txBox="1"/>
          <p:nvPr/>
        </p:nvSpPr>
        <p:spPr>
          <a:xfrm rot="240000">
            <a:off x="5309343" y="980254"/>
            <a:ext cx="120240" cy="25648"/>
          </a:xfrm>
          <a:prstGeom prst="rect">
            <a:avLst/>
          </a:prstGeom>
        </p:spPr>
        <p:txBody>
          <a:bodyPr vert="horz" wrap="square" lIns="0" tIns="0" rIns="0" bIns="0" rtlCol="0">
            <a:spAutoFit/>
          </a:bodyPr>
          <a:lstStyle/>
          <a:p>
            <a:pPr>
              <a:lnSpc>
                <a:spcPts val="68"/>
              </a:lnSpc>
            </a:pPr>
            <a:r>
              <a:rPr sz="100" spc="-7" dirty="0">
                <a:latin typeface="Arial"/>
                <a:cs typeface="Arial"/>
              </a:rPr>
              <a:t>conversation</a:t>
            </a:r>
            <a:r>
              <a:rPr sz="100" spc="20" dirty="0">
                <a:latin typeface="Arial"/>
                <a:cs typeface="Arial"/>
              </a:rPr>
              <a:t> </a:t>
            </a:r>
            <a:r>
              <a:rPr sz="100" spc="-7" dirty="0">
                <a:latin typeface="Arial"/>
                <a:cs typeface="Arial"/>
              </a:rPr>
              <a:t>with</a:t>
            </a:r>
            <a:r>
              <a:rPr sz="100" spc="20" dirty="0">
                <a:latin typeface="Arial"/>
                <a:cs typeface="Arial"/>
              </a:rPr>
              <a:t> </a:t>
            </a:r>
            <a:r>
              <a:rPr sz="100" spc="-7" dirty="0">
                <a:latin typeface="Arial"/>
                <a:cs typeface="Arial"/>
              </a:rPr>
              <a:t>your</a:t>
            </a:r>
            <a:r>
              <a:rPr sz="100" spc="24" dirty="0">
                <a:latin typeface="Arial"/>
                <a:cs typeface="Arial"/>
              </a:rPr>
              <a:t> </a:t>
            </a:r>
            <a:r>
              <a:rPr sz="100" spc="-7" dirty="0">
                <a:latin typeface="Arial"/>
                <a:cs typeface="Arial"/>
              </a:rPr>
              <a:t>parents.</a:t>
            </a:r>
            <a:endParaRPr sz="100">
              <a:latin typeface="Arial"/>
              <a:cs typeface="Arial"/>
            </a:endParaRPr>
          </a:p>
        </p:txBody>
      </p:sp>
      <p:sp>
        <p:nvSpPr>
          <p:cNvPr id="219" name="object 219"/>
          <p:cNvSpPr txBox="1"/>
          <p:nvPr/>
        </p:nvSpPr>
        <p:spPr>
          <a:xfrm rot="240000">
            <a:off x="5307866" y="995917"/>
            <a:ext cx="91763" cy="25648"/>
          </a:xfrm>
          <a:prstGeom prst="rect">
            <a:avLst/>
          </a:prstGeom>
        </p:spPr>
        <p:txBody>
          <a:bodyPr vert="horz" wrap="square" lIns="0" tIns="0" rIns="0" bIns="0" rtlCol="0">
            <a:spAutoFit/>
          </a:bodyPr>
          <a:lstStyle/>
          <a:p>
            <a:pPr>
              <a:lnSpc>
                <a:spcPts val="68"/>
              </a:lnSpc>
            </a:pPr>
            <a:r>
              <a:rPr sz="100" spc="-7" dirty="0">
                <a:latin typeface="Arial"/>
                <a:cs typeface="Arial"/>
              </a:rPr>
              <a:t>Share</a:t>
            </a:r>
            <a:r>
              <a:rPr sz="100" spc="10" dirty="0">
                <a:latin typeface="Arial"/>
                <a:cs typeface="Arial"/>
              </a:rPr>
              <a:t> </a:t>
            </a:r>
            <a:r>
              <a:rPr sz="100" spc="-7" dirty="0">
                <a:latin typeface="Arial"/>
                <a:cs typeface="Arial"/>
              </a:rPr>
              <a:t>your</a:t>
            </a:r>
            <a:r>
              <a:rPr sz="100" spc="14" dirty="0">
                <a:latin typeface="Arial"/>
                <a:cs typeface="Arial"/>
              </a:rPr>
              <a:t> </a:t>
            </a:r>
            <a:r>
              <a:rPr sz="100" spc="-7" dirty="0">
                <a:latin typeface="Arial"/>
                <a:cs typeface="Arial"/>
              </a:rPr>
              <a:t>perspective:</a:t>
            </a:r>
            <a:endParaRPr sz="100">
              <a:latin typeface="Arial"/>
              <a:cs typeface="Arial"/>
            </a:endParaRPr>
          </a:p>
        </p:txBody>
      </p:sp>
      <p:sp>
        <p:nvSpPr>
          <p:cNvPr id="220" name="object 220"/>
          <p:cNvSpPr txBox="1"/>
          <p:nvPr/>
        </p:nvSpPr>
        <p:spPr>
          <a:xfrm rot="240000">
            <a:off x="5315037" y="1015540"/>
            <a:ext cx="189399" cy="25648"/>
          </a:xfrm>
          <a:prstGeom prst="rect">
            <a:avLst/>
          </a:prstGeom>
        </p:spPr>
        <p:txBody>
          <a:bodyPr vert="horz" wrap="square" lIns="0" tIns="0" rIns="0" bIns="0" rtlCol="0">
            <a:spAutoFit/>
          </a:bodyPr>
          <a:lstStyle/>
          <a:p>
            <a:pPr marL="4762" indent="-5195">
              <a:lnSpc>
                <a:spcPts val="68"/>
              </a:lnSpc>
              <a:buChar char="•"/>
              <a:tabLst>
                <a:tab pos="5195" algn="l"/>
              </a:tabLst>
            </a:pPr>
            <a:r>
              <a:rPr sz="102" spc="-10" baseline="27777" dirty="0">
                <a:latin typeface="Arial"/>
                <a:cs typeface="Arial"/>
              </a:rPr>
              <a:t>How</a:t>
            </a:r>
            <a:r>
              <a:rPr sz="102" spc="15" baseline="27777" dirty="0">
                <a:latin typeface="Arial"/>
                <a:cs typeface="Arial"/>
              </a:rPr>
              <a:t> </a:t>
            </a:r>
            <a:r>
              <a:rPr sz="102" spc="-10" baseline="27777" dirty="0">
                <a:latin typeface="Arial"/>
                <a:cs typeface="Arial"/>
              </a:rPr>
              <a:t>does</a:t>
            </a:r>
            <a:r>
              <a:rPr sz="102" spc="15" baseline="27777" dirty="0">
                <a:latin typeface="Arial"/>
                <a:cs typeface="Arial"/>
              </a:rPr>
              <a:t> </a:t>
            </a:r>
            <a:r>
              <a:rPr sz="102" spc="-10" baseline="27777" dirty="0">
                <a:latin typeface="Arial"/>
                <a:cs typeface="Arial"/>
              </a:rPr>
              <a:t>not</a:t>
            </a:r>
            <a:r>
              <a:rPr sz="102" spc="15" baseline="27777" dirty="0">
                <a:latin typeface="Arial"/>
                <a:cs typeface="Arial"/>
              </a:rPr>
              <a:t> </a:t>
            </a:r>
            <a:r>
              <a:rPr sz="100" spc="-7" dirty="0">
                <a:latin typeface="Arial"/>
                <a:cs typeface="Arial"/>
              </a:rPr>
              <a:t>having</a:t>
            </a:r>
            <a:r>
              <a:rPr sz="100" spc="14" dirty="0">
                <a:latin typeface="Arial"/>
                <a:cs typeface="Arial"/>
              </a:rPr>
              <a:t> </a:t>
            </a:r>
            <a:r>
              <a:rPr sz="100" dirty="0">
                <a:latin typeface="Arial"/>
                <a:cs typeface="Arial"/>
              </a:rPr>
              <a:t>a</a:t>
            </a:r>
            <a:r>
              <a:rPr sz="100" spc="10" dirty="0">
                <a:latin typeface="Arial"/>
                <a:cs typeface="Arial"/>
              </a:rPr>
              <a:t> </a:t>
            </a:r>
            <a:r>
              <a:rPr sz="100" spc="-7" dirty="0">
                <a:latin typeface="Arial"/>
                <a:cs typeface="Arial"/>
              </a:rPr>
              <a:t>COVID-19</a:t>
            </a:r>
            <a:r>
              <a:rPr sz="100" spc="10" dirty="0">
                <a:latin typeface="Arial"/>
                <a:cs typeface="Arial"/>
              </a:rPr>
              <a:t> </a:t>
            </a:r>
            <a:r>
              <a:rPr sz="100" spc="-7" dirty="0">
                <a:latin typeface="Arial"/>
                <a:cs typeface="Arial"/>
              </a:rPr>
              <a:t>vaccine</a:t>
            </a:r>
            <a:r>
              <a:rPr sz="100" spc="14" dirty="0">
                <a:latin typeface="Arial"/>
                <a:cs typeface="Arial"/>
              </a:rPr>
              <a:t> </a:t>
            </a:r>
            <a:r>
              <a:rPr sz="100" spc="-14" dirty="0">
                <a:latin typeface="Arial"/>
                <a:cs typeface="Arial"/>
              </a:rPr>
              <a:t>make</a:t>
            </a:r>
            <a:endParaRPr sz="100">
              <a:latin typeface="Arial"/>
              <a:cs typeface="Arial"/>
            </a:endParaRPr>
          </a:p>
        </p:txBody>
      </p:sp>
      <p:sp>
        <p:nvSpPr>
          <p:cNvPr id="221" name="object 221"/>
          <p:cNvSpPr txBox="1"/>
          <p:nvPr/>
        </p:nvSpPr>
        <p:spPr>
          <a:xfrm rot="240000">
            <a:off x="5319048" y="1019939"/>
            <a:ext cx="35702" cy="25648"/>
          </a:xfrm>
          <a:prstGeom prst="rect">
            <a:avLst/>
          </a:prstGeom>
        </p:spPr>
        <p:txBody>
          <a:bodyPr vert="horz" wrap="square" lIns="0" tIns="0" rIns="0" bIns="0" rtlCol="0">
            <a:spAutoFit/>
          </a:bodyPr>
          <a:lstStyle/>
          <a:p>
            <a:pPr>
              <a:lnSpc>
                <a:spcPts val="65"/>
              </a:lnSpc>
            </a:pPr>
            <a:r>
              <a:rPr sz="100" spc="-7" dirty="0">
                <a:latin typeface="Arial"/>
                <a:cs typeface="Arial"/>
              </a:rPr>
              <a:t>you</a:t>
            </a:r>
            <a:r>
              <a:rPr sz="100" spc="7" dirty="0">
                <a:latin typeface="Arial"/>
                <a:cs typeface="Arial"/>
              </a:rPr>
              <a:t> </a:t>
            </a:r>
            <a:r>
              <a:rPr sz="100" spc="-7" dirty="0">
                <a:latin typeface="Arial"/>
                <a:cs typeface="Arial"/>
              </a:rPr>
              <a:t>feel?</a:t>
            </a:r>
            <a:endParaRPr sz="100">
              <a:latin typeface="Arial"/>
              <a:cs typeface="Arial"/>
            </a:endParaRPr>
          </a:p>
        </p:txBody>
      </p:sp>
      <p:sp>
        <p:nvSpPr>
          <p:cNvPr id="222" name="object 222"/>
          <p:cNvSpPr txBox="1"/>
          <p:nvPr/>
        </p:nvSpPr>
        <p:spPr>
          <a:xfrm rot="240000">
            <a:off x="5313054" y="1038158"/>
            <a:ext cx="187669" cy="25648"/>
          </a:xfrm>
          <a:prstGeom prst="rect">
            <a:avLst/>
          </a:prstGeom>
        </p:spPr>
        <p:txBody>
          <a:bodyPr vert="horz" wrap="square" lIns="0" tIns="0" rIns="0" bIns="0" rtlCol="0">
            <a:spAutoFit/>
          </a:bodyPr>
          <a:lstStyle/>
          <a:p>
            <a:pPr marL="4762" indent="-5195">
              <a:lnSpc>
                <a:spcPts val="68"/>
              </a:lnSpc>
              <a:buChar char="•"/>
              <a:tabLst>
                <a:tab pos="5195" algn="l"/>
              </a:tabLst>
            </a:pPr>
            <a:r>
              <a:rPr sz="102" spc="-10" baseline="27777" dirty="0">
                <a:latin typeface="Arial"/>
                <a:cs typeface="Arial"/>
              </a:rPr>
              <a:t>What</a:t>
            </a:r>
            <a:r>
              <a:rPr sz="102" spc="10" baseline="27777" dirty="0">
                <a:latin typeface="Arial"/>
                <a:cs typeface="Arial"/>
              </a:rPr>
              <a:t> </a:t>
            </a:r>
            <a:r>
              <a:rPr sz="102" spc="-10" baseline="27777" dirty="0">
                <a:latin typeface="Arial"/>
                <a:cs typeface="Arial"/>
              </a:rPr>
              <a:t>areas</a:t>
            </a:r>
            <a:r>
              <a:rPr sz="102" spc="15" baseline="27777" dirty="0">
                <a:latin typeface="Arial"/>
                <a:cs typeface="Arial"/>
              </a:rPr>
              <a:t> </a:t>
            </a:r>
            <a:r>
              <a:rPr sz="102" baseline="27777" dirty="0">
                <a:latin typeface="Arial"/>
                <a:cs typeface="Arial"/>
              </a:rPr>
              <a:t>of</a:t>
            </a:r>
            <a:r>
              <a:rPr sz="102" spc="15" baseline="27777" dirty="0">
                <a:latin typeface="Arial"/>
                <a:cs typeface="Arial"/>
              </a:rPr>
              <a:t> </a:t>
            </a:r>
            <a:r>
              <a:rPr sz="100" spc="-7" dirty="0">
                <a:latin typeface="Arial"/>
                <a:cs typeface="Arial"/>
              </a:rPr>
              <a:t>your</a:t>
            </a:r>
            <a:r>
              <a:rPr sz="100" spc="10" dirty="0">
                <a:latin typeface="Arial"/>
                <a:cs typeface="Arial"/>
              </a:rPr>
              <a:t> </a:t>
            </a:r>
            <a:r>
              <a:rPr sz="100" spc="-7" dirty="0">
                <a:latin typeface="Arial"/>
                <a:cs typeface="Arial"/>
              </a:rPr>
              <a:t>life</a:t>
            </a:r>
            <a:r>
              <a:rPr sz="100" spc="10" dirty="0">
                <a:latin typeface="Arial"/>
                <a:cs typeface="Arial"/>
              </a:rPr>
              <a:t> </a:t>
            </a:r>
            <a:r>
              <a:rPr sz="100" spc="-7" dirty="0">
                <a:latin typeface="Arial"/>
                <a:cs typeface="Arial"/>
              </a:rPr>
              <a:t>will</a:t>
            </a:r>
            <a:r>
              <a:rPr sz="100" spc="10" dirty="0">
                <a:latin typeface="Arial"/>
                <a:cs typeface="Arial"/>
              </a:rPr>
              <a:t> </a:t>
            </a:r>
            <a:r>
              <a:rPr sz="100" spc="-7" dirty="0">
                <a:latin typeface="Arial"/>
                <a:cs typeface="Arial"/>
              </a:rPr>
              <a:t>not</a:t>
            </a:r>
            <a:r>
              <a:rPr sz="100" spc="10" dirty="0">
                <a:latin typeface="Arial"/>
                <a:cs typeface="Arial"/>
              </a:rPr>
              <a:t> </a:t>
            </a:r>
            <a:r>
              <a:rPr sz="100" spc="-7" dirty="0">
                <a:latin typeface="Arial"/>
                <a:cs typeface="Arial"/>
              </a:rPr>
              <a:t>being</a:t>
            </a:r>
            <a:r>
              <a:rPr sz="100" spc="10" dirty="0">
                <a:latin typeface="Arial"/>
                <a:cs typeface="Arial"/>
              </a:rPr>
              <a:t> </a:t>
            </a:r>
            <a:r>
              <a:rPr sz="100" spc="-7" dirty="0">
                <a:latin typeface="Arial"/>
                <a:cs typeface="Arial"/>
              </a:rPr>
              <a:t>vaccinated</a:t>
            </a:r>
            <a:endParaRPr sz="100">
              <a:latin typeface="Arial"/>
              <a:cs typeface="Arial"/>
            </a:endParaRPr>
          </a:p>
        </p:txBody>
      </p:sp>
      <p:sp>
        <p:nvSpPr>
          <p:cNvPr id="223" name="object 223"/>
          <p:cNvSpPr txBox="1"/>
          <p:nvPr/>
        </p:nvSpPr>
        <p:spPr>
          <a:xfrm rot="240000">
            <a:off x="5317255" y="1044399"/>
            <a:ext cx="71960" cy="25648"/>
          </a:xfrm>
          <a:prstGeom prst="rect">
            <a:avLst/>
          </a:prstGeom>
        </p:spPr>
        <p:txBody>
          <a:bodyPr vert="horz" wrap="square" lIns="0" tIns="0" rIns="0" bIns="0" rtlCol="0">
            <a:spAutoFit/>
          </a:bodyPr>
          <a:lstStyle/>
          <a:p>
            <a:pPr>
              <a:lnSpc>
                <a:spcPts val="68"/>
              </a:lnSpc>
            </a:pPr>
            <a:r>
              <a:rPr sz="100" spc="-7" dirty="0">
                <a:latin typeface="Arial"/>
                <a:cs typeface="Arial"/>
              </a:rPr>
              <a:t>change</a:t>
            </a:r>
            <a:r>
              <a:rPr sz="100" spc="10" dirty="0">
                <a:latin typeface="Arial"/>
                <a:cs typeface="Arial"/>
              </a:rPr>
              <a:t> </a:t>
            </a:r>
            <a:r>
              <a:rPr sz="100" spc="-7" dirty="0">
                <a:latin typeface="Arial"/>
                <a:cs typeface="Arial"/>
              </a:rPr>
              <a:t>or</a:t>
            </a:r>
            <a:r>
              <a:rPr sz="100" spc="10" dirty="0">
                <a:latin typeface="Arial"/>
                <a:cs typeface="Arial"/>
              </a:rPr>
              <a:t> </a:t>
            </a:r>
            <a:r>
              <a:rPr sz="100" spc="-7" dirty="0">
                <a:latin typeface="Arial"/>
                <a:cs typeface="Arial"/>
              </a:rPr>
              <a:t>impact?</a:t>
            </a:r>
            <a:endParaRPr sz="100">
              <a:latin typeface="Arial"/>
              <a:cs typeface="Arial"/>
            </a:endParaRPr>
          </a:p>
        </p:txBody>
      </p:sp>
      <p:grpSp>
        <p:nvGrpSpPr>
          <p:cNvPr id="224" name="object 224"/>
          <p:cNvGrpSpPr/>
          <p:nvPr/>
        </p:nvGrpSpPr>
        <p:grpSpPr>
          <a:xfrm>
            <a:off x="5014298" y="444540"/>
            <a:ext cx="593581" cy="721735"/>
            <a:chOff x="2299703" y="651991"/>
            <a:chExt cx="870585" cy="1058545"/>
          </a:xfrm>
        </p:grpSpPr>
        <p:pic>
          <p:nvPicPr>
            <p:cNvPr id="225" name="object 225"/>
            <p:cNvPicPr/>
            <p:nvPr/>
          </p:nvPicPr>
          <p:blipFill>
            <a:blip r:embed="rId25" cstate="print"/>
            <a:stretch>
              <a:fillRect/>
            </a:stretch>
          </p:blipFill>
          <p:spPr>
            <a:xfrm>
              <a:off x="2614414" y="677678"/>
              <a:ext cx="555606" cy="290035"/>
            </a:xfrm>
            <a:prstGeom prst="rect">
              <a:avLst/>
            </a:prstGeom>
          </p:spPr>
        </p:pic>
        <p:pic>
          <p:nvPicPr>
            <p:cNvPr id="226" name="object 226"/>
            <p:cNvPicPr/>
            <p:nvPr/>
          </p:nvPicPr>
          <p:blipFill>
            <a:blip r:embed="rId26" cstate="print"/>
            <a:stretch>
              <a:fillRect/>
            </a:stretch>
          </p:blipFill>
          <p:spPr>
            <a:xfrm>
              <a:off x="2299703" y="651991"/>
              <a:ext cx="568274" cy="291147"/>
            </a:xfrm>
            <a:prstGeom prst="rect">
              <a:avLst/>
            </a:prstGeom>
          </p:spPr>
        </p:pic>
        <p:pic>
          <p:nvPicPr>
            <p:cNvPr id="227" name="object 227"/>
            <p:cNvPicPr/>
            <p:nvPr/>
          </p:nvPicPr>
          <p:blipFill>
            <a:blip r:embed="rId27" cstate="print"/>
            <a:stretch>
              <a:fillRect/>
            </a:stretch>
          </p:blipFill>
          <p:spPr>
            <a:xfrm>
              <a:off x="2299703" y="747642"/>
              <a:ext cx="146791" cy="158629"/>
            </a:xfrm>
            <a:prstGeom prst="rect">
              <a:avLst/>
            </a:prstGeom>
          </p:spPr>
        </p:pic>
        <p:pic>
          <p:nvPicPr>
            <p:cNvPr id="228" name="object 228"/>
            <p:cNvPicPr/>
            <p:nvPr/>
          </p:nvPicPr>
          <p:blipFill>
            <a:blip r:embed="rId28" cstate="print"/>
            <a:stretch>
              <a:fillRect/>
            </a:stretch>
          </p:blipFill>
          <p:spPr>
            <a:xfrm>
              <a:off x="2299703" y="651992"/>
              <a:ext cx="852393" cy="315722"/>
            </a:xfrm>
            <a:prstGeom prst="rect">
              <a:avLst/>
            </a:prstGeom>
          </p:spPr>
        </p:pic>
        <p:pic>
          <p:nvPicPr>
            <p:cNvPr id="229" name="object 229"/>
            <p:cNvPicPr/>
            <p:nvPr/>
          </p:nvPicPr>
          <p:blipFill>
            <a:blip r:embed="rId29" cstate="print"/>
            <a:stretch>
              <a:fillRect/>
            </a:stretch>
          </p:blipFill>
          <p:spPr>
            <a:xfrm>
              <a:off x="2299703" y="651992"/>
              <a:ext cx="468846" cy="282452"/>
            </a:xfrm>
            <a:prstGeom prst="rect">
              <a:avLst/>
            </a:prstGeom>
          </p:spPr>
        </p:pic>
        <p:pic>
          <p:nvPicPr>
            <p:cNvPr id="230" name="object 230"/>
            <p:cNvPicPr/>
            <p:nvPr/>
          </p:nvPicPr>
          <p:blipFill>
            <a:blip r:embed="rId30" cstate="print"/>
            <a:stretch>
              <a:fillRect/>
            </a:stretch>
          </p:blipFill>
          <p:spPr>
            <a:xfrm>
              <a:off x="2781234" y="692272"/>
              <a:ext cx="388787" cy="275441"/>
            </a:xfrm>
            <a:prstGeom prst="rect">
              <a:avLst/>
            </a:prstGeom>
          </p:spPr>
        </p:pic>
        <p:pic>
          <p:nvPicPr>
            <p:cNvPr id="231" name="object 231"/>
            <p:cNvPicPr/>
            <p:nvPr/>
          </p:nvPicPr>
          <p:blipFill>
            <a:blip r:embed="rId31" cstate="print"/>
            <a:stretch>
              <a:fillRect/>
            </a:stretch>
          </p:blipFill>
          <p:spPr>
            <a:xfrm>
              <a:off x="2299703" y="651992"/>
              <a:ext cx="870318" cy="315721"/>
            </a:xfrm>
            <a:prstGeom prst="rect">
              <a:avLst/>
            </a:prstGeom>
          </p:spPr>
        </p:pic>
        <p:sp>
          <p:nvSpPr>
            <p:cNvPr id="232" name="object 232"/>
            <p:cNvSpPr/>
            <p:nvPr/>
          </p:nvSpPr>
          <p:spPr>
            <a:xfrm>
              <a:off x="2793025" y="1694568"/>
              <a:ext cx="153035" cy="13970"/>
            </a:xfrm>
            <a:custGeom>
              <a:avLst/>
              <a:gdLst/>
              <a:ahLst/>
              <a:cxnLst/>
              <a:rect l="l" t="t" r="r" b="b"/>
              <a:pathLst>
                <a:path w="153035" h="13969">
                  <a:moveTo>
                    <a:pt x="0" y="0"/>
                  </a:moveTo>
                  <a:lnTo>
                    <a:pt x="152755" y="13360"/>
                  </a:lnTo>
                </a:path>
              </a:pathLst>
            </a:custGeom>
            <a:ln w="3175">
              <a:solidFill>
                <a:srgbClr val="000000"/>
              </a:solidFill>
            </a:ln>
          </p:spPr>
          <p:txBody>
            <a:bodyPr wrap="square" lIns="0" tIns="0" rIns="0" bIns="0" rtlCol="0"/>
            <a:lstStyle/>
            <a:p>
              <a:endParaRPr sz="1227"/>
            </a:p>
          </p:txBody>
        </p:sp>
        <p:sp>
          <p:nvSpPr>
            <p:cNvPr id="233" name="object 233"/>
            <p:cNvSpPr/>
            <p:nvPr/>
          </p:nvSpPr>
          <p:spPr>
            <a:xfrm>
              <a:off x="2792565" y="1698853"/>
              <a:ext cx="85090" cy="12065"/>
            </a:xfrm>
            <a:custGeom>
              <a:avLst/>
              <a:gdLst/>
              <a:ahLst/>
              <a:cxnLst/>
              <a:rect l="l" t="t" r="r" b="b"/>
              <a:pathLst>
                <a:path w="85089" h="12064">
                  <a:moveTo>
                    <a:pt x="1993" y="165"/>
                  </a:moveTo>
                  <a:lnTo>
                    <a:pt x="1435" y="114"/>
                  </a:lnTo>
                  <a:lnTo>
                    <a:pt x="393" y="0"/>
                  </a:lnTo>
                  <a:lnTo>
                    <a:pt x="342" y="127"/>
                  </a:lnTo>
                  <a:lnTo>
                    <a:pt x="533" y="177"/>
                  </a:lnTo>
                  <a:lnTo>
                    <a:pt x="889" y="254"/>
                  </a:lnTo>
                  <a:lnTo>
                    <a:pt x="838" y="1016"/>
                  </a:lnTo>
                  <a:lnTo>
                    <a:pt x="647" y="3238"/>
                  </a:lnTo>
                  <a:lnTo>
                    <a:pt x="571" y="3987"/>
                  </a:lnTo>
                  <a:lnTo>
                    <a:pt x="38" y="4000"/>
                  </a:lnTo>
                  <a:lnTo>
                    <a:pt x="0" y="4140"/>
                  </a:lnTo>
                  <a:lnTo>
                    <a:pt x="342" y="4178"/>
                  </a:lnTo>
                  <a:lnTo>
                    <a:pt x="825" y="4203"/>
                  </a:lnTo>
                  <a:lnTo>
                    <a:pt x="1600" y="4292"/>
                  </a:lnTo>
                  <a:lnTo>
                    <a:pt x="1651" y="4165"/>
                  </a:lnTo>
                  <a:lnTo>
                    <a:pt x="1460" y="4102"/>
                  </a:lnTo>
                  <a:lnTo>
                    <a:pt x="1104" y="4038"/>
                  </a:lnTo>
                  <a:lnTo>
                    <a:pt x="1409" y="393"/>
                  </a:lnTo>
                  <a:lnTo>
                    <a:pt x="1955" y="292"/>
                  </a:lnTo>
                  <a:lnTo>
                    <a:pt x="1993" y="165"/>
                  </a:lnTo>
                  <a:close/>
                </a:path>
                <a:path w="85089" h="12064">
                  <a:moveTo>
                    <a:pt x="6959" y="596"/>
                  </a:moveTo>
                  <a:lnTo>
                    <a:pt x="6692" y="558"/>
                  </a:lnTo>
                  <a:lnTo>
                    <a:pt x="6261" y="520"/>
                  </a:lnTo>
                  <a:lnTo>
                    <a:pt x="6032" y="508"/>
                  </a:lnTo>
                  <a:lnTo>
                    <a:pt x="5524" y="444"/>
                  </a:lnTo>
                  <a:lnTo>
                    <a:pt x="5499" y="596"/>
                  </a:lnTo>
                  <a:lnTo>
                    <a:pt x="5854" y="673"/>
                  </a:lnTo>
                  <a:lnTo>
                    <a:pt x="6083" y="977"/>
                  </a:lnTo>
                  <a:lnTo>
                    <a:pt x="5880" y="3416"/>
                  </a:lnTo>
                  <a:lnTo>
                    <a:pt x="5854" y="3644"/>
                  </a:lnTo>
                  <a:lnTo>
                    <a:pt x="5549" y="3352"/>
                  </a:lnTo>
                  <a:lnTo>
                    <a:pt x="4889" y="2451"/>
                  </a:lnTo>
                  <a:lnTo>
                    <a:pt x="3492" y="584"/>
                  </a:lnTo>
                  <a:lnTo>
                    <a:pt x="3390" y="254"/>
                  </a:lnTo>
                  <a:lnTo>
                    <a:pt x="3200" y="254"/>
                  </a:lnTo>
                  <a:lnTo>
                    <a:pt x="2667" y="215"/>
                  </a:lnTo>
                  <a:lnTo>
                    <a:pt x="2400" y="165"/>
                  </a:lnTo>
                  <a:lnTo>
                    <a:pt x="2374" y="317"/>
                  </a:lnTo>
                  <a:lnTo>
                    <a:pt x="2628" y="381"/>
                  </a:lnTo>
                  <a:lnTo>
                    <a:pt x="2781" y="431"/>
                  </a:lnTo>
                  <a:lnTo>
                    <a:pt x="2971" y="685"/>
                  </a:lnTo>
                  <a:lnTo>
                    <a:pt x="2971" y="812"/>
                  </a:lnTo>
                  <a:lnTo>
                    <a:pt x="2794" y="2794"/>
                  </a:lnTo>
                  <a:lnTo>
                    <a:pt x="2705" y="3860"/>
                  </a:lnTo>
                  <a:lnTo>
                    <a:pt x="2603" y="4076"/>
                  </a:lnTo>
                  <a:lnTo>
                    <a:pt x="2463" y="4165"/>
                  </a:lnTo>
                  <a:lnTo>
                    <a:pt x="2311" y="4178"/>
                  </a:lnTo>
                  <a:lnTo>
                    <a:pt x="2146" y="4178"/>
                  </a:lnTo>
                  <a:lnTo>
                    <a:pt x="2108" y="4305"/>
                  </a:lnTo>
                  <a:lnTo>
                    <a:pt x="2794" y="4368"/>
                  </a:lnTo>
                  <a:lnTo>
                    <a:pt x="3517" y="4457"/>
                  </a:lnTo>
                  <a:lnTo>
                    <a:pt x="3556" y="4305"/>
                  </a:lnTo>
                  <a:lnTo>
                    <a:pt x="3200" y="4241"/>
                  </a:lnTo>
                  <a:lnTo>
                    <a:pt x="2959" y="3924"/>
                  </a:lnTo>
                  <a:lnTo>
                    <a:pt x="3022" y="3111"/>
                  </a:lnTo>
                  <a:lnTo>
                    <a:pt x="3200" y="1130"/>
                  </a:lnTo>
                  <a:lnTo>
                    <a:pt x="3365" y="1206"/>
                  </a:lnTo>
                  <a:lnTo>
                    <a:pt x="3746" y="1752"/>
                  </a:lnTo>
                  <a:lnTo>
                    <a:pt x="5689" y="4394"/>
                  </a:lnTo>
                  <a:lnTo>
                    <a:pt x="5854" y="4635"/>
                  </a:lnTo>
                  <a:lnTo>
                    <a:pt x="5994" y="4749"/>
                  </a:lnTo>
                  <a:lnTo>
                    <a:pt x="6045" y="4521"/>
                  </a:lnTo>
                  <a:lnTo>
                    <a:pt x="6121" y="3594"/>
                  </a:lnTo>
                  <a:lnTo>
                    <a:pt x="6908" y="723"/>
                  </a:lnTo>
                  <a:lnTo>
                    <a:pt x="6959" y="596"/>
                  </a:lnTo>
                  <a:close/>
                </a:path>
                <a:path w="85089" h="12064">
                  <a:moveTo>
                    <a:pt x="11137" y="1028"/>
                  </a:moveTo>
                  <a:lnTo>
                    <a:pt x="10680" y="889"/>
                  </a:lnTo>
                  <a:lnTo>
                    <a:pt x="10210" y="774"/>
                  </a:lnTo>
                  <a:lnTo>
                    <a:pt x="9867" y="749"/>
                  </a:lnTo>
                  <a:lnTo>
                    <a:pt x="9220" y="685"/>
                  </a:lnTo>
                  <a:lnTo>
                    <a:pt x="8623" y="812"/>
                  </a:lnTo>
                  <a:lnTo>
                    <a:pt x="8140" y="1130"/>
                  </a:lnTo>
                  <a:lnTo>
                    <a:pt x="7632" y="1460"/>
                  </a:lnTo>
                  <a:lnTo>
                    <a:pt x="7264" y="2019"/>
                  </a:lnTo>
                  <a:lnTo>
                    <a:pt x="7213" y="2717"/>
                  </a:lnTo>
                  <a:lnTo>
                    <a:pt x="7137" y="3517"/>
                  </a:lnTo>
                  <a:lnTo>
                    <a:pt x="9867" y="5092"/>
                  </a:lnTo>
                  <a:lnTo>
                    <a:pt x="10325" y="5041"/>
                  </a:lnTo>
                  <a:lnTo>
                    <a:pt x="10528" y="4991"/>
                  </a:lnTo>
                  <a:lnTo>
                    <a:pt x="10680" y="4965"/>
                  </a:lnTo>
                  <a:lnTo>
                    <a:pt x="10985" y="4457"/>
                  </a:lnTo>
                  <a:lnTo>
                    <a:pt x="11061" y="4127"/>
                  </a:lnTo>
                  <a:lnTo>
                    <a:pt x="10896" y="4089"/>
                  </a:lnTo>
                  <a:lnTo>
                    <a:pt x="10718" y="4445"/>
                  </a:lnTo>
                  <a:lnTo>
                    <a:pt x="10325" y="4940"/>
                  </a:lnTo>
                  <a:lnTo>
                    <a:pt x="8496" y="4787"/>
                  </a:lnTo>
                  <a:lnTo>
                    <a:pt x="7721" y="3987"/>
                  </a:lnTo>
                  <a:lnTo>
                    <a:pt x="7950" y="1384"/>
                  </a:lnTo>
                  <a:lnTo>
                    <a:pt x="8813" y="850"/>
                  </a:lnTo>
                  <a:lnTo>
                    <a:pt x="10680" y="1016"/>
                  </a:lnTo>
                  <a:lnTo>
                    <a:pt x="10922" y="1524"/>
                  </a:lnTo>
                  <a:lnTo>
                    <a:pt x="10972" y="1955"/>
                  </a:lnTo>
                  <a:lnTo>
                    <a:pt x="11112" y="1993"/>
                  </a:lnTo>
                  <a:lnTo>
                    <a:pt x="11125" y="1574"/>
                  </a:lnTo>
                  <a:lnTo>
                    <a:pt x="11125" y="1181"/>
                  </a:lnTo>
                  <a:lnTo>
                    <a:pt x="11137" y="1028"/>
                  </a:lnTo>
                  <a:close/>
                </a:path>
                <a:path w="85089" h="12064">
                  <a:moveTo>
                    <a:pt x="16052" y="2336"/>
                  </a:moveTo>
                  <a:lnTo>
                    <a:pt x="15417" y="1231"/>
                  </a:lnTo>
                  <a:lnTo>
                    <a:pt x="15316" y="3568"/>
                  </a:lnTo>
                  <a:lnTo>
                    <a:pt x="15214" y="4800"/>
                  </a:lnTo>
                  <a:lnTo>
                    <a:pt x="14452" y="5295"/>
                  </a:lnTo>
                  <a:lnTo>
                    <a:pt x="12471" y="5118"/>
                  </a:lnTo>
                  <a:lnTo>
                    <a:pt x="12230" y="4229"/>
                  </a:lnTo>
                  <a:lnTo>
                    <a:pt x="12331" y="1600"/>
                  </a:lnTo>
                  <a:lnTo>
                    <a:pt x="13208" y="1231"/>
                  </a:lnTo>
                  <a:lnTo>
                    <a:pt x="15049" y="1384"/>
                  </a:lnTo>
                  <a:lnTo>
                    <a:pt x="15201" y="1854"/>
                  </a:lnTo>
                  <a:lnTo>
                    <a:pt x="15316" y="3568"/>
                  </a:lnTo>
                  <a:lnTo>
                    <a:pt x="15316" y="1231"/>
                  </a:lnTo>
                  <a:lnTo>
                    <a:pt x="12700" y="990"/>
                  </a:lnTo>
                  <a:lnTo>
                    <a:pt x="11671" y="1854"/>
                  </a:lnTo>
                  <a:lnTo>
                    <a:pt x="11468" y="4229"/>
                  </a:lnTo>
                  <a:lnTo>
                    <a:pt x="12217" y="5295"/>
                  </a:lnTo>
                  <a:lnTo>
                    <a:pt x="14808" y="5524"/>
                  </a:lnTo>
                  <a:lnTo>
                    <a:pt x="15100" y="5295"/>
                  </a:lnTo>
                  <a:lnTo>
                    <a:pt x="15849" y="4686"/>
                  </a:lnTo>
                  <a:lnTo>
                    <a:pt x="16052" y="2336"/>
                  </a:lnTo>
                  <a:close/>
                </a:path>
                <a:path w="85089" h="12064">
                  <a:moveTo>
                    <a:pt x="20320" y="5867"/>
                  </a:moveTo>
                  <a:lnTo>
                    <a:pt x="18732" y="3797"/>
                  </a:lnTo>
                  <a:lnTo>
                    <a:pt x="18948" y="3657"/>
                  </a:lnTo>
                  <a:lnTo>
                    <a:pt x="19126" y="3594"/>
                  </a:lnTo>
                  <a:lnTo>
                    <a:pt x="19532" y="3365"/>
                  </a:lnTo>
                  <a:lnTo>
                    <a:pt x="19646" y="2425"/>
                  </a:lnTo>
                  <a:lnTo>
                    <a:pt x="19646" y="2298"/>
                  </a:lnTo>
                  <a:lnTo>
                    <a:pt x="19456" y="2006"/>
                  </a:lnTo>
                  <a:lnTo>
                    <a:pt x="18999" y="1727"/>
                  </a:lnTo>
                  <a:lnTo>
                    <a:pt x="18999" y="3213"/>
                  </a:lnTo>
                  <a:lnTo>
                    <a:pt x="18846" y="3416"/>
                  </a:lnTo>
                  <a:lnTo>
                    <a:pt x="18465" y="3657"/>
                  </a:lnTo>
                  <a:lnTo>
                    <a:pt x="18224" y="3657"/>
                  </a:lnTo>
                  <a:lnTo>
                    <a:pt x="17691" y="3619"/>
                  </a:lnTo>
                  <a:lnTo>
                    <a:pt x="17741" y="1701"/>
                  </a:lnTo>
                  <a:lnTo>
                    <a:pt x="18821" y="1803"/>
                  </a:lnTo>
                  <a:lnTo>
                    <a:pt x="18935" y="2006"/>
                  </a:lnTo>
                  <a:lnTo>
                    <a:pt x="18999" y="3213"/>
                  </a:lnTo>
                  <a:lnTo>
                    <a:pt x="18999" y="1727"/>
                  </a:lnTo>
                  <a:lnTo>
                    <a:pt x="16751" y="1473"/>
                  </a:lnTo>
                  <a:lnTo>
                    <a:pt x="16802" y="1651"/>
                  </a:lnTo>
                  <a:lnTo>
                    <a:pt x="17056" y="1701"/>
                  </a:lnTo>
                  <a:lnTo>
                    <a:pt x="17183" y="2006"/>
                  </a:lnTo>
                  <a:lnTo>
                    <a:pt x="16941" y="4724"/>
                  </a:lnTo>
                  <a:lnTo>
                    <a:pt x="16865" y="5397"/>
                  </a:lnTo>
                  <a:lnTo>
                    <a:pt x="16344" y="5422"/>
                  </a:lnTo>
                  <a:lnTo>
                    <a:pt x="16344" y="5575"/>
                  </a:lnTo>
                  <a:lnTo>
                    <a:pt x="16637" y="5588"/>
                  </a:lnTo>
                  <a:lnTo>
                    <a:pt x="17868" y="5715"/>
                  </a:lnTo>
                  <a:lnTo>
                    <a:pt x="17894" y="5549"/>
                  </a:lnTo>
                  <a:lnTo>
                    <a:pt x="17475" y="5461"/>
                  </a:lnTo>
                  <a:lnTo>
                    <a:pt x="17551" y="3797"/>
                  </a:lnTo>
                  <a:lnTo>
                    <a:pt x="18084" y="3835"/>
                  </a:lnTo>
                  <a:lnTo>
                    <a:pt x="18262" y="4051"/>
                  </a:lnTo>
                  <a:lnTo>
                    <a:pt x="18643" y="4800"/>
                  </a:lnTo>
                  <a:lnTo>
                    <a:pt x="19100" y="5575"/>
                  </a:lnTo>
                  <a:lnTo>
                    <a:pt x="19215" y="5740"/>
                  </a:lnTo>
                  <a:lnTo>
                    <a:pt x="19481" y="5905"/>
                  </a:lnTo>
                  <a:lnTo>
                    <a:pt x="20231" y="5956"/>
                  </a:lnTo>
                  <a:close/>
                </a:path>
                <a:path w="85089" h="12064">
                  <a:moveTo>
                    <a:pt x="23622" y="2794"/>
                  </a:moveTo>
                  <a:lnTo>
                    <a:pt x="21082" y="1816"/>
                  </a:lnTo>
                  <a:lnTo>
                    <a:pt x="20751" y="1828"/>
                  </a:lnTo>
                  <a:lnTo>
                    <a:pt x="20726" y="1981"/>
                  </a:lnTo>
                  <a:lnTo>
                    <a:pt x="20942" y="2019"/>
                  </a:lnTo>
                  <a:lnTo>
                    <a:pt x="21221" y="2082"/>
                  </a:lnTo>
                  <a:lnTo>
                    <a:pt x="21183" y="2717"/>
                  </a:lnTo>
                  <a:lnTo>
                    <a:pt x="20916" y="5676"/>
                  </a:lnTo>
                  <a:lnTo>
                    <a:pt x="20535" y="5765"/>
                  </a:lnTo>
                  <a:lnTo>
                    <a:pt x="20396" y="5778"/>
                  </a:lnTo>
                  <a:lnTo>
                    <a:pt x="20358" y="5918"/>
                  </a:lnTo>
                  <a:lnTo>
                    <a:pt x="20904" y="5956"/>
                  </a:lnTo>
                  <a:lnTo>
                    <a:pt x="21971" y="6070"/>
                  </a:lnTo>
                  <a:lnTo>
                    <a:pt x="21996" y="5918"/>
                  </a:lnTo>
                  <a:lnTo>
                    <a:pt x="21437" y="5803"/>
                  </a:lnTo>
                  <a:lnTo>
                    <a:pt x="21488" y="5067"/>
                  </a:lnTo>
                  <a:lnTo>
                    <a:pt x="21729" y="2286"/>
                  </a:lnTo>
                  <a:lnTo>
                    <a:pt x="21755" y="2057"/>
                  </a:lnTo>
                  <a:lnTo>
                    <a:pt x="22085" y="2082"/>
                  </a:lnTo>
                  <a:lnTo>
                    <a:pt x="22733" y="2146"/>
                  </a:lnTo>
                  <a:lnTo>
                    <a:pt x="23063" y="2565"/>
                  </a:lnTo>
                  <a:lnTo>
                    <a:pt x="22999" y="3175"/>
                  </a:lnTo>
                  <a:lnTo>
                    <a:pt x="22961" y="3721"/>
                  </a:lnTo>
                  <a:lnTo>
                    <a:pt x="22682" y="4076"/>
                  </a:lnTo>
                  <a:lnTo>
                    <a:pt x="21996" y="4140"/>
                  </a:lnTo>
                  <a:lnTo>
                    <a:pt x="21996" y="4267"/>
                  </a:lnTo>
                  <a:lnTo>
                    <a:pt x="22250" y="4292"/>
                  </a:lnTo>
                  <a:lnTo>
                    <a:pt x="22580" y="4267"/>
                  </a:lnTo>
                  <a:lnTo>
                    <a:pt x="23152" y="4051"/>
                  </a:lnTo>
                  <a:lnTo>
                    <a:pt x="23533" y="3797"/>
                  </a:lnTo>
                  <a:lnTo>
                    <a:pt x="23622" y="2794"/>
                  </a:lnTo>
                  <a:close/>
                </a:path>
                <a:path w="85089" h="12064">
                  <a:moveTo>
                    <a:pt x="28473" y="3429"/>
                  </a:moveTo>
                  <a:lnTo>
                    <a:pt x="27851" y="2324"/>
                  </a:lnTo>
                  <a:lnTo>
                    <a:pt x="27736" y="4660"/>
                  </a:lnTo>
                  <a:lnTo>
                    <a:pt x="27635" y="5892"/>
                  </a:lnTo>
                  <a:lnTo>
                    <a:pt x="26873" y="6388"/>
                  </a:lnTo>
                  <a:lnTo>
                    <a:pt x="24892" y="6210"/>
                  </a:lnTo>
                  <a:lnTo>
                    <a:pt x="24650" y="5321"/>
                  </a:lnTo>
                  <a:lnTo>
                    <a:pt x="24752" y="2692"/>
                  </a:lnTo>
                  <a:lnTo>
                    <a:pt x="25628" y="2324"/>
                  </a:lnTo>
                  <a:lnTo>
                    <a:pt x="27470" y="2476"/>
                  </a:lnTo>
                  <a:lnTo>
                    <a:pt x="27609" y="2946"/>
                  </a:lnTo>
                  <a:lnTo>
                    <a:pt x="27736" y="4660"/>
                  </a:lnTo>
                  <a:lnTo>
                    <a:pt x="27736" y="2324"/>
                  </a:lnTo>
                  <a:lnTo>
                    <a:pt x="25120" y="2082"/>
                  </a:lnTo>
                  <a:lnTo>
                    <a:pt x="24091" y="2946"/>
                  </a:lnTo>
                  <a:lnTo>
                    <a:pt x="23888" y="5321"/>
                  </a:lnTo>
                  <a:lnTo>
                    <a:pt x="24638" y="6388"/>
                  </a:lnTo>
                  <a:lnTo>
                    <a:pt x="27228" y="6616"/>
                  </a:lnTo>
                  <a:lnTo>
                    <a:pt x="27508" y="6388"/>
                  </a:lnTo>
                  <a:lnTo>
                    <a:pt x="28270" y="5778"/>
                  </a:lnTo>
                  <a:lnTo>
                    <a:pt x="28473" y="3429"/>
                  </a:lnTo>
                  <a:close/>
                </a:path>
                <a:path w="85089" h="12064">
                  <a:moveTo>
                    <a:pt x="36512" y="7188"/>
                  </a:moveTo>
                  <a:lnTo>
                    <a:pt x="36080" y="7099"/>
                  </a:lnTo>
                  <a:lnTo>
                    <a:pt x="35966" y="6832"/>
                  </a:lnTo>
                  <a:lnTo>
                    <a:pt x="35636" y="5486"/>
                  </a:lnTo>
                  <a:lnTo>
                    <a:pt x="35598" y="5334"/>
                  </a:lnTo>
                  <a:lnTo>
                    <a:pt x="35204" y="3683"/>
                  </a:lnTo>
                  <a:lnTo>
                    <a:pt x="35064" y="3124"/>
                  </a:lnTo>
                  <a:lnTo>
                    <a:pt x="35064" y="5334"/>
                  </a:lnTo>
                  <a:lnTo>
                    <a:pt x="33934" y="5232"/>
                  </a:lnTo>
                  <a:lnTo>
                    <a:pt x="34480" y="4038"/>
                  </a:lnTo>
                  <a:lnTo>
                    <a:pt x="34683" y="3683"/>
                  </a:lnTo>
                  <a:lnTo>
                    <a:pt x="35026" y="5092"/>
                  </a:lnTo>
                  <a:lnTo>
                    <a:pt x="35064" y="5334"/>
                  </a:lnTo>
                  <a:lnTo>
                    <a:pt x="35064" y="3124"/>
                  </a:lnTo>
                  <a:lnTo>
                    <a:pt x="35026" y="2959"/>
                  </a:lnTo>
                  <a:lnTo>
                    <a:pt x="34759" y="3124"/>
                  </a:lnTo>
                  <a:lnTo>
                    <a:pt x="34607" y="3149"/>
                  </a:lnTo>
                  <a:lnTo>
                    <a:pt x="34569" y="3365"/>
                  </a:lnTo>
                  <a:lnTo>
                    <a:pt x="33350" y="5892"/>
                  </a:lnTo>
                  <a:lnTo>
                    <a:pt x="32893" y="6781"/>
                  </a:lnTo>
                  <a:lnTo>
                    <a:pt x="32753" y="6832"/>
                  </a:lnTo>
                  <a:lnTo>
                    <a:pt x="32410" y="6832"/>
                  </a:lnTo>
                  <a:lnTo>
                    <a:pt x="31902" y="6337"/>
                  </a:lnTo>
                  <a:lnTo>
                    <a:pt x="31610" y="5816"/>
                  </a:lnTo>
                  <a:lnTo>
                    <a:pt x="31153" y="4889"/>
                  </a:lnTo>
                  <a:lnTo>
                    <a:pt x="31369" y="4749"/>
                  </a:lnTo>
                  <a:lnTo>
                    <a:pt x="31546" y="4686"/>
                  </a:lnTo>
                  <a:lnTo>
                    <a:pt x="31940" y="4457"/>
                  </a:lnTo>
                  <a:lnTo>
                    <a:pt x="32067" y="3517"/>
                  </a:lnTo>
                  <a:lnTo>
                    <a:pt x="32067" y="3390"/>
                  </a:lnTo>
                  <a:lnTo>
                    <a:pt x="31877" y="3098"/>
                  </a:lnTo>
                  <a:lnTo>
                    <a:pt x="31419" y="2806"/>
                  </a:lnTo>
                  <a:lnTo>
                    <a:pt x="31419" y="4305"/>
                  </a:lnTo>
                  <a:lnTo>
                    <a:pt x="31267" y="4508"/>
                  </a:lnTo>
                  <a:lnTo>
                    <a:pt x="30886" y="4749"/>
                  </a:lnTo>
                  <a:lnTo>
                    <a:pt x="30645" y="4749"/>
                  </a:lnTo>
                  <a:lnTo>
                    <a:pt x="30111" y="4711"/>
                  </a:lnTo>
                  <a:lnTo>
                    <a:pt x="30162" y="2806"/>
                  </a:lnTo>
                  <a:lnTo>
                    <a:pt x="31242" y="2895"/>
                  </a:lnTo>
                  <a:lnTo>
                    <a:pt x="31356" y="3098"/>
                  </a:lnTo>
                  <a:lnTo>
                    <a:pt x="31419" y="4305"/>
                  </a:lnTo>
                  <a:lnTo>
                    <a:pt x="31419" y="2806"/>
                  </a:lnTo>
                  <a:lnTo>
                    <a:pt x="30962" y="2679"/>
                  </a:lnTo>
                  <a:lnTo>
                    <a:pt x="29959" y="2590"/>
                  </a:lnTo>
                  <a:lnTo>
                    <a:pt x="29171" y="2565"/>
                  </a:lnTo>
                  <a:lnTo>
                    <a:pt x="29222" y="2743"/>
                  </a:lnTo>
                  <a:lnTo>
                    <a:pt x="29540" y="2806"/>
                  </a:lnTo>
                  <a:lnTo>
                    <a:pt x="29603" y="3098"/>
                  </a:lnTo>
                  <a:lnTo>
                    <a:pt x="29362" y="5816"/>
                  </a:lnTo>
                  <a:lnTo>
                    <a:pt x="29286" y="6502"/>
                  </a:lnTo>
                  <a:lnTo>
                    <a:pt x="28765" y="6515"/>
                  </a:lnTo>
                  <a:lnTo>
                    <a:pt x="28727" y="6654"/>
                  </a:lnTo>
                  <a:lnTo>
                    <a:pt x="30289" y="6807"/>
                  </a:lnTo>
                  <a:lnTo>
                    <a:pt x="30314" y="6654"/>
                  </a:lnTo>
                  <a:lnTo>
                    <a:pt x="29883" y="6553"/>
                  </a:lnTo>
                  <a:lnTo>
                    <a:pt x="29972" y="4889"/>
                  </a:lnTo>
                  <a:lnTo>
                    <a:pt x="30505" y="4927"/>
                  </a:lnTo>
                  <a:lnTo>
                    <a:pt x="30683" y="5143"/>
                  </a:lnTo>
                  <a:lnTo>
                    <a:pt x="31064" y="5892"/>
                  </a:lnTo>
                  <a:lnTo>
                    <a:pt x="31521" y="6680"/>
                  </a:lnTo>
                  <a:lnTo>
                    <a:pt x="31635" y="6832"/>
                  </a:lnTo>
                  <a:lnTo>
                    <a:pt x="31902" y="6997"/>
                  </a:lnTo>
                  <a:lnTo>
                    <a:pt x="32651" y="7048"/>
                  </a:lnTo>
                  <a:lnTo>
                    <a:pt x="33642" y="7099"/>
                  </a:lnTo>
                  <a:lnTo>
                    <a:pt x="33667" y="6946"/>
                  </a:lnTo>
                  <a:lnTo>
                    <a:pt x="33375" y="6896"/>
                  </a:lnTo>
                  <a:lnTo>
                    <a:pt x="33350" y="6527"/>
                  </a:lnTo>
                  <a:lnTo>
                    <a:pt x="33756" y="5613"/>
                  </a:lnTo>
                  <a:lnTo>
                    <a:pt x="33845" y="5486"/>
                  </a:lnTo>
                  <a:lnTo>
                    <a:pt x="35128" y="5588"/>
                  </a:lnTo>
                  <a:lnTo>
                    <a:pt x="35217" y="5892"/>
                  </a:lnTo>
                  <a:lnTo>
                    <a:pt x="35344" y="7061"/>
                  </a:lnTo>
                  <a:lnTo>
                    <a:pt x="35026" y="7061"/>
                  </a:lnTo>
                  <a:lnTo>
                    <a:pt x="35026" y="7213"/>
                  </a:lnTo>
                  <a:lnTo>
                    <a:pt x="36499" y="7353"/>
                  </a:lnTo>
                  <a:lnTo>
                    <a:pt x="36512" y="7188"/>
                  </a:lnTo>
                  <a:close/>
                </a:path>
                <a:path w="85089" h="12064">
                  <a:moveTo>
                    <a:pt x="40347" y="3492"/>
                  </a:moveTo>
                  <a:lnTo>
                    <a:pt x="40309" y="3314"/>
                  </a:lnTo>
                  <a:lnTo>
                    <a:pt x="40119" y="3492"/>
                  </a:lnTo>
                  <a:lnTo>
                    <a:pt x="39243" y="3416"/>
                  </a:lnTo>
                  <a:lnTo>
                    <a:pt x="36753" y="3200"/>
                  </a:lnTo>
                  <a:lnTo>
                    <a:pt x="36728" y="2971"/>
                  </a:lnTo>
                  <a:lnTo>
                    <a:pt x="36537" y="3314"/>
                  </a:lnTo>
                  <a:lnTo>
                    <a:pt x="36410" y="3987"/>
                  </a:lnTo>
                  <a:lnTo>
                    <a:pt x="36614" y="3670"/>
                  </a:lnTo>
                  <a:lnTo>
                    <a:pt x="36944" y="3416"/>
                  </a:lnTo>
                  <a:lnTo>
                    <a:pt x="38087" y="3517"/>
                  </a:lnTo>
                  <a:lnTo>
                    <a:pt x="37833" y="6540"/>
                  </a:lnTo>
                  <a:lnTo>
                    <a:pt x="37731" y="7239"/>
                  </a:lnTo>
                  <a:lnTo>
                    <a:pt x="37147" y="7239"/>
                  </a:lnTo>
                  <a:lnTo>
                    <a:pt x="37096" y="7378"/>
                  </a:lnTo>
                  <a:lnTo>
                    <a:pt x="38823" y="7543"/>
                  </a:lnTo>
                  <a:lnTo>
                    <a:pt x="38785" y="7378"/>
                  </a:lnTo>
                  <a:lnTo>
                    <a:pt x="38290" y="7289"/>
                  </a:lnTo>
                  <a:lnTo>
                    <a:pt x="38595" y="3556"/>
                  </a:lnTo>
                  <a:lnTo>
                    <a:pt x="39573" y="3632"/>
                  </a:lnTo>
                  <a:lnTo>
                    <a:pt x="39801" y="3708"/>
                  </a:lnTo>
                  <a:lnTo>
                    <a:pt x="40030" y="3898"/>
                  </a:lnTo>
                  <a:lnTo>
                    <a:pt x="40055" y="4292"/>
                  </a:lnTo>
                  <a:lnTo>
                    <a:pt x="40182" y="4343"/>
                  </a:lnTo>
                  <a:lnTo>
                    <a:pt x="40322" y="3556"/>
                  </a:lnTo>
                  <a:close/>
                </a:path>
                <a:path w="85089" h="12064">
                  <a:moveTo>
                    <a:pt x="43738" y="7099"/>
                  </a:moveTo>
                  <a:lnTo>
                    <a:pt x="43586" y="7035"/>
                  </a:lnTo>
                  <a:lnTo>
                    <a:pt x="43395" y="7353"/>
                  </a:lnTo>
                  <a:lnTo>
                    <a:pt x="43205" y="7556"/>
                  </a:lnTo>
                  <a:lnTo>
                    <a:pt x="42951" y="7658"/>
                  </a:lnTo>
                  <a:lnTo>
                    <a:pt x="42760" y="7670"/>
                  </a:lnTo>
                  <a:lnTo>
                    <a:pt x="41732" y="7581"/>
                  </a:lnTo>
                  <a:lnTo>
                    <a:pt x="41605" y="7505"/>
                  </a:lnTo>
                  <a:lnTo>
                    <a:pt x="41452" y="7302"/>
                  </a:lnTo>
                  <a:lnTo>
                    <a:pt x="41452" y="7099"/>
                  </a:lnTo>
                  <a:lnTo>
                    <a:pt x="41567" y="5715"/>
                  </a:lnTo>
                  <a:lnTo>
                    <a:pt x="41783" y="5727"/>
                  </a:lnTo>
                  <a:lnTo>
                    <a:pt x="42532" y="5803"/>
                  </a:lnTo>
                  <a:lnTo>
                    <a:pt x="42735" y="5880"/>
                  </a:lnTo>
                  <a:lnTo>
                    <a:pt x="42824" y="6337"/>
                  </a:lnTo>
                  <a:lnTo>
                    <a:pt x="42964" y="6388"/>
                  </a:lnTo>
                  <a:lnTo>
                    <a:pt x="43002" y="6210"/>
                  </a:lnTo>
                  <a:lnTo>
                    <a:pt x="42989" y="5969"/>
                  </a:lnTo>
                  <a:lnTo>
                    <a:pt x="43040" y="5511"/>
                  </a:lnTo>
                  <a:lnTo>
                    <a:pt x="43078" y="5270"/>
                  </a:lnTo>
                  <a:lnTo>
                    <a:pt x="43091" y="5118"/>
                  </a:lnTo>
                  <a:lnTo>
                    <a:pt x="42964" y="5067"/>
                  </a:lnTo>
                  <a:lnTo>
                    <a:pt x="42811" y="5499"/>
                  </a:lnTo>
                  <a:lnTo>
                    <a:pt x="42621" y="5575"/>
                  </a:lnTo>
                  <a:lnTo>
                    <a:pt x="42164" y="5549"/>
                  </a:lnTo>
                  <a:lnTo>
                    <a:pt x="41795" y="5511"/>
                  </a:lnTo>
                  <a:lnTo>
                    <a:pt x="41592" y="5499"/>
                  </a:lnTo>
                  <a:lnTo>
                    <a:pt x="41719" y="4076"/>
                  </a:lnTo>
                  <a:lnTo>
                    <a:pt x="41732" y="3822"/>
                  </a:lnTo>
                  <a:lnTo>
                    <a:pt x="42379" y="3873"/>
                  </a:lnTo>
                  <a:lnTo>
                    <a:pt x="42849" y="3924"/>
                  </a:lnTo>
                  <a:lnTo>
                    <a:pt x="42976" y="3975"/>
                  </a:lnTo>
                  <a:lnTo>
                    <a:pt x="43294" y="4076"/>
                  </a:lnTo>
                  <a:lnTo>
                    <a:pt x="43332" y="4305"/>
                  </a:lnTo>
                  <a:lnTo>
                    <a:pt x="43395" y="4597"/>
                  </a:lnTo>
                  <a:lnTo>
                    <a:pt x="43522" y="4635"/>
                  </a:lnTo>
                  <a:lnTo>
                    <a:pt x="43548" y="4330"/>
                  </a:lnTo>
                  <a:lnTo>
                    <a:pt x="43561" y="3873"/>
                  </a:lnTo>
                  <a:lnTo>
                    <a:pt x="43078" y="3746"/>
                  </a:lnTo>
                  <a:lnTo>
                    <a:pt x="41516" y="3606"/>
                  </a:lnTo>
                  <a:lnTo>
                    <a:pt x="40779" y="3530"/>
                  </a:lnTo>
                  <a:lnTo>
                    <a:pt x="40716" y="3657"/>
                  </a:lnTo>
                  <a:lnTo>
                    <a:pt x="40843" y="3708"/>
                  </a:lnTo>
                  <a:lnTo>
                    <a:pt x="41211" y="3771"/>
                  </a:lnTo>
                  <a:lnTo>
                    <a:pt x="41160" y="4521"/>
                  </a:lnTo>
                  <a:lnTo>
                    <a:pt x="40970" y="6769"/>
                  </a:lnTo>
                  <a:lnTo>
                    <a:pt x="40906" y="7429"/>
                  </a:lnTo>
                  <a:lnTo>
                    <a:pt x="40297" y="7518"/>
                  </a:lnTo>
                  <a:lnTo>
                    <a:pt x="40259" y="7645"/>
                  </a:lnTo>
                  <a:lnTo>
                    <a:pt x="41148" y="7721"/>
                  </a:lnTo>
                  <a:lnTo>
                    <a:pt x="42824" y="7874"/>
                  </a:lnTo>
                  <a:lnTo>
                    <a:pt x="43383" y="7937"/>
                  </a:lnTo>
                  <a:lnTo>
                    <a:pt x="43484" y="7785"/>
                  </a:lnTo>
                  <a:lnTo>
                    <a:pt x="43675" y="7315"/>
                  </a:lnTo>
                  <a:lnTo>
                    <a:pt x="43738" y="7099"/>
                  </a:lnTo>
                  <a:close/>
                </a:path>
                <a:path w="85089" h="12064">
                  <a:moveTo>
                    <a:pt x="47409" y="4305"/>
                  </a:moveTo>
                  <a:lnTo>
                    <a:pt x="44462" y="3911"/>
                  </a:lnTo>
                  <a:lnTo>
                    <a:pt x="44437" y="4064"/>
                  </a:lnTo>
                  <a:lnTo>
                    <a:pt x="44678" y="4114"/>
                  </a:lnTo>
                  <a:lnTo>
                    <a:pt x="44754" y="5524"/>
                  </a:lnTo>
                  <a:lnTo>
                    <a:pt x="44538" y="7823"/>
                  </a:lnTo>
                  <a:lnTo>
                    <a:pt x="44018" y="7848"/>
                  </a:lnTo>
                  <a:lnTo>
                    <a:pt x="44018" y="8013"/>
                  </a:lnTo>
                  <a:lnTo>
                    <a:pt x="44411" y="8013"/>
                  </a:lnTo>
                  <a:lnTo>
                    <a:pt x="45021" y="8077"/>
                  </a:lnTo>
                  <a:lnTo>
                    <a:pt x="45415" y="8166"/>
                  </a:lnTo>
                  <a:lnTo>
                    <a:pt x="46304" y="8242"/>
                  </a:lnTo>
                  <a:lnTo>
                    <a:pt x="46812" y="8204"/>
                  </a:lnTo>
                  <a:lnTo>
                    <a:pt x="47040" y="8102"/>
                  </a:lnTo>
                  <a:lnTo>
                    <a:pt x="45554" y="7975"/>
                  </a:lnTo>
                  <a:lnTo>
                    <a:pt x="45326" y="7899"/>
                  </a:lnTo>
                  <a:lnTo>
                    <a:pt x="45212" y="7696"/>
                  </a:lnTo>
                  <a:lnTo>
                    <a:pt x="45135" y="6997"/>
                  </a:lnTo>
                  <a:lnTo>
                    <a:pt x="45389" y="4254"/>
                  </a:lnTo>
                  <a:lnTo>
                    <a:pt x="45694" y="4165"/>
                  </a:lnTo>
                  <a:lnTo>
                    <a:pt x="47409" y="4305"/>
                  </a:lnTo>
                  <a:close/>
                </a:path>
                <a:path w="85089" h="12064">
                  <a:moveTo>
                    <a:pt x="47726" y="4457"/>
                  </a:moveTo>
                  <a:lnTo>
                    <a:pt x="47701" y="4330"/>
                  </a:lnTo>
                  <a:lnTo>
                    <a:pt x="47409" y="4305"/>
                  </a:lnTo>
                  <a:lnTo>
                    <a:pt x="47726" y="4457"/>
                  </a:lnTo>
                  <a:close/>
                </a:path>
                <a:path w="85089" h="12064">
                  <a:moveTo>
                    <a:pt x="48564" y="5435"/>
                  </a:moveTo>
                  <a:lnTo>
                    <a:pt x="48209" y="4686"/>
                  </a:lnTo>
                  <a:lnTo>
                    <a:pt x="47726" y="4457"/>
                  </a:lnTo>
                  <a:lnTo>
                    <a:pt x="47929" y="5524"/>
                  </a:lnTo>
                  <a:lnTo>
                    <a:pt x="47764" y="7366"/>
                  </a:lnTo>
                  <a:lnTo>
                    <a:pt x="47231" y="8013"/>
                  </a:lnTo>
                  <a:lnTo>
                    <a:pt x="47980" y="7696"/>
                  </a:lnTo>
                  <a:lnTo>
                    <a:pt x="48425" y="7048"/>
                  </a:lnTo>
                  <a:lnTo>
                    <a:pt x="48564" y="5435"/>
                  </a:lnTo>
                  <a:close/>
                </a:path>
                <a:path w="85089" h="12064">
                  <a:moveTo>
                    <a:pt x="52400" y="4572"/>
                  </a:moveTo>
                  <a:lnTo>
                    <a:pt x="51841" y="4521"/>
                  </a:lnTo>
                  <a:lnTo>
                    <a:pt x="50800" y="4406"/>
                  </a:lnTo>
                  <a:lnTo>
                    <a:pt x="50749" y="4533"/>
                  </a:lnTo>
                  <a:lnTo>
                    <a:pt x="50939" y="4584"/>
                  </a:lnTo>
                  <a:lnTo>
                    <a:pt x="51295" y="4660"/>
                  </a:lnTo>
                  <a:lnTo>
                    <a:pt x="51244" y="5422"/>
                  </a:lnTo>
                  <a:lnTo>
                    <a:pt x="51054" y="7645"/>
                  </a:lnTo>
                  <a:lnTo>
                    <a:pt x="50977" y="8394"/>
                  </a:lnTo>
                  <a:lnTo>
                    <a:pt x="50444" y="8407"/>
                  </a:lnTo>
                  <a:lnTo>
                    <a:pt x="50406" y="8547"/>
                  </a:lnTo>
                  <a:lnTo>
                    <a:pt x="50749" y="8585"/>
                  </a:lnTo>
                  <a:lnTo>
                    <a:pt x="51231" y="8610"/>
                  </a:lnTo>
                  <a:lnTo>
                    <a:pt x="52006" y="8699"/>
                  </a:lnTo>
                  <a:lnTo>
                    <a:pt x="52057" y="8572"/>
                  </a:lnTo>
                  <a:lnTo>
                    <a:pt x="51866" y="8509"/>
                  </a:lnTo>
                  <a:lnTo>
                    <a:pt x="51511" y="8445"/>
                  </a:lnTo>
                  <a:lnTo>
                    <a:pt x="51816" y="4800"/>
                  </a:lnTo>
                  <a:lnTo>
                    <a:pt x="52362" y="4699"/>
                  </a:lnTo>
                  <a:lnTo>
                    <a:pt x="52400" y="4572"/>
                  </a:lnTo>
                  <a:close/>
                </a:path>
                <a:path w="85089" h="12064">
                  <a:moveTo>
                    <a:pt x="57365" y="5016"/>
                  </a:moveTo>
                  <a:lnTo>
                    <a:pt x="57099" y="4978"/>
                  </a:lnTo>
                  <a:lnTo>
                    <a:pt x="56667" y="4940"/>
                  </a:lnTo>
                  <a:lnTo>
                    <a:pt x="56438" y="4927"/>
                  </a:lnTo>
                  <a:lnTo>
                    <a:pt x="55930" y="4864"/>
                  </a:lnTo>
                  <a:lnTo>
                    <a:pt x="55905" y="5016"/>
                  </a:lnTo>
                  <a:lnTo>
                    <a:pt x="56261" y="5092"/>
                  </a:lnTo>
                  <a:lnTo>
                    <a:pt x="56489" y="5397"/>
                  </a:lnTo>
                  <a:lnTo>
                    <a:pt x="56286" y="7835"/>
                  </a:lnTo>
                  <a:lnTo>
                    <a:pt x="56261" y="8064"/>
                  </a:lnTo>
                  <a:lnTo>
                    <a:pt x="55956" y="7772"/>
                  </a:lnTo>
                  <a:lnTo>
                    <a:pt x="55295" y="6870"/>
                  </a:lnTo>
                  <a:lnTo>
                    <a:pt x="53898" y="5003"/>
                  </a:lnTo>
                  <a:lnTo>
                    <a:pt x="53797" y="4673"/>
                  </a:lnTo>
                  <a:lnTo>
                    <a:pt x="53606" y="4673"/>
                  </a:lnTo>
                  <a:lnTo>
                    <a:pt x="53073" y="4635"/>
                  </a:lnTo>
                  <a:lnTo>
                    <a:pt x="52806" y="4584"/>
                  </a:lnTo>
                  <a:lnTo>
                    <a:pt x="52781" y="4737"/>
                  </a:lnTo>
                  <a:lnTo>
                    <a:pt x="53035" y="4800"/>
                  </a:lnTo>
                  <a:lnTo>
                    <a:pt x="53187" y="4851"/>
                  </a:lnTo>
                  <a:lnTo>
                    <a:pt x="53378" y="5105"/>
                  </a:lnTo>
                  <a:lnTo>
                    <a:pt x="53378" y="5232"/>
                  </a:lnTo>
                  <a:lnTo>
                    <a:pt x="53200" y="7213"/>
                  </a:lnTo>
                  <a:lnTo>
                    <a:pt x="53111" y="8280"/>
                  </a:lnTo>
                  <a:lnTo>
                    <a:pt x="53009" y="8496"/>
                  </a:lnTo>
                  <a:lnTo>
                    <a:pt x="52870" y="8585"/>
                  </a:lnTo>
                  <a:lnTo>
                    <a:pt x="52717" y="8597"/>
                  </a:lnTo>
                  <a:lnTo>
                    <a:pt x="52552" y="8597"/>
                  </a:lnTo>
                  <a:lnTo>
                    <a:pt x="52514" y="8724"/>
                  </a:lnTo>
                  <a:lnTo>
                    <a:pt x="53200" y="8788"/>
                  </a:lnTo>
                  <a:lnTo>
                    <a:pt x="53924" y="8877"/>
                  </a:lnTo>
                  <a:lnTo>
                    <a:pt x="53962" y="8724"/>
                  </a:lnTo>
                  <a:lnTo>
                    <a:pt x="53606" y="8661"/>
                  </a:lnTo>
                  <a:lnTo>
                    <a:pt x="53365" y="8343"/>
                  </a:lnTo>
                  <a:lnTo>
                    <a:pt x="53428" y="7531"/>
                  </a:lnTo>
                  <a:lnTo>
                    <a:pt x="53606" y="5549"/>
                  </a:lnTo>
                  <a:lnTo>
                    <a:pt x="53771" y="5626"/>
                  </a:lnTo>
                  <a:lnTo>
                    <a:pt x="54152" y="6172"/>
                  </a:lnTo>
                  <a:lnTo>
                    <a:pt x="56095" y="8813"/>
                  </a:lnTo>
                  <a:lnTo>
                    <a:pt x="56261" y="9055"/>
                  </a:lnTo>
                  <a:lnTo>
                    <a:pt x="56388" y="9169"/>
                  </a:lnTo>
                  <a:lnTo>
                    <a:pt x="56451" y="8940"/>
                  </a:lnTo>
                  <a:lnTo>
                    <a:pt x="56527" y="8013"/>
                  </a:lnTo>
                  <a:lnTo>
                    <a:pt x="57315" y="5143"/>
                  </a:lnTo>
                  <a:lnTo>
                    <a:pt x="57365" y="5016"/>
                  </a:lnTo>
                  <a:close/>
                </a:path>
                <a:path w="85089" h="12064">
                  <a:moveTo>
                    <a:pt x="60960" y="5321"/>
                  </a:moveTo>
                  <a:lnTo>
                    <a:pt x="60401" y="5270"/>
                  </a:lnTo>
                  <a:lnTo>
                    <a:pt x="59359" y="5156"/>
                  </a:lnTo>
                  <a:lnTo>
                    <a:pt x="59309" y="5283"/>
                  </a:lnTo>
                  <a:lnTo>
                    <a:pt x="59499" y="5334"/>
                  </a:lnTo>
                  <a:lnTo>
                    <a:pt x="59855" y="5410"/>
                  </a:lnTo>
                  <a:lnTo>
                    <a:pt x="59804" y="6172"/>
                  </a:lnTo>
                  <a:lnTo>
                    <a:pt x="59613" y="8394"/>
                  </a:lnTo>
                  <a:lnTo>
                    <a:pt x="59537" y="9144"/>
                  </a:lnTo>
                  <a:lnTo>
                    <a:pt x="59004" y="9156"/>
                  </a:lnTo>
                  <a:lnTo>
                    <a:pt x="58966" y="9296"/>
                  </a:lnTo>
                  <a:lnTo>
                    <a:pt x="59309" y="9334"/>
                  </a:lnTo>
                  <a:lnTo>
                    <a:pt x="59791" y="9359"/>
                  </a:lnTo>
                  <a:lnTo>
                    <a:pt x="60566" y="9448"/>
                  </a:lnTo>
                  <a:lnTo>
                    <a:pt x="60617" y="9321"/>
                  </a:lnTo>
                  <a:lnTo>
                    <a:pt x="60426" y="9258"/>
                  </a:lnTo>
                  <a:lnTo>
                    <a:pt x="60071" y="9194"/>
                  </a:lnTo>
                  <a:lnTo>
                    <a:pt x="60375" y="5549"/>
                  </a:lnTo>
                  <a:lnTo>
                    <a:pt x="60921" y="5448"/>
                  </a:lnTo>
                  <a:lnTo>
                    <a:pt x="60960" y="5321"/>
                  </a:lnTo>
                  <a:close/>
                </a:path>
                <a:path w="85089" h="12064">
                  <a:moveTo>
                    <a:pt x="64363" y="8851"/>
                  </a:moveTo>
                  <a:lnTo>
                    <a:pt x="64211" y="8851"/>
                  </a:lnTo>
                  <a:lnTo>
                    <a:pt x="64058" y="9156"/>
                  </a:lnTo>
                  <a:lnTo>
                    <a:pt x="63868" y="9359"/>
                  </a:lnTo>
                  <a:lnTo>
                    <a:pt x="63639" y="9474"/>
                  </a:lnTo>
                  <a:lnTo>
                    <a:pt x="63500" y="9486"/>
                  </a:lnTo>
                  <a:lnTo>
                    <a:pt x="62979" y="9436"/>
                  </a:lnTo>
                  <a:lnTo>
                    <a:pt x="62484" y="9398"/>
                  </a:lnTo>
                  <a:lnTo>
                    <a:pt x="62306" y="9245"/>
                  </a:lnTo>
                  <a:lnTo>
                    <a:pt x="62204" y="9105"/>
                  </a:lnTo>
                  <a:lnTo>
                    <a:pt x="62204" y="8940"/>
                  </a:lnTo>
                  <a:lnTo>
                    <a:pt x="62230" y="8559"/>
                  </a:lnTo>
                  <a:lnTo>
                    <a:pt x="62420" y="6375"/>
                  </a:lnTo>
                  <a:lnTo>
                    <a:pt x="62484" y="5727"/>
                  </a:lnTo>
                  <a:lnTo>
                    <a:pt x="63030" y="5626"/>
                  </a:lnTo>
                  <a:lnTo>
                    <a:pt x="63055" y="5499"/>
                  </a:lnTo>
                  <a:lnTo>
                    <a:pt x="62496" y="5448"/>
                  </a:lnTo>
                  <a:lnTo>
                    <a:pt x="61442" y="5334"/>
                  </a:lnTo>
                  <a:lnTo>
                    <a:pt x="61379" y="5461"/>
                  </a:lnTo>
                  <a:lnTo>
                    <a:pt x="61963" y="5575"/>
                  </a:lnTo>
                  <a:lnTo>
                    <a:pt x="61912" y="6337"/>
                  </a:lnTo>
                  <a:lnTo>
                    <a:pt x="61722" y="8585"/>
                  </a:lnTo>
                  <a:lnTo>
                    <a:pt x="61658" y="9245"/>
                  </a:lnTo>
                  <a:lnTo>
                    <a:pt x="61277" y="9334"/>
                  </a:lnTo>
                  <a:lnTo>
                    <a:pt x="61087" y="9334"/>
                  </a:lnTo>
                  <a:lnTo>
                    <a:pt x="61048" y="9474"/>
                  </a:lnTo>
                  <a:lnTo>
                    <a:pt x="61899" y="9537"/>
                  </a:lnTo>
                  <a:lnTo>
                    <a:pt x="63703" y="9702"/>
                  </a:lnTo>
                  <a:lnTo>
                    <a:pt x="64020" y="9753"/>
                  </a:lnTo>
                  <a:lnTo>
                    <a:pt x="64122" y="9588"/>
                  </a:lnTo>
                  <a:lnTo>
                    <a:pt x="64350" y="8966"/>
                  </a:lnTo>
                  <a:close/>
                </a:path>
                <a:path w="85089" h="12064">
                  <a:moveTo>
                    <a:pt x="67818" y="9156"/>
                  </a:moveTo>
                  <a:lnTo>
                    <a:pt x="67665" y="9156"/>
                  </a:lnTo>
                  <a:lnTo>
                    <a:pt x="67513" y="9461"/>
                  </a:lnTo>
                  <a:lnTo>
                    <a:pt x="67322" y="9664"/>
                  </a:lnTo>
                  <a:lnTo>
                    <a:pt x="67094" y="9779"/>
                  </a:lnTo>
                  <a:lnTo>
                    <a:pt x="66954" y="9791"/>
                  </a:lnTo>
                  <a:lnTo>
                    <a:pt x="66433" y="9740"/>
                  </a:lnTo>
                  <a:lnTo>
                    <a:pt x="65938" y="9702"/>
                  </a:lnTo>
                  <a:lnTo>
                    <a:pt x="65760" y="9550"/>
                  </a:lnTo>
                  <a:lnTo>
                    <a:pt x="65659" y="9410"/>
                  </a:lnTo>
                  <a:lnTo>
                    <a:pt x="65659" y="9245"/>
                  </a:lnTo>
                  <a:lnTo>
                    <a:pt x="65684" y="8864"/>
                  </a:lnTo>
                  <a:lnTo>
                    <a:pt x="65938" y="6032"/>
                  </a:lnTo>
                  <a:lnTo>
                    <a:pt x="66484" y="5930"/>
                  </a:lnTo>
                  <a:lnTo>
                    <a:pt x="66509" y="5803"/>
                  </a:lnTo>
                  <a:lnTo>
                    <a:pt x="65951" y="5753"/>
                  </a:lnTo>
                  <a:lnTo>
                    <a:pt x="64897" y="5638"/>
                  </a:lnTo>
                  <a:lnTo>
                    <a:pt x="64833" y="5765"/>
                  </a:lnTo>
                  <a:lnTo>
                    <a:pt x="65417" y="5880"/>
                  </a:lnTo>
                  <a:lnTo>
                    <a:pt x="65366" y="6642"/>
                  </a:lnTo>
                  <a:lnTo>
                    <a:pt x="65176" y="8890"/>
                  </a:lnTo>
                  <a:lnTo>
                    <a:pt x="65112" y="9550"/>
                  </a:lnTo>
                  <a:lnTo>
                    <a:pt x="64731" y="9639"/>
                  </a:lnTo>
                  <a:lnTo>
                    <a:pt x="64541" y="9639"/>
                  </a:lnTo>
                  <a:lnTo>
                    <a:pt x="64503" y="9779"/>
                  </a:lnTo>
                  <a:lnTo>
                    <a:pt x="65354" y="9842"/>
                  </a:lnTo>
                  <a:lnTo>
                    <a:pt x="67157" y="10007"/>
                  </a:lnTo>
                  <a:lnTo>
                    <a:pt x="67475" y="10058"/>
                  </a:lnTo>
                  <a:lnTo>
                    <a:pt x="67576" y="9893"/>
                  </a:lnTo>
                  <a:lnTo>
                    <a:pt x="67805" y="9271"/>
                  </a:lnTo>
                  <a:close/>
                </a:path>
                <a:path w="85089" h="12064">
                  <a:moveTo>
                    <a:pt x="69977" y="6108"/>
                  </a:moveTo>
                  <a:lnTo>
                    <a:pt x="69418" y="6057"/>
                  </a:lnTo>
                  <a:lnTo>
                    <a:pt x="68376" y="5943"/>
                  </a:lnTo>
                  <a:lnTo>
                    <a:pt x="68326" y="6070"/>
                  </a:lnTo>
                  <a:lnTo>
                    <a:pt x="68872" y="6184"/>
                  </a:lnTo>
                  <a:lnTo>
                    <a:pt x="68821" y="6959"/>
                  </a:lnTo>
                  <a:lnTo>
                    <a:pt x="68630" y="9182"/>
                  </a:lnTo>
                  <a:lnTo>
                    <a:pt x="68554" y="9931"/>
                  </a:lnTo>
                  <a:lnTo>
                    <a:pt x="68021" y="9944"/>
                  </a:lnTo>
                  <a:lnTo>
                    <a:pt x="67983" y="10083"/>
                  </a:lnTo>
                  <a:lnTo>
                    <a:pt x="68326" y="10121"/>
                  </a:lnTo>
                  <a:lnTo>
                    <a:pt x="68808" y="10147"/>
                  </a:lnTo>
                  <a:lnTo>
                    <a:pt x="69583" y="10236"/>
                  </a:lnTo>
                  <a:lnTo>
                    <a:pt x="69634" y="10109"/>
                  </a:lnTo>
                  <a:lnTo>
                    <a:pt x="69088" y="9969"/>
                  </a:lnTo>
                  <a:lnTo>
                    <a:pt x="69138" y="9220"/>
                  </a:lnTo>
                  <a:lnTo>
                    <a:pt x="69329" y="6997"/>
                  </a:lnTo>
                  <a:lnTo>
                    <a:pt x="69392" y="6337"/>
                  </a:lnTo>
                  <a:lnTo>
                    <a:pt x="69938" y="6235"/>
                  </a:lnTo>
                  <a:lnTo>
                    <a:pt x="69977" y="6108"/>
                  </a:lnTo>
                  <a:close/>
                </a:path>
                <a:path w="85089" h="12064">
                  <a:moveTo>
                    <a:pt x="74942" y="6553"/>
                  </a:moveTo>
                  <a:lnTo>
                    <a:pt x="74676" y="6515"/>
                  </a:lnTo>
                  <a:lnTo>
                    <a:pt x="74244" y="6477"/>
                  </a:lnTo>
                  <a:lnTo>
                    <a:pt x="74015" y="6464"/>
                  </a:lnTo>
                  <a:lnTo>
                    <a:pt x="73507" y="6400"/>
                  </a:lnTo>
                  <a:lnTo>
                    <a:pt x="73482" y="6553"/>
                  </a:lnTo>
                  <a:lnTo>
                    <a:pt x="73837" y="6629"/>
                  </a:lnTo>
                  <a:lnTo>
                    <a:pt x="74066" y="6934"/>
                  </a:lnTo>
                  <a:lnTo>
                    <a:pt x="73863" y="9372"/>
                  </a:lnTo>
                  <a:lnTo>
                    <a:pt x="73837" y="9601"/>
                  </a:lnTo>
                  <a:lnTo>
                    <a:pt x="73533" y="9309"/>
                  </a:lnTo>
                  <a:lnTo>
                    <a:pt x="72872" y="8407"/>
                  </a:lnTo>
                  <a:lnTo>
                    <a:pt x="71475" y="6540"/>
                  </a:lnTo>
                  <a:lnTo>
                    <a:pt x="71374" y="6210"/>
                  </a:lnTo>
                  <a:lnTo>
                    <a:pt x="71183" y="6210"/>
                  </a:lnTo>
                  <a:lnTo>
                    <a:pt x="70650" y="6172"/>
                  </a:lnTo>
                  <a:lnTo>
                    <a:pt x="70383" y="6121"/>
                  </a:lnTo>
                  <a:lnTo>
                    <a:pt x="70358" y="6273"/>
                  </a:lnTo>
                  <a:lnTo>
                    <a:pt x="70612" y="6337"/>
                  </a:lnTo>
                  <a:lnTo>
                    <a:pt x="70764" y="6388"/>
                  </a:lnTo>
                  <a:lnTo>
                    <a:pt x="70954" y="6642"/>
                  </a:lnTo>
                  <a:lnTo>
                    <a:pt x="70954" y="6769"/>
                  </a:lnTo>
                  <a:lnTo>
                    <a:pt x="70777" y="8750"/>
                  </a:lnTo>
                  <a:lnTo>
                    <a:pt x="70688" y="9817"/>
                  </a:lnTo>
                  <a:lnTo>
                    <a:pt x="70586" y="10033"/>
                  </a:lnTo>
                  <a:lnTo>
                    <a:pt x="70446" y="10121"/>
                  </a:lnTo>
                  <a:lnTo>
                    <a:pt x="70294" y="10134"/>
                  </a:lnTo>
                  <a:lnTo>
                    <a:pt x="70129" y="10134"/>
                  </a:lnTo>
                  <a:lnTo>
                    <a:pt x="70091" y="10261"/>
                  </a:lnTo>
                  <a:lnTo>
                    <a:pt x="70777" y="10325"/>
                  </a:lnTo>
                  <a:lnTo>
                    <a:pt x="71501" y="10414"/>
                  </a:lnTo>
                  <a:lnTo>
                    <a:pt x="71539" y="10261"/>
                  </a:lnTo>
                  <a:lnTo>
                    <a:pt x="71183" y="10198"/>
                  </a:lnTo>
                  <a:lnTo>
                    <a:pt x="70942" y="9880"/>
                  </a:lnTo>
                  <a:lnTo>
                    <a:pt x="71005" y="9067"/>
                  </a:lnTo>
                  <a:lnTo>
                    <a:pt x="71183" y="7086"/>
                  </a:lnTo>
                  <a:lnTo>
                    <a:pt x="71348" y="7162"/>
                  </a:lnTo>
                  <a:lnTo>
                    <a:pt x="71729" y="7708"/>
                  </a:lnTo>
                  <a:lnTo>
                    <a:pt x="73672" y="10350"/>
                  </a:lnTo>
                  <a:lnTo>
                    <a:pt x="73837" y="10591"/>
                  </a:lnTo>
                  <a:lnTo>
                    <a:pt x="73977" y="10706"/>
                  </a:lnTo>
                  <a:lnTo>
                    <a:pt x="74028" y="10477"/>
                  </a:lnTo>
                  <a:lnTo>
                    <a:pt x="74104" y="9550"/>
                  </a:lnTo>
                  <a:lnTo>
                    <a:pt x="74891" y="6680"/>
                  </a:lnTo>
                  <a:lnTo>
                    <a:pt x="74942" y="6553"/>
                  </a:lnTo>
                  <a:close/>
                </a:path>
                <a:path w="85089" h="12064">
                  <a:moveTo>
                    <a:pt x="79692" y="7912"/>
                  </a:moveTo>
                  <a:lnTo>
                    <a:pt x="79070" y="6807"/>
                  </a:lnTo>
                  <a:lnTo>
                    <a:pt x="78955" y="9144"/>
                  </a:lnTo>
                  <a:lnTo>
                    <a:pt x="78854" y="10375"/>
                  </a:lnTo>
                  <a:lnTo>
                    <a:pt x="78092" y="10871"/>
                  </a:lnTo>
                  <a:lnTo>
                    <a:pt x="76111" y="10693"/>
                  </a:lnTo>
                  <a:lnTo>
                    <a:pt x="75869" y="9804"/>
                  </a:lnTo>
                  <a:lnTo>
                    <a:pt x="75971" y="7175"/>
                  </a:lnTo>
                  <a:lnTo>
                    <a:pt x="76847" y="6807"/>
                  </a:lnTo>
                  <a:lnTo>
                    <a:pt x="78689" y="6959"/>
                  </a:lnTo>
                  <a:lnTo>
                    <a:pt x="78828" y="7429"/>
                  </a:lnTo>
                  <a:lnTo>
                    <a:pt x="78955" y="9144"/>
                  </a:lnTo>
                  <a:lnTo>
                    <a:pt x="78955" y="6807"/>
                  </a:lnTo>
                  <a:lnTo>
                    <a:pt x="76339" y="6565"/>
                  </a:lnTo>
                  <a:lnTo>
                    <a:pt x="75311" y="7429"/>
                  </a:lnTo>
                  <a:lnTo>
                    <a:pt x="75107" y="9804"/>
                  </a:lnTo>
                  <a:lnTo>
                    <a:pt x="75857" y="10871"/>
                  </a:lnTo>
                  <a:lnTo>
                    <a:pt x="78447" y="11099"/>
                  </a:lnTo>
                  <a:lnTo>
                    <a:pt x="78727" y="10871"/>
                  </a:lnTo>
                  <a:lnTo>
                    <a:pt x="79489" y="10261"/>
                  </a:lnTo>
                  <a:lnTo>
                    <a:pt x="79692" y="7912"/>
                  </a:lnTo>
                  <a:close/>
                </a:path>
                <a:path w="85089" h="12064">
                  <a:moveTo>
                    <a:pt x="81940" y="7150"/>
                  </a:moveTo>
                  <a:lnTo>
                    <a:pt x="81381" y="7099"/>
                  </a:lnTo>
                  <a:lnTo>
                    <a:pt x="80340" y="6985"/>
                  </a:lnTo>
                  <a:lnTo>
                    <a:pt x="80289" y="7112"/>
                  </a:lnTo>
                  <a:lnTo>
                    <a:pt x="80835" y="7239"/>
                  </a:lnTo>
                  <a:lnTo>
                    <a:pt x="80784" y="8001"/>
                  </a:lnTo>
                  <a:lnTo>
                    <a:pt x="80594" y="10223"/>
                  </a:lnTo>
                  <a:lnTo>
                    <a:pt x="80518" y="10972"/>
                  </a:lnTo>
                  <a:lnTo>
                    <a:pt x="79984" y="10985"/>
                  </a:lnTo>
                  <a:lnTo>
                    <a:pt x="79946" y="11125"/>
                  </a:lnTo>
                  <a:lnTo>
                    <a:pt x="80289" y="11163"/>
                  </a:lnTo>
                  <a:lnTo>
                    <a:pt x="80772" y="11188"/>
                  </a:lnTo>
                  <a:lnTo>
                    <a:pt x="81546" y="11277"/>
                  </a:lnTo>
                  <a:lnTo>
                    <a:pt x="81597" y="11150"/>
                  </a:lnTo>
                  <a:lnTo>
                    <a:pt x="81407" y="11087"/>
                  </a:lnTo>
                  <a:lnTo>
                    <a:pt x="81051" y="11023"/>
                  </a:lnTo>
                  <a:lnTo>
                    <a:pt x="81356" y="7378"/>
                  </a:lnTo>
                  <a:lnTo>
                    <a:pt x="81902" y="7277"/>
                  </a:lnTo>
                  <a:lnTo>
                    <a:pt x="81940" y="7150"/>
                  </a:lnTo>
                  <a:close/>
                </a:path>
                <a:path w="85089" h="12064">
                  <a:moveTo>
                    <a:pt x="84797" y="7912"/>
                  </a:moveTo>
                  <a:lnTo>
                    <a:pt x="84772" y="7556"/>
                  </a:lnTo>
                  <a:lnTo>
                    <a:pt x="84734" y="7404"/>
                  </a:lnTo>
                  <a:lnTo>
                    <a:pt x="84594" y="7378"/>
                  </a:lnTo>
                  <a:lnTo>
                    <a:pt x="84366" y="7289"/>
                  </a:lnTo>
                  <a:lnTo>
                    <a:pt x="84137" y="7239"/>
                  </a:lnTo>
                  <a:lnTo>
                    <a:pt x="83947" y="7213"/>
                  </a:lnTo>
                  <a:lnTo>
                    <a:pt x="83134" y="7150"/>
                  </a:lnTo>
                  <a:lnTo>
                    <a:pt x="82626" y="7581"/>
                  </a:lnTo>
                  <a:lnTo>
                    <a:pt x="82537" y="8686"/>
                  </a:lnTo>
                  <a:lnTo>
                    <a:pt x="82867" y="9080"/>
                  </a:lnTo>
                  <a:lnTo>
                    <a:pt x="83718" y="9753"/>
                  </a:lnTo>
                  <a:lnTo>
                    <a:pt x="84150" y="10083"/>
                  </a:lnTo>
                  <a:lnTo>
                    <a:pt x="84175" y="10401"/>
                  </a:lnTo>
                  <a:lnTo>
                    <a:pt x="84150" y="10668"/>
                  </a:lnTo>
                  <a:lnTo>
                    <a:pt x="84124" y="11049"/>
                  </a:lnTo>
                  <a:lnTo>
                    <a:pt x="83832" y="11366"/>
                  </a:lnTo>
                  <a:lnTo>
                    <a:pt x="82588" y="11252"/>
                  </a:lnTo>
                  <a:lnTo>
                    <a:pt x="82384" y="10617"/>
                  </a:lnTo>
                  <a:lnTo>
                    <a:pt x="82321" y="10299"/>
                  </a:lnTo>
                  <a:lnTo>
                    <a:pt x="82169" y="10299"/>
                  </a:lnTo>
                  <a:lnTo>
                    <a:pt x="82156" y="10591"/>
                  </a:lnTo>
                  <a:lnTo>
                    <a:pt x="82194" y="11049"/>
                  </a:lnTo>
                  <a:lnTo>
                    <a:pt x="84023" y="11582"/>
                  </a:lnTo>
                  <a:lnTo>
                    <a:pt x="84582" y="11150"/>
                  </a:lnTo>
                  <a:lnTo>
                    <a:pt x="84696" y="9880"/>
                  </a:lnTo>
                  <a:lnTo>
                    <a:pt x="84340" y="9474"/>
                  </a:lnTo>
                  <a:lnTo>
                    <a:pt x="83972" y="9194"/>
                  </a:lnTo>
                  <a:lnTo>
                    <a:pt x="83489" y="8851"/>
                  </a:lnTo>
                  <a:lnTo>
                    <a:pt x="83273" y="8686"/>
                  </a:lnTo>
                  <a:lnTo>
                    <a:pt x="82994" y="8394"/>
                  </a:lnTo>
                  <a:lnTo>
                    <a:pt x="83058" y="7747"/>
                  </a:lnTo>
                  <a:lnTo>
                    <a:pt x="83223" y="7353"/>
                  </a:lnTo>
                  <a:lnTo>
                    <a:pt x="84429" y="7454"/>
                  </a:lnTo>
                  <a:lnTo>
                    <a:pt x="84569" y="7874"/>
                  </a:lnTo>
                  <a:lnTo>
                    <a:pt x="84620" y="8178"/>
                  </a:lnTo>
                  <a:lnTo>
                    <a:pt x="84747" y="8216"/>
                  </a:lnTo>
                  <a:lnTo>
                    <a:pt x="84797" y="7912"/>
                  </a:lnTo>
                  <a:close/>
                </a:path>
              </a:pathLst>
            </a:custGeom>
            <a:solidFill>
              <a:srgbClr val="000000"/>
            </a:solidFill>
          </p:spPr>
          <p:txBody>
            <a:bodyPr wrap="square" lIns="0" tIns="0" rIns="0" bIns="0" rtlCol="0"/>
            <a:lstStyle/>
            <a:p>
              <a:endParaRPr sz="1227"/>
            </a:p>
          </p:txBody>
        </p:sp>
      </p:grpSp>
      <p:sp>
        <p:nvSpPr>
          <p:cNvPr id="234" name="object 234"/>
          <p:cNvSpPr txBox="1"/>
          <p:nvPr/>
        </p:nvSpPr>
        <p:spPr>
          <a:xfrm rot="240000">
            <a:off x="5350272" y="1139878"/>
            <a:ext cx="66266" cy="25648"/>
          </a:xfrm>
          <a:prstGeom prst="rect">
            <a:avLst/>
          </a:prstGeom>
        </p:spPr>
        <p:txBody>
          <a:bodyPr vert="horz" wrap="square" lIns="0" tIns="0" rIns="0" bIns="0" rtlCol="0">
            <a:spAutoFit/>
          </a:bodyPr>
          <a:lstStyle/>
          <a:p>
            <a:pPr>
              <a:lnSpc>
                <a:spcPts val="75"/>
              </a:lnSpc>
            </a:pPr>
            <a:r>
              <a:rPr sz="100" dirty="0">
                <a:latin typeface="Garamond"/>
                <a:cs typeface="Garamond"/>
              </a:rPr>
              <a:t>Illinois</a:t>
            </a:r>
            <a:r>
              <a:rPr sz="100" spc="41" dirty="0">
                <a:latin typeface="Garamond"/>
                <a:cs typeface="Garamond"/>
              </a:rPr>
              <a:t> </a:t>
            </a:r>
            <a:r>
              <a:rPr sz="100" spc="-7" dirty="0">
                <a:latin typeface="Garamond"/>
                <a:cs typeface="Garamond"/>
              </a:rPr>
              <a:t>Chapter</a:t>
            </a:r>
            <a:endParaRPr sz="100">
              <a:latin typeface="Garamond"/>
              <a:cs typeface="Garamond"/>
            </a:endParaRPr>
          </a:p>
        </p:txBody>
      </p:sp>
      <p:grpSp>
        <p:nvGrpSpPr>
          <p:cNvPr id="235" name="object 235"/>
          <p:cNvGrpSpPr/>
          <p:nvPr/>
        </p:nvGrpSpPr>
        <p:grpSpPr>
          <a:xfrm>
            <a:off x="5348982" y="1167287"/>
            <a:ext cx="104775" cy="20349"/>
            <a:chOff x="2790573" y="1712020"/>
            <a:chExt cx="153670" cy="29845"/>
          </a:xfrm>
        </p:grpSpPr>
        <p:sp>
          <p:nvSpPr>
            <p:cNvPr id="236" name="object 236"/>
            <p:cNvSpPr/>
            <p:nvPr/>
          </p:nvSpPr>
          <p:spPr>
            <a:xfrm>
              <a:off x="2923786" y="1721434"/>
              <a:ext cx="17145" cy="17145"/>
            </a:xfrm>
            <a:custGeom>
              <a:avLst/>
              <a:gdLst/>
              <a:ahLst/>
              <a:cxnLst/>
              <a:rect l="l" t="t" r="r" b="b"/>
              <a:pathLst>
                <a:path w="17144" h="17144">
                  <a:moveTo>
                    <a:pt x="7801" y="15875"/>
                  </a:moveTo>
                  <a:lnTo>
                    <a:pt x="5197" y="15875"/>
                  </a:lnTo>
                  <a:lnTo>
                    <a:pt x="5286" y="16129"/>
                  </a:lnTo>
                  <a:lnTo>
                    <a:pt x="6124" y="16383"/>
                  </a:lnTo>
                  <a:lnTo>
                    <a:pt x="6874" y="16637"/>
                  </a:lnTo>
                  <a:lnTo>
                    <a:pt x="7699" y="16637"/>
                  </a:lnTo>
                  <a:lnTo>
                    <a:pt x="7471" y="16383"/>
                  </a:lnTo>
                  <a:lnTo>
                    <a:pt x="6798" y="16383"/>
                  </a:lnTo>
                  <a:lnTo>
                    <a:pt x="6582" y="16256"/>
                  </a:lnTo>
                  <a:lnTo>
                    <a:pt x="6302" y="16256"/>
                  </a:lnTo>
                  <a:lnTo>
                    <a:pt x="6353" y="16129"/>
                  </a:lnTo>
                  <a:lnTo>
                    <a:pt x="8639" y="16129"/>
                  </a:lnTo>
                  <a:lnTo>
                    <a:pt x="8474" y="16002"/>
                  </a:lnTo>
                  <a:lnTo>
                    <a:pt x="7801" y="16002"/>
                  </a:lnTo>
                  <a:lnTo>
                    <a:pt x="7801" y="15875"/>
                  </a:lnTo>
                  <a:close/>
                </a:path>
                <a:path w="17144" h="17144">
                  <a:moveTo>
                    <a:pt x="9249" y="16510"/>
                  </a:moveTo>
                  <a:close/>
                </a:path>
                <a:path w="17144" h="17144">
                  <a:moveTo>
                    <a:pt x="10849" y="15621"/>
                  </a:moveTo>
                  <a:lnTo>
                    <a:pt x="10671" y="15621"/>
                  </a:lnTo>
                  <a:lnTo>
                    <a:pt x="10595" y="16129"/>
                  </a:lnTo>
                  <a:lnTo>
                    <a:pt x="10455" y="16129"/>
                  </a:lnTo>
                  <a:lnTo>
                    <a:pt x="10455" y="16256"/>
                  </a:lnTo>
                  <a:lnTo>
                    <a:pt x="10138" y="16383"/>
                  </a:lnTo>
                  <a:lnTo>
                    <a:pt x="9706" y="16383"/>
                  </a:lnTo>
                  <a:lnTo>
                    <a:pt x="9375" y="16619"/>
                  </a:lnTo>
                  <a:lnTo>
                    <a:pt x="10836" y="16510"/>
                  </a:lnTo>
                  <a:lnTo>
                    <a:pt x="12086" y="16002"/>
                  </a:lnTo>
                  <a:lnTo>
                    <a:pt x="11293" y="16002"/>
                  </a:lnTo>
                  <a:lnTo>
                    <a:pt x="11128" y="15875"/>
                  </a:lnTo>
                  <a:lnTo>
                    <a:pt x="11052" y="15748"/>
                  </a:lnTo>
                  <a:lnTo>
                    <a:pt x="10900" y="15748"/>
                  </a:lnTo>
                  <a:close/>
                </a:path>
                <a:path w="17144" h="17144">
                  <a:moveTo>
                    <a:pt x="7953" y="16129"/>
                  </a:moveTo>
                  <a:lnTo>
                    <a:pt x="6556" y="16129"/>
                  </a:lnTo>
                  <a:lnTo>
                    <a:pt x="7039" y="16256"/>
                  </a:lnTo>
                  <a:lnTo>
                    <a:pt x="7483" y="16256"/>
                  </a:lnTo>
                  <a:lnTo>
                    <a:pt x="7953" y="16129"/>
                  </a:lnTo>
                  <a:close/>
                </a:path>
                <a:path w="17144" h="17144">
                  <a:moveTo>
                    <a:pt x="8982" y="16129"/>
                  </a:moveTo>
                  <a:lnTo>
                    <a:pt x="8296" y="16129"/>
                  </a:lnTo>
                  <a:lnTo>
                    <a:pt x="8410" y="16256"/>
                  </a:lnTo>
                  <a:lnTo>
                    <a:pt x="8842" y="16256"/>
                  </a:lnTo>
                  <a:lnTo>
                    <a:pt x="8982" y="16129"/>
                  </a:lnTo>
                  <a:close/>
                </a:path>
                <a:path w="17144" h="17144">
                  <a:moveTo>
                    <a:pt x="9287" y="16129"/>
                  </a:moveTo>
                  <a:lnTo>
                    <a:pt x="9134" y="16129"/>
                  </a:lnTo>
                  <a:lnTo>
                    <a:pt x="9147" y="16256"/>
                  </a:lnTo>
                  <a:lnTo>
                    <a:pt x="9287" y="16129"/>
                  </a:lnTo>
                  <a:close/>
                </a:path>
                <a:path w="17144" h="17144">
                  <a:moveTo>
                    <a:pt x="9566" y="16002"/>
                  </a:moveTo>
                  <a:lnTo>
                    <a:pt x="8804" y="16002"/>
                  </a:lnTo>
                  <a:lnTo>
                    <a:pt x="8639" y="16129"/>
                  </a:lnTo>
                  <a:lnTo>
                    <a:pt x="9515" y="16129"/>
                  </a:lnTo>
                  <a:lnTo>
                    <a:pt x="9566" y="16002"/>
                  </a:lnTo>
                  <a:close/>
                </a:path>
                <a:path w="17144" h="17144">
                  <a:moveTo>
                    <a:pt x="9693" y="16002"/>
                  </a:moveTo>
                  <a:lnTo>
                    <a:pt x="9566" y="16002"/>
                  </a:lnTo>
                  <a:lnTo>
                    <a:pt x="9579" y="16129"/>
                  </a:lnTo>
                  <a:lnTo>
                    <a:pt x="9693" y="16002"/>
                  </a:lnTo>
                  <a:close/>
                </a:path>
                <a:path w="17144" h="17144">
                  <a:moveTo>
                    <a:pt x="8779" y="15875"/>
                  </a:moveTo>
                  <a:lnTo>
                    <a:pt x="8080" y="15875"/>
                  </a:lnTo>
                  <a:lnTo>
                    <a:pt x="7801" y="16002"/>
                  </a:lnTo>
                  <a:lnTo>
                    <a:pt x="8474" y="16002"/>
                  </a:lnTo>
                  <a:lnTo>
                    <a:pt x="8779" y="15875"/>
                  </a:lnTo>
                  <a:close/>
                </a:path>
                <a:path w="17144" h="17144">
                  <a:moveTo>
                    <a:pt x="10544" y="15494"/>
                  </a:moveTo>
                  <a:lnTo>
                    <a:pt x="7788" y="15494"/>
                  </a:lnTo>
                  <a:lnTo>
                    <a:pt x="7890" y="15748"/>
                  </a:lnTo>
                  <a:lnTo>
                    <a:pt x="9680" y="15748"/>
                  </a:lnTo>
                  <a:lnTo>
                    <a:pt x="9223" y="16002"/>
                  </a:lnTo>
                  <a:lnTo>
                    <a:pt x="9922" y="16002"/>
                  </a:lnTo>
                  <a:lnTo>
                    <a:pt x="9934" y="15875"/>
                  </a:lnTo>
                  <a:lnTo>
                    <a:pt x="10112" y="15748"/>
                  </a:lnTo>
                  <a:lnTo>
                    <a:pt x="10328" y="15621"/>
                  </a:lnTo>
                  <a:lnTo>
                    <a:pt x="10544" y="15494"/>
                  </a:lnTo>
                  <a:close/>
                </a:path>
                <a:path w="17144" h="17144">
                  <a:moveTo>
                    <a:pt x="13643" y="14732"/>
                  </a:moveTo>
                  <a:lnTo>
                    <a:pt x="13338" y="14732"/>
                  </a:lnTo>
                  <a:lnTo>
                    <a:pt x="13224" y="14859"/>
                  </a:lnTo>
                  <a:lnTo>
                    <a:pt x="11281" y="14859"/>
                  </a:lnTo>
                  <a:lnTo>
                    <a:pt x="11433" y="14986"/>
                  </a:lnTo>
                  <a:lnTo>
                    <a:pt x="11547" y="15240"/>
                  </a:lnTo>
                  <a:lnTo>
                    <a:pt x="10544" y="15240"/>
                  </a:lnTo>
                  <a:lnTo>
                    <a:pt x="10417" y="15367"/>
                  </a:lnTo>
                  <a:lnTo>
                    <a:pt x="11585" y="15367"/>
                  </a:lnTo>
                  <a:lnTo>
                    <a:pt x="11598" y="15621"/>
                  </a:lnTo>
                  <a:lnTo>
                    <a:pt x="11776" y="15748"/>
                  </a:lnTo>
                  <a:lnTo>
                    <a:pt x="11636" y="15875"/>
                  </a:lnTo>
                  <a:lnTo>
                    <a:pt x="11446" y="15875"/>
                  </a:lnTo>
                  <a:lnTo>
                    <a:pt x="11293" y="16002"/>
                  </a:lnTo>
                  <a:lnTo>
                    <a:pt x="12086" y="16002"/>
                  </a:lnTo>
                  <a:lnTo>
                    <a:pt x="12398" y="15875"/>
                  </a:lnTo>
                  <a:lnTo>
                    <a:pt x="12537" y="15748"/>
                  </a:lnTo>
                  <a:lnTo>
                    <a:pt x="11979" y="15748"/>
                  </a:lnTo>
                  <a:lnTo>
                    <a:pt x="11954" y="15494"/>
                  </a:lnTo>
                  <a:lnTo>
                    <a:pt x="12813" y="15494"/>
                  </a:lnTo>
                  <a:lnTo>
                    <a:pt x="13643" y="14732"/>
                  </a:lnTo>
                  <a:close/>
                </a:path>
                <a:path w="17144" h="17144">
                  <a:moveTo>
                    <a:pt x="6721" y="15494"/>
                  </a:moveTo>
                  <a:lnTo>
                    <a:pt x="4778" y="15494"/>
                  </a:lnTo>
                  <a:lnTo>
                    <a:pt x="4816" y="15621"/>
                  </a:lnTo>
                  <a:lnTo>
                    <a:pt x="5134" y="15875"/>
                  </a:lnTo>
                  <a:lnTo>
                    <a:pt x="7737" y="15875"/>
                  </a:lnTo>
                  <a:lnTo>
                    <a:pt x="7801" y="15748"/>
                  </a:lnTo>
                  <a:lnTo>
                    <a:pt x="6759" y="15748"/>
                  </a:lnTo>
                  <a:lnTo>
                    <a:pt x="6721" y="15494"/>
                  </a:lnTo>
                  <a:close/>
                </a:path>
                <a:path w="17144" h="17144">
                  <a:moveTo>
                    <a:pt x="9020" y="15748"/>
                  </a:moveTo>
                  <a:lnTo>
                    <a:pt x="8042" y="15748"/>
                  </a:lnTo>
                  <a:lnTo>
                    <a:pt x="7991" y="15875"/>
                  </a:lnTo>
                  <a:lnTo>
                    <a:pt x="8957" y="15875"/>
                  </a:lnTo>
                  <a:lnTo>
                    <a:pt x="9020" y="15748"/>
                  </a:lnTo>
                  <a:close/>
                </a:path>
                <a:path w="17144" h="17144">
                  <a:moveTo>
                    <a:pt x="11433" y="15748"/>
                  </a:moveTo>
                  <a:lnTo>
                    <a:pt x="11357" y="15875"/>
                  </a:lnTo>
                  <a:lnTo>
                    <a:pt x="11636" y="15875"/>
                  </a:lnTo>
                  <a:lnTo>
                    <a:pt x="11433" y="15748"/>
                  </a:lnTo>
                  <a:close/>
                </a:path>
                <a:path w="17144" h="17144">
                  <a:moveTo>
                    <a:pt x="4588" y="0"/>
                  </a:moveTo>
                  <a:lnTo>
                    <a:pt x="613" y="3302"/>
                  </a:lnTo>
                  <a:lnTo>
                    <a:pt x="126" y="8887"/>
                  </a:lnTo>
                  <a:lnTo>
                    <a:pt x="0" y="11303"/>
                  </a:lnTo>
                  <a:lnTo>
                    <a:pt x="1743" y="14351"/>
                  </a:lnTo>
                  <a:lnTo>
                    <a:pt x="4575" y="15748"/>
                  </a:lnTo>
                  <a:lnTo>
                    <a:pt x="4588" y="15367"/>
                  </a:lnTo>
                  <a:lnTo>
                    <a:pt x="6074" y="15367"/>
                  </a:lnTo>
                  <a:lnTo>
                    <a:pt x="5972" y="15240"/>
                  </a:lnTo>
                  <a:lnTo>
                    <a:pt x="5718" y="15113"/>
                  </a:lnTo>
                  <a:lnTo>
                    <a:pt x="4639" y="15113"/>
                  </a:lnTo>
                  <a:lnTo>
                    <a:pt x="4575" y="14986"/>
                  </a:lnTo>
                  <a:lnTo>
                    <a:pt x="4689" y="14605"/>
                  </a:lnTo>
                  <a:lnTo>
                    <a:pt x="4893" y="14351"/>
                  </a:lnTo>
                  <a:lnTo>
                    <a:pt x="6429" y="14351"/>
                  </a:lnTo>
                  <a:lnTo>
                    <a:pt x="6467" y="14224"/>
                  </a:lnTo>
                  <a:lnTo>
                    <a:pt x="4842" y="14224"/>
                  </a:lnTo>
                  <a:lnTo>
                    <a:pt x="4740" y="14097"/>
                  </a:lnTo>
                  <a:lnTo>
                    <a:pt x="4550" y="14097"/>
                  </a:lnTo>
                  <a:lnTo>
                    <a:pt x="4448" y="13843"/>
                  </a:lnTo>
                  <a:lnTo>
                    <a:pt x="3076" y="13843"/>
                  </a:lnTo>
                  <a:lnTo>
                    <a:pt x="3051" y="13589"/>
                  </a:lnTo>
                  <a:lnTo>
                    <a:pt x="2797" y="13462"/>
                  </a:lnTo>
                  <a:lnTo>
                    <a:pt x="2797" y="13335"/>
                  </a:lnTo>
                  <a:lnTo>
                    <a:pt x="2670" y="13208"/>
                  </a:lnTo>
                  <a:lnTo>
                    <a:pt x="2289" y="13208"/>
                  </a:lnTo>
                  <a:lnTo>
                    <a:pt x="1965" y="12827"/>
                  </a:lnTo>
                  <a:lnTo>
                    <a:pt x="1870" y="12573"/>
                  </a:lnTo>
                  <a:lnTo>
                    <a:pt x="1933" y="12446"/>
                  </a:lnTo>
                  <a:lnTo>
                    <a:pt x="2073" y="12446"/>
                  </a:lnTo>
                  <a:lnTo>
                    <a:pt x="2073" y="12319"/>
                  </a:lnTo>
                  <a:lnTo>
                    <a:pt x="2276" y="12319"/>
                  </a:lnTo>
                  <a:lnTo>
                    <a:pt x="1375" y="12192"/>
                  </a:lnTo>
                  <a:lnTo>
                    <a:pt x="1362" y="12065"/>
                  </a:lnTo>
                  <a:lnTo>
                    <a:pt x="1489" y="11938"/>
                  </a:lnTo>
                  <a:lnTo>
                    <a:pt x="1464" y="11557"/>
                  </a:lnTo>
                  <a:lnTo>
                    <a:pt x="1400" y="11303"/>
                  </a:lnTo>
                  <a:lnTo>
                    <a:pt x="1908" y="11303"/>
                  </a:lnTo>
                  <a:lnTo>
                    <a:pt x="2137" y="11176"/>
                  </a:lnTo>
                  <a:lnTo>
                    <a:pt x="1387" y="11176"/>
                  </a:lnTo>
                  <a:lnTo>
                    <a:pt x="1286" y="11049"/>
                  </a:lnTo>
                  <a:lnTo>
                    <a:pt x="1438" y="10795"/>
                  </a:lnTo>
                  <a:lnTo>
                    <a:pt x="1108" y="10668"/>
                  </a:lnTo>
                  <a:lnTo>
                    <a:pt x="1146" y="10541"/>
                  </a:lnTo>
                  <a:lnTo>
                    <a:pt x="1438" y="10541"/>
                  </a:lnTo>
                  <a:lnTo>
                    <a:pt x="1197" y="10414"/>
                  </a:lnTo>
                  <a:lnTo>
                    <a:pt x="1222" y="10287"/>
                  </a:lnTo>
                  <a:lnTo>
                    <a:pt x="1337" y="10160"/>
                  </a:lnTo>
                  <a:lnTo>
                    <a:pt x="956" y="10160"/>
                  </a:lnTo>
                  <a:lnTo>
                    <a:pt x="1171" y="9779"/>
                  </a:lnTo>
                  <a:lnTo>
                    <a:pt x="1641" y="9779"/>
                  </a:lnTo>
                  <a:lnTo>
                    <a:pt x="1654" y="9652"/>
                  </a:lnTo>
                  <a:lnTo>
                    <a:pt x="663" y="9652"/>
                  </a:lnTo>
                  <a:lnTo>
                    <a:pt x="638" y="9525"/>
                  </a:lnTo>
                  <a:lnTo>
                    <a:pt x="943" y="9525"/>
                  </a:lnTo>
                  <a:lnTo>
                    <a:pt x="1044" y="9144"/>
                  </a:lnTo>
                  <a:lnTo>
                    <a:pt x="1210" y="9017"/>
                  </a:lnTo>
                  <a:lnTo>
                    <a:pt x="1324" y="8890"/>
                  </a:lnTo>
                  <a:lnTo>
                    <a:pt x="1679" y="8890"/>
                  </a:lnTo>
                  <a:lnTo>
                    <a:pt x="1146" y="8763"/>
                  </a:lnTo>
                  <a:lnTo>
                    <a:pt x="575" y="8763"/>
                  </a:lnTo>
                  <a:lnTo>
                    <a:pt x="600" y="8636"/>
                  </a:lnTo>
                  <a:lnTo>
                    <a:pt x="803" y="8509"/>
                  </a:lnTo>
                  <a:lnTo>
                    <a:pt x="1197" y="8509"/>
                  </a:lnTo>
                  <a:lnTo>
                    <a:pt x="1527" y="8382"/>
                  </a:lnTo>
                  <a:lnTo>
                    <a:pt x="1654" y="8382"/>
                  </a:lnTo>
                  <a:lnTo>
                    <a:pt x="1679" y="8255"/>
                  </a:lnTo>
                  <a:lnTo>
                    <a:pt x="1540" y="8255"/>
                  </a:lnTo>
                  <a:lnTo>
                    <a:pt x="1578" y="8128"/>
                  </a:lnTo>
                  <a:lnTo>
                    <a:pt x="1870" y="8128"/>
                  </a:lnTo>
                  <a:lnTo>
                    <a:pt x="1959" y="8001"/>
                  </a:lnTo>
                  <a:lnTo>
                    <a:pt x="1705" y="7874"/>
                  </a:lnTo>
                  <a:lnTo>
                    <a:pt x="1248" y="7874"/>
                  </a:lnTo>
                  <a:lnTo>
                    <a:pt x="1362" y="7747"/>
                  </a:lnTo>
                  <a:lnTo>
                    <a:pt x="1667" y="7747"/>
                  </a:lnTo>
                  <a:lnTo>
                    <a:pt x="1794" y="7620"/>
                  </a:lnTo>
                  <a:lnTo>
                    <a:pt x="1845" y="7493"/>
                  </a:lnTo>
                  <a:lnTo>
                    <a:pt x="1621" y="7483"/>
                  </a:lnTo>
                  <a:lnTo>
                    <a:pt x="1032" y="7366"/>
                  </a:lnTo>
                  <a:lnTo>
                    <a:pt x="1032" y="7239"/>
                  </a:lnTo>
                  <a:lnTo>
                    <a:pt x="1273" y="7112"/>
                  </a:lnTo>
                  <a:lnTo>
                    <a:pt x="1679" y="7112"/>
                  </a:lnTo>
                  <a:lnTo>
                    <a:pt x="1362" y="6985"/>
                  </a:lnTo>
                  <a:lnTo>
                    <a:pt x="1438" y="6858"/>
                  </a:lnTo>
                  <a:lnTo>
                    <a:pt x="1578" y="6858"/>
                  </a:lnTo>
                  <a:lnTo>
                    <a:pt x="1641" y="6731"/>
                  </a:lnTo>
                  <a:lnTo>
                    <a:pt x="1857" y="6731"/>
                  </a:lnTo>
                  <a:lnTo>
                    <a:pt x="1857" y="6604"/>
                  </a:lnTo>
                  <a:lnTo>
                    <a:pt x="1679" y="6604"/>
                  </a:lnTo>
                  <a:lnTo>
                    <a:pt x="1781" y="6350"/>
                  </a:lnTo>
                  <a:lnTo>
                    <a:pt x="2154" y="6337"/>
                  </a:lnTo>
                  <a:lnTo>
                    <a:pt x="2314" y="6223"/>
                  </a:lnTo>
                  <a:lnTo>
                    <a:pt x="1895" y="6223"/>
                  </a:lnTo>
                  <a:lnTo>
                    <a:pt x="1730" y="6096"/>
                  </a:lnTo>
                  <a:lnTo>
                    <a:pt x="1756" y="5969"/>
                  </a:lnTo>
                  <a:lnTo>
                    <a:pt x="1997" y="5969"/>
                  </a:lnTo>
                  <a:lnTo>
                    <a:pt x="2022" y="5842"/>
                  </a:lnTo>
                  <a:lnTo>
                    <a:pt x="2162" y="5842"/>
                  </a:lnTo>
                  <a:lnTo>
                    <a:pt x="2200" y="5715"/>
                  </a:lnTo>
                  <a:lnTo>
                    <a:pt x="1845" y="5715"/>
                  </a:lnTo>
                  <a:lnTo>
                    <a:pt x="1870" y="5588"/>
                  </a:lnTo>
                  <a:lnTo>
                    <a:pt x="2187" y="5588"/>
                  </a:lnTo>
                  <a:lnTo>
                    <a:pt x="2289" y="5461"/>
                  </a:lnTo>
                  <a:lnTo>
                    <a:pt x="2162" y="5334"/>
                  </a:lnTo>
                  <a:lnTo>
                    <a:pt x="1832" y="5207"/>
                  </a:lnTo>
                  <a:lnTo>
                    <a:pt x="1845" y="5080"/>
                  </a:lnTo>
                  <a:lnTo>
                    <a:pt x="2391" y="5080"/>
                  </a:lnTo>
                  <a:lnTo>
                    <a:pt x="2175" y="4953"/>
                  </a:lnTo>
                  <a:lnTo>
                    <a:pt x="2213" y="4826"/>
                  </a:lnTo>
                  <a:lnTo>
                    <a:pt x="2835" y="4826"/>
                  </a:lnTo>
                  <a:lnTo>
                    <a:pt x="2543" y="4699"/>
                  </a:lnTo>
                  <a:lnTo>
                    <a:pt x="2530" y="4572"/>
                  </a:lnTo>
                  <a:lnTo>
                    <a:pt x="2683" y="4572"/>
                  </a:lnTo>
                  <a:lnTo>
                    <a:pt x="2657" y="4445"/>
                  </a:lnTo>
                  <a:lnTo>
                    <a:pt x="2924" y="4445"/>
                  </a:lnTo>
                  <a:lnTo>
                    <a:pt x="2835" y="4318"/>
                  </a:lnTo>
                  <a:lnTo>
                    <a:pt x="2873" y="4064"/>
                  </a:lnTo>
                  <a:lnTo>
                    <a:pt x="3127" y="3937"/>
                  </a:lnTo>
                  <a:lnTo>
                    <a:pt x="3788" y="3937"/>
                  </a:lnTo>
                  <a:lnTo>
                    <a:pt x="3686" y="3810"/>
                  </a:lnTo>
                  <a:lnTo>
                    <a:pt x="4486" y="3810"/>
                  </a:lnTo>
                  <a:lnTo>
                    <a:pt x="4499" y="3683"/>
                  </a:lnTo>
                  <a:lnTo>
                    <a:pt x="3750" y="3683"/>
                  </a:lnTo>
                  <a:lnTo>
                    <a:pt x="3851" y="3556"/>
                  </a:lnTo>
                  <a:lnTo>
                    <a:pt x="4245" y="3556"/>
                  </a:lnTo>
                  <a:lnTo>
                    <a:pt x="4283" y="3429"/>
                  </a:lnTo>
                  <a:lnTo>
                    <a:pt x="6340" y="3429"/>
                  </a:lnTo>
                  <a:lnTo>
                    <a:pt x="5553" y="3302"/>
                  </a:lnTo>
                  <a:lnTo>
                    <a:pt x="5274" y="3302"/>
                  </a:lnTo>
                  <a:lnTo>
                    <a:pt x="4943" y="3175"/>
                  </a:lnTo>
                  <a:lnTo>
                    <a:pt x="5058" y="3048"/>
                  </a:lnTo>
                  <a:lnTo>
                    <a:pt x="5426" y="3048"/>
                  </a:lnTo>
                  <a:lnTo>
                    <a:pt x="4829" y="2921"/>
                  </a:lnTo>
                  <a:lnTo>
                    <a:pt x="4689" y="2921"/>
                  </a:lnTo>
                  <a:lnTo>
                    <a:pt x="4600" y="2794"/>
                  </a:lnTo>
                  <a:lnTo>
                    <a:pt x="4613" y="2667"/>
                  </a:lnTo>
                  <a:lnTo>
                    <a:pt x="5214" y="2667"/>
                  </a:lnTo>
                  <a:lnTo>
                    <a:pt x="4156" y="2413"/>
                  </a:lnTo>
                  <a:lnTo>
                    <a:pt x="5248" y="2413"/>
                  </a:lnTo>
                  <a:lnTo>
                    <a:pt x="5299" y="2159"/>
                  </a:lnTo>
                  <a:lnTo>
                    <a:pt x="4829" y="2032"/>
                  </a:lnTo>
                  <a:lnTo>
                    <a:pt x="5794" y="2032"/>
                  </a:lnTo>
                  <a:lnTo>
                    <a:pt x="5794" y="1778"/>
                  </a:lnTo>
                  <a:lnTo>
                    <a:pt x="6074" y="1778"/>
                  </a:lnTo>
                  <a:lnTo>
                    <a:pt x="6124" y="1524"/>
                  </a:lnTo>
                  <a:lnTo>
                    <a:pt x="6798" y="1524"/>
                  </a:lnTo>
                  <a:lnTo>
                    <a:pt x="6823" y="1397"/>
                  </a:lnTo>
                  <a:lnTo>
                    <a:pt x="7979" y="1397"/>
                  </a:lnTo>
                  <a:lnTo>
                    <a:pt x="8017" y="1270"/>
                  </a:lnTo>
                  <a:lnTo>
                    <a:pt x="8087" y="1143"/>
                  </a:lnTo>
                  <a:lnTo>
                    <a:pt x="8144" y="889"/>
                  </a:lnTo>
                  <a:lnTo>
                    <a:pt x="8449" y="635"/>
                  </a:lnTo>
                  <a:lnTo>
                    <a:pt x="9325" y="635"/>
                  </a:lnTo>
                  <a:lnTo>
                    <a:pt x="9414" y="508"/>
                  </a:lnTo>
                  <a:lnTo>
                    <a:pt x="10608" y="508"/>
                  </a:lnTo>
                  <a:lnTo>
                    <a:pt x="4588" y="0"/>
                  </a:lnTo>
                  <a:close/>
                </a:path>
                <a:path w="17144" h="17144">
                  <a:moveTo>
                    <a:pt x="11547" y="15367"/>
                  </a:moveTo>
                  <a:lnTo>
                    <a:pt x="6747" y="15367"/>
                  </a:lnTo>
                  <a:lnTo>
                    <a:pt x="6823" y="15748"/>
                  </a:lnTo>
                  <a:lnTo>
                    <a:pt x="7763" y="15748"/>
                  </a:lnTo>
                  <a:lnTo>
                    <a:pt x="7687" y="15494"/>
                  </a:lnTo>
                  <a:lnTo>
                    <a:pt x="11370" y="15494"/>
                  </a:lnTo>
                  <a:lnTo>
                    <a:pt x="11547" y="15367"/>
                  </a:lnTo>
                  <a:close/>
                </a:path>
                <a:path w="17144" h="17144">
                  <a:moveTo>
                    <a:pt x="11370" y="15494"/>
                  </a:moveTo>
                  <a:lnTo>
                    <a:pt x="10989" y="15494"/>
                  </a:lnTo>
                  <a:lnTo>
                    <a:pt x="11052" y="15621"/>
                  </a:lnTo>
                  <a:lnTo>
                    <a:pt x="11230" y="15748"/>
                  </a:lnTo>
                  <a:lnTo>
                    <a:pt x="11370" y="15494"/>
                  </a:lnTo>
                  <a:close/>
                </a:path>
                <a:path w="17144" h="17144">
                  <a:moveTo>
                    <a:pt x="12068" y="15621"/>
                  </a:moveTo>
                  <a:close/>
                </a:path>
                <a:path w="17144" h="17144">
                  <a:moveTo>
                    <a:pt x="12813" y="15494"/>
                  </a:moveTo>
                  <a:lnTo>
                    <a:pt x="12132" y="15494"/>
                  </a:lnTo>
                  <a:lnTo>
                    <a:pt x="12144" y="15621"/>
                  </a:lnTo>
                  <a:lnTo>
                    <a:pt x="12537" y="15748"/>
                  </a:lnTo>
                  <a:lnTo>
                    <a:pt x="12813" y="15494"/>
                  </a:lnTo>
                  <a:close/>
                </a:path>
                <a:path w="17144" h="17144">
                  <a:moveTo>
                    <a:pt x="7709" y="15570"/>
                  </a:moveTo>
                  <a:close/>
                </a:path>
                <a:path w="17144" h="17144">
                  <a:moveTo>
                    <a:pt x="7725" y="15494"/>
                  </a:moveTo>
                  <a:close/>
                </a:path>
                <a:path w="17144" h="17144">
                  <a:moveTo>
                    <a:pt x="6645" y="15367"/>
                  </a:moveTo>
                  <a:lnTo>
                    <a:pt x="4639" y="15367"/>
                  </a:lnTo>
                  <a:lnTo>
                    <a:pt x="6607" y="15494"/>
                  </a:lnTo>
                  <a:close/>
                </a:path>
                <a:path w="17144" h="17144">
                  <a:moveTo>
                    <a:pt x="8042" y="14859"/>
                  </a:moveTo>
                  <a:lnTo>
                    <a:pt x="7839" y="14986"/>
                  </a:lnTo>
                  <a:lnTo>
                    <a:pt x="6671" y="14986"/>
                  </a:lnTo>
                  <a:lnTo>
                    <a:pt x="6607" y="15113"/>
                  </a:lnTo>
                  <a:lnTo>
                    <a:pt x="6074" y="15367"/>
                  </a:lnTo>
                  <a:lnTo>
                    <a:pt x="8512" y="15367"/>
                  </a:lnTo>
                  <a:lnTo>
                    <a:pt x="8398" y="15113"/>
                  </a:lnTo>
                  <a:lnTo>
                    <a:pt x="8195" y="14986"/>
                  </a:lnTo>
                  <a:lnTo>
                    <a:pt x="7166" y="14986"/>
                  </a:lnTo>
                  <a:lnTo>
                    <a:pt x="6925" y="14859"/>
                  </a:lnTo>
                  <a:lnTo>
                    <a:pt x="8042" y="14859"/>
                  </a:lnTo>
                  <a:close/>
                </a:path>
                <a:path w="17144" h="17144">
                  <a:moveTo>
                    <a:pt x="10201" y="14859"/>
                  </a:moveTo>
                  <a:lnTo>
                    <a:pt x="9236" y="14859"/>
                  </a:lnTo>
                  <a:lnTo>
                    <a:pt x="9185" y="15240"/>
                  </a:lnTo>
                  <a:lnTo>
                    <a:pt x="9122" y="15367"/>
                  </a:lnTo>
                  <a:lnTo>
                    <a:pt x="10176" y="15367"/>
                  </a:lnTo>
                  <a:lnTo>
                    <a:pt x="10214" y="15240"/>
                  </a:lnTo>
                  <a:lnTo>
                    <a:pt x="10341" y="15113"/>
                  </a:lnTo>
                  <a:lnTo>
                    <a:pt x="10493" y="15113"/>
                  </a:lnTo>
                  <a:lnTo>
                    <a:pt x="10557" y="14986"/>
                  </a:lnTo>
                  <a:lnTo>
                    <a:pt x="10214" y="14986"/>
                  </a:lnTo>
                  <a:close/>
                </a:path>
                <a:path w="17144" h="17144">
                  <a:moveTo>
                    <a:pt x="5972" y="15113"/>
                  </a:moveTo>
                  <a:close/>
                </a:path>
                <a:path w="17144" h="17144">
                  <a:moveTo>
                    <a:pt x="11268" y="14986"/>
                  </a:moveTo>
                  <a:lnTo>
                    <a:pt x="11065" y="14986"/>
                  </a:lnTo>
                  <a:lnTo>
                    <a:pt x="11090" y="15113"/>
                  </a:lnTo>
                  <a:lnTo>
                    <a:pt x="10963" y="15113"/>
                  </a:lnTo>
                  <a:lnTo>
                    <a:pt x="10811" y="15240"/>
                  </a:lnTo>
                  <a:lnTo>
                    <a:pt x="11420" y="15240"/>
                  </a:lnTo>
                  <a:lnTo>
                    <a:pt x="11268" y="14986"/>
                  </a:lnTo>
                  <a:close/>
                </a:path>
                <a:path w="17144" h="17144">
                  <a:moveTo>
                    <a:pt x="5959" y="14605"/>
                  </a:moveTo>
                  <a:lnTo>
                    <a:pt x="4880" y="14605"/>
                  </a:lnTo>
                  <a:lnTo>
                    <a:pt x="4772" y="14859"/>
                  </a:lnTo>
                  <a:lnTo>
                    <a:pt x="4715" y="15113"/>
                  </a:lnTo>
                  <a:lnTo>
                    <a:pt x="5731" y="15113"/>
                  </a:lnTo>
                  <a:lnTo>
                    <a:pt x="5680" y="14859"/>
                  </a:lnTo>
                  <a:lnTo>
                    <a:pt x="5743" y="14732"/>
                  </a:lnTo>
                  <a:lnTo>
                    <a:pt x="5947" y="14732"/>
                  </a:lnTo>
                  <a:close/>
                </a:path>
                <a:path w="17144" h="17144">
                  <a:moveTo>
                    <a:pt x="6798" y="13081"/>
                  </a:moveTo>
                  <a:lnTo>
                    <a:pt x="6417" y="13081"/>
                  </a:lnTo>
                  <a:lnTo>
                    <a:pt x="6505" y="13208"/>
                  </a:lnTo>
                  <a:lnTo>
                    <a:pt x="6696" y="13335"/>
                  </a:lnTo>
                  <a:lnTo>
                    <a:pt x="6823" y="13589"/>
                  </a:lnTo>
                  <a:lnTo>
                    <a:pt x="7085" y="13843"/>
                  </a:lnTo>
                  <a:lnTo>
                    <a:pt x="7166" y="14986"/>
                  </a:lnTo>
                  <a:lnTo>
                    <a:pt x="7839" y="14986"/>
                  </a:lnTo>
                  <a:lnTo>
                    <a:pt x="7725" y="14605"/>
                  </a:lnTo>
                  <a:lnTo>
                    <a:pt x="7877" y="14478"/>
                  </a:lnTo>
                  <a:lnTo>
                    <a:pt x="7928" y="14224"/>
                  </a:lnTo>
                  <a:lnTo>
                    <a:pt x="8131" y="14224"/>
                  </a:lnTo>
                  <a:lnTo>
                    <a:pt x="7737" y="13970"/>
                  </a:lnTo>
                  <a:lnTo>
                    <a:pt x="7483" y="13970"/>
                  </a:lnTo>
                  <a:lnTo>
                    <a:pt x="7229" y="13716"/>
                  </a:lnTo>
                  <a:lnTo>
                    <a:pt x="7026" y="13462"/>
                  </a:lnTo>
                  <a:lnTo>
                    <a:pt x="6861" y="13335"/>
                  </a:lnTo>
                  <a:lnTo>
                    <a:pt x="6798" y="13081"/>
                  </a:lnTo>
                  <a:close/>
                </a:path>
                <a:path w="17144" h="17144">
                  <a:moveTo>
                    <a:pt x="10404" y="14859"/>
                  </a:moveTo>
                  <a:close/>
                </a:path>
                <a:path w="17144" h="17144">
                  <a:moveTo>
                    <a:pt x="12614" y="14605"/>
                  </a:moveTo>
                  <a:lnTo>
                    <a:pt x="12284" y="14732"/>
                  </a:lnTo>
                  <a:lnTo>
                    <a:pt x="10760" y="14732"/>
                  </a:lnTo>
                  <a:lnTo>
                    <a:pt x="10519" y="14859"/>
                  </a:lnTo>
                  <a:lnTo>
                    <a:pt x="13021" y="14859"/>
                  </a:lnTo>
                  <a:lnTo>
                    <a:pt x="12932" y="14732"/>
                  </a:lnTo>
                  <a:lnTo>
                    <a:pt x="12614" y="14605"/>
                  </a:lnTo>
                  <a:close/>
                </a:path>
                <a:path w="17144" h="17144">
                  <a:moveTo>
                    <a:pt x="10938" y="14859"/>
                  </a:moveTo>
                  <a:lnTo>
                    <a:pt x="10620" y="14859"/>
                  </a:lnTo>
                  <a:lnTo>
                    <a:pt x="10823" y="14986"/>
                  </a:lnTo>
                  <a:close/>
                </a:path>
                <a:path w="17144" h="17144">
                  <a:moveTo>
                    <a:pt x="11281" y="14859"/>
                  </a:moveTo>
                  <a:lnTo>
                    <a:pt x="10938" y="14859"/>
                  </a:lnTo>
                  <a:lnTo>
                    <a:pt x="11293" y="14986"/>
                  </a:lnTo>
                  <a:close/>
                </a:path>
                <a:path w="17144" h="17144">
                  <a:moveTo>
                    <a:pt x="9579" y="14224"/>
                  </a:moveTo>
                  <a:lnTo>
                    <a:pt x="7928" y="14224"/>
                  </a:lnTo>
                  <a:lnTo>
                    <a:pt x="8258" y="14351"/>
                  </a:lnTo>
                  <a:lnTo>
                    <a:pt x="8741" y="14351"/>
                  </a:lnTo>
                  <a:lnTo>
                    <a:pt x="9033" y="14732"/>
                  </a:lnTo>
                  <a:lnTo>
                    <a:pt x="9109" y="14859"/>
                  </a:lnTo>
                  <a:lnTo>
                    <a:pt x="10087" y="14859"/>
                  </a:lnTo>
                  <a:lnTo>
                    <a:pt x="10087" y="14732"/>
                  </a:lnTo>
                  <a:lnTo>
                    <a:pt x="9896" y="14732"/>
                  </a:lnTo>
                  <a:lnTo>
                    <a:pt x="9757" y="14478"/>
                  </a:lnTo>
                  <a:lnTo>
                    <a:pt x="9541" y="14478"/>
                  </a:lnTo>
                  <a:lnTo>
                    <a:pt x="9579" y="14224"/>
                  </a:lnTo>
                  <a:close/>
                </a:path>
                <a:path w="17144" h="17144">
                  <a:moveTo>
                    <a:pt x="11992" y="14351"/>
                  </a:moveTo>
                  <a:lnTo>
                    <a:pt x="10561" y="14351"/>
                  </a:lnTo>
                  <a:lnTo>
                    <a:pt x="10315" y="14478"/>
                  </a:lnTo>
                  <a:lnTo>
                    <a:pt x="10214" y="14859"/>
                  </a:lnTo>
                  <a:lnTo>
                    <a:pt x="10341" y="14859"/>
                  </a:lnTo>
                  <a:lnTo>
                    <a:pt x="10569" y="14732"/>
                  </a:lnTo>
                  <a:lnTo>
                    <a:pt x="12284" y="14732"/>
                  </a:lnTo>
                  <a:lnTo>
                    <a:pt x="12411" y="14605"/>
                  </a:lnTo>
                  <a:lnTo>
                    <a:pt x="12398" y="14478"/>
                  </a:lnTo>
                  <a:lnTo>
                    <a:pt x="11992" y="14351"/>
                  </a:lnTo>
                  <a:close/>
                </a:path>
                <a:path w="17144" h="17144">
                  <a:moveTo>
                    <a:pt x="6188" y="14351"/>
                  </a:moveTo>
                  <a:lnTo>
                    <a:pt x="4994" y="14351"/>
                  </a:lnTo>
                  <a:lnTo>
                    <a:pt x="4956" y="14605"/>
                  </a:lnTo>
                  <a:lnTo>
                    <a:pt x="6061" y="14605"/>
                  </a:lnTo>
                  <a:lnTo>
                    <a:pt x="6188" y="14351"/>
                  </a:lnTo>
                  <a:close/>
                </a:path>
                <a:path w="17144" h="17144">
                  <a:moveTo>
                    <a:pt x="14875" y="12573"/>
                  </a:moveTo>
                  <a:lnTo>
                    <a:pt x="14862" y="12954"/>
                  </a:lnTo>
                  <a:lnTo>
                    <a:pt x="14583" y="12954"/>
                  </a:lnTo>
                  <a:lnTo>
                    <a:pt x="14557" y="13208"/>
                  </a:lnTo>
                  <a:lnTo>
                    <a:pt x="14684" y="13335"/>
                  </a:lnTo>
                  <a:lnTo>
                    <a:pt x="13236" y="13335"/>
                  </a:lnTo>
                  <a:lnTo>
                    <a:pt x="13554" y="13462"/>
                  </a:lnTo>
                  <a:lnTo>
                    <a:pt x="14367" y="13462"/>
                  </a:lnTo>
                  <a:lnTo>
                    <a:pt x="14506" y="13589"/>
                  </a:lnTo>
                  <a:lnTo>
                    <a:pt x="12576" y="13589"/>
                  </a:lnTo>
                  <a:lnTo>
                    <a:pt x="12601" y="13716"/>
                  </a:lnTo>
                  <a:lnTo>
                    <a:pt x="12144" y="13716"/>
                  </a:lnTo>
                  <a:lnTo>
                    <a:pt x="12132" y="13843"/>
                  </a:lnTo>
                  <a:lnTo>
                    <a:pt x="11306" y="13843"/>
                  </a:lnTo>
                  <a:lnTo>
                    <a:pt x="11281" y="13970"/>
                  </a:lnTo>
                  <a:lnTo>
                    <a:pt x="12538" y="13970"/>
                  </a:lnTo>
                  <a:lnTo>
                    <a:pt x="12716" y="14097"/>
                  </a:lnTo>
                  <a:lnTo>
                    <a:pt x="13224" y="14097"/>
                  </a:lnTo>
                  <a:lnTo>
                    <a:pt x="13668" y="14478"/>
                  </a:lnTo>
                  <a:lnTo>
                    <a:pt x="13211" y="14478"/>
                  </a:lnTo>
                  <a:lnTo>
                    <a:pt x="13236" y="14605"/>
                  </a:lnTo>
                  <a:lnTo>
                    <a:pt x="13833" y="14605"/>
                  </a:lnTo>
                  <a:lnTo>
                    <a:pt x="14545" y="13970"/>
                  </a:lnTo>
                  <a:lnTo>
                    <a:pt x="15129" y="13208"/>
                  </a:lnTo>
                  <a:lnTo>
                    <a:pt x="15434" y="12700"/>
                  </a:lnTo>
                  <a:lnTo>
                    <a:pt x="15154" y="12700"/>
                  </a:lnTo>
                  <a:lnTo>
                    <a:pt x="14875" y="12573"/>
                  </a:lnTo>
                  <a:close/>
                </a:path>
                <a:path w="17144" h="17144">
                  <a:moveTo>
                    <a:pt x="10519" y="14097"/>
                  </a:moveTo>
                  <a:lnTo>
                    <a:pt x="10561" y="14351"/>
                  </a:lnTo>
                  <a:lnTo>
                    <a:pt x="10519" y="14097"/>
                  </a:lnTo>
                  <a:close/>
                </a:path>
                <a:path w="17144" h="17144">
                  <a:moveTo>
                    <a:pt x="10849" y="13970"/>
                  </a:moveTo>
                  <a:lnTo>
                    <a:pt x="10760" y="14224"/>
                  </a:lnTo>
                  <a:lnTo>
                    <a:pt x="10608" y="14351"/>
                  </a:lnTo>
                  <a:lnTo>
                    <a:pt x="12386" y="14351"/>
                  </a:lnTo>
                  <a:lnTo>
                    <a:pt x="12690" y="14224"/>
                  </a:lnTo>
                  <a:lnTo>
                    <a:pt x="13097" y="14224"/>
                  </a:lnTo>
                  <a:lnTo>
                    <a:pt x="13160" y="14097"/>
                  </a:lnTo>
                  <a:lnTo>
                    <a:pt x="11281" y="14097"/>
                  </a:lnTo>
                  <a:lnTo>
                    <a:pt x="10849" y="13970"/>
                  </a:lnTo>
                  <a:close/>
                </a:path>
                <a:path w="17144" h="17144">
                  <a:moveTo>
                    <a:pt x="4956" y="14097"/>
                  </a:moveTo>
                  <a:lnTo>
                    <a:pt x="4842" y="14224"/>
                  </a:lnTo>
                  <a:lnTo>
                    <a:pt x="4981" y="14224"/>
                  </a:lnTo>
                  <a:lnTo>
                    <a:pt x="4956" y="14097"/>
                  </a:lnTo>
                  <a:close/>
                </a:path>
                <a:path w="17144" h="17144">
                  <a:moveTo>
                    <a:pt x="6480" y="13843"/>
                  </a:moveTo>
                  <a:lnTo>
                    <a:pt x="6112" y="13843"/>
                  </a:lnTo>
                  <a:lnTo>
                    <a:pt x="6036" y="13970"/>
                  </a:lnTo>
                  <a:lnTo>
                    <a:pt x="5604" y="13970"/>
                  </a:lnTo>
                  <a:lnTo>
                    <a:pt x="5655" y="14097"/>
                  </a:lnTo>
                  <a:lnTo>
                    <a:pt x="5223" y="14097"/>
                  </a:lnTo>
                  <a:lnTo>
                    <a:pt x="5172" y="14224"/>
                  </a:lnTo>
                  <a:lnTo>
                    <a:pt x="6467" y="14224"/>
                  </a:lnTo>
                  <a:lnTo>
                    <a:pt x="6480" y="13843"/>
                  </a:lnTo>
                  <a:close/>
                </a:path>
                <a:path w="17144" h="17144">
                  <a:moveTo>
                    <a:pt x="11077" y="13081"/>
                  </a:moveTo>
                  <a:lnTo>
                    <a:pt x="10874" y="13335"/>
                  </a:lnTo>
                  <a:lnTo>
                    <a:pt x="10760" y="13462"/>
                  </a:lnTo>
                  <a:lnTo>
                    <a:pt x="10696" y="13589"/>
                  </a:lnTo>
                  <a:lnTo>
                    <a:pt x="10455" y="13716"/>
                  </a:lnTo>
                  <a:lnTo>
                    <a:pt x="10404" y="13843"/>
                  </a:lnTo>
                  <a:lnTo>
                    <a:pt x="10125" y="13970"/>
                  </a:lnTo>
                  <a:lnTo>
                    <a:pt x="9960" y="14097"/>
                  </a:lnTo>
                  <a:lnTo>
                    <a:pt x="9172" y="14097"/>
                  </a:lnTo>
                  <a:lnTo>
                    <a:pt x="9160" y="14224"/>
                  </a:lnTo>
                  <a:lnTo>
                    <a:pt x="10277" y="14224"/>
                  </a:lnTo>
                  <a:lnTo>
                    <a:pt x="10519" y="14097"/>
                  </a:lnTo>
                  <a:lnTo>
                    <a:pt x="10862" y="13843"/>
                  </a:lnTo>
                  <a:lnTo>
                    <a:pt x="10963" y="13589"/>
                  </a:lnTo>
                  <a:lnTo>
                    <a:pt x="11077" y="13081"/>
                  </a:lnTo>
                  <a:close/>
                </a:path>
                <a:path w="17144" h="17144">
                  <a:moveTo>
                    <a:pt x="5439" y="13970"/>
                  </a:moveTo>
                  <a:lnTo>
                    <a:pt x="4651" y="13970"/>
                  </a:lnTo>
                  <a:lnTo>
                    <a:pt x="4880" y="14097"/>
                  </a:lnTo>
                  <a:lnTo>
                    <a:pt x="5464" y="14097"/>
                  </a:lnTo>
                  <a:lnTo>
                    <a:pt x="5439" y="13970"/>
                  </a:lnTo>
                  <a:close/>
                </a:path>
                <a:path w="17144" h="17144">
                  <a:moveTo>
                    <a:pt x="8106" y="13589"/>
                  </a:moveTo>
                  <a:lnTo>
                    <a:pt x="7852" y="13589"/>
                  </a:lnTo>
                  <a:lnTo>
                    <a:pt x="7902" y="13716"/>
                  </a:lnTo>
                  <a:lnTo>
                    <a:pt x="8283" y="13970"/>
                  </a:lnTo>
                  <a:lnTo>
                    <a:pt x="8360" y="14097"/>
                  </a:lnTo>
                  <a:lnTo>
                    <a:pt x="9007" y="14097"/>
                  </a:lnTo>
                  <a:lnTo>
                    <a:pt x="9096" y="13970"/>
                  </a:lnTo>
                  <a:lnTo>
                    <a:pt x="8525" y="13970"/>
                  </a:lnTo>
                  <a:lnTo>
                    <a:pt x="8347" y="13716"/>
                  </a:lnTo>
                  <a:lnTo>
                    <a:pt x="8106" y="13589"/>
                  </a:lnTo>
                  <a:close/>
                </a:path>
                <a:path w="17144" h="17144">
                  <a:moveTo>
                    <a:pt x="9579" y="13970"/>
                  </a:moveTo>
                  <a:lnTo>
                    <a:pt x="9096" y="13970"/>
                  </a:lnTo>
                  <a:lnTo>
                    <a:pt x="9185" y="14097"/>
                  </a:lnTo>
                  <a:lnTo>
                    <a:pt x="9528" y="14097"/>
                  </a:lnTo>
                  <a:lnTo>
                    <a:pt x="9579" y="13970"/>
                  </a:lnTo>
                  <a:close/>
                </a:path>
                <a:path w="17144" h="17144">
                  <a:moveTo>
                    <a:pt x="9934" y="13970"/>
                  </a:moveTo>
                  <a:lnTo>
                    <a:pt x="9846" y="14097"/>
                  </a:lnTo>
                  <a:lnTo>
                    <a:pt x="9934" y="13970"/>
                  </a:lnTo>
                  <a:close/>
                </a:path>
                <a:path w="17144" h="17144">
                  <a:moveTo>
                    <a:pt x="4981" y="12954"/>
                  </a:moveTo>
                  <a:lnTo>
                    <a:pt x="4575" y="12954"/>
                  </a:lnTo>
                  <a:lnTo>
                    <a:pt x="4486" y="13081"/>
                  </a:lnTo>
                  <a:lnTo>
                    <a:pt x="4321" y="13716"/>
                  </a:lnTo>
                  <a:lnTo>
                    <a:pt x="4524" y="13843"/>
                  </a:lnTo>
                  <a:lnTo>
                    <a:pt x="4562" y="13970"/>
                  </a:lnTo>
                  <a:lnTo>
                    <a:pt x="5248" y="13970"/>
                  </a:lnTo>
                  <a:lnTo>
                    <a:pt x="4918" y="13843"/>
                  </a:lnTo>
                  <a:lnTo>
                    <a:pt x="4791" y="13716"/>
                  </a:lnTo>
                  <a:lnTo>
                    <a:pt x="4524" y="13716"/>
                  </a:lnTo>
                  <a:lnTo>
                    <a:pt x="4486" y="13589"/>
                  </a:lnTo>
                  <a:lnTo>
                    <a:pt x="4512" y="13208"/>
                  </a:lnTo>
                  <a:lnTo>
                    <a:pt x="4867" y="13208"/>
                  </a:lnTo>
                  <a:lnTo>
                    <a:pt x="4981" y="12954"/>
                  </a:lnTo>
                  <a:close/>
                </a:path>
                <a:path w="17144" h="17144">
                  <a:moveTo>
                    <a:pt x="5464" y="13462"/>
                  </a:moveTo>
                  <a:lnTo>
                    <a:pt x="4994" y="13462"/>
                  </a:lnTo>
                  <a:lnTo>
                    <a:pt x="5045" y="13716"/>
                  </a:lnTo>
                  <a:lnTo>
                    <a:pt x="5248" y="13970"/>
                  </a:lnTo>
                  <a:lnTo>
                    <a:pt x="5337" y="13843"/>
                  </a:lnTo>
                  <a:lnTo>
                    <a:pt x="6480" y="13843"/>
                  </a:lnTo>
                  <a:lnTo>
                    <a:pt x="6417" y="13589"/>
                  </a:lnTo>
                  <a:lnTo>
                    <a:pt x="5693" y="13589"/>
                  </a:lnTo>
                  <a:lnTo>
                    <a:pt x="5464" y="13462"/>
                  </a:lnTo>
                  <a:close/>
                </a:path>
                <a:path w="17144" h="17144">
                  <a:moveTo>
                    <a:pt x="5693" y="13843"/>
                  </a:moveTo>
                  <a:lnTo>
                    <a:pt x="5604" y="13970"/>
                  </a:lnTo>
                  <a:lnTo>
                    <a:pt x="5693" y="13843"/>
                  </a:lnTo>
                  <a:close/>
                </a:path>
                <a:path w="17144" h="17144">
                  <a:moveTo>
                    <a:pt x="10074" y="12573"/>
                  </a:moveTo>
                  <a:lnTo>
                    <a:pt x="9261" y="12573"/>
                  </a:lnTo>
                  <a:lnTo>
                    <a:pt x="9261" y="12700"/>
                  </a:lnTo>
                  <a:lnTo>
                    <a:pt x="9111" y="13208"/>
                  </a:lnTo>
                  <a:lnTo>
                    <a:pt x="8779" y="13843"/>
                  </a:lnTo>
                  <a:lnTo>
                    <a:pt x="8525" y="13970"/>
                  </a:lnTo>
                  <a:lnTo>
                    <a:pt x="9833" y="13970"/>
                  </a:lnTo>
                  <a:lnTo>
                    <a:pt x="10011" y="13843"/>
                  </a:lnTo>
                  <a:lnTo>
                    <a:pt x="10188" y="13589"/>
                  </a:lnTo>
                  <a:lnTo>
                    <a:pt x="10303" y="13462"/>
                  </a:lnTo>
                  <a:lnTo>
                    <a:pt x="10379" y="13208"/>
                  </a:lnTo>
                  <a:lnTo>
                    <a:pt x="9947" y="13208"/>
                  </a:lnTo>
                  <a:lnTo>
                    <a:pt x="9846" y="12954"/>
                  </a:lnTo>
                  <a:lnTo>
                    <a:pt x="10271" y="12954"/>
                  </a:lnTo>
                  <a:lnTo>
                    <a:pt x="10201" y="12827"/>
                  </a:lnTo>
                  <a:lnTo>
                    <a:pt x="10074" y="12573"/>
                  </a:lnTo>
                  <a:close/>
                </a:path>
                <a:path w="17144" h="17144">
                  <a:moveTo>
                    <a:pt x="3826" y="13335"/>
                  </a:moveTo>
                  <a:lnTo>
                    <a:pt x="3318" y="13335"/>
                  </a:lnTo>
                  <a:lnTo>
                    <a:pt x="3330" y="13462"/>
                  </a:lnTo>
                  <a:lnTo>
                    <a:pt x="3419" y="13589"/>
                  </a:lnTo>
                  <a:lnTo>
                    <a:pt x="3432" y="13716"/>
                  </a:lnTo>
                  <a:lnTo>
                    <a:pt x="3572" y="13716"/>
                  </a:lnTo>
                  <a:lnTo>
                    <a:pt x="3559" y="13843"/>
                  </a:lnTo>
                  <a:lnTo>
                    <a:pt x="4219" y="13843"/>
                  </a:lnTo>
                  <a:lnTo>
                    <a:pt x="4194" y="13462"/>
                  </a:lnTo>
                  <a:lnTo>
                    <a:pt x="3826" y="13335"/>
                  </a:lnTo>
                  <a:close/>
                </a:path>
                <a:path w="17144" h="17144">
                  <a:moveTo>
                    <a:pt x="4867" y="13208"/>
                  </a:moveTo>
                  <a:lnTo>
                    <a:pt x="4562" y="13208"/>
                  </a:lnTo>
                  <a:lnTo>
                    <a:pt x="4588" y="13716"/>
                  </a:lnTo>
                  <a:lnTo>
                    <a:pt x="4791" y="13716"/>
                  </a:lnTo>
                  <a:lnTo>
                    <a:pt x="4664" y="13335"/>
                  </a:lnTo>
                  <a:lnTo>
                    <a:pt x="4867" y="13208"/>
                  </a:lnTo>
                  <a:close/>
                </a:path>
                <a:path w="17144" h="17144">
                  <a:moveTo>
                    <a:pt x="5909" y="13462"/>
                  </a:moveTo>
                  <a:lnTo>
                    <a:pt x="5832" y="13589"/>
                  </a:lnTo>
                  <a:lnTo>
                    <a:pt x="5972" y="13589"/>
                  </a:lnTo>
                  <a:lnTo>
                    <a:pt x="5909" y="13462"/>
                  </a:lnTo>
                  <a:close/>
                </a:path>
                <a:path w="17144" h="17144">
                  <a:moveTo>
                    <a:pt x="6353" y="13335"/>
                  </a:moveTo>
                  <a:lnTo>
                    <a:pt x="5832" y="13335"/>
                  </a:lnTo>
                  <a:lnTo>
                    <a:pt x="5997" y="13462"/>
                  </a:lnTo>
                  <a:lnTo>
                    <a:pt x="5972" y="13589"/>
                  </a:lnTo>
                  <a:lnTo>
                    <a:pt x="6417" y="13589"/>
                  </a:lnTo>
                  <a:lnTo>
                    <a:pt x="6353" y="13335"/>
                  </a:lnTo>
                  <a:close/>
                </a:path>
                <a:path w="17144" h="17144">
                  <a:moveTo>
                    <a:pt x="7458" y="13208"/>
                  </a:moveTo>
                  <a:lnTo>
                    <a:pt x="7280" y="13208"/>
                  </a:lnTo>
                  <a:lnTo>
                    <a:pt x="7344" y="13335"/>
                  </a:lnTo>
                  <a:lnTo>
                    <a:pt x="7458" y="13462"/>
                  </a:lnTo>
                  <a:lnTo>
                    <a:pt x="7598" y="13462"/>
                  </a:lnTo>
                  <a:lnTo>
                    <a:pt x="7852" y="13589"/>
                  </a:lnTo>
                  <a:lnTo>
                    <a:pt x="7814" y="13462"/>
                  </a:lnTo>
                  <a:lnTo>
                    <a:pt x="7509" y="13335"/>
                  </a:lnTo>
                  <a:lnTo>
                    <a:pt x="7458" y="13208"/>
                  </a:lnTo>
                  <a:close/>
                </a:path>
                <a:path w="17144" h="17144">
                  <a:moveTo>
                    <a:pt x="13960" y="12954"/>
                  </a:moveTo>
                  <a:lnTo>
                    <a:pt x="13744" y="13081"/>
                  </a:lnTo>
                  <a:lnTo>
                    <a:pt x="13376" y="13081"/>
                  </a:lnTo>
                  <a:lnTo>
                    <a:pt x="13351" y="13208"/>
                  </a:lnTo>
                  <a:lnTo>
                    <a:pt x="12144" y="13208"/>
                  </a:lnTo>
                  <a:lnTo>
                    <a:pt x="12220" y="13335"/>
                  </a:lnTo>
                  <a:lnTo>
                    <a:pt x="12436" y="13462"/>
                  </a:lnTo>
                  <a:lnTo>
                    <a:pt x="12589" y="13589"/>
                  </a:lnTo>
                  <a:lnTo>
                    <a:pt x="13376" y="13589"/>
                  </a:lnTo>
                  <a:lnTo>
                    <a:pt x="13389" y="13462"/>
                  </a:lnTo>
                  <a:lnTo>
                    <a:pt x="13236" y="13335"/>
                  </a:lnTo>
                  <a:lnTo>
                    <a:pt x="14164" y="13335"/>
                  </a:lnTo>
                  <a:lnTo>
                    <a:pt x="13960" y="13208"/>
                  </a:lnTo>
                  <a:lnTo>
                    <a:pt x="13960" y="13081"/>
                  </a:lnTo>
                  <a:lnTo>
                    <a:pt x="13592" y="13081"/>
                  </a:lnTo>
                  <a:lnTo>
                    <a:pt x="13516" y="12954"/>
                  </a:lnTo>
                  <a:lnTo>
                    <a:pt x="13960" y="12954"/>
                  </a:lnTo>
                  <a:close/>
                </a:path>
                <a:path w="17144" h="17144">
                  <a:moveTo>
                    <a:pt x="14367" y="13462"/>
                  </a:moveTo>
                  <a:lnTo>
                    <a:pt x="13960" y="13462"/>
                  </a:lnTo>
                  <a:lnTo>
                    <a:pt x="14138" y="13589"/>
                  </a:lnTo>
                  <a:lnTo>
                    <a:pt x="14367" y="13462"/>
                  </a:lnTo>
                  <a:close/>
                </a:path>
                <a:path w="17144" h="17144">
                  <a:moveTo>
                    <a:pt x="6378" y="13081"/>
                  </a:moveTo>
                  <a:lnTo>
                    <a:pt x="5413" y="13081"/>
                  </a:lnTo>
                  <a:lnTo>
                    <a:pt x="5413" y="13208"/>
                  </a:lnTo>
                  <a:lnTo>
                    <a:pt x="5121" y="13208"/>
                  </a:lnTo>
                  <a:lnTo>
                    <a:pt x="5032" y="13462"/>
                  </a:lnTo>
                  <a:lnTo>
                    <a:pt x="5477" y="13462"/>
                  </a:lnTo>
                  <a:lnTo>
                    <a:pt x="5464" y="13335"/>
                  </a:lnTo>
                  <a:lnTo>
                    <a:pt x="6353" y="13335"/>
                  </a:lnTo>
                  <a:lnTo>
                    <a:pt x="6378" y="13081"/>
                  </a:lnTo>
                  <a:close/>
                </a:path>
                <a:path w="17144" h="17144">
                  <a:moveTo>
                    <a:pt x="6785" y="12192"/>
                  </a:moveTo>
                  <a:lnTo>
                    <a:pt x="6569" y="12192"/>
                  </a:lnTo>
                  <a:lnTo>
                    <a:pt x="6886" y="12700"/>
                  </a:lnTo>
                  <a:lnTo>
                    <a:pt x="7039" y="12827"/>
                  </a:lnTo>
                  <a:lnTo>
                    <a:pt x="7204" y="12954"/>
                  </a:lnTo>
                  <a:lnTo>
                    <a:pt x="7458" y="13081"/>
                  </a:lnTo>
                  <a:lnTo>
                    <a:pt x="7534" y="13208"/>
                  </a:lnTo>
                  <a:lnTo>
                    <a:pt x="7775" y="13335"/>
                  </a:lnTo>
                  <a:lnTo>
                    <a:pt x="7890" y="13462"/>
                  </a:lnTo>
                  <a:lnTo>
                    <a:pt x="8036" y="12954"/>
                  </a:lnTo>
                  <a:lnTo>
                    <a:pt x="7534" y="12954"/>
                  </a:lnTo>
                  <a:lnTo>
                    <a:pt x="7229" y="12827"/>
                  </a:lnTo>
                  <a:lnTo>
                    <a:pt x="6975" y="12573"/>
                  </a:lnTo>
                  <a:lnTo>
                    <a:pt x="6785" y="12192"/>
                  </a:lnTo>
                  <a:close/>
                </a:path>
                <a:path w="17144" h="17144">
                  <a:moveTo>
                    <a:pt x="10989" y="12827"/>
                  </a:moveTo>
                  <a:lnTo>
                    <a:pt x="10646" y="12827"/>
                  </a:lnTo>
                  <a:lnTo>
                    <a:pt x="10633" y="13462"/>
                  </a:lnTo>
                  <a:lnTo>
                    <a:pt x="10836" y="13335"/>
                  </a:lnTo>
                  <a:lnTo>
                    <a:pt x="10849" y="13208"/>
                  </a:lnTo>
                  <a:lnTo>
                    <a:pt x="10963" y="13081"/>
                  </a:lnTo>
                  <a:lnTo>
                    <a:pt x="10989" y="12827"/>
                  </a:lnTo>
                  <a:close/>
                </a:path>
                <a:path w="17144" h="17144">
                  <a:moveTo>
                    <a:pt x="5413" y="13081"/>
                  </a:moveTo>
                  <a:lnTo>
                    <a:pt x="5274" y="13081"/>
                  </a:lnTo>
                  <a:lnTo>
                    <a:pt x="5261" y="13208"/>
                  </a:lnTo>
                  <a:lnTo>
                    <a:pt x="5413" y="13081"/>
                  </a:lnTo>
                  <a:close/>
                </a:path>
                <a:path w="17144" h="17144">
                  <a:moveTo>
                    <a:pt x="6874" y="12827"/>
                  </a:moveTo>
                  <a:lnTo>
                    <a:pt x="6632" y="12827"/>
                  </a:lnTo>
                  <a:lnTo>
                    <a:pt x="6899" y="13081"/>
                  </a:lnTo>
                  <a:lnTo>
                    <a:pt x="7052" y="13081"/>
                  </a:lnTo>
                  <a:lnTo>
                    <a:pt x="7191" y="13208"/>
                  </a:lnTo>
                  <a:lnTo>
                    <a:pt x="7026" y="12954"/>
                  </a:lnTo>
                  <a:lnTo>
                    <a:pt x="6874" y="12827"/>
                  </a:lnTo>
                  <a:close/>
                </a:path>
                <a:path w="17144" h="17144">
                  <a:moveTo>
                    <a:pt x="10271" y="12954"/>
                  </a:moveTo>
                  <a:lnTo>
                    <a:pt x="9985" y="12954"/>
                  </a:lnTo>
                  <a:lnTo>
                    <a:pt x="10087" y="13208"/>
                  </a:lnTo>
                  <a:lnTo>
                    <a:pt x="10379" y="13208"/>
                  </a:lnTo>
                  <a:lnTo>
                    <a:pt x="10271" y="12954"/>
                  </a:lnTo>
                  <a:close/>
                </a:path>
                <a:path w="17144" h="17144">
                  <a:moveTo>
                    <a:pt x="11535" y="12319"/>
                  </a:moveTo>
                  <a:lnTo>
                    <a:pt x="11116" y="12319"/>
                  </a:lnTo>
                  <a:lnTo>
                    <a:pt x="11103" y="12446"/>
                  </a:lnTo>
                  <a:lnTo>
                    <a:pt x="11243" y="12573"/>
                  </a:lnTo>
                  <a:lnTo>
                    <a:pt x="11370" y="12573"/>
                  </a:lnTo>
                  <a:lnTo>
                    <a:pt x="11446" y="12827"/>
                  </a:lnTo>
                  <a:lnTo>
                    <a:pt x="12093" y="13208"/>
                  </a:lnTo>
                  <a:lnTo>
                    <a:pt x="13084" y="13208"/>
                  </a:lnTo>
                  <a:lnTo>
                    <a:pt x="12449" y="13081"/>
                  </a:lnTo>
                  <a:lnTo>
                    <a:pt x="12208" y="13081"/>
                  </a:lnTo>
                  <a:lnTo>
                    <a:pt x="12208" y="12954"/>
                  </a:lnTo>
                  <a:lnTo>
                    <a:pt x="12944" y="12954"/>
                  </a:lnTo>
                  <a:lnTo>
                    <a:pt x="12792" y="12827"/>
                  </a:lnTo>
                  <a:lnTo>
                    <a:pt x="12119" y="12827"/>
                  </a:lnTo>
                  <a:lnTo>
                    <a:pt x="12017" y="12700"/>
                  </a:lnTo>
                  <a:lnTo>
                    <a:pt x="11535" y="12319"/>
                  </a:lnTo>
                  <a:close/>
                </a:path>
                <a:path w="17144" h="17144">
                  <a:moveTo>
                    <a:pt x="6163" y="12319"/>
                  </a:moveTo>
                  <a:lnTo>
                    <a:pt x="5756" y="12319"/>
                  </a:lnTo>
                  <a:lnTo>
                    <a:pt x="5782" y="12446"/>
                  </a:lnTo>
                  <a:lnTo>
                    <a:pt x="4816" y="12446"/>
                  </a:lnTo>
                  <a:lnTo>
                    <a:pt x="4639" y="12954"/>
                  </a:lnTo>
                  <a:lnTo>
                    <a:pt x="5274" y="12954"/>
                  </a:lnTo>
                  <a:lnTo>
                    <a:pt x="5261" y="13081"/>
                  </a:lnTo>
                  <a:lnTo>
                    <a:pt x="6696" y="13081"/>
                  </a:lnTo>
                  <a:lnTo>
                    <a:pt x="6552" y="12827"/>
                  </a:lnTo>
                  <a:lnTo>
                    <a:pt x="4778" y="12827"/>
                  </a:lnTo>
                  <a:lnTo>
                    <a:pt x="4766" y="12700"/>
                  </a:lnTo>
                  <a:lnTo>
                    <a:pt x="6328" y="12700"/>
                  </a:lnTo>
                  <a:lnTo>
                    <a:pt x="6163" y="12319"/>
                  </a:lnTo>
                  <a:close/>
                </a:path>
                <a:path w="17144" h="17144">
                  <a:moveTo>
                    <a:pt x="8766" y="9906"/>
                  </a:moveTo>
                  <a:lnTo>
                    <a:pt x="7928" y="9906"/>
                  </a:lnTo>
                  <a:lnTo>
                    <a:pt x="8004" y="10668"/>
                  </a:lnTo>
                  <a:lnTo>
                    <a:pt x="7852" y="11557"/>
                  </a:lnTo>
                  <a:lnTo>
                    <a:pt x="7712" y="11557"/>
                  </a:lnTo>
                  <a:lnTo>
                    <a:pt x="7610" y="12827"/>
                  </a:lnTo>
                  <a:lnTo>
                    <a:pt x="7534" y="12954"/>
                  </a:lnTo>
                  <a:lnTo>
                    <a:pt x="8036" y="12954"/>
                  </a:lnTo>
                  <a:lnTo>
                    <a:pt x="8156" y="12700"/>
                  </a:lnTo>
                  <a:lnTo>
                    <a:pt x="8182" y="10922"/>
                  </a:lnTo>
                  <a:lnTo>
                    <a:pt x="8220" y="10414"/>
                  </a:lnTo>
                  <a:lnTo>
                    <a:pt x="8525" y="10414"/>
                  </a:lnTo>
                  <a:lnTo>
                    <a:pt x="8449" y="10287"/>
                  </a:lnTo>
                  <a:lnTo>
                    <a:pt x="8436" y="10160"/>
                  </a:lnTo>
                  <a:lnTo>
                    <a:pt x="9147" y="10160"/>
                  </a:lnTo>
                  <a:lnTo>
                    <a:pt x="8766" y="9906"/>
                  </a:lnTo>
                  <a:close/>
                </a:path>
                <a:path w="17144" h="17144">
                  <a:moveTo>
                    <a:pt x="5451" y="12700"/>
                  </a:moveTo>
                  <a:lnTo>
                    <a:pt x="5083" y="12700"/>
                  </a:lnTo>
                  <a:lnTo>
                    <a:pt x="4956" y="12827"/>
                  </a:lnTo>
                  <a:lnTo>
                    <a:pt x="5731" y="12827"/>
                  </a:lnTo>
                  <a:lnTo>
                    <a:pt x="5451" y="12700"/>
                  </a:lnTo>
                  <a:close/>
                </a:path>
                <a:path w="17144" h="17144">
                  <a:moveTo>
                    <a:pt x="6480" y="12700"/>
                  </a:moveTo>
                  <a:lnTo>
                    <a:pt x="5794" y="12700"/>
                  </a:lnTo>
                  <a:lnTo>
                    <a:pt x="5731" y="12827"/>
                  </a:lnTo>
                  <a:lnTo>
                    <a:pt x="6552" y="12827"/>
                  </a:lnTo>
                  <a:lnTo>
                    <a:pt x="6480" y="12700"/>
                  </a:lnTo>
                  <a:close/>
                </a:path>
                <a:path w="17144" h="17144">
                  <a:moveTo>
                    <a:pt x="6239" y="11938"/>
                  </a:moveTo>
                  <a:lnTo>
                    <a:pt x="6239" y="12192"/>
                  </a:lnTo>
                  <a:lnTo>
                    <a:pt x="6632" y="12827"/>
                  </a:lnTo>
                  <a:lnTo>
                    <a:pt x="6734" y="12700"/>
                  </a:lnTo>
                  <a:lnTo>
                    <a:pt x="6505" y="12446"/>
                  </a:lnTo>
                  <a:lnTo>
                    <a:pt x="6340" y="12065"/>
                  </a:lnTo>
                  <a:lnTo>
                    <a:pt x="6239" y="11938"/>
                  </a:lnTo>
                  <a:close/>
                </a:path>
                <a:path w="17144" h="17144">
                  <a:moveTo>
                    <a:pt x="10608" y="12700"/>
                  </a:moveTo>
                  <a:lnTo>
                    <a:pt x="10595" y="12827"/>
                  </a:lnTo>
                  <a:lnTo>
                    <a:pt x="10836" y="12827"/>
                  </a:lnTo>
                  <a:lnTo>
                    <a:pt x="10608" y="12700"/>
                  </a:lnTo>
                  <a:close/>
                </a:path>
                <a:path w="17144" h="17144">
                  <a:moveTo>
                    <a:pt x="10963" y="12700"/>
                  </a:moveTo>
                  <a:lnTo>
                    <a:pt x="10836" y="12700"/>
                  </a:lnTo>
                  <a:lnTo>
                    <a:pt x="10849" y="12827"/>
                  </a:lnTo>
                  <a:lnTo>
                    <a:pt x="10963" y="12700"/>
                  </a:lnTo>
                  <a:close/>
                </a:path>
                <a:path w="17144" h="17144">
                  <a:moveTo>
                    <a:pt x="12411" y="12700"/>
                  </a:moveTo>
                  <a:lnTo>
                    <a:pt x="12119" y="12827"/>
                  </a:lnTo>
                  <a:lnTo>
                    <a:pt x="12792" y="12827"/>
                  </a:lnTo>
                  <a:lnTo>
                    <a:pt x="12411" y="12700"/>
                  </a:lnTo>
                  <a:close/>
                </a:path>
                <a:path w="17144" h="17144">
                  <a:moveTo>
                    <a:pt x="9147" y="10160"/>
                  </a:moveTo>
                  <a:lnTo>
                    <a:pt x="8436" y="10160"/>
                  </a:lnTo>
                  <a:lnTo>
                    <a:pt x="8588" y="10287"/>
                  </a:lnTo>
                  <a:lnTo>
                    <a:pt x="8728" y="10287"/>
                  </a:lnTo>
                  <a:lnTo>
                    <a:pt x="8766" y="10414"/>
                  </a:lnTo>
                  <a:lnTo>
                    <a:pt x="8461" y="10414"/>
                  </a:lnTo>
                  <a:lnTo>
                    <a:pt x="8525" y="10668"/>
                  </a:lnTo>
                  <a:lnTo>
                    <a:pt x="8830" y="10795"/>
                  </a:lnTo>
                  <a:lnTo>
                    <a:pt x="9033" y="10922"/>
                  </a:lnTo>
                  <a:lnTo>
                    <a:pt x="9122" y="11049"/>
                  </a:lnTo>
                  <a:lnTo>
                    <a:pt x="9084" y="11811"/>
                  </a:lnTo>
                  <a:lnTo>
                    <a:pt x="9185" y="12573"/>
                  </a:lnTo>
                  <a:lnTo>
                    <a:pt x="10074" y="12573"/>
                  </a:lnTo>
                  <a:lnTo>
                    <a:pt x="10239" y="12700"/>
                  </a:lnTo>
                  <a:lnTo>
                    <a:pt x="10455" y="12700"/>
                  </a:lnTo>
                  <a:lnTo>
                    <a:pt x="10385" y="12564"/>
                  </a:lnTo>
                  <a:lnTo>
                    <a:pt x="10163" y="12446"/>
                  </a:lnTo>
                  <a:lnTo>
                    <a:pt x="10074" y="12319"/>
                  </a:lnTo>
                  <a:lnTo>
                    <a:pt x="9579" y="12319"/>
                  </a:lnTo>
                  <a:lnTo>
                    <a:pt x="9612" y="11684"/>
                  </a:lnTo>
                  <a:lnTo>
                    <a:pt x="9731" y="11430"/>
                  </a:lnTo>
                  <a:lnTo>
                    <a:pt x="9820" y="11303"/>
                  </a:lnTo>
                  <a:lnTo>
                    <a:pt x="9807" y="10922"/>
                  </a:lnTo>
                  <a:lnTo>
                    <a:pt x="9350" y="10922"/>
                  </a:lnTo>
                  <a:lnTo>
                    <a:pt x="9261" y="10287"/>
                  </a:lnTo>
                  <a:lnTo>
                    <a:pt x="9147" y="10160"/>
                  </a:lnTo>
                  <a:close/>
                </a:path>
                <a:path w="17144" h="17144">
                  <a:moveTo>
                    <a:pt x="10836" y="12573"/>
                  </a:moveTo>
                  <a:lnTo>
                    <a:pt x="10836" y="12700"/>
                  </a:lnTo>
                  <a:lnTo>
                    <a:pt x="10836" y="12573"/>
                  </a:lnTo>
                  <a:close/>
                </a:path>
                <a:path w="17144" h="17144">
                  <a:moveTo>
                    <a:pt x="15522" y="12319"/>
                  </a:moveTo>
                  <a:lnTo>
                    <a:pt x="15319" y="12319"/>
                  </a:lnTo>
                  <a:lnTo>
                    <a:pt x="15167" y="12446"/>
                  </a:lnTo>
                  <a:lnTo>
                    <a:pt x="15154" y="12700"/>
                  </a:lnTo>
                  <a:lnTo>
                    <a:pt x="15434" y="12700"/>
                  </a:lnTo>
                  <a:lnTo>
                    <a:pt x="15515" y="12564"/>
                  </a:lnTo>
                  <a:lnTo>
                    <a:pt x="15522" y="12319"/>
                  </a:lnTo>
                  <a:close/>
                </a:path>
                <a:path w="17144" h="17144">
                  <a:moveTo>
                    <a:pt x="10620" y="12065"/>
                  </a:moveTo>
                  <a:lnTo>
                    <a:pt x="10201" y="12065"/>
                  </a:lnTo>
                  <a:lnTo>
                    <a:pt x="10813" y="12564"/>
                  </a:lnTo>
                  <a:lnTo>
                    <a:pt x="10785" y="12192"/>
                  </a:lnTo>
                  <a:lnTo>
                    <a:pt x="10658" y="12192"/>
                  </a:lnTo>
                  <a:lnTo>
                    <a:pt x="10620" y="12065"/>
                  </a:lnTo>
                  <a:close/>
                </a:path>
                <a:path w="17144" h="17144">
                  <a:moveTo>
                    <a:pt x="6023" y="11557"/>
                  </a:moveTo>
                  <a:lnTo>
                    <a:pt x="5743" y="11557"/>
                  </a:lnTo>
                  <a:lnTo>
                    <a:pt x="5858" y="11811"/>
                  </a:lnTo>
                  <a:lnTo>
                    <a:pt x="5680" y="11938"/>
                  </a:lnTo>
                  <a:lnTo>
                    <a:pt x="5769" y="12065"/>
                  </a:lnTo>
                  <a:lnTo>
                    <a:pt x="5769" y="12192"/>
                  </a:lnTo>
                  <a:lnTo>
                    <a:pt x="4918" y="12192"/>
                  </a:lnTo>
                  <a:lnTo>
                    <a:pt x="5096" y="12319"/>
                  </a:lnTo>
                  <a:lnTo>
                    <a:pt x="6086" y="12319"/>
                  </a:lnTo>
                  <a:lnTo>
                    <a:pt x="6023" y="11557"/>
                  </a:lnTo>
                  <a:close/>
                </a:path>
                <a:path w="17144" h="17144">
                  <a:moveTo>
                    <a:pt x="10125" y="12065"/>
                  </a:moveTo>
                  <a:lnTo>
                    <a:pt x="9731" y="12065"/>
                  </a:lnTo>
                  <a:lnTo>
                    <a:pt x="9769" y="12319"/>
                  </a:lnTo>
                  <a:lnTo>
                    <a:pt x="10074" y="12319"/>
                  </a:lnTo>
                  <a:lnTo>
                    <a:pt x="10125" y="12065"/>
                  </a:lnTo>
                  <a:close/>
                </a:path>
                <a:path w="17144" h="17144">
                  <a:moveTo>
                    <a:pt x="11179" y="12192"/>
                  </a:moveTo>
                  <a:lnTo>
                    <a:pt x="11497" y="12319"/>
                  </a:lnTo>
                  <a:lnTo>
                    <a:pt x="11179" y="12192"/>
                  </a:lnTo>
                  <a:close/>
                </a:path>
                <a:path w="17144" h="17144">
                  <a:moveTo>
                    <a:pt x="2327" y="11684"/>
                  </a:moveTo>
                  <a:lnTo>
                    <a:pt x="1857" y="11938"/>
                  </a:lnTo>
                  <a:lnTo>
                    <a:pt x="1616" y="12065"/>
                  </a:lnTo>
                  <a:lnTo>
                    <a:pt x="1451" y="12192"/>
                  </a:lnTo>
                  <a:lnTo>
                    <a:pt x="2251" y="12192"/>
                  </a:lnTo>
                  <a:lnTo>
                    <a:pt x="2226" y="12065"/>
                  </a:lnTo>
                  <a:lnTo>
                    <a:pt x="2505" y="11938"/>
                  </a:lnTo>
                  <a:lnTo>
                    <a:pt x="2492" y="11811"/>
                  </a:lnTo>
                  <a:lnTo>
                    <a:pt x="2327" y="11684"/>
                  </a:lnTo>
                  <a:close/>
                </a:path>
                <a:path w="17144" h="17144">
                  <a:moveTo>
                    <a:pt x="4905" y="12065"/>
                  </a:moveTo>
                  <a:lnTo>
                    <a:pt x="4918" y="12192"/>
                  </a:lnTo>
                  <a:lnTo>
                    <a:pt x="5049" y="12154"/>
                  </a:lnTo>
                  <a:lnTo>
                    <a:pt x="4905" y="12065"/>
                  </a:lnTo>
                  <a:close/>
                </a:path>
                <a:path w="17144" h="17144">
                  <a:moveTo>
                    <a:pt x="5049" y="12154"/>
                  </a:moveTo>
                  <a:close/>
                </a:path>
                <a:path w="17144" h="17144">
                  <a:moveTo>
                    <a:pt x="5121" y="12065"/>
                  </a:moveTo>
                  <a:lnTo>
                    <a:pt x="5108" y="12192"/>
                  </a:lnTo>
                  <a:lnTo>
                    <a:pt x="5235" y="12192"/>
                  </a:lnTo>
                  <a:lnTo>
                    <a:pt x="5121" y="12065"/>
                  </a:lnTo>
                  <a:close/>
                </a:path>
                <a:path w="17144" h="17144">
                  <a:moveTo>
                    <a:pt x="6899" y="9779"/>
                  </a:moveTo>
                  <a:lnTo>
                    <a:pt x="6010" y="9779"/>
                  </a:lnTo>
                  <a:lnTo>
                    <a:pt x="6023" y="9906"/>
                  </a:lnTo>
                  <a:lnTo>
                    <a:pt x="6442" y="9906"/>
                  </a:lnTo>
                  <a:lnTo>
                    <a:pt x="6378" y="10033"/>
                  </a:lnTo>
                  <a:lnTo>
                    <a:pt x="6264" y="11049"/>
                  </a:lnTo>
                  <a:lnTo>
                    <a:pt x="6188" y="11176"/>
                  </a:lnTo>
                  <a:lnTo>
                    <a:pt x="6188" y="11684"/>
                  </a:lnTo>
                  <a:lnTo>
                    <a:pt x="6328" y="11684"/>
                  </a:lnTo>
                  <a:lnTo>
                    <a:pt x="6455" y="11938"/>
                  </a:lnTo>
                  <a:lnTo>
                    <a:pt x="6531" y="12192"/>
                  </a:lnTo>
                  <a:lnTo>
                    <a:pt x="6747" y="12192"/>
                  </a:lnTo>
                  <a:lnTo>
                    <a:pt x="6658" y="11938"/>
                  </a:lnTo>
                  <a:lnTo>
                    <a:pt x="6518" y="11049"/>
                  </a:lnTo>
                  <a:lnTo>
                    <a:pt x="7128" y="10795"/>
                  </a:lnTo>
                  <a:lnTo>
                    <a:pt x="7509" y="10414"/>
                  </a:lnTo>
                  <a:lnTo>
                    <a:pt x="6886" y="10414"/>
                  </a:lnTo>
                  <a:lnTo>
                    <a:pt x="6912" y="10287"/>
                  </a:lnTo>
                  <a:lnTo>
                    <a:pt x="7255" y="10160"/>
                  </a:lnTo>
                  <a:lnTo>
                    <a:pt x="6912" y="10160"/>
                  </a:lnTo>
                  <a:lnTo>
                    <a:pt x="6899" y="9779"/>
                  </a:lnTo>
                  <a:close/>
                </a:path>
                <a:path w="17144" h="17144">
                  <a:moveTo>
                    <a:pt x="9122" y="8890"/>
                  </a:moveTo>
                  <a:lnTo>
                    <a:pt x="8817" y="8890"/>
                  </a:lnTo>
                  <a:lnTo>
                    <a:pt x="9010" y="9500"/>
                  </a:lnTo>
                  <a:lnTo>
                    <a:pt x="9134" y="9652"/>
                  </a:lnTo>
                  <a:lnTo>
                    <a:pt x="9223" y="10033"/>
                  </a:lnTo>
                  <a:lnTo>
                    <a:pt x="9439" y="10160"/>
                  </a:lnTo>
                  <a:lnTo>
                    <a:pt x="9465" y="10414"/>
                  </a:lnTo>
                  <a:lnTo>
                    <a:pt x="9541" y="10541"/>
                  </a:lnTo>
                  <a:lnTo>
                    <a:pt x="9896" y="10541"/>
                  </a:lnTo>
                  <a:lnTo>
                    <a:pt x="9884" y="11557"/>
                  </a:lnTo>
                  <a:lnTo>
                    <a:pt x="9782" y="11684"/>
                  </a:lnTo>
                  <a:lnTo>
                    <a:pt x="9693" y="12065"/>
                  </a:lnTo>
                  <a:lnTo>
                    <a:pt x="10646" y="12065"/>
                  </a:lnTo>
                  <a:lnTo>
                    <a:pt x="10481" y="11938"/>
                  </a:lnTo>
                  <a:lnTo>
                    <a:pt x="10468" y="11811"/>
                  </a:lnTo>
                  <a:lnTo>
                    <a:pt x="10176" y="11811"/>
                  </a:lnTo>
                  <a:lnTo>
                    <a:pt x="10290" y="10668"/>
                  </a:lnTo>
                  <a:lnTo>
                    <a:pt x="10100" y="10541"/>
                  </a:lnTo>
                  <a:lnTo>
                    <a:pt x="9719" y="10033"/>
                  </a:lnTo>
                  <a:lnTo>
                    <a:pt x="9668" y="9779"/>
                  </a:lnTo>
                  <a:lnTo>
                    <a:pt x="9604" y="9652"/>
                  </a:lnTo>
                  <a:lnTo>
                    <a:pt x="9338" y="9398"/>
                  </a:lnTo>
                  <a:lnTo>
                    <a:pt x="9122" y="8890"/>
                  </a:lnTo>
                  <a:close/>
                </a:path>
                <a:path w="17144" h="17144">
                  <a:moveTo>
                    <a:pt x="5591" y="11811"/>
                  </a:moveTo>
                  <a:lnTo>
                    <a:pt x="5108" y="11811"/>
                  </a:lnTo>
                  <a:lnTo>
                    <a:pt x="5108" y="11938"/>
                  </a:lnTo>
                  <a:lnTo>
                    <a:pt x="5680" y="11938"/>
                  </a:lnTo>
                  <a:lnTo>
                    <a:pt x="5591" y="11811"/>
                  </a:lnTo>
                  <a:close/>
                </a:path>
                <a:path w="17144" h="17144">
                  <a:moveTo>
                    <a:pt x="5845" y="11430"/>
                  </a:moveTo>
                  <a:lnTo>
                    <a:pt x="4969" y="11430"/>
                  </a:lnTo>
                  <a:lnTo>
                    <a:pt x="5312" y="11684"/>
                  </a:lnTo>
                  <a:lnTo>
                    <a:pt x="5743" y="11557"/>
                  </a:lnTo>
                  <a:lnTo>
                    <a:pt x="6023" y="11557"/>
                  </a:lnTo>
                  <a:lnTo>
                    <a:pt x="5845" y="11430"/>
                  </a:lnTo>
                  <a:close/>
                </a:path>
                <a:path w="17144" h="17144">
                  <a:moveTo>
                    <a:pt x="7623" y="11303"/>
                  </a:moveTo>
                  <a:lnTo>
                    <a:pt x="7712" y="11557"/>
                  </a:lnTo>
                  <a:lnTo>
                    <a:pt x="7623" y="11303"/>
                  </a:lnTo>
                  <a:close/>
                </a:path>
                <a:path w="17144" h="17144">
                  <a:moveTo>
                    <a:pt x="6175" y="10414"/>
                  </a:moveTo>
                  <a:lnTo>
                    <a:pt x="5947" y="10414"/>
                  </a:lnTo>
                  <a:lnTo>
                    <a:pt x="5858" y="10922"/>
                  </a:lnTo>
                  <a:lnTo>
                    <a:pt x="5921" y="11049"/>
                  </a:lnTo>
                  <a:lnTo>
                    <a:pt x="5616" y="11049"/>
                  </a:lnTo>
                  <a:lnTo>
                    <a:pt x="5578" y="11176"/>
                  </a:lnTo>
                  <a:lnTo>
                    <a:pt x="5680" y="11303"/>
                  </a:lnTo>
                  <a:lnTo>
                    <a:pt x="5731" y="11430"/>
                  </a:lnTo>
                  <a:lnTo>
                    <a:pt x="6131" y="11049"/>
                  </a:lnTo>
                  <a:lnTo>
                    <a:pt x="6175" y="10414"/>
                  </a:lnTo>
                  <a:close/>
                </a:path>
                <a:path w="17144" h="17144">
                  <a:moveTo>
                    <a:pt x="1819" y="10795"/>
                  </a:moveTo>
                  <a:lnTo>
                    <a:pt x="1476" y="10795"/>
                  </a:lnTo>
                  <a:lnTo>
                    <a:pt x="1654" y="10922"/>
                  </a:lnTo>
                  <a:lnTo>
                    <a:pt x="1819" y="10795"/>
                  </a:lnTo>
                  <a:close/>
                </a:path>
                <a:path w="17144" h="17144">
                  <a:moveTo>
                    <a:pt x="9858" y="10541"/>
                  </a:moveTo>
                  <a:lnTo>
                    <a:pt x="9553" y="10541"/>
                  </a:lnTo>
                  <a:lnTo>
                    <a:pt x="9452" y="10922"/>
                  </a:lnTo>
                  <a:lnTo>
                    <a:pt x="9807" y="10922"/>
                  </a:lnTo>
                  <a:lnTo>
                    <a:pt x="9858" y="10541"/>
                  </a:lnTo>
                  <a:close/>
                </a:path>
                <a:path w="17144" h="17144">
                  <a:moveTo>
                    <a:pt x="1730" y="10414"/>
                  </a:moveTo>
                  <a:lnTo>
                    <a:pt x="1438" y="10541"/>
                  </a:lnTo>
                  <a:lnTo>
                    <a:pt x="1743" y="10541"/>
                  </a:lnTo>
                  <a:lnTo>
                    <a:pt x="1730" y="10414"/>
                  </a:lnTo>
                  <a:close/>
                </a:path>
                <a:path w="17144" h="17144">
                  <a:moveTo>
                    <a:pt x="8677" y="9017"/>
                  </a:moveTo>
                  <a:lnTo>
                    <a:pt x="7979" y="9017"/>
                  </a:lnTo>
                  <a:lnTo>
                    <a:pt x="7788" y="9144"/>
                  </a:lnTo>
                  <a:lnTo>
                    <a:pt x="7636" y="9398"/>
                  </a:lnTo>
                  <a:lnTo>
                    <a:pt x="7526" y="10033"/>
                  </a:lnTo>
                  <a:lnTo>
                    <a:pt x="7331" y="10287"/>
                  </a:lnTo>
                  <a:lnTo>
                    <a:pt x="6899" y="10414"/>
                  </a:lnTo>
                  <a:lnTo>
                    <a:pt x="7509" y="10414"/>
                  </a:lnTo>
                  <a:lnTo>
                    <a:pt x="7839" y="9906"/>
                  </a:lnTo>
                  <a:lnTo>
                    <a:pt x="8766" y="9906"/>
                  </a:lnTo>
                  <a:lnTo>
                    <a:pt x="8664" y="9525"/>
                  </a:lnTo>
                  <a:lnTo>
                    <a:pt x="8842" y="9525"/>
                  </a:lnTo>
                  <a:lnTo>
                    <a:pt x="8385" y="9398"/>
                  </a:lnTo>
                  <a:lnTo>
                    <a:pt x="8385" y="9271"/>
                  </a:lnTo>
                  <a:lnTo>
                    <a:pt x="8817" y="9271"/>
                  </a:lnTo>
                  <a:lnTo>
                    <a:pt x="8766" y="9144"/>
                  </a:lnTo>
                  <a:lnTo>
                    <a:pt x="8677" y="9017"/>
                  </a:lnTo>
                  <a:close/>
                </a:path>
                <a:path w="17144" h="17144">
                  <a:moveTo>
                    <a:pt x="1603" y="10160"/>
                  </a:moveTo>
                  <a:lnTo>
                    <a:pt x="1337" y="10160"/>
                  </a:lnTo>
                  <a:lnTo>
                    <a:pt x="1464" y="10287"/>
                  </a:lnTo>
                  <a:lnTo>
                    <a:pt x="1603" y="10160"/>
                  </a:lnTo>
                  <a:close/>
                </a:path>
                <a:path w="17144" h="17144">
                  <a:moveTo>
                    <a:pt x="6391" y="9906"/>
                  </a:moveTo>
                  <a:lnTo>
                    <a:pt x="6061" y="9906"/>
                  </a:lnTo>
                  <a:lnTo>
                    <a:pt x="6010" y="10160"/>
                  </a:lnTo>
                  <a:lnTo>
                    <a:pt x="6213" y="10287"/>
                  </a:lnTo>
                  <a:lnTo>
                    <a:pt x="6290" y="10033"/>
                  </a:lnTo>
                  <a:lnTo>
                    <a:pt x="6391" y="9906"/>
                  </a:lnTo>
                  <a:close/>
                </a:path>
                <a:path w="17144" h="17144">
                  <a:moveTo>
                    <a:pt x="7229" y="10033"/>
                  </a:moveTo>
                  <a:lnTo>
                    <a:pt x="7026" y="10033"/>
                  </a:lnTo>
                  <a:lnTo>
                    <a:pt x="6912" y="10160"/>
                  </a:lnTo>
                  <a:lnTo>
                    <a:pt x="7255" y="10160"/>
                  </a:lnTo>
                  <a:lnTo>
                    <a:pt x="7229" y="10033"/>
                  </a:lnTo>
                  <a:close/>
                </a:path>
                <a:path w="17144" h="17144">
                  <a:moveTo>
                    <a:pt x="1616" y="9779"/>
                  </a:moveTo>
                  <a:lnTo>
                    <a:pt x="1171" y="9779"/>
                  </a:lnTo>
                  <a:lnTo>
                    <a:pt x="1464" y="9906"/>
                  </a:lnTo>
                  <a:lnTo>
                    <a:pt x="1616" y="9779"/>
                  </a:lnTo>
                  <a:close/>
                </a:path>
                <a:path w="17144" h="17144">
                  <a:moveTo>
                    <a:pt x="8461" y="8382"/>
                  </a:moveTo>
                  <a:lnTo>
                    <a:pt x="8144" y="8509"/>
                  </a:lnTo>
                  <a:lnTo>
                    <a:pt x="7674" y="8763"/>
                  </a:lnTo>
                  <a:lnTo>
                    <a:pt x="7128" y="9525"/>
                  </a:lnTo>
                  <a:lnTo>
                    <a:pt x="7102" y="9906"/>
                  </a:lnTo>
                  <a:lnTo>
                    <a:pt x="7293" y="9906"/>
                  </a:lnTo>
                  <a:lnTo>
                    <a:pt x="7420" y="9779"/>
                  </a:lnTo>
                  <a:lnTo>
                    <a:pt x="7623" y="9144"/>
                  </a:lnTo>
                  <a:lnTo>
                    <a:pt x="7839" y="9017"/>
                  </a:lnTo>
                  <a:lnTo>
                    <a:pt x="8677" y="9017"/>
                  </a:lnTo>
                  <a:lnTo>
                    <a:pt x="8626" y="8890"/>
                  </a:lnTo>
                  <a:lnTo>
                    <a:pt x="9160" y="8890"/>
                  </a:lnTo>
                  <a:lnTo>
                    <a:pt x="9096" y="8636"/>
                  </a:lnTo>
                  <a:lnTo>
                    <a:pt x="8918" y="8509"/>
                  </a:lnTo>
                  <a:lnTo>
                    <a:pt x="8753" y="8509"/>
                  </a:lnTo>
                  <a:lnTo>
                    <a:pt x="8461" y="8382"/>
                  </a:lnTo>
                  <a:close/>
                </a:path>
                <a:path w="17144" h="17144">
                  <a:moveTo>
                    <a:pt x="5909" y="9652"/>
                  </a:moveTo>
                  <a:lnTo>
                    <a:pt x="5845" y="9779"/>
                  </a:lnTo>
                  <a:lnTo>
                    <a:pt x="5909" y="9652"/>
                  </a:lnTo>
                  <a:close/>
                </a:path>
                <a:path w="17144" h="17144">
                  <a:moveTo>
                    <a:pt x="6594" y="9271"/>
                  </a:moveTo>
                  <a:lnTo>
                    <a:pt x="5832" y="9271"/>
                  </a:lnTo>
                  <a:lnTo>
                    <a:pt x="5794" y="9398"/>
                  </a:lnTo>
                  <a:lnTo>
                    <a:pt x="5794" y="9652"/>
                  </a:lnTo>
                  <a:lnTo>
                    <a:pt x="5959" y="9779"/>
                  </a:lnTo>
                  <a:lnTo>
                    <a:pt x="6937" y="9779"/>
                  </a:lnTo>
                  <a:lnTo>
                    <a:pt x="7076" y="9500"/>
                  </a:lnTo>
                  <a:lnTo>
                    <a:pt x="6594" y="9271"/>
                  </a:lnTo>
                  <a:close/>
                </a:path>
                <a:path w="17144" h="17144">
                  <a:moveTo>
                    <a:pt x="15421" y="9652"/>
                  </a:moveTo>
                  <a:lnTo>
                    <a:pt x="14811" y="9652"/>
                  </a:lnTo>
                  <a:lnTo>
                    <a:pt x="15370" y="9779"/>
                  </a:lnTo>
                  <a:lnTo>
                    <a:pt x="15421" y="9652"/>
                  </a:lnTo>
                  <a:close/>
                </a:path>
                <a:path w="17144" h="17144">
                  <a:moveTo>
                    <a:pt x="16546" y="9144"/>
                  </a:moveTo>
                  <a:lnTo>
                    <a:pt x="16447" y="9500"/>
                  </a:lnTo>
                  <a:lnTo>
                    <a:pt x="16335" y="9779"/>
                  </a:lnTo>
                  <a:lnTo>
                    <a:pt x="16500" y="9652"/>
                  </a:lnTo>
                  <a:lnTo>
                    <a:pt x="16546" y="9144"/>
                  </a:lnTo>
                  <a:close/>
                </a:path>
                <a:path w="17144" h="17144">
                  <a:moveTo>
                    <a:pt x="8842" y="9525"/>
                  </a:moveTo>
                  <a:lnTo>
                    <a:pt x="8690" y="9525"/>
                  </a:lnTo>
                  <a:lnTo>
                    <a:pt x="8830" y="9652"/>
                  </a:lnTo>
                  <a:lnTo>
                    <a:pt x="8842" y="9525"/>
                  </a:lnTo>
                  <a:close/>
                </a:path>
                <a:path w="17144" h="17144">
                  <a:moveTo>
                    <a:pt x="9617" y="8509"/>
                  </a:moveTo>
                  <a:lnTo>
                    <a:pt x="9363" y="8509"/>
                  </a:lnTo>
                  <a:lnTo>
                    <a:pt x="9376" y="8636"/>
                  </a:lnTo>
                  <a:lnTo>
                    <a:pt x="9528" y="8763"/>
                  </a:lnTo>
                  <a:lnTo>
                    <a:pt x="9731" y="9271"/>
                  </a:lnTo>
                  <a:lnTo>
                    <a:pt x="10011" y="9652"/>
                  </a:lnTo>
                  <a:lnTo>
                    <a:pt x="10442" y="9652"/>
                  </a:lnTo>
                  <a:lnTo>
                    <a:pt x="10341" y="9017"/>
                  </a:lnTo>
                  <a:lnTo>
                    <a:pt x="10303" y="8890"/>
                  </a:lnTo>
                  <a:lnTo>
                    <a:pt x="9985" y="8890"/>
                  </a:lnTo>
                  <a:lnTo>
                    <a:pt x="9896" y="8763"/>
                  </a:lnTo>
                  <a:lnTo>
                    <a:pt x="9617" y="8509"/>
                  </a:lnTo>
                  <a:close/>
                </a:path>
                <a:path w="17144" h="17144">
                  <a:moveTo>
                    <a:pt x="14545" y="9398"/>
                  </a:moveTo>
                  <a:lnTo>
                    <a:pt x="13541" y="9398"/>
                  </a:lnTo>
                  <a:lnTo>
                    <a:pt x="13706" y="9652"/>
                  </a:lnTo>
                  <a:lnTo>
                    <a:pt x="14900" y="9652"/>
                  </a:lnTo>
                  <a:lnTo>
                    <a:pt x="14608" y="9525"/>
                  </a:lnTo>
                  <a:lnTo>
                    <a:pt x="14456" y="9525"/>
                  </a:lnTo>
                  <a:close/>
                </a:path>
                <a:path w="17144" h="17144">
                  <a:moveTo>
                    <a:pt x="15014" y="9525"/>
                  </a:moveTo>
                  <a:lnTo>
                    <a:pt x="14900" y="9652"/>
                  </a:lnTo>
                  <a:lnTo>
                    <a:pt x="15345" y="9652"/>
                  </a:lnTo>
                  <a:lnTo>
                    <a:pt x="15014" y="9525"/>
                  </a:lnTo>
                  <a:close/>
                </a:path>
                <a:path w="17144" h="17144">
                  <a:moveTo>
                    <a:pt x="8779" y="9271"/>
                  </a:moveTo>
                  <a:lnTo>
                    <a:pt x="8461" y="9271"/>
                  </a:lnTo>
                  <a:lnTo>
                    <a:pt x="8487" y="9398"/>
                  </a:lnTo>
                  <a:lnTo>
                    <a:pt x="8811" y="9398"/>
                  </a:lnTo>
                  <a:lnTo>
                    <a:pt x="8779" y="9271"/>
                  </a:lnTo>
                  <a:close/>
                </a:path>
                <a:path w="17144" h="17144">
                  <a:moveTo>
                    <a:pt x="14646" y="9144"/>
                  </a:moveTo>
                  <a:lnTo>
                    <a:pt x="12957" y="9144"/>
                  </a:lnTo>
                  <a:lnTo>
                    <a:pt x="13376" y="9271"/>
                  </a:lnTo>
                  <a:lnTo>
                    <a:pt x="13732" y="9271"/>
                  </a:lnTo>
                  <a:lnTo>
                    <a:pt x="13732" y="9398"/>
                  </a:lnTo>
                  <a:lnTo>
                    <a:pt x="15395" y="9398"/>
                  </a:lnTo>
                  <a:lnTo>
                    <a:pt x="15078" y="9271"/>
                  </a:lnTo>
                  <a:lnTo>
                    <a:pt x="14646" y="9144"/>
                  </a:lnTo>
                  <a:close/>
                </a:path>
                <a:path w="17144" h="17144">
                  <a:moveTo>
                    <a:pt x="6556" y="9144"/>
                  </a:moveTo>
                  <a:lnTo>
                    <a:pt x="5807" y="9144"/>
                  </a:lnTo>
                  <a:lnTo>
                    <a:pt x="6023" y="9271"/>
                  </a:lnTo>
                  <a:lnTo>
                    <a:pt x="6505" y="9271"/>
                  </a:lnTo>
                  <a:lnTo>
                    <a:pt x="6556" y="9144"/>
                  </a:lnTo>
                  <a:close/>
                </a:path>
                <a:path w="17144" h="17144">
                  <a:moveTo>
                    <a:pt x="6565" y="9172"/>
                  </a:moveTo>
                  <a:close/>
                </a:path>
                <a:path w="17144" h="17144">
                  <a:moveTo>
                    <a:pt x="6582" y="9144"/>
                  </a:moveTo>
                  <a:close/>
                </a:path>
                <a:path w="17144" h="17144">
                  <a:moveTo>
                    <a:pt x="5731" y="9017"/>
                  </a:moveTo>
                  <a:lnTo>
                    <a:pt x="5731" y="9144"/>
                  </a:lnTo>
                  <a:lnTo>
                    <a:pt x="6112" y="9144"/>
                  </a:lnTo>
                  <a:lnTo>
                    <a:pt x="5731" y="9017"/>
                  </a:lnTo>
                  <a:close/>
                </a:path>
                <a:path w="17144" h="17144">
                  <a:moveTo>
                    <a:pt x="7509" y="8763"/>
                  </a:moveTo>
                  <a:lnTo>
                    <a:pt x="6950" y="9017"/>
                  </a:lnTo>
                  <a:lnTo>
                    <a:pt x="6150" y="9017"/>
                  </a:lnTo>
                  <a:lnTo>
                    <a:pt x="6150" y="9144"/>
                  </a:lnTo>
                  <a:lnTo>
                    <a:pt x="7102" y="9144"/>
                  </a:lnTo>
                  <a:lnTo>
                    <a:pt x="7407" y="8890"/>
                  </a:lnTo>
                  <a:lnTo>
                    <a:pt x="7509" y="8763"/>
                  </a:lnTo>
                  <a:close/>
                </a:path>
                <a:path w="17144" h="17144">
                  <a:moveTo>
                    <a:pt x="14456" y="8890"/>
                  </a:moveTo>
                  <a:lnTo>
                    <a:pt x="12716" y="8890"/>
                  </a:lnTo>
                  <a:lnTo>
                    <a:pt x="12551" y="9017"/>
                  </a:lnTo>
                  <a:lnTo>
                    <a:pt x="12563" y="9144"/>
                  </a:lnTo>
                  <a:lnTo>
                    <a:pt x="14265" y="9144"/>
                  </a:lnTo>
                  <a:lnTo>
                    <a:pt x="14341" y="9017"/>
                  </a:lnTo>
                  <a:lnTo>
                    <a:pt x="14456" y="8890"/>
                  </a:lnTo>
                  <a:close/>
                </a:path>
                <a:path w="17144" h="17144">
                  <a:moveTo>
                    <a:pt x="14411" y="9017"/>
                  </a:moveTo>
                  <a:lnTo>
                    <a:pt x="14367" y="9144"/>
                  </a:lnTo>
                  <a:lnTo>
                    <a:pt x="14411" y="9017"/>
                  </a:lnTo>
                  <a:close/>
                </a:path>
                <a:path w="17144" h="17144">
                  <a:moveTo>
                    <a:pt x="15167" y="8890"/>
                  </a:moveTo>
                  <a:lnTo>
                    <a:pt x="15116" y="9017"/>
                  </a:lnTo>
                  <a:lnTo>
                    <a:pt x="15472" y="9144"/>
                  </a:lnTo>
                  <a:lnTo>
                    <a:pt x="16081" y="9144"/>
                  </a:lnTo>
                  <a:lnTo>
                    <a:pt x="16094" y="9017"/>
                  </a:lnTo>
                  <a:lnTo>
                    <a:pt x="15307" y="9017"/>
                  </a:lnTo>
                  <a:lnTo>
                    <a:pt x="15167" y="8890"/>
                  </a:lnTo>
                  <a:close/>
                </a:path>
                <a:path w="17144" h="17144">
                  <a:moveTo>
                    <a:pt x="16569" y="8890"/>
                  </a:moveTo>
                  <a:lnTo>
                    <a:pt x="16424" y="8890"/>
                  </a:lnTo>
                  <a:lnTo>
                    <a:pt x="16450" y="9144"/>
                  </a:lnTo>
                  <a:lnTo>
                    <a:pt x="16569" y="8890"/>
                  </a:lnTo>
                  <a:close/>
                </a:path>
                <a:path w="17144" h="17144">
                  <a:moveTo>
                    <a:pt x="1578" y="8890"/>
                  </a:moveTo>
                  <a:lnTo>
                    <a:pt x="1324" y="8890"/>
                  </a:lnTo>
                  <a:lnTo>
                    <a:pt x="1438" y="9017"/>
                  </a:lnTo>
                  <a:lnTo>
                    <a:pt x="1578" y="8890"/>
                  </a:lnTo>
                  <a:close/>
                </a:path>
                <a:path w="17144" h="17144">
                  <a:moveTo>
                    <a:pt x="6709" y="8255"/>
                  </a:moveTo>
                  <a:lnTo>
                    <a:pt x="6505" y="8509"/>
                  </a:lnTo>
                  <a:lnTo>
                    <a:pt x="6455" y="8763"/>
                  </a:lnTo>
                  <a:lnTo>
                    <a:pt x="6328" y="8763"/>
                  </a:lnTo>
                  <a:lnTo>
                    <a:pt x="6302" y="8890"/>
                  </a:lnTo>
                  <a:lnTo>
                    <a:pt x="5680" y="8890"/>
                  </a:lnTo>
                  <a:lnTo>
                    <a:pt x="5921" y="9017"/>
                  </a:lnTo>
                  <a:lnTo>
                    <a:pt x="6772" y="9017"/>
                  </a:lnTo>
                  <a:lnTo>
                    <a:pt x="6709" y="8255"/>
                  </a:lnTo>
                  <a:close/>
                </a:path>
                <a:path w="17144" h="17144">
                  <a:moveTo>
                    <a:pt x="15657" y="3175"/>
                  </a:moveTo>
                  <a:lnTo>
                    <a:pt x="14291" y="3175"/>
                  </a:lnTo>
                  <a:lnTo>
                    <a:pt x="14430" y="3302"/>
                  </a:lnTo>
                  <a:lnTo>
                    <a:pt x="14456" y="3429"/>
                  </a:lnTo>
                  <a:lnTo>
                    <a:pt x="14621" y="3429"/>
                  </a:lnTo>
                  <a:lnTo>
                    <a:pt x="14621" y="3810"/>
                  </a:lnTo>
                  <a:lnTo>
                    <a:pt x="14519" y="3937"/>
                  </a:lnTo>
                  <a:lnTo>
                    <a:pt x="14265" y="4064"/>
                  </a:lnTo>
                  <a:lnTo>
                    <a:pt x="14189" y="4191"/>
                  </a:lnTo>
                  <a:lnTo>
                    <a:pt x="14519" y="4318"/>
                  </a:lnTo>
                  <a:lnTo>
                    <a:pt x="15294" y="4445"/>
                  </a:lnTo>
                  <a:lnTo>
                    <a:pt x="14938" y="4445"/>
                  </a:lnTo>
                  <a:lnTo>
                    <a:pt x="14938" y="4572"/>
                  </a:lnTo>
                  <a:lnTo>
                    <a:pt x="15256" y="4572"/>
                  </a:lnTo>
                  <a:lnTo>
                    <a:pt x="15319" y="4826"/>
                  </a:lnTo>
                  <a:lnTo>
                    <a:pt x="15675" y="5080"/>
                  </a:lnTo>
                  <a:lnTo>
                    <a:pt x="15713" y="5207"/>
                  </a:lnTo>
                  <a:lnTo>
                    <a:pt x="15713" y="5334"/>
                  </a:lnTo>
                  <a:lnTo>
                    <a:pt x="15586" y="5334"/>
                  </a:lnTo>
                  <a:lnTo>
                    <a:pt x="15561" y="5461"/>
                  </a:lnTo>
                  <a:lnTo>
                    <a:pt x="15726" y="5461"/>
                  </a:lnTo>
                  <a:lnTo>
                    <a:pt x="15776" y="5715"/>
                  </a:lnTo>
                  <a:lnTo>
                    <a:pt x="15967" y="5842"/>
                  </a:lnTo>
                  <a:lnTo>
                    <a:pt x="16030" y="6223"/>
                  </a:lnTo>
                  <a:lnTo>
                    <a:pt x="16208" y="7112"/>
                  </a:lnTo>
                  <a:lnTo>
                    <a:pt x="16323" y="7239"/>
                  </a:lnTo>
                  <a:lnTo>
                    <a:pt x="16373" y="7366"/>
                  </a:lnTo>
                  <a:lnTo>
                    <a:pt x="16361" y="8001"/>
                  </a:lnTo>
                  <a:lnTo>
                    <a:pt x="16386" y="8382"/>
                  </a:lnTo>
                  <a:lnTo>
                    <a:pt x="16450" y="8636"/>
                  </a:lnTo>
                  <a:lnTo>
                    <a:pt x="16259" y="8636"/>
                  </a:lnTo>
                  <a:lnTo>
                    <a:pt x="16221" y="8763"/>
                  </a:lnTo>
                  <a:lnTo>
                    <a:pt x="15992" y="8763"/>
                  </a:lnTo>
                  <a:lnTo>
                    <a:pt x="15980" y="9017"/>
                  </a:lnTo>
                  <a:lnTo>
                    <a:pt x="16272" y="8890"/>
                  </a:lnTo>
                  <a:lnTo>
                    <a:pt x="16569" y="8890"/>
                  </a:lnTo>
                  <a:lnTo>
                    <a:pt x="16819" y="6096"/>
                  </a:lnTo>
                  <a:lnTo>
                    <a:pt x="16730" y="4445"/>
                  </a:lnTo>
                  <a:lnTo>
                    <a:pt x="16516" y="4191"/>
                  </a:lnTo>
                  <a:lnTo>
                    <a:pt x="14557" y="4191"/>
                  </a:lnTo>
                  <a:lnTo>
                    <a:pt x="14557" y="4064"/>
                  </a:lnTo>
                  <a:lnTo>
                    <a:pt x="16408" y="4064"/>
                  </a:lnTo>
                  <a:lnTo>
                    <a:pt x="15657" y="3175"/>
                  </a:lnTo>
                  <a:close/>
                </a:path>
                <a:path w="17144" h="17144">
                  <a:moveTo>
                    <a:pt x="5667" y="8763"/>
                  </a:moveTo>
                  <a:lnTo>
                    <a:pt x="5655" y="8890"/>
                  </a:lnTo>
                  <a:lnTo>
                    <a:pt x="6290" y="8887"/>
                  </a:lnTo>
                  <a:lnTo>
                    <a:pt x="5667" y="8763"/>
                  </a:lnTo>
                  <a:close/>
                </a:path>
                <a:path w="17144" h="17144">
                  <a:moveTo>
                    <a:pt x="6290" y="8887"/>
                  </a:moveTo>
                  <a:close/>
                </a:path>
                <a:path w="17144" h="17144">
                  <a:moveTo>
                    <a:pt x="11268" y="8382"/>
                  </a:moveTo>
                  <a:lnTo>
                    <a:pt x="10684" y="8382"/>
                  </a:lnTo>
                  <a:lnTo>
                    <a:pt x="10582" y="8636"/>
                  </a:lnTo>
                  <a:lnTo>
                    <a:pt x="12132" y="8890"/>
                  </a:lnTo>
                  <a:lnTo>
                    <a:pt x="14075" y="8890"/>
                  </a:lnTo>
                  <a:lnTo>
                    <a:pt x="14049" y="8763"/>
                  </a:lnTo>
                  <a:lnTo>
                    <a:pt x="14710" y="8763"/>
                  </a:lnTo>
                  <a:lnTo>
                    <a:pt x="14494" y="8636"/>
                  </a:lnTo>
                  <a:lnTo>
                    <a:pt x="11433" y="8636"/>
                  </a:lnTo>
                  <a:lnTo>
                    <a:pt x="11268" y="8382"/>
                  </a:lnTo>
                  <a:close/>
                </a:path>
                <a:path w="17144" h="17144">
                  <a:moveTo>
                    <a:pt x="6429" y="8636"/>
                  </a:moveTo>
                  <a:lnTo>
                    <a:pt x="5642" y="8636"/>
                  </a:lnTo>
                  <a:lnTo>
                    <a:pt x="5642" y="8763"/>
                  </a:lnTo>
                  <a:lnTo>
                    <a:pt x="6417" y="8763"/>
                  </a:lnTo>
                  <a:lnTo>
                    <a:pt x="6429" y="8636"/>
                  </a:lnTo>
                  <a:close/>
                </a:path>
                <a:path w="17144" h="17144">
                  <a:moveTo>
                    <a:pt x="1540" y="8509"/>
                  </a:moveTo>
                  <a:lnTo>
                    <a:pt x="803" y="8509"/>
                  </a:lnTo>
                  <a:lnTo>
                    <a:pt x="1514" y="8636"/>
                  </a:lnTo>
                  <a:lnTo>
                    <a:pt x="1540" y="8509"/>
                  </a:lnTo>
                  <a:close/>
                </a:path>
                <a:path w="17144" h="17144">
                  <a:moveTo>
                    <a:pt x="5985" y="8509"/>
                  </a:moveTo>
                  <a:lnTo>
                    <a:pt x="5832" y="8636"/>
                  </a:lnTo>
                  <a:lnTo>
                    <a:pt x="6277" y="8636"/>
                  </a:lnTo>
                  <a:lnTo>
                    <a:pt x="5985" y="8509"/>
                  </a:lnTo>
                  <a:close/>
                </a:path>
                <a:path w="17144" h="17144">
                  <a:moveTo>
                    <a:pt x="12398" y="7874"/>
                  </a:moveTo>
                  <a:lnTo>
                    <a:pt x="11217" y="7874"/>
                  </a:lnTo>
                  <a:lnTo>
                    <a:pt x="11408" y="8001"/>
                  </a:lnTo>
                  <a:lnTo>
                    <a:pt x="11243" y="8128"/>
                  </a:lnTo>
                  <a:lnTo>
                    <a:pt x="11243" y="8255"/>
                  </a:lnTo>
                  <a:lnTo>
                    <a:pt x="11801" y="8255"/>
                  </a:lnTo>
                  <a:lnTo>
                    <a:pt x="11687" y="8509"/>
                  </a:lnTo>
                  <a:lnTo>
                    <a:pt x="11433" y="8636"/>
                  </a:lnTo>
                  <a:lnTo>
                    <a:pt x="13656" y="8636"/>
                  </a:lnTo>
                  <a:lnTo>
                    <a:pt x="13529" y="8509"/>
                  </a:lnTo>
                  <a:lnTo>
                    <a:pt x="13135" y="8509"/>
                  </a:lnTo>
                  <a:lnTo>
                    <a:pt x="12690" y="8255"/>
                  </a:lnTo>
                  <a:lnTo>
                    <a:pt x="12665" y="8001"/>
                  </a:lnTo>
                  <a:lnTo>
                    <a:pt x="12398" y="7874"/>
                  </a:lnTo>
                  <a:close/>
                </a:path>
                <a:path w="17144" h="17144">
                  <a:moveTo>
                    <a:pt x="14506" y="8509"/>
                  </a:moveTo>
                  <a:lnTo>
                    <a:pt x="13922" y="8509"/>
                  </a:lnTo>
                  <a:lnTo>
                    <a:pt x="13656" y="8636"/>
                  </a:lnTo>
                  <a:lnTo>
                    <a:pt x="14494" y="8636"/>
                  </a:lnTo>
                  <a:lnTo>
                    <a:pt x="14506" y="8509"/>
                  </a:lnTo>
                  <a:close/>
                </a:path>
                <a:path w="17144" h="17144">
                  <a:moveTo>
                    <a:pt x="8804" y="8128"/>
                  </a:moveTo>
                  <a:lnTo>
                    <a:pt x="8703" y="8255"/>
                  </a:lnTo>
                  <a:lnTo>
                    <a:pt x="8271" y="8255"/>
                  </a:lnTo>
                  <a:lnTo>
                    <a:pt x="7826" y="8382"/>
                  </a:lnTo>
                  <a:lnTo>
                    <a:pt x="7534" y="8509"/>
                  </a:lnTo>
                  <a:lnTo>
                    <a:pt x="7699" y="8509"/>
                  </a:lnTo>
                  <a:lnTo>
                    <a:pt x="8195" y="8382"/>
                  </a:lnTo>
                  <a:lnTo>
                    <a:pt x="8897" y="8382"/>
                  </a:lnTo>
                  <a:lnTo>
                    <a:pt x="8804" y="8128"/>
                  </a:lnTo>
                  <a:close/>
                </a:path>
                <a:path w="17144" h="17144">
                  <a:moveTo>
                    <a:pt x="8897" y="8382"/>
                  </a:moveTo>
                  <a:lnTo>
                    <a:pt x="8753" y="8382"/>
                  </a:lnTo>
                  <a:lnTo>
                    <a:pt x="8753" y="8509"/>
                  </a:lnTo>
                  <a:lnTo>
                    <a:pt x="8944" y="8509"/>
                  </a:lnTo>
                  <a:lnTo>
                    <a:pt x="8897" y="8382"/>
                  </a:lnTo>
                  <a:close/>
                </a:path>
                <a:path w="17144" h="17144">
                  <a:moveTo>
                    <a:pt x="9223" y="7620"/>
                  </a:moveTo>
                  <a:lnTo>
                    <a:pt x="7598" y="7620"/>
                  </a:lnTo>
                  <a:lnTo>
                    <a:pt x="7706" y="7874"/>
                  </a:lnTo>
                  <a:lnTo>
                    <a:pt x="8880" y="8001"/>
                  </a:lnTo>
                  <a:lnTo>
                    <a:pt x="9211" y="8255"/>
                  </a:lnTo>
                  <a:lnTo>
                    <a:pt x="9363" y="8509"/>
                  </a:lnTo>
                  <a:lnTo>
                    <a:pt x="9439" y="8382"/>
                  </a:lnTo>
                  <a:lnTo>
                    <a:pt x="9007" y="8001"/>
                  </a:lnTo>
                  <a:lnTo>
                    <a:pt x="9223" y="7620"/>
                  </a:lnTo>
                  <a:close/>
                </a:path>
                <a:path w="17144" h="17144">
                  <a:moveTo>
                    <a:pt x="9630" y="8128"/>
                  </a:moveTo>
                  <a:lnTo>
                    <a:pt x="9706" y="8509"/>
                  </a:lnTo>
                  <a:lnTo>
                    <a:pt x="9820" y="8382"/>
                  </a:lnTo>
                  <a:lnTo>
                    <a:pt x="9630" y="8128"/>
                  </a:lnTo>
                  <a:close/>
                </a:path>
                <a:path w="17144" h="17144">
                  <a:moveTo>
                    <a:pt x="10074" y="8382"/>
                  </a:moveTo>
                  <a:lnTo>
                    <a:pt x="9922" y="8382"/>
                  </a:lnTo>
                  <a:lnTo>
                    <a:pt x="9973" y="8509"/>
                  </a:lnTo>
                  <a:lnTo>
                    <a:pt x="10074" y="8382"/>
                  </a:lnTo>
                  <a:close/>
                </a:path>
                <a:path w="17144" h="17144">
                  <a:moveTo>
                    <a:pt x="10277" y="7747"/>
                  </a:moveTo>
                  <a:lnTo>
                    <a:pt x="9719" y="7747"/>
                  </a:lnTo>
                  <a:lnTo>
                    <a:pt x="9579" y="7874"/>
                  </a:lnTo>
                  <a:lnTo>
                    <a:pt x="9414" y="7874"/>
                  </a:lnTo>
                  <a:lnTo>
                    <a:pt x="9604" y="8001"/>
                  </a:lnTo>
                  <a:lnTo>
                    <a:pt x="9960" y="8255"/>
                  </a:lnTo>
                  <a:lnTo>
                    <a:pt x="10214" y="8255"/>
                  </a:lnTo>
                  <a:lnTo>
                    <a:pt x="10150" y="8382"/>
                  </a:lnTo>
                  <a:lnTo>
                    <a:pt x="10277" y="8509"/>
                  </a:lnTo>
                  <a:lnTo>
                    <a:pt x="10277" y="7747"/>
                  </a:lnTo>
                  <a:close/>
                </a:path>
                <a:path w="17144" h="17144">
                  <a:moveTo>
                    <a:pt x="13668" y="8382"/>
                  </a:moveTo>
                  <a:lnTo>
                    <a:pt x="13516" y="8382"/>
                  </a:lnTo>
                  <a:lnTo>
                    <a:pt x="13922" y="8509"/>
                  </a:lnTo>
                  <a:lnTo>
                    <a:pt x="13668" y="8382"/>
                  </a:lnTo>
                  <a:close/>
                </a:path>
                <a:path w="17144" h="17144">
                  <a:moveTo>
                    <a:pt x="14386" y="8128"/>
                  </a:moveTo>
                  <a:lnTo>
                    <a:pt x="13935" y="8128"/>
                  </a:lnTo>
                  <a:lnTo>
                    <a:pt x="14176" y="8255"/>
                  </a:lnTo>
                  <a:lnTo>
                    <a:pt x="14227" y="8382"/>
                  </a:lnTo>
                  <a:lnTo>
                    <a:pt x="14024" y="8382"/>
                  </a:lnTo>
                  <a:lnTo>
                    <a:pt x="14024" y="8509"/>
                  </a:lnTo>
                  <a:lnTo>
                    <a:pt x="14418" y="8509"/>
                  </a:lnTo>
                  <a:lnTo>
                    <a:pt x="14386" y="8128"/>
                  </a:lnTo>
                  <a:close/>
                </a:path>
                <a:path w="17144" h="17144">
                  <a:moveTo>
                    <a:pt x="7699" y="8128"/>
                  </a:moveTo>
                  <a:lnTo>
                    <a:pt x="6988" y="8128"/>
                  </a:lnTo>
                  <a:lnTo>
                    <a:pt x="7001" y="8382"/>
                  </a:lnTo>
                  <a:lnTo>
                    <a:pt x="7471" y="8382"/>
                  </a:lnTo>
                  <a:lnTo>
                    <a:pt x="7560" y="8255"/>
                  </a:lnTo>
                  <a:lnTo>
                    <a:pt x="7737" y="8255"/>
                  </a:lnTo>
                  <a:lnTo>
                    <a:pt x="7699" y="8128"/>
                  </a:lnTo>
                  <a:close/>
                </a:path>
                <a:path w="17144" h="17144">
                  <a:moveTo>
                    <a:pt x="13808" y="8255"/>
                  </a:moveTo>
                  <a:lnTo>
                    <a:pt x="13833" y="8382"/>
                  </a:lnTo>
                  <a:lnTo>
                    <a:pt x="14113" y="8382"/>
                  </a:lnTo>
                  <a:lnTo>
                    <a:pt x="13808" y="8255"/>
                  </a:lnTo>
                  <a:close/>
                </a:path>
                <a:path w="17144" h="17144">
                  <a:moveTo>
                    <a:pt x="6213" y="5588"/>
                  </a:moveTo>
                  <a:lnTo>
                    <a:pt x="5718" y="5588"/>
                  </a:lnTo>
                  <a:lnTo>
                    <a:pt x="5718" y="6096"/>
                  </a:lnTo>
                  <a:lnTo>
                    <a:pt x="5426" y="6604"/>
                  </a:lnTo>
                  <a:lnTo>
                    <a:pt x="5070" y="6731"/>
                  </a:lnTo>
                  <a:lnTo>
                    <a:pt x="4893" y="6858"/>
                  </a:lnTo>
                  <a:lnTo>
                    <a:pt x="6658" y="6858"/>
                  </a:lnTo>
                  <a:lnTo>
                    <a:pt x="6690" y="7366"/>
                  </a:lnTo>
                  <a:lnTo>
                    <a:pt x="6620" y="7493"/>
                  </a:lnTo>
                  <a:lnTo>
                    <a:pt x="6599" y="8255"/>
                  </a:lnTo>
                  <a:lnTo>
                    <a:pt x="6963" y="8001"/>
                  </a:lnTo>
                  <a:lnTo>
                    <a:pt x="7420" y="8001"/>
                  </a:lnTo>
                  <a:lnTo>
                    <a:pt x="7217" y="7874"/>
                  </a:lnTo>
                  <a:lnTo>
                    <a:pt x="6975" y="7747"/>
                  </a:lnTo>
                  <a:lnTo>
                    <a:pt x="6988" y="7112"/>
                  </a:lnTo>
                  <a:lnTo>
                    <a:pt x="7179" y="7112"/>
                  </a:lnTo>
                  <a:lnTo>
                    <a:pt x="7140" y="6985"/>
                  </a:lnTo>
                  <a:lnTo>
                    <a:pt x="7407" y="6985"/>
                  </a:lnTo>
                  <a:lnTo>
                    <a:pt x="7102" y="6858"/>
                  </a:lnTo>
                  <a:lnTo>
                    <a:pt x="6963" y="6731"/>
                  </a:lnTo>
                  <a:lnTo>
                    <a:pt x="6150" y="6731"/>
                  </a:lnTo>
                  <a:lnTo>
                    <a:pt x="6251" y="6604"/>
                  </a:lnTo>
                  <a:lnTo>
                    <a:pt x="8309" y="6604"/>
                  </a:lnTo>
                  <a:lnTo>
                    <a:pt x="8893" y="6477"/>
                  </a:lnTo>
                  <a:lnTo>
                    <a:pt x="6937" y="6477"/>
                  </a:lnTo>
                  <a:lnTo>
                    <a:pt x="7071" y="6096"/>
                  </a:lnTo>
                  <a:lnTo>
                    <a:pt x="5921" y="6096"/>
                  </a:lnTo>
                  <a:lnTo>
                    <a:pt x="5909" y="5842"/>
                  </a:lnTo>
                  <a:lnTo>
                    <a:pt x="6086" y="5715"/>
                  </a:lnTo>
                  <a:lnTo>
                    <a:pt x="6213" y="5588"/>
                  </a:lnTo>
                  <a:close/>
                </a:path>
                <a:path w="17144" h="17144">
                  <a:moveTo>
                    <a:pt x="8271" y="8001"/>
                  </a:moveTo>
                  <a:lnTo>
                    <a:pt x="7001" y="8001"/>
                  </a:lnTo>
                  <a:lnTo>
                    <a:pt x="7013" y="8128"/>
                  </a:lnTo>
                  <a:lnTo>
                    <a:pt x="7725" y="8128"/>
                  </a:lnTo>
                  <a:lnTo>
                    <a:pt x="8271" y="8001"/>
                  </a:lnTo>
                  <a:close/>
                </a:path>
                <a:path w="17144" h="17144">
                  <a:moveTo>
                    <a:pt x="8753" y="8001"/>
                  </a:moveTo>
                  <a:lnTo>
                    <a:pt x="8715" y="8128"/>
                  </a:lnTo>
                  <a:lnTo>
                    <a:pt x="8753" y="8001"/>
                  </a:lnTo>
                  <a:close/>
                </a:path>
                <a:path w="17144" h="17144">
                  <a:moveTo>
                    <a:pt x="14341" y="8001"/>
                  </a:moveTo>
                  <a:lnTo>
                    <a:pt x="14157" y="8001"/>
                  </a:lnTo>
                  <a:lnTo>
                    <a:pt x="14329" y="8128"/>
                  </a:lnTo>
                  <a:lnTo>
                    <a:pt x="14341" y="8001"/>
                  </a:lnTo>
                  <a:close/>
                </a:path>
                <a:path w="17144" h="17144">
                  <a:moveTo>
                    <a:pt x="4067" y="7747"/>
                  </a:moveTo>
                  <a:lnTo>
                    <a:pt x="2886" y="7747"/>
                  </a:lnTo>
                  <a:lnTo>
                    <a:pt x="3026" y="7874"/>
                  </a:lnTo>
                  <a:lnTo>
                    <a:pt x="3546" y="7874"/>
                  </a:lnTo>
                  <a:lnTo>
                    <a:pt x="3965" y="8001"/>
                  </a:lnTo>
                  <a:lnTo>
                    <a:pt x="4067" y="7747"/>
                  </a:lnTo>
                  <a:close/>
                </a:path>
                <a:path w="17144" h="17144">
                  <a:moveTo>
                    <a:pt x="5134" y="7747"/>
                  </a:moveTo>
                  <a:lnTo>
                    <a:pt x="4423" y="7747"/>
                  </a:lnTo>
                  <a:lnTo>
                    <a:pt x="4562" y="7874"/>
                  </a:lnTo>
                  <a:lnTo>
                    <a:pt x="4842" y="8001"/>
                  </a:lnTo>
                  <a:lnTo>
                    <a:pt x="6429" y="8001"/>
                  </a:lnTo>
                  <a:lnTo>
                    <a:pt x="5147" y="7874"/>
                  </a:lnTo>
                  <a:lnTo>
                    <a:pt x="5134" y="7747"/>
                  </a:lnTo>
                  <a:close/>
                </a:path>
                <a:path w="17144" h="17144">
                  <a:moveTo>
                    <a:pt x="12259" y="7747"/>
                  </a:moveTo>
                  <a:lnTo>
                    <a:pt x="11052" y="7747"/>
                  </a:lnTo>
                  <a:lnTo>
                    <a:pt x="11001" y="7874"/>
                  </a:lnTo>
                  <a:lnTo>
                    <a:pt x="11128" y="8001"/>
                  </a:lnTo>
                  <a:lnTo>
                    <a:pt x="12335" y="7874"/>
                  </a:lnTo>
                  <a:lnTo>
                    <a:pt x="12259" y="7747"/>
                  </a:lnTo>
                  <a:close/>
                </a:path>
                <a:path w="17144" h="17144">
                  <a:moveTo>
                    <a:pt x="13986" y="7874"/>
                  </a:moveTo>
                  <a:lnTo>
                    <a:pt x="13821" y="7874"/>
                  </a:lnTo>
                  <a:lnTo>
                    <a:pt x="13948" y="8001"/>
                  </a:lnTo>
                  <a:close/>
                </a:path>
                <a:path w="17144" h="17144">
                  <a:moveTo>
                    <a:pt x="14087" y="7874"/>
                  </a:moveTo>
                  <a:close/>
                </a:path>
                <a:path w="17144" h="17144">
                  <a:moveTo>
                    <a:pt x="2899" y="7493"/>
                  </a:moveTo>
                  <a:lnTo>
                    <a:pt x="2619" y="7493"/>
                  </a:lnTo>
                  <a:lnTo>
                    <a:pt x="2619" y="7747"/>
                  </a:lnTo>
                  <a:lnTo>
                    <a:pt x="2772" y="7874"/>
                  </a:lnTo>
                  <a:lnTo>
                    <a:pt x="2886" y="7747"/>
                  </a:lnTo>
                  <a:lnTo>
                    <a:pt x="5896" y="7747"/>
                  </a:lnTo>
                  <a:lnTo>
                    <a:pt x="5858" y="7620"/>
                  </a:lnTo>
                  <a:lnTo>
                    <a:pt x="2924" y="7620"/>
                  </a:lnTo>
                  <a:lnTo>
                    <a:pt x="2899" y="7493"/>
                  </a:lnTo>
                  <a:close/>
                </a:path>
                <a:path w="17144" h="17144">
                  <a:moveTo>
                    <a:pt x="13656" y="7620"/>
                  </a:moveTo>
                  <a:lnTo>
                    <a:pt x="13465" y="7620"/>
                  </a:lnTo>
                  <a:lnTo>
                    <a:pt x="13529" y="7747"/>
                  </a:lnTo>
                  <a:lnTo>
                    <a:pt x="13757" y="7874"/>
                  </a:lnTo>
                  <a:lnTo>
                    <a:pt x="13732" y="7747"/>
                  </a:lnTo>
                  <a:lnTo>
                    <a:pt x="13656" y="7620"/>
                  </a:lnTo>
                  <a:close/>
                </a:path>
                <a:path w="17144" h="17144">
                  <a:moveTo>
                    <a:pt x="13986" y="7747"/>
                  </a:moveTo>
                  <a:lnTo>
                    <a:pt x="13935" y="7874"/>
                  </a:lnTo>
                  <a:lnTo>
                    <a:pt x="13986" y="7747"/>
                  </a:lnTo>
                  <a:close/>
                </a:path>
                <a:path w="17144" h="17144">
                  <a:moveTo>
                    <a:pt x="14037" y="7747"/>
                  </a:moveTo>
                  <a:lnTo>
                    <a:pt x="13998" y="7874"/>
                  </a:lnTo>
                  <a:lnTo>
                    <a:pt x="14037" y="7747"/>
                  </a:lnTo>
                  <a:close/>
                </a:path>
                <a:path w="17144" h="17144">
                  <a:moveTo>
                    <a:pt x="10163" y="7239"/>
                  </a:moveTo>
                  <a:lnTo>
                    <a:pt x="9947" y="7239"/>
                  </a:lnTo>
                  <a:lnTo>
                    <a:pt x="10023" y="7366"/>
                  </a:lnTo>
                  <a:lnTo>
                    <a:pt x="10061" y="7620"/>
                  </a:lnTo>
                  <a:lnTo>
                    <a:pt x="9934" y="7747"/>
                  </a:lnTo>
                  <a:lnTo>
                    <a:pt x="10163" y="7747"/>
                  </a:lnTo>
                  <a:lnTo>
                    <a:pt x="10201" y="7493"/>
                  </a:lnTo>
                  <a:lnTo>
                    <a:pt x="10163" y="7239"/>
                  </a:lnTo>
                  <a:close/>
                </a:path>
                <a:path w="17144" h="17144">
                  <a:moveTo>
                    <a:pt x="12068" y="7620"/>
                  </a:moveTo>
                  <a:lnTo>
                    <a:pt x="10785" y="7620"/>
                  </a:lnTo>
                  <a:lnTo>
                    <a:pt x="11166" y="7747"/>
                  </a:lnTo>
                  <a:lnTo>
                    <a:pt x="12182" y="7747"/>
                  </a:lnTo>
                  <a:lnTo>
                    <a:pt x="12068" y="7620"/>
                  </a:lnTo>
                  <a:close/>
                </a:path>
                <a:path w="17144" h="17144">
                  <a:moveTo>
                    <a:pt x="2022" y="7493"/>
                  </a:moveTo>
                  <a:lnTo>
                    <a:pt x="1845" y="7493"/>
                  </a:lnTo>
                  <a:lnTo>
                    <a:pt x="2010" y="7620"/>
                  </a:lnTo>
                  <a:lnTo>
                    <a:pt x="2022" y="7493"/>
                  </a:lnTo>
                  <a:close/>
                </a:path>
                <a:path w="17144" h="17144">
                  <a:moveTo>
                    <a:pt x="2060" y="7493"/>
                  </a:moveTo>
                  <a:lnTo>
                    <a:pt x="2060" y="7620"/>
                  </a:lnTo>
                  <a:lnTo>
                    <a:pt x="2060" y="7493"/>
                  </a:lnTo>
                  <a:close/>
                </a:path>
                <a:path w="17144" h="17144">
                  <a:moveTo>
                    <a:pt x="3445" y="7366"/>
                  </a:moveTo>
                  <a:lnTo>
                    <a:pt x="3140" y="7366"/>
                  </a:lnTo>
                  <a:lnTo>
                    <a:pt x="3026" y="7620"/>
                  </a:lnTo>
                  <a:lnTo>
                    <a:pt x="3140" y="7493"/>
                  </a:lnTo>
                  <a:lnTo>
                    <a:pt x="3288" y="7483"/>
                  </a:lnTo>
                  <a:lnTo>
                    <a:pt x="3484" y="7398"/>
                  </a:lnTo>
                  <a:close/>
                </a:path>
                <a:path w="17144" h="17144">
                  <a:moveTo>
                    <a:pt x="3504" y="7398"/>
                  </a:moveTo>
                  <a:lnTo>
                    <a:pt x="3127" y="7620"/>
                  </a:lnTo>
                  <a:lnTo>
                    <a:pt x="5172" y="7620"/>
                  </a:lnTo>
                  <a:lnTo>
                    <a:pt x="4956" y="7493"/>
                  </a:lnTo>
                  <a:lnTo>
                    <a:pt x="3657" y="7483"/>
                  </a:lnTo>
                  <a:lnTo>
                    <a:pt x="3504" y="7398"/>
                  </a:lnTo>
                  <a:close/>
                </a:path>
                <a:path w="17144" h="17144">
                  <a:moveTo>
                    <a:pt x="7128" y="7112"/>
                  </a:moveTo>
                  <a:lnTo>
                    <a:pt x="6988" y="7112"/>
                  </a:lnTo>
                  <a:lnTo>
                    <a:pt x="7102" y="7239"/>
                  </a:lnTo>
                  <a:lnTo>
                    <a:pt x="7217" y="7493"/>
                  </a:lnTo>
                  <a:lnTo>
                    <a:pt x="7471" y="7620"/>
                  </a:lnTo>
                  <a:lnTo>
                    <a:pt x="9211" y="7620"/>
                  </a:lnTo>
                  <a:lnTo>
                    <a:pt x="9274" y="7493"/>
                  </a:lnTo>
                  <a:lnTo>
                    <a:pt x="9503" y="7366"/>
                  </a:lnTo>
                  <a:lnTo>
                    <a:pt x="7648" y="7366"/>
                  </a:lnTo>
                  <a:lnTo>
                    <a:pt x="7356" y="7239"/>
                  </a:lnTo>
                  <a:lnTo>
                    <a:pt x="7128" y="7112"/>
                  </a:lnTo>
                  <a:close/>
                </a:path>
                <a:path w="17144" h="17144">
                  <a:moveTo>
                    <a:pt x="11890" y="7493"/>
                  </a:moveTo>
                  <a:lnTo>
                    <a:pt x="10722" y="7493"/>
                  </a:lnTo>
                  <a:lnTo>
                    <a:pt x="10760" y="7620"/>
                  </a:lnTo>
                  <a:lnTo>
                    <a:pt x="11928" y="7620"/>
                  </a:lnTo>
                  <a:lnTo>
                    <a:pt x="11890" y="7493"/>
                  </a:lnTo>
                  <a:close/>
                </a:path>
                <a:path w="17144" h="17144">
                  <a:moveTo>
                    <a:pt x="12767" y="6858"/>
                  </a:moveTo>
                  <a:lnTo>
                    <a:pt x="12529" y="6858"/>
                  </a:lnTo>
                  <a:lnTo>
                    <a:pt x="12627" y="6985"/>
                  </a:lnTo>
                  <a:lnTo>
                    <a:pt x="12738" y="7239"/>
                  </a:lnTo>
                  <a:lnTo>
                    <a:pt x="13071" y="7620"/>
                  </a:lnTo>
                  <a:lnTo>
                    <a:pt x="13224" y="7493"/>
                  </a:lnTo>
                  <a:lnTo>
                    <a:pt x="13351" y="7493"/>
                  </a:lnTo>
                  <a:lnTo>
                    <a:pt x="13236" y="7366"/>
                  </a:lnTo>
                  <a:lnTo>
                    <a:pt x="13097" y="7366"/>
                  </a:lnTo>
                  <a:lnTo>
                    <a:pt x="13021" y="7112"/>
                  </a:lnTo>
                  <a:lnTo>
                    <a:pt x="12881" y="7112"/>
                  </a:lnTo>
                  <a:lnTo>
                    <a:pt x="12767" y="6858"/>
                  </a:lnTo>
                  <a:close/>
                </a:path>
                <a:path w="17144" h="17144">
                  <a:moveTo>
                    <a:pt x="13478" y="7493"/>
                  </a:moveTo>
                  <a:lnTo>
                    <a:pt x="13224" y="7493"/>
                  </a:lnTo>
                  <a:lnTo>
                    <a:pt x="13465" y="7620"/>
                  </a:lnTo>
                  <a:lnTo>
                    <a:pt x="13592" y="7620"/>
                  </a:lnTo>
                  <a:lnTo>
                    <a:pt x="13478" y="7493"/>
                  </a:lnTo>
                  <a:close/>
                </a:path>
                <a:path w="17144" h="17144">
                  <a:moveTo>
                    <a:pt x="2708" y="7112"/>
                  </a:moveTo>
                  <a:lnTo>
                    <a:pt x="2480" y="7239"/>
                  </a:lnTo>
                  <a:lnTo>
                    <a:pt x="2416" y="7493"/>
                  </a:lnTo>
                  <a:lnTo>
                    <a:pt x="2708" y="7493"/>
                  </a:lnTo>
                  <a:lnTo>
                    <a:pt x="2734" y="7366"/>
                  </a:lnTo>
                  <a:lnTo>
                    <a:pt x="2594" y="7366"/>
                  </a:lnTo>
                  <a:lnTo>
                    <a:pt x="2708" y="7112"/>
                  </a:lnTo>
                  <a:close/>
                </a:path>
                <a:path w="17144" h="17144">
                  <a:moveTo>
                    <a:pt x="2797" y="7366"/>
                  </a:moveTo>
                  <a:lnTo>
                    <a:pt x="2734" y="7493"/>
                  </a:lnTo>
                  <a:lnTo>
                    <a:pt x="2797" y="7366"/>
                  </a:lnTo>
                  <a:close/>
                </a:path>
                <a:path w="17144" h="17144">
                  <a:moveTo>
                    <a:pt x="3457" y="7239"/>
                  </a:moveTo>
                  <a:lnTo>
                    <a:pt x="2962" y="7239"/>
                  </a:lnTo>
                  <a:lnTo>
                    <a:pt x="2936" y="7393"/>
                  </a:lnTo>
                  <a:lnTo>
                    <a:pt x="2797" y="7493"/>
                  </a:lnTo>
                  <a:lnTo>
                    <a:pt x="3051" y="7366"/>
                  </a:lnTo>
                  <a:lnTo>
                    <a:pt x="3445" y="7366"/>
                  </a:lnTo>
                  <a:lnTo>
                    <a:pt x="3457" y="7239"/>
                  </a:lnTo>
                  <a:close/>
                </a:path>
                <a:path w="17144" h="17144">
                  <a:moveTo>
                    <a:pt x="5426" y="6985"/>
                  </a:moveTo>
                  <a:lnTo>
                    <a:pt x="4448" y="6985"/>
                  </a:lnTo>
                  <a:lnTo>
                    <a:pt x="4448" y="7112"/>
                  </a:lnTo>
                  <a:lnTo>
                    <a:pt x="4131" y="7112"/>
                  </a:lnTo>
                  <a:lnTo>
                    <a:pt x="4105" y="7239"/>
                  </a:lnTo>
                  <a:lnTo>
                    <a:pt x="3927" y="7239"/>
                  </a:lnTo>
                  <a:lnTo>
                    <a:pt x="3935" y="7393"/>
                  </a:lnTo>
                  <a:lnTo>
                    <a:pt x="5007" y="7493"/>
                  </a:lnTo>
                  <a:lnTo>
                    <a:pt x="5134" y="7366"/>
                  </a:lnTo>
                  <a:lnTo>
                    <a:pt x="5007" y="7366"/>
                  </a:lnTo>
                  <a:lnTo>
                    <a:pt x="5426" y="6985"/>
                  </a:lnTo>
                  <a:close/>
                </a:path>
                <a:path w="17144" h="17144">
                  <a:moveTo>
                    <a:pt x="6366" y="7366"/>
                  </a:moveTo>
                  <a:lnTo>
                    <a:pt x="5134" y="7366"/>
                  </a:lnTo>
                  <a:lnTo>
                    <a:pt x="5299" y="7493"/>
                  </a:lnTo>
                  <a:lnTo>
                    <a:pt x="6601" y="7483"/>
                  </a:lnTo>
                  <a:lnTo>
                    <a:pt x="6366" y="7366"/>
                  </a:lnTo>
                  <a:close/>
                </a:path>
                <a:path w="17144" h="17144">
                  <a:moveTo>
                    <a:pt x="6601" y="7483"/>
                  </a:moveTo>
                  <a:close/>
                </a:path>
                <a:path w="17144" h="17144">
                  <a:moveTo>
                    <a:pt x="11662" y="7366"/>
                  </a:moveTo>
                  <a:lnTo>
                    <a:pt x="10430" y="7366"/>
                  </a:lnTo>
                  <a:lnTo>
                    <a:pt x="10735" y="7493"/>
                  </a:lnTo>
                  <a:lnTo>
                    <a:pt x="11852" y="7493"/>
                  </a:lnTo>
                  <a:lnTo>
                    <a:pt x="11662" y="7366"/>
                  </a:lnTo>
                  <a:close/>
                </a:path>
                <a:path w="17144" h="17144">
                  <a:moveTo>
                    <a:pt x="3267" y="6985"/>
                  </a:moveTo>
                  <a:lnTo>
                    <a:pt x="2949" y="7112"/>
                  </a:lnTo>
                  <a:lnTo>
                    <a:pt x="2797" y="7239"/>
                  </a:lnTo>
                  <a:lnTo>
                    <a:pt x="2683" y="7366"/>
                  </a:lnTo>
                  <a:lnTo>
                    <a:pt x="2911" y="7239"/>
                  </a:lnTo>
                  <a:lnTo>
                    <a:pt x="3610" y="7239"/>
                  </a:lnTo>
                  <a:lnTo>
                    <a:pt x="3292" y="7112"/>
                  </a:lnTo>
                  <a:lnTo>
                    <a:pt x="3267" y="6985"/>
                  </a:lnTo>
                  <a:close/>
                </a:path>
                <a:path w="17144" h="17144">
                  <a:moveTo>
                    <a:pt x="9007" y="6858"/>
                  </a:moveTo>
                  <a:lnTo>
                    <a:pt x="8677" y="6858"/>
                  </a:lnTo>
                  <a:lnTo>
                    <a:pt x="8830" y="6985"/>
                  </a:lnTo>
                  <a:lnTo>
                    <a:pt x="8334" y="7112"/>
                  </a:lnTo>
                  <a:lnTo>
                    <a:pt x="8106" y="7239"/>
                  </a:lnTo>
                  <a:lnTo>
                    <a:pt x="7648" y="7366"/>
                  </a:lnTo>
                  <a:lnTo>
                    <a:pt x="9528" y="7366"/>
                  </a:lnTo>
                  <a:lnTo>
                    <a:pt x="9630" y="7239"/>
                  </a:lnTo>
                  <a:lnTo>
                    <a:pt x="9439" y="7239"/>
                  </a:lnTo>
                  <a:lnTo>
                    <a:pt x="9007" y="6858"/>
                  </a:lnTo>
                  <a:close/>
                </a:path>
                <a:path w="17144" h="17144">
                  <a:moveTo>
                    <a:pt x="11420" y="7112"/>
                  </a:moveTo>
                  <a:lnTo>
                    <a:pt x="10201" y="7112"/>
                  </a:lnTo>
                  <a:lnTo>
                    <a:pt x="10277" y="7366"/>
                  </a:lnTo>
                  <a:lnTo>
                    <a:pt x="11624" y="7366"/>
                  </a:lnTo>
                  <a:lnTo>
                    <a:pt x="11420" y="7112"/>
                  </a:lnTo>
                  <a:close/>
                </a:path>
                <a:path w="17144" h="17144">
                  <a:moveTo>
                    <a:pt x="1718" y="7112"/>
                  </a:moveTo>
                  <a:lnTo>
                    <a:pt x="1387" y="7112"/>
                  </a:lnTo>
                  <a:lnTo>
                    <a:pt x="1718" y="7239"/>
                  </a:lnTo>
                  <a:lnTo>
                    <a:pt x="1718" y="7112"/>
                  </a:lnTo>
                  <a:close/>
                </a:path>
                <a:path w="17144" h="17144">
                  <a:moveTo>
                    <a:pt x="3991" y="7112"/>
                  </a:moveTo>
                  <a:lnTo>
                    <a:pt x="3800" y="7112"/>
                  </a:lnTo>
                  <a:lnTo>
                    <a:pt x="3610" y="7239"/>
                  </a:lnTo>
                  <a:lnTo>
                    <a:pt x="4016" y="7239"/>
                  </a:lnTo>
                  <a:lnTo>
                    <a:pt x="3991" y="7112"/>
                  </a:lnTo>
                  <a:close/>
                </a:path>
                <a:path w="17144" h="17144">
                  <a:moveTo>
                    <a:pt x="6544" y="6985"/>
                  </a:moveTo>
                  <a:lnTo>
                    <a:pt x="5426" y="6985"/>
                  </a:lnTo>
                  <a:lnTo>
                    <a:pt x="6251" y="7239"/>
                  </a:lnTo>
                  <a:lnTo>
                    <a:pt x="6645" y="7239"/>
                  </a:lnTo>
                  <a:lnTo>
                    <a:pt x="6683" y="7112"/>
                  </a:lnTo>
                  <a:lnTo>
                    <a:pt x="6544" y="6985"/>
                  </a:lnTo>
                  <a:close/>
                </a:path>
                <a:path w="17144" h="17144">
                  <a:moveTo>
                    <a:pt x="9877" y="6995"/>
                  </a:moveTo>
                  <a:lnTo>
                    <a:pt x="9439" y="7239"/>
                  </a:lnTo>
                  <a:lnTo>
                    <a:pt x="9706" y="7239"/>
                  </a:lnTo>
                  <a:lnTo>
                    <a:pt x="9877" y="6995"/>
                  </a:lnTo>
                  <a:close/>
                </a:path>
                <a:path w="17144" h="17144">
                  <a:moveTo>
                    <a:pt x="10976" y="6604"/>
                  </a:moveTo>
                  <a:lnTo>
                    <a:pt x="9807" y="6604"/>
                  </a:lnTo>
                  <a:lnTo>
                    <a:pt x="9782" y="6731"/>
                  </a:lnTo>
                  <a:lnTo>
                    <a:pt x="9896" y="6985"/>
                  </a:lnTo>
                  <a:lnTo>
                    <a:pt x="9973" y="7239"/>
                  </a:lnTo>
                  <a:lnTo>
                    <a:pt x="10112" y="7239"/>
                  </a:lnTo>
                  <a:lnTo>
                    <a:pt x="10074" y="6858"/>
                  </a:lnTo>
                  <a:lnTo>
                    <a:pt x="11116" y="6858"/>
                  </a:lnTo>
                  <a:lnTo>
                    <a:pt x="10976" y="6604"/>
                  </a:lnTo>
                  <a:close/>
                </a:path>
                <a:path w="17144" h="17144">
                  <a:moveTo>
                    <a:pt x="2784" y="6858"/>
                  </a:moveTo>
                  <a:lnTo>
                    <a:pt x="2657" y="7112"/>
                  </a:lnTo>
                  <a:lnTo>
                    <a:pt x="2949" y="7112"/>
                  </a:lnTo>
                  <a:lnTo>
                    <a:pt x="2821" y="6995"/>
                  </a:lnTo>
                  <a:lnTo>
                    <a:pt x="2784" y="6858"/>
                  </a:lnTo>
                  <a:close/>
                </a:path>
                <a:path w="17144" h="17144">
                  <a:moveTo>
                    <a:pt x="3927" y="6985"/>
                  </a:moveTo>
                  <a:lnTo>
                    <a:pt x="3800" y="7112"/>
                  </a:lnTo>
                  <a:lnTo>
                    <a:pt x="3927" y="6985"/>
                  </a:lnTo>
                  <a:close/>
                </a:path>
                <a:path w="17144" h="17144">
                  <a:moveTo>
                    <a:pt x="7987" y="6871"/>
                  </a:moveTo>
                  <a:lnTo>
                    <a:pt x="7407" y="6985"/>
                  </a:lnTo>
                  <a:lnTo>
                    <a:pt x="7140" y="6985"/>
                  </a:lnTo>
                  <a:lnTo>
                    <a:pt x="7267" y="7112"/>
                  </a:lnTo>
                  <a:lnTo>
                    <a:pt x="7788" y="7112"/>
                  </a:lnTo>
                  <a:lnTo>
                    <a:pt x="7939" y="6995"/>
                  </a:lnTo>
                  <a:close/>
                </a:path>
                <a:path w="17144" h="17144">
                  <a:moveTo>
                    <a:pt x="11116" y="6858"/>
                  </a:moveTo>
                  <a:lnTo>
                    <a:pt x="10138" y="6858"/>
                  </a:lnTo>
                  <a:lnTo>
                    <a:pt x="10176" y="6985"/>
                  </a:lnTo>
                  <a:lnTo>
                    <a:pt x="10163" y="7112"/>
                  </a:lnTo>
                  <a:lnTo>
                    <a:pt x="11293" y="7112"/>
                  </a:lnTo>
                  <a:lnTo>
                    <a:pt x="11165" y="6995"/>
                  </a:lnTo>
                  <a:lnTo>
                    <a:pt x="11116" y="6858"/>
                  </a:lnTo>
                  <a:close/>
                </a:path>
                <a:path w="17144" h="17144">
                  <a:moveTo>
                    <a:pt x="1629" y="6858"/>
                  </a:moveTo>
                  <a:lnTo>
                    <a:pt x="1438" y="6858"/>
                  </a:lnTo>
                  <a:lnTo>
                    <a:pt x="1489" y="6985"/>
                  </a:lnTo>
                  <a:lnTo>
                    <a:pt x="1629" y="6858"/>
                  </a:lnTo>
                  <a:close/>
                </a:path>
                <a:path w="17144" h="17144">
                  <a:moveTo>
                    <a:pt x="4512" y="6731"/>
                  </a:moveTo>
                  <a:lnTo>
                    <a:pt x="4448" y="6985"/>
                  </a:lnTo>
                  <a:lnTo>
                    <a:pt x="4512" y="6731"/>
                  </a:lnTo>
                  <a:close/>
                </a:path>
                <a:path w="17144" h="17144">
                  <a:moveTo>
                    <a:pt x="4626" y="6858"/>
                  </a:moveTo>
                  <a:lnTo>
                    <a:pt x="4575" y="6985"/>
                  </a:lnTo>
                  <a:lnTo>
                    <a:pt x="4626" y="6858"/>
                  </a:lnTo>
                  <a:close/>
                </a:path>
                <a:path w="17144" h="17144">
                  <a:moveTo>
                    <a:pt x="5743" y="6858"/>
                  </a:moveTo>
                  <a:lnTo>
                    <a:pt x="4766" y="6858"/>
                  </a:lnTo>
                  <a:lnTo>
                    <a:pt x="4715" y="6985"/>
                  </a:lnTo>
                  <a:lnTo>
                    <a:pt x="5731" y="6985"/>
                  </a:lnTo>
                  <a:lnTo>
                    <a:pt x="5743" y="6858"/>
                  </a:lnTo>
                  <a:close/>
                </a:path>
                <a:path w="17144" h="17144">
                  <a:moveTo>
                    <a:pt x="5909" y="6858"/>
                  </a:moveTo>
                  <a:lnTo>
                    <a:pt x="5743" y="6858"/>
                  </a:lnTo>
                  <a:lnTo>
                    <a:pt x="5769" y="6985"/>
                  </a:lnTo>
                  <a:lnTo>
                    <a:pt x="5909" y="6858"/>
                  </a:lnTo>
                  <a:close/>
                </a:path>
                <a:path w="17144" h="17144">
                  <a:moveTo>
                    <a:pt x="8677" y="6858"/>
                  </a:moveTo>
                  <a:lnTo>
                    <a:pt x="8449" y="6871"/>
                  </a:lnTo>
                  <a:lnTo>
                    <a:pt x="8017" y="6985"/>
                  </a:lnTo>
                  <a:lnTo>
                    <a:pt x="8677" y="6858"/>
                  </a:lnTo>
                  <a:close/>
                </a:path>
                <a:path w="17144" h="17144">
                  <a:moveTo>
                    <a:pt x="9744" y="6731"/>
                  </a:moveTo>
                  <a:lnTo>
                    <a:pt x="9566" y="6731"/>
                  </a:lnTo>
                  <a:lnTo>
                    <a:pt x="9693" y="6858"/>
                  </a:lnTo>
                  <a:lnTo>
                    <a:pt x="9744" y="6731"/>
                  </a:lnTo>
                  <a:close/>
                </a:path>
                <a:path w="17144" h="17144">
                  <a:moveTo>
                    <a:pt x="12017" y="5969"/>
                  </a:moveTo>
                  <a:lnTo>
                    <a:pt x="11801" y="5969"/>
                  </a:lnTo>
                  <a:lnTo>
                    <a:pt x="12529" y="6858"/>
                  </a:lnTo>
                  <a:lnTo>
                    <a:pt x="12474" y="6477"/>
                  </a:lnTo>
                  <a:lnTo>
                    <a:pt x="12182" y="6096"/>
                  </a:lnTo>
                  <a:lnTo>
                    <a:pt x="12055" y="6096"/>
                  </a:lnTo>
                  <a:lnTo>
                    <a:pt x="12017" y="5969"/>
                  </a:lnTo>
                  <a:close/>
                </a:path>
                <a:path w="17144" h="17144">
                  <a:moveTo>
                    <a:pt x="6937" y="6604"/>
                  </a:moveTo>
                  <a:lnTo>
                    <a:pt x="6378" y="6604"/>
                  </a:lnTo>
                  <a:lnTo>
                    <a:pt x="6505" y="6731"/>
                  </a:lnTo>
                  <a:lnTo>
                    <a:pt x="6963" y="6731"/>
                  </a:lnTo>
                  <a:lnTo>
                    <a:pt x="6937" y="6604"/>
                  </a:lnTo>
                  <a:close/>
                </a:path>
                <a:path w="17144" h="17144">
                  <a:moveTo>
                    <a:pt x="8309" y="6604"/>
                  </a:moveTo>
                  <a:lnTo>
                    <a:pt x="7013" y="6604"/>
                  </a:lnTo>
                  <a:lnTo>
                    <a:pt x="7356" y="6731"/>
                  </a:lnTo>
                  <a:lnTo>
                    <a:pt x="7725" y="6731"/>
                  </a:lnTo>
                  <a:lnTo>
                    <a:pt x="8309" y="6604"/>
                  </a:lnTo>
                  <a:close/>
                </a:path>
                <a:path w="17144" h="17144">
                  <a:moveTo>
                    <a:pt x="10900" y="6477"/>
                  </a:moveTo>
                  <a:lnTo>
                    <a:pt x="9807" y="6477"/>
                  </a:lnTo>
                  <a:lnTo>
                    <a:pt x="9820" y="6604"/>
                  </a:lnTo>
                  <a:lnTo>
                    <a:pt x="10989" y="6604"/>
                  </a:lnTo>
                  <a:lnTo>
                    <a:pt x="10900" y="6477"/>
                  </a:lnTo>
                  <a:close/>
                </a:path>
                <a:path w="17144" h="17144">
                  <a:moveTo>
                    <a:pt x="8525" y="6350"/>
                  </a:moveTo>
                  <a:lnTo>
                    <a:pt x="7674" y="6350"/>
                  </a:lnTo>
                  <a:lnTo>
                    <a:pt x="6937" y="6477"/>
                  </a:lnTo>
                  <a:lnTo>
                    <a:pt x="9020" y="6477"/>
                  </a:lnTo>
                  <a:lnTo>
                    <a:pt x="8525" y="6350"/>
                  </a:lnTo>
                  <a:close/>
                </a:path>
                <a:path w="17144" h="17144">
                  <a:moveTo>
                    <a:pt x="9604" y="6096"/>
                  </a:moveTo>
                  <a:lnTo>
                    <a:pt x="9541" y="6223"/>
                  </a:lnTo>
                  <a:lnTo>
                    <a:pt x="9759" y="6337"/>
                  </a:lnTo>
                  <a:lnTo>
                    <a:pt x="9757" y="6477"/>
                  </a:lnTo>
                  <a:lnTo>
                    <a:pt x="10747" y="6477"/>
                  </a:lnTo>
                  <a:lnTo>
                    <a:pt x="10557" y="6350"/>
                  </a:lnTo>
                  <a:lnTo>
                    <a:pt x="9706" y="6223"/>
                  </a:lnTo>
                  <a:lnTo>
                    <a:pt x="9604" y="6096"/>
                  </a:lnTo>
                  <a:close/>
                </a:path>
                <a:path w="17144" h="17144">
                  <a:moveTo>
                    <a:pt x="7635" y="6337"/>
                  </a:moveTo>
                  <a:close/>
                </a:path>
                <a:path w="17144" h="17144">
                  <a:moveTo>
                    <a:pt x="7534" y="6096"/>
                  </a:moveTo>
                  <a:lnTo>
                    <a:pt x="7394" y="6223"/>
                  </a:lnTo>
                  <a:lnTo>
                    <a:pt x="7267" y="6223"/>
                  </a:lnTo>
                  <a:lnTo>
                    <a:pt x="7635" y="6337"/>
                  </a:lnTo>
                  <a:lnTo>
                    <a:pt x="7394" y="6223"/>
                  </a:lnTo>
                  <a:lnTo>
                    <a:pt x="7293" y="6096"/>
                  </a:lnTo>
                  <a:lnTo>
                    <a:pt x="7534" y="6096"/>
                  </a:lnTo>
                  <a:close/>
                </a:path>
                <a:path w="17144" h="17144">
                  <a:moveTo>
                    <a:pt x="10404" y="6096"/>
                  </a:moveTo>
                  <a:lnTo>
                    <a:pt x="9757" y="6096"/>
                  </a:lnTo>
                  <a:lnTo>
                    <a:pt x="9769" y="6223"/>
                  </a:lnTo>
                  <a:lnTo>
                    <a:pt x="10442" y="6223"/>
                  </a:lnTo>
                  <a:lnTo>
                    <a:pt x="10404" y="6096"/>
                  </a:lnTo>
                  <a:close/>
                </a:path>
                <a:path w="17144" h="17144">
                  <a:moveTo>
                    <a:pt x="1845" y="5969"/>
                  </a:moveTo>
                  <a:lnTo>
                    <a:pt x="1756" y="6096"/>
                  </a:lnTo>
                  <a:lnTo>
                    <a:pt x="1845" y="5969"/>
                  </a:lnTo>
                  <a:close/>
                </a:path>
                <a:path w="17144" h="17144">
                  <a:moveTo>
                    <a:pt x="8969" y="5588"/>
                  </a:moveTo>
                  <a:lnTo>
                    <a:pt x="6569" y="5588"/>
                  </a:lnTo>
                  <a:lnTo>
                    <a:pt x="6417" y="5715"/>
                  </a:lnTo>
                  <a:lnTo>
                    <a:pt x="6213" y="5842"/>
                  </a:lnTo>
                  <a:lnTo>
                    <a:pt x="5972" y="6096"/>
                  </a:lnTo>
                  <a:lnTo>
                    <a:pt x="7071" y="6096"/>
                  </a:lnTo>
                  <a:lnTo>
                    <a:pt x="7115" y="5715"/>
                  </a:lnTo>
                  <a:lnTo>
                    <a:pt x="9287" y="5715"/>
                  </a:lnTo>
                  <a:lnTo>
                    <a:pt x="8969" y="5588"/>
                  </a:lnTo>
                  <a:close/>
                </a:path>
                <a:path w="17144" h="17144">
                  <a:moveTo>
                    <a:pt x="10239" y="5715"/>
                  </a:moveTo>
                  <a:lnTo>
                    <a:pt x="9896" y="5715"/>
                  </a:lnTo>
                  <a:lnTo>
                    <a:pt x="9604" y="5842"/>
                  </a:lnTo>
                  <a:lnTo>
                    <a:pt x="9807" y="5842"/>
                  </a:lnTo>
                  <a:lnTo>
                    <a:pt x="9871" y="6096"/>
                  </a:lnTo>
                  <a:lnTo>
                    <a:pt x="10417" y="6096"/>
                  </a:lnTo>
                  <a:lnTo>
                    <a:pt x="10303" y="5969"/>
                  </a:lnTo>
                  <a:lnTo>
                    <a:pt x="10239" y="5715"/>
                  </a:lnTo>
                  <a:close/>
                </a:path>
                <a:path w="17144" h="17144">
                  <a:moveTo>
                    <a:pt x="12093" y="5969"/>
                  </a:moveTo>
                  <a:lnTo>
                    <a:pt x="12055" y="6096"/>
                  </a:lnTo>
                  <a:lnTo>
                    <a:pt x="12182" y="6096"/>
                  </a:lnTo>
                  <a:lnTo>
                    <a:pt x="12093" y="5969"/>
                  </a:lnTo>
                  <a:close/>
                </a:path>
                <a:path w="17144" h="17144">
                  <a:moveTo>
                    <a:pt x="8677" y="5715"/>
                  </a:moveTo>
                  <a:lnTo>
                    <a:pt x="7255" y="5715"/>
                  </a:lnTo>
                  <a:lnTo>
                    <a:pt x="7445" y="5842"/>
                  </a:lnTo>
                  <a:lnTo>
                    <a:pt x="7737" y="5969"/>
                  </a:lnTo>
                  <a:lnTo>
                    <a:pt x="7890" y="5842"/>
                  </a:lnTo>
                  <a:lnTo>
                    <a:pt x="8410" y="5842"/>
                  </a:lnTo>
                  <a:lnTo>
                    <a:pt x="8677" y="5715"/>
                  </a:lnTo>
                  <a:close/>
                </a:path>
                <a:path w="17144" h="17144">
                  <a:moveTo>
                    <a:pt x="9807" y="5842"/>
                  </a:moveTo>
                  <a:lnTo>
                    <a:pt x="9020" y="5842"/>
                  </a:lnTo>
                  <a:lnTo>
                    <a:pt x="9045" y="5969"/>
                  </a:lnTo>
                  <a:lnTo>
                    <a:pt x="9630" y="5969"/>
                  </a:lnTo>
                  <a:lnTo>
                    <a:pt x="9807" y="5842"/>
                  </a:lnTo>
                  <a:close/>
                </a:path>
                <a:path w="17144" h="17144">
                  <a:moveTo>
                    <a:pt x="10900" y="3937"/>
                  </a:moveTo>
                  <a:lnTo>
                    <a:pt x="9934" y="3937"/>
                  </a:lnTo>
                  <a:lnTo>
                    <a:pt x="10430" y="4191"/>
                  </a:lnTo>
                  <a:lnTo>
                    <a:pt x="10646" y="4445"/>
                  </a:lnTo>
                  <a:lnTo>
                    <a:pt x="10773" y="4699"/>
                  </a:lnTo>
                  <a:lnTo>
                    <a:pt x="10849" y="4953"/>
                  </a:lnTo>
                  <a:lnTo>
                    <a:pt x="11624" y="5842"/>
                  </a:lnTo>
                  <a:lnTo>
                    <a:pt x="11700" y="5969"/>
                  </a:lnTo>
                  <a:lnTo>
                    <a:pt x="11928" y="5969"/>
                  </a:lnTo>
                  <a:lnTo>
                    <a:pt x="11827" y="5842"/>
                  </a:lnTo>
                  <a:lnTo>
                    <a:pt x="11738" y="5588"/>
                  </a:lnTo>
                  <a:lnTo>
                    <a:pt x="11471" y="5334"/>
                  </a:lnTo>
                  <a:lnTo>
                    <a:pt x="10976" y="4826"/>
                  </a:lnTo>
                  <a:lnTo>
                    <a:pt x="10900" y="3937"/>
                  </a:lnTo>
                  <a:close/>
                </a:path>
                <a:path w="17144" h="17144">
                  <a:moveTo>
                    <a:pt x="9287" y="5715"/>
                  </a:moveTo>
                  <a:lnTo>
                    <a:pt x="8677" y="5715"/>
                  </a:lnTo>
                  <a:lnTo>
                    <a:pt x="8804" y="5842"/>
                  </a:lnTo>
                  <a:lnTo>
                    <a:pt x="9604" y="5842"/>
                  </a:lnTo>
                  <a:lnTo>
                    <a:pt x="9287" y="5715"/>
                  </a:lnTo>
                  <a:close/>
                </a:path>
                <a:path w="17144" h="17144">
                  <a:moveTo>
                    <a:pt x="10252" y="5207"/>
                  </a:moveTo>
                  <a:lnTo>
                    <a:pt x="10125" y="5207"/>
                  </a:lnTo>
                  <a:lnTo>
                    <a:pt x="9934" y="5715"/>
                  </a:lnTo>
                  <a:lnTo>
                    <a:pt x="10265" y="5715"/>
                  </a:lnTo>
                  <a:lnTo>
                    <a:pt x="10252" y="5207"/>
                  </a:lnTo>
                  <a:close/>
                </a:path>
                <a:path w="17144" h="17144">
                  <a:moveTo>
                    <a:pt x="2645" y="5461"/>
                  </a:moveTo>
                  <a:lnTo>
                    <a:pt x="2276" y="5461"/>
                  </a:lnTo>
                  <a:lnTo>
                    <a:pt x="2607" y="5588"/>
                  </a:lnTo>
                  <a:lnTo>
                    <a:pt x="2645" y="5461"/>
                  </a:lnTo>
                  <a:close/>
                </a:path>
                <a:path w="17144" h="17144">
                  <a:moveTo>
                    <a:pt x="5705" y="5334"/>
                  </a:moveTo>
                  <a:lnTo>
                    <a:pt x="5718" y="5588"/>
                  </a:lnTo>
                  <a:lnTo>
                    <a:pt x="5705" y="5334"/>
                  </a:lnTo>
                  <a:close/>
                </a:path>
                <a:path w="17144" h="17144">
                  <a:moveTo>
                    <a:pt x="7864" y="5461"/>
                  </a:moveTo>
                  <a:lnTo>
                    <a:pt x="6734" y="5461"/>
                  </a:lnTo>
                  <a:lnTo>
                    <a:pt x="6607" y="5588"/>
                  </a:lnTo>
                  <a:lnTo>
                    <a:pt x="8042" y="5588"/>
                  </a:lnTo>
                  <a:lnTo>
                    <a:pt x="7864" y="5461"/>
                  </a:lnTo>
                  <a:close/>
                </a:path>
                <a:path w="17144" h="17144">
                  <a:moveTo>
                    <a:pt x="8461" y="5461"/>
                  </a:moveTo>
                  <a:lnTo>
                    <a:pt x="8296" y="5461"/>
                  </a:lnTo>
                  <a:lnTo>
                    <a:pt x="8233" y="5588"/>
                  </a:lnTo>
                  <a:lnTo>
                    <a:pt x="8550" y="5588"/>
                  </a:lnTo>
                  <a:lnTo>
                    <a:pt x="8461" y="5461"/>
                  </a:lnTo>
                  <a:close/>
                </a:path>
                <a:path w="17144" h="17144">
                  <a:moveTo>
                    <a:pt x="15726" y="5461"/>
                  </a:moveTo>
                  <a:lnTo>
                    <a:pt x="15688" y="5588"/>
                  </a:lnTo>
                  <a:lnTo>
                    <a:pt x="15726" y="5461"/>
                  </a:lnTo>
                  <a:close/>
                </a:path>
                <a:path w="17144" h="17144">
                  <a:moveTo>
                    <a:pt x="2467" y="5334"/>
                  </a:moveTo>
                  <a:lnTo>
                    <a:pt x="2289" y="5461"/>
                  </a:lnTo>
                  <a:lnTo>
                    <a:pt x="2594" y="5461"/>
                  </a:lnTo>
                  <a:lnTo>
                    <a:pt x="2467" y="5334"/>
                  </a:lnTo>
                  <a:close/>
                </a:path>
                <a:path w="17144" h="17144">
                  <a:moveTo>
                    <a:pt x="7344" y="4572"/>
                  </a:moveTo>
                  <a:lnTo>
                    <a:pt x="7115" y="4572"/>
                  </a:lnTo>
                  <a:lnTo>
                    <a:pt x="7140" y="4953"/>
                  </a:lnTo>
                  <a:lnTo>
                    <a:pt x="7039" y="5207"/>
                  </a:lnTo>
                  <a:lnTo>
                    <a:pt x="6886" y="5461"/>
                  </a:lnTo>
                  <a:lnTo>
                    <a:pt x="7394" y="5461"/>
                  </a:lnTo>
                  <a:lnTo>
                    <a:pt x="7306" y="5334"/>
                  </a:lnTo>
                  <a:lnTo>
                    <a:pt x="7344" y="4572"/>
                  </a:lnTo>
                  <a:close/>
                </a:path>
                <a:path w="17144" h="17144">
                  <a:moveTo>
                    <a:pt x="2886" y="5080"/>
                  </a:moveTo>
                  <a:lnTo>
                    <a:pt x="2162" y="5080"/>
                  </a:lnTo>
                  <a:lnTo>
                    <a:pt x="2543" y="5207"/>
                  </a:lnTo>
                  <a:lnTo>
                    <a:pt x="2899" y="5207"/>
                  </a:lnTo>
                  <a:lnTo>
                    <a:pt x="2886" y="5080"/>
                  </a:lnTo>
                  <a:close/>
                </a:path>
                <a:path w="17144" h="17144">
                  <a:moveTo>
                    <a:pt x="7267" y="4445"/>
                  </a:moveTo>
                  <a:lnTo>
                    <a:pt x="7242" y="4572"/>
                  </a:lnTo>
                  <a:lnTo>
                    <a:pt x="7267" y="4445"/>
                  </a:lnTo>
                  <a:close/>
                </a:path>
                <a:path w="17144" h="17144">
                  <a:moveTo>
                    <a:pt x="10595" y="2794"/>
                  </a:moveTo>
                  <a:lnTo>
                    <a:pt x="10150" y="2794"/>
                  </a:lnTo>
                  <a:lnTo>
                    <a:pt x="10068" y="3302"/>
                  </a:lnTo>
                  <a:lnTo>
                    <a:pt x="9909" y="3683"/>
                  </a:lnTo>
                  <a:lnTo>
                    <a:pt x="9757" y="3810"/>
                  </a:lnTo>
                  <a:lnTo>
                    <a:pt x="9338" y="3937"/>
                  </a:lnTo>
                  <a:lnTo>
                    <a:pt x="9274" y="4064"/>
                  </a:lnTo>
                  <a:lnTo>
                    <a:pt x="8537" y="4064"/>
                  </a:lnTo>
                  <a:lnTo>
                    <a:pt x="8791" y="4191"/>
                  </a:lnTo>
                  <a:lnTo>
                    <a:pt x="8677" y="4318"/>
                  </a:lnTo>
                  <a:lnTo>
                    <a:pt x="9211" y="4318"/>
                  </a:lnTo>
                  <a:lnTo>
                    <a:pt x="9693" y="3937"/>
                  </a:lnTo>
                  <a:lnTo>
                    <a:pt x="10747" y="3937"/>
                  </a:lnTo>
                  <a:lnTo>
                    <a:pt x="10862" y="3810"/>
                  </a:lnTo>
                  <a:lnTo>
                    <a:pt x="10798" y="3683"/>
                  </a:lnTo>
                  <a:lnTo>
                    <a:pt x="10785" y="3556"/>
                  </a:lnTo>
                  <a:lnTo>
                    <a:pt x="10595" y="2794"/>
                  </a:lnTo>
                  <a:close/>
                </a:path>
                <a:path w="17144" h="17144">
                  <a:moveTo>
                    <a:pt x="16408" y="4064"/>
                  </a:moveTo>
                  <a:lnTo>
                    <a:pt x="15027" y="4064"/>
                  </a:lnTo>
                  <a:lnTo>
                    <a:pt x="15027" y="4191"/>
                  </a:lnTo>
                  <a:lnTo>
                    <a:pt x="16516" y="4191"/>
                  </a:lnTo>
                  <a:lnTo>
                    <a:pt x="16408" y="4064"/>
                  </a:lnTo>
                  <a:close/>
                </a:path>
                <a:path w="17144" h="17144">
                  <a:moveTo>
                    <a:pt x="3927" y="3937"/>
                  </a:moveTo>
                  <a:lnTo>
                    <a:pt x="3127" y="3937"/>
                  </a:lnTo>
                  <a:lnTo>
                    <a:pt x="3661" y="4064"/>
                  </a:lnTo>
                  <a:lnTo>
                    <a:pt x="3991" y="4064"/>
                  </a:lnTo>
                  <a:lnTo>
                    <a:pt x="3927" y="3937"/>
                  </a:lnTo>
                  <a:close/>
                </a:path>
                <a:path w="17144" h="17144">
                  <a:moveTo>
                    <a:pt x="8880" y="3937"/>
                  </a:moveTo>
                  <a:lnTo>
                    <a:pt x="8398" y="3937"/>
                  </a:lnTo>
                  <a:lnTo>
                    <a:pt x="8449" y="4064"/>
                  </a:lnTo>
                  <a:lnTo>
                    <a:pt x="9096" y="4064"/>
                  </a:lnTo>
                  <a:lnTo>
                    <a:pt x="8880" y="3937"/>
                  </a:lnTo>
                  <a:close/>
                </a:path>
                <a:path w="17144" h="17144">
                  <a:moveTo>
                    <a:pt x="4600" y="3556"/>
                  </a:moveTo>
                  <a:lnTo>
                    <a:pt x="4054" y="3556"/>
                  </a:lnTo>
                  <a:lnTo>
                    <a:pt x="4067" y="3683"/>
                  </a:lnTo>
                  <a:lnTo>
                    <a:pt x="4575" y="3683"/>
                  </a:lnTo>
                  <a:lnTo>
                    <a:pt x="4600" y="3556"/>
                  </a:lnTo>
                  <a:close/>
                </a:path>
                <a:path w="17144" h="17144">
                  <a:moveTo>
                    <a:pt x="5134" y="3429"/>
                  </a:moveTo>
                  <a:lnTo>
                    <a:pt x="4321" y="3429"/>
                  </a:lnTo>
                  <a:lnTo>
                    <a:pt x="4943" y="3556"/>
                  </a:lnTo>
                  <a:lnTo>
                    <a:pt x="5108" y="3556"/>
                  </a:lnTo>
                  <a:lnTo>
                    <a:pt x="5134" y="3429"/>
                  </a:lnTo>
                  <a:close/>
                </a:path>
                <a:path w="17144" h="17144">
                  <a:moveTo>
                    <a:pt x="6607" y="3429"/>
                  </a:moveTo>
                  <a:lnTo>
                    <a:pt x="5693" y="3429"/>
                  </a:lnTo>
                  <a:lnTo>
                    <a:pt x="6061" y="3556"/>
                  </a:lnTo>
                  <a:lnTo>
                    <a:pt x="6582" y="3556"/>
                  </a:lnTo>
                  <a:lnTo>
                    <a:pt x="6607" y="3429"/>
                  </a:lnTo>
                  <a:close/>
                </a:path>
                <a:path w="17144" h="17144">
                  <a:moveTo>
                    <a:pt x="14905" y="2286"/>
                  </a:moveTo>
                  <a:lnTo>
                    <a:pt x="13186" y="2286"/>
                  </a:lnTo>
                  <a:lnTo>
                    <a:pt x="13478" y="2667"/>
                  </a:lnTo>
                  <a:lnTo>
                    <a:pt x="13478" y="2794"/>
                  </a:lnTo>
                  <a:lnTo>
                    <a:pt x="13681" y="3048"/>
                  </a:lnTo>
                  <a:lnTo>
                    <a:pt x="13922" y="3048"/>
                  </a:lnTo>
                  <a:lnTo>
                    <a:pt x="13922" y="3175"/>
                  </a:lnTo>
                  <a:lnTo>
                    <a:pt x="14049" y="3302"/>
                  </a:lnTo>
                  <a:lnTo>
                    <a:pt x="14291" y="3175"/>
                  </a:lnTo>
                  <a:lnTo>
                    <a:pt x="15657" y="3175"/>
                  </a:lnTo>
                  <a:lnTo>
                    <a:pt x="14905" y="2286"/>
                  </a:lnTo>
                  <a:close/>
                </a:path>
                <a:path w="17144" h="17144">
                  <a:moveTo>
                    <a:pt x="6569" y="3048"/>
                  </a:moveTo>
                  <a:lnTo>
                    <a:pt x="5413" y="3048"/>
                  </a:lnTo>
                  <a:lnTo>
                    <a:pt x="6137" y="3175"/>
                  </a:lnTo>
                  <a:lnTo>
                    <a:pt x="6582" y="3175"/>
                  </a:lnTo>
                  <a:lnTo>
                    <a:pt x="6569" y="3048"/>
                  </a:lnTo>
                  <a:close/>
                </a:path>
                <a:path w="17144" h="17144">
                  <a:moveTo>
                    <a:pt x="6378" y="2794"/>
                  </a:moveTo>
                  <a:lnTo>
                    <a:pt x="5578" y="2794"/>
                  </a:lnTo>
                  <a:lnTo>
                    <a:pt x="6112" y="2921"/>
                  </a:lnTo>
                  <a:lnTo>
                    <a:pt x="6264" y="2921"/>
                  </a:lnTo>
                  <a:lnTo>
                    <a:pt x="6378" y="2794"/>
                  </a:lnTo>
                  <a:close/>
                </a:path>
                <a:path w="17144" h="17144">
                  <a:moveTo>
                    <a:pt x="5214" y="2667"/>
                  </a:moveTo>
                  <a:lnTo>
                    <a:pt x="4829" y="2667"/>
                  </a:lnTo>
                  <a:lnTo>
                    <a:pt x="5020" y="2794"/>
                  </a:lnTo>
                  <a:lnTo>
                    <a:pt x="5743" y="2794"/>
                  </a:lnTo>
                  <a:lnTo>
                    <a:pt x="5214" y="2667"/>
                  </a:lnTo>
                  <a:close/>
                </a:path>
                <a:path w="17144" h="17144">
                  <a:moveTo>
                    <a:pt x="5972" y="2667"/>
                  </a:moveTo>
                  <a:lnTo>
                    <a:pt x="5743" y="2794"/>
                  </a:lnTo>
                  <a:lnTo>
                    <a:pt x="6074" y="2794"/>
                  </a:lnTo>
                  <a:lnTo>
                    <a:pt x="5972" y="2667"/>
                  </a:lnTo>
                  <a:close/>
                </a:path>
                <a:path w="17144" h="17144">
                  <a:moveTo>
                    <a:pt x="10188" y="2667"/>
                  </a:moveTo>
                  <a:lnTo>
                    <a:pt x="10150" y="2794"/>
                  </a:lnTo>
                  <a:lnTo>
                    <a:pt x="10188" y="2667"/>
                  </a:lnTo>
                  <a:close/>
                </a:path>
                <a:path w="17144" h="17144">
                  <a:moveTo>
                    <a:pt x="10785" y="1905"/>
                  </a:moveTo>
                  <a:lnTo>
                    <a:pt x="10354" y="1905"/>
                  </a:lnTo>
                  <a:lnTo>
                    <a:pt x="10290" y="2540"/>
                  </a:lnTo>
                  <a:lnTo>
                    <a:pt x="10188" y="2794"/>
                  </a:lnTo>
                  <a:lnTo>
                    <a:pt x="10531" y="2794"/>
                  </a:lnTo>
                  <a:lnTo>
                    <a:pt x="10569" y="2667"/>
                  </a:lnTo>
                  <a:lnTo>
                    <a:pt x="10569" y="2413"/>
                  </a:lnTo>
                  <a:lnTo>
                    <a:pt x="10646" y="2032"/>
                  </a:lnTo>
                  <a:lnTo>
                    <a:pt x="10785" y="2032"/>
                  </a:lnTo>
                  <a:lnTo>
                    <a:pt x="10785" y="1905"/>
                  </a:lnTo>
                  <a:close/>
                </a:path>
                <a:path w="17144" h="17144">
                  <a:moveTo>
                    <a:pt x="5680" y="2413"/>
                  </a:moveTo>
                  <a:lnTo>
                    <a:pt x="4626" y="2413"/>
                  </a:lnTo>
                  <a:lnTo>
                    <a:pt x="5299" y="2540"/>
                  </a:lnTo>
                  <a:lnTo>
                    <a:pt x="6023" y="2540"/>
                  </a:lnTo>
                  <a:lnTo>
                    <a:pt x="5680" y="2413"/>
                  </a:lnTo>
                  <a:close/>
                </a:path>
                <a:path w="17144" h="17144">
                  <a:moveTo>
                    <a:pt x="14154" y="1397"/>
                  </a:moveTo>
                  <a:lnTo>
                    <a:pt x="11027" y="1397"/>
                  </a:lnTo>
                  <a:lnTo>
                    <a:pt x="11141" y="1524"/>
                  </a:lnTo>
                  <a:lnTo>
                    <a:pt x="11420" y="1524"/>
                  </a:lnTo>
                  <a:lnTo>
                    <a:pt x="11420" y="1651"/>
                  </a:lnTo>
                  <a:lnTo>
                    <a:pt x="11890" y="1778"/>
                  </a:lnTo>
                  <a:lnTo>
                    <a:pt x="11928" y="1905"/>
                  </a:lnTo>
                  <a:lnTo>
                    <a:pt x="12093" y="2032"/>
                  </a:lnTo>
                  <a:lnTo>
                    <a:pt x="12919" y="2032"/>
                  </a:lnTo>
                  <a:lnTo>
                    <a:pt x="12957" y="2159"/>
                  </a:lnTo>
                  <a:lnTo>
                    <a:pt x="12970" y="2413"/>
                  </a:lnTo>
                  <a:lnTo>
                    <a:pt x="13186" y="2286"/>
                  </a:lnTo>
                  <a:lnTo>
                    <a:pt x="14905" y="2286"/>
                  </a:lnTo>
                  <a:lnTo>
                    <a:pt x="14583" y="1905"/>
                  </a:lnTo>
                  <a:lnTo>
                    <a:pt x="12106" y="1905"/>
                  </a:lnTo>
                  <a:lnTo>
                    <a:pt x="12119" y="1778"/>
                  </a:lnTo>
                  <a:lnTo>
                    <a:pt x="14476" y="1778"/>
                  </a:lnTo>
                  <a:lnTo>
                    <a:pt x="14154" y="1397"/>
                  </a:lnTo>
                  <a:close/>
                </a:path>
                <a:path w="17144" h="17144">
                  <a:moveTo>
                    <a:pt x="10023" y="1651"/>
                  </a:moveTo>
                  <a:lnTo>
                    <a:pt x="9757" y="1651"/>
                  </a:lnTo>
                  <a:lnTo>
                    <a:pt x="9731" y="1778"/>
                  </a:lnTo>
                  <a:lnTo>
                    <a:pt x="9414" y="1905"/>
                  </a:lnTo>
                  <a:lnTo>
                    <a:pt x="9871" y="1905"/>
                  </a:lnTo>
                  <a:lnTo>
                    <a:pt x="9998" y="1778"/>
                  </a:lnTo>
                  <a:lnTo>
                    <a:pt x="10023" y="1651"/>
                  </a:lnTo>
                  <a:close/>
                </a:path>
                <a:path w="17144" h="17144">
                  <a:moveTo>
                    <a:pt x="10671" y="1778"/>
                  </a:moveTo>
                  <a:lnTo>
                    <a:pt x="10506" y="1778"/>
                  </a:lnTo>
                  <a:lnTo>
                    <a:pt x="10493" y="1905"/>
                  </a:lnTo>
                  <a:lnTo>
                    <a:pt x="10658" y="1905"/>
                  </a:lnTo>
                  <a:lnTo>
                    <a:pt x="10671" y="1778"/>
                  </a:lnTo>
                  <a:close/>
                </a:path>
                <a:path w="17144" h="17144">
                  <a:moveTo>
                    <a:pt x="14476" y="1778"/>
                  </a:moveTo>
                  <a:lnTo>
                    <a:pt x="12119" y="1778"/>
                  </a:lnTo>
                  <a:lnTo>
                    <a:pt x="12360" y="1905"/>
                  </a:lnTo>
                  <a:lnTo>
                    <a:pt x="14583" y="1905"/>
                  </a:lnTo>
                  <a:lnTo>
                    <a:pt x="14476" y="1778"/>
                  </a:lnTo>
                  <a:close/>
                </a:path>
                <a:path w="17144" h="17144">
                  <a:moveTo>
                    <a:pt x="10950" y="1651"/>
                  </a:moveTo>
                  <a:lnTo>
                    <a:pt x="10354" y="1651"/>
                  </a:lnTo>
                  <a:lnTo>
                    <a:pt x="10341" y="1778"/>
                  </a:lnTo>
                  <a:lnTo>
                    <a:pt x="10862" y="1778"/>
                  </a:lnTo>
                  <a:lnTo>
                    <a:pt x="10950" y="1651"/>
                  </a:lnTo>
                  <a:close/>
                </a:path>
                <a:path w="17144" h="17144">
                  <a:moveTo>
                    <a:pt x="6747" y="1524"/>
                  </a:moveTo>
                  <a:lnTo>
                    <a:pt x="6366" y="1524"/>
                  </a:lnTo>
                  <a:lnTo>
                    <a:pt x="6734" y="1651"/>
                  </a:lnTo>
                  <a:lnTo>
                    <a:pt x="6747" y="1524"/>
                  </a:lnTo>
                  <a:close/>
                </a:path>
                <a:path w="17144" h="17144">
                  <a:moveTo>
                    <a:pt x="9807" y="1524"/>
                  </a:moveTo>
                  <a:lnTo>
                    <a:pt x="9757" y="1651"/>
                  </a:lnTo>
                  <a:lnTo>
                    <a:pt x="9807" y="1524"/>
                  </a:lnTo>
                  <a:close/>
                </a:path>
                <a:path w="17144" h="17144">
                  <a:moveTo>
                    <a:pt x="10239" y="1524"/>
                  </a:moveTo>
                  <a:lnTo>
                    <a:pt x="9871" y="1524"/>
                  </a:lnTo>
                  <a:lnTo>
                    <a:pt x="9807" y="1651"/>
                  </a:lnTo>
                  <a:lnTo>
                    <a:pt x="10150" y="1651"/>
                  </a:lnTo>
                  <a:lnTo>
                    <a:pt x="10239" y="1524"/>
                  </a:lnTo>
                  <a:close/>
                </a:path>
                <a:path w="17144" h="17144">
                  <a:moveTo>
                    <a:pt x="11166" y="1524"/>
                  </a:moveTo>
                  <a:lnTo>
                    <a:pt x="10379" y="1524"/>
                  </a:lnTo>
                  <a:lnTo>
                    <a:pt x="10341" y="1651"/>
                  </a:lnTo>
                  <a:lnTo>
                    <a:pt x="11293" y="1651"/>
                  </a:lnTo>
                  <a:lnTo>
                    <a:pt x="11166" y="1524"/>
                  </a:lnTo>
                  <a:close/>
                </a:path>
                <a:path w="17144" h="17144">
                  <a:moveTo>
                    <a:pt x="7331" y="1397"/>
                  </a:moveTo>
                  <a:lnTo>
                    <a:pt x="7026" y="1397"/>
                  </a:lnTo>
                  <a:lnTo>
                    <a:pt x="7179" y="1524"/>
                  </a:lnTo>
                  <a:lnTo>
                    <a:pt x="7331" y="1397"/>
                  </a:lnTo>
                  <a:close/>
                </a:path>
                <a:path w="17144" h="17144">
                  <a:moveTo>
                    <a:pt x="7877" y="1397"/>
                  </a:moveTo>
                  <a:lnTo>
                    <a:pt x="7496" y="1397"/>
                  </a:lnTo>
                  <a:lnTo>
                    <a:pt x="7890" y="1524"/>
                  </a:lnTo>
                  <a:lnTo>
                    <a:pt x="7877" y="1397"/>
                  </a:lnTo>
                  <a:close/>
                </a:path>
                <a:path w="17144" h="17144">
                  <a:moveTo>
                    <a:pt x="9680" y="1143"/>
                  </a:moveTo>
                  <a:lnTo>
                    <a:pt x="9617" y="1270"/>
                  </a:lnTo>
                  <a:lnTo>
                    <a:pt x="9884" y="1524"/>
                  </a:lnTo>
                  <a:lnTo>
                    <a:pt x="10341" y="1524"/>
                  </a:lnTo>
                  <a:lnTo>
                    <a:pt x="10328" y="1397"/>
                  </a:lnTo>
                  <a:lnTo>
                    <a:pt x="9884" y="1397"/>
                  </a:lnTo>
                  <a:lnTo>
                    <a:pt x="9680" y="1270"/>
                  </a:lnTo>
                  <a:lnTo>
                    <a:pt x="9680" y="1143"/>
                  </a:lnTo>
                  <a:close/>
                </a:path>
                <a:path w="17144" h="17144">
                  <a:moveTo>
                    <a:pt x="13832" y="1016"/>
                  </a:moveTo>
                  <a:lnTo>
                    <a:pt x="10303" y="1016"/>
                  </a:lnTo>
                  <a:lnTo>
                    <a:pt x="10370" y="1143"/>
                  </a:lnTo>
                  <a:lnTo>
                    <a:pt x="10455" y="1524"/>
                  </a:lnTo>
                  <a:lnTo>
                    <a:pt x="11014" y="1524"/>
                  </a:lnTo>
                  <a:lnTo>
                    <a:pt x="11027" y="1397"/>
                  </a:lnTo>
                  <a:lnTo>
                    <a:pt x="14154" y="1397"/>
                  </a:lnTo>
                  <a:lnTo>
                    <a:pt x="13832" y="1016"/>
                  </a:lnTo>
                  <a:close/>
                </a:path>
                <a:path w="17144" h="17144">
                  <a:moveTo>
                    <a:pt x="9909" y="1143"/>
                  </a:moveTo>
                  <a:lnTo>
                    <a:pt x="9692" y="1152"/>
                  </a:lnTo>
                  <a:lnTo>
                    <a:pt x="9833" y="1270"/>
                  </a:lnTo>
                  <a:lnTo>
                    <a:pt x="9884" y="1397"/>
                  </a:lnTo>
                  <a:lnTo>
                    <a:pt x="10087" y="1397"/>
                  </a:lnTo>
                  <a:lnTo>
                    <a:pt x="9909" y="1143"/>
                  </a:lnTo>
                  <a:close/>
                </a:path>
                <a:path w="17144" h="17144">
                  <a:moveTo>
                    <a:pt x="10315" y="1270"/>
                  </a:moveTo>
                  <a:lnTo>
                    <a:pt x="10163" y="1270"/>
                  </a:lnTo>
                  <a:lnTo>
                    <a:pt x="10163" y="1397"/>
                  </a:lnTo>
                  <a:lnTo>
                    <a:pt x="10328" y="1397"/>
                  </a:lnTo>
                  <a:lnTo>
                    <a:pt x="10315" y="1270"/>
                  </a:lnTo>
                  <a:close/>
                </a:path>
                <a:path w="17144" h="17144">
                  <a:moveTo>
                    <a:pt x="10608" y="508"/>
                  </a:moveTo>
                  <a:lnTo>
                    <a:pt x="9566" y="508"/>
                  </a:lnTo>
                  <a:lnTo>
                    <a:pt x="9604" y="635"/>
                  </a:lnTo>
                  <a:lnTo>
                    <a:pt x="9884" y="635"/>
                  </a:lnTo>
                  <a:lnTo>
                    <a:pt x="9998" y="762"/>
                  </a:lnTo>
                  <a:lnTo>
                    <a:pt x="10100" y="1270"/>
                  </a:lnTo>
                  <a:lnTo>
                    <a:pt x="10239" y="1270"/>
                  </a:lnTo>
                  <a:lnTo>
                    <a:pt x="10239" y="1016"/>
                  </a:lnTo>
                  <a:lnTo>
                    <a:pt x="13832" y="1016"/>
                  </a:lnTo>
                  <a:lnTo>
                    <a:pt x="13617" y="762"/>
                  </a:lnTo>
                  <a:lnTo>
                    <a:pt x="10608" y="508"/>
                  </a:lnTo>
                  <a:close/>
                </a:path>
                <a:path w="17144" h="17144">
                  <a:moveTo>
                    <a:pt x="9782" y="1016"/>
                  </a:moveTo>
                  <a:lnTo>
                    <a:pt x="9490" y="1016"/>
                  </a:lnTo>
                  <a:lnTo>
                    <a:pt x="9465" y="1143"/>
                  </a:lnTo>
                  <a:lnTo>
                    <a:pt x="9782" y="1143"/>
                  </a:lnTo>
                  <a:lnTo>
                    <a:pt x="9782" y="1016"/>
                  </a:lnTo>
                  <a:close/>
                </a:path>
              </a:pathLst>
            </a:custGeom>
            <a:solidFill>
              <a:srgbClr val="000000"/>
            </a:solidFill>
          </p:spPr>
          <p:txBody>
            <a:bodyPr wrap="square" lIns="0" tIns="0" rIns="0" bIns="0" rtlCol="0"/>
            <a:lstStyle/>
            <a:p>
              <a:endParaRPr sz="1227"/>
            </a:p>
          </p:txBody>
        </p:sp>
        <p:sp>
          <p:nvSpPr>
            <p:cNvPr id="237" name="object 237"/>
            <p:cNvSpPr/>
            <p:nvPr/>
          </p:nvSpPr>
          <p:spPr>
            <a:xfrm>
              <a:off x="2935161" y="1720741"/>
              <a:ext cx="635" cy="635"/>
            </a:xfrm>
            <a:custGeom>
              <a:avLst/>
              <a:gdLst/>
              <a:ahLst/>
              <a:cxnLst/>
              <a:rect l="l" t="t" r="r" b="b"/>
              <a:pathLst>
                <a:path w="635" h="635">
                  <a:moveTo>
                    <a:pt x="0" y="0"/>
                  </a:moveTo>
                </a:path>
              </a:pathLst>
            </a:custGeom>
            <a:ln w="3175">
              <a:solidFill>
                <a:srgbClr val="FFFFFF"/>
              </a:solidFill>
            </a:ln>
          </p:spPr>
          <p:txBody>
            <a:bodyPr wrap="square" lIns="0" tIns="0" rIns="0" bIns="0" rtlCol="0"/>
            <a:lstStyle/>
            <a:p>
              <a:endParaRPr sz="1227"/>
            </a:p>
          </p:txBody>
        </p:sp>
        <p:sp>
          <p:nvSpPr>
            <p:cNvPr id="238" name="object 238"/>
            <p:cNvSpPr/>
            <p:nvPr/>
          </p:nvSpPr>
          <p:spPr>
            <a:xfrm>
              <a:off x="2926727" y="1722322"/>
              <a:ext cx="12065" cy="6350"/>
            </a:xfrm>
            <a:custGeom>
              <a:avLst/>
              <a:gdLst/>
              <a:ahLst/>
              <a:cxnLst/>
              <a:rect l="l" t="t" r="r" b="b"/>
              <a:pathLst>
                <a:path w="12064" h="6350">
                  <a:moveTo>
                    <a:pt x="393" y="5816"/>
                  </a:moveTo>
                  <a:lnTo>
                    <a:pt x="101" y="5829"/>
                  </a:lnTo>
                  <a:lnTo>
                    <a:pt x="114" y="5969"/>
                  </a:lnTo>
                  <a:lnTo>
                    <a:pt x="266" y="5943"/>
                  </a:lnTo>
                  <a:lnTo>
                    <a:pt x="393" y="5816"/>
                  </a:lnTo>
                  <a:close/>
                </a:path>
                <a:path w="12064" h="6350">
                  <a:moveTo>
                    <a:pt x="3619" y="2997"/>
                  </a:moveTo>
                  <a:lnTo>
                    <a:pt x="3289" y="2984"/>
                  </a:lnTo>
                  <a:lnTo>
                    <a:pt x="3136" y="2984"/>
                  </a:lnTo>
                  <a:lnTo>
                    <a:pt x="2933" y="2959"/>
                  </a:lnTo>
                  <a:lnTo>
                    <a:pt x="2794" y="2921"/>
                  </a:lnTo>
                  <a:lnTo>
                    <a:pt x="2565" y="2908"/>
                  </a:lnTo>
                  <a:lnTo>
                    <a:pt x="2692" y="3009"/>
                  </a:lnTo>
                  <a:lnTo>
                    <a:pt x="2832" y="3098"/>
                  </a:lnTo>
                  <a:lnTo>
                    <a:pt x="3022" y="3048"/>
                  </a:lnTo>
                  <a:lnTo>
                    <a:pt x="3200" y="3035"/>
                  </a:lnTo>
                  <a:lnTo>
                    <a:pt x="3403" y="3035"/>
                  </a:lnTo>
                  <a:lnTo>
                    <a:pt x="3619" y="2997"/>
                  </a:lnTo>
                  <a:close/>
                </a:path>
                <a:path w="12064" h="6350">
                  <a:moveTo>
                    <a:pt x="3848" y="2755"/>
                  </a:moveTo>
                  <a:lnTo>
                    <a:pt x="3543" y="2730"/>
                  </a:lnTo>
                  <a:lnTo>
                    <a:pt x="3340" y="2692"/>
                  </a:lnTo>
                  <a:lnTo>
                    <a:pt x="3073" y="2628"/>
                  </a:lnTo>
                  <a:lnTo>
                    <a:pt x="2819" y="2628"/>
                  </a:lnTo>
                  <a:lnTo>
                    <a:pt x="2565" y="2616"/>
                  </a:lnTo>
                  <a:lnTo>
                    <a:pt x="2400" y="2641"/>
                  </a:lnTo>
                  <a:lnTo>
                    <a:pt x="2514" y="2806"/>
                  </a:lnTo>
                  <a:lnTo>
                    <a:pt x="2667" y="2857"/>
                  </a:lnTo>
                  <a:lnTo>
                    <a:pt x="2870" y="2781"/>
                  </a:lnTo>
                  <a:lnTo>
                    <a:pt x="2997" y="2781"/>
                  </a:lnTo>
                  <a:lnTo>
                    <a:pt x="3327" y="2768"/>
                  </a:lnTo>
                  <a:lnTo>
                    <a:pt x="3505" y="2832"/>
                  </a:lnTo>
                  <a:lnTo>
                    <a:pt x="3810" y="2832"/>
                  </a:lnTo>
                  <a:close/>
                </a:path>
                <a:path w="12064" h="6350">
                  <a:moveTo>
                    <a:pt x="5207" y="1524"/>
                  </a:moveTo>
                  <a:lnTo>
                    <a:pt x="5067" y="1485"/>
                  </a:lnTo>
                  <a:lnTo>
                    <a:pt x="5067" y="1612"/>
                  </a:lnTo>
                  <a:lnTo>
                    <a:pt x="5207" y="1524"/>
                  </a:lnTo>
                  <a:close/>
                </a:path>
                <a:path w="12064" h="6350">
                  <a:moveTo>
                    <a:pt x="5270" y="1270"/>
                  </a:moveTo>
                  <a:lnTo>
                    <a:pt x="5003" y="1295"/>
                  </a:lnTo>
                  <a:lnTo>
                    <a:pt x="5054" y="1447"/>
                  </a:lnTo>
                  <a:lnTo>
                    <a:pt x="5270" y="1270"/>
                  </a:lnTo>
                  <a:close/>
                </a:path>
                <a:path w="12064" h="6350">
                  <a:moveTo>
                    <a:pt x="5346" y="939"/>
                  </a:moveTo>
                  <a:lnTo>
                    <a:pt x="5257" y="812"/>
                  </a:lnTo>
                  <a:lnTo>
                    <a:pt x="5105" y="939"/>
                  </a:lnTo>
                  <a:lnTo>
                    <a:pt x="5041" y="1104"/>
                  </a:lnTo>
                  <a:lnTo>
                    <a:pt x="4864" y="685"/>
                  </a:lnTo>
                  <a:lnTo>
                    <a:pt x="4724" y="1155"/>
                  </a:lnTo>
                  <a:lnTo>
                    <a:pt x="4851" y="2438"/>
                  </a:lnTo>
                  <a:lnTo>
                    <a:pt x="4584" y="2628"/>
                  </a:lnTo>
                  <a:lnTo>
                    <a:pt x="4457" y="2654"/>
                  </a:lnTo>
                  <a:lnTo>
                    <a:pt x="4114" y="2819"/>
                  </a:lnTo>
                  <a:lnTo>
                    <a:pt x="3898" y="2870"/>
                  </a:lnTo>
                  <a:lnTo>
                    <a:pt x="3530" y="3124"/>
                  </a:lnTo>
                  <a:lnTo>
                    <a:pt x="3403" y="3225"/>
                  </a:lnTo>
                  <a:lnTo>
                    <a:pt x="3263" y="3263"/>
                  </a:lnTo>
                  <a:lnTo>
                    <a:pt x="3009" y="3225"/>
                  </a:lnTo>
                  <a:lnTo>
                    <a:pt x="3086" y="3479"/>
                  </a:lnTo>
                  <a:lnTo>
                    <a:pt x="2908" y="3644"/>
                  </a:lnTo>
                  <a:lnTo>
                    <a:pt x="2730" y="3873"/>
                  </a:lnTo>
                  <a:lnTo>
                    <a:pt x="2641" y="4038"/>
                  </a:lnTo>
                  <a:lnTo>
                    <a:pt x="2413" y="4191"/>
                  </a:lnTo>
                  <a:lnTo>
                    <a:pt x="1866" y="4445"/>
                  </a:lnTo>
                  <a:lnTo>
                    <a:pt x="1587" y="4635"/>
                  </a:lnTo>
                  <a:lnTo>
                    <a:pt x="1117" y="5105"/>
                  </a:lnTo>
                  <a:lnTo>
                    <a:pt x="889" y="5473"/>
                  </a:lnTo>
                  <a:lnTo>
                    <a:pt x="127" y="5816"/>
                  </a:lnTo>
                  <a:lnTo>
                    <a:pt x="393" y="5816"/>
                  </a:lnTo>
                  <a:lnTo>
                    <a:pt x="558" y="5740"/>
                  </a:lnTo>
                  <a:lnTo>
                    <a:pt x="1066" y="5613"/>
                  </a:lnTo>
                  <a:lnTo>
                    <a:pt x="1244" y="5473"/>
                  </a:lnTo>
                  <a:lnTo>
                    <a:pt x="1295" y="5295"/>
                  </a:lnTo>
                  <a:lnTo>
                    <a:pt x="1422" y="5105"/>
                  </a:lnTo>
                  <a:lnTo>
                    <a:pt x="1638" y="4876"/>
                  </a:lnTo>
                  <a:lnTo>
                    <a:pt x="1816" y="4699"/>
                  </a:lnTo>
                  <a:lnTo>
                    <a:pt x="2324" y="4381"/>
                  </a:lnTo>
                  <a:lnTo>
                    <a:pt x="2552" y="4191"/>
                  </a:lnTo>
                  <a:lnTo>
                    <a:pt x="2692" y="4127"/>
                  </a:lnTo>
                  <a:lnTo>
                    <a:pt x="2857" y="4038"/>
                  </a:lnTo>
                  <a:lnTo>
                    <a:pt x="2921" y="3873"/>
                  </a:lnTo>
                  <a:lnTo>
                    <a:pt x="3124" y="3695"/>
                  </a:lnTo>
                  <a:lnTo>
                    <a:pt x="3467" y="3479"/>
                  </a:lnTo>
                  <a:lnTo>
                    <a:pt x="3632" y="3378"/>
                  </a:lnTo>
                  <a:lnTo>
                    <a:pt x="3784" y="3086"/>
                  </a:lnTo>
                  <a:lnTo>
                    <a:pt x="3962" y="3009"/>
                  </a:lnTo>
                  <a:lnTo>
                    <a:pt x="4114" y="2870"/>
                  </a:lnTo>
                  <a:lnTo>
                    <a:pt x="4381" y="2819"/>
                  </a:lnTo>
                  <a:lnTo>
                    <a:pt x="4660" y="2743"/>
                  </a:lnTo>
                  <a:lnTo>
                    <a:pt x="4851" y="2794"/>
                  </a:lnTo>
                  <a:lnTo>
                    <a:pt x="5092" y="2616"/>
                  </a:lnTo>
                  <a:lnTo>
                    <a:pt x="4991" y="1663"/>
                  </a:lnTo>
                  <a:lnTo>
                    <a:pt x="4876" y="1511"/>
                  </a:lnTo>
                  <a:lnTo>
                    <a:pt x="4914" y="1384"/>
                  </a:lnTo>
                  <a:lnTo>
                    <a:pt x="4978" y="1168"/>
                  </a:lnTo>
                  <a:lnTo>
                    <a:pt x="5118" y="1206"/>
                  </a:lnTo>
                  <a:lnTo>
                    <a:pt x="5283" y="1231"/>
                  </a:lnTo>
                  <a:lnTo>
                    <a:pt x="5232" y="1104"/>
                  </a:lnTo>
                  <a:lnTo>
                    <a:pt x="5346" y="939"/>
                  </a:lnTo>
                  <a:close/>
                </a:path>
                <a:path w="12064" h="6350">
                  <a:moveTo>
                    <a:pt x="5791" y="711"/>
                  </a:moveTo>
                  <a:lnTo>
                    <a:pt x="5765" y="571"/>
                  </a:lnTo>
                  <a:lnTo>
                    <a:pt x="5689" y="419"/>
                  </a:lnTo>
                  <a:lnTo>
                    <a:pt x="5562" y="368"/>
                  </a:lnTo>
                  <a:lnTo>
                    <a:pt x="5588" y="495"/>
                  </a:lnTo>
                  <a:lnTo>
                    <a:pt x="5588" y="635"/>
                  </a:lnTo>
                  <a:lnTo>
                    <a:pt x="5422" y="635"/>
                  </a:lnTo>
                  <a:lnTo>
                    <a:pt x="5283" y="469"/>
                  </a:lnTo>
                  <a:lnTo>
                    <a:pt x="5257" y="609"/>
                  </a:lnTo>
                  <a:lnTo>
                    <a:pt x="5334" y="736"/>
                  </a:lnTo>
                  <a:lnTo>
                    <a:pt x="5384" y="863"/>
                  </a:lnTo>
                  <a:lnTo>
                    <a:pt x="5511" y="889"/>
                  </a:lnTo>
                  <a:lnTo>
                    <a:pt x="5562" y="723"/>
                  </a:lnTo>
                  <a:lnTo>
                    <a:pt x="5791" y="711"/>
                  </a:lnTo>
                  <a:close/>
                </a:path>
                <a:path w="12064" h="6350">
                  <a:moveTo>
                    <a:pt x="6223" y="1739"/>
                  </a:moveTo>
                  <a:lnTo>
                    <a:pt x="6019" y="1663"/>
                  </a:lnTo>
                  <a:lnTo>
                    <a:pt x="5753" y="1651"/>
                  </a:lnTo>
                  <a:lnTo>
                    <a:pt x="5867" y="1854"/>
                  </a:lnTo>
                  <a:lnTo>
                    <a:pt x="6007" y="1866"/>
                  </a:lnTo>
                  <a:lnTo>
                    <a:pt x="6159" y="1765"/>
                  </a:lnTo>
                  <a:close/>
                </a:path>
                <a:path w="12064" h="6350">
                  <a:moveTo>
                    <a:pt x="6311" y="1485"/>
                  </a:moveTo>
                  <a:lnTo>
                    <a:pt x="6121" y="1384"/>
                  </a:lnTo>
                  <a:lnTo>
                    <a:pt x="5969" y="1371"/>
                  </a:lnTo>
                  <a:lnTo>
                    <a:pt x="6121" y="1460"/>
                  </a:lnTo>
                  <a:lnTo>
                    <a:pt x="6248" y="1562"/>
                  </a:lnTo>
                  <a:close/>
                </a:path>
                <a:path w="12064" h="6350">
                  <a:moveTo>
                    <a:pt x="6388" y="2768"/>
                  </a:moveTo>
                  <a:lnTo>
                    <a:pt x="6248" y="2705"/>
                  </a:lnTo>
                  <a:lnTo>
                    <a:pt x="6388" y="2768"/>
                  </a:lnTo>
                  <a:close/>
                </a:path>
                <a:path w="12064" h="6350">
                  <a:moveTo>
                    <a:pt x="6400" y="2260"/>
                  </a:moveTo>
                  <a:lnTo>
                    <a:pt x="6261" y="2273"/>
                  </a:lnTo>
                  <a:lnTo>
                    <a:pt x="6400" y="2260"/>
                  </a:lnTo>
                  <a:close/>
                </a:path>
                <a:path w="12064" h="6350">
                  <a:moveTo>
                    <a:pt x="6413" y="254"/>
                  </a:moveTo>
                  <a:lnTo>
                    <a:pt x="6286" y="215"/>
                  </a:lnTo>
                  <a:lnTo>
                    <a:pt x="6159" y="76"/>
                  </a:lnTo>
                  <a:lnTo>
                    <a:pt x="5981" y="12"/>
                  </a:lnTo>
                  <a:lnTo>
                    <a:pt x="5854" y="76"/>
                  </a:lnTo>
                  <a:lnTo>
                    <a:pt x="5740" y="228"/>
                  </a:lnTo>
                  <a:lnTo>
                    <a:pt x="5892" y="292"/>
                  </a:lnTo>
                  <a:lnTo>
                    <a:pt x="5956" y="165"/>
                  </a:lnTo>
                  <a:lnTo>
                    <a:pt x="6134" y="165"/>
                  </a:lnTo>
                  <a:lnTo>
                    <a:pt x="6184" y="292"/>
                  </a:lnTo>
                  <a:lnTo>
                    <a:pt x="6350" y="317"/>
                  </a:lnTo>
                  <a:close/>
                </a:path>
                <a:path w="12064" h="6350">
                  <a:moveTo>
                    <a:pt x="6489" y="2552"/>
                  </a:moveTo>
                  <a:close/>
                </a:path>
                <a:path w="12064" h="6350">
                  <a:moveTo>
                    <a:pt x="6502" y="2565"/>
                  </a:moveTo>
                  <a:lnTo>
                    <a:pt x="6311" y="2527"/>
                  </a:lnTo>
                  <a:lnTo>
                    <a:pt x="6096" y="2603"/>
                  </a:lnTo>
                  <a:lnTo>
                    <a:pt x="6299" y="2565"/>
                  </a:lnTo>
                  <a:lnTo>
                    <a:pt x="6489" y="2641"/>
                  </a:lnTo>
                  <a:close/>
                </a:path>
                <a:path w="12064" h="6350">
                  <a:moveTo>
                    <a:pt x="6565" y="2336"/>
                  </a:moveTo>
                  <a:lnTo>
                    <a:pt x="6362" y="2336"/>
                  </a:lnTo>
                  <a:lnTo>
                    <a:pt x="6502" y="2362"/>
                  </a:lnTo>
                  <a:close/>
                </a:path>
                <a:path w="12064" h="6350">
                  <a:moveTo>
                    <a:pt x="7112" y="1587"/>
                  </a:moveTo>
                  <a:lnTo>
                    <a:pt x="6908" y="1587"/>
                  </a:lnTo>
                  <a:lnTo>
                    <a:pt x="6769" y="1689"/>
                  </a:lnTo>
                  <a:lnTo>
                    <a:pt x="6591" y="1778"/>
                  </a:lnTo>
                  <a:lnTo>
                    <a:pt x="6515" y="1943"/>
                  </a:lnTo>
                  <a:lnTo>
                    <a:pt x="6553" y="2082"/>
                  </a:lnTo>
                  <a:lnTo>
                    <a:pt x="6654" y="1866"/>
                  </a:lnTo>
                  <a:lnTo>
                    <a:pt x="6858" y="2133"/>
                  </a:lnTo>
                  <a:lnTo>
                    <a:pt x="6921" y="1968"/>
                  </a:lnTo>
                  <a:lnTo>
                    <a:pt x="6921" y="1841"/>
                  </a:lnTo>
                  <a:lnTo>
                    <a:pt x="6870" y="1714"/>
                  </a:lnTo>
                  <a:lnTo>
                    <a:pt x="7048" y="1651"/>
                  </a:lnTo>
                  <a:close/>
                </a:path>
                <a:path w="12064" h="6350">
                  <a:moveTo>
                    <a:pt x="9423" y="4470"/>
                  </a:moveTo>
                  <a:lnTo>
                    <a:pt x="8978" y="4216"/>
                  </a:lnTo>
                  <a:lnTo>
                    <a:pt x="8775" y="4381"/>
                  </a:lnTo>
                  <a:lnTo>
                    <a:pt x="9118" y="4419"/>
                  </a:lnTo>
                  <a:lnTo>
                    <a:pt x="9067" y="4559"/>
                  </a:lnTo>
                  <a:lnTo>
                    <a:pt x="8877" y="4546"/>
                  </a:lnTo>
                  <a:lnTo>
                    <a:pt x="8826" y="4673"/>
                  </a:lnTo>
                  <a:lnTo>
                    <a:pt x="9042" y="4699"/>
                  </a:lnTo>
                  <a:lnTo>
                    <a:pt x="9321" y="4572"/>
                  </a:lnTo>
                  <a:close/>
                </a:path>
                <a:path w="12064" h="6350">
                  <a:moveTo>
                    <a:pt x="9817" y="4216"/>
                  </a:moveTo>
                  <a:lnTo>
                    <a:pt x="9613" y="4152"/>
                  </a:lnTo>
                  <a:lnTo>
                    <a:pt x="9448" y="4381"/>
                  </a:lnTo>
                  <a:lnTo>
                    <a:pt x="9613" y="4343"/>
                  </a:lnTo>
                  <a:lnTo>
                    <a:pt x="9817" y="4216"/>
                  </a:lnTo>
                  <a:close/>
                </a:path>
                <a:path w="12064" h="6350">
                  <a:moveTo>
                    <a:pt x="11607" y="3873"/>
                  </a:moveTo>
                  <a:lnTo>
                    <a:pt x="10960" y="3784"/>
                  </a:lnTo>
                  <a:lnTo>
                    <a:pt x="10452" y="3759"/>
                  </a:lnTo>
                  <a:lnTo>
                    <a:pt x="10388" y="3898"/>
                  </a:lnTo>
                  <a:lnTo>
                    <a:pt x="10553" y="3886"/>
                  </a:lnTo>
                  <a:lnTo>
                    <a:pt x="10718" y="3898"/>
                  </a:lnTo>
                  <a:lnTo>
                    <a:pt x="11112" y="3949"/>
                  </a:lnTo>
                  <a:lnTo>
                    <a:pt x="11252" y="3873"/>
                  </a:lnTo>
                  <a:lnTo>
                    <a:pt x="11582" y="3924"/>
                  </a:lnTo>
                  <a:close/>
                </a:path>
                <a:path w="12064" h="6350">
                  <a:moveTo>
                    <a:pt x="11899" y="3657"/>
                  </a:moveTo>
                  <a:lnTo>
                    <a:pt x="11684" y="3632"/>
                  </a:lnTo>
                  <a:lnTo>
                    <a:pt x="11480" y="3594"/>
                  </a:lnTo>
                  <a:lnTo>
                    <a:pt x="11290" y="3556"/>
                  </a:lnTo>
                  <a:lnTo>
                    <a:pt x="11112" y="3568"/>
                  </a:lnTo>
                  <a:lnTo>
                    <a:pt x="10960" y="3467"/>
                  </a:lnTo>
                  <a:lnTo>
                    <a:pt x="10833" y="3492"/>
                  </a:lnTo>
                  <a:lnTo>
                    <a:pt x="11023" y="3632"/>
                  </a:lnTo>
                  <a:lnTo>
                    <a:pt x="11214" y="3644"/>
                  </a:lnTo>
                  <a:lnTo>
                    <a:pt x="11417" y="3670"/>
                  </a:lnTo>
                  <a:lnTo>
                    <a:pt x="11684" y="3746"/>
                  </a:lnTo>
                  <a:lnTo>
                    <a:pt x="11823" y="3733"/>
                  </a:lnTo>
                  <a:close/>
                </a:path>
              </a:pathLst>
            </a:custGeom>
            <a:solidFill>
              <a:srgbClr val="000000"/>
            </a:solidFill>
          </p:spPr>
          <p:txBody>
            <a:bodyPr wrap="square" lIns="0" tIns="0" rIns="0" bIns="0" rtlCol="0"/>
            <a:lstStyle/>
            <a:p>
              <a:endParaRPr sz="1227"/>
            </a:p>
          </p:txBody>
        </p:sp>
        <p:sp>
          <p:nvSpPr>
            <p:cNvPr id="239" name="object 239"/>
            <p:cNvSpPr/>
            <p:nvPr/>
          </p:nvSpPr>
          <p:spPr>
            <a:xfrm>
              <a:off x="2940992" y="1727345"/>
              <a:ext cx="635" cy="635"/>
            </a:xfrm>
            <a:custGeom>
              <a:avLst/>
              <a:gdLst/>
              <a:ahLst/>
              <a:cxnLst/>
              <a:rect l="l" t="t" r="r" b="b"/>
              <a:pathLst>
                <a:path w="635" h="635">
                  <a:moveTo>
                    <a:pt x="63" y="25"/>
                  </a:moveTo>
                </a:path>
              </a:pathLst>
            </a:custGeom>
            <a:ln w="3175">
              <a:solidFill>
                <a:srgbClr val="FFFFFF"/>
              </a:solidFill>
            </a:ln>
          </p:spPr>
          <p:txBody>
            <a:bodyPr wrap="square" lIns="0" tIns="0" rIns="0" bIns="0" rtlCol="0"/>
            <a:lstStyle/>
            <a:p>
              <a:endParaRPr sz="1227"/>
            </a:p>
          </p:txBody>
        </p:sp>
        <p:sp>
          <p:nvSpPr>
            <p:cNvPr id="240" name="object 240"/>
            <p:cNvSpPr/>
            <p:nvPr/>
          </p:nvSpPr>
          <p:spPr>
            <a:xfrm>
              <a:off x="2926638" y="1727313"/>
              <a:ext cx="13970" cy="6985"/>
            </a:xfrm>
            <a:custGeom>
              <a:avLst/>
              <a:gdLst/>
              <a:ahLst/>
              <a:cxnLst/>
              <a:rect l="l" t="t" r="r" b="b"/>
              <a:pathLst>
                <a:path w="13969" h="6985">
                  <a:moveTo>
                    <a:pt x="457" y="5638"/>
                  </a:moveTo>
                  <a:lnTo>
                    <a:pt x="304" y="5562"/>
                  </a:lnTo>
                  <a:lnTo>
                    <a:pt x="0" y="5575"/>
                  </a:lnTo>
                  <a:lnTo>
                    <a:pt x="63" y="5791"/>
                  </a:lnTo>
                  <a:lnTo>
                    <a:pt x="317" y="5765"/>
                  </a:lnTo>
                  <a:lnTo>
                    <a:pt x="457" y="5702"/>
                  </a:lnTo>
                  <a:close/>
                </a:path>
                <a:path w="13969" h="6985">
                  <a:moveTo>
                    <a:pt x="977" y="2286"/>
                  </a:moveTo>
                  <a:lnTo>
                    <a:pt x="850" y="2209"/>
                  </a:lnTo>
                  <a:lnTo>
                    <a:pt x="520" y="2159"/>
                  </a:lnTo>
                  <a:lnTo>
                    <a:pt x="330" y="2159"/>
                  </a:lnTo>
                  <a:lnTo>
                    <a:pt x="190" y="2273"/>
                  </a:lnTo>
                  <a:lnTo>
                    <a:pt x="342" y="2413"/>
                  </a:lnTo>
                  <a:lnTo>
                    <a:pt x="520" y="2451"/>
                  </a:lnTo>
                  <a:lnTo>
                    <a:pt x="698" y="2425"/>
                  </a:lnTo>
                  <a:lnTo>
                    <a:pt x="977" y="2286"/>
                  </a:lnTo>
                  <a:close/>
                </a:path>
                <a:path w="13969" h="6985">
                  <a:moveTo>
                    <a:pt x="1841" y="4800"/>
                  </a:moveTo>
                  <a:lnTo>
                    <a:pt x="1638" y="4787"/>
                  </a:lnTo>
                  <a:lnTo>
                    <a:pt x="1422" y="4940"/>
                  </a:lnTo>
                  <a:lnTo>
                    <a:pt x="1625" y="4927"/>
                  </a:lnTo>
                  <a:lnTo>
                    <a:pt x="1841" y="4800"/>
                  </a:lnTo>
                  <a:close/>
                </a:path>
                <a:path w="13969" h="6985">
                  <a:moveTo>
                    <a:pt x="1866" y="5524"/>
                  </a:moveTo>
                  <a:lnTo>
                    <a:pt x="1651" y="5486"/>
                  </a:lnTo>
                  <a:lnTo>
                    <a:pt x="1308" y="5448"/>
                  </a:lnTo>
                  <a:lnTo>
                    <a:pt x="977" y="5461"/>
                  </a:lnTo>
                  <a:lnTo>
                    <a:pt x="698" y="5397"/>
                  </a:lnTo>
                  <a:lnTo>
                    <a:pt x="558" y="5372"/>
                  </a:lnTo>
                  <a:lnTo>
                    <a:pt x="457" y="5511"/>
                  </a:lnTo>
                  <a:lnTo>
                    <a:pt x="685" y="5511"/>
                  </a:lnTo>
                  <a:lnTo>
                    <a:pt x="1054" y="5562"/>
                  </a:lnTo>
                  <a:lnTo>
                    <a:pt x="1308" y="5600"/>
                  </a:lnTo>
                  <a:lnTo>
                    <a:pt x="1625" y="5613"/>
                  </a:lnTo>
                  <a:lnTo>
                    <a:pt x="1816" y="5626"/>
                  </a:lnTo>
                  <a:close/>
                </a:path>
                <a:path w="13969" h="6985">
                  <a:moveTo>
                    <a:pt x="1968" y="4521"/>
                  </a:moveTo>
                  <a:lnTo>
                    <a:pt x="1828" y="4660"/>
                  </a:lnTo>
                  <a:lnTo>
                    <a:pt x="1968" y="4533"/>
                  </a:lnTo>
                  <a:close/>
                </a:path>
                <a:path w="13969" h="6985">
                  <a:moveTo>
                    <a:pt x="2032" y="5778"/>
                  </a:moveTo>
                  <a:lnTo>
                    <a:pt x="1828" y="5791"/>
                  </a:lnTo>
                  <a:lnTo>
                    <a:pt x="1562" y="5753"/>
                  </a:lnTo>
                  <a:lnTo>
                    <a:pt x="1308" y="5702"/>
                  </a:lnTo>
                  <a:lnTo>
                    <a:pt x="1181" y="5702"/>
                  </a:lnTo>
                  <a:lnTo>
                    <a:pt x="838" y="5676"/>
                  </a:lnTo>
                  <a:lnTo>
                    <a:pt x="698" y="5829"/>
                  </a:lnTo>
                  <a:lnTo>
                    <a:pt x="927" y="5867"/>
                  </a:lnTo>
                  <a:lnTo>
                    <a:pt x="1371" y="5930"/>
                  </a:lnTo>
                  <a:lnTo>
                    <a:pt x="1587" y="5892"/>
                  </a:lnTo>
                  <a:lnTo>
                    <a:pt x="1714" y="5854"/>
                  </a:lnTo>
                  <a:lnTo>
                    <a:pt x="1854" y="5880"/>
                  </a:lnTo>
                  <a:lnTo>
                    <a:pt x="2032" y="5892"/>
                  </a:lnTo>
                  <a:close/>
                </a:path>
                <a:path w="13969" h="6985">
                  <a:moveTo>
                    <a:pt x="2032" y="5207"/>
                  </a:moveTo>
                  <a:lnTo>
                    <a:pt x="1841" y="5219"/>
                  </a:lnTo>
                  <a:lnTo>
                    <a:pt x="1612" y="5168"/>
                  </a:lnTo>
                  <a:lnTo>
                    <a:pt x="1320" y="5156"/>
                  </a:lnTo>
                  <a:lnTo>
                    <a:pt x="850" y="5130"/>
                  </a:lnTo>
                  <a:lnTo>
                    <a:pt x="876" y="5270"/>
                  </a:lnTo>
                  <a:lnTo>
                    <a:pt x="1092" y="5321"/>
                  </a:lnTo>
                  <a:lnTo>
                    <a:pt x="1282" y="5257"/>
                  </a:lnTo>
                  <a:lnTo>
                    <a:pt x="1739" y="5384"/>
                  </a:lnTo>
                  <a:lnTo>
                    <a:pt x="1892" y="5321"/>
                  </a:lnTo>
                  <a:lnTo>
                    <a:pt x="2032" y="5207"/>
                  </a:lnTo>
                  <a:close/>
                </a:path>
                <a:path w="13969" h="6985">
                  <a:moveTo>
                    <a:pt x="3530" y="2514"/>
                  </a:moveTo>
                  <a:lnTo>
                    <a:pt x="3314" y="2425"/>
                  </a:lnTo>
                  <a:lnTo>
                    <a:pt x="3086" y="2463"/>
                  </a:lnTo>
                  <a:lnTo>
                    <a:pt x="2946" y="2413"/>
                  </a:lnTo>
                  <a:lnTo>
                    <a:pt x="2565" y="2400"/>
                  </a:lnTo>
                  <a:lnTo>
                    <a:pt x="2616" y="2527"/>
                  </a:lnTo>
                  <a:lnTo>
                    <a:pt x="2857" y="2514"/>
                  </a:lnTo>
                  <a:lnTo>
                    <a:pt x="2984" y="2540"/>
                  </a:lnTo>
                  <a:lnTo>
                    <a:pt x="3200" y="2578"/>
                  </a:lnTo>
                  <a:lnTo>
                    <a:pt x="3327" y="2565"/>
                  </a:lnTo>
                  <a:lnTo>
                    <a:pt x="3517" y="2578"/>
                  </a:lnTo>
                  <a:lnTo>
                    <a:pt x="3251" y="2527"/>
                  </a:lnTo>
                  <a:lnTo>
                    <a:pt x="3530" y="2514"/>
                  </a:lnTo>
                  <a:close/>
                </a:path>
                <a:path w="13969" h="6985">
                  <a:moveTo>
                    <a:pt x="3543" y="2324"/>
                  </a:moveTo>
                  <a:lnTo>
                    <a:pt x="3403" y="2260"/>
                  </a:lnTo>
                  <a:lnTo>
                    <a:pt x="3276" y="2171"/>
                  </a:lnTo>
                  <a:lnTo>
                    <a:pt x="3136" y="2159"/>
                  </a:lnTo>
                  <a:lnTo>
                    <a:pt x="2971" y="2159"/>
                  </a:lnTo>
                  <a:lnTo>
                    <a:pt x="2184" y="2070"/>
                  </a:lnTo>
                  <a:lnTo>
                    <a:pt x="2451" y="2235"/>
                  </a:lnTo>
                  <a:lnTo>
                    <a:pt x="2616" y="2247"/>
                  </a:lnTo>
                  <a:lnTo>
                    <a:pt x="2997" y="2286"/>
                  </a:lnTo>
                  <a:lnTo>
                    <a:pt x="3327" y="2324"/>
                  </a:lnTo>
                  <a:lnTo>
                    <a:pt x="3543" y="2324"/>
                  </a:lnTo>
                  <a:close/>
                </a:path>
                <a:path w="13969" h="6985">
                  <a:moveTo>
                    <a:pt x="4381" y="2590"/>
                  </a:moveTo>
                  <a:lnTo>
                    <a:pt x="4165" y="2565"/>
                  </a:lnTo>
                  <a:lnTo>
                    <a:pt x="3987" y="2527"/>
                  </a:lnTo>
                  <a:lnTo>
                    <a:pt x="4229" y="2654"/>
                  </a:lnTo>
                  <a:lnTo>
                    <a:pt x="4356" y="2654"/>
                  </a:lnTo>
                  <a:close/>
                </a:path>
                <a:path w="13969" h="6985">
                  <a:moveTo>
                    <a:pt x="4419" y="2781"/>
                  </a:moveTo>
                  <a:lnTo>
                    <a:pt x="4279" y="2806"/>
                  </a:lnTo>
                  <a:lnTo>
                    <a:pt x="4051" y="2781"/>
                  </a:lnTo>
                  <a:lnTo>
                    <a:pt x="4038" y="2921"/>
                  </a:lnTo>
                  <a:lnTo>
                    <a:pt x="4241" y="2921"/>
                  </a:lnTo>
                  <a:lnTo>
                    <a:pt x="4368" y="2832"/>
                  </a:lnTo>
                  <a:close/>
                </a:path>
                <a:path w="13969" h="6985">
                  <a:moveTo>
                    <a:pt x="4432" y="6032"/>
                  </a:moveTo>
                  <a:lnTo>
                    <a:pt x="4406" y="5905"/>
                  </a:lnTo>
                  <a:lnTo>
                    <a:pt x="4279" y="6032"/>
                  </a:lnTo>
                  <a:lnTo>
                    <a:pt x="4216" y="6172"/>
                  </a:lnTo>
                  <a:lnTo>
                    <a:pt x="4356" y="6146"/>
                  </a:lnTo>
                  <a:close/>
                </a:path>
                <a:path w="13969" h="6985">
                  <a:moveTo>
                    <a:pt x="4432" y="5473"/>
                  </a:moveTo>
                  <a:lnTo>
                    <a:pt x="4292" y="5473"/>
                  </a:lnTo>
                  <a:lnTo>
                    <a:pt x="4165" y="5524"/>
                  </a:lnTo>
                  <a:lnTo>
                    <a:pt x="4254" y="5651"/>
                  </a:lnTo>
                  <a:lnTo>
                    <a:pt x="4406" y="5588"/>
                  </a:lnTo>
                  <a:close/>
                </a:path>
                <a:path w="13969" h="6985">
                  <a:moveTo>
                    <a:pt x="4457" y="0"/>
                  </a:moveTo>
                  <a:close/>
                </a:path>
                <a:path w="13969" h="6985">
                  <a:moveTo>
                    <a:pt x="4876" y="127"/>
                  </a:moveTo>
                  <a:lnTo>
                    <a:pt x="4572" y="12"/>
                  </a:lnTo>
                  <a:lnTo>
                    <a:pt x="4711" y="190"/>
                  </a:lnTo>
                  <a:lnTo>
                    <a:pt x="4864" y="165"/>
                  </a:lnTo>
                  <a:close/>
                </a:path>
                <a:path w="13969" h="6985">
                  <a:moveTo>
                    <a:pt x="5778" y="6438"/>
                  </a:moveTo>
                  <a:lnTo>
                    <a:pt x="5588" y="6311"/>
                  </a:lnTo>
                  <a:lnTo>
                    <a:pt x="5689" y="6464"/>
                  </a:lnTo>
                  <a:close/>
                </a:path>
                <a:path w="13969" h="6985">
                  <a:moveTo>
                    <a:pt x="6896" y="1536"/>
                  </a:moveTo>
                  <a:lnTo>
                    <a:pt x="6642" y="1536"/>
                  </a:lnTo>
                  <a:lnTo>
                    <a:pt x="6451" y="1828"/>
                  </a:lnTo>
                  <a:lnTo>
                    <a:pt x="6591" y="1841"/>
                  </a:lnTo>
                  <a:lnTo>
                    <a:pt x="6743" y="1638"/>
                  </a:lnTo>
                  <a:lnTo>
                    <a:pt x="6870" y="1574"/>
                  </a:lnTo>
                  <a:close/>
                </a:path>
                <a:path w="13969" h="6985">
                  <a:moveTo>
                    <a:pt x="6921" y="3543"/>
                  </a:moveTo>
                  <a:lnTo>
                    <a:pt x="6858" y="3340"/>
                  </a:lnTo>
                  <a:lnTo>
                    <a:pt x="6883" y="3517"/>
                  </a:lnTo>
                  <a:close/>
                </a:path>
                <a:path w="13969" h="6985">
                  <a:moveTo>
                    <a:pt x="7607" y="3975"/>
                  </a:moveTo>
                  <a:lnTo>
                    <a:pt x="7556" y="3835"/>
                  </a:lnTo>
                  <a:lnTo>
                    <a:pt x="7404" y="3924"/>
                  </a:lnTo>
                  <a:lnTo>
                    <a:pt x="7226" y="3924"/>
                  </a:lnTo>
                  <a:lnTo>
                    <a:pt x="7061" y="3784"/>
                  </a:lnTo>
                  <a:lnTo>
                    <a:pt x="7035" y="3657"/>
                  </a:lnTo>
                  <a:lnTo>
                    <a:pt x="6985" y="3797"/>
                  </a:lnTo>
                  <a:lnTo>
                    <a:pt x="7112" y="3962"/>
                  </a:lnTo>
                  <a:lnTo>
                    <a:pt x="7251" y="4013"/>
                  </a:lnTo>
                  <a:lnTo>
                    <a:pt x="7378" y="4013"/>
                  </a:lnTo>
                  <a:lnTo>
                    <a:pt x="7264" y="4216"/>
                  </a:lnTo>
                  <a:lnTo>
                    <a:pt x="7391" y="4305"/>
                  </a:lnTo>
                  <a:lnTo>
                    <a:pt x="7467" y="4152"/>
                  </a:lnTo>
                  <a:lnTo>
                    <a:pt x="7505" y="4025"/>
                  </a:lnTo>
                  <a:close/>
                </a:path>
                <a:path w="13969" h="6985">
                  <a:moveTo>
                    <a:pt x="8369" y="4191"/>
                  </a:moveTo>
                  <a:lnTo>
                    <a:pt x="8229" y="4114"/>
                  </a:lnTo>
                  <a:lnTo>
                    <a:pt x="8026" y="4051"/>
                  </a:lnTo>
                  <a:lnTo>
                    <a:pt x="7874" y="4076"/>
                  </a:lnTo>
                  <a:lnTo>
                    <a:pt x="7912" y="4229"/>
                  </a:lnTo>
                  <a:lnTo>
                    <a:pt x="8051" y="4254"/>
                  </a:lnTo>
                  <a:lnTo>
                    <a:pt x="8204" y="4165"/>
                  </a:lnTo>
                  <a:lnTo>
                    <a:pt x="8369" y="4191"/>
                  </a:lnTo>
                  <a:close/>
                </a:path>
                <a:path w="13969" h="6985">
                  <a:moveTo>
                    <a:pt x="8432" y="6197"/>
                  </a:moveTo>
                  <a:lnTo>
                    <a:pt x="8394" y="6019"/>
                  </a:lnTo>
                  <a:lnTo>
                    <a:pt x="8166" y="6032"/>
                  </a:lnTo>
                  <a:lnTo>
                    <a:pt x="7924" y="6045"/>
                  </a:lnTo>
                  <a:lnTo>
                    <a:pt x="8026" y="6261"/>
                  </a:lnTo>
                  <a:lnTo>
                    <a:pt x="8255" y="6235"/>
                  </a:lnTo>
                  <a:lnTo>
                    <a:pt x="8432" y="6197"/>
                  </a:lnTo>
                  <a:close/>
                </a:path>
                <a:path w="13969" h="6985">
                  <a:moveTo>
                    <a:pt x="8445" y="4953"/>
                  </a:moveTo>
                  <a:close/>
                </a:path>
                <a:path w="13969" h="6985">
                  <a:moveTo>
                    <a:pt x="8826" y="5346"/>
                  </a:moveTo>
                  <a:lnTo>
                    <a:pt x="8534" y="5346"/>
                  </a:lnTo>
                  <a:lnTo>
                    <a:pt x="8089" y="5308"/>
                  </a:lnTo>
                  <a:lnTo>
                    <a:pt x="7747" y="5270"/>
                  </a:lnTo>
                  <a:lnTo>
                    <a:pt x="7620" y="5245"/>
                  </a:lnTo>
                  <a:lnTo>
                    <a:pt x="7785" y="5372"/>
                  </a:lnTo>
                  <a:lnTo>
                    <a:pt x="8026" y="5372"/>
                  </a:lnTo>
                  <a:lnTo>
                    <a:pt x="8178" y="5410"/>
                  </a:lnTo>
                  <a:lnTo>
                    <a:pt x="8318" y="5359"/>
                  </a:lnTo>
                  <a:lnTo>
                    <a:pt x="8496" y="5410"/>
                  </a:lnTo>
                  <a:lnTo>
                    <a:pt x="8813" y="5422"/>
                  </a:lnTo>
                  <a:close/>
                </a:path>
                <a:path w="13969" h="6985">
                  <a:moveTo>
                    <a:pt x="8915" y="5054"/>
                  </a:moveTo>
                  <a:lnTo>
                    <a:pt x="8775" y="5054"/>
                  </a:lnTo>
                  <a:lnTo>
                    <a:pt x="8636" y="4965"/>
                  </a:lnTo>
                  <a:lnTo>
                    <a:pt x="8509" y="4965"/>
                  </a:lnTo>
                  <a:lnTo>
                    <a:pt x="8369" y="4965"/>
                  </a:lnTo>
                  <a:lnTo>
                    <a:pt x="8737" y="5130"/>
                  </a:lnTo>
                  <a:lnTo>
                    <a:pt x="8915" y="5054"/>
                  </a:lnTo>
                  <a:close/>
                </a:path>
                <a:path w="13969" h="6985">
                  <a:moveTo>
                    <a:pt x="8953" y="4673"/>
                  </a:moveTo>
                  <a:lnTo>
                    <a:pt x="8763" y="4622"/>
                  </a:lnTo>
                  <a:lnTo>
                    <a:pt x="8420" y="4597"/>
                  </a:lnTo>
                  <a:lnTo>
                    <a:pt x="7937" y="4470"/>
                  </a:lnTo>
                  <a:lnTo>
                    <a:pt x="7645" y="4508"/>
                  </a:lnTo>
                  <a:lnTo>
                    <a:pt x="7467" y="4533"/>
                  </a:lnTo>
                  <a:lnTo>
                    <a:pt x="7670" y="4648"/>
                  </a:lnTo>
                  <a:lnTo>
                    <a:pt x="7848" y="4711"/>
                  </a:lnTo>
                  <a:lnTo>
                    <a:pt x="8204" y="4762"/>
                  </a:lnTo>
                  <a:lnTo>
                    <a:pt x="8356" y="4737"/>
                  </a:lnTo>
                  <a:lnTo>
                    <a:pt x="8496" y="4711"/>
                  </a:lnTo>
                  <a:lnTo>
                    <a:pt x="8699" y="4648"/>
                  </a:lnTo>
                  <a:lnTo>
                    <a:pt x="8953" y="4673"/>
                  </a:lnTo>
                  <a:close/>
                </a:path>
                <a:path w="13969" h="6985">
                  <a:moveTo>
                    <a:pt x="9461" y="5803"/>
                  </a:moveTo>
                  <a:lnTo>
                    <a:pt x="9232" y="5715"/>
                  </a:lnTo>
                  <a:lnTo>
                    <a:pt x="8788" y="5727"/>
                  </a:lnTo>
                  <a:lnTo>
                    <a:pt x="8597" y="5715"/>
                  </a:lnTo>
                  <a:lnTo>
                    <a:pt x="8382" y="5664"/>
                  </a:lnTo>
                  <a:lnTo>
                    <a:pt x="8166" y="5638"/>
                  </a:lnTo>
                  <a:lnTo>
                    <a:pt x="7975" y="5638"/>
                  </a:lnTo>
                  <a:lnTo>
                    <a:pt x="7747" y="5638"/>
                  </a:lnTo>
                  <a:lnTo>
                    <a:pt x="7924" y="5727"/>
                  </a:lnTo>
                  <a:lnTo>
                    <a:pt x="8102" y="5765"/>
                  </a:lnTo>
                  <a:lnTo>
                    <a:pt x="8382" y="5791"/>
                  </a:lnTo>
                  <a:lnTo>
                    <a:pt x="8750" y="5803"/>
                  </a:lnTo>
                  <a:lnTo>
                    <a:pt x="8928" y="5842"/>
                  </a:lnTo>
                  <a:lnTo>
                    <a:pt x="9080" y="5803"/>
                  </a:lnTo>
                  <a:lnTo>
                    <a:pt x="9321" y="5842"/>
                  </a:lnTo>
                  <a:lnTo>
                    <a:pt x="9461" y="5803"/>
                  </a:lnTo>
                  <a:close/>
                </a:path>
                <a:path w="13969" h="6985">
                  <a:moveTo>
                    <a:pt x="9525" y="3086"/>
                  </a:moveTo>
                  <a:lnTo>
                    <a:pt x="9359" y="3009"/>
                  </a:lnTo>
                  <a:lnTo>
                    <a:pt x="9067" y="3035"/>
                  </a:lnTo>
                  <a:lnTo>
                    <a:pt x="8890" y="2959"/>
                  </a:lnTo>
                  <a:lnTo>
                    <a:pt x="8737" y="2997"/>
                  </a:lnTo>
                  <a:lnTo>
                    <a:pt x="8953" y="3086"/>
                  </a:lnTo>
                  <a:lnTo>
                    <a:pt x="9271" y="3111"/>
                  </a:lnTo>
                  <a:lnTo>
                    <a:pt x="9525" y="3111"/>
                  </a:lnTo>
                  <a:close/>
                </a:path>
                <a:path w="13969" h="6985">
                  <a:moveTo>
                    <a:pt x="10795" y="2070"/>
                  </a:moveTo>
                  <a:lnTo>
                    <a:pt x="10629" y="2108"/>
                  </a:lnTo>
                  <a:lnTo>
                    <a:pt x="10502" y="2133"/>
                  </a:lnTo>
                  <a:lnTo>
                    <a:pt x="10287" y="2133"/>
                  </a:lnTo>
                  <a:lnTo>
                    <a:pt x="10147" y="2133"/>
                  </a:lnTo>
                  <a:lnTo>
                    <a:pt x="10147" y="2260"/>
                  </a:lnTo>
                  <a:lnTo>
                    <a:pt x="10680" y="2197"/>
                  </a:lnTo>
                  <a:lnTo>
                    <a:pt x="10795" y="2070"/>
                  </a:lnTo>
                  <a:close/>
                </a:path>
                <a:path w="13969" h="6985">
                  <a:moveTo>
                    <a:pt x="11861" y="5207"/>
                  </a:moveTo>
                  <a:lnTo>
                    <a:pt x="11645" y="5105"/>
                  </a:lnTo>
                  <a:lnTo>
                    <a:pt x="11341" y="5143"/>
                  </a:lnTo>
                  <a:lnTo>
                    <a:pt x="11684" y="5232"/>
                  </a:lnTo>
                  <a:lnTo>
                    <a:pt x="11823" y="5219"/>
                  </a:lnTo>
                  <a:close/>
                </a:path>
                <a:path w="13969" h="6985">
                  <a:moveTo>
                    <a:pt x="12242" y="5359"/>
                  </a:moveTo>
                  <a:lnTo>
                    <a:pt x="12001" y="5308"/>
                  </a:lnTo>
                  <a:lnTo>
                    <a:pt x="11874" y="5308"/>
                  </a:lnTo>
                  <a:lnTo>
                    <a:pt x="11747" y="5321"/>
                  </a:lnTo>
                  <a:lnTo>
                    <a:pt x="12001" y="5435"/>
                  </a:lnTo>
                  <a:lnTo>
                    <a:pt x="12217" y="5448"/>
                  </a:lnTo>
                  <a:close/>
                </a:path>
                <a:path w="13969" h="6985">
                  <a:moveTo>
                    <a:pt x="12649" y="4356"/>
                  </a:moveTo>
                  <a:lnTo>
                    <a:pt x="12522" y="4318"/>
                  </a:lnTo>
                  <a:lnTo>
                    <a:pt x="12585" y="4445"/>
                  </a:lnTo>
                  <a:close/>
                </a:path>
                <a:path w="13969" h="6985">
                  <a:moveTo>
                    <a:pt x="12763" y="3962"/>
                  </a:moveTo>
                  <a:lnTo>
                    <a:pt x="12369" y="3975"/>
                  </a:lnTo>
                  <a:lnTo>
                    <a:pt x="12217" y="3962"/>
                  </a:lnTo>
                  <a:lnTo>
                    <a:pt x="12090" y="3911"/>
                  </a:lnTo>
                  <a:lnTo>
                    <a:pt x="11963" y="3937"/>
                  </a:lnTo>
                  <a:lnTo>
                    <a:pt x="12090" y="4064"/>
                  </a:lnTo>
                  <a:lnTo>
                    <a:pt x="12268" y="4076"/>
                  </a:lnTo>
                  <a:lnTo>
                    <a:pt x="12471" y="4152"/>
                  </a:lnTo>
                  <a:lnTo>
                    <a:pt x="12763" y="3962"/>
                  </a:lnTo>
                  <a:close/>
                </a:path>
                <a:path w="13969" h="6985">
                  <a:moveTo>
                    <a:pt x="13614" y="4051"/>
                  </a:moveTo>
                  <a:lnTo>
                    <a:pt x="13474" y="4013"/>
                  </a:lnTo>
                  <a:lnTo>
                    <a:pt x="13614" y="4051"/>
                  </a:lnTo>
                  <a:close/>
                </a:path>
              </a:pathLst>
            </a:custGeom>
            <a:solidFill>
              <a:srgbClr val="000000"/>
            </a:solidFill>
          </p:spPr>
          <p:txBody>
            <a:bodyPr wrap="square" lIns="0" tIns="0" rIns="0" bIns="0" rtlCol="0"/>
            <a:lstStyle/>
            <a:p>
              <a:endParaRPr sz="1227"/>
            </a:p>
          </p:txBody>
        </p:sp>
        <p:sp>
          <p:nvSpPr>
            <p:cNvPr id="241" name="object 241"/>
            <p:cNvSpPr/>
            <p:nvPr/>
          </p:nvSpPr>
          <p:spPr>
            <a:xfrm>
              <a:off x="2932227" y="1733619"/>
              <a:ext cx="635" cy="635"/>
            </a:xfrm>
            <a:custGeom>
              <a:avLst/>
              <a:gdLst/>
              <a:ahLst/>
              <a:cxnLst/>
              <a:rect l="l" t="t" r="r" b="b"/>
              <a:pathLst>
                <a:path w="635" h="635">
                  <a:moveTo>
                    <a:pt x="101" y="12"/>
                  </a:moveTo>
                  <a:lnTo>
                    <a:pt x="127" y="152"/>
                  </a:lnTo>
                  <a:lnTo>
                    <a:pt x="0" y="0"/>
                  </a:lnTo>
                </a:path>
              </a:pathLst>
            </a:custGeom>
            <a:ln w="3175">
              <a:solidFill>
                <a:srgbClr val="000000"/>
              </a:solidFill>
            </a:ln>
          </p:spPr>
          <p:txBody>
            <a:bodyPr wrap="square" lIns="0" tIns="0" rIns="0" bIns="0" rtlCol="0"/>
            <a:lstStyle/>
            <a:p>
              <a:endParaRPr sz="1227"/>
            </a:p>
          </p:txBody>
        </p:sp>
        <p:sp>
          <p:nvSpPr>
            <p:cNvPr id="242" name="object 242"/>
            <p:cNvSpPr/>
            <p:nvPr/>
          </p:nvSpPr>
          <p:spPr>
            <a:xfrm>
              <a:off x="2930894" y="1733586"/>
              <a:ext cx="635" cy="635"/>
            </a:xfrm>
            <a:custGeom>
              <a:avLst/>
              <a:gdLst/>
              <a:ahLst/>
              <a:cxnLst/>
              <a:rect l="l" t="t" r="r" b="b"/>
              <a:pathLst>
                <a:path w="635" h="635">
                  <a:moveTo>
                    <a:pt x="76" y="0"/>
                  </a:moveTo>
                  <a:close/>
                </a:path>
              </a:pathLst>
            </a:custGeom>
            <a:solidFill>
              <a:srgbClr val="000000"/>
            </a:solidFill>
          </p:spPr>
          <p:txBody>
            <a:bodyPr wrap="square" lIns="0" tIns="0" rIns="0" bIns="0" rtlCol="0"/>
            <a:lstStyle/>
            <a:p>
              <a:endParaRPr sz="1227"/>
            </a:p>
          </p:txBody>
        </p:sp>
        <p:sp>
          <p:nvSpPr>
            <p:cNvPr id="243" name="object 243"/>
            <p:cNvSpPr/>
            <p:nvPr/>
          </p:nvSpPr>
          <p:spPr>
            <a:xfrm>
              <a:off x="2930894" y="1733586"/>
              <a:ext cx="635" cy="635"/>
            </a:xfrm>
            <a:custGeom>
              <a:avLst/>
              <a:gdLst/>
              <a:ahLst/>
              <a:cxnLst/>
              <a:rect l="l" t="t" r="r" b="b"/>
              <a:pathLst>
                <a:path w="635" h="635">
                  <a:moveTo>
                    <a:pt x="76" y="0"/>
                  </a:moveTo>
                </a:path>
              </a:pathLst>
            </a:custGeom>
            <a:ln w="3175">
              <a:solidFill>
                <a:srgbClr val="000000"/>
              </a:solidFill>
            </a:ln>
          </p:spPr>
          <p:txBody>
            <a:bodyPr wrap="square" lIns="0" tIns="0" rIns="0" bIns="0" rtlCol="0"/>
            <a:lstStyle/>
            <a:p>
              <a:endParaRPr sz="1227"/>
            </a:p>
          </p:txBody>
        </p:sp>
        <p:sp>
          <p:nvSpPr>
            <p:cNvPr id="244" name="object 244"/>
            <p:cNvSpPr/>
            <p:nvPr/>
          </p:nvSpPr>
          <p:spPr>
            <a:xfrm>
              <a:off x="2930692" y="1733575"/>
              <a:ext cx="635" cy="635"/>
            </a:xfrm>
            <a:custGeom>
              <a:avLst/>
              <a:gdLst/>
              <a:ahLst/>
              <a:cxnLst/>
              <a:rect l="l" t="t" r="r" b="b"/>
              <a:pathLst>
                <a:path w="635" h="635">
                  <a:moveTo>
                    <a:pt x="0" y="0"/>
                  </a:moveTo>
                  <a:lnTo>
                    <a:pt x="165" y="76"/>
                  </a:lnTo>
                  <a:lnTo>
                    <a:pt x="0" y="0"/>
                  </a:lnTo>
                  <a:close/>
                </a:path>
              </a:pathLst>
            </a:custGeom>
            <a:solidFill>
              <a:srgbClr val="000000"/>
            </a:solidFill>
          </p:spPr>
          <p:txBody>
            <a:bodyPr wrap="square" lIns="0" tIns="0" rIns="0" bIns="0" rtlCol="0"/>
            <a:lstStyle/>
            <a:p>
              <a:endParaRPr sz="1227"/>
            </a:p>
          </p:txBody>
        </p:sp>
        <p:sp>
          <p:nvSpPr>
            <p:cNvPr id="245" name="object 245"/>
            <p:cNvSpPr/>
            <p:nvPr/>
          </p:nvSpPr>
          <p:spPr>
            <a:xfrm>
              <a:off x="2930692" y="1733575"/>
              <a:ext cx="635" cy="635"/>
            </a:xfrm>
            <a:custGeom>
              <a:avLst/>
              <a:gdLst/>
              <a:ahLst/>
              <a:cxnLst/>
              <a:rect l="l" t="t" r="r" b="b"/>
              <a:pathLst>
                <a:path w="635" h="635">
                  <a:moveTo>
                    <a:pt x="50" y="12"/>
                  </a:moveTo>
                </a:path>
              </a:pathLst>
            </a:custGeom>
            <a:ln w="3175">
              <a:solidFill>
                <a:srgbClr val="000000"/>
              </a:solidFill>
            </a:ln>
          </p:spPr>
          <p:txBody>
            <a:bodyPr wrap="square" lIns="0" tIns="0" rIns="0" bIns="0" rtlCol="0"/>
            <a:lstStyle/>
            <a:p>
              <a:endParaRPr sz="1227"/>
            </a:p>
          </p:txBody>
        </p:sp>
        <p:sp>
          <p:nvSpPr>
            <p:cNvPr id="246" name="object 246"/>
            <p:cNvSpPr/>
            <p:nvPr/>
          </p:nvSpPr>
          <p:spPr>
            <a:xfrm>
              <a:off x="2927362" y="1733422"/>
              <a:ext cx="5715" cy="635"/>
            </a:xfrm>
            <a:custGeom>
              <a:avLst/>
              <a:gdLst/>
              <a:ahLst/>
              <a:cxnLst/>
              <a:rect l="l" t="t" r="r" b="b"/>
              <a:pathLst>
                <a:path w="5714" h="635">
                  <a:moveTo>
                    <a:pt x="1193" y="152"/>
                  </a:moveTo>
                  <a:lnTo>
                    <a:pt x="863" y="88"/>
                  </a:lnTo>
                  <a:lnTo>
                    <a:pt x="622" y="76"/>
                  </a:lnTo>
                  <a:lnTo>
                    <a:pt x="355" y="38"/>
                  </a:lnTo>
                  <a:lnTo>
                    <a:pt x="114" y="0"/>
                  </a:lnTo>
                  <a:lnTo>
                    <a:pt x="88" y="177"/>
                  </a:lnTo>
                  <a:lnTo>
                    <a:pt x="215" y="203"/>
                  </a:lnTo>
                  <a:lnTo>
                    <a:pt x="381" y="228"/>
                  </a:lnTo>
                  <a:lnTo>
                    <a:pt x="749" y="228"/>
                  </a:lnTo>
                  <a:lnTo>
                    <a:pt x="939" y="241"/>
                  </a:lnTo>
                  <a:lnTo>
                    <a:pt x="1168" y="190"/>
                  </a:lnTo>
                  <a:close/>
                </a:path>
                <a:path w="5714" h="635">
                  <a:moveTo>
                    <a:pt x="5194" y="571"/>
                  </a:moveTo>
                  <a:lnTo>
                    <a:pt x="5067" y="635"/>
                  </a:lnTo>
                  <a:lnTo>
                    <a:pt x="5194" y="571"/>
                  </a:lnTo>
                  <a:close/>
                </a:path>
              </a:pathLst>
            </a:custGeom>
            <a:solidFill>
              <a:srgbClr val="000000"/>
            </a:solidFill>
          </p:spPr>
          <p:txBody>
            <a:bodyPr wrap="square" lIns="0" tIns="0" rIns="0" bIns="0" rtlCol="0"/>
            <a:lstStyle/>
            <a:p>
              <a:endParaRPr sz="1227"/>
            </a:p>
          </p:txBody>
        </p:sp>
        <p:sp>
          <p:nvSpPr>
            <p:cNvPr id="247" name="object 247"/>
            <p:cNvSpPr/>
            <p:nvPr/>
          </p:nvSpPr>
          <p:spPr>
            <a:xfrm>
              <a:off x="2932431" y="1733989"/>
              <a:ext cx="635" cy="635"/>
            </a:xfrm>
            <a:custGeom>
              <a:avLst/>
              <a:gdLst/>
              <a:ahLst/>
              <a:cxnLst/>
              <a:rect l="l" t="t" r="r" b="b"/>
              <a:pathLst>
                <a:path w="635" h="635">
                  <a:moveTo>
                    <a:pt x="76" y="0"/>
                  </a:moveTo>
                </a:path>
              </a:pathLst>
            </a:custGeom>
            <a:ln w="3175">
              <a:solidFill>
                <a:srgbClr val="000000"/>
              </a:solidFill>
            </a:ln>
          </p:spPr>
          <p:txBody>
            <a:bodyPr wrap="square" lIns="0" tIns="0" rIns="0" bIns="0" rtlCol="0"/>
            <a:lstStyle/>
            <a:p>
              <a:endParaRPr sz="1227"/>
            </a:p>
          </p:txBody>
        </p:sp>
        <p:sp>
          <p:nvSpPr>
            <p:cNvPr id="248" name="object 248"/>
            <p:cNvSpPr/>
            <p:nvPr/>
          </p:nvSpPr>
          <p:spPr>
            <a:xfrm>
              <a:off x="2927565" y="1733816"/>
              <a:ext cx="9525" cy="3175"/>
            </a:xfrm>
            <a:custGeom>
              <a:avLst/>
              <a:gdLst/>
              <a:ahLst/>
              <a:cxnLst/>
              <a:rect l="l" t="t" r="r" b="b"/>
              <a:pathLst>
                <a:path w="9525" h="3175">
                  <a:moveTo>
                    <a:pt x="482" y="393"/>
                  </a:moveTo>
                  <a:lnTo>
                    <a:pt x="355" y="381"/>
                  </a:lnTo>
                  <a:lnTo>
                    <a:pt x="203" y="368"/>
                  </a:lnTo>
                  <a:lnTo>
                    <a:pt x="12" y="393"/>
                  </a:lnTo>
                  <a:lnTo>
                    <a:pt x="266" y="469"/>
                  </a:lnTo>
                  <a:lnTo>
                    <a:pt x="419" y="444"/>
                  </a:lnTo>
                  <a:close/>
                </a:path>
                <a:path w="9525" h="3175">
                  <a:moveTo>
                    <a:pt x="673" y="50"/>
                  </a:moveTo>
                  <a:lnTo>
                    <a:pt x="444" y="50"/>
                  </a:lnTo>
                  <a:lnTo>
                    <a:pt x="317" y="38"/>
                  </a:lnTo>
                  <a:lnTo>
                    <a:pt x="152" y="25"/>
                  </a:lnTo>
                  <a:lnTo>
                    <a:pt x="25" y="0"/>
                  </a:lnTo>
                  <a:lnTo>
                    <a:pt x="0" y="165"/>
                  </a:lnTo>
                  <a:lnTo>
                    <a:pt x="520" y="88"/>
                  </a:lnTo>
                  <a:lnTo>
                    <a:pt x="673" y="88"/>
                  </a:lnTo>
                  <a:close/>
                </a:path>
                <a:path w="9525" h="3175">
                  <a:moveTo>
                    <a:pt x="2400" y="2590"/>
                  </a:moveTo>
                  <a:lnTo>
                    <a:pt x="2273" y="2616"/>
                  </a:lnTo>
                  <a:lnTo>
                    <a:pt x="2400" y="2590"/>
                  </a:lnTo>
                  <a:close/>
                </a:path>
                <a:path w="9525" h="3175">
                  <a:moveTo>
                    <a:pt x="4406" y="1651"/>
                  </a:moveTo>
                  <a:lnTo>
                    <a:pt x="4191" y="1485"/>
                  </a:lnTo>
                  <a:lnTo>
                    <a:pt x="4051" y="1422"/>
                  </a:lnTo>
                  <a:lnTo>
                    <a:pt x="4203" y="1562"/>
                  </a:lnTo>
                  <a:lnTo>
                    <a:pt x="4406" y="1651"/>
                  </a:lnTo>
                  <a:close/>
                </a:path>
                <a:path w="9525" h="3175">
                  <a:moveTo>
                    <a:pt x="6756" y="990"/>
                  </a:moveTo>
                  <a:lnTo>
                    <a:pt x="6604" y="1181"/>
                  </a:lnTo>
                  <a:lnTo>
                    <a:pt x="6489" y="1320"/>
                  </a:lnTo>
                  <a:lnTo>
                    <a:pt x="6680" y="1193"/>
                  </a:lnTo>
                  <a:lnTo>
                    <a:pt x="6731" y="1054"/>
                  </a:lnTo>
                  <a:close/>
                </a:path>
                <a:path w="9525" h="3175">
                  <a:moveTo>
                    <a:pt x="9156" y="2044"/>
                  </a:moveTo>
                  <a:lnTo>
                    <a:pt x="8864" y="1993"/>
                  </a:lnTo>
                  <a:lnTo>
                    <a:pt x="8737" y="2082"/>
                  </a:lnTo>
                  <a:lnTo>
                    <a:pt x="8877" y="2120"/>
                  </a:lnTo>
                  <a:lnTo>
                    <a:pt x="9118" y="2108"/>
                  </a:lnTo>
                  <a:close/>
                </a:path>
              </a:pathLst>
            </a:custGeom>
            <a:solidFill>
              <a:srgbClr val="000000"/>
            </a:solidFill>
          </p:spPr>
          <p:txBody>
            <a:bodyPr wrap="square" lIns="0" tIns="0" rIns="0" bIns="0" rtlCol="0"/>
            <a:lstStyle/>
            <a:p>
              <a:endParaRPr sz="1227"/>
            </a:p>
          </p:txBody>
        </p:sp>
        <p:sp>
          <p:nvSpPr>
            <p:cNvPr id="249" name="object 249"/>
            <p:cNvSpPr/>
            <p:nvPr/>
          </p:nvSpPr>
          <p:spPr>
            <a:xfrm>
              <a:off x="2924648" y="1735969"/>
              <a:ext cx="635" cy="635"/>
            </a:xfrm>
            <a:custGeom>
              <a:avLst/>
              <a:gdLst/>
              <a:ahLst/>
              <a:cxnLst/>
              <a:rect l="l" t="t" r="r" b="b"/>
              <a:pathLst>
                <a:path w="635" h="635">
                  <a:moveTo>
                    <a:pt x="0" y="0"/>
                  </a:moveTo>
                </a:path>
              </a:pathLst>
            </a:custGeom>
            <a:ln w="3175">
              <a:solidFill>
                <a:srgbClr val="FFFFFF"/>
              </a:solidFill>
            </a:ln>
          </p:spPr>
          <p:txBody>
            <a:bodyPr wrap="square" lIns="0" tIns="0" rIns="0" bIns="0" rtlCol="0"/>
            <a:lstStyle/>
            <a:p>
              <a:endParaRPr sz="1227"/>
            </a:p>
          </p:txBody>
        </p:sp>
        <p:sp>
          <p:nvSpPr>
            <p:cNvPr id="250" name="object 250"/>
            <p:cNvSpPr/>
            <p:nvPr/>
          </p:nvSpPr>
          <p:spPr>
            <a:xfrm>
              <a:off x="2931768" y="1737712"/>
              <a:ext cx="1270" cy="635"/>
            </a:xfrm>
            <a:custGeom>
              <a:avLst/>
              <a:gdLst/>
              <a:ahLst/>
              <a:cxnLst/>
              <a:rect l="l" t="t" r="r" b="b"/>
              <a:pathLst>
                <a:path w="1269" h="635">
                  <a:moveTo>
                    <a:pt x="304" y="0"/>
                  </a:moveTo>
                  <a:lnTo>
                    <a:pt x="165" y="25"/>
                  </a:lnTo>
                  <a:lnTo>
                    <a:pt x="0" y="152"/>
                  </a:lnTo>
                  <a:lnTo>
                    <a:pt x="203" y="215"/>
                  </a:lnTo>
                  <a:lnTo>
                    <a:pt x="444" y="215"/>
                  </a:lnTo>
                  <a:lnTo>
                    <a:pt x="634" y="203"/>
                  </a:lnTo>
                  <a:lnTo>
                    <a:pt x="457" y="114"/>
                  </a:lnTo>
                  <a:lnTo>
                    <a:pt x="304" y="0"/>
                  </a:lnTo>
                  <a:close/>
                </a:path>
              </a:pathLst>
            </a:custGeom>
            <a:solidFill>
              <a:srgbClr val="000000"/>
            </a:solidFill>
          </p:spPr>
          <p:txBody>
            <a:bodyPr wrap="square" lIns="0" tIns="0" rIns="0" bIns="0" rtlCol="0"/>
            <a:lstStyle/>
            <a:p>
              <a:endParaRPr sz="1227"/>
            </a:p>
          </p:txBody>
        </p:sp>
        <p:sp>
          <p:nvSpPr>
            <p:cNvPr id="251" name="object 251"/>
            <p:cNvSpPr/>
            <p:nvPr/>
          </p:nvSpPr>
          <p:spPr>
            <a:xfrm>
              <a:off x="2931768" y="1737712"/>
              <a:ext cx="1270" cy="635"/>
            </a:xfrm>
            <a:custGeom>
              <a:avLst/>
              <a:gdLst/>
              <a:ahLst/>
              <a:cxnLst/>
              <a:rect l="l" t="t" r="r" b="b"/>
              <a:pathLst>
                <a:path w="1269" h="635">
                  <a:moveTo>
                    <a:pt x="203" y="12"/>
                  </a:moveTo>
                  <a:lnTo>
                    <a:pt x="380" y="88"/>
                  </a:lnTo>
                  <a:lnTo>
                    <a:pt x="533" y="126"/>
                  </a:lnTo>
                  <a:lnTo>
                    <a:pt x="685" y="152"/>
                  </a:lnTo>
                  <a:lnTo>
                    <a:pt x="444" y="215"/>
                  </a:lnTo>
                  <a:lnTo>
                    <a:pt x="203" y="215"/>
                  </a:lnTo>
                  <a:lnTo>
                    <a:pt x="12" y="190"/>
                  </a:lnTo>
                  <a:lnTo>
                    <a:pt x="165" y="25"/>
                  </a:lnTo>
                </a:path>
              </a:pathLst>
            </a:custGeom>
            <a:ln w="3175">
              <a:solidFill>
                <a:srgbClr val="000000"/>
              </a:solidFill>
            </a:ln>
          </p:spPr>
          <p:txBody>
            <a:bodyPr wrap="square" lIns="0" tIns="0" rIns="0" bIns="0" rtlCol="0"/>
            <a:lstStyle/>
            <a:p>
              <a:endParaRPr sz="1227"/>
            </a:p>
          </p:txBody>
        </p:sp>
        <p:sp>
          <p:nvSpPr>
            <p:cNvPr id="252" name="object 252"/>
            <p:cNvSpPr/>
            <p:nvPr/>
          </p:nvSpPr>
          <p:spPr>
            <a:xfrm>
              <a:off x="2932684" y="1731581"/>
              <a:ext cx="7620" cy="5080"/>
            </a:xfrm>
            <a:custGeom>
              <a:avLst/>
              <a:gdLst/>
              <a:ahLst/>
              <a:cxnLst/>
              <a:rect l="l" t="t" r="r" b="b"/>
              <a:pathLst>
                <a:path w="7619" h="5080">
                  <a:moveTo>
                    <a:pt x="88" y="4978"/>
                  </a:moveTo>
                  <a:close/>
                </a:path>
                <a:path w="7619" h="5080">
                  <a:moveTo>
                    <a:pt x="6959" y="1663"/>
                  </a:moveTo>
                  <a:lnTo>
                    <a:pt x="6807" y="1663"/>
                  </a:lnTo>
                  <a:lnTo>
                    <a:pt x="6642" y="1612"/>
                  </a:lnTo>
                  <a:lnTo>
                    <a:pt x="6565" y="1397"/>
                  </a:lnTo>
                  <a:lnTo>
                    <a:pt x="6350" y="1384"/>
                  </a:lnTo>
                  <a:lnTo>
                    <a:pt x="6019" y="1371"/>
                  </a:lnTo>
                  <a:lnTo>
                    <a:pt x="5867" y="1333"/>
                  </a:lnTo>
                  <a:lnTo>
                    <a:pt x="5676" y="1282"/>
                  </a:lnTo>
                  <a:lnTo>
                    <a:pt x="5892" y="1460"/>
                  </a:lnTo>
                  <a:lnTo>
                    <a:pt x="6057" y="1473"/>
                  </a:lnTo>
                  <a:lnTo>
                    <a:pt x="6223" y="1498"/>
                  </a:lnTo>
                  <a:lnTo>
                    <a:pt x="6184" y="1714"/>
                  </a:lnTo>
                  <a:lnTo>
                    <a:pt x="6388" y="1765"/>
                  </a:lnTo>
                  <a:lnTo>
                    <a:pt x="6413" y="1917"/>
                  </a:lnTo>
                  <a:lnTo>
                    <a:pt x="6680" y="2032"/>
                  </a:lnTo>
                  <a:lnTo>
                    <a:pt x="6819" y="1968"/>
                  </a:lnTo>
                  <a:lnTo>
                    <a:pt x="6896" y="1828"/>
                  </a:lnTo>
                  <a:lnTo>
                    <a:pt x="6959" y="1676"/>
                  </a:lnTo>
                  <a:close/>
                </a:path>
                <a:path w="7619" h="5080">
                  <a:moveTo>
                    <a:pt x="7505" y="0"/>
                  </a:moveTo>
                  <a:lnTo>
                    <a:pt x="7366" y="266"/>
                  </a:lnTo>
                  <a:lnTo>
                    <a:pt x="7239" y="317"/>
                  </a:lnTo>
                  <a:lnTo>
                    <a:pt x="7124" y="584"/>
                  </a:lnTo>
                  <a:lnTo>
                    <a:pt x="6896" y="812"/>
                  </a:lnTo>
                  <a:lnTo>
                    <a:pt x="6731" y="774"/>
                  </a:lnTo>
                  <a:lnTo>
                    <a:pt x="6705" y="914"/>
                  </a:lnTo>
                  <a:lnTo>
                    <a:pt x="6604" y="1066"/>
                  </a:lnTo>
                  <a:lnTo>
                    <a:pt x="6731" y="1104"/>
                  </a:lnTo>
                  <a:lnTo>
                    <a:pt x="6934" y="1193"/>
                  </a:lnTo>
                  <a:lnTo>
                    <a:pt x="7112" y="1308"/>
                  </a:lnTo>
                  <a:lnTo>
                    <a:pt x="7302" y="812"/>
                  </a:lnTo>
                  <a:lnTo>
                    <a:pt x="7416" y="431"/>
                  </a:lnTo>
                  <a:lnTo>
                    <a:pt x="7505" y="0"/>
                  </a:lnTo>
                  <a:close/>
                </a:path>
              </a:pathLst>
            </a:custGeom>
            <a:solidFill>
              <a:srgbClr val="000000"/>
            </a:solidFill>
          </p:spPr>
          <p:txBody>
            <a:bodyPr wrap="square" lIns="0" tIns="0" rIns="0" bIns="0" rtlCol="0"/>
            <a:lstStyle/>
            <a:p>
              <a:endParaRPr sz="1227"/>
            </a:p>
          </p:txBody>
        </p:sp>
        <p:sp>
          <p:nvSpPr>
            <p:cNvPr id="253" name="object 253"/>
            <p:cNvSpPr/>
            <p:nvPr/>
          </p:nvSpPr>
          <p:spPr>
            <a:xfrm>
              <a:off x="2920519" y="1718241"/>
              <a:ext cx="23495" cy="23495"/>
            </a:xfrm>
            <a:custGeom>
              <a:avLst/>
              <a:gdLst/>
              <a:ahLst/>
              <a:cxnLst/>
              <a:rect l="l" t="t" r="r" b="b"/>
              <a:pathLst>
                <a:path w="23494" h="23494">
                  <a:moveTo>
                    <a:pt x="12407" y="3035"/>
                  </a:moveTo>
                  <a:lnTo>
                    <a:pt x="7645" y="2616"/>
                  </a:lnTo>
                  <a:lnTo>
                    <a:pt x="3454" y="6134"/>
                  </a:lnTo>
                  <a:lnTo>
                    <a:pt x="3035" y="10896"/>
                  </a:lnTo>
                  <a:lnTo>
                    <a:pt x="2628" y="15646"/>
                  </a:lnTo>
                  <a:lnTo>
                    <a:pt x="6146" y="19850"/>
                  </a:lnTo>
                  <a:lnTo>
                    <a:pt x="10896" y="20269"/>
                  </a:lnTo>
                  <a:lnTo>
                    <a:pt x="15659" y="20675"/>
                  </a:lnTo>
                  <a:lnTo>
                    <a:pt x="19850" y="17157"/>
                  </a:lnTo>
                  <a:lnTo>
                    <a:pt x="20269" y="12395"/>
                  </a:lnTo>
                  <a:lnTo>
                    <a:pt x="20688" y="7645"/>
                  </a:lnTo>
                  <a:lnTo>
                    <a:pt x="17170" y="3454"/>
                  </a:lnTo>
                  <a:lnTo>
                    <a:pt x="12407" y="3035"/>
                  </a:lnTo>
                </a:path>
                <a:path w="23494" h="23494">
                  <a:moveTo>
                    <a:pt x="10680" y="22771"/>
                  </a:moveTo>
                  <a:lnTo>
                    <a:pt x="4533" y="22225"/>
                  </a:lnTo>
                  <a:lnTo>
                    <a:pt x="0" y="16814"/>
                  </a:lnTo>
                  <a:lnTo>
                    <a:pt x="533" y="10680"/>
                  </a:lnTo>
                  <a:lnTo>
                    <a:pt x="1066" y="4533"/>
                  </a:lnTo>
                  <a:lnTo>
                    <a:pt x="6489" y="0"/>
                  </a:lnTo>
                  <a:lnTo>
                    <a:pt x="12623" y="533"/>
                  </a:lnTo>
                  <a:lnTo>
                    <a:pt x="18770" y="1066"/>
                  </a:lnTo>
                  <a:lnTo>
                    <a:pt x="23304" y="6477"/>
                  </a:lnTo>
                  <a:lnTo>
                    <a:pt x="22771" y="12623"/>
                  </a:lnTo>
                  <a:lnTo>
                    <a:pt x="22237" y="18757"/>
                  </a:lnTo>
                  <a:lnTo>
                    <a:pt x="16827" y="23304"/>
                  </a:lnTo>
                  <a:lnTo>
                    <a:pt x="10680" y="22771"/>
                  </a:lnTo>
                </a:path>
              </a:pathLst>
            </a:custGeom>
            <a:ln w="3175">
              <a:solidFill>
                <a:srgbClr val="000000"/>
              </a:solidFill>
            </a:ln>
          </p:spPr>
          <p:txBody>
            <a:bodyPr wrap="square" lIns="0" tIns="0" rIns="0" bIns="0" rtlCol="0"/>
            <a:lstStyle/>
            <a:p>
              <a:endParaRPr sz="1227"/>
            </a:p>
          </p:txBody>
        </p:sp>
        <p:sp>
          <p:nvSpPr>
            <p:cNvPr id="254" name="object 254"/>
            <p:cNvSpPr/>
            <p:nvPr/>
          </p:nvSpPr>
          <p:spPr>
            <a:xfrm>
              <a:off x="2790571" y="1712023"/>
              <a:ext cx="152400" cy="28575"/>
            </a:xfrm>
            <a:custGeom>
              <a:avLst/>
              <a:gdLst/>
              <a:ahLst/>
              <a:cxnLst/>
              <a:rect l="l" t="t" r="r" b="b"/>
              <a:pathLst>
                <a:path w="152400" h="28575">
                  <a:moveTo>
                    <a:pt x="2463" y="13804"/>
                  </a:moveTo>
                  <a:lnTo>
                    <a:pt x="2235" y="13690"/>
                  </a:lnTo>
                  <a:lnTo>
                    <a:pt x="1092" y="13525"/>
                  </a:lnTo>
                  <a:lnTo>
                    <a:pt x="342" y="13500"/>
                  </a:lnTo>
                  <a:lnTo>
                    <a:pt x="495" y="13652"/>
                  </a:lnTo>
                  <a:lnTo>
                    <a:pt x="546" y="14592"/>
                  </a:lnTo>
                  <a:lnTo>
                    <a:pt x="393" y="16319"/>
                  </a:lnTo>
                  <a:lnTo>
                    <a:pt x="25" y="16332"/>
                  </a:lnTo>
                  <a:lnTo>
                    <a:pt x="749" y="16497"/>
                  </a:lnTo>
                  <a:lnTo>
                    <a:pt x="1028" y="16560"/>
                  </a:lnTo>
                  <a:lnTo>
                    <a:pt x="1663" y="16611"/>
                  </a:lnTo>
                  <a:lnTo>
                    <a:pt x="2032" y="16586"/>
                  </a:lnTo>
                  <a:lnTo>
                    <a:pt x="2184" y="16510"/>
                  </a:lnTo>
                  <a:lnTo>
                    <a:pt x="1130" y="16421"/>
                  </a:lnTo>
                  <a:lnTo>
                    <a:pt x="965" y="16370"/>
                  </a:lnTo>
                  <a:lnTo>
                    <a:pt x="863" y="16217"/>
                  </a:lnTo>
                  <a:lnTo>
                    <a:pt x="990" y="13817"/>
                  </a:lnTo>
                  <a:lnTo>
                    <a:pt x="1231" y="13690"/>
                  </a:lnTo>
                  <a:lnTo>
                    <a:pt x="2463" y="13804"/>
                  </a:lnTo>
                  <a:close/>
                </a:path>
                <a:path w="152400" h="28575">
                  <a:moveTo>
                    <a:pt x="2679" y="13893"/>
                  </a:moveTo>
                  <a:lnTo>
                    <a:pt x="2463" y="13804"/>
                  </a:lnTo>
                  <a:lnTo>
                    <a:pt x="2679" y="13893"/>
                  </a:lnTo>
                  <a:close/>
                </a:path>
                <a:path w="152400" h="28575">
                  <a:moveTo>
                    <a:pt x="3289" y="14592"/>
                  </a:moveTo>
                  <a:lnTo>
                    <a:pt x="3022" y="14058"/>
                  </a:lnTo>
                  <a:lnTo>
                    <a:pt x="2679" y="13893"/>
                  </a:lnTo>
                  <a:lnTo>
                    <a:pt x="2743" y="15722"/>
                  </a:lnTo>
                  <a:lnTo>
                    <a:pt x="2616" y="16103"/>
                  </a:lnTo>
                  <a:lnTo>
                    <a:pt x="2324" y="16459"/>
                  </a:lnTo>
                  <a:lnTo>
                    <a:pt x="2870" y="16217"/>
                  </a:lnTo>
                  <a:lnTo>
                    <a:pt x="3187" y="15760"/>
                  </a:lnTo>
                  <a:lnTo>
                    <a:pt x="3289" y="14592"/>
                  </a:lnTo>
                  <a:close/>
                </a:path>
                <a:path w="152400" h="28575">
                  <a:moveTo>
                    <a:pt x="6540" y="16395"/>
                  </a:moveTo>
                  <a:lnTo>
                    <a:pt x="6286" y="16573"/>
                  </a:lnTo>
                  <a:lnTo>
                    <a:pt x="6159" y="16713"/>
                  </a:lnTo>
                  <a:lnTo>
                    <a:pt x="5969" y="16789"/>
                  </a:lnTo>
                  <a:lnTo>
                    <a:pt x="5842" y="16802"/>
                  </a:lnTo>
                  <a:lnTo>
                    <a:pt x="5486" y="16776"/>
                  </a:lnTo>
                  <a:lnTo>
                    <a:pt x="5105" y="16738"/>
                  </a:lnTo>
                  <a:lnTo>
                    <a:pt x="4889" y="16535"/>
                  </a:lnTo>
                  <a:lnTo>
                    <a:pt x="4889" y="16383"/>
                  </a:lnTo>
                  <a:lnTo>
                    <a:pt x="4914" y="16154"/>
                  </a:lnTo>
                  <a:lnTo>
                    <a:pt x="4978" y="15405"/>
                  </a:lnTo>
                  <a:lnTo>
                    <a:pt x="5880" y="15849"/>
                  </a:lnTo>
                  <a:lnTo>
                    <a:pt x="6007" y="15748"/>
                  </a:lnTo>
                  <a:lnTo>
                    <a:pt x="6007" y="15582"/>
                  </a:lnTo>
                  <a:lnTo>
                    <a:pt x="6032" y="15252"/>
                  </a:lnTo>
                  <a:lnTo>
                    <a:pt x="6070" y="15074"/>
                  </a:lnTo>
                  <a:lnTo>
                    <a:pt x="6057" y="14935"/>
                  </a:lnTo>
                  <a:lnTo>
                    <a:pt x="5880" y="15252"/>
                  </a:lnTo>
                  <a:lnTo>
                    <a:pt x="5727" y="15290"/>
                  </a:lnTo>
                  <a:lnTo>
                    <a:pt x="5588" y="15290"/>
                  </a:lnTo>
                  <a:lnTo>
                    <a:pt x="5397" y="15278"/>
                  </a:lnTo>
                  <a:lnTo>
                    <a:pt x="4991" y="15240"/>
                  </a:lnTo>
                  <a:lnTo>
                    <a:pt x="5080" y="14224"/>
                  </a:lnTo>
                  <a:lnTo>
                    <a:pt x="5105" y="14033"/>
                  </a:lnTo>
                  <a:lnTo>
                    <a:pt x="5549" y="14084"/>
                  </a:lnTo>
                  <a:lnTo>
                    <a:pt x="5892" y="14109"/>
                  </a:lnTo>
                  <a:lnTo>
                    <a:pt x="6223" y="14224"/>
                  </a:lnTo>
                  <a:lnTo>
                    <a:pt x="6286" y="14605"/>
                  </a:lnTo>
                  <a:lnTo>
                    <a:pt x="6400" y="14401"/>
                  </a:lnTo>
                  <a:lnTo>
                    <a:pt x="6413" y="14071"/>
                  </a:lnTo>
                  <a:lnTo>
                    <a:pt x="4940" y="13881"/>
                  </a:lnTo>
                  <a:lnTo>
                    <a:pt x="4597" y="13855"/>
                  </a:lnTo>
                  <a:lnTo>
                    <a:pt x="4406" y="13817"/>
                  </a:lnTo>
                  <a:lnTo>
                    <a:pt x="4457" y="13957"/>
                  </a:lnTo>
                  <a:lnTo>
                    <a:pt x="4724" y="14008"/>
                  </a:lnTo>
                  <a:lnTo>
                    <a:pt x="4686" y="14541"/>
                  </a:lnTo>
                  <a:lnTo>
                    <a:pt x="4508" y="16624"/>
                  </a:lnTo>
                  <a:lnTo>
                    <a:pt x="4064" y="16687"/>
                  </a:lnTo>
                  <a:lnTo>
                    <a:pt x="4330" y="16814"/>
                  </a:lnTo>
                  <a:lnTo>
                    <a:pt x="4686" y="16840"/>
                  </a:lnTo>
                  <a:lnTo>
                    <a:pt x="6286" y="16992"/>
                  </a:lnTo>
                  <a:lnTo>
                    <a:pt x="6489" y="16548"/>
                  </a:lnTo>
                  <a:lnTo>
                    <a:pt x="6540" y="16395"/>
                  </a:lnTo>
                  <a:close/>
                </a:path>
                <a:path w="152400" h="28575">
                  <a:moveTo>
                    <a:pt x="7518" y="7480"/>
                  </a:moveTo>
                  <a:lnTo>
                    <a:pt x="7493" y="7188"/>
                  </a:lnTo>
                  <a:lnTo>
                    <a:pt x="6819" y="7086"/>
                  </a:lnTo>
                  <a:lnTo>
                    <a:pt x="6692" y="6870"/>
                  </a:lnTo>
                  <a:lnTo>
                    <a:pt x="6045" y="4533"/>
                  </a:lnTo>
                  <a:lnTo>
                    <a:pt x="5168" y="1536"/>
                  </a:lnTo>
                  <a:lnTo>
                    <a:pt x="5092" y="1282"/>
                  </a:lnTo>
                  <a:lnTo>
                    <a:pt x="5092" y="4521"/>
                  </a:lnTo>
                  <a:lnTo>
                    <a:pt x="4940" y="4419"/>
                  </a:lnTo>
                  <a:lnTo>
                    <a:pt x="3403" y="4279"/>
                  </a:lnTo>
                  <a:lnTo>
                    <a:pt x="2908" y="4254"/>
                  </a:lnTo>
                  <a:lnTo>
                    <a:pt x="3848" y="2184"/>
                  </a:lnTo>
                  <a:lnTo>
                    <a:pt x="4216" y="1536"/>
                  </a:lnTo>
                  <a:lnTo>
                    <a:pt x="4457" y="2184"/>
                  </a:lnTo>
                  <a:lnTo>
                    <a:pt x="5016" y="4114"/>
                  </a:lnTo>
                  <a:lnTo>
                    <a:pt x="5092" y="4521"/>
                  </a:lnTo>
                  <a:lnTo>
                    <a:pt x="5092" y="1282"/>
                  </a:lnTo>
                  <a:lnTo>
                    <a:pt x="4711" y="0"/>
                  </a:lnTo>
                  <a:lnTo>
                    <a:pt x="4483" y="279"/>
                  </a:lnTo>
                  <a:lnTo>
                    <a:pt x="3365" y="2425"/>
                  </a:lnTo>
                  <a:lnTo>
                    <a:pt x="1816" y="5537"/>
                  </a:lnTo>
                  <a:lnTo>
                    <a:pt x="1384" y="6248"/>
                  </a:lnTo>
                  <a:lnTo>
                    <a:pt x="1257" y="6515"/>
                  </a:lnTo>
                  <a:lnTo>
                    <a:pt x="939" y="6578"/>
                  </a:lnTo>
                  <a:lnTo>
                    <a:pt x="673" y="6604"/>
                  </a:lnTo>
                  <a:lnTo>
                    <a:pt x="635" y="6870"/>
                  </a:lnTo>
                  <a:lnTo>
                    <a:pt x="1270" y="6896"/>
                  </a:lnTo>
                  <a:lnTo>
                    <a:pt x="2654" y="7048"/>
                  </a:lnTo>
                  <a:lnTo>
                    <a:pt x="2705" y="6769"/>
                  </a:lnTo>
                  <a:lnTo>
                    <a:pt x="2197" y="6680"/>
                  </a:lnTo>
                  <a:lnTo>
                    <a:pt x="2108" y="5930"/>
                  </a:lnTo>
                  <a:lnTo>
                    <a:pt x="2730" y="4521"/>
                  </a:lnTo>
                  <a:lnTo>
                    <a:pt x="2971" y="4559"/>
                  </a:lnTo>
                  <a:lnTo>
                    <a:pt x="5232" y="4737"/>
                  </a:lnTo>
                  <a:lnTo>
                    <a:pt x="5626" y="6223"/>
                  </a:lnTo>
                  <a:lnTo>
                    <a:pt x="5702" y="6896"/>
                  </a:lnTo>
                  <a:lnTo>
                    <a:pt x="5499" y="6972"/>
                  </a:lnTo>
                  <a:lnTo>
                    <a:pt x="4991" y="6985"/>
                  </a:lnTo>
                  <a:lnTo>
                    <a:pt x="4991" y="7251"/>
                  </a:lnTo>
                  <a:lnTo>
                    <a:pt x="6921" y="7404"/>
                  </a:lnTo>
                  <a:lnTo>
                    <a:pt x="7518" y="7480"/>
                  </a:lnTo>
                  <a:close/>
                </a:path>
                <a:path w="152400" h="28575">
                  <a:moveTo>
                    <a:pt x="9753" y="14427"/>
                  </a:moveTo>
                  <a:lnTo>
                    <a:pt x="9550" y="14325"/>
                  </a:lnTo>
                  <a:lnTo>
                    <a:pt x="8394" y="14160"/>
                  </a:lnTo>
                  <a:lnTo>
                    <a:pt x="7645" y="14135"/>
                  </a:lnTo>
                  <a:lnTo>
                    <a:pt x="7810" y="14287"/>
                  </a:lnTo>
                  <a:lnTo>
                    <a:pt x="7861" y="15227"/>
                  </a:lnTo>
                  <a:lnTo>
                    <a:pt x="7696" y="16954"/>
                  </a:lnTo>
                  <a:lnTo>
                    <a:pt x="7327" y="16967"/>
                  </a:lnTo>
                  <a:lnTo>
                    <a:pt x="8051" y="17132"/>
                  </a:lnTo>
                  <a:lnTo>
                    <a:pt x="8331" y="17195"/>
                  </a:lnTo>
                  <a:lnTo>
                    <a:pt x="8966" y="17246"/>
                  </a:lnTo>
                  <a:lnTo>
                    <a:pt x="9334" y="17221"/>
                  </a:lnTo>
                  <a:lnTo>
                    <a:pt x="9499" y="17157"/>
                  </a:lnTo>
                  <a:lnTo>
                    <a:pt x="8432" y="17056"/>
                  </a:lnTo>
                  <a:lnTo>
                    <a:pt x="8255" y="17005"/>
                  </a:lnTo>
                  <a:lnTo>
                    <a:pt x="8166" y="16852"/>
                  </a:lnTo>
                  <a:lnTo>
                    <a:pt x="8293" y="14541"/>
                  </a:lnTo>
                  <a:lnTo>
                    <a:pt x="8382" y="14338"/>
                  </a:lnTo>
                  <a:lnTo>
                    <a:pt x="8534" y="14325"/>
                  </a:lnTo>
                  <a:lnTo>
                    <a:pt x="9753" y="14427"/>
                  </a:lnTo>
                  <a:close/>
                </a:path>
                <a:path w="152400" h="28575">
                  <a:moveTo>
                    <a:pt x="9994" y="14541"/>
                  </a:moveTo>
                  <a:lnTo>
                    <a:pt x="9753" y="14427"/>
                  </a:lnTo>
                  <a:lnTo>
                    <a:pt x="9994" y="14541"/>
                  </a:lnTo>
                  <a:close/>
                </a:path>
                <a:path w="152400" h="28575">
                  <a:moveTo>
                    <a:pt x="10591" y="15227"/>
                  </a:moveTo>
                  <a:lnTo>
                    <a:pt x="10337" y="14693"/>
                  </a:lnTo>
                  <a:lnTo>
                    <a:pt x="9994" y="14541"/>
                  </a:lnTo>
                  <a:lnTo>
                    <a:pt x="10045" y="16357"/>
                  </a:lnTo>
                  <a:lnTo>
                    <a:pt x="9931" y="16738"/>
                  </a:lnTo>
                  <a:lnTo>
                    <a:pt x="9639" y="17094"/>
                  </a:lnTo>
                  <a:lnTo>
                    <a:pt x="10172" y="16852"/>
                  </a:lnTo>
                  <a:lnTo>
                    <a:pt x="10490" y="16395"/>
                  </a:lnTo>
                  <a:lnTo>
                    <a:pt x="10591" y="15227"/>
                  </a:lnTo>
                  <a:close/>
                </a:path>
                <a:path w="152400" h="28575">
                  <a:moveTo>
                    <a:pt x="12814" y="14579"/>
                  </a:moveTo>
                  <a:lnTo>
                    <a:pt x="12573" y="14554"/>
                  </a:lnTo>
                  <a:lnTo>
                    <a:pt x="12230" y="14528"/>
                  </a:lnTo>
                  <a:lnTo>
                    <a:pt x="12052" y="14503"/>
                  </a:lnTo>
                  <a:lnTo>
                    <a:pt x="11671" y="14465"/>
                  </a:lnTo>
                  <a:lnTo>
                    <a:pt x="11760" y="14592"/>
                  </a:lnTo>
                  <a:lnTo>
                    <a:pt x="12026" y="14643"/>
                  </a:lnTo>
                  <a:lnTo>
                    <a:pt x="11988" y="15189"/>
                  </a:lnTo>
                  <a:lnTo>
                    <a:pt x="11811" y="17259"/>
                  </a:lnTo>
                  <a:lnTo>
                    <a:pt x="11518" y="17335"/>
                  </a:lnTo>
                  <a:lnTo>
                    <a:pt x="11379" y="17360"/>
                  </a:lnTo>
                  <a:lnTo>
                    <a:pt x="11633" y="17462"/>
                  </a:lnTo>
                  <a:lnTo>
                    <a:pt x="11785" y="17462"/>
                  </a:lnTo>
                  <a:lnTo>
                    <a:pt x="11976" y="17475"/>
                  </a:lnTo>
                  <a:lnTo>
                    <a:pt x="12153" y="17500"/>
                  </a:lnTo>
                  <a:lnTo>
                    <a:pt x="12534" y="17538"/>
                  </a:lnTo>
                  <a:lnTo>
                    <a:pt x="12179" y="17360"/>
                  </a:lnTo>
                  <a:lnTo>
                    <a:pt x="12357" y="15227"/>
                  </a:lnTo>
                  <a:lnTo>
                    <a:pt x="12395" y="14744"/>
                  </a:lnTo>
                  <a:lnTo>
                    <a:pt x="12788" y="14668"/>
                  </a:lnTo>
                  <a:close/>
                </a:path>
                <a:path w="152400" h="28575">
                  <a:moveTo>
                    <a:pt x="15113" y="8001"/>
                  </a:moveTo>
                  <a:lnTo>
                    <a:pt x="14884" y="7886"/>
                  </a:lnTo>
                  <a:lnTo>
                    <a:pt x="14503" y="7759"/>
                  </a:lnTo>
                  <a:lnTo>
                    <a:pt x="14579" y="7467"/>
                  </a:lnTo>
                  <a:lnTo>
                    <a:pt x="14630" y="6908"/>
                  </a:lnTo>
                  <a:lnTo>
                    <a:pt x="14833" y="5168"/>
                  </a:lnTo>
                  <a:lnTo>
                    <a:pt x="14973" y="4330"/>
                  </a:lnTo>
                  <a:lnTo>
                    <a:pt x="14516" y="3721"/>
                  </a:lnTo>
                  <a:lnTo>
                    <a:pt x="13157" y="3606"/>
                  </a:lnTo>
                  <a:lnTo>
                    <a:pt x="12598" y="3911"/>
                  </a:lnTo>
                  <a:lnTo>
                    <a:pt x="12369" y="4127"/>
                  </a:lnTo>
                  <a:lnTo>
                    <a:pt x="12242" y="4241"/>
                  </a:lnTo>
                  <a:lnTo>
                    <a:pt x="11874" y="3708"/>
                  </a:lnTo>
                  <a:lnTo>
                    <a:pt x="11595" y="3467"/>
                  </a:lnTo>
                  <a:lnTo>
                    <a:pt x="11010" y="3429"/>
                  </a:lnTo>
                  <a:lnTo>
                    <a:pt x="10490" y="3378"/>
                  </a:lnTo>
                  <a:lnTo>
                    <a:pt x="10172" y="3479"/>
                  </a:lnTo>
                  <a:lnTo>
                    <a:pt x="9626" y="3911"/>
                  </a:lnTo>
                  <a:lnTo>
                    <a:pt x="9575" y="3683"/>
                  </a:lnTo>
                  <a:lnTo>
                    <a:pt x="9613" y="3543"/>
                  </a:lnTo>
                  <a:lnTo>
                    <a:pt x="9525" y="3187"/>
                  </a:lnTo>
                  <a:lnTo>
                    <a:pt x="9372" y="3213"/>
                  </a:lnTo>
                  <a:lnTo>
                    <a:pt x="9194" y="3416"/>
                  </a:lnTo>
                  <a:lnTo>
                    <a:pt x="8712" y="3873"/>
                  </a:lnTo>
                  <a:lnTo>
                    <a:pt x="8255" y="3924"/>
                  </a:lnTo>
                  <a:lnTo>
                    <a:pt x="8242" y="4051"/>
                  </a:lnTo>
                  <a:lnTo>
                    <a:pt x="8483" y="4165"/>
                  </a:lnTo>
                  <a:lnTo>
                    <a:pt x="8712" y="4305"/>
                  </a:lnTo>
                  <a:lnTo>
                    <a:pt x="8763" y="4635"/>
                  </a:lnTo>
                  <a:lnTo>
                    <a:pt x="8572" y="7023"/>
                  </a:lnTo>
                  <a:lnTo>
                    <a:pt x="8458" y="7239"/>
                  </a:lnTo>
                  <a:lnTo>
                    <a:pt x="7810" y="7277"/>
                  </a:lnTo>
                  <a:lnTo>
                    <a:pt x="7810" y="7467"/>
                  </a:lnTo>
                  <a:lnTo>
                    <a:pt x="8267" y="7531"/>
                  </a:lnTo>
                  <a:lnTo>
                    <a:pt x="8521" y="7518"/>
                  </a:lnTo>
                  <a:lnTo>
                    <a:pt x="9245" y="7569"/>
                  </a:lnTo>
                  <a:lnTo>
                    <a:pt x="9512" y="7632"/>
                  </a:lnTo>
                  <a:lnTo>
                    <a:pt x="9880" y="7632"/>
                  </a:lnTo>
                  <a:lnTo>
                    <a:pt x="9880" y="7480"/>
                  </a:lnTo>
                  <a:lnTo>
                    <a:pt x="9296" y="7289"/>
                  </a:lnTo>
                  <a:lnTo>
                    <a:pt x="9461" y="4775"/>
                  </a:lnTo>
                  <a:lnTo>
                    <a:pt x="9499" y="4356"/>
                  </a:lnTo>
                  <a:lnTo>
                    <a:pt x="9829" y="4025"/>
                  </a:lnTo>
                  <a:lnTo>
                    <a:pt x="10160" y="3810"/>
                  </a:lnTo>
                  <a:lnTo>
                    <a:pt x="11239" y="3898"/>
                  </a:lnTo>
                  <a:lnTo>
                    <a:pt x="11493" y="4279"/>
                  </a:lnTo>
                  <a:lnTo>
                    <a:pt x="11214" y="7467"/>
                  </a:lnTo>
                  <a:lnTo>
                    <a:pt x="10820" y="7493"/>
                  </a:lnTo>
                  <a:lnTo>
                    <a:pt x="10642" y="7518"/>
                  </a:lnTo>
                  <a:lnTo>
                    <a:pt x="10414" y="7581"/>
                  </a:lnTo>
                  <a:lnTo>
                    <a:pt x="10502" y="7721"/>
                  </a:lnTo>
                  <a:lnTo>
                    <a:pt x="10922" y="7734"/>
                  </a:lnTo>
                  <a:lnTo>
                    <a:pt x="11125" y="7759"/>
                  </a:lnTo>
                  <a:lnTo>
                    <a:pt x="11849" y="7810"/>
                  </a:lnTo>
                  <a:lnTo>
                    <a:pt x="12115" y="7861"/>
                  </a:lnTo>
                  <a:lnTo>
                    <a:pt x="12560" y="7912"/>
                  </a:lnTo>
                  <a:lnTo>
                    <a:pt x="12585" y="7785"/>
                  </a:lnTo>
                  <a:lnTo>
                    <a:pt x="12369" y="7683"/>
                  </a:lnTo>
                  <a:lnTo>
                    <a:pt x="12026" y="7569"/>
                  </a:lnTo>
                  <a:lnTo>
                    <a:pt x="11874" y="7658"/>
                  </a:lnTo>
                  <a:lnTo>
                    <a:pt x="12141" y="4953"/>
                  </a:lnTo>
                  <a:lnTo>
                    <a:pt x="12153" y="4775"/>
                  </a:lnTo>
                  <a:lnTo>
                    <a:pt x="12217" y="4495"/>
                  </a:lnTo>
                  <a:lnTo>
                    <a:pt x="12509" y="4254"/>
                  </a:lnTo>
                  <a:lnTo>
                    <a:pt x="12903" y="4064"/>
                  </a:lnTo>
                  <a:lnTo>
                    <a:pt x="13970" y="4152"/>
                  </a:lnTo>
                  <a:lnTo>
                    <a:pt x="14147" y="4495"/>
                  </a:lnTo>
                  <a:lnTo>
                    <a:pt x="14109" y="5080"/>
                  </a:lnTo>
                  <a:lnTo>
                    <a:pt x="13906" y="7353"/>
                  </a:lnTo>
                  <a:lnTo>
                    <a:pt x="13868" y="7683"/>
                  </a:lnTo>
                  <a:lnTo>
                    <a:pt x="13322" y="7747"/>
                  </a:lnTo>
                  <a:lnTo>
                    <a:pt x="13093" y="7810"/>
                  </a:lnTo>
                  <a:lnTo>
                    <a:pt x="13182" y="7950"/>
                  </a:lnTo>
                  <a:lnTo>
                    <a:pt x="13601" y="7962"/>
                  </a:lnTo>
                  <a:lnTo>
                    <a:pt x="14503" y="8039"/>
                  </a:lnTo>
                  <a:lnTo>
                    <a:pt x="14630" y="8077"/>
                  </a:lnTo>
                  <a:lnTo>
                    <a:pt x="15036" y="8115"/>
                  </a:lnTo>
                  <a:close/>
                </a:path>
                <a:path w="152400" h="28575">
                  <a:moveTo>
                    <a:pt x="16484" y="15608"/>
                  </a:moveTo>
                  <a:lnTo>
                    <a:pt x="16471" y="15328"/>
                  </a:lnTo>
                  <a:lnTo>
                    <a:pt x="16471" y="14935"/>
                  </a:lnTo>
                  <a:lnTo>
                    <a:pt x="15100" y="14693"/>
                  </a:lnTo>
                  <a:lnTo>
                    <a:pt x="14681" y="14782"/>
                  </a:lnTo>
                  <a:lnTo>
                    <a:pt x="14325" y="15011"/>
                  </a:lnTo>
                  <a:lnTo>
                    <a:pt x="13957" y="15240"/>
                  </a:lnTo>
                  <a:lnTo>
                    <a:pt x="13703" y="15646"/>
                  </a:lnTo>
                  <a:lnTo>
                    <a:pt x="13601" y="16725"/>
                  </a:lnTo>
                  <a:lnTo>
                    <a:pt x="13855" y="17157"/>
                  </a:lnTo>
                  <a:lnTo>
                    <a:pt x="14185" y="17437"/>
                  </a:lnTo>
                  <a:lnTo>
                    <a:pt x="14490" y="17678"/>
                  </a:lnTo>
                  <a:lnTo>
                    <a:pt x="14871" y="17792"/>
                  </a:lnTo>
                  <a:lnTo>
                    <a:pt x="15557" y="17856"/>
                  </a:lnTo>
                  <a:lnTo>
                    <a:pt x="15887" y="17818"/>
                  </a:lnTo>
                  <a:lnTo>
                    <a:pt x="16154" y="17754"/>
                  </a:lnTo>
                  <a:lnTo>
                    <a:pt x="16370" y="17399"/>
                  </a:lnTo>
                  <a:lnTo>
                    <a:pt x="16421" y="17170"/>
                  </a:lnTo>
                  <a:lnTo>
                    <a:pt x="16179" y="17399"/>
                  </a:lnTo>
                  <a:lnTo>
                    <a:pt x="15887" y="17741"/>
                  </a:lnTo>
                  <a:lnTo>
                    <a:pt x="14579" y="17627"/>
                  </a:lnTo>
                  <a:lnTo>
                    <a:pt x="14033" y="17056"/>
                  </a:lnTo>
                  <a:lnTo>
                    <a:pt x="14109" y="16116"/>
                  </a:lnTo>
                  <a:lnTo>
                    <a:pt x="14198" y="15189"/>
                  </a:lnTo>
                  <a:lnTo>
                    <a:pt x="14808" y="14808"/>
                  </a:lnTo>
                  <a:lnTo>
                    <a:pt x="15494" y="14871"/>
                  </a:lnTo>
                  <a:lnTo>
                    <a:pt x="16141" y="14922"/>
                  </a:lnTo>
                  <a:lnTo>
                    <a:pt x="16319" y="15290"/>
                  </a:lnTo>
                  <a:lnTo>
                    <a:pt x="16357" y="15608"/>
                  </a:lnTo>
                  <a:lnTo>
                    <a:pt x="16484" y="15608"/>
                  </a:lnTo>
                  <a:close/>
                </a:path>
                <a:path w="152400" h="28575">
                  <a:moveTo>
                    <a:pt x="19316" y="5689"/>
                  </a:moveTo>
                  <a:lnTo>
                    <a:pt x="19227" y="4749"/>
                  </a:lnTo>
                  <a:lnTo>
                    <a:pt x="19011" y="4191"/>
                  </a:lnTo>
                  <a:lnTo>
                    <a:pt x="18592" y="4089"/>
                  </a:lnTo>
                  <a:lnTo>
                    <a:pt x="18592" y="5473"/>
                  </a:lnTo>
                  <a:lnTo>
                    <a:pt x="18275" y="5664"/>
                  </a:lnTo>
                  <a:lnTo>
                    <a:pt x="18046" y="5689"/>
                  </a:lnTo>
                  <a:lnTo>
                    <a:pt x="16497" y="5562"/>
                  </a:lnTo>
                  <a:lnTo>
                    <a:pt x="16560" y="4914"/>
                  </a:lnTo>
                  <a:lnTo>
                    <a:pt x="17157" y="4191"/>
                  </a:lnTo>
                  <a:lnTo>
                    <a:pt x="18503" y="4305"/>
                  </a:lnTo>
                  <a:lnTo>
                    <a:pt x="18592" y="5473"/>
                  </a:lnTo>
                  <a:lnTo>
                    <a:pt x="18592" y="4089"/>
                  </a:lnTo>
                  <a:lnTo>
                    <a:pt x="16675" y="3911"/>
                  </a:lnTo>
                  <a:lnTo>
                    <a:pt x="15735" y="4914"/>
                  </a:lnTo>
                  <a:lnTo>
                    <a:pt x="15608" y="7162"/>
                  </a:lnTo>
                  <a:lnTo>
                    <a:pt x="16129" y="8001"/>
                  </a:lnTo>
                  <a:lnTo>
                    <a:pt x="16649" y="8369"/>
                  </a:lnTo>
                  <a:lnTo>
                    <a:pt x="17843" y="8470"/>
                  </a:lnTo>
                  <a:lnTo>
                    <a:pt x="18288" y="8445"/>
                  </a:lnTo>
                  <a:lnTo>
                    <a:pt x="18859" y="8102"/>
                  </a:lnTo>
                  <a:lnTo>
                    <a:pt x="19037" y="8001"/>
                  </a:lnTo>
                  <a:lnTo>
                    <a:pt x="19037" y="7734"/>
                  </a:lnTo>
                  <a:lnTo>
                    <a:pt x="18376" y="8064"/>
                  </a:lnTo>
                  <a:lnTo>
                    <a:pt x="17995" y="8102"/>
                  </a:lnTo>
                  <a:lnTo>
                    <a:pt x="16624" y="7937"/>
                  </a:lnTo>
                  <a:lnTo>
                    <a:pt x="16395" y="7162"/>
                  </a:lnTo>
                  <a:lnTo>
                    <a:pt x="16421" y="5816"/>
                  </a:lnTo>
                  <a:lnTo>
                    <a:pt x="19215" y="6045"/>
                  </a:lnTo>
                  <a:lnTo>
                    <a:pt x="19316" y="5816"/>
                  </a:lnTo>
                  <a:lnTo>
                    <a:pt x="19316" y="5689"/>
                  </a:lnTo>
                  <a:close/>
                </a:path>
                <a:path w="152400" h="28575">
                  <a:moveTo>
                    <a:pt x="23037" y="4724"/>
                  </a:moveTo>
                  <a:lnTo>
                    <a:pt x="22809" y="4559"/>
                  </a:lnTo>
                  <a:lnTo>
                    <a:pt x="22593" y="4483"/>
                  </a:lnTo>
                  <a:lnTo>
                    <a:pt x="22313" y="4406"/>
                  </a:lnTo>
                  <a:lnTo>
                    <a:pt x="21958" y="4406"/>
                  </a:lnTo>
                  <a:lnTo>
                    <a:pt x="21361" y="4889"/>
                  </a:lnTo>
                  <a:lnTo>
                    <a:pt x="21323" y="4267"/>
                  </a:lnTo>
                  <a:lnTo>
                    <a:pt x="21183" y="4216"/>
                  </a:lnTo>
                  <a:lnTo>
                    <a:pt x="20828" y="4622"/>
                  </a:lnTo>
                  <a:lnTo>
                    <a:pt x="20523" y="4876"/>
                  </a:lnTo>
                  <a:lnTo>
                    <a:pt x="20015" y="4953"/>
                  </a:lnTo>
                  <a:lnTo>
                    <a:pt x="19977" y="5080"/>
                  </a:lnTo>
                  <a:lnTo>
                    <a:pt x="20193" y="5156"/>
                  </a:lnTo>
                  <a:lnTo>
                    <a:pt x="20332" y="5232"/>
                  </a:lnTo>
                  <a:lnTo>
                    <a:pt x="20510" y="5346"/>
                  </a:lnTo>
                  <a:lnTo>
                    <a:pt x="20485" y="5613"/>
                  </a:lnTo>
                  <a:lnTo>
                    <a:pt x="20269" y="8077"/>
                  </a:lnTo>
                  <a:lnTo>
                    <a:pt x="20104" y="8216"/>
                  </a:lnTo>
                  <a:lnTo>
                    <a:pt x="19659" y="8293"/>
                  </a:lnTo>
                  <a:lnTo>
                    <a:pt x="19481" y="8343"/>
                  </a:lnTo>
                  <a:lnTo>
                    <a:pt x="19519" y="8496"/>
                  </a:lnTo>
                  <a:lnTo>
                    <a:pt x="19672" y="8509"/>
                  </a:lnTo>
                  <a:lnTo>
                    <a:pt x="19951" y="8509"/>
                  </a:lnTo>
                  <a:lnTo>
                    <a:pt x="20231" y="8547"/>
                  </a:lnTo>
                  <a:lnTo>
                    <a:pt x="20955" y="8597"/>
                  </a:lnTo>
                  <a:lnTo>
                    <a:pt x="21488" y="8674"/>
                  </a:lnTo>
                  <a:lnTo>
                    <a:pt x="21628" y="8699"/>
                  </a:lnTo>
                  <a:lnTo>
                    <a:pt x="21666" y="8534"/>
                  </a:lnTo>
                  <a:lnTo>
                    <a:pt x="21539" y="8509"/>
                  </a:lnTo>
                  <a:lnTo>
                    <a:pt x="21336" y="8445"/>
                  </a:lnTo>
                  <a:lnTo>
                    <a:pt x="20955" y="8305"/>
                  </a:lnTo>
                  <a:lnTo>
                    <a:pt x="20980" y="8178"/>
                  </a:lnTo>
                  <a:lnTo>
                    <a:pt x="21170" y="6083"/>
                  </a:lnTo>
                  <a:lnTo>
                    <a:pt x="21247" y="5448"/>
                  </a:lnTo>
                  <a:lnTo>
                    <a:pt x="21424" y="5054"/>
                  </a:lnTo>
                  <a:lnTo>
                    <a:pt x="21729" y="4927"/>
                  </a:lnTo>
                  <a:lnTo>
                    <a:pt x="22034" y="4953"/>
                  </a:lnTo>
                  <a:lnTo>
                    <a:pt x="22301" y="5156"/>
                  </a:lnTo>
                  <a:lnTo>
                    <a:pt x="22504" y="5346"/>
                  </a:lnTo>
                  <a:lnTo>
                    <a:pt x="22771" y="5359"/>
                  </a:lnTo>
                  <a:lnTo>
                    <a:pt x="22987" y="5295"/>
                  </a:lnTo>
                  <a:lnTo>
                    <a:pt x="23037" y="4724"/>
                  </a:lnTo>
                  <a:close/>
                </a:path>
                <a:path w="152400" h="28575">
                  <a:moveTo>
                    <a:pt x="25146" y="9004"/>
                  </a:moveTo>
                  <a:lnTo>
                    <a:pt x="25133" y="8813"/>
                  </a:lnTo>
                  <a:lnTo>
                    <a:pt x="24866" y="8699"/>
                  </a:lnTo>
                  <a:lnTo>
                    <a:pt x="24638" y="8636"/>
                  </a:lnTo>
                  <a:lnTo>
                    <a:pt x="24650" y="8242"/>
                  </a:lnTo>
                  <a:lnTo>
                    <a:pt x="24803" y="6223"/>
                  </a:lnTo>
                  <a:lnTo>
                    <a:pt x="24917" y="5143"/>
                  </a:lnTo>
                  <a:lnTo>
                    <a:pt x="24917" y="4521"/>
                  </a:lnTo>
                  <a:lnTo>
                    <a:pt x="24460" y="4787"/>
                  </a:lnTo>
                  <a:lnTo>
                    <a:pt x="24295" y="5143"/>
                  </a:lnTo>
                  <a:lnTo>
                    <a:pt x="23622" y="5308"/>
                  </a:lnTo>
                  <a:lnTo>
                    <a:pt x="23685" y="5461"/>
                  </a:lnTo>
                  <a:lnTo>
                    <a:pt x="23990" y="5575"/>
                  </a:lnTo>
                  <a:lnTo>
                    <a:pt x="24091" y="6223"/>
                  </a:lnTo>
                  <a:lnTo>
                    <a:pt x="23926" y="8585"/>
                  </a:lnTo>
                  <a:lnTo>
                    <a:pt x="23164" y="8636"/>
                  </a:lnTo>
                  <a:lnTo>
                    <a:pt x="23126" y="8839"/>
                  </a:lnTo>
                  <a:lnTo>
                    <a:pt x="24193" y="8890"/>
                  </a:lnTo>
                  <a:lnTo>
                    <a:pt x="25146" y="9004"/>
                  </a:lnTo>
                  <a:close/>
                </a:path>
                <a:path w="152400" h="28575">
                  <a:moveTo>
                    <a:pt x="25234" y="3213"/>
                  </a:moveTo>
                  <a:lnTo>
                    <a:pt x="25120" y="2387"/>
                  </a:lnTo>
                  <a:lnTo>
                    <a:pt x="24561" y="2336"/>
                  </a:lnTo>
                  <a:lnTo>
                    <a:pt x="24358" y="3213"/>
                  </a:lnTo>
                  <a:lnTo>
                    <a:pt x="24980" y="3352"/>
                  </a:lnTo>
                  <a:lnTo>
                    <a:pt x="25234" y="3213"/>
                  </a:lnTo>
                  <a:close/>
                </a:path>
                <a:path w="152400" h="28575">
                  <a:moveTo>
                    <a:pt x="29616" y="5435"/>
                  </a:moveTo>
                  <a:lnTo>
                    <a:pt x="29425" y="5283"/>
                  </a:lnTo>
                  <a:lnTo>
                    <a:pt x="29197" y="5105"/>
                  </a:lnTo>
                  <a:lnTo>
                    <a:pt x="28740" y="5003"/>
                  </a:lnTo>
                  <a:lnTo>
                    <a:pt x="26682" y="4699"/>
                  </a:lnTo>
                  <a:lnTo>
                    <a:pt x="25819" y="6083"/>
                  </a:lnTo>
                  <a:lnTo>
                    <a:pt x="25730" y="7150"/>
                  </a:lnTo>
                  <a:lnTo>
                    <a:pt x="25666" y="7810"/>
                  </a:lnTo>
                  <a:lnTo>
                    <a:pt x="28282" y="9398"/>
                  </a:lnTo>
                  <a:lnTo>
                    <a:pt x="28740" y="9194"/>
                  </a:lnTo>
                  <a:lnTo>
                    <a:pt x="29337" y="8737"/>
                  </a:lnTo>
                  <a:lnTo>
                    <a:pt x="29235" y="8610"/>
                  </a:lnTo>
                  <a:lnTo>
                    <a:pt x="29057" y="8712"/>
                  </a:lnTo>
                  <a:lnTo>
                    <a:pt x="28740" y="8877"/>
                  </a:lnTo>
                  <a:lnTo>
                    <a:pt x="28384" y="9017"/>
                  </a:lnTo>
                  <a:lnTo>
                    <a:pt x="26631" y="8724"/>
                  </a:lnTo>
                  <a:lnTo>
                    <a:pt x="26466" y="7721"/>
                  </a:lnTo>
                  <a:lnTo>
                    <a:pt x="26631" y="5803"/>
                  </a:lnTo>
                  <a:lnTo>
                    <a:pt x="27482" y="5118"/>
                  </a:lnTo>
                  <a:lnTo>
                    <a:pt x="28651" y="5219"/>
                  </a:lnTo>
                  <a:lnTo>
                    <a:pt x="28714" y="5715"/>
                  </a:lnTo>
                  <a:lnTo>
                    <a:pt x="29057" y="6057"/>
                  </a:lnTo>
                  <a:lnTo>
                    <a:pt x="29591" y="5740"/>
                  </a:lnTo>
                  <a:lnTo>
                    <a:pt x="29616" y="5435"/>
                  </a:lnTo>
                  <a:close/>
                </a:path>
                <a:path w="152400" h="28575">
                  <a:moveTo>
                    <a:pt x="33451" y="9207"/>
                  </a:moveTo>
                  <a:lnTo>
                    <a:pt x="33375" y="9067"/>
                  </a:lnTo>
                  <a:lnTo>
                    <a:pt x="33235" y="9207"/>
                  </a:lnTo>
                  <a:lnTo>
                    <a:pt x="32918" y="9169"/>
                  </a:lnTo>
                  <a:lnTo>
                    <a:pt x="32791" y="9067"/>
                  </a:lnTo>
                  <a:lnTo>
                    <a:pt x="32766" y="8902"/>
                  </a:lnTo>
                  <a:lnTo>
                    <a:pt x="32893" y="8229"/>
                  </a:lnTo>
                  <a:lnTo>
                    <a:pt x="33032" y="7239"/>
                  </a:lnTo>
                  <a:lnTo>
                    <a:pt x="33248" y="5676"/>
                  </a:lnTo>
                  <a:lnTo>
                    <a:pt x="33032" y="5410"/>
                  </a:lnTo>
                  <a:lnTo>
                    <a:pt x="32918" y="5257"/>
                  </a:lnTo>
                  <a:lnTo>
                    <a:pt x="31102" y="5207"/>
                  </a:lnTo>
                  <a:lnTo>
                    <a:pt x="30213" y="5842"/>
                  </a:lnTo>
                  <a:lnTo>
                    <a:pt x="30175" y="6616"/>
                  </a:lnTo>
                  <a:lnTo>
                    <a:pt x="30543" y="6667"/>
                  </a:lnTo>
                  <a:lnTo>
                    <a:pt x="30759" y="6464"/>
                  </a:lnTo>
                  <a:lnTo>
                    <a:pt x="30873" y="6134"/>
                  </a:lnTo>
                  <a:lnTo>
                    <a:pt x="31407" y="5410"/>
                  </a:lnTo>
                  <a:lnTo>
                    <a:pt x="32397" y="5511"/>
                  </a:lnTo>
                  <a:lnTo>
                    <a:pt x="32499" y="6134"/>
                  </a:lnTo>
                  <a:lnTo>
                    <a:pt x="32372" y="6997"/>
                  </a:lnTo>
                  <a:lnTo>
                    <a:pt x="32283" y="7239"/>
                  </a:lnTo>
                  <a:lnTo>
                    <a:pt x="32283" y="7620"/>
                  </a:lnTo>
                  <a:lnTo>
                    <a:pt x="32181" y="8458"/>
                  </a:lnTo>
                  <a:lnTo>
                    <a:pt x="32067" y="8623"/>
                  </a:lnTo>
                  <a:lnTo>
                    <a:pt x="31572" y="9131"/>
                  </a:lnTo>
                  <a:lnTo>
                    <a:pt x="31013" y="9131"/>
                  </a:lnTo>
                  <a:lnTo>
                    <a:pt x="30632" y="8940"/>
                  </a:lnTo>
                  <a:lnTo>
                    <a:pt x="30759" y="8026"/>
                  </a:lnTo>
                  <a:lnTo>
                    <a:pt x="31064" y="7620"/>
                  </a:lnTo>
                  <a:lnTo>
                    <a:pt x="32169" y="7239"/>
                  </a:lnTo>
                  <a:lnTo>
                    <a:pt x="32283" y="7035"/>
                  </a:lnTo>
                  <a:lnTo>
                    <a:pt x="31000" y="7404"/>
                  </a:lnTo>
                  <a:lnTo>
                    <a:pt x="30213" y="7670"/>
                  </a:lnTo>
                  <a:lnTo>
                    <a:pt x="30035" y="8026"/>
                  </a:lnTo>
                  <a:lnTo>
                    <a:pt x="29908" y="8940"/>
                  </a:lnTo>
                  <a:lnTo>
                    <a:pt x="30035" y="9131"/>
                  </a:lnTo>
                  <a:lnTo>
                    <a:pt x="30276" y="9398"/>
                  </a:lnTo>
                  <a:lnTo>
                    <a:pt x="30594" y="9512"/>
                  </a:lnTo>
                  <a:lnTo>
                    <a:pt x="31140" y="9550"/>
                  </a:lnTo>
                  <a:lnTo>
                    <a:pt x="31330" y="9512"/>
                  </a:lnTo>
                  <a:lnTo>
                    <a:pt x="31508" y="9398"/>
                  </a:lnTo>
                  <a:lnTo>
                    <a:pt x="31813" y="9131"/>
                  </a:lnTo>
                  <a:lnTo>
                    <a:pt x="32042" y="8902"/>
                  </a:lnTo>
                  <a:lnTo>
                    <a:pt x="32296" y="9512"/>
                  </a:lnTo>
                  <a:lnTo>
                    <a:pt x="32423" y="9652"/>
                  </a:lnTo>
                  <a:lnTo>
                    <a:pt x="33210" y="9715"/>
                  </a:lnTo>
                  <a:lnTo>
                    <a:pt x="33451" y="9207"/>
                  </a:lnTo>
                  <a:close/>
                </a:path>
                <a:path w="152400" h="28575">
                  <a:moveTo>
                    <a:pt x="38468" y="10033"/>
                  </a:moveTo>
                  <a:lnTo>
                    <a:pt x="38239" y="9931"/>
                  </a:lnTo>
                  <a:lnTo>
                    <a:pt x="37909" y="9753"/>
                  </a:lnTo>
                  <a:lnTo>
                    <a:pt x="37985" y="8953"/>
                  </a:lnTo>
                  <a:lnTo>
                    <a:pt x="38201" y="7200"/>
                  </a:lnTo>
                  <a:lnTo>
                    <a:pt x="38341" y="6362"/>
                  </a:lnTo>
                  <a:lnTo>
                    <a:pt x="37871" y="5765"/>
                  </a:lnTo>
                  <a:lnTo>
                    <a:pt x="37033" y="5689"/>
                  </a:lnTo>
                  <a:lnTo>
                    <a:pt x="36512" y="5651"/>
                  </a:lnTo>
                  <a:lnTo>
                    <a:pt x="36080" y="5816"/>
                  </a:lnTo>
                  <a:lnTo>
                    <a:pt x="35623" y="6108"/>
                  </a:lnTo>
                  <a:lnTo>
                    <a:pt x="35471" y="6083"/>
                  </a:lnTo>
                  <a:lnTo>
                    <a:pt x="35496" y="5803"/>
                  </a:lnTo>
                  <a:lnTo>
                    <a:pt x="35496" y="5435"/>
                  </a:lnTo>
                  <a:lnTo>
                    <a:pt x="35318" y="5486"/>
                  </a:lnTo>
                  <a:lnTo>
                    <a:pt x="34975" y="5791"/>
                  </a:lnTo>
                  <a:lnTo>
                    <a:pt x="34442" y="6108"/>
                  </a:lnTo>
                  <a:lnTo>
                    <a:pt x="34201" y="6172"/>
                  </a:lnTo>
                  <a:lnTo>
                    <a:pt x="34201" y="6311"/>
                  </a:lnTo>
                  <a:lnTo>
                    <a:pt x="34366" y="6375"/>
                  </a:lnTo>
                  <a:lnTo>
                    <a:pt x="34594" y="6527"/>
                  </a:lnTo>
                  <a:lnTo>
                    <a:pt x="34645" y="6883"/>
                  </a:lnTo>
                  <a:lnTo>
                    <a:pt x="34455" y="9283"/>
                  </a:lnTo>
                  <a:lnTo>
                    <a:pt x="34340" y="9461"/>
                  </a:lnTo>
                  <a:lnTo>
                    <a:pt x="34048" y="9474"/>
                  </a:lnTo>
                  <a:lnTo>
                    <a:pt x="33870" y="9512"/>
                  </a:lnTo>
                  <a:lnTo>
                    <a:pt x="33705" y="9537"/>
                  </a:lnTo>
                  <a:lnTo>
                    <a:pt x="33705" y="9728"/>
                  </a:lnTo>
                  <a:lnTo>
                    <a:pt x="34175" y="9791"/>
                  </a:lnTo>
                  <a:lnTo>
                    <a:pt x="34417" y="9766"/>
                  </a:lnTo>
                  <a:lnTo>
                    <a:pt x="34785" y="9791"/>
                  </a:lnTo>
                  <a:lnTo>
                    <a:pt x="35140" y="9829"/>
                  </a:lnTo>
                  <a:lnTo>
                    <a:pt x="35407" y="9893"/>
                  </a:lnTo>
                  <a:lnTo>
                    <a:pt x="35788" y="9893"/>
                  </a:lnTo>
                  <a:lnTo>
                    <a:pt x="35788" y="9740"/>
                  </a:lnTo>
                  <a:lnTo>
                    <a:pt x="35547" y="9626"/>
                  </a:lnTo>
                  <a:lnTo>
                    <a:pt x="35191" y="9537"/>
                  </a:lnTo>
                  <a:lnTo>
                    <a:pt x="35255" y="8724"/>
                  </a:lnTo>
                  <a:lnTo>
                    <a:pt x="35356" y="7035"/>
                  </a:lnTo>
                  <a:lnTo>
                    <a:pt x="35394" y="6578"/>
                  </a:lnTo>
                  <a:lnTo>
                    <a:pt x="35750" y="6286"/>
                  </a:lnTo>
                  <a:lnTo>
                    <a:pt x="36182" y="6108"/>
                  </a:lnTo>
                  <a:lnTo>
                    <a:pt x="37261" y="6184"/>
                  </a:lnTo>
                  <a:lnTo>
                    <a:pt x="37515" y="6540"/>
                  </a:lnTo>
                  <a:lnTo>
                    <a:pt x="37274" y="9385"/>
                  </a:lnTo>
                  <a:lnTo>
                    <a:pt x="37223" y="9728"/>
                  </a:lnTo>
                  <a:lnTo>
                    <a:pt x="36842" y="9753"/>
                  </a:lnTo>
                  <a:lnTo>
                    <a:pt x="36664" y="9779"/>
                  </a:lnTo>
                  <a:lnTo>
                    <a:pt x="36436" y="9842"/>
                  </a:lnTo>
                  <a:lnTo>
                    <a:pt x="36512" y="9994"/>
                  </a:lnTo>
                  <a:lnTo>
                    <a:pt x="36664" y="9994"/>
                  </a:lnTo>
                  <a:lnTo>
                    <a:pt x="37503" y="10045"/>
                  </a:lnTo>
                  <a:lnTo>
                    <a:pt x="37858" y="10083"/>
                  </a:lnTo>
                  <a:lnTo>
                    <a:pt x="37985" y="10109"/>
                  </a:lnTo>
                  <a:lnTo>
                    <a:pt x="38442" y="10160"/>
                  </a:lnTo>
                  <a:lnTo>
                    <a:pt x="38468" y="10033"/>
                  </a:lnTo>
                  <a:close/>
                </a:path>
                <a:path w="152400" h="28575">
                  <a:moveTo>
                    <a:pt x="47752" y="10998"/>
                  </a:moveTo>
                  <a:lnTo>
                    <a:pt x="47726" y="10706"/>
                  </a:lnTo>
                  <a:lnTo>
                    <a:pt x="47053" y="10604"/>
                  </a:lnTo>
                  <a:lnTo>
                    <a:pt x="46939" y="10388"/>
                  </a:lnTo>
                  <a:lnTo>
                    <a:pt x="46278" y="8051"/>
                  </a:lnTo>
                  <a:lnTo>
                    <a:pt x="45415" y="5054"/>
                  </a:lnTo>
                  <a:lnTo>
                    <a:pt x="45339" y="4813"/>
                  </a:lnTo>
                  <a:lnTo>
                    <a:pt x="45339" y="8039"/>
                  </a:lnTo>
                  <a:lnTo>
                    <a:pt x="45173" y="7937"/>
                  </a:lnTo>
                  <a:lnTo>
                    <a:pt x="43637" y="7797"/>
                  </a:lnTo>
                  <a:lnTo>
                    <a:pt x="43141" y="7772"/>
                  </a:lnTo>
                  <a:lnTo>
                    <a:pt x="43967" y="5943"/>
                  </a:lnTo>
                  <a:lnTo>
                    <a:pt x="44437" y="5054"/>
                  </a:lnTo>
                  <a:lnTo>
                    <a:pt x="44691" y="5715"/>
                  </a:lnTo>
                  <a:lnTo>
                    <a:pt x="45250" y="7632"/>
                  </a:lnTo>
                  <a:lnTo>
                    <a:pt x="45339" y="8039"/>
                  </a:lnTo>
                  <a:lnTo>
                    <a:pt x="45339" y="4813"/>
                  </a:lnTo>
                  <a:lnTo>
                    <a:pt x="44945" y="3517"/>
                  </a:lnTo>
                  <a:lnTo>
                    <a:pt x="44716" y="3797"/>
                  </a:lnTo>
                  <a:lnTo>
                    <a:pt x="43065" y="6997"/>
                  </a:lnTo>
                  <a:lnTo>
                    <a:pt x="42354" y="8483"/>
                  </a:lnTo>
                  <a:lnTo>
                    <a:pt x="42049" y="9055"/>
                  </a:lnTo>
                  <a:lnTo>
                    <a:pt x="41617" y="9766"/>
                  </a:lnTo>
                  <a:lnTo>
                    <a:pt x="41490" y="10033"/>
                  </a:lnTo>
                  <a:lnTo>
                    <a:pt x="41173" y="10096"/>
                  </a:lnTo>
                  <a:lnTo>
                    <a:pt x="40906" y="10121"/>
                  </a:lnTo>
                  <a:lnTo>
                    <a:pt x="40868" y="10388"/>
                  </a:lnTo>
                  <a:lnTo>
                    <a:pt x="41503" y="10414"/>
                  </a:lnTo>
                  <a:lnTo>
                    <a:pt x="42887" y="10566"/>
                  </a:lnTo>
                  <a:lnTo>
                    <a:pt x="42938" y="10287"/>
                  </a:lnTo>
                  <a:lnTo>
                    <a:pt x="42443" y="10198"/>
                  </a:lnTo>
                  <a:lnTo>
                    <a:pt x="42316" y="10121"/>
                  </a:lnTo>
                  <a:lnTo>
                    <a:pt x="42354" y="9448"/>
                  </a:lnTo>
                  <a:lnTo>
                    <a:pt x="42964" y="8039"/>
                  </a:lnTo>
                  <a:lnTo>
                    <a:pt x="43205" y="8077"/>
                  </a:lnTo>
                  <a:lnTo>
                    <a:pt x="45466" y="8255"/>
                  </a:lnTo>
                  <a:lnTo>
                    <a:pt x="45859" y="9740"/>
                  </a:lnTo>
                  <a:lnTo>
                    <a:pt x="45935" y="10414"/>
                  </a:lnTo>
                  <a:lnTo>
                    <a:pt x="45732" y="10490"/>
                  </a:lnTo>
                  <a:lnTo>
                    <a:pt x="45224" y="10502"/>
                  </a:lnTo>
                  <a:lnTo>
                    <a:pt x="45212" y="10769"/>
                  </a:lnTo>
                  <a:lnTo>
                    <a:pt x="47155" y="10922"/>
                  </a:lnTo>
                  <a:lnTo>
                    <a:pt x="47752" y="10998"/>
                  </a:lnTo>
                  <a:close/>
                </a:path>
                <a:path w="152400" h="28575">
                  <a:moveTo>
                    <a:pt x="52031" y="7442"/>
                  </a:moveTo>
                  <a:lnTo>
                    <a:pt x="51841" y="7289"/>
                  </a:lnTo>
                  <a:lnTo>
                    <a:pt x="51625" y="7112"/>
                  </a:lnTo>
                  <a:lnTo>
                    <a:pt x="51168" y="7010"/>
                  </a:lnTo>
                  <a:lnTo>
                    <a:pt x="49149" y="6718"/>
                  </a:lnTo>
                  <a:lnTo>
                    <a:pt x="48310" y="8077"/>
                  </a:lnTo>
                  <a:lnTo>
                    <a:pt x="48221" y="9118"/>
                  </a:lnTo>
                  <a:lnTo>
                    <a:pt x="48158" y="9766"/>
                  </a:lnTo>
                  <a:lnTo>
                    <a:pt x="48336" y="10274"/>
                  </a:lnTo>
                  <a:lnTo>
                    <a:pt x="48971" y="11010"/>
                  </a:lnTo>
                  <a:lnTo>
                    <a:pt x="49441" y="11226"/>
                  </a:lnTo>
                  <a:lnTo>
                    <a:pt x="50723" y="11328"/>
                  </a:lnTo>
                  <a:lnTo>
                    <a:pt x="51168" y="11125"/>
                  </a:lnTo>
                  <a:lnTo>
                    <a:pt x="51752" y="10680"/>
                  </a:lnTo>
                  <a:lnTo>
                    <a:pt x="51663" y="10553"/>
                  </a:lnTo>
                  <a:lnTo>
                    <a:pt x="51168" y="10820"/>
                  </a:lnTo>
                  <a:lnTo>
                    <a:pt x="50825" y="10947"/>
                  </a:lnTo>
                  <a:lnTo>
                    <a:pt x="49098" y="10668"/>
                  </a:lnTo>
                  <a:lnTo>
                    <a:pt x="48933" y="9677"/>
                  </a:lnTo>
                  <a:lnTo>
                    <a:pt x="49009" y="8902"/>
                  </a:lnTo>
                  <a:lnTo>
                    <a:pt x="49098" y="7797"/>
                  </a:lnTo>
                  <a:lnTo>
                    <a:pt x="49936" y="7124"/>
                  </a:lnTo>
                  <a:lnTo>
                    <a:pt x="51079" y="7226"/>
                  </a:lnTo>
                  <a:lnTo>
                    <a:pt x="51142" y="7721"/>
                  </a:lnTo>
                  <a:lnTo>
                    <a:pt x="51485" y="8051"/>
                  </a:lnTo>
                  <a:lnTo>
                    <a:pt x="51739" y="8026"/>
                  </a:lnTo>
                  <a:lnTo>
                    <a:pt x="51879" y="7975"/>
                  </a:lnTo>
                  <a:lnTo>
                    <a:pt x="52031" y="7442"/>
                  </a:lnTo>
                  <a:close/>
                </a:path>
                <a:path w="152400" h="28575">
                  <a:moveTo>
                    <a:pt x="55892" y="11036"/>
                  </a:moveTo>
                  <a:lnTo>
                    <a:pt x="55676" y="11176"/>
                  </a:lnTo>
                  <a:lnTo>
                    <a:pt x="55359" y="11137"/>
                  </a:lnTo>
                  <a:lnTo>
                    <a:pt x="55232" y="11036"/>
                  </a:lnTo>
                  <a:lnTo>
                    <a:pt x="55206" y="10871"/>
                  </a:lnTo>
                  <a:lnTo>
                    <a:pt x="55321" y="10198"/>
                  </a:lnTo>
                  <a:lnTo>
                    <a:pt x="55460" y="9194"/>
                  </a:lnTo>
                  <a:lnTo>
                    <a:pt x="55689" y="7645"/>
                  </a:lnTo>
                  <a:lnTo>
                    <a:pt x="55473" y="7378"/>
                  </a:lnTo>
                  <a:lnTo>
                    <a:pt x="55359" y="7226"/>
                  </a:lnTo>
                  <a:lnTo>
                    <a:pt x="53543" y="7175"/>
                  </a:lnTo>
                  <a:lnTo>
                    <a:pt x="52654" y="7810"/>
                  </a:lnTo>
                  <a:lnTo>
                    <a:pt x="52616" y="8585"/>
                  </a:lnTo>
                  <a:lnTo>
                    <a:pt x="52984" y="8636"/>
                  </a:lnTo>
                  <a:lnTo>
                    <a:pt x="53187" y="8432"/>
                  </a:lnTo>
                  <a:lnTo>
                    <a:pt x="53314" y="8102"/>
                  </a:lnTo>
                  <a:lnTo>
                    <a:pt x="53848" y="7378"/>
                  </a:lnTo>
                  <a:lnTo>
                    <a:pt x="54838" y="7467"/>
                  </a:lnTo>
                  <a:lnTo>
                    <a:pt x="54914" y="8229"/>
                  </a:lnTo>
                  <a:lnTo>
                    <a:pt x="54800" y="8966"/>
                  </a:lnTo>
                  <a:lnTo>
                    <a:pt x="54724" y="9588"/>
                  </a:lnTo>
                  <a:lnTo>
                    <a:pt x="54622" y="10426"/>
                  </a:lnTo>
                  <a:lnTo>
                    <a:pt x="54508" y="10591"/>
                  </a:lnTo>
                  <a:lnTo>
                    <a:pt x="54013" y="11099"/>
                  </a:lnTo>
                  <a:lnTo>
                    <a:pt x="53454" y="11099"/>
                  </a:lnTo>
                  <a:lnTo>
                    <a:pt x="53073" y="10909"/>
                  </a:lnTo>
                  <a:lnTo>
                    <a:pt x="53200" y="9994"/>
                  </a:lnTo>
                  <a:lnTo>
                    <a:pt x="53492" y="9588"/>
                  </a:lnTo>
                  <a:lnTo>
                    <a:pt x="54610" y="9194"/>
                  </a:lnTo>
                  <a:lnTo>
                    <a:pt x="54724" y="9588"/>
                  </a:lnTo>
                  <a:lnTo>
                    <a:pt x="54724" y="8991"/>
                  </a:lnTo>
                  <a:lnTo>
                    <a:pt x="53428" y="9372"/>
                  </a:lnTo>
                  <a:lnTo>
                    <a:pt x="52654" y="9639"/>
                  </a:lnTo>
                  <a:lnTo>
                    <a:pt x="52476" y="9994"/>
                  </a:lnTo>
                  <a:lnTo>
                    <a:pt x="52349" y="10909"/>
                  </a:lnTo>
                  <a:lnTo>
                    <a:pt x="52463" y="11099"/>
                  </a:lnTo>
                  <a:lnTo>
                    <a:pt x="52717" y="11353"/>
                  </a:lnTo>
                  <a:lnTo>
                    <a:pt x="53035" y="11480"/>
                  </a:lnTo>
                  <a:lnTo>
                    <a:pt x="53568" y="11506"/>
                  </a:lnTo>
                  <a:lnTo>
                    <a:pt x="53835" y="11455"/>
                  </a:lnTo>
                  <a:lnTo>
                    <a:pt x="54254" y="11099"/>
                  </a:lnTo>
                  <a:lnTo>
                    <a:pt x="54483" y="10871"/>
                  </a:lnTo>
                  <a:lnTo>
                    <a:pt x="54610" y="11099"/>
                  </a:lnTo>
                  <a:lnTo>
                    <a:pt x="54737" y="11480"/>
                  </a:lnTo>
                  <a:lnTo>
                    <a:pt x="54864" y="11620"/>
                  </a:lnTo>
                  <a:lnTo>
                    <a:pt x="55651" y="11684"/>
                  </a:lnTo>
                  <a:lnTo>
                    <a:pt x="55892" y="11176"/>
                  </a:lnTo>
                  <a:lnTo>
                    <a:pt x="55892" y="11036"/>
                  </a:lnTo>
                  <a:close/>
                </a:path>
                <a:path w="152400" h="28575">
                  <a:moveTo>
                    <a:pt x="60553" y="5549"/>
                  </a:moveTo>
                  <a:lnTo>
                    <a:pt x="60540" y="5143"/>
                  </a:lnTo>
                  <a:lnTo>
                    <a:pt x="59944" y="5143"/>
                  </a:lnTo>
                  <a:lnTo>
                    <a:pt x="59334" y="5003"/>
                  </a:lnTo>
                  <a:lnTo>
                    <a:pt x="59143" y="5118"/>
                  </a:lnTo>
                  <a:lnTo>
                    <a:pt x="59080" y="5283"/>
                  </a:lnTo>
                  <a:lnTo>
                    <a:pt x="59499" y="5435"/>
                  </a:lnTo>
                  <a:lnTo>
                    <a:pt x="59702" y="6223"/>
                  </a:lnTo>
                  <a:lnTo>
                    <a:pt x="59601" y="7861"/>
                  </a:lnTo>
                  <a:lnTo>
                    <a:pt x="59537" y="8940"/>
                  </a:lnTo>
                  <a:lnTo>
                    <a:pt x="59334" y="11353"/>
                  </a:lnTo>
                  <a:lnTo>
                    <a:pt x="59093" y="11557"/>
                  </a:lnTo>
                  <a:lnTo>
                    <a:pt x="58712" y="11607"/>
                  </a:lnTo>
                  <a:lnTo>
                    <a:pt x="57454" y="11493"/>
                  </a:lnTo>
                  <a:lnTo>
                    <a:pt x="57010" y="10502"/>
                  </a:lnTo>
                  <a:lnTo>
                    <a:pt x="57162" y="8699"/>
                  </a:lnTo>
                  <a:lnTo>
                    <a:pt x="57848" y="7823"/>
                  </a:lnTo>
                  <a:lnTo>
                    <a:pt x="59042" y="7912"/>
                  </a:lnTo>
                  <a:lnTo>
                    <a:pt x="59321" y="8115"/>
                  </a:lnTo>
                  <a:lnTo>
                    <a:pt x="59448" y="8445"/>
                  </a:lnTo>
                  <a:lnTo>
                    <a:pt x="59537" y="8940"/>
                  </a:lnTo>
                  <a:lnTo>
                    <a:pt x="59537" y="7874"/>
                  </a:lnTo>
                  <a:lnTo>
                    <a:pt x="59410" y="7899"/>
                  </a:lnTo>
                  <a:lnTo>
                    <a:pt x="59143" y="7708"/>
                  </a:lnTo>
                  <a:lnTo>
                    <a:pt x="57391" y="7480"/>
                  </a:lnTo>
                  <a:lnTo>
                    <a:pt x="56476" y="8445"/>
                  </a:lnTo>
                  <a:lnTo>
                    <a:pt x="56248" y="10922"/>
                  </a:lnTo>
                  <a:lnTo>
                    <a:pt x="56845" y="11874"/>
                  </a:lnTo>
                  <a:lnTo>
                    <a:pt x="58420" y="12026"/>
                  </a:lnTo>
                  <a:lnTo>
                    <a:pt x="58712" y="11963"/>
                  </a:lnTo>
                  <a:lnTo>
                    <a:pt x="59156" y="11709"/>
                  </a:lnTo>
                  <a:lnTo>
                    <a:pt x="59359" y="12141"/>
                  </a:lnTo>
                  <a:lnTo>
                    <a:pt x="59664" y="12052"/>
                  </a:lnTo>
                  <a:lnTo>
                    <a:pt x="59918" y="12077"/>
                  </a:lnTo>
                  <a:lnTo>
                    <a:pt x="60350" y="12052"/>
                  </a:lnTo>
                  <a:lnTo>
                    <a:pt x="60274" y="11811"/>
                  </a:lnTo>
                  <a:lnTo>
                    <a:pt x="59982" y="11760"/>
                  </a:lnTo>
                  <a:lnTo>
                    <a:pt x="59880" y="11607"/>
                  </a:lnTo>
                  <a:lnTo>
                    <a:pt x="60045" y="10502"/>
                  </a:lnTo>
                  <a:lnTo>
                    <a:pt x="60286" y="7899"/>
                  </a:lnTo>
                  <a:lnTo>
                    <a:pt x="60452" y="6223"/>
                  </a:lnTo>
                  <a:lnTo>
                    <a:pt x="60553" y="5549"/>
                  </a:lnTo>
                  <a:close/>
                </a:path>
                <a:path w="152400" h="28575">
                  <a:moveTo>
                    <a:pt x="64681" y="9664"/>
                  </a:moveTo>
                  <a:lnTo>
                    <a:pt x="64604" y="8724"/>
                  </a:lnTo>
                  <a:lnTo>
                    <a:pt x="64389" y="8166"/>
                  </a:lnTo>
                  <a:lnTo>
                    <a:pt x="63957" y="8064"/>
                  </a:lnTo>
                  <a:lnTo>
                    <a:pt x="63957" y="9448"/>
                  </a:lnTo>
                  <a:lnTo>
                    <a:pt x="63639" y="9639"/>
                  </a:lnTo>
                  <a:lnTo>
                    <a:pt x="63423" y="9664"/>
                  </a:lnTo>
                  <a:lnTo>
                    <a:pt x="61874" y="9537"/>
                  </a:lnTo>
                  <a:lnTo>
                    <a:pt x="61937" y="8890"/>
                  </a:lnTo>
                  <a:lnTo>
                    <a:pt x="62534" y="8166"/>
                  </a:lnTo>
                  <a:lnTo>
                    <a:pt x="63881" y="8280"/>
                  </a:lnTo>
                  <a:lnTo>
                    <a:pt x="63957" y="9448"/>
                  </a:lnTo>
                  <a:lnTo>
                    <a:pt x="63957" y="8064"/>
                  </a:lnTo>
                  <a:lnTo>
                    <a:pt x="62052" y="7886"/>
                  </a:lnTo>
                  <a:lnTo>
                    <a:pt x="61074" y="8928"/>
                  </a:lnTo>
                  <a:lnTo>
                    <a:pt x="60972" y="11137"/>
                  </a:lnTo>
                  <a:lnTo>
                    <a:pt x="61506" y="11976"/>
                  </a:lnTo>
                  <a:lnTo>
                    <a:pt x="62026" y="12344"/>
                  </a:lnTo>
                  <a:lnTo>
                    <a:pt x="63220" y="12446"/>
                  </a:lnTo>
                  <a:lnTo>
                    <a:pt x="63665" y="12420"/>
                  </a:lnTo>
                  <a:lnTo>
                    <a:pt x="64236" y="12077"/>
                  </a:lnTo>
                  <a:lnTo>
                    <a:pt x="64414" y="11976"/>
                  </a:lnTo>
                  <a:lnTo>
                    <a:pt x="64414" y="11709"/>
                  </a:lnTo>
                  <a:lnTo>
                    <a:pt x="63754" y="12039"/>
                  </a:lnTo>
                  <a:lnTo>
                    <a:pt x="63373" y="12077"/>
                  </a:lnTo>
                  <a:lnTo>
                    <a:pt x="62001" y="11912"/>
                  </a:lnTo>
                  <a:lnTo>
                    <a:pt x="61772" y="11137"/>
                  </a:lnTo>
                  <a:lnTo>
                    <a:pt x="61798" y="9791"/>
                  </a:lnTo>
                  <a:lnTo>
                    <a:pt x="64592" y="10020"/>
                  </a:lnTo>
                  <a:lnTo>
                    <a:pt x="64668" y="9791"/>
                  </a:lnTo>
                  <a:lnTo>
                    <a:pt x="64681" y="9664"/>
                  </a:lnTo>
                  <a:close/>
                </a:path>
                <a:path w="152400" h="28575">
                  <a:moveTo>
                    <a:pt x="72186" y="13004"/>
                  </a:moveTo>
                  <a:lnTo>
                    <a:pt x="71970" y="12890"/>
                  </a:lnTo>
                  <a:lnTo>
                    <a:pt x="71589" y="12763"/>
                  </a:lnTo>
                  <a:lnTo>
                    <a:pt x="71666" y="12471"/>
                  </a:lnTo>
                  <a:lnTo>
                    <a:pt x="71716" y="11912"/>
                  </a:lnTo>
                  <a:lnTo>
                    <a:pt x="71920" y="10172"/>
                  </a:lnTo>
                  <a:lnTo>
                    <a:pt x="72059" y="9334"/>
                  </a:lnTo>
                  <a:lnTo>
                    <a:pt x="71602" y="8724"/>
                  </a:lnTo>
                  <a:lnTo>
                    <a:pt x="70243" y="8610"/>
                  </a:lnTo>
                  <a:lnTo>
                    <a:pt x="69684" y="8915"/>
                  </a:lnTo>
                  <a:lnTo>
                    <a:pt x="69456" y="9131"/>
                  </a:lnTo>
                  <a:lnTo>
                    <a:pt x="69329" y="9245"/>
                  </a:lnTo>
                  <a:lnTo>
                    <a:pt x="68961" y="8712"/>
                  </a:lnTo>
                  <a:lnTo>
                    <a:pt x="68681" y="8470"/>
                  </a:lnTo>
                  <a:lnTo>
                    <a:pt x="68097" y="8432"/>
                  </a:lnTo>
                  <a:lnTo>
                    <a:pt x="67576" y="8382"/>
                  </a:lnTo>
                  <a:lnTo>
                    <a:pt x="67246" y="8483"/>
                  </a:lnTo>
                  <a:lnTo>
                    <a:pt x="66713" y="8915"/>
                  </a:lnTo>
                  <a:lnTo>
                    <a:pt x="66662" y="8686"/>
                  </a:lnTo>
                  <a:lnTo>
                    <a:pt x="66700" y="8547"/>
                  </a:lnTo>
                  <a:lnTo>
                    <a:pt x="66611" y="8191"/>
                  </a:lnTo>
                  <a:lnTo>
                    <a:pt x="66459" y="8216"/>
                  </a:lnTo>
                  <a:lnTo>
                    <a:pt x="66281" y="8420"/>
                  </a:lnTo>
                  <a:lnTo>
                    <a:pt x="65798" y="8877"/>
                  </a:lnTo>
                  <a:lnTo>
                    <a:pt x="65341" y="8928"/>
                  </a:lnTo>
                  <a:lnTo>
                    <a:pt x="65328" y="9055"/>
                  </a:lnTo>
                  <a:lnTo>
                    <a:pt x="65570" y="9169"/>
                  </a:lnTo>
                  <a:lnTo>
                    <a:pt x="65811" y="9309"/>
                  </a:lnTo>
                  <a:lnTo>
                    <a:pt x="65862" y="9639"/>
                  </a:lnTo>
                  <a:lnTo>
                    <a:pt x="65659" y="12026"/>
                  </a:lnTo>
                  <a:lnTo>
                    <a:pt x="65544" y="12242"/>
                  </a:lnTo>
                  <a:lnTo>
                    <a:pt x="64897" y="12280"/>
                  </a:lnTo>
                  <a:lnTo>
                    <a:pt x="64897" y="12471"/>
                  </a:lnTo>
                  <a:lnTo>
                    <a:pt x="65354" y="12534"/>
                  </a:lnTo>
                  <a:lnTo>
                    <a:pt x="65608" y="12522"/>
                  </a:lnTo>
                  <a:lnTo>
                    <a:pt x="66332" y="12573"/>
                  </a:lnTo>
                  <a:lnTo>
                    <a:pt x="66598" y="12636"/>
                  </a:lnTo>
                  <a:lnTo>
                    <a:pt x="66967" y="12636"/>
                  </a:lnTo>
                  <a:lnTo>
                    <a:pt x="66967" y="12484"/>
                  </a:lnTo>
                  <a:lnTo>
                    <a:pt x="66382" y="12293"/>
                  </a:lnTo>
                  <a:lnTo>
                    <a:pt x="66548" y="9779"/>
                  </a:lnTo>
                  <a:lnTo>
                    <a:pt x="66586" y="9359"/>
                  </a:lnTo>
                  <a:lnTo>
                    <a:pt x="66725" y="9182"/>
                  </a:lnTo>
                  <a:lnTo>
                    <a:pt x="66916" y="9029"/>
                  </a:lnTo>
                  <a:lnTo>
                    <a:pt x="67246" y="8813"/>
                  </a:lnTo>
                  <a:lnTo>
                    <a:pt x="68326" y="8902"/>
                  </a:lnTo>
                  <a:lnTo>
                    <a:pt x="68580" y="9283"/>
                  </a:lnTo>
                  <a:lnTo>
                    <a:pt x="68338" y="12128"/>
                  </a:lnTo>
                  <a:lnTo>
                    <a:pt x="68287" y="12471"/>
                  </a:lnTo>
                  <a:lnTo>
                    <a:pt x="67906" y="12496"/>
                  </a:lnTo>
                  <a:lnTo>
                    <a:pt x="67729" y="12522"/>
                  </a:lnTo>
                  <a:lnTo>
                    <a:pt x="67500" y="12585"/>
                  </a:lnTo>
                  <a:lnTo>
                    <a:pt x="67589" y="12725"/>
                  </a:lnTo>
                  <a:lnTo>
                    <a:pt x="67729" y="12738"/>
                  </a:lnTo>
                  <a:lnTo>
                    <a:pt x="68008" y="12738"/>
                  </a:lnTo>
                  <a:lnTo>
                    <a:pt x="68211" y="12763"/>
                  </a:lnTo>
                  <a:lnTo>
                    <a:pt x="68935" y="12814"/>
                  </a:lnTo>
                  <a:lnTo>
                    <a:pt x="69202" y="12865"/>
                  </a:lnTo>
                  <a:lnTo>
                    <a:pt x="69659" y="12928"/>
                  </a:lnTo>
                  <a:lnTo>
                    <a:pt x="69684" y="12788"/>
                  </a:lnTo>
                  <a:lnTo>
                    <a:pt x="69456" y="12687"/>
                  </a:lnTo>
                  <a:lnTo>
                    <a:pt x="69113" y="12573"/>
                  </a:lnTo>
                  <a:lnTo>
                    <a:pt x="68961" y="12661"/>
                  </a:lnTo>
                  <a:lnTo>
                    <a:pt x="69227" y="9956"/>
                  </a:lnTo>
                  <a:lnTo>
                    <a:pt x="69240" y="9779"/>
                  </a:lnTo>
                  <a:lnTo>
                    <a:pt x="69303" y="9499"/>
                  </a:lnTo>
                  <a:lnTo>
                    <a:pt x="69596" y="9258"/>
                  </a:lnTo>
                  <a:lnTo>
                    <a:pt x="69989" y="9067"/>
                  </a:lnTo>
                  <a:lnTo>
                    <a:pt x="71056" y="9156"/>
                  </a:lnTo>
                  <a:lnTo>
                    <a:pt x="71234" y="9499"/>
                  </a:lnTo>
                  <a:lnTo>
                    <a:pt x="70993" y="12357"/>
                  </a:lnTo>
                  <a:lnTo>
                    <a:pt x="70954" y="12687"/>
                  </a:lnTo>
                  <a:lnTo>
                    <a:pt x="70408" y="12750"/>
                  </a:lnTo>
                  <a:lnTo>
                    <a:pt x="70180" y="12814"/>
                  </a:lnTo>
                  <a:lnTo>
                    <a:pt x="70269" y="12954"/>
                  </a:lnTo>
                  <a:lnTo>
                    <a:pt x="70688" y="12966"/>
                  </a:lnTo>
                  <a:lnTo>
                    <a:pt x="71589" y="13042"/>
                  </a:lnTo>
                  <a:lnTo>
                    <a:pt x="71716" y="13081"/>
                  </a:lnTo>
                  <a:lnTo>
                    <a:pt x="72123" y="13119"/>
                  </a:lnTo>
                  <a:close/>
                </a:path>
                <a:path w="152400" h="28575">
                  <a:moveTo>
                    <a:pt x="76492" y="9410"/>
                  </a:moveTo>
                  <a:lnTo>
                    <a:pt x="75336" y="9207"/>
                  </a:lnTo>
                  <a:lnTo>
                    <a:pt x="75539" y="9245"/>
                  </a:lnTo>
                  <a:lnTo>
                    <a:pt x="75209" y="9194"/>
                  </a:lnTo>
                  <a:lnTo>
                    <a:pt x="75133" y="9321"/>
                  </a:lnTo>
                  <a:lnTo>
                    <a:pt x="75488" y="9512"/>
                  </a:lnTo>
                  <a:lnTo>
                    <a:pt x="75628" y="9550"/>
                  </a:lnTo>
                  <a:lnTo>
                    <a:pt x="75628" y="9817"/>
                  </a:lnTo>
                  <a:lnTo>
                    <a:pt x="75615" y="9994"/>
                  </a:lnTo>
                  <a:lnTo>
                    <a:pt x="75260" y="10883"/>
                  </a:lnTo>
                  <a:lnTo>
                    <a:pt x="74599" y="12395"/>
                  </a:lnTo>
                  <a:lnTo>
                    <a:pt x="74434" y="12382"/>
                  </a:lnTo>
                  <a:lnTo>
                    <a:pt x="74333" y="11811"/>
                  </a:lnTo>
                  <a:lnTo>
                    <a:pt x="74282" y="11645"/>
                  </a:lnTo>
                  <a:lnTo>
                    <a:pt x="74041" y="10680"/>
                  </a:lnTo>
                  <a:lnTo>
                    <a:pt x="73850" y="9829"/>
                  </a:lnTo>
                  <a:lnTo>
                    <a:pt x="73825" y="9613"/>
                  </a:lnTo>
                  <a:lnTo>
                    <a:pt x="73761" y="9372"/>
                  </a:lnTo>
                  <a:lnTo>
                    <a:pt x="73977" y="9334"/>
                  </a:lnTo>
                  <a:lnTo>
                    <a:pt x="74295" y="9296"/>
                  </a:lnTo>
                  <a:lnTo>
                    <a:pt x="74396" y="9105"/>
                  </a:lnTo>
                  <a:lnTo>
                    <a:pt x="73787" y="9093"/>
                  </a:lnTo>
                  <a:lnTo>
                    <a:pt x="73177" y="9042"/>
                  </a:lnTo>
                  <a:lnTo>
                    <a:pt x="72707" y="8966"/>
                  </a:lnTo>
                  <a:lnTo>
                    <a:pt x="72593" y="9093"/>
                  </a:lnTo>
                  <a:lnTo>
                    <a:pt x="73101" y="9563"/>
                  </a:lnTo>
                  <a:lnTo>
                    <a:pt x="73113" y="9740"/>
                  </a:lnTo>
                  <a:lnTo>
                    <a:pt x="74015" y="12992"/>
                  </a:lnTo>
                  <a:lnTo>
                    <a:pt x="74155" y="13411"/>
                  </a:lnTo>
                  <a:lnTo>
                    <a:pt x="74015" y="13601"/>
                  </a:lnTo>
                  <a:lnTo>
                    <a:pt x="73825" y="13982"/>
                  </a:lnTo>
                  <a:lnTo>
                    <a:pt x="73494" y="14541"/>
                  </a:lnTo>
                  <a:lnTo>
                    <a:pt x="73266" y="14643"/>
                  </a:lnTo>
                  <a:lnTo>
                    <a:pt x="73063" y="14795"/>
                  </a:lnTo>
                  <a:lnTo>
                    <a:pt x="72364" y="14719"/>
                  </a:lnTo>
                  <a:lnTo>
                    <a:pt x="72161" y="14833"/>
                  </a:lnTo>
                  <a:lnTo>
                    <a:pt x="72123" y="15036"/>
                  </a:lnTo>
                  <a:lnTo>
                    <a:pt x="72097" y="15214"/>
                  </a:lnTo>
                  <a:lnTo>
                    <a:pt x="72250" y="15405"/>
                  </a:lnTo>
                  <a:lnTo>
                    <a:pt x="72720" y="15443"/>
                  </a:lnTo>
                  <a:lnTo>
                    <a:pt x="73139" y="15278"/>
                  </a:lnTo>
                  <a:lnTo>
                    <a:pt x="74193" y="13982"/>
                  </a:lnTo>
                  <a:lnTo>
                    <a:pt x="74841" y="12484"/>
                  </a:lnTo>
                  <a:lnTo>
                    <a:pt x="75120" y="11912"/>
                  </a:lnTo>
                  <a:lnTo>
                    <a:pt x="75641" y="10668"/>
                  </a:lnTo>
                  <a:lnTo>
                    <a:pt x="75831" y="10236"/>
                  </a:lnTo>
                  <a:lnTo>
                    <a:pt x="75933" y="9867"/>
                  </a:lnTo>
                  <a:lnTo>
                    <a:pt x="76187" y="9601"/>
                  </a:lnTo>
                  <a:lnTo>
                    <a:pt x="76377" y="9474"/>
                  </a:lnTo>
                  <a:close/>
                </a:path>
                <a:path w="152400" h="28575">
                  <a:moveTo>
                    <a:pt x="82969" y="10629"/>
                  </a:moveTo>
                  <a:lnTo>
                    <a:pt x="82245" y="9715"/>
                  </a:lnTo>
                  <a:lnTo>
                    <a:pt x="82130" y="9575"/>
                  </a:lnTo>
                  <a:lnTo>
                    <a:pt x="82016" y="12852"/>
                  </a:lnTo>
                  <a:lnTo>
                    <a:pt x="81622" y="13741"/>
                  </a:lnTo>
                  <a:lnTo>
                    <a:pt x="79844" y="13589"/>
                  </a:lnTo>
                  <a:lnTo>
                    <a:pt x="79451" y="12801"/>
                  </a:lnTo>
                  <a:lnTo>
                    <a:pt x="79514" y="10363"/>
                  </a:lnTo>
                  <a:lnTo>
                    <a:pt x="80048" y="9715"/>
                  </a:lnTo>
                  <a:lnTo>
                    <a:pt x="81737" y="9867"/>
                  </a:lnTo>
                  <a:lnTo>
                    <a:pt x="81927" y="10363"/>
                  </a:lnTo>
                  <a:lnTo>
                    <a:pt x="82016" y="12852"/>
                  </a:lnTo>
                  <a:lnTo>
                    <a:pt x="82016" y="9575"/>
                  </a:lnTo>
                  <a:lnTo>
                    <a:pt x="79857" y="9398"/>
                  </a:lnTo>
                  <a:lnTo>
                    <a:pt x="78752" y="10248"/>
                  </a:lnTo>
                  <a:lnTo>
                    <a:pt x="78574" y="12852"/>
                  </a:lnTo>
                  <a:lnTo>
                    <a:pt x="79324" y="13792"/>
                  </a:lnTo>
                  <a:lnTo>
                    <a:pt x="81749" y="14008"/>
                  </a:lnTo>
                  <a:lnTo>
                    <a:pt x="82054" y="13741"/>
                  </a:lnTo>
                  <a:lnTo>
                    <a:pt x="82740" y="13144"/>
                  </a:lnTo>
                  <a:lnTo>
                    <a:pt x="82969" y="10629"/>
                  </a:lnTo>
                  <a:close/>
                </a:path>
                <a:path w="152400" h="28575">
                  <a:moveTo>
                    <a:pt x="86487" y="7416"/>
                  </a:moveTo>
                  <a:lnTo>
                    <a:pt x="86283" y="7264"/>
                  </a:lnTo>
                  <a:lnTo>
                    <a:pt x="85293" y="7353"/>
                  </a:lnTo>
                  <a:lnTo>
                    <a:pt x="85026" y="7785"/>
                  </a:lnTo>
                  <a:lnTo>
                    <a:pt x="84709" y="8331"/>
                  </a:lnTo>
                  <a:lnTo>
                    <a:pt x="84416" y="8864"/>
                  </a:lnTo>
                  <a:lnTo>
                    <a:pt x="84404" y="9232"/>
                  </a:lnTo>
                  <a:lnTo>
                    <a:pt x="84277" y="9804"/>
                  </a:lnTo>
                  <a:lnTo>
                    <a:pt x="84226" y="9982"/>
                  </a:lnTo>
                  <a:lnTo>
                    <a:pt x="84035" y="10033"/>
                  </a:lnTo>
                  <a:lnTo>
                    <a:pt x="83578" y="10083"/>
                  </a:lnTo>
                  <a:lnTo>
                    <a:pt x="83502" y="10287"/>
                  </a:lnTo>
                  <a:lnTo>
                    <a:pt x="84010" y="10363"/>
                  </a:lnTo>
                  <a:lnTo>
                    <a:pt x="84213" y="10375"/>
                  </a:lnTo>
                  <a:lnTo>
                    <a:pt x="83921" y="13601"/>
                  </a:lnTo>
                  <a:lnTo>
                    <a:pt x="83781" y="13804"/>
                  </a:lnTo>
                  <a:lnTo>
                    <a:pt x="83210" y="13830"/>
                  </a:lnTo>
                  <a:lnTo>
                    <a:pt x="83146" y="13982"/>
                  </a:lnTo>
                  <a:lnTo>
                    <a:pt x="83527" y="14020"/>
                  </a:lnTo>
                  <a:lnTo>
                    <a:pt x="83820" y="14071"/>
                  </a:lnTo>
                  <a:lnTo>
                    <a:pt x="85420" y="14211"/>
                  </a:lnTo>
                  <a:lnTo>
                    <a:pt x="85483" y="14071"/>
                  </a:lnTo>
                  <a:lnTo>
                    <a:pt x="84645" y="13868"/>
                  </a:lnTo>
                  <a:lnTo>
                    <a:pt x="84607" y="13741"/>
                  </a:lnTo>
                  <a:lnTo>
                    <a:pt x="84912" y="10452"/>
                  </a:lnTo>
                  <a:lnTo>
                    <a:pt x="85077" y="10464"/>
                  </a:lnTo>
                  <a:lnTo>
                    <a:pt x="85775" y="10528"/>
                  </a:lnTo>
                  <a:lnTo>
                    <a:pt x="85979" y="10502"/>
                  </a:lnTo>
                  <a:lnTo>
                    <a:pt x="86017" y="10147"/>
                  </a:lnTo>
                  <a:lnTo>
                    <a:pt x="85826" y="10109"/>
                  </a:lnTo>
                  <a:lnTo>
                    <a:pt x="85115" y="10045"/>
                  </a:lnTo>
                  <a:lnTo>
                    <a:pt x="84937" y="10020"/>
                  </a:lnTo>
                  <a:lnTo>
                    <a:pt x="84988" y="9804"/>
                  </a:lnTo>
                  <a:lnTo>
                    <a:pt x="85090" y="8547"/>
                  </a:lnTo>
                  <a:lnTo>
                    <a:pt x="85305" y="7899"/>
                  </a:lnTo>
                  <a:lnTo>
                    <a:pt x="85471" y="7721"/>
                  </a:lnTo>
                  <a:lnTo>
                    <a:pt x="85725" y="7658"/>
                  </a:lnTo>
                  <a:lnTo>
                    <a:pt x="86029" y="7962"/>
                  </a:lnTo>
                  <a:lnTo>
                    <a:pt x="86296" y="8077"/>
                  </a:lnTo>
                  <a:lnTo>
                    <a:pt x="86436" y="7924"/>
                  </a:lnTo>
                  <a:lnTo>
                    <a:pt x="86487" y="7416"/>
                  </a:lnTo>
                  <a:close/>
                </a:path>
                <a:path w="152400" h="28575">
                  <a:moveTo>
                    <a:pt x="93675" y="9182"/>
                  </a:moveTo>
                  <a:lnTo>
                    <a:pt x="93383" y="8775"/>
                  </a:lnTo>
                  <a:lnTo>
                    <a:pt x="92849" y="8382"/>
                  </a:lnTo>
                  <a:lnTo>
                    <a:pt x="92786" y="10896"/>
                  </a:lnTo>
                  <a:lnTo>
                    <a:pt x="92125" y="11772"/>
                  </a:lnTo>
                  <a:lnTo>
                    <a:pt x="91262" y="11506"/>
                  </a:lnTo>
                  <a:lnTo>
                    <a:pt x="90385" y="11239"/>
                  </a:lnTo>
                  <a:lnTo>
                    <a:pt x="90322" y="10896"/>
                  </a:lnTo>
                  <a:lnTo>
                    <a:pt x="90538" y="8394"/>
                  </a:lnTo>
                  <a:lnTo>
                    <a:pt x="91135" y="8382"/>
                  </a:lnTo>
                  <a:lnTo>
                    <a:pt x="92621" y="8407"/>
                  </a:lnTo>
                  <a:lnTo>
                    <a:pt x="92748" y="8775"/>
                  </a:lnTo>
                  <a:lnTo>
                    <a:pt x="92786" y="10896"/>
                  </a:lnTo>
                  <a:lnTo>
                    <a:pt x="92786" y="8343"/>
                  </a:lnTo>
                  <a:lnTo>
                    <a:pt x="92506" y="8128"/>
                  </a:lnTo>
                  <a:lnTo>
                    <a:pt x="91821" y="8128"/>
                  </a:lnTo>
                  <a:lnTo>
                    <a:pt x="90131" y="7988"/>
                  </a:lnTo>
                  <a:lnTo>
                    <a:pt x="89573" y="7899"/>
                  </a:lnTo>
                  <a:lnTo>
                    <a:pt x="88874" y="7912"/>
                  </a:lnTo>
                  <a:lnTo>
                    <a:pt x="88874" y="8128"/>
                  </a:lnTo>
                  <a:lnTo>
                    <a:pt x="89801" y="8305"/>
                  </a:lnTo>
                  <a:lnTo>
                    <a:pt x="89268" y="13042"/>
                  </a:lnTo>
                  <a:lnTo>
                    <a:pt x="89192" y="14173"/>
                  </a:lnTo>
                  <a:lnTo>
                    <a:pt x="88379" y="14211"/>
                  </a:lnTo>
                  <a:lnTo>
                    <a:pt x="88226" y="14249"/>
                  </a:lnTo>
                  <a:lnTo>
                    <a:pt x="88214" y="14465"/>
                  </a:lnTo>
                  <a:lnTo>
                    <a:pt x="88836" y="14478"/>
                  </a:lnTo>
                  <a:lnTo>
                    <a:pt x="89179" y="14541"/>
                  </a:lnTo>
                  <a:lnTo>
                    <a:pt x="90881" y="14693"/>
                  </a:lnTo>
                  <a:lnTo>
                    <a:pt x="90779" y="14478"/>
                  </a:lnTo>
                  <a:lnTo>
                    <a:pt x="90563" y="14389"/>
                  </a:lnTo>
                  <a:lnTo>
                    <a:pt x="89865" y="14325"/>
                  </a:lnTo>
                  <a:lnTo>
                    <a:pt x="90043" y="14046"/>
                  </a:lnTo>
                  <a:lnTo>
                    <a:pt x="90208" y="11506"/>
                  </a:lnTo>
                  <a:lnTo>
                    <a:pt x="91097" y="11823"/>
                  </a:lnTo>
                  <a:lnTo>
                    <a:pt x="92024" y="11950"/>
                  </a:lnTo>
                  <a:lnTo>
                    <a:pt x="92481" y="11772"/>
                  </a:lnTo>
                  <a:lnTo>
                    <a:pt x="93040" y="11557"/>
                  </a:lnTo>
                  <a:lnTo>
                    <a:pt x="93662" y="10985"/>
                  </a:lnTo>
                  <a:lnTo>
                    <a:pt x="93675" y="9182"/>
                  </a:lnTo>
                  <a:close/>
                </a:path>
                <a:path w="152400" h="28575">
                  <a:moveTo>
                    <a:pt x="97421" y="12522"/>
                  </a:moveTo>
                  <a:lnTo>
                    <a:pt x="97332" y="11582"/>
                  </a:lnTo>
                  <a:lnTo>
                    <a:pt x="97116" y="11023"/>
                  </a:lnTo>
                  <a:lnTo>
                    <a:pt x="96685" y="10922"/>
                  </a:lnTo>
                  <a:lnTo>
                    <a:pt x="96685" y="12306"/>
                  </a:lnTo>
                  <a:lnTo>
                    <a:pt x="96380" y="12496"/>
                  </a:lnTo>
                  <a:lnTo>
                    <a:pt x="96151" y="12522"/>
                  </a:lnTo>
                  <a:lnTo>
                    <a:pt x="94602" y="12395"/>
                  </a:lnTo>
                  <a:lnTo>
                    <a:pt x="94665" y="11747"/>
                  </a:lnTo>
                  <a:lnTo>
                    <a:pt x="95262" y="11023"/>
                  </a:lnTo>
                  <a:lnTo>
                    <a:pt x="96608" y="11137"/>
                  </a:lnTo>
                  <a:lnTo>
                    <a:pt x="96685" y="12306"/>
                  </a:lnTo>
                  <a:lnTo>
                    <a:pt x="96685" y="10922"/>
                  </a:lnTo>
                  <a:lnTo>
                    <a:pt x="94780" y="10744"/>
                  </a:lnTo>
                  <a:lnTo>
                    <a:pt x="93802" y="11785"/>
                  </a:lnTo>
                  <a:lnTo>
                    <a:pt x="93700" y="13995"/>
                  </a:lnTo>
                  <a:lnTo>
                    <a:pt x="94234" y="14833"/>
                  </a:lnTo>
                  <a:lnTo>
                    <a:pt x="94754" y="15201"/>
                  </a:lnTo>
                  <a:lnTo>
                    <a:pt x="95948" y="15303"/>
                  </a:lnTo>
                  <a:lnTo>
                    <a:pt x="96393" y="15278"/>
                  </a:lnTo>
                  <a:lnTo>
                    <a:pt x="96964" y="14935"/>
                  </a:lnTo>
                  <a:lnTo>
                    <a:pt x="97142" y="14833"/>
                  </a:lnTo>
                  <a:lnTo>
                    <a:pt x="97142" y="14566"/>
                  </a:lnTo>
                  <a:lnTo>
                    <a:pt x="96481" y="14897"/>
                  </a:lnTo>
                  <a:lnTo>
                    <a:pt x="96100" y="14935"/>
                  </a:lnTo>
                  <a:lnTo>
                    <a:pt x="94729" y="14770"/>
                  </a:lnTo>
                  <a:lnTo>
                    <a:pt x="94500" y="13995"/>
                  </a:lnTo>
                  <a:lnTo>
                    <a:pt x="94526" y="12649"/>
                  </a:lnTo>
                  <a:lnTo>
                    <a:pt x="97320" y="12877"/>
                  </a:lnTo>
                  <a:lnTo>
                    <a:pt x="97409" y="12649"/>
                  </a:lnTo>
                  <a:lnTo>
                    <a:pt x="97421" y="12522"/>
                  </a:lnTo>
                  <a:close/>
                </a:path>
                <a:path w="152400" h="28575">
                  <a:moveTo>
                    <a:pt x="102057" y="9182"/>
                  </a:moveTo>
                  <a:lnTo>
                    <a:pt x="102044" y="8775"/>
                  </a:lnTo>
                  <a:lnTo>
                    <a:pt x="101447" y="8775"/>
                  </a:lnTo>
                  <a:lnTo>
                    <a:pt x="100838" y="8636"/>
                  </a:lnTo>
                  <a:lnTo>
                    <a:pt x="100711" y="8712"/>
                  </a:lnTo>
                  <a:lnTo>
                    <a:pt x="100596" y="8915"/>
                  </a:lnTo>
                  <a:lnTo>
                    <a:pt x="101003" y="9067"/>
                  </a:lnTo>
                  <a:lnTo>
                    <a:pt x="101206" y="9855"/>
                  </a:lnTo>
                  <a:lnTo>
                    <a:pt x="101104" y="11493"/>
                  </a:lnTo>
                  <a:lnTo>
                    <a:pt x="101041" y="12573"/>
                  </a:lnTo>
                  <a:lnTo>
                    <a:pt x="100850" y="14986"/>
                  </a:lnTo>
                  <a:lnTo>
                    <a:pt x="100596" y="15189"/>
                  </a:lnTo>
                  <a:lnTo>
                    <a:pt x="100215" y="15240"/>
                  </a:lnTo>
                  <a:lnTo>
                    <a:pt x="98958" y="15125"/>
                  </a:lnTo>
                  <a:lnTo>
                    <a:pt x="98513" y="14135"/>
                  </a:lnTo>
                  <a:lnTo>
                    <a:pt x="98666" y="12331"/>
                  </a:lnTo>
                  <a:lnTo>
                    <a:pt x="99352" y="11455"/>
                  </a:lnTo>
                  <a:lnTo>
                    <a:pt x="100558" y="11544"/>
                  </a:lnTo>
                  <a:lnTo>
                    <a:pt x="100825" y="11747"/>
                  </a:lnTo>
                  <a:lnTo>
                    <a:pt x="100939" y="12077"/>
                  </a:lnTo>
                  <a:lnTo>
                    <a:pt x="101041" y="12573"/>
                  </a:lnTo>
                  <a:lnTo>
                    <a:pt x="101041" y="11506"/>
                  </a:lnTo>
                  <a:lnTo>
                    <a:pt x="100914" y="11531"/>
                  </a:lnTo>
                  <a:lnTo>
                    <a:pt x="100647" y="11341"/>
                  </a:lnTo>
                  <a:lnTo>
                    <a:pt x="98894" y="11112"/>
                  </a:lnTo>
                  <a:lnTo>
                    <a:pt x="97980" y="12077"/>
                  </a:lnTo>
                  <a:lnTo>
                    <a:pt x="97764" y="14554"/>
                  </a:lnTo>
                  <a:lnTo>
                    <a:pt x="98348" y="15506"/>
                  </a:lnTo>
                  <a:lnTo>
                    <a:pt x="99923" y="15659"/>
                  </a:lnTo>
                  <a:lnTo>
                    <a:pt x="100215" y="15595"/>
                  </a:lnTo>
                  <a:lnTo>
                    <a:pt x="100660" y="15341"/>
                  </a:lnTo>
                  <a:lnTo>
                    <a:pt x="100863" y="15773"/>
                  </a:lnTo>
                  <a:lnTo>
                    <a:pt x="101155" y="15684"/>
                  </a:lnTo>
                  <a:lnTo>
                    <a:pt x="101434" y="15709"/>
                  </a:lnTo>
                  <a:lnTo>
                    <a:pt x="101854" y="15684"/>
                  </a:lnTo>
                  <a:lnTo>
                    <a:pt x="101777" y="15443"/>
                  </a:lnTo>
                  <a:lnTo>
                    <a:pt x="101485" y="15392"/>
                  </a:lnTo>
                  <a:lnTo>
                    <a:pt x="101384" y="15240"/>
                  </a:lnTo>
                  <a:lnTo>
                    <a:pt x="101536" y="14135"/>
                  </a:lnTo>
                  <a:lnTo>
                    <a:pt x="101777" y="11531"/>
                  </a:lnTo>
                  <a:lnTo>
                    <a:pt x="101942" y="9855"/>
                  </a:lnTo>
                  <a:lnTo>
                    <a:pt x="102057" y="9182"/>
                  </a:lnTo>
                  <a:close/>
                </a:path>
                <a:path w="152400" h="28575">
                  <a:moveTo>
                    <a:pt x="104355" y="15748"/>
                  </a:moveTo>
                  <a:lnTo>
                    <a:pt x="103860" y="15570"/>
                  </a:lnTo>
                  <a:lnTo>
                    <a:pt x="104038" y="13157"/>
                  </a:lnTo>
                  <a:lnTo>
                    <a:pt x="104152" y="12077"/>
                  </a:lnTo>
                  <a:lnTo>
                    <a:pt x="104140" y="11455"/>
                  </a:lnTo>
                  <a:lnTo>
                    <a:pt x="103682" y="11709"/>
                  </a:lnTo>
                  <a:lnTo>
                    <a:pt x="103517" y="12077"/>
                  </a:lnTo>
                  <a:lnTo>
                    <a:pt x="102844" y="12242"/>
                  </a:lnTo>
                  <a:lnTo>
                    <a:pt x="102908" y="12395"/>
                  </a:lnTo>
                  <a:lnTo>
                    <a:pt x="103212" y="12509"/>
                  </a:lnTo>
                  <a:lnTo>
                    <a:pt x="103314" y="13157"/>
                  </a:lnTo>
                  <a:lnTo>
                    <a:pt x="103149" y="15519"/>
                  </a:lnTo>
                  <a:lnTo>
                    <a:pt x="102387" y="15570"/>
                  </a:lnTo>
                  <a:lnTo>
                    <a:pt x="102349" y="15773"/>
                  </a:lnTo>
                  <a:lnTo>
                    <a:pt x="103416" y="15824"/>
                  </a:lnTo>
                  <a:lnTo>
                    <a:pt x="104355" y="15938"/>
                  </a:lnTo>
                  <a:lnTo>
                    <a:pt x="104355" y="15748"/>
                  </a:lnTo>
                  <a:close/>
                </a:path>
                <a:path w="152400" h="28575">
                  <a:moveTo>
                    <a:pt x="104457" y="10147"/>
                  </a:moveTo>
                  <a:lnTo>
                    <a:pt x="104343" y="9309"/>
                  </a:lnTo>
                  <a:lnTo>
                    <a:pt x="103784" y="9271"/>
                  </a:lnTo>
                  <a:lnTo>
                    <a:pt x="103530" y="9436"/>
                  </a:lnTo>
                  <a:lnTo>
                    <a:pt x="103581" y="10147"/>
                  </a:lnTo>
                  <a:lnTo>
                    <a:pt x="104203" y="10287"/>
                  </a:lnTo>
                  <a:lnTo>
                    <a:pt x="104457" y="10147"/>
                  </a:lnTo>
                  <a:close/>
                </a:path>
                <a:path w="152400" h="28575">
                  <a:moveTo>
                    <a:pt x="108585" y="15786"/>
                  </a:moveTo>
                  <a:lnTo>
                    <a:pt x="108508" y="15646"/>
                  </a:lnTo>
                  <a:lnTo>
                    <a:pt x="108369" y="15786"/>
                  </a:lnTo>
                  <a:lnTo>
                    <a:pt x="108064" y="15748"/>
                  </a:lnTo>
                  <a:lnTo>
                    <a:pt x="107937" y="15646"/>
                  </a:lnTo>
                  <a:lnTo>
                    <a:pt x="107911" y="15481"/>
                  </a:lnTo>
                  <a:lnTo>
                    <a:pt x="108026" y="14808"/>
                  </a:lnTo>
                  <a:lnTo>
                    <a:pt x="108165" y="13817"/>
                  </a:lnTo>
                  <a:lnTo>
                    <a:pt x="108381" y="12255"/>
                  </a:lnTo>
                  <a:lnTo>
                    <a:pt x="108178" y="11988"/>
                  </a:lnTo>
                  <a:lnTo>
                    <a:pt x="108051" y="11836"/>
                  </a:lnTo>
                  <a:lnTo>
                    <a:pt x="106235" y="11785"/>
                  </a:lnTo>
                  <a:lnTo>
                    <a:pt x="105346" y="12420"/>
                  </a:lnTo>
                  <a:lnTo>
                    <a:pt x="105308" y="13195"/>
                  </a:lnTo>
                  <a:lnTo>
                    <a:pt x="105676" y="13246"/>
                  </a:lnTo>
                  <a:lnTo>
                    <a:pt x="105892" y="13042"/>
                  </a:lnTo>
                  <a:lnTo>
                    <a:pt x="105930" y="12839"/>
                  </a:lnTo>
                  <a:lnTo>
                    <a:pt x="106540" y="11988"/>
                  </a:lnTo>
                  <a:lnTo>
                    <a:pt x="107530" y="12077"/>
                  </a:lnTo>
                  <a:lnTo>
                    <a:pt x="107607" y="12839"/>
                  </a:lnTo>
                  <a:lnTo>
                    <a:pt x="107492" y="13576"/>
                  </a:lnTo>
                  <a:lnTo>
                    <a:pt x="107454" y="13982"/>
                  </a:lnTo>
                  <a:lnTo>
                    <a:pt x="107327" y="14960"/>
                  </a:lnTo>
                  <a:lnTo>
                    <a:pt x="107200" y="15201"/>
                  </a:lnTo>
                  <a:lnTo>
                    <a:pt x="106705" y="15709"/>
                  </a:lnTo>
                  <a:lnTo>
                    <a:pt x="106146" y="15709"/>
                  </a:lnTo>
                  <a:lnTo>
                    <a:pt x="105765" y="15519"/>
                  </a:lnTo>
                  <a:lnTo>
                    <a:pt x="105892" y="14605"/>
                  </a:lnTo>
                  <a:lnTo>
                    <a:pt x="106184" y="14198"/>
                  </a:lnTo>
                  <a:lnTo>
                    <a:pt x="107302" y="13817"/>
                  </a:lnTo>
                  <a:lnTo>
                    <a:pt x="107454" y="13982"/>
                  </a:lnTo>
                  <a:lnTo>
                    <a:pt x="107454" y="13589"/>
                  </a:lnTo>
                  <a:lnTo>
                    <a:pt x="106121" y="13982"/>
                  </a:lnTo>
                  <a:lnTo>
                    <a:pt x="105346" y="14249"/>
                  </a:lnTo>
                  <a:lnTo>
                    <a:pt x="105168" y="14605"/>
                  </a:lnTo>
                  <a:lnTo>
                    <a:pt x="105041" y="15519"/>
                  </a:lnTo>
                  <a:lnTo>
                    <a:pt x="105168" y="15709"/>
                  </a:lnTo>
                  <a:lnTo>
                    <a:pt x="105410" y="15963"/>
                  </a:lnTo>
                  <a:lnTo>
                    <a:pt x="105727" y="16090"/>
                  </a:lnTo>
                  <a:lnTo>
                    <a:pt x="106260" y="16129"/>
                  </a:lnTo>
                  <a:lnTo>
                    <a:pt x="106464" y="16090"/>
                  </a:lnTo>
                  <a:lnTo>
                    <a:pt x="106591" y="16027"/>
                  </a:lnTo>
                  <a:lnTo>
                    <a:pt x="106959" y="15709"/>
                  </a:lnTo>
                  <a:lnTo>
                    <a:pt x="107175" y="15481"/>
                  </a:lnTo>
                  <a:lnTo>
                    <a:pt x="107315" y="15709"/>
                  </a:lnTo>
                  <a:lnTo>
                    <a:pt x="107442" y="16090"/>
                  </a:lnTo>
                  <a:lnTo>
                    <a:pt x="107556" y="16230"/>
                  </a:lnTo>
                  <a:lnTo>
                    <a:pt x="108343" y="16294"/>
                  </a:lnTo>
                  <a:lnTo>
                    <a:pt x="108585" y="15786"/>
                  </a:lnTo>
                  <a:close/>
                </a:path>
                <a:path w="152400" h="28575">
                  <a:moveTo>
                    <a:pt x="111899" y="12357"/>
                  </a:moveTo>
                  <a:lnTo>
                    <a:pt x="110807" y="12255"/>
                  </a:lnTo>
                  <a:lnTo>
                    <a:pt x="110642" y="12230"/>
                  </a:lnTo>
                  <a:lnTo>
                    <a:pt x="110744" y="11036"/>
                  </a:lnTo>
                  <a:lnTo>
                    <a:pt x="110566" y="10998"/>
                  </a:lnTo>
                  <a:lnTo>
                    <a:pt x="110337" y="11379"/>
                  </a:lnTo>
                  <a:lnTo>
                    <a:pt x="110185" y="11798"/>
                  </a:lnTo>
                  <a:lnTo>
                    <a:pt x="109791" y="12128"/>
                  </a:lnTo>
                  <a:lnTo>
                    <a:pt x="109613" y="12204"/>
                  </a:lnTo>
                  <a:lnTo>
                    <a:pt x="109308" y="12306"/>
                  </a:lnTo>
                  <a:lnTo>
                    <a:pt x="109220" y="12484"/>
                  </a:lnTo>
                  <a:lnTo>
                    <a:pt x="109626" y="12547"/>
                  </a:lnTo>
                  <a:lnTo>
                    <a:pt x="109829" y="12560"/>
                  </a:lnTo>
                  <a:lnTo>
                    <a:pt x="109829" y="12865"/>
                  </a:lnTo>
                  <a:lnTo>
                    <a:pt x="109512" y="15379"/>
                  </a:lnTo>
                  <a:lnTo>
                    <a:pt x="109397" y="15925"/>
                  </a:lnTo>
                  <a:lnTo>
                    <a:pt x="109753" y="16421"/>
                  </a:lnTo>
                  <a:lnTo>
                    <a:pt x="110832" y="16522"/>
                  </a:lnTo>
                  <a:lnTo>
                    <a:pt x="111315" y="16433"/>
                  </a:lnTo>
                  <a:lnTo>
                    <a:pt x="111518" y="16230"/>
                  </a:lnTo>
                  <a:lnTo>
                    <a:pt x="111531" y="16103"/>
                  </a:lnTo>
                  <a:lnTo>
                    <a:pt x="111315" y="16103"/>
                  </a:lnTo>
                  <a:lnTo>
                    <a:pt x="111137" y="16154"/>
                  </a:lnTo>
                  <a:lnTo>
                    <a:pt x="110324" y="16129"/>
                  </a:lnTo>
                  <a:lnTo>
                    <a:pt x="110185" y="15735"/>
                  </a:lnTo>
                  <a:lnTo>
                    <a:pt x="110553" y="12661"/>
                  </a:lnTo>
                  <a:lnTo>
                    <a:pt x="110769" y="12661"/>
                  </a:lnTo>
                  <a:lnTo>
                    <a:pt x="111874" y="12763"/>
                  </a:lnTo>
                  <a:lnTo>
                    <a:pt x="111899" y="12357"/>
                  </a:lnTo>
                  <a:close/>
                </a:path>
                <a:path w="152400" h="28575">
                  <a:moveTo>
                    <a:pt x="115557" y="12814"/>
                  </a:moveTo>
                  <a:lnTo>
                    <a:pt x="115328" y="12649"/>
                  </a:lnTo>
                  <a:lnTo>
                    <a:pt x="115112" y="12573"/>
                  </a:lnTo>
                  <a:lnTo>
                    <a:pt x="114833" y="12496"/>
                  </a:lnTo>
                  <a:lnTo>
                    <a:pt x="114477" y="12496"/>
                  </a:lnTo>
                  <a:lnTo>
                    <a:pt x="113880" y="12979"/>
                  </a:lnTo>
                  <a:lnTo>
                    <a:pt x="113842" y="12357"/>
                  </a:lnTo>
                  <a:lnTo>
                    <a:pt x="113703" y="12306"/>
                  </a:lnTo>
                  <a:lnTo>
                    <a:pt x="113347" y="12712"/>
                  </a:lnTo>
                  <a:lnTo>
                    <a:pt x="113042" y="12966"/>
                  </a:lnTo>
                  <a:lnTo>
                    <a:pt x="112534" y="13042"/>
                  </a:lnTo>
                  <a:lnTo>
                    <a:pt x="112496" y="13169"/>
                  </a:lnTo>
                  <a:lnTo>
                    <a:pt x="112712" y="13246"/>
                  </a:lnTo>
                  <a:lnTo>
                    <a:pt x="112852" y="13322"/>
                  </a:lnTo>
                  <a:lnTo>
                    <a:pt x="113030" y="13436"/>
                  </a:lnTo>
                  <a:lnTo>
                    <a:pt x="113004" y="13703"/>
                  </a:lnTo>
                  <a:lnTo>
                    <a:pt x="112852" y="15481"/>
                  </a:lnTo>
                  <a:lnTo>
                    <a:pt x="112801" y="16167"/>
                  </a:lnTo>
                  <a:lnTo>
                    <a:pt x="112623" y="16306"/>
                  </a:lnTo>
                  <a:lnTo>
                    <a:pt x="112395" y="16357"/>
                  </a:lnTo>
                  <a:lnTo>
                    <a:pt x="112179" y="16383"/>
                  </a:lnTo>
                  <a:lnTo>
                    <a:pt x="112014" y="16433"/>
                  </a:lnTo>
                  <a:lnTo>
                    <a:pt x="112039" y="16586"/>
                  </a:lnTo>
                  <a:lnTo>
                    <a:pt x="112191" y="16598"/>
                  </a:lnTo>
                  <a:lnTo>
                    <a:pt x="112471" y="16598"/>
                  </a:lnTo>
                  <a:lnTo>
                    <a:pt x="112750" y="16637"/>
                  </a:lnTo>
                  <a:lnTo>
                    <a:pt x="113118" y="16662"/>
                  </a:lnTo>
                  <a:lnTo>
                    <a:pt x="114007" y="16764"/>
                  </a:lnTo>
                  <a:lnTo>
                    <a:pt x="114147" y="16789"/>
                  </a:lnTo>
                  <a:lnTo>
                    <a:pt x="114185" y="16637"/>
                  </a:lnTo>
                  <a:lnTo>
                    <a:pt x="113855" y="16535"/>
                  </a:lnTo>
                  <a:lnTo>
                    <a:pt x="113474" y="16395"/>
                  </a:lnTo>
                  <a:lnTo>
                    <a:pt x="113499" y="16268"/>
                  </a:lnTo>
                  <a:lnTo>
                    <a:pt x="113690" y="14173"/>
                  </a:lnTo>
                  <a:lnTo>
                    <a:pt x="113766" y="13538"/>
                  </a:lnTo>
                  <a:lnTo>
                    <a:pt x="113944" y="13144"/>
                  </a:lnTo>
                  <a:lnTo>
                    <a:pt x="114249" y="13017"/>
                  </a:lnTo>
                  <a:lnTo>
                    <a:pt x="114554" y="13042"/>
                  </a:lnTo>
                  <a:lnTo>
                    <a:pt x="114871" y="13309"/>
                  </a:lnTo>
                  <a:lnTo>
                    <a:pt x="115023" y="13436"/>
                  </a:lnTo>
                  <a:lnTo>
                    <a:pt x="115290" y="13449"/>
                  </a:lnTo>
                  <a:lnTo>
                    <a:pt x="115506" y="13385"/>
                  </a:lnTo>
                  <a:lnTo>
                    <a:pt x="115544" y="13055"/>
                  </a:lnTo>
                  <a:lnTo>
                    <a:pt x="115557" y="12814"/>
                  </a:lnTo>
                  <a:close/>
                </a:path>
                <a:path w="152400" h="28575">
                  <a:moveTo>
                    <a:pt x="117602" y="16903"/>
                  </a:moveTo>
                  <a:lnTo>
                    <a:pt x="117106" y="16725"/>
                  </a:lnTo>
                  <a:lnTo>
                    <a:pt x="117106" y="16268"/>
                  </a:lnTo>
                  <a:lnTo>
                    <a:pt x="117271" y="14312"/>
                  </a:lnTo>
                  <a:lnTo>
                    <a:pt x="117398" y="13233"/>
                  </a:lnTo>
                  <a:lnTo>
                    <a:pt x="117386" y="12611"/>
                  </a:lnTo>
                  <a:lnTo>
                    <a:pt x="116928" y="12865"/>
                  </a:lnTo>
                  <a:lnTo>
                    <a:pt x="116763" y="13233"/>
                  </a:lnTo>
                  <a:lnTo>
                    <a:pt x="116090" y="13398"/>
                  </a:lnTo>
                  <a:lnTo>
                    <a:pt x="116154" y="13550"/>
                  </a:lnTo>
                  <a:lnTo>
                    <a:pt x="116459" y="13665"/>
                  </a:lnTo>
                  <a:lnTo>
                    <a:pt x="116560" y="14312"/>
                  </a:lnTo>
                  <a:lnTo>
                    <a:pt x="116408" y="16268"/>
                  </a:lnTo>
                  <a:lnTo>
                    <a:pt x="116395" y="16675"/>
                  </a:lnTo>
                  <a:lnTo>
                    <a:pt x="115633" y="16725"/>
                  </a:lnTo>
                  <a:lnTo>
                    <a:pt x="115595" y="16929"/>
                  </a:lnTo>
                  <a:lnTo>
                    <a:pt x="116662" y="16979"/>
                  </a:lnTo>
                  <a:lnTo>
                    <a:pt x="117602" y="17094"/>
                  </a:lnTo>
                  <a:lnTo>
                    <a:pt x="117602" y="16903"/>
                  </a:lnTo>
                  <a:close/>
                </a:path>
                <a:path w="152400" h="28575">
                  <a:moveTo>
                    <a:pt x="117703" y="11303"/>
                  </a:moveTo>
                  <a:lnTo>
                    <a:pt x="117589" y="10477"/>
                  </a:lnTo>
                  <a:lnTo>
                    <a:pt x="117030" y="10426"/>
                  </a:lnTo>
                  <a:lnTo>
                    <a:pt x="116827" y="11303"/>
                  </a:lnTo>
                  <a:lnTo>
                    <a:pt x="117449" y="11442"/>
                  </a:lnTo>
                  <a:lnTo>
                    <a:pt x="117703" y="11303"/>
                  </a:lnTo>
                  <a:close/>
                </a:path>
                <a:path w="152400" h="28575">
                  <a:moveTo>
                    <a:pt x="122008" y="13525"/>
                  </a:moveTo>
                  <a:lnTo>
                    <a:pt x="121818" y="13373"/>
                  </a:lnTo>
                  <a:lnTo>
                    <a:pt x="121589" y="13195"/>
                  </a:lnTo>
                  <a:lnTo>
                    <a:pt x="121132" y="13093"/>
                  </a:lnTo>
                  <a:lnTo>
                    <a:pt x="119075" y="12788"/>
                  </a:lnTo>
                  <a:lnTo>
                    <a:pt x="118211" y="14173"/>
                  </a:lnTo>
                  <a:lnTo>
                    <a:pt x="118122" y="15240"/>
                  </a:lnTo>
                  <a:lnTo>
                    <a:pt x="118059" y="15887"/>
                  </a:lnTo>
                  <a:lnTo>
                    <a:pt x="120675" y="17487"/>
                  </a:lnTo>
                  <a:lnTo>
                    <a:pt x="121132" y="17284"/>
                  </a:lnTo>
                  <a:lnTo>
                    <a:pt x="121729" y="16827"/>
                  </a:lnTo>
                  <a:lnTo>
                    <a:pt x="121627" y="16700"/>
                  </a:lnTo>
                  <a:lnTo>
                    <a:pt x="121450" y="16802"/>
                  </a:lnTo>
                  <a:lnTo>
                    <a:pt x="121132" y="16967"/>
                  </a:lnTo>
                  <a:lnTo>
                    <a:pt x="120777" y="17106"/>
                  </a:lnTo>
                  <a:lnTo>
                    <a:pt x="119024" y="16814"/>
                  </a:lnTo>
                  <a:lnTo>
                    <a:pt x="118859" y="15811"/>
                  </a:lnTo>
                  <a:lnTo>
                    <a:pt x="119024" y="13893"/>
                  </a:lnTo>
                  <a:lnTo>
                    <a:pt x="119875" y="13208"/>
                  </a:lnTo>
                  <a:lnTo>
                    <a:pt x="121043" y="13309"/>
                  </a:lnTo>
                  <a:lnTo>
                    <a:pt x="121107" y="13804"/>
                  </a:lnTo>
                  <a:lnTo>
                    <a:pt x="121450" y="14147"/>
                  </a:lnTo>
                  <a:lnTo>
                    <a:pt x="121577" y="14160"/>
                  </a:lnTo>
                  <a:lnTo>
                    <a:pt x="121716" y="14122"/>
                  </a:lnTo>
                  <a:lnTo>
                    <a:pt x="121856" y="14071"/>
                  </a:lnTo>
                  <a:lnTo>
                    <a:pt x="122008" y="13525"/>
                  </a:lnTo>
                  <a:close/>
                </a:path>
                <a:path w="152400" h="28575">
                  <a:moveTo>
                    <a:pt x="125387" y="15925"/>
                  </a:moveTo>
                  <a:lnTo>
                    <a:pt x="124866" y="15519"/>
                  </a:lnTo>
                  <a:lnTo>
                    <a:pt x="124358" y="15176"/>
                  </a:lnTo>
                  <a:lnTo>
                    <a:pt x="123329" y="14452"/>
                  </a:lnTo>
                  <a:lnTo>
                    <a:pt x="123405" y="13563"/>
                  </a:lnTo>
                  <a:lnTo>
                    <a:pt x="123723" y="13398"/>
                  </a:lnTo>
                  <a:lnTo>
                    <a:pt x="124625" y="13512"/>
                  </a:lnTo>
                  <a:lnTo>
                    <a:pt x="124764" y="13893"/>
                  </a:lnTo>
                  <a:lnTo>
                    <a:pt x="125018" y="14541"/>
                  </a:lnTo>
                  <a:lnTo>
                    <a:pt x="125209" y="14478"/>
                  </a:lnTo>
                  <a:lnTo>
                    <a:pt x="125310" y="14160"/>
                  </a:lnTo>
                  <a:lnTo>
                    <a:pt x="125361" y="13728"/>
                  </a:lnTo>
                  <a:lnTo>
                    <a:pt x="125272" y="13550"/>
                  </a:lnTo>
                  <a:lnTo>
                    <a:pt x="124879" y="13284"/>
                  </a:lnTo>
                  <a:lnTo>
                    <a:pt x="124447" y="13233"/>
                  </a:lnTo>
                  <a:lnTo>
                    <a:pt x="123317" y="13119"/>
                  </a:lnTo>
                  <a:lnTo>
                    <a:pt x="122783" y="13550"/>
                  </a:lnTo>
                  <a:lnTo>
                    <a:pt x="122669" y="14846"/>
                  </a:lnTo>
                  <a:lnTo>
                    <a:pt x="123952" y="15722"/>
                  </a:lnTo>
                  <a:lnTo>
                    <a:pt x="124307" y="15976"/>
                  </a:lnTo>
                  <a:lnTo>
                    <a:pt x="124688" y="16281"/>
                  </a:lnTo>
                  <a:lnTo>
                    <a:pt x="124625" y="17297"/>
                  </a:lnTo>
                  <a:lnTo>
                    <a:pt x="124193" y="17475"/>
                  </a:lnTo>
                  <a:lnTo>
                    <a:pt x="123151" y="17411"/>
                  </a:lnTo>
                  <a:lnTo>
                    <a:pt x="122847" y="16992"/>
                  </a:lnTo>
                  <a:lnTo>
                    <a:pt x="122618" y="16344"/>
                  </a:lnTo>
                  <a:lnTo>
                    <a:pt x="122478" y="16332"/>
                  </a:lnTo>
                  <a:lnTo>
                    <a:pt x="122377" y="16713"/>
                  </a:lnTo>
                  <a:lnTo>
                    <a:pt x="122288" y="17030"/>
                  </a:lnTo>
                  <a:lnTo>
                    <a:pt x="122351" y="17233"/>
                  </a:lnTo>
                  <a:lnTo>
                    <a:pt x="122580" y="17462"/>
                  </a:lnTo>
                  <a:lnTo>
                    <a:pt x="122961" y="17576"/>
                  </a:lnTo>
                  <a:lnTo>
                    <a:pt x="123723" y="17653"/>
                  </a:lnTo>
                  <a:lnTo>
                    <a:pt x="124472" y="17741"/>
                  </a:lnTo>
                  <a:lnTo>
                    <a:pt x="125260" y="17360"/>
                  </a:lnTo>
                  <a:lnTo>
                    <a:pt x="125387" y="15925"/>
                  </a:lnTo>
                  <a:close/>
                </a:path>
                <a:path w="152400" h="28575">
                  <a:moveTo>
                    <a:pt x="131051" y="17170"/>
                  </a:moveTo>
                  <a:lnTo>
                    <a:pt x="130835" y="16967"/>
                  </a:lnTo>
                  <a:lnTo>
                    <a:pt x="130848" y="17157"/>
                  </a:lnTo>
                  <a:lnTo>
                    <a:pt x="131051" y="17170"/>
                  </a:lnTo>
                  <a:close/>
                </a:path>
                <a:path w="152400" h="28575">
                  <a:moveTo>
                    <a:pt x="131584" y="14465"/>
                  </a:moveTo>
                  <a:lnTo>
                    <a:pt x="131432" y="14439"/>
                  </a:lnTo>
                  <a:lnTo>
                    <a:pt x="131292" y="14439"/>
                  </a:lnTo>
                  <a:lnTo>
                    <a:pt x="131318" y="14668"/>
                  </a:lnTo>
                  <a:lnTo>
                    <a:pt x="131203" y="15113"/>
                  </a:lnTo>
                  <a:lnTo>
                    <a:pt x="131419" y="14452"/>
                  </a:lnTo>
                  <a:lnTo>
                    <a:pt x="131584" y="14465"/>
                  </a:lnTo>
                  <a:close/>
                </a:path>
                <a:path w="152400" h="28575">
                  <a:moveTo>
                    <a:pt x="131914" y="19316"/>
                  </a:moveTo>
                  <a:lnTo>
                    <a:pt x="131902" y="19189"/>
                  </a:lnTo>
                  <a:lnTo>
                    <a:pt x="131876" y="19062"/>
                  </a:lnTo>
                  <a:lnTo>
                    <a:pt x="131635" y="18986"/>
                  </a:lnTo>
                  <a:lnTo>
                    <a:pt x="131686" y="19456"/>
                  </a:lnTo>
                  <a:lnTo>
                    <a:pt x="131813" y="19443"/>
                  </a:lnTo>
                  <a:lnTo>
                    <a:pt x="131914" y="19316"/>
                  </a:lnTo>
                  <a:close/>
                </a:path>
                <a:path w="152400" h="28575">
                  <a:moveTo>
                    <a:pt x="132029" y="14554"/>
                  </a:moveTo>
                  <a:lnTo>
                    <a:pt x="131902" y="14554"/>
                  </a:lnTo>
                  <a:lnTo>
                    <a:pt x="132029" y="14554"/>
                  </a:lnTo>
                  <a:close/>
                </a:path>
                <a:path w="152400" h="28575">
                  <a:moveTo>
                    <a:pt x="132194" y="20624"/>
                  </a:moveTo>
                  <a:lnTo>
                    <a:pt x="132143" y="20497"/>
                  </a:lnTo>
                  <a:lnTo>
                    <a:pt x="132105" y="20370"/>
                  </a:lnTo>
                  <a:lnTo>
                    <a:pt x="131965" y="20307"/>
                  </a:lnTo>
                  <a:lnTo>
                    <a:pt x="131838" y="20345"/>
                  </a:lnTo>
                  <a:lnTo>
                    <a:pt x="132003" y="20802"/>
                  </a:lnTo>
                  <a:lnTo>
                    <a:pt x="132130" y="20764"/>
                  </a:lnTo>
                  <a:lnTo>
                    <a:pt x="132194" y="20624"/>
                  </a:lnTo>
                  <a:close/>
                </a:path>
                <a:path w="152400" h="28575">
                  <a:moveTo>
                    <a:pt x="132194" y="14541"/>
                  </a:moveTo>
                  <a:lnTo>
                    <a:pt x="132029" y="14554"/>
                  </a:lnTo>
                  <a:lnTo>
                    <a:pt x="132194" y="14541"/>
                  </a:lnTo>
                  <a:close/>
                </a:path>
                <a:path w="152400" h="28575">
                  <a:moveTo>
                    <a:pt x="132499" y="17894"/>
                  </a:moveTo>
                  <a:lnTo>
                    <a:pt x="132486" y="17716"/>
                  </a:lnTo>
                  <a:lnTo>
                    <a:pt x="130949" y="17691"/>
                  </a:lnTo>
                  <a:lnTo>
                    <a:pt x="130848" y="17208"/>
                  </a:lnTo>
                  <a:lnTo>
                    <a:pt x="130835" y="18580"/>
                  </a:lnTo>
                  <a:lnTo>
                    <a:pt x="131076" y="18719"/>
                  </a:lnTo>
                  <a:lnTo>
                    <a:pt x="130949" y="18478"/>
                  </a:lnTo>
                  <a:lnTo>
                    <a:pt x="130924" y="17932"/>
                  </a:lnTo>
                  <a:lnTo>
                    <a:pt x="131343" y="17907"/>
                  </a:lnTo>
                  <a:lnTo>
                    <a:pt x="132283" y="17932"/>
                  </a:lnTo>
                  <a:lnTo>
                    <a:pt x="132486" y="18046"/>
                  </a:lnTo>
                  <a:lnTo>
                    <a:pt x="132499" y="17894"/>
                  </a:lnTo>
                  <a:close/>
                </a:path>
                <a:path w="152400" h="28575">
                  <a:moveTo>
                    <a:pt x="132664" y="16078"/>
                  </a:moveTo>
                  <a:lnTo>
                    <a:pt x="132435" y="16090"/>
                  </a:lnTo>
                  <a:lnTo>
                    <a:pt x="131445" y="15963"/>
                  </a:lnTo>
                  <a:lnTo>
                    <a:pt x="131279" y="15925"/>
                  </a:lnTo>
                  <a:lnTo>
                    <a:pt x="131127" y="15900"/>
                  </a:lnTo>
                  <a:lnTo>
                    <a:pt x="131000" y="15925"/>
                  </a:lnTo>
                  <a:lnTo>
                    <a:pt x="130987" y="16192"/>
                  </a:lnTo>
                  <a:lnTo>
                    <a:pt x="131178" y="16129"/>
                  </a:lnTo>
                  <a:lnTo>
                    <a:pt x="131406" y="16179"/>
                  </a:lnTo>
                  <a:lnTo>
                    <a:pt x="131584" y="16205"/>
                  </a:lnTo>
                  <a:lnTo>
                    <a:pt x="131584" y="16357"/>
                  </a:lnTo>
                  <a:lnTo>
                    <a:pt x="131521" y="16967"/>
                  </a:lnTo>
                  <a:lnTo>
                    <a:pt x="131292" y="16941"/>
                  </a:lnTo>
                  <a:lnTo>
                    <a:pt x="131152" y="17208"/>
                  </a:lnTo>
                  <a:lnTo>
                    <a:pt x="131876" y="17221"/>
                  </a:lnTo>
                  <a:lnTo>
                    <a:pt x="132080" y="17208"/>
                  </a:lnTo>
                  <a:lnTo>
                    <a:pt x="132448" y="17284"/>
                  </a:lnTo>
                  <a:lnTo>
                    <a:pt x="132524" y="17145"/>
                  </a:lnTo>
                  <a:lnTo>
                    <a:pt x="132537" y="17005"/>
                  </a:lnTo>
                  <a:lnTo>
                    <a:pt x="132308" y="17043"/>
                  </a:lnTo>
                  <a:lnTo>
                    <a:pt x="131584" y="16979"/>
                  </a:lnTo>
                  <a:lnTo>
                    <a:pt x="131610" y="16725"/>
                  </a:lnTo>
                  <a:lnTo>
                    <a:pt x="131622" y="16446"/>
                  </a:lnTo>
                  <a:lnTo>
                    <a:pt x="131660" y="16217"/>
                  </a:lnTo>
                  <a:lnTo>
                    <a:pt x="131927" y="16230"/>
                  </a:lnTo>
                  <a:lnTo>
                    <a:pt x="132207" y="16281"/>
                  </a:lnTo>
                  <a:lnTo>
                    <a:pt x="132422" y="16344"/>
                  </a:lnTo>
                  <a:lnTo>
                    <a:pt x="132549" y="16433"/>
                  </a:lnTo>
                  <a:lnTo>
                    <a:pt x="132626" y="16230"/>
                  </a:lnTo>
                  <a:lnTo>
                    <a:pt x="132664" y="16078"/>
                  </a:lnTo>
                  <a:close/>
                </a:path>
                <a:path w="152400" h="28575">
                  <a:moveTo>
                    <a:pt x="132702" y="21882"/>
                  </a:moveTo>
                  <a:lnTo>
                    <a:pt x="132575" y="21653"/>
                  </a:lnTo>
                  <a:lnTo>
                    <a:pt x="132435" y="21615"/>
                  </a:lnTo>
                  <a:lnTo>
                    <a:pt x="132549" y="22098"/>
                  </a:lnTo>
                  <a:lnTo>
                    <a:pt x="132702" y="21882"/>
                  </a:lnTo>
                  <a:close/>
                </a:path>
                <a:path w="152400" h="28575">
                  <a:moveTo>
                    <a:pt x="132842" y="15303"/>
                  </a:moveTo>
                  <a:lnTo>
                    <a:pt x="132588" y="15443"/>
                  </a:lnTo>
                  <a:lnTo>
                    <a:pt x="132257" y="15354"/>
                  </a:lnTo>
                  <a:lnTo>
                    <a:pt x="131927" y="15265"/>
                  </a:lnTo>
                  <a:lnTo>
                    <a:pt x="131953" y="14808"/>
                  </a:lnTo>
                  <a:lnTo>
                    <a:pt x="131800" y="15265"/>
                  </a:lnTo>
                  <a:lnTo>
                    <a:pt x="131394" y="15100"/>
                  </a:lnTo>
                  <a:lnTo>
                    <a:pt x="131254" y="15113"/>
                  </a:lnTo>
                  <a:lnTo>
                    <a:pt x="131127" y="15405"/>
                  </a:lnTo>
                  <a:lnTo>
                    <a:pt x="131267" y="15354"/>
                  </a:lnTo>
                  <a:lnTo>
                    <a:pt x="132295" y="15595"/>
                  </a:lnTo>
                  <a:lnTo>
                    <a:pt x="132689" y="15709"/>
                  </a:lnTo>
                  <a:lnTo>
                    <a:pt x="132715" y="15836"/>
                  </a:lnTo>
                  <a:lnTo>
                    <a:pt x="132803" y="15443"/>
                  </a:lnTo>
                  <a:lnTo>
                    <a:pt x="132842" y="15303"/>
                  </a:lnTo>
                  <a:close/>
                </a:path>
                <a:path w="152400" h="28575">
                  <a:moveTo>
                    <a:pt x="132842" y="13474"/>
                  </a:moveTo>
                  <a:lnTo>
                    <a:pt x="132791" y="13335"/>
                  </a:lnTo>
                  <a:lnTo>
                    <a:pt x="132448" y="13690"/>
                  </a:lnTo>
                  <a:lnTo>
                    <a:pt x="132702" y="13716"/>
                  </a:lnTo>
                  <a:lnTo>
                    <a:pt x="132842" y="13474"/>
                  </a:lnTo>
                  <a:close/>
                </a:path>
                <a:path w="152400" h="28575">
                  <a:moveTo>
                    <a:pt x="132892" y="15138"/>
                  </a:moveTo>
                  <a:lnTo>
                    <a:pt x="132816" y="14541"/>
                  </a:lnTo>
                  <a:lnTo>
                    <a:pt x="132892" y="15138"/>
                  </a:lnTo>
                  <a:close/>
                </a:path>
                <a:path w="152400" h="28575">
                  <a:moveTo>
                    <a:pt x="134327" y="23609"/>
                  </a:moveTo>
                  <a:lnTo>
                    <a:pt x="134277" y="22694"/>
                  </a:lnTo>
                  <a:lnTo>
                    <a:pt x="134264" y="22529"/>
                  </a:lnTo>
                  <a:lnTo>
                    <a:pt x="132486" y="22567"/>
                  </a:lnTo>
                  <a:lnTo>
                    <a:pt x="132486" y="22796"/>
                  </a:lnTo>
                  <a:lnTo>
                    <a:pt x="134073" y="22694"/>
                  </a:lnTo>
                  <a:lnTo>
                    <a:pt x="134327" y="23609"/>
                  </a:lnTo>
                  <a:close/>
                </a:path>
                <a:path w="152400" h="28575">
                  <a:moveTo>
                    <a:pt x="134620" y="12014"/>
                  </a:moveTo>
                  <a:lnTo>
                    <a:pt x="134340" y="12001"/>
                  </a:lnTo>
                  <a:lnTo>
                    <a:pt x="134010" y="11925"/>
                  </a:lnTo>
                  <a:lnTo>
                    <a:pt x="133400" y="11785"/>
                  </a:lnTo>
                  <a:lnTo>
                    <a:pt x="132715" y="11671"/>
                  </a:lnTo>
                  <a:lnTo>
                    <a:pt x="133540" y="12966"/>
                  </a:lnTo>
                  <a:lnTo>
                    <a:pt x="133667" y="13347"/>
                  </a:lnTo>
                  <a:lnTo>
                    <a:pt x="133870" y="13004"/>
                  </a:lnTo>
                  <a:lnTo>
                    <a:pt x="133604" y="12966"/>
                  </a:lnTo>
                  <a:lnTo>
                    <a:pt x="133350" y="12471"/>
                  </a:lnTo>
                  <a:lnTo>
                    <a:pt x="132956" y="11925"/>
                  </a:lnTo>
                  <a:lnTo>
                    <a:pt x="133629" y="12077"/>
                  </a:lnTo>
                  <a:lnTo>
                    <a:pt x="133350" y="12471"/>
                  </a:lnTo>
                  <a:lnTo>
                    <a:pt x="133705" y="12090"/>
                  </a:lnTo>
                  <a:lnTo>
                    <a:pt x="134327" y="12166"/>
                  </a:lnTo>
                  <a:lnTo>
                    <a:pt x="134353" y="12357"/>
                  </a:lnTo>
                  <a:lnTo>
                    <a:pt x="134556" y="12090"/>
                  </a:lnTo>
                  <a:close/>
                </a:path>
                <a:path w="152400" h="28575">
                  <a:moveTo>
                    <a:pt x="134962" y="23964"/>
                  </a:moveTo>
                  <a:lnTo>
                    <a:pt x="134797" y="23863"/>
                  </a:lnTo>
                  <a:lnTo>
                    <a:pt x="134645" y="23710"/>
                  </a:lnTo>
                  <a:lnTo>
                    <a:pt x="134442" y="23431"/>
                  </a:lnTo>
                  <a:lnTo>
                    <a:pt x="134353" y="23583"/>
                  </a:lnTo>
                  <a:lnTo>
                    <a:pt x="134239" y="23736"/>
                  </a:lnTo>
                  <a:lnTo>
                    <a:pt x="132740" y="23774"/>
                  </a:lnTo>
                  <a:lnTo>
                    <a:pt x="132486" y="22885"/>
                  </a:lnTo>
                  <a:lnTo>
                    <a:pt x="132499" y="24028"/>
                  </a:lnTo>
                  <a:lnTo>
                    <a:pt x="134010" y="23926"/>
                  </a:lnTo>
                  <a:lnTo>
                    <a:pt x="133553" y="24307"/>
                  </a:lnTo>
                  <a:lnTo>
                    <a:pt x="133362" y="24422"/>
                  </a:lnTo>
                  <a:lnTo>
                    <a:pt x="133210" y="24434"/>
                  </a:lnTo>
                  <a:lnTo>
                    <a:pt x="133273" y="24574"/>
                  </a:lnTo>
                  <a:lnTo>
                    <a:pt x="133362" y="24739"/>
                  </a:lnTo>
                  <a:lnTo>
                    <a:pt x="133565" y="24561"/>
                  </a:lnTo>
                  <a:lnTo>
                    <a:pt x="134061" y="24142"/>
                  </a:lnTo>
                  <a:lnTo>
                    <a:pt x="134353" y="24472"/>
                  </a:lnTo>
                  <a:lnTo>
                    <a:pt x="134391" y="24638"/>
                  </a:lnTo>
                  <a:lnTo>
                    <a:pt x="134480" y="24422"/>
                  </a:lnTo>
                  <a:lnTo>
                    <a:pt x="134353" y="24409"/>
                  </a:lnTo>
                  <a:lnTo>
                    <a:pt x="134124" y="24104"/>
                  </a:lnTo>
                  <a:lnTo>
                    <a:pt x="134569" y="23723"/>
                  </a:lnTo>
                  <a:lnTo>
                    <a:pt x="134797" y="23990"/>
                  </a:lnTo>
                  <a:lnTo>
                    <a:pt x="134835" y="24180"/>
                  </a:lnTo>
                  <a:lnTo>
                    <a:pt x="134874" y="24422"/>
                  </a:lnTo>
                  <a:lnTo>
                    <a:pt x="134962" y="23964"/>
                  </a:lnTo>
                  <a:close/>
                </a:path>
                <a:path w="152400" h="28575">
                  <a:moveTo>
                    <a:pt x="135166" y="25311"/>
                  </a:moveTo>
                  <a:lnTo>
                    <a:pt x="135153" y="25158"/>
                  </a:lnTo>
                  <a:lnTo>
                    <a:pt x="134950" y="24993"/>
                  </a:lnTo>
                  <a:lnTo>
                    <a:pt x="134797" y="25006"/>
                  </a:lnTo>
                  <a:lnTo>
                    <a:pt x="135077" y="25412"/>
                  </a:lnTo>
                  <a:close/>
                </a:path>
                <a:path w="152400" h="28575">
                  <a:moveTo>
                    <a:pt x="135242" y="26377"/>
                  </a:moveTo>
                  <a:close/>
                </a:path>
                <a:path w="152400" h="28575">
                  <a:moveTo>
                    <a:pt x="136194" y="10502"/>
                  </a:moveTo>
                  <a:lnTo>
                    <a:pt x="135940" y="10528"/>
                  </a:lnTo>
                  <a:lnTo>
                    <a:pt x="134975" y="9182"/>
                  </a:lnTo>
                  <a:lnTo>
                    <a:pt x="135001" y="9334"/>
                  </a:lnTo>
                  <a:lnTo>
                    <a:pt x="135267" y="10858"/>
                  </a:lnTo>
                  <a:lnTo>
                    <a:pt x="133731" y="10477"/>
                  </a:lnTo>
                  <a:lnTo>
                    <a:pt x="134607" y="11379"/>
                  </a:lnTo>
                  <a:lnTo>
                    <a:pt x="134747" y="11531"/>
                  </a:lnTo>
                  <a:lnTo>
                    <a:pt x="134797" y="11760"/>
                  </a:lnTo>
                  <a:lnTo>
                    <a:pt x="135039" y="11531"/>
                  </a:lnTo>
                  <a:lnTo>
                    <a:pt x="134899" y="11518"/>
                  </a:lnTo>
                  <a:lnTo>
                    <a:pt x="134302" y="10972"/>
                  </a:lnTo>
                  <a:lnTo>
                    <a:pt x="134200" y="10820"/>
                  </a:lnTo>
                  <a:lnTo>
                    <a:pt x="134696" y="10947"/>
                  </a:lnTo>
                  <a:lnTo>
                    <a:pt x="135407" y="11137"/>
                  </a:lnTo>
                  <a:lnTo>
                    <a:pt x="135369" y="10744"/>
                  </a:lnTo>
                  <a:lnTo>
                    <a:pt x="135178" y="9842"/>
                  </a:lnTo>
                  <a:lnTo>
                    <a:pt x="135902" y="10579"/>
                  </a:lnTo>
                  <a:lnTo>
                    <a:pt x="135864" y="10744"/>
                  </a:lnTo>
                  <a:lnTo>
                    <a:pt x="136004" y="10668"/>
                  </a:lnTo>
                  <a:lnTo>
                    <a:pt x="136169" y="10541"/>
                  </a:lnTo>
                  <a:close/>
                </a:path>
                <a:path w="152400" h="28575">
                  <a:moveTo>
                    <a:pt x="136245" y="26365"/>
                  </a:moveTo>
                  <a:lnTo>
                    <a:pt x="135953" y="26162"/>
                  </a:lnTo>
                  <a:lnTo>
                    <a:pt x="136245" y="26365"/>
                  </a:lnTo>
                  <a:close/>
                </a:path>
                <a:path w="152400" h="28575">
                  <a:moveTo>
                    <a:pt x="136550" y="26314"/>
                  </a:moveTo>
                  <a:lnTo>
                    <a:pt x="136347" y="26365"/>
                  </a:lnTo>
                  <a:lnTo>
                    <a:pt x="136474" y="26428"/>
                  </a:lnTo>
                  <a:close/>
                </a:path>
                <a:path w="152400" h="28575">
                  <a:moveTo>
                    <a:pt x="136779" y="25603"/>
                  </a:moveTo>
                  <a:lnTo>
                    <a:pt x="136677" y="25463"/>
                  </a:lnTo>
                  <a:lnTo>
                    <a:pt x="136499" y="25336"/>
                  </a:lnTo>
                  <a:lnTo>
                    <a:pt x="136131" y="25082"/>
                  </a:lnTo>
                  <a:lnTo>
                    <a:pt x="135991" y="25336"/>
                  </a:lnTo>
                  <a:lnTo>
                    <a:pt x="135509" y="26136"/>
                  </a:lnTo>
                  <a:lnTo>
                    <a:pt x="135242" y="26377"/>
                  </a:lnTo>
                  <a:lnTo>
                    <a:pt x="135483" y="26657"/>
                  </a:lnTo>
                  <a:lnTo>
                    <a:pt x="135585" y="26301"/>
                  </a:lnTo>
                  <a:lnTo>
                    <a:pt x="136309" y="25349"/>
                  </a:lnTo>
                  <a:lnTo>
                    <a:pt x="136779" y="25603"/>
                  </a:lnTo>
                  <a:close/>
                </a:path>
                <a:path w="152400" h="28575">
                  <a:moveTo>
                    <a:pt x="136817" y="9029"/>
                  </a:moveTo>
                  <a:close/>
                </a:path>
                <a:path w="152400" h="28575">
                  <a:moveTo>
                    <a:pt x="136893" y="25742"/>
                  </a:moveTo>
                  <a:lnTo>
                    <a:pt x="136550" y="26314"/>
                  </a:lnTo>
                  <a:lnTo>
                    <a:pt x="136791" y="26174"/>
                  </a:lnTo>
                  <a:lnTo>
                    <a:pt x="136893" y="25742"/>
                  </a:lnTo>
                  <a:close/>
                </a:path>
                <a:path w="152400" h="28575">
                  <a:moveTo>
                    <a:pt x="136918" y="25692"/>
                  </a:moveTo>
                  <a:lnTo>
                    <a:pt x="136779" y="25603"/>
                  </a:lnTo>
                  <a:lnTo>
                    <a:pt x="136893" y="25742"/>
                  </a:lnTo>
                  <a:close/>
                </a:path>
                <a:path w="152400" h="28575">
                  <a:moveTo>
                    <a:pt x="136969" y="10033"/>
                  </a:moveTo>
                  <a:lnTo>
                    <a:pt x="136690" y="9944"/>
                  </a:lnTo>
                  <a:lnTo>
                    <a:pt x="136423" y="9436"/>
                  </a:lnTo>
                  <a:lnTo>
                    <a:pt x="136436" y="9258"/>
                  </a:lnTo>
                  <a:lnTo>
                    <a:pt x="136715" y="9055"/>
                  </a:lnTo>
                  <a:lnTo>
                    <a:pt x="136271" y="9258"/>
                  </a:lnTo>
                  <a:lnTo>
                    <a:pt x="136156" y="8940"/>
                  </a:lnTo>
                  <a:lnTo>
                    <a:pt x="136067" y="8813"/>
                  </a:lnTo>
                  <a:lnTo>
                    <a:pt x="136512" y="8458"/>
                  </a:lnTo>
                  <a:lnTo>
                    <a:pt x="136499" y="8318"/>
                  </a:lnTo>
                  <a:lnTo>
                    <a:pt x="136423" y="8458"/>
                  </a:lnTo>
                  <a:lnTo>
                    <a:pt x="135890" y="8763"/>
                  </a:lnTo>
                  <a:lnTo>
                    <a:pt x="135775" y="8915"/>
                  </a:lnTo>
                  <a:lnTo>
                    <a:pt x="136385" y="9842"/>
                  </a:lnTo>
                  <a:lnTo>
                    <a:pt x="136512" y="10312"/>
                  </a:lnTo>
                  <a:lnTo>
                    <a:pt x="136969" y="10033"/>
                  </a:lnTo>
                  <a:close/>
                </a:path>
                <a:path w="152400" h="28575">
                  <a:moveTo>
                    <a:pt x="137045" y="9029"/>
                  </a:moveTo>
                  <a:lnTo>
                    <a:pt x="136931" y="8877"/>
                  </a:lnTo>
                  <a:lnTo>
                    <a:pt x="136918" y="9017"/>
                  </a:lnTo>
                  <a:lnTo>
                    <a:pt x="137045" y="9029"/>
                  </a:lnTo>
                  <a:close/>
                </a:path>
                <a:path w="152400" h="28575">
                  <a:moveTo>
                    <a:pt x="137223" y="27673"/>
                  </a:moveTo>
                  <a:lnTo>
                    <a:pt x="137058" y="27597"/>
                  </a:lnTo>
                  <a:lnTo>
                    <a:pt x="137223" y="27673"/>
                  </a:lnTo>
                  <a:close/>
                </a:path>
                <a:path w="152400" h="28575">
                  <a:moveTo>
                    <a:pt x="137566" y="9677"/>
                  </a:moveTo>
                  <a:lnTo>
                    <a:pt x="137502" y="9461"/>
                  </a:lnTo>
                  <a:lnTo>
                    <a:pt x="137401" y="9677"/>
                  </a:lnTo>
                  <a:lnTo>
                    <a:pt x="137160" y="9918"/>
                  </a:lnTo>
                  <a:lnTo>
                    <a:pt x="137566" y="9677"/>
                  </a:lnTo>
                  <a:close/>
                </a:path>
                <a:path w="152400" h="28575">
                  <a:moveTo>
                    <a:pt x="137782" y="7785"/>
                  </a:moveTo>
                  <a:lnTo>
                    <a:pt x="137604" y="7734"/>
                  </a:lnTo>
                  <a:lnTo>
                    <a:pt x="137566" y="7886"/>
                  </a:lnTo>
                  <a:lnTo>
                    <a:pt x="137782" y="7785"/>
                  </a:lnTo>
                  <a:close/>
                </a:path>
                <a:path w="152400" h="28575">
                  <a:moveTo>
                    <a:pt x="137795" y="27609"/>
                  </a:moveTo>
                  <a:lnTo>
                    <a:pt x="137591" y="27736"/>
                  </a:lnTo>
                  <a:lnTo>
                    <a:pt x="137223" y="27673"/>
                  </a:lnTo>
                  <a:lnTo>
                    <a:pt x="137718" y="27876"/>
                  </a:lnTo>
                  <a:lnTo>
                    <a:pt x="137795" y="27736"/>
                  </a:lnTo>
                  <a:lnTo>
                    <a:pt x="137795" y="27609"/>
                  </a:lnTo>
                  <a:close/>
                </a:path>
                <a:path w="152400" h="28575">
                  <a:moveTo>
                    <a:pt x="138163" y="26276"/>
                  </a:moveTo>
                  <a:lnTo>
                    <a:pt x="137642" y="26060"/>
                  </a:lnTo>
                  <a:lnTo>
                    <a:pt x="137248" y="25882"/>
                  </a:lnTo>
                  <a:lnTo>
                    <a:pt x="137185" y="26276"/>
                  </a:lnTo>
                  <a:lnTo>
                    <a:pt x="136690" y="27368"/>
                  </a:lnTo>
                  <a:lnTo>
                    <a:pt x="137058" y="27597"/>
                  </a:lnTo>
                  <a:lnTo>
                    <a:pt x="137172" y="26898"/>
                  </a:lnTo>
                  <a:lnTo>
                    <a:pt x="137274" y="26695"/>
                  </a:lnTo>
                  <a:lnTo>
                    <a:pt x="137693" y="26809"/>
                  </a:lnTo>
                  <a:lnTo>
                    <a:pt x="137464" y="26670"/>
                  </a:lnTo>
                  <a:lnTo>
                    <a:pt x="137515" y="26060"/>
                  </a:lnTo>
                  <a:lnTo>
                    <a:pt x="138010" y="26276"/>
                  </a:lnTo>
                  <a:lnTo>
                    <a:pt x="138150" y="26339"/>
                  </a:lnTo>
                  <a:close/>
                </a:path>
                <a:path w="152400" h="28575">
                  <a:moveTo>
                    <a:pt x="138188" y="9398"/>
                  </a:moveTo>
                  <a:lnTo>
                    <a:pt x="138061" y="9334"/>
                  </a:lnTo>
                  <a:lnTo>
                    <a:pt x="137934" y="9118"/>
                  </a:lnTo>
                  <a:lnTo>
                    <a:pt x="137528" y="8077"/>
                  </a:lnTo>
                  <a:lnTo>
                    <a:pt x="137566" y="7886"/>
                  </a:lnTo>
                  <a:lnTo>
                    <a:pt x="137198" y="8051"/>
                  </a:lnTo>
                  <a:lnTo>
                    <a:pt x="137680" y="9004"/>
                  </a:lnTo>
                  <a:lnTo>
                    <a:pt x="137807" y="9563"/>
                  </a:lnTo>
                  <a:lnTo>
                    <a:pt x="138188" y="9398"/>
                  </a:lnTo>
                  <a:close/>
                </a:path>
                <a:path w="152400" h="28575">
                  <a:moveTo>
                    <a:pt x="138315" y="28003"/>
                  </a:moveTo>
                  <a:close/>
                </a:path>
                <a:path w="152400" h="28575">
                  <a:moveTo>
                    <a:pt x="138988" y="26619"/>
                  </a:moveTo>
                  <a:lnTo>
                    <a:pt x="138836" y="26504"/>
                  </a:lnTo>
                  <a:lnTo>
                    <a:pt x="138569" y="27216"/>
                  </a:lnTo>
                  <a:lnTo>
                    <a:pt x="138391" y="27813"/>
                  </a:lnTo>
                  <a:lnTo>
                    <a:pt x="138315" y="28003"/>
                  </a:lnTo>
                  <a:lnTo>
                    <a:pt x="138836" y="28232"/>
                  </a:lnTo>
                  <a:lnTo>
                    <a:pt x="138569" y="28003"/>
                  </a:lnTo>
                  <a:lnTo>
                    <a:pt x="138607" y="27622"/>
                  </a:lnTo>
                  <a:lnTo>
                    <a:pt x="138785" y="27178"/>
                  </a:lnTo>
                  <a:lnTo>
                    <a:pt x="138912" y="26784"/>
                  </a:lnTo>
                  <a:lnTo>
                    <a:pt x="138988" y="26619"/>
                  </a:lnTo>
                  <a:close/>
                </a:path>
                <a:path w="152400" h="28575">
                  <a:moveTo>
                    <a:pt x="139382" y="8991"/>
                  </a:moveTo>
                  <a:lnTo>
                    <a:pt x="138303" y="8534"/>
                  </a:lnTo>
                  <a:lnTo>
                    <a:pt x="138645" y="8229"/>
                  </a:lnTo>
                  <a:lnTo>
                    <a:pt x="138353" y="7708"/>
                  </a:lnTo>
                  <a:lnTo>
                    <a:pt x="137998" y="7708"/>
                  </a:lnTo>
                  <a:lnTo>
                    <a:pt x="137833" y="7797"/>
                  </a:lnTo>
                  <a:lnTo>
                    <a:pt x="138087" y="7886"/>
                  </a:lnTo>
                  <a:lnTo>
                    <a:pt x="138328" y="8051"/>
                  </a:lnTo>
                  <a:lnTo>
                    <a:pt x="138341" y="8229"/>
                  </a:lnTo>
                  <a:lnTo>
                    <a:pt x="138239" y="8458"/>
                  </a:lnTo>
                  <a:lnTo>
                    <a:pt x="138125" y="8610"/>
                  </a:lnTo>
                  <a:lnTo>
                    <a:pt x="138353" y="8775"/>
                  </a:lnTo>
                  <a:lnTo>
                    <a:pt x="138849" y="8991"/>
                  </a:lnTo>
                  <a:lnTo>
                    <a:pt x="138925" y="9131"/>
                  </a:lnTo>
                  <a:lnTo>
                    <a:pt x="139293" y="9004"/>
                  </a:lnTo>
                  <a:close/>
                </a:path>
                <a:path w="152400" h="28575">
                  <a:moveTo>
                    <a:pt x="140131" y="27178"/>
                  </a:moveTo>
                  <a:lnTo>
                    <a:pt x="139420" y="26619"/>
                  </a:lnTo>
                  <a:lnTo>
                    <a:pt x="139103" y="26555"/>
                  </a:lnTo>
                  <a:lnTo>
                    <a:pt x="139547" y="26784"/>
                  </a:lnTo>
                  <a:lnTo>
                    <a:pt x="139725" y="27622"/>
                  </a:lnTo>
                  <a:lnTo>
                    <a:pt x="139344" y="28194"/>
                  </a:lnTo>
                  <a:lnTo>
                    <a:pt x="138925" y="28257"/>
                  </a:lnTo>
                  <a:lnTo>
                    <a:pt x="139065" y="28308"/>
                  </a:lnTo>
                  <a:lnTo>
                    <a:pt x="139928" y="28105"/>
                  </a:lnTo>
                  <a:lnTo>
                    <a:pt x="140068" y="27622"/>
                  </a:lnTo>
                  <a:lnTo>
                    <a:pt x="140131" y="27178"/>
                  </a:lnTo>
                  <a:close/>
                </a:path>
                <a:path w="152400" h="28575">
                  <a:moveTo>
                    <a:pt x="140830" y="26911"/>
                  </a:moveTo>
                  <a:lnTo>
                    <a:pt x="140563" y="26898"/>
                  </a:lnTo>
                  <a:lnTo>
                    <a:pt x="140512" y="27089"/>
                  </a:lnTo>
                  <a:lnTo>
                    <a:pt x="140500" y="27711"/>
                  </a:lnTo>
                  <a:lnTo>
                    <a:pt x="140398" y="28333"/>
                  </a:lnTo>
                  <a:lnTo>
                    <a:pt x="140335" y="28460"/>
                  </a:lnTo>
                  <a:lnTo>
                    <a:pt x="140690" y="28536"/>
                  </a:lnTo>
                  <a:lnTo>
                    <a:pt x="140639" y="28232"/>
                  </a:lnTo>
                  <a:lnTo>
                    <a:pt x="140716" y="27419"/>
                  </a:lnTo>
                  <a:lnTo>
                    <a:pt x="140728" y="27216"/>
                  </a:lnTo>
                  <a:lnTo>
                    <a:pt x="140754" y="26962"/>
                  </a:lnTo>
                  <a:close/>
                </a:path>
                <a:path w="152400" h="28575">
                  <a:moveTo>
                    <a:pt x="141046" y="7112"/>
                  </a:moveTo>
                  <a:lnTo>
                    <a:pt x="140817" y="6858"/>
                  </a:lnTo>
                  <a:lnTo>
                    <a:pt x="140436" y="7124"/>
                  </a:lnTo>
                  <a:lnTo>
                    <a:pt x="140766" y="7112"/>
                  </a:lnTo>
                  <a:lnTo>
                    <a:pt x="141046" y="7112"/>
                  </a:lnTo>
                  <a:close/>
                </a:path>
                <a:path w="152400" h="28575">
                  <a:moveTo>
                    <a:pt x="141389" y="7442"/>
                  </a:moveTo>
                  <a:lnTo>
                    <a:pt x="141338" y="7162"/>
                  </a:lnTo>
                  <a:lnTo>
                    <a:pt x="141071" y="7112"/>
                  </a:lnTo>
                  <a:lnTo>
                    <a:pt x="141389" y="7442"/>
                  </a:lnTo>
                  <a:close/>
                </a:path>
                <a:path w="152400" h="28575">
                  <a:moveTo>
                    <a:pt x="141427" y="8420"/>
                  </a:moveTo>
                  <a:lnTo>
                    <a:pt x="141224" y="8686"/>
                  </a:lnTo>
                  <a:lnTo>
                    <a:pt x="140830" y="8788"/>
                  </a:lnTo>
                  <a:lnTo>
                    <a:pt x="140652" y="8763"/>
                  </a:lnTo>
                  <a:lnTo>
                    <a:pt x="140258" y="8420"/>
                  </a:lnTo>
                  <a:lnTo>
                    <a:pt x="140373" y="7162"/>
                  </a:lnTo>
                  <a:lnTo>
                    <a:pt x="139522" y="7162"/>
                  </a:lnTo>
                  <a:lnTo>
                    <a:pt x="139623" y="8166"/>
                  </a:lnTo>
                  <a:lnTo>
                    <a:pt x="139560" y="7848"/>
                  </a:lnTo>
                  <a:lnTo>
                    <a:pt x="139522" y="7645"/>
                  </a:lnTo>
                  <a:lnTo>
                    <a:pt x="139458" y="7391"/>
                  </a:lnTo>
                  <a:lnTo>
                    <a:pt x="139255" y="7391"/>
                  </a:lnTo>
                  <a:lnTo>
                    <a:pt x="139560" y="8915"/>
                  </a:lnTo>
                  <a:lnTo>
                    <a:pt x="139712" y="8953"/>
                  </a:lnTo>
                  <a:lnTo>
                    <a:pt x="139763" y="9296"/>
                  </a:lnTo>
                  <a:lnTo>
                    <a:pt x="141249" y="8788"/>
                  </a:lnTo>
                  <a:lnTo>
                    <a:pt x="141427" y="8420"/>
                  </a:lnTo>
                  <a:close/>
                </a:path>
                <a:path w="152400" h="28575">
                  <a:moveTo>
                    <a:pt x="142748" y="28524"/>
                  </a:moveTo>
                  <a:lnTo>
                    <a:pt x="142519" y="28206"/>
                  </a:lnTo>
                  <a:lnTo>
                    <a:pt x="142341" y="27901"/>
                  </a:lnTo>
                  <a:lnTo>
                    <a:pt x="142074" y="27432"/>
                  </a:lnTo>
                  <a:lnTo>
                    <a:pt x="142074" y="27825"/>
                  </a:lnTo>
                  <a:lnTo>
                    <a:pt x="141452" y="27813"/>
                  </a:lnTo>
                  <a:lnTo>
                    <a:pt x="141744" y="27165"/>
                  </a:lnTo>
                  <a:lnTo>
                    <a:pt x="142074" y="27825"/>
                  </a:lnTo>
                  <a:lnTo>
                    <a:pt x="142074" y="27432"/>
                  </a:lnTo>
                  <a:lnTo>
                    <a:pt x="141935" y="27165"/>
                  </a:lnTo>
                  <a:lnTo>
                    <a:pt x="141782" y="26873"/>
                  </a:lnTo>
                  <a:lnTo>
                    <a:pt x="141033" y="28422"/>
                  </a:lnTo>
                  <a:lnTo>
                    <a:pt x="140906" y="28562"/>
                  </a:lnTo>
                  <a:lnTo>
                    <a:pt x="141147" y="28575"/>
                  </a:lnTo>
                  <a:lnTo>
                    <a:pt x="141211" y="28206"/>
                  </a:lnTo>
                  <a:lnTo>
                    <a:pt x="141401" y="27901"/>
                  </a:lnTo>
                  <a:lnTo>
                    <a:pt x="142151" y="27927"/>
                  </a:lnTo>
                  <a:lnTo>
                    <a:pt x="142328" y="28206"/>
                  </a:lnTo>
                  <a:lnTo>
                    <a:pt x="142354" y="28524"/>
                  </a:lnTo>
                  <a:lnTo>
                    <a:pt x="142748" y="28524"/>
                  </a:lnTo>
                  <a:close/>
                </a:path>
                <a:path w="152400" h="28575">
                  <a:moveTo>
                    <a:pt x="143306" y="8928"/>
                  </a:moveTo>
                  <a:lnTo>
                    <a:pt x="143192" y="8737"/>
                  </a:lnTo>
                  <a:lnTo>
                    <a:pt x="143014" y="8077"/>
                  </a:lnTo>
                  <a:lnTo>
                    <a:pt x="142824" y="7404"/>
                  </a:lnTo>
                  <a:lnTo>
                    <a:pt x="142773" y="7251"/>
                  </a:lnTo>
                  <a:lnTo>
                    <a:pt x="142773" y="8064"/>
                  </a:lnTo>
                  <a:lnTo>
                    <a:pt x="142290" y="8001"/>
                  </a:lnTo>
                  <a:lnTo>
                    <a:pt x="142595" y="7404"/>
                  </a:lnTo>
                  <a:lnTo>
                    <a:pt x="142773" y="8064"/>
                  </a:lnTo>
                  <a:lnTo>
                    <a:pt x="142773" y="7251"/>
                  </a:lnTo>
                  <a:lnTo>
                    <a:pt x="142709" y="7061"/>
                  </a:lnTo>
                  <a:lnTo>
                    <a:pt x="141960" y="8369"/>
                  </a:lnTo>
                  <a:lnTo>
                    <a:pt x="141668" y="8686"/>
                  </a:lnTo>
                  <a:lnTo>
                    <a:pt x="142062" y="8724"/>
                  </a:lnTo>
                  <a:lnTo>
                    <a:pt x="142036" y="8369"/>
                  </a:lnTo>
                  <a:lnTo>
                    <a:pt x="142252" y="8077"/>
                  </a:lnTo>
                  <a:lnTo>
                    <a:pt x="142786" y="8140"/>
                  </a:lnTo>
                  <a:lnTo>
                    <a:pt x="143027" y="8737"/>
                  </a:lnTo>
                  <a:lnTo>
                    <a:pt x="142862" y="8826"/>
                  </a:lnTo>
                  <a:lnTo>
                    <a:pt x="143306" y="8928"/>
                  </a:lnTo>
                  <a:close/>
                </a:path>
                <a:path w="152400" h="28575">
                  <a:moveTo>
                    <a:pt x="143840" y="26619"/>
                  </a:moveTo>
                  <a:lnTo>
                    <a:pt x="143713" y="26682"/>
                  </a:lnTo>
                  <a:lnTo>
                    <a:pt x="143421" y="26771"/>
                  </a:lnTo>
                  <a:lnTo>
                    <a:pt x="142963" y="26860"/>
                  </a:lnTo>
                  <a:lnTo>
                    <a:pt x="142722" y="26835"/>
                  </a:lnTo>
                  <a:lnTo>
                    <a:pt x="142557" y="27178"/>
                  </a:lnTo>
                  <a:lnTo>
                    <a:pt x="142697" y="27038"/>
                  </a:lnTo>
                  <a:lnTo>
                    <a:pt x="142900" y="26911"/>
                  </a:lnTo>
                  <a:lnTo>
                    <a:pt x="143052" y="26911"/>
                  </a:lnTo>
                  <a:lnTo>
                    <a:pt x="143344" y="27381"/>
                  </a:lnTo>
                  <a:lnTo>
                    <a:pt x="143421" y="28028"/>
                  </a:lnTo>
                  <a:lnTo>
                    <a:pt x="143395" y="28295"/>
                  </a:lnTo>
                  <a:lnTo>
                    <a:pt x="143751" y="28333"/>
                  </a:lnTo>
                  <a:lnTo>
                    <a:pt x="143586" y="27914"/>
                  </a:lnTo>
                  <a:lnTo>
                    <a:pt x="143395" y="26924"/>
                  </a:lnTo>
                  <a:lnTo>
                    <a:pt x="143649" y="26822"/>
                  </a:lnTo>
                  <a:lnTo>
                    <a:pt x="143789" y="26835"/>
                  </a:lnTo>
                  <a:lnTo>
                    <a:pt x="143840" y="26619"/>
                  </a:lnTo>
                  <a:close/>
                </a:path>
                <a:path w="152400" h="28575">
                  <a:moveTo>
                    <a:pt x="144970" y="28041"/>
                  </a:moveTo>
                  <a:lnTo>
                    <a:pt x="144589" y="27114"/>
                  </a:lnTo>
                  <a:lnTo>
                    <a:pt x="144449" y="26530"/>
                  </a:lnTo>
                  <a:lnTo>
                    <a:pt x="144310" y="26568"/>
                  </a:lnTo>
                  <a:lnTo>
                    <a:pt x="144106" y="26606"/>
                  </a:lnTo>
                  <a:lnTo>
                    <a:pt x="144272" y="26809"/>
                  </a:lnTo>
                  <a:lnTo>
                    <a:pt x="144462" y="27406"/>
                  </a:lnTo>
                  <a:lnTo>
                    <a:pt x="144576" y="28130"/>
                  </a:lnTo>
                  <a:lnTo>
                    <a:pt x="144970" y="28041"/>
                  </a:lnTo>
                  <a:close/>
                </a:path>
                <a:path w="152400" h="28575">
                  <a:moveTo>
                    <a:pt x="145326" y="26327"/>
                  </a:moveTo>
                  <a:lnTo>
                    <a:pt x="144424" y="26339"/>
                  </a:lnTo>
                  <a:lnTo>
                    <a:pt x="144449" y="26530"/>
                  </a:lnTo>
                  <a:lnTo>
                    <a:pt x="144589" y="26479"/>
                  </a:lnTo>
                  <a:lnTo>
                    <a:pt x="144754" y="26352"/>
                  </a:lnTo>
                  <a:lnTo>
                    <a:pt x="145313" y="26390"/>
                  </a:lnTo>
                  <a:close/>
                </a:path>
                <a:path w="152400" h="28575">
                  <a:moveTo>
                    <a:pt x="145478" y="7835"/>
                  </a:moveTo>
                  <a:lnTo>
                    <a:pt x="145135" y="7721"/>
                  </a:lnTo>
                  <a:lnTo>
                    <a:pt x="145199" y="7874"/>
                  </a:lnTo>
                  <a:lnTo>
                    <a:pt x="145084" y="8229"/>
                  </a:lnTo>
                  <a:lnTo>
                    <a:pt x="144957" y="8724"/>
                  </a:lnTo>
                  <a:lnTo>
                    <a:pt x="144856" y="8851"/>
                  </a:lnTo>
                  <a:lnTo>
                    <a:pt x="144691" y="8432"/>
                  </a:lnTo>
                  <a:lnTo>
                    <a:pt x="144297" y="7543"/>
                  </a:lnTo>
                  <a:lnTo>
                    <a:pt x="144246" y="7327"/>
                  </a:lnTo>
                  <a:lnTo>
                    <a:pt x="144068" y="7353"/>
                  </a:lnTo>
                  <a:lnTo>
                    <a:pt x="143903" y="8331"/>
                  </a:lnTo>
                  <a:lnTo>
                    <a:pt x="143700" y="8890"/>
                  </a:lnTo>
                  <a:lnTo>
                    <a:pt x="143573" y="8940"/>
                  </a:lnTo>
                  <a:lnTo>
                    <a:pt x="143903" y="9042"/>
                  </a:lnTo>
                  <a:lnTo>
                    <a:pt x="143865" y="8890"/>
                  </a:lnTo>
                  <a:lnTo>
                    <a:pt x="143878" y="8724"/>
                  </a:lnTo>
                  <a:lnTo>
                    <a:pt x="144030" y="8026"/>
                  </a:lnTo>
                  <a:lnTo>
                    <a:pt x="144106" y="7772"/>
                  </a:lnTo>
                  <a:lnTo>
                    <a:pt x="144195" y="7950"/>
                  </a:lnTo>
                  <a:lnTo>
                    <a:pt x="144310" y="8191"/>
                  </a:lnTo>
                  <a:lnTo>
                    <a:pt x="144513" y="8699"/>
                  </a:lnTo>
                  <a:lnTo>
                    <a:pt x="144653" y="9017"/>
                  </a:lnTo>
                  <a:lnTo>
                    <a:pt x="144767" y="9334"/>
                  </a:lnTo>
                  <a:lnTo>
                    <a:pt x="144894" y="9093"/>
                  </a:lnTo>
                  <a:lnTo>
                    <a:pt x="145034" y="8686"/>
                  </a:lnTo>
                  <a:lnTo>
                    <a:pt x="145122" y="8420"/>
                  </a:lnTo>
                  <a:lnTo>
                    <a:pt x="145275" y="7937"/>
                  </a:lnTo>
                  <a:lnTo>
                    <a:pt x="145478" y="7835"/>
                  </a:lnTo>
                  <a:close/>
                </a:path>
                <a:path w="152400" h="28575">
                  <a:moveTo>
                    <a:pt x="146240" y="27508"/>
                  </a:moveTo>
                  <a:lnTo>
                    <a:pt x="145834" y="27406"/>
                  </a:lnTo>
                  <a:lnTo>
                    <a:pt x="145300" y="27203"/>
                  </a:lnTo>
                  <a:lnTo>
                    <a:pt x="145491" y="26924"/>
                  </a:lnTo>
                  <a:lnTo>
                    <a:pt x="145542" y="26403"/>
                  </a:lnTo>
                  <a:lnTo>
                    <a:pt x="145313" y="26390"/>
                  </a:lnTo>
                  <a:lnTo>
                    <a:pt x="145148" y="27114"/>
                  </a:lnTo>
                  <a:lnTo>
                    <a:pt x="144970" y="27292"/>
                  </a:lnTo>
                  <a:lnTo>
                    <a:pt x="145173" y="27330"/>
                  </a:lnTo>
                  <a:lnTo>
                    <a:pt x="145732" y="27546"/>
                  </a:lnTo>
                  <a:lnTo>
                    <a:pt x="145796" y="27686"/>
                  </a:lnTo>
                  <a:lnTo>
                    <a:pt x="146240" y="27508"/>
                  </a:lnTo>
                  <a:close/>
                </a:path>
                <a:path w="152400" h="28575">
                  <a:moveTo>
                    <a:pt x="146494" y="9080"/>
                  </a:moveTo>
                  <a:lnTo>
                    <a:pt x="146050" y="8902"/>
                  </a:lnTo>
                  <a:lnTo>
                    <a:pt x="145999" y="9029"/>
                  </a:lnTo>
                  <a:lnTo>
                    <a:pt x="146062" y="9169"/>
                  </a:lnTo>
                  <a:lnTo>
                    <a:pt x="146189" y="9207"/>
                  </a:lnTo>
                  <a:lnTo>
                    <a:pt x="146316" y="9258"/>
                  </a:lnTo>
                  <a:lnTo>
                    <a:pt x="146443" y="9194"/>
                  </a:lnTo>
                  <a:close/>
                </a:path>
                <a:path w="152400" h="28575">
                  <a:moveTo>
                    <a:pt x="147129" y="25044"/>
                  </a:moveTo>
                  <a:lnTo>
                    <a:pt x="146786" y="25006"/>
                  </a:lnTo>
                  <a:lnTo>
                    <a:pt x="146646" y="25450"/>
                  </a:lnTo>
                  <a:lnTo>
                    <a:pt x="147129" y="25044"/>
                  </a:lnTo>
                  <a:close/>
                </a:path>
                <a:path w="152400" h="28575">
                  <a:moveTo>
                    <a:pt x="147599" y="25107"/>
                  </a:moveTo>
                  <a:lnTo>
                    <a:pt x="147447" y="24892"/>
                  </a:lnTo>
                  <a:lnTo>
                    <a:pt x="147243" y="24993"/>
                  </a:lnTo>
                  <a:lnTo>
                    <a:pt x="147599" y="25107"/>
                  </a:lnTo>
                  <a:close/>
                </a:path>
                <a:path w="152400" h="28575">
                  <a:moveTo>
                    <a:pt x="148196" y="24244"/>
                  </a:moveTo>
                  <a:lnTo>
                    <a:pt x="147967" y="24218"/>
                  </a:lnTo>
                  <a:lnTo>
                    <a:pt x="148196" y="24282"/>
                  </a:lnTo>
                  <a:close/>
                </a:path>
                <a:path w="152400" h="28575">
                  <a:moveTo>
                    <a:pt x="148348" y="24269"/>
                  </a:moveTo>
                  <a:lnTo>
                    <a:pt x="148196" y="24104"/>
                  </a:lnTo>
                  <a:lnTo>
                    <a:pt x="148196" y="24244"/>
                  </a:lnTo>
                  <a:lnTo>
                    <a:pt x="148348" y="24269"/>
                  </a:lnTo>
                  <a:close/>
                </a:path>
                <a:path w="152400" h="28575">
                  <a:moveTo>
                    <a:pt x="148361" y="26187"/>
                  </a:moveTo>
                  <a:lnTo>
                    <a:pt x="148247" y="25819"/>
                  </a:lnTo>
                  <a:lnTo>
                    <a:pt x="148234" y="26187"/>
                  </a:lnTo>
                  <a:lnTo>
                    <a:pt x="147993" y="26517"/>
                  </a:lnTo>
                  <a:lnTo>
                    <a:pt x="147840" y="26606"/>
                  </a:lnTo>
                  <a:lnTo>
                    <a:pt x="147307" y="26568"/>
                  </a:lnTo>
                  <a:lnTo>
                    <a:pt x="146634" y="25819"/>
                  </a:lnTo>
                  <a:lnTo>
                    <a:pt x="146646" y="25450"/>
                  </a:lnTo>
                  <a:lnTo>
                    <a:pt x="146075" y="25920"/>
                  </a:lnTo>
                  <a:lnTo>
                    <a:pt x="146050" y="25768"/>
                  </a:lnTo>
                  <a:lnTo>
                    <a:pt x="145821" y="25908"/>
                  </a:lnTo>
                  <a:lnTo>
                    <a:pt x="146532" y="27279"/>
                  </a:lnTo>
                  <a:lnTo>
                    <a:pt x="146862" y="27190"/>
                  </a:lnTo>
                  <a:lnTo>
                    <a:pt x="146723" y="27076"/>
                  </a:lnTo>
                  <a:lnTo>
                    <a:pt x="146342" y="26454"/>
                  </a:lnTo>
                  <a:lnTo>
                    <a:pt x="147459" y="27571"/>
                  </a:lnTo>
                  <a:lnTo>
                    <a:pt x="148082" y="26606"/>
                  </a:lnTo>
                  <a:lnTo>
                    <a:pt x="148361" y="26187"/>
                  </a:lnTo>
                  <a:close/>
                </a:path>
                <a:path w="152400" h="28575">
                  <a:moveTo>
                    <a:pt x="148767" y="25679"/>
                  </a:moveTo>
                  <a:lnTo>
                    <a:pt x="148539" y="25628"/>
                  </a:lnTo>
                  <a:lnTo>
                    <a:pt x="148767" y="25844"/>
                  </a:lnTo>
                  <a:lnTo>
                    <a:pt x="148767" y="25679"/>
                  </a:lnTo>
                  <a:close/>
                </a:path>
                <a:path w="152400" h="28575">
                  <a:moveTo>
                    <a:pt x="149199" y="25679"/>
                  </a:moveTo>
                  <a:lnTo>
                    <a:pt x="149174" y="24841"/>
                  </a:lnTo>
                  <a:lnTo>
                    <a:pt x="148767" y="24726"/>
                  </a:lnTo>
                  <a:lnTo>
                    <a:pt x="147916" y="24752"/>
                  </a:lnTo>
                  <a:lnTo>
                    <a:pt x="148031" y="25171"/>
                  </a:lnTo>
                  <a:lnTo>
                    <a:pt x="148678" y="24841"/>
                  </a:lnTo>
                  <a:lnTo>
                    <a:pt x="149136" y="25171"/>
                  </a:lnTo>
                  <a:lnTo>
                    <a:pt x="149110" y="25552"/>
                  </a:lnTo>
                  <a:lnTo>
                    <a:pt x="148767" y="25679"/>
                  </a:lnTo>
                  <a:lnTo>
                    <a:pt x="149199" y="25679"/>
                  </a:lnTo>
                  <a:close/>
                </a:path>
                <a:path w="152400" h="28575">
                  <a:moveTo>
                    <a:pt x="149326" y="10299"/>
                  </a:moveTo>
                  <a:lnTo>
                    <a:pt x="148755" y="9601"/>
                  </a:lnTo>
                  <a:lnTo>
                    <a:pt x="147891" y="10452"/>
                  </a:lnTo>
                  <a:lnTo>
                    <a:pt x="148031" y="9893"/>
                  </a:lnTo>
                  <a:lnTo>
                    <a:pt x="148107" y="9474"/>
                  </a:lnTo>
                  <a:lnTo>
                    <a:pt x="148158" y="9232"/>
                  </a:lnTo>
                  <a:lnTo>
                    <a:pt x="146862" y="10007"/>
                  </a:lnTo>
                  <a:lnTo>
                    <a:pt x="146532" y="10134"/>
                  </a:lnTo>
                  <a:lnTo>
                    <a:pt x="146786" y="10363"/>
                  </a:lnTo>
                  <a:lnTo>
                    <a:pt x="146850" y="10083"/>
                  </a:lnTo>
                  <a:lnTo>
                    <a:pt x="147269" y="9893"/>
                  </a:lnTo>
                  <a:lnTo>
                    <a:pt x="147599" y="10134"/>
                  </a:lnTo>
                  <a:lnTo>
                    <a:pt x="147396" y="9893"/>
                  </a:lnTo>
                  <a:lnTo>
                    <a:pt x="147891" y="9474"/>
                  </a:lnTo>
                  <a:lnTo>
                    <a:pt x="147713" y="10134"/>
                  </a:lnTo>
                  <a:lnTo>
                    <a:pt x="147624" y="10693"/>
                  </a:lnTo>
                  <a:lnTo>
                    <a:pt x="147358" y="10960"/>
                  </a:lnTo>
                  <a:lnTo>
                    <a:pt x="147231" y="11112"/>
                  </a:lnTo>
                  <a:lnTo>
                    <a:pt x="148577" y="12014"/>
                  </a:lnTo>
                  <a:lnTo>
                    <a:pt x="148780" y="12052"/>
                  </a:lnTo>
                  <a:lnTo>
                    <a:pt x="148971" y="11887"/>
                  </a:lnTo>
                  <a:lnTo>
                    <a:pt x="148577" y="11887"/>
                  </a:lnTo>
                  <a:lnTo>
                    <a:pt x="148259" y="11645"/>
                  </a:lnTo>
                  <a:lnTo>
                    <a:pt x="148196" y="10960"/>
                  </a:lnTo>
                  <a:lnTo>
                    <a:pt x="149059" y="10210"/>
                  </a:lnTo>
                  <a:lnTo>
                    <a:pt x="149326" y="10299"/>
                  </a:lnTo>
                  <a:close/>
                </a:path>
                <a:path w="152400" h="28575">
                  <a:moveTo>
                    <a:pt x="149771" y="10452"/>
                  </a:moveTo>
                  <a:lnTo>
                    <a:pt x="149326" y="10299"/>
                  </a:lnTo>
                  <a:lnTo>
                    <a:pt x="149733" y="10795"/>
                  </a:lnTo>
                  <a:lnTo>
                    <a:pt x="149771" y="10452"/>
                  </a:lnTo>
                  <a:close/>
                </a:path>
                <a:path w="152400" h="28575">
                  <a:moveTo>
                    <a:pt x="149834" y="13792"/>
                  </a:moveTo>
                  <a:close/>
                </a:path>
                <a:path w="152400" h="28575">
                  <a:moveTo>
                    <a:pt x="149885" y="11112"/>
                  </a:moveTo>
                  <a:lnTo>
                    <a:pt x="149733" y="10795"/>
                  </a:lnTo>
                  <a:lnTo>
                    <a:pt x="149669" y="11264"/>
                  </a:lnTo>
                  <a:lnTo>
                    <a:pt x="149860" y="11125"/>
                  </a:lnTo>
                  <a:close/>
                </a:path>
                <a:path w="152400" h="28575">
                  <a:moveTo>
                    <a:pt x="149974" y="23431"/>
                  </a:moveTo>
                  <a:lnTo>
                    <a:pt x="149720" y="23355"/>
                  </a:lnTo>
                  <a:lnTo>
                    <a:pt x="149555" y="23558"/>
                  </a:lnTo>
                  <a:lnTo>
                    <a:pt x="149567" y="23710"/>
                  </a:lnTo>
                  <a:lnTo>
                    <a:pt x="149974" y="23431"/>
                  </a:lnTo>
                  <a:close/>
                </a:path>
                <a:path w="152400" h="28575">
                  <a:moveTo>
                    <a:pt x="150622" y="22237"/>
                  </a:moveTo>
                  <a:lnTo>
                    <a:pt x="150368" y="22225"/>
                  </a:lnTo>
                  <a:lnTo>
                    <a:pt x="150241" y="22453"/>
                  </a:lnTo>
                  <a:lnTo>
                    <a:pt x="150291" y="22606"/>
                  </a:lnTo>
                  <a:lnTo>
                    <a:pt x="150622" y="22237"/>
                  </a:lnTo>
                  <a:close/>
                </a:path>
                <a:path w="152400" h="28575">
                  <a:moveTo>
                    <a:pt x="150647" y="11925"/>
                  </a:moveTo>
                  <a:lnTo>
                    <a:pt x="149161" y="12204"/>
                  </a:lnTo>
                  <a:lnTo>
                    <a:pt x="148742" y="12192"/>
                  </a:lnTo>
                  <a:lnTo>
                    <a:pt x="148971" y="12509"/>
                  </a:lnTo>
                  <a:lnTo>
                    <a:pt x="149110" y="12280"/>
                  </a:lnTo>
                  <a:lnTo>
                    <a:pt x="149352" y="12255"/>
                  </a:lnTo>
                  <a:lnTo>
                    <a:pt x="149580" y="12230"/>
                  </a:lnTo>
                  <a:lnTo>
                    <a:pt x="149847" y="12623"/>
                  </a:lnTo>
                  <a:lnTo>
                    <a:pt x="149682" y="12230"/>
                  </a:lnTo>
                  <a:lnTo>
                    <a:pt x="150317" y="12052"/>
                  </a:lnTo>
                  <a:lnTo>
                    <a:pt x="149923" y="12623"/>
                  </a:lnTo>
                  <a:lnTo>
                    <a:pt x="149593" y="13246"/>
                  </a:lnTo>
                  <a:lnTo>
                    <a:pt x="149415" y="13195"/>
                  </a:lnTo>
                  <a:lnTo>
                    <a:pt x="149631" y="13589"/>
                  </a:lnTo>
                  <a:lnTo>
                    <a:pt x="149707" y="13360"/>
                  </a:lnTo>
                  <a:lnTo>
                    <a:pt x="150571" y="12052"/>
                  </a:lnTo>
                  <a:lnTo>
                    <a:pt x="150647" y="11925"/>
                  </a:lnTo>
                  <a:close/>
                </a:path>
                <a:path w="152400" h="28575">
                  <a:moveTo>
                    <a:pt x="150672" y="16637"/>
                  </a:moveTo>
                  <a:close/>
                </a:path>
                <a:path w="152400" h="28575">
                  <a:moveTo>
                    <a:pt x="150876" y="16230"/>
                  </a:moveTo>
                  <a:lnTo>
                    <a:pt x="150647" y="16141"/>
                  </a:lnTo>
                  <a:lnTo>
                    <a:pt x="150507" y="15887"/>
                  </a:lnTo>
                  <a:lnTo>
                    <a:pt x="150609" y="16319"/>
                  </a:lnTo>
                  <a:lnTo>
                    <a:pt x="150825" y="16306"/>
                  </a:lnTo>
                  <a:close/>
                </a:path>
                <a:path w="152400" h="28575">
                  <a:moveTo>
                    <a:pt x="151180" y="20955"/>
                  </a:moveTo>
                  <a:lnTo>
                    <a:pt x="151053" y="20916"/>
                  </a:lnTo>
                  <a:lnTo>
                    <a:pt x="150926" y="20980"/>
                  </a:lnTo>
                  <a:lnTo>
                    <a:pt x="150876" y="21107"/>
                  </a:lnTo>
                  <a:lnTo>
                    <a:pt x="150837" y="21234"/>
                  </a:lnTo>
                  <a:lnTo>
                    <a:pt x="150901" y="21374"/>
                  </a:lnTo>
                  <a:lnTo>
                    <a:pt x="151041" y="21412"/>
                  </a:lnTo>
                  <a:lnTo>
                    <a:pt x="151180" y="20955"/>
                  </a:lnTo>
                  <a:close/>
                </a:path>
                <a:path w="152400" h="28575">
                  <a:moveTo>
                    <a:pt x="151244" y="16814"/>
                  </a:moveTo>
                  <a:lnTo>
                    <a:pt x="150926" y="16814"/>
                  </a:lnTo>
                  <a:lnTo>
                    <a:pt x="150799" y="16751"/>
                  </a:lnTo>
                  <a:lnTo>
                    <a:pt x="150672" y="16649"/>
                  </a:lnTo>
                  <a:lnTo>
                    <a:pt x="150698" y="17005"/>
                  </a:lnTo>
                  <a:lnTo>
                    <a:pt x="150799" y="16878"/>
                  </a:lnTo>
                  <a:lnTo>
                    <a:pt x="151244" y="16814"/>
                  </a:lnTo>
                  <a:close/>
                </a:path>
                <a:path w="152400" h="28575">
                  <a:moveTo>
                    <a:pt x="151422" y="13423"/>
                  </a:moveTo>
                  <a:lnTo>
                    <a:pt x="151307" y="13131"/>
                  </a:lnTo>
                  <a:lnTo>
                    <a:pt x="150723" y="13423"/>
                  </a:lnTo>
                  <a:lnTo>
                    <a:pt x="149999" y="13741"/>
                  </a:lnTo>
                  <a:lnTo>
                    <a:pt x="149834" y="13792"/>
                  </a:lnTo>
                  <a:lnTo>
                    <a:pt x="149898" y="14084"/>
                  </a:lnTo>
                  <a:lnTo>
                    <a:pt x="149999" y="14351"/>
                  </a:lnTo>
                  <a:lnTo>
                    <a:pt x="149999" y="13881"/>
                  </a:lnTo>
                  <a:lnTo>
                    <a:pt x="150761" y="13614"/>
                  </a:lnTo>
                  <a:lnTo>
                    <a:pt x="151269" y="13398"/>
                  </a:lnTo>
                  <a:lnTo>
                    <a:pt x="151422" y="13423"/>
                  </a:lnTo>
                  <a:close/>
                </a:path>
                <a:path w="152400" h="28575">
                  <a:moveTo>
                    <a:pt x="151625" y="15938"/>
                  </a:moveTo>
                  <a:lnTo>
                    <a:pt x="151447" y="15836"/>
                  </a:lnTo>
                  <a:lnTo>
                    <a:pt x="151371" y="16014"/>
                  </a:lnTo>
                  <a:lnTo>
                    <a:pt x="151523" y="15938"/>
                  </a:lnTo>
                  <a:close/>
                </a:path>
                <a:path w="152400" h="28575">
                  <a:moveTo>
                    <a:pt x="151650" y="14693"/>
                  </a:moveTo>
                  <a:lnTo>
                    <a:pt x="151523" y="13614"/>
                  </a:lnTo>
                  <a:lnTo>
                    <a:pt x="151498" y="14084"/>
                  </a:lnTo>
                  <a:lnTo>
                    <a:pt x="151345" y="14439"/>
                  </a:lnTo>
                  <a:lnTo>
                    <a:pt x="151041" y="14617"/>
                  </a:lnTo>
                  <a:lnTo>
                    <a:pt x="150355" y="14693"/>
                  </a:lnTo>
                  <a:lnTo>
                    <a:pt x="150037" y="14439"/>
                  </a:lnTo>
                  <a:lnTo>
                    <a:pt x="150279" y="14693"/>
                  </a:lnTo>
                  <a:lnTo>
                    <a:pt x="150812" y="15087"/>
                  </a:lnTo>
                  <a:lnTo>
                    <a:pt x="151650" y="14693"/>
                  </a:lnTo>
                  <a:close/>
                </a:path>
                <a:path w="152400" h="28575">
                  <a:moveTo>
                    <a:pt x="152222" y="15646"/>
                  </a:moveTo>
                  <a:lnTo>
                    <a:pt x="152006" y="15087"/>
                  </a:lnTo>
                  <a:lnTo>
                    <a:pt x="151942" y="14770"/>
                  </a:lnTo>
                  <a:lnTo>
                    <a:pt x="150406" y="15201"/>
                  </a:lnTo>
                  <a:lnTo>
                    <a:pt x="150444" y="15608"/>
                  </a:lnTo>
                  <a:lnTo>
                    <a:pt x="150622" y="15392"/>
                  </a:lnTo>
                  <a:lnTo>
                    <a:pt x="151295" y="15265"/>
                  </a:lnTo>
                  <a:lnTo>
                    <a:pt x="151447" y="15684"/>
                  </a:lnTo>
                  <a:lnTo>
                    <a:pt x="151396" y="15265"/>
                  </a:lnTo>
                  <a:lnTo>
                    <a:pt x="151841" y="15163"/>
                  </a:lnTo>
                  <a:lnTo>
                    <a:pt x="152082" y="15697"/>
                  </a:lnTo>
                  <a:lnTo>
                    <a:pt x="152019" y="15836"/>
                  </a:lnTo>
                  <a:lnTo>
                    <a:pt x="152222" y="15697"/>
                  </a:lnTo>
                  <a:close/>
                </a:path>
                <a:path w="152400" h="28575">
                  <a:moveTo>
                    <a:pt x="152311" y="18935"/>
                  </a:moveTo>
                  <a:lnTo>
                    <a:pt x="152107" y="19138"/>
                  </a:lnTo>
                  <a:lnTo>
                    <a:pt x="151447" y="19621"/>
                  </a:lnTo>
                  <a:lnTo>
                    <a:pt x="150952" y="19558"/>
                  </a:lnTo>
                  <a:lnTo>
                    <a:pt x="150698" y="19469"/>
                  </a:lnTo>
                  <a:lnTo>
                    <a:pt x="150545" y="19608"/>
                  </a:lnTo>
                  <a:lnTo>
                    <a:pt x="150520" y="19748"/>
                  </a:lnTo>
                  <a:lnTo>
                    <a:pt x="151193" y="19812"/>
                  </a:lnTo>
                  <a:lnTo>
                    <a:pt x="151358" y="19824"/>
                  </a:lnTo>
                  <a:lnTo>
                    <a:pt x="151523" y="19900"/>
                  </a:lnTo>
                  <a:lnTo>
                    <a:pt x="151904" y="20891"/>
                  </a:lnTo>
                  <a:lnTo>
                    <a:pt x="151980" y="20713"/>
                  </a:lnTo>
                  <a:lnTo>
                    <a:pt x="152019" y="20510"/>
                  </a:lnTo>
                  <a:lnTo>
                    <a:pt x="151866" y="20510"/>
                  </a:lnTo>
                  <a:lnTo>
                    <a:pt x="151676" y="20104"/>
                  </a:lnTo>
                  <a:lnTo>
                    <a:pt x="151587" y="19875"/>
                  </a:lnTo>
                  <a:lnTo>
                    <a:pt x="151714" y="19659"/>
                  </a:lnTo>
                  <a:lnTo>
                    <a:pt x="152069" y="19418"/>
                  </a:lnTo>
                  <a:lnTo>
                    <a:pt x="152273" y="19380"/>
                  </a:lnTo>
                  <a:lnTo>
                    <a:pt x="152311" y="19037"/>
                  </a:lnTo>
                  <a:close/>
                </a:path>
                <a:path w="152400" h="28575">
                  <a:moveTo>
                    <a:pt x="152374" y="18669"/>
                  </a:moveTo>
                  <a:lnTo>
                    <a:pt x="152031" y="18415"/>
                  </a:lnTo>
                  <a:lnTo>
                    <a:pt x="151434" y="18046"/>
                  </a:lnTo>
                  <a:lnTo>
                    <a:pt x="150990" y="17741"/>
                  </a:lnTo>
                  <a:lnTo>
                    <a:pt x="152285" y="16789"/>
                  </a:lnTo>
                  <a:lnTo>
                    <a:pt x="150926" y="16814"/>
                  </a:lnTo>
                  <a:lnTo>
                    <a:pt x="151511" y="16776"/>
                  </a:lnTo>
                  <a:lnTo>
                    <a:pt x="151853" y="16802"/>
                  </a:lnTo>
                  <a:lnTo>
                    <a:pt x="151066" y="17462"/>
                  </a:lnTo>
                  <a:lnTo>
                    <a:pt x="150736" y="17678"/>
                  </a:lnTo>
                  <a:lnTo>
                    <a:pt x="151701" y="18288"/>
                  </a:lnTo>
                  <a:lnTo>
                    <a:pt x="151790" y="18415"/>
                  </a:lnTo>
                  <a:lnTo>
                    <a:pt x="150863" y="18376"/>
                  </a:lnTo>
                  <a:lnTo>
                    <a:pt x="150723" y="18275"/>
                  </a:lnTo>
                  <a:lnTo>
                    <a:pt x="150749" y="18605"/>
                  </a:lnTo>
                  <a:lnTo>
                    <a:pt x="150901" y="18605"/>
                  </a:lnTo>
                  <a:lnTo>
                    <a:pt x="152374" y="18669"/>
                  </a:lnTo>
                  <a:close/>
                </a:path>
              </a:pathLst>
            </a:custGeom>
            <a:solidFill>
              <a:srgbClr val="000000"/>
            </a:solidFill>
          </p:spPr>
          <p:txBody>
            <a:bodyPr wrap="square" lIns="0" tIns="0" rIns="0" bIns="0" rtlCol="0"/>
            <a:lstStyle/>
            <a:p>
              <a:endParaRPr sz="1227"/>
            </a:p>
          </p:txBody>
        </p:sp>
        <p:sp>
          <p:nvSpPr>
            <p:cNvPr id="255" name="object 255"/>
            <p:cNvSpPr/>
            <p:nvPr/>
          </p:nvSpPr>
          <p:spPr>
            <a:xfrm>
              <a:off x="2804172" y="1726716"/>
              <a:ext cx="137160" cy="14604"/>
            </a:xfrm>
            <a:custGeom>
              <a:avLst/>
              <a:gdLst/>
              <a:ahLst/>
              <a:cxnLst/>
              <a:rect l="l" t="t" r="r" b="b"/>
              <a:pathLst>
                <a:path w="137160" h="14605">
                  <a:moveTo>
                    <a:pt x="2882" y="914"/>
                  </a:moveTo>
                  <a:lnTo>
                    <a:pt x="2870" y="635"/>
                  </a:lnTo>
                  <a:lnTo>
                    <a:pt x="2870" y="241"/>
                  </a:lnTo>
                  <a:lnTo>
                    <a:pt x="1498" y="0"/>
                  </a:lnTo>
                  <a:lnTo>
                    <a:pt x="1079" y="88"/>
                  </a:lnTo>
                  <a:lnTo>
                    <a:pt x="723" y="317"/>
                  </a:lnTo>
                  <a:lnTo>
                    <a:pt x="355" y="546"/>
                  </a:lnTo>
                  <a:lnTo>
                    <a:pt x="101" y="952"/>
                  </a:lnTo>
                  <a:lnTo>
                    <a:pt x="0" y="2032"/>
                  </a:lnTo>
                  <a:lnTo>
                    <a:pt x="254" y="2463"/>
                  </a:lnTo>
                  <a:lnTo>
                    <a:pt x="584" y="2743"/>
                  </a:lnTo>
                  <a:lnTo>
                    <a:pt x="889" y="2984"/>
                  </a:lnTo>
                  <a:lnTo>
                    <a:pt x="1270" y="3098"/>
                  </a:lnTo>
                  <a:lnTo>
                    <a:pt x="1955" y="3162"/>
                  </a:lnTo>
                  <a:lnTo>
                    <a:pt x="2286" y="3124"/>
                  </a:lnTo>
                  <a:lnTo>
                    <a:pt x="2552" y="3060"/>
                  </a:lnTo>
                  <a:lnTo>
                    <a:pt x="2768" y="2705"/>
                  </a:lnTo>
                  <a:lnTo>
                    <a:pt x="2819" y="2476"/>
                  </a:lnTo>
                  <a:lnTo>
                    <a:pt x="2578" y="2705"/>
                  </a:lnTo>
                  <a:lnTo>
                    <a:pt x="2286" y="3048"/>
                  </a:lnTo>
                  <a:lnTo>
                    <a:pt x="977" y="2933"/>
                  </a:lnTo>
                  <a:lnTo>
                    <a:pt x="431" y="2362"/>
                  </a:lnTo>
                  <a:lnTo>
                    <a:pt x="508" y="1422"/>
                  </a:lnTo>
                  <a:lnTo>
                    <a:pt x="596" y="495"/>
                  </a:lnTo>
                  <a:lnTo>
                    <a:pt x="1206" y="114"/>
                  </a:lnTo>
                  <a:lnTo>
                    <a:pt x="1892" y="177"/>
                  </a:lnTo>
                  <a:lnTo>
                    <a:pt x="2540" y="228"/>
                  </a:lnTo>
                  <a:lnTo>
                    <a:pt x="2717" y="596"/>
                  </a:lnTo>
                  <a:lnTo>
                    <a:pt x="2755" y="914"/>
                  </a:lnTo>
                  <a:lnTo>
                    <a:pt x="2882" y="914"/>
                  </a:lnTo>
                  <a:close/>
                </a:path>
                <a:path w="137160" h="14605">
                  <a:moveTo>
                    <a:pt x="6299" y="3479"/>
                  </a:moveTo>
                  <a:lnTo>
                    <a:pt x="6007" y="3314"/>
                  </a:lnTo>
                  <a:lnTo>
                    <a:pt x="5905" y="3022"/>
                  </a:lnTo>
                  <a:lnTo>
                    <a:pt x="5689" y="2146"/>
                  </a:lnTo>
                  <a:lnTo>
                    <a:pt x="5372" y="863"/>
                  </a:lnTo>
                  <a:lnTo>
                    <a:pt x="5270" y="444"/>
                  </a:lnTo>
                  <a:lnTo>
                    <a:pt x="5270" y="2044"/>
                  </a:lnTo>
                  <a:lnTo>
                    <a:pt x="4457" y="1968"/>
                  </a:lnTo>
                  <a:lnTo>
                    <a:pt x="4914" y="977"/>
                  </a:lnTo>
                  <a:lnTo>
                    <a:pt x="5245" y="1866"/>
                  </a:lnTo>
                  <a:lnTo>
                    <a:pt x="5270" y="2044"/>
                  </a:lnTo>
                  <a:lnTo>
                    <a:pt x="5270" y="444"/>
                  </a:lnTo>
                  <a:lnTo>
                    <a:pt x="4953" y="546"/>
                  </a:lnTo>
                  <a:lnTo>
                    <a:pt x="3746" y="3022"/>
                  </a:lnTo>
                  <a:lnTo>
                    <a:pt x="3619" y="3111"/>
                  </a:lnTo>
                  <a:lnTo>
                    <a:pt x="3352" y="3111"/>
                  </a:lnTo>
                  <a:lnTo>
                    <a:pt x="4254" y="3302"/>
                  </a:lnTo>
                  <a:lnTo>
                    <a:pt x="4076" y="3162"/>
                  </a:lnTo>
                  <a:lnTo>
                    <a:pt x="4000" y="3022"/>
                  </a:lnTo>
                  <a:lnTo>
                    <a:pt x="4292" y="2336"/>
                  </a:lnTo>
                  <a:lnTo>
                    <a:pt x="4394" y="2146"/>
                  </a:lnTo>
                  <a:lnTo>
                    <a:pt x="5321" y="2222"/>
                  </a:lnTo>
                  <a:lnTo>
                    <a:pt x="5473" y="3276"/>
                  </a:lnTo>
                  <a:lnTo>
                    <a:pt x="5245" y="3276"/>
                  </a:lnTo>
                  <a:lnTo>
                    <a:pt x="6299" y="3479"/>
                  </a:lnTo>
                  <a:close/>
                </a:path>
                <a:path w="137160" h="14605">
                  <a:moveTo>
                    <a:pt x="9702" y="660"/>
                  </a:moveTo>
                  <a:lnTo>
                    <a:pt x="9563" y="774"/>
                  </a:lnTo>
                  <a:lnTo>
                    <a:pt x="8902" y="723"/>
                  </a:lnTo>
                  <a:lnTo>
                    <a:pt x="7112" y="571"/>
                  </a:lnTo>
                  <a:lnTo>
                    <a:pt x="7073" y="406"/>
                  </a:lnTo>
                  <a:lnTo>
                    <a:pt x="6959" y="571"/>
                  </a:lnTo>
                  <a:lnTo>
                    <a:pt x="6858" y="1143"/>
                  </a:lnTo>
                  <a:lnTo>
                    <a:pt x="7035" y="889"/>
                  </a:lnTo>
                  <a:lnTo>
                    <a:pt x="7239" y="723"/>
                  </a:lnTo>
                  <a:lnTo>
                    <a:pt x="8064" y="800"/>
                  </a:lnTo>
                  <a:lnTo>
                    <a:pt x="7861" y="2971"/>
                  </a:lnTo>
                  <a:lnTo>
                    <a:pt x="7810" y="3467"/>
                  </a:lnTo>
                  <a:lnTo>
                    <a:pt x="7543" y="3479"/>
                  </a:lnTo>
                  <a:lnTo>
                    <a:pt x="7391" y="3467"/>
                  </a:lnTo>
                  <a:lnTo>
                    <a:pt x="8585" y="3695"/>
                  </a:lnTo>
                  <a:lnTo>
                    <a:pt x="8496" y="3568"/>
                  </a:lnTo>
                  <a:lnTo>
                    <a:pt x="8204" y="3505"/>
                  </a:lnTo>
                  <a:lnTo>
                    <a:pt x="8420" y="825"/>
                  </a:lnTo>
                  <a:lnTo>
                    <a:pt x="9118" y="889"/>
                  </a:lnTo>
                  <a:lnTo>
                    <a:pt x="9296" y="939"/>
                  </a:lnTo>
                  <a:lnTo>
                    <a:pt x="9448" y="1079"/>
                  </a:lnTo>
                  <a:lnTo>
                    <a:pt x="9563" y="1397"/>
                  </a:lnTo>
                  <a:lnTo>
                    <a:pt x="9664" y="825"/>
                  </a:lnTo>
                  <a:lnTo>
                    <a:pt x="9702" y="660"/>
                  </a:lnTo>
                  <a:close/>
                </a:path>
                <a:path w="137160" h="14605">
                  <a:moveTo>
                    <a:pt x="12712" y="3429"/>
                  </a:moveTo>
                  <a:lnTo>
                    <a:pt x="12458" y="3606"/>
                  </a:lnTo>
                  <a:lnTo>
                    <a:pt x="12331" y="3746"/>
                  </a:lnTo>
                  <a:lnTo>
                    <a:pt x="12141" y="3835"/>
                  </a:lnTo>
                  <a:lnTo>
                    <a:pt x="12014" y="3835"/>
                  </a:lnTo>
                  <a:lnTo>
                    <a:pt x="11658" y="3810"/>
                  </a:lnTo>
                  <a:lnTo>
                    <a:pt x="11264" y="3771"/>
                  </a:lnTo>
                  <a:lnTo>
                    <a:pt x="11137" y="3657"/>
                  </a:lnTo>
                  <a:lnTo>
                    <a:pt x="11061" y="3416"/>
                  </a:lnTo>
                  <a:lnTo>
                    <a:pt x="11087" y="3187"/>
                  </a:lnTo>
                  <a:lnTo>
                    <a:pt x="11150" y="2438"/>
                  </a:lnTo>
                  <a:lnTo>
                    <a:pt x="12052" y="2882"/>
                  </a:lnTo>
                  <a:lnTo>
                    <a:pt x="12179" y="2781"/>
                  </a:lnTo>
                  <a:lnTo>
                    <a:pt x="12179" y="2616"/>
                  </a:lnTo>
                  <a:lnTo>
                    <a:pt x="12204" y="2286"/>
                  </a:lnTo>
                  <a:lnTo>
                    <a:pt x="12242" y="2108"/>
                  </a:lnTo>
                  <a:lnTo>
                    <a:pt x="12230" y="1968"/>
                  </a:lnTo>
                  <a:lnTo>
                    <a:pt x="12052" y="2286"/>
                  </a:lnTo>
                  <a:lnTo>
                    <a:pt x="11899" y="2324"/>
                  </a:lnTo>
                  <a:lnTo>
                    <a:pt x="11760" y="2324"/>
                  </a:lnTo>
                  <a:lnTo>
                    <a:pt x="11569" y="2311"/>
                  </a:lnTo>
                  <a:lnTo>
                    <a:pt x="11163" y="2273"/>
                  </a:lnTo>
                  <a:lnTo>
                    <a:pt x="11264" y="1079"/>
                  </a:lnTo>
                  <a:lnTo>
                    <a:pt x="11404" y="1079"/>
                  </a:lnTo>
                  <a:lnTo>
                    <a:pt x="11722" y="1117"/>
                  </a:lnTo>
                  <a:lnTo>
                    <a:pt x="12065" y="1143"/>
                  </a:lnTo>
                  <a:lnTo>
                    <a:pt x="12382" y="1257"/>
                  </a:lnTo>
                  <a:lnTo>
                    <a:pt x="12471" y="1638"/>
                  </a:lnTo>
                  <a:lnTo>
                    <a:pt x="12573" y="1104"/>
                  </a:lnTo>
                  <a:lnTo>
                    <a:pt x="11112" y="914"/>
                  </a:lnTo>
                  <a:lnTo>
                    <a:pt x="10922" y="901"/>
                  </a:lnTo>
                  <a:lnTo>
                    <a:pt x="10553" y="863"/>
                  </a:lnTo>
                  <a:lnTo>
                    <a:pt x="10629" y="990"/>
                  </a:lnTo>
                  <a:lnTo>
                    <a:pt x="10896" y="1041"/>
                  </a:lnTo>
                  <a:lnTo>
                    <a:pt x="10858" y="1574"/>
                  </a:lnTo>
                  <a:lnTo>
                    <a:pt x="10680" y="3657"/>
                  </a:lnTo>
                  <a:lnTo>
                    <a:pt x="10236" y="3721"/>
                  </a:lnTo>
                  <a:lnTo>
                    <a:pt x="10502" y="3848"/>
                  </a:lnTo>
                  <a:lnTo>
                    <a:pt x="10845" y="3873"/>
                  </a:lnTo>
                  <a:lnTo>
                    <a:pt x="12458" y="4025"/>
                  </a:lnTo>
                  <a:lnTo>
                    <a:pt x="12661" y="3581"/>
                  </a:lnTo>
                  <a:lnTo>
                    <a:pt x="12712" y="3429"/>
                  </a:lnTo>
                  <a:close/>
                </a:path>
                <a:path w="137160" h="14605">
                  <a:moveTo>
                    <a:pt x="15963" y="1473"/>
                  </a:moveTo>
                  <a:lnTo>
                    <a:pt x="15722" y="1371"/>
                  </a:lnTo>
                  <a:lnTo>
                    <a:pt x="14579" y="1206"/>
                  </a:lnTo>
                  <a:lnTo>
                    <a:pt x="13830" y="1181"/>
                  </a:lnTo>
                  <a:lnTo>
                    <a:pt x="13982" y="1333"/>
                  </a:lnTo>
                  <a:lnTo>
                    <a:pt x="14033" y="2273"/>
                  </a:lnTo>
                  <a:lnTo>
                    <a:pt x="13881" y="4000"/>
                  </a:lnTo>
                  <a:lnTo>
                    <a:pt x="13512" y="4013"/>
                  </a:lnTo>
                  <a:lnTo>
                    <a:pt x="14236" y="4178"/>
                  </a:lnTo>
                  <a:lnTo>
                    <a:pt x="14516" y="4241"/>
                  </a:lnTo>
                  <a:lnTo>
                    <a:pt x="15151" y="4292"/>
                  </a:lnTo>
                  <a:lnTo>
                    <a:pt x="15519" y="4267"/>
                  </a:lnTo>
                  <a:lnTo>
                    <a:pt x="15671" y="4191"/>
                  </a:lnTo>
                  <a:lnTo>
                    <a:pt x="14617" y="4102"/>
                  </a:lnTo>
                  <a:lnTo>
                    <a:pt x="14439" y="4051"/>
                  </a:lnTo>
                  <a:lnTo>
                    <a:pt x="14351" y="3898"/>
                  </a:lnTo>
                  <a:lnTo>
                    <a:pt x="14478" y="1574"/>
                  </a:lnTo>
                  <a:lnTo>
                    <a:pt x="14566" y="1384"/>
                  </a:lnTo>
                  <a:lnTo>
                    <a:pt x="14719" y="1371"/>
                  </a:lnTo>
                  <a:lnTo>
                    <a:pt x="15963" y="1473"/>
                  </a:lnTo>
                  <a:close/>
                </a:path>
                <a:path w="137160" h="14605">
                  <a:moveTo>
                    <a:pt x="16167" y="1574"/>
                  </a:moveTo>
                  <a:lnTo>
                    <a:pt x="15963" y="1473"/>
                  </a:lnTo>
                  <a:lnTo>
                    <a:pt x="16167" y="1574"/>
                  </a:lnTo>
                  <a:close/>
                </a:path>
                <a:path w="137160" h="14605">
                  <a:moveTo>
                    <a:pt x="16776" y="2273"/>
                  </a:moveTo>
                  <a:lnTo>
                    <a:pt x="16522" y="1739"/>
                  </a:lnTo>
                  <a:lnTo>
                    <a:pt x="16167" y="1574"/>
                  </a:lnTo>
                  <a:lnTo>
                    <a:pt x="16217" y="3403"/>
                  </a:lnTo>
                  <a:lnTo>
                    <a:pt x="16103" y="3784"/>
                  </a:lnTo>
                  <a:lnTo>
                    <a:pt x="15811" y="4127"/>
                  </a:lnTo>
                  <a:lnTo>
                    <a:pt x="16357" y="3898"/>
                  </a:lnTo>
                  <a:lnTo>
                    <a:pt x="16675" y="3441"/>
                  </a:lnTo>
                  <a:lnTo>
                    <a:pt x="16776" y="2273"/>
                  </a:lnTo>
                  <a:close/>
                </a:path>
                <a:path w="137160" h="14605">
                  <a:moveTo>
                    <a:pt x="22098" y="1765"/>
                  </a:moveTo>
                  <a:lnTo>
                    <a:pt x="21945" y="1854"/>
                  </a:lnTo>
                  <a:lnTo>
                    <a:pt x="21653" y="1841"/>
                  </a:lnTo>
                  <a:lnTo>
                    <a:pt x="19837" y="1676"/>
                  </a:lnTo>
                  <a:lnTo>
                    <a:pt x="19494" y="1651"/>
                  </a:lnTo>
                  <a:lnTo>
                    <a:pt x="19481" y="1511"/>
                  </a:lnTo>
                  <a:lnTo>
                    <a:pt x="19342" y="1676"/>
                  </a:lnTo>
                  <a:lnTo>
                    <a:pt x="19253" y="1955"/>
                  </a:lnTo>
                  <a:lnTo>
                    <a:pt x="19164" y="2146"/>
                  </a:lnTo>
                  <a:lnTo>
                    <a:pt x="19329" y="2082"/>
                  </a:lnTo>
                  <a:lnTo>
                    <a:pt x="19507" y="1905"/>
                  </a:lnTo>
                  <a:lnTo>
                    <a:pt x="19875" y="1816"/>
                  </a:lnTo>
                  <a:lnTo>
                    <a:pt x="20066" y="1841"/>
                  </a:lnTo>
                  <a:lnTo>
                    <a:pt x="20307" y="1854"/>
                  </a:lnTo>
                  <a:lnTo>
                    <a:pt x="20447" y="1866"/>
                  </a:lnTo>
                  <a:lnTo>
                    <a:pt x="20218" y="4483"/>
                  </a:lnTo>
                  <a:lnTo>
                    <a:pt x="19926" y="4559"/>
                  </a:lnTo>
                  <a:lnTo>
                    <a:pt x="19773" y="4546"/>
                  </a:lnTo>
                  <a:lnTo>
                    <a:pt x="20040" y="4673"/>
                  </a:lnTo>
                  <a:lnTo>
                    <a:pt x="20383" y="4699"/>
                  </a:lnTo>
                  <a:lnTo>
                    <a:pt x="20561" y="4724"/>
                  </a:lnTo>
                  <a:lnTo>
                    <a:pt x="20713" y="4737"/>
                  </a:lnTo>
                  <a:lnTo>
                    <a:pt x="20967" y="4775"/>
                  </a:lnTo>
                  <a:lnTo>
                    <a:pt x="20586" y="4584"/>
                  </a:lnTo>
                  <a:lnTo>
                    <a:pt x="20624" y="4051"/>
                  </a:lnTo>
                  <a:lnTo>
                    <a:pt x="20815" y="1905"/>
                  </a:lnTo>
                  <a:lnTo>
                    <a:pt x="21513" y="1968"/>
                  </a:lnTo>
                  <a:lnTo>
                    <a:pt x="21678" y="2019"/>
                  </a:lnTo>
                  <a:lnTo>
                    <a:pt x="21831" y="2159"/>
                  </a:lnTo>
                  <a:lnTo>
                    <a:pt x="21856" y="2438"/>
                  </a:lnTo>
                  <a:lnTo>
                    <a:pt x="21971" y="2298"/>
                  </a:lnTo>
                  <a:lnTo>
                    <a:pt x="22034" y="1943"/>
                  </a:lnTo>
                  <a:lnTo>
                    <a:pt x="22098" y="1765"/>
                  </a:lnTo>
                  <a:close/>
                </a:path>
                <a:path w="137160" h="14605">
                  <a:moveTo>
                    <a:pt x="25882" y="2895"/>
                  </a:moveTo>
                  <a:lnTo>
                    <a:pt x="25425" y="2108"/>
                  </a:lnTo>
                  <a:lnTo>
                    <a:pt x="25387" y="3454"/>
                  </a:lnTo>
                  <a:lnTo>
                    <a:pt x="25273" y="4673"/>
                  </a:lnTo>
                  <a:lnTo>
                    <a:pt x="24726" y="5029"/>
                  </a:lnTo>
                  <a:lnTo>
                    <a:pt x="23304" y="4902"/>
                  </a:lnTo>
                  <a:lnTo>
                    <a:pt x="23139" y="4267"/>
                  </a:lnTo>
                  <a:lnTo>
                    <a:pt x="23202" y="2374"/>
                  </a:lnTo>
                  <a:lnTo>
                    <a:pt x="23837" y="2108"/>
                  </a:lnTo>
                  <a:lnTo>
                    <a:pt x="25158" y="2222"/>
                  </a:lnTo>
                  <a:lnTo>
                    <a:pt x="25273" y="2565"/>
                  </a:lnTo>
                  <a:lnTo>
                    <a:pt x="25387" y="3454"/>
                  </a:lnTo>
                  <a:lnTo>
                    <a:pt x="25387" y="2108"/>
                  </a:lnTo>
                  <a:lnTo>
                    <a:pt x="23469" y="1930"/>
                  </a:lnTo>
                  <a:lnTo>
                    <a:pt x="22733" y="2565"/>
                  </a:lnTo>
                  <a:lnTo>
                    <a:pt x="22580" y="4267"/>
                  </a:lnTo>
                  <a:lnTo>
                    <a:pt x="23126" y="5029"/>
                  </a:lnTo>
                  <a:lnTo>
                    <a:pt x="24980" y="5194"/>
                  </a:lnTo>
                  <a:lnTo>
                    <a:pt x="25196" y="5029"/>
                  </a:lnTo>
                  <a:lnTo>
                    <a:pt x="25641" y="4673"/>
                  </a:lnTo>
                  <a:lnTo>
                    <a:pt x="25768" y="4267"/>
                  </a:lnTo>
                  <a:lnTo>
                    <a:pt x="25882" y="2895"/>
                  </a:lnTo>
                  <a:close/>
                </a:path>
                <a:path w="137160" h="14605">
                  <a:moveTo>
                    <a:pt x="31178" y="2540"/>
                  </a:moveTo>
                  <a:lnTo>
                    <a:pt x="31038" y="2654"/>
                  </a:lnTo>
                  <a:lnTo>
                    <a:pt x="30391" y="2603"/>
                  </a:lnTo>
                  <a:lnTo>
                    <a:pt x="28587" y="2451"/>
                  </a:lnTo>
                  <a:lnTo>
                    <a:pt x="28562" y="2286"/>
                  </a:lnTo>
                  <a:lnTo>
                    <a:pt x="28435" y="2451"/>
                  </a:lnTo>
                  <a:lnTo>
                    <a:pt x="28333" y="3022"/>
                  </a:lnTo>
                  <a:lnTo>
                    <a:pt x="28511" y="2768"/>
                  </a:lnTo>
                  <a:lnTo>
                    <a:pt x="28714" y="2603"/>
                  </a:lnTo>
                  <a:lnTo>
                    <a:pt x="29540" y="2679"/>
                  </a:lnTo>
                  <a:lnTo>
                    <a:pt x="29349" y="4851"/>
                  </a:lnTo>
                  <a:lnTo>
                    <a:pt x="29286" y="5346"/>
                  </a:lnTo>
                  <a:lnTo>
                    <a:pt x="29019" y="5359"/>
                  </a:lnTo>
                  <a:lnTo>
                    <a:pt x="28867" y="5346"/>
                  </a:lnTo>
                  <a:lnTo>
                    <a:pt x="30060" y="5575"/>
                  </a:lnTo>
                  <a:lnTo>
                    <a:pt x="29984" y="5448"/>
                  </a:lnTo>
                  <a:lnTo>
                    <a:pt x="29679" y="5384"/>
                  </a:lnTo>
                  <a:lnTo>
                    <a:pt x="29895" y="2705"/>
                  </a:lnTo>
                  <a:lnTo>
                    <a:pt x="30607" y="2768"/>
                  </a:lnTo>
                  <a:lnTo>
                    <a:pt x="30772" y="2819"/>
                  </a:lnTo>
                  <a:lnTo>
                    <a:pt x="30924" y="2959"/>
                  </a:lnTo>
                  <a:lnTo>
                    <a:pt x="31038" y="3276"/>
                  </a:lnTo>
                  <a:lnTo>
                    <a:pt x="31140" y="2705"/>
                  </a:lnTo>
                  <a:lnTo>
                    <a:pt x="31178" y="2540"/>
                  </a:lnTo>
                  <a:close/>
                </a:path>
                <a:path w="137160" h="14605">
                  <a:moveTo>
                    <a:pt x="35242" y="3035"/>
                  </a:moveTo>
                  <a:lnTo>
                    <a:pt x="35013" y="3009"/>
                  </a:lnTo>
                  <a:lnTo>
                    <a:pt x="34683" y="2984"/>
                  </a:lnTo>
                  <a:lnTo>
                    <a:pt x="34505" y="2959"/>
                  </a:lnTo>
                  <a:lnTo>
                    <a:pt x="34353" y="2946"/>
                  </a:lnTo>
                  <a:lnTo>
                    <a:pt x="34150" y="2921"/>
                  </a:lnTo>
                  <a:lnTo>
                    <a:pt x="34213" y="3048"/>
                  </a:lnTo>
                  <a:lnTo>
                    <a:pt x="34467" y="3098"/>
                  </a:lnTo>
                  <a:lnTo>
                    <a:pt x="34378" y="4292"/>
                  </a:lnTo>
                  <a:lnTo>
                    <a:pt x="34150" y="4279"/>
                  </a:lnTo>
                  <a:lnTo>
                    <a:pt x="32867" y="4165"/>
                  </a:lnTo>
                  <a:lnTo>
                    <a:pt x="32651" y="4140"/>
                  </a:lnTo>
                  <a:lnTo>
                    <a:pt x="32740" y="3009"/>
                  </a:lnTo>
                  <a:lnTo>
                    <a:pt x="33108" y="2946"/>
                  </a:lnTo>
                  <a:lnTo>
                    <a:pt x="32918" y="2819"/>
                  </a:lnTo>
                  <a:lnTo>
                    <a:pt x="32766" y="2819"/>
                  </a:lnTo>
                  <a:lnTo>
                    <a:pt x="32588" y="2794"/>
                  </a:lnTo>
                  <a:lnTo>
                    <a:pt x="32397" y="2781"/>
                  </a:lnTo>
                  <a:lnTo>
                    <a:pt x="32245" y="2755"/>
                  </a:lnTo>
                  <a:lnTo>
                    <a:pt x="32029" y="2730"/>
                  </a:lnTo>
                  <a:lnTo>
                    <a:pt x="32118" y="2870"/>
                  </a:lnTo>
                  <a:lnTo>
                    <a:pt x="32359" y="2908"/>
                  </a:lnTo>
                  <a:lnTo>
                    <a:pt x="32156" y="5537"/>
                  </a:lnTo>
                  <a:lnTo>
                    <a:pt x="31889" y="5600"/>
                  </a:lnTo>
                  <a:lnTo>
                    <a:pt x="31813" y="5727"/>
                  </a:lnTo>
                  <a:lnTo>
                    <a:pt x="31978" y="5740"/>
                  </a:lnTo>
                  <a:lnTo>
                    <a:pt x="32131" y="5740"/>
                  </a:lnTo>
                  <a:lnTo>
                    <a:pt x="32499" y="5765"/>
                  </a:lnTo>
                  <a:lnTo>
                    <a:pt x="32651" y="5791"/>
                  </a:lnTo>
                  <a:lnTo>
                    <a:pt x="32893" y="5816"/>
                  </a:lnTo>
                  <a:lnTo>
                    <a:pt x="32791" y="5676"/>
                  </a:lnTo>
                  <a:lnTo>
                    <a:pt x="32537" y="5638"/>
                  </a:lnTo>
                  <a:lnTo>
                    <a:pt x="32626" y="4330"/>
                  </a:lnTo>
                  <a:lnTo>
                    <a:pt x="32854" y="4343"/>
                  </a:lnTo>
                  <a:lnTo>
                    <a:pt x="34137" y="4457"/>
                  </a:lnTo>
                  <a:lnTo>
                    <a:pt x="34353" y="4470"/>
                  </a:lnTo>
                  <a:lnTo>
                    <a:pt x="34290" y="5245"/>
                  </a:lnTo>
                  <a:lnTo>
                    <a:pt x="34239" y="5715"/>
                  </a:lnTo>
                  <a:lnTo>
                    <a:pt x="33883" y="5791"/>
                  </a:lnTo>
                  <a:lnTo>
                    <a:pt x="34086" y="5918"/>
                  </a:lnTo>
                  <a:lnTo>
                    <a:pt x="34239" y="5918"/>
                  </a:lnTo>
                  <a:lnTo>
                    <a:pt x="34429" y="5930"/>
                  </a:lnTo>
                  <a:lnTo>
                    <a:pt x="34594" y="5956"/>
                  </a:lnTo>
                  <a:lnTo>
                    <a:pt x="34963" y="5994"/>
                  </a:lnTo>
                  <a:lnTo>
                    <a:pt x="34886" y="5867"/>
                  </a:lnTo>
                  <a:lnTo>
                    <a:pt x="34620" y="5816"/>
                  </a:lnTo>
                  <a:lnTo>
                    <a:pt x="34836" y="3200"/>
                  </a:lnTo>
                  <a:lnTo>
                    <a:pt x="35115" y="3124"/>
                  </a:lnTo>
                  <a:lnTo>
                    <a:pt x="35242" y="3111"/>
                  </a:lnTo>
                  <a:close/>
                </a:path>
                <a:path w="137160" h="14605">
                  <a:moveTo>
                    <a:pt x="38404" y="5676"/>
                  </a:moveTo>
                  <a:lnTo>
                    <a:pt x="38150" y="5854"/>
                  </a:lnTo>
                  <a:lnTo>
                    <a:pt x="38023" y="5994"/>
                  </a:lnTo>
                  <a:lnTo>
                    <a:pt x="37833" y="6070"/>
                  </a:lnTo>
                  <a:lnTo>
                    <a:pt x="37706" y="6083"/>
                  </a:lnTo>
                  <a:lnTo>
                    <a:pt x="37363" y="6057"/>
                  </a:lnTo>
                  <a:lnTo>
                    <a:pt x="36969" y="6019"/>
                  </a:lnTo>
                  <a:lnTo>
                    <a:pt x="36830" y="5905"/>
                  </a:lnTo>
                  <a:lnTo>
                    <a:pt x="36753" y="5664"/>
                  </a:lnTo>
                  <a:lnTo>
                    <a:pt x="36779" y="5435"/>
                  </a:lnTo>
                  <a:lnTo>
                    <a:pt x="36842" y="4686"/>
                  </a:lnTo>
                  <a:lnTo>
                    <a:pt x="37744" y="5130"/>
                  </a:lnTo>
                  <a:lnTo>
                    <a:pt x="37871" y="5029"/>
                  </a:lnTo>
                  <a:lnTo>
                    <a:pt x="37871" y="4864"/>
                  </a:lnTo>
                  <a:lnTo>
                    <a:pt x="37896" y="4533"/>
                  </a:lnTo>
                  <a:lnTo>
                    <a:pt x="37934" y="4356"/>
                  </a:lnTo>
                  <a:lnTo>
                    <a:pt x="37922" y="4216"/>
                  </a:lnTo>
                  <a:lnTo>
                    <a:pt x="37744" y="4533"/>
                  </a:lnTo>
                  <a:lnTo>
                    <a:pt x="37592" y="4572"/>
                  </a:lnTo>
                  <a:lnTo>
                    <a:pt x="37452" y="4572"/>
                  </a:lnTo>
                  <a:lnTo>
                    <a:pt x="37261" y="4559"/>
                  </a:lnTo>
                  <a:lnTo>
                    <a:pt x="36855" y="4521"/>
                  </a:lnTo>
                  <a:lnTo>
                    <a:pt x="36944" y="3505"/>
                  </a:lnTo>
                  <a:lnTo>
                    <a:pt x="36969" y="3314"/>
                  </a:lnTo>
                  <a:lnTo>
                    <a:pt x="37414" y="3365"/>
                  </a:lnTo>
                  <a:lnTo>
                    <a:pt x="37757" y="3390"/>
                  </a:lnTo>
                  <a:lnTo>
                    <a:pt x="38087" y="3505"/>
                  </a:lnTo>
                  <a:lnTo>
                    <a:pt x="38150" y="3886"/>
                  </a:lnTo>
                  <a:lnTo>
                    <a:pt x="38265" y="3352"/>
                  </a:lnTo>
                  <a:lnTo>
                    <a:pt x="36804" y="3162"/>
                  </a:lnTo>
                  <a:lnTo>
                    <a:pt x="36474" y="3136"/>
                  </a:lnTo>
                  <a:lnTo>
                    <a:pt x="36271" y="3098"/>
                  </a:lnTo>
                  <a:lnTo>
                    <a:pt x="36322" y="3238"/>
                  </a:lnTo>
                  <a:lnTo>
                    <a:pt x="36588" y="3289"/>
                  </a:lnTo>
                  <a:lnTo>
                    <a:pt x="36550" y="3822"/>
                  </a:lnTo>
                  <a:lnTo>
                    <a:pt x="36372" y="5905"/>
                  </a:lnTo>
                  <a:lnTo>
                    <a:pt x="35928" y="5969"/>
                  </a:lnTo>
                  <a:lnTo>
                    <a:pt x="36195" y="6096"/>
                  </a:lnTo>
                  <a:lnTo>
                    <a:pt x="36537" y="6121"/>
                  </a:lnTo>
                  <a:lnTo>
                    <a:pt x="38150" y="6273"/>
                  </a:lnTo>
                  <a:lnTo>
                    <a:pt x="38354" y="5829"/>
                  </a:lnTo>
                  <a:lnTo>
                    <a:pt x="38404" y="5676"/>
                  </a:lnTo>
                  <a:close/>
                </a:path>
                <a:path w="137160" h="14605">
                  <a:moveTo>
                    <a:pt x="44399" y="3835"/>
                  </a:moveTo>
                  <a:lnTo>
                    <a:pt x="44170" y="3810"/>
                  </a:lnTo>
                  <a:lnTo>
                    <a:pt x="43840" y="3784"/>
                  </a:lnTo>
                  <a:lnTo>
                    <a:pt x="43662" y="3759"/>
                  </a:lnTo>
                  <a:lnTo>
                    <a:pt x="43294" y="3721"/>
                  </a:lnTo>
                  <a:lnTo>
                    <a:pt x="43370" y="3848"/>
                  </a:lnTo>
                  <a:lnTo>
                    <a:pt x="43624" y="3898"/>
                  </a:lnTo>
                  <a:lnTo>
                    <a:pt x="43535" y="5092"/>
                  </a:lnTo>
                  <a:lnTo>
                    <a:pt x="43307" y="5080"/>
                  </a:lnTo>
                  <a:lnTo>
                    <a:pt x="42024" y="4965"/>
                  </a:lnTo>
                  <a:lnTo>
                    <a:pt x="41795" y="4940"/>
                  </a:lnTo>
                  <a:lnTo>
                    <a:pt x="41859" y="4279"/>
                  </a:lnTo>
                  <a:lnTo>
                    <a:pt x="41897" y="3810"/>
                  </a:lnTo>
                  <a:lnTo>
                    <a:pt x="42265" y="3746"/>
                  </a:lnTo>
                  <a:lnTo>
                    <a:pt x="41554" y="3581"/>
                  </a:lnTo>
                  <a:lnTo>
                    <a:pt x="41402" y="3556"/>
                  </a:lnTo>
                  <a:lnTo>
                    <a:pt x="41186" y="3530"/>
                  </a:lnTo>
                  <a:lnTo>
                    <a:pt x="41275" y="3670"/>
                  </a:lnTo>
                  <a:lnTo>
                    <a:pt x="41503" y="3708"/>
                  </a:lnTo>
                  <a:lnTo>
                    <a:pt x="41313" y="6337"/>
                  </a:lnTo>
                  <a:lnTo>
                    <a:pt x="41046" y="6400"/>
                  </a:lnTo>
                  <a:lnTo>
                    <a:pt x="40970" y="6527"/>
                  </a:lnTo>
                  <a:lnTo>
                    <a:pt x="41135" y="6540"/>
                  </a:lnTo>
                  <a:lnTo>
                    <a:pt x="41287" y="6540"/>
                  </a:lnTo>
                  <a:lnTo>
                    <a:pt x="41656" y="6565"/>
                  </a:lnTo>
                  <a:lnTo>
                    <a:pt x="41808" y="6591"/>
                  </a:lnTo>
                  <a:lnTo>
                    <a:pt x="42049" y="6616"/>
                  </a:lnTo>
                  <a:lnTo>
                    <a:pt x="41948" y="6477"/>
                  </a:lnTo>
                  <a:lnTo>
                    <a:pt x="41694" y="6438"/>
                  </a:lnTo>
                  <a:lnTo>
                    <a:pt x="41783" y="5130"/>
                  </a:lnTo>
                  <a:lnTo>
                    <a:pt x="42011" y="5143"/>
                  </a:lnTo>
                  <a:lnTo>
                    <a:pt x="43294" y="5257"/>
                  </a:lnTo>
                  <a:lnTo>
                    <a:pt x="43510" y="5270"/>
                  </a:lnTo>
                  <a:lnTo>
                    <a:pt x="43446" y="6045"/>
                  </a:lnTo>
                  <a:lnTo>
                    <a:pt x="43395" y="6515"/>
                  </a:lnTo>
                  <a:lnTo>
                    <a:pt x="43040" y="6591"/>
                  </a:lnTo>
                  <a:lnTo>
                    <a:pt x="43243" y="6705"/>
                  </a:lnTo>
                  <a:lnTo>
                    <a:pt x="43586" y="6731"/>
                  </a:lnTo>
                  <a:lnTo>
                    <a:pt x="43751" y="6756"/>
                  </a:lnTo>
                  <a:lnTo>
                    <a:pt x="44119" y="6794"/>
                  </a:lnTo>
                  <a:lnTo>
                    <a:pt x="44043" y="6667"/>
                  </a:lnTo>
                  <a:lnTo>
                    <a:pt x="43776" y="6616"/>
                  </a:lnTo>
                  <a:lnTo>
                    <a:pt x="43992" y="4000"/>
                  </a:lnTo>
                  <a:lnTo>
                    <a:pt x="44272" y="3924"/>
                  </a:lnTo>
                  <a:lnTo>
                    <a:pt x="44399" y="3911"/>
                  </a:lnTo>
                  <a:close/>
                </a:path>
                <a:path w="137160" h="14605">
                  <a:moveTo>
                    <a:pt x="47548" y="6477"/>
                  </a:moveTo>
                  <a:lnTo>
                    <a:pt x="47307" y="6654"/>
                  </a:lnTo>
                  <a:lnTo>
                    <a:pt x="47167" y="6794"/>
                  </a:lnTo>
                  <a:lnTo>
                    <a:pt x="46977" y="6883"/>
                  </a:lnTo>
                  <a:lnTo>
                    <a:pt x="46850" y="6883"/>
                  </a:lnTo>
                  <a:lnTo>
                    <a:pt x="46507" y="6858"/>
                  </a:lnTo>
                  <a:lnTo>
                    <a:pt x="46113" y="6819"/>
                  </a:lnTo>
                  <a:lnTo>
                    <a:pt x="45910" y="6616"/>
                  </a:lnTo>
                  <a:lnTo>
                    <a:pt x="45910" y="6464"/>
                  </a:lnTo>
                  <a:lnTo>
                    <a:pt x="45923" y="6235"/>
                  </a:lnTo>
                  <a:lnTo>
                    <a:pt x="45986" y="5600"/>
                  </a:lnTo>
                  <a:lnTo>
                    <a:pt x="46888" y="5930"/>
                  </a:lnTo>
                  <a:lnTo>
                    <a:pt x="47015" y="5829"/>
                  </a:lnTo>
                  <a:lnTo>
                    <a:pt x="47015" y="5664"/>
                  </a:lnTo>
                  <a:lnTo>
                    <a:pt x="47040" y="5334"/>
                  </a:lnTo>
                  <a:lnTo>
                    <a:pt x="47078" y="5156"/>
                  </a:lnTo>
                  <a:lnTo>
                    <a:pt x="47066" y="5016"/>
                  </a:lnTo>
                  <a:lnTo>
                    <a:pt x="46888" y="5334"/>
                  </a:lnTo>
                  <a:lnTo>
                    <a:pt x="46748" y="5372"/>
                  </a:lnTo>
                  <a:lnTo>
                    <a:pt x="46596" y="5372"/>
                  </a:lnTo>
                  <a:lnTo>
                    <a:pt x="45999" y="5321"/>
                  </a:lnTo>
                  <a:lnTo>
                    <a:pt x="46088" y="4305"/>
                  </a:lnTo>
                  <a:lnTo>
                    <a:pt x="46113" y="4127"/>
                  </a:lnTo>
                  <a:lnTo>
                    <a:pt x="46240" y="4127"/>
                  </a:lnTo>
                  <a:lnTo>
                    <a:pt x="46570" y="4165"/>
                  </a:lnTo>
                  <a:lnTo>
                    <a:pt x="46901" y="4191"/>
                  </a:lnTo>
                  <a:lnTo>
                    <a:pt x="47231" y="4305"/>
                  </a:lnTo>
                  <a:lnTo>
                    <a:pt x="47256" y="4470"/>
                  </a:lnTo>
                  <a:lnTo>
                    <a:pt x="47307" y="4686"/>
                  </a:lnTo>
                  <a:lnTo>
                    <a:pt x="47409" y="4483"/>
                  </a:lnTo>
                  <a:lnTo>
                    <a:pt x="47421" y="4152"/>
                  </a:lnTo>
                  <a:lnTo>
                    <a:pt x="45948" y="3962"/>
                  </a:lnTo>
                  <a:lnTo>
                    <a:pt x="45605" y="3937"/>
                  </a:lnTo>
                  <a:lnTo>
                    <a:pt x="45389" y="3911"/>
                  </a:lnTo>
                  <a:lnTo>
                    <a:pt x="45466" y="4038"/>
                  </a:lnTo>
                  <a:lnTo>
                    <a:pt x="45732" y="4089"/>
                  </a:lnTo>
                  <a:lnTo>
                    <a:pt x="45694" y="4622"/>
                  </a:lnTo>
                  <a:lnTo>
                    <a:pt x="45516" y="6705"/>
                  </a:lnTo>
                  <a:lnTo>
                    <a:pt x="45085" y="6769"/>
                  </a:lnTo>
                  <a:lnTo>
                    <a:pt x="45339" y="6896"/>
                  </a:lnTo>
                  <a:lnTo>
                    <a:pt x="45694" y="6921"/>
                  </a:lnTo>
                  <a:lnTo>
                    <a:pt x="47294" y="7073"/>
                  </a:lnTo>
                  <a:lnTo>
                    <a:pt x="47498" y="6629"/>
                  </a:lnTo>
                  <a:lnTo>
                    <a:pt x="47548" y="6477"/>
                  </a:lnTo>
                  <a:close/>
                </a:path>
                <a:path w="137160" h="14605">
                  <a:moveTo>
                    <a:pt x="50990" y="7391"/>
                  </a:moveTo>
                  <a:lnTo>
                    <a:pt x="50698" y="7226"/>
                  </a:lnTo>
                  <a:lnTo>
                    <a:pt x="50558" y="6807"/>
                  </a:lnTo>
                  <a:lnTo>
                    <a:pt x="50380" y="6057"/>
                  </a:lnTo>
                  <a:lnTo>
                    <a:pt x="50063" y="4775"/>
                  </a:lnTo>
                  <a:lnTo>
                    <a:pt x="49961" y="4368"/>
                  </a:lnTo>
                  <a:lnTo>
                    <a:pt x="49961" y="5956"/>
                  </a:lnTo>
                  <a:lnTo>
                    <a:pt x="49161" y="5880"/>
                  </a:lnTo>
                  <a:lnTo>
                    <a:pt x="49669" y="4787"/>
                  </a:lnTo>
                  <a:lnTo>
                    <a:pt x="49936" y="5778"/>
                  </a:lnTo>
                  <a:lnTo>
                    <a:pt x="49961" y="5956"/>
                  </a:lnTo>
                  <a:lnTo>
                    <a:pt x="49961" y="4368"/>
                  </a:lnTo>
                  <a:lnTo>
                    <a:pt x="49885" y="4241"/>
                  </a:lnTo>
                  <a:lnTo>
                    <a:pt x="49644" y="4457"/>
                  </a:lnTo>
                  <a:lnTo>
                    <a:pt x="48425" y="6972"/>
                  </a:lnTo>
                  <a:lnTo>
                    <a:pt x="48044" y="7023"/>
                  </a:lnTo>
                  <a:lnTo>
                    <a:pt x="48945" y="7213"/>
                  </a:lnTo>
                  <a:lnTo>
                    <a:pt x="48768" y="7073"/>
                  </a:lnTo>
                  <a:lnTo>
                    <a:pt x="48742" y="6807"/>
                  </a:lnTo>
                  <a:lnTo>
                    <a:pt x="48983" y="6248"/>
                  </a:lnTo>
                  <a:lnTo>
                    <a:pt x="49085" y="6057"/>
                  </a:lnTo>
                  <a:lnTo>
                    <a:pt x="50012" y="6134"/>
                  </a:lnTo>
                  <a:lnTo>
                    <a:pt x="50165" y="7188"/>
                  </a:lnTo>
                  <a:lnTo>
                    <a:pt x="49936" y="7188"/>
                  </a:lnTo>
                  <a:lnTo>
                    <a:pt x="50990" y="7391"/>
                  </a:lnTo>
                  <a:close/>
                </a:path>
                <a:path w="137160" h="14605">
                  <a:moveTo>
                    <a:pt x="54076" y="7010"/>
                  </a:moveTo>
                  <a:lnTo>
                    <a:pt x="53848" y="7226"/>
                  </a:lnTo>
                  <a:lnTo>
                    <a:pt x="53721" y="7378"/>
                  </a:lnTo>
                  <a:lnTo>
                    <a:pt x="53543" y="7454"/>
                  </a:lnTo>
                  <a:lnTo>
                    <a:pt x="53073" y="7429"/>
                  </a:lnTo>
                  <a:lnTo>
                    <a:pt x="52717" y="7404"/>
                  </a:lnTo>
                  <a:lnTo>
                    <a:pt x="52590" y="7289"/>
                  </a:lnTo>
                  <a:lnTo>
                    <a:pt x="52514" y="7086"/>
                  </a:lnTo>
                  <a:lnTo>
                    <a:pt x="52679" y="5245"/>
                  </a:lnTo>
                  <a:lnTo>
                    <a:pt x="52717" y="4762"/>
                  </a:lnTo>
                  <a:lnTo>
                    <a:pt x="53111" y="4699"/>
                  </a:lnTo>
                  <a:lnTo>
                    <a:pt x="52882" y="4572"/>
                  </a:lnTo>
                  <a:lnTo>
                    <a:pt x="52222" y="4521"/>
                  </a:lnTo>
                  <a:lnTo>
                    <a:pt x="51981" y="4483"/>
                  </a:lnTo>
                  <a:lnTo>
                    <a:pt x="52070" y="4610"/>
                  </a:lnTo>
                  <a:lnTo>
                    <a:pt x="52349" y="4660"/>
                  </a:lnTo>
                  <a:lnTo>
                    <a:pt x="52311" y="5207"/>
                  </a:lnTo>
                  <a:lnTo>
                    <a:pt x="52133" y="7289"/>
                  </a:lnTo>
                  <a:lnTo>
                    <a:pt x="51714" y="7353"/>
                  </a:lnTo>
                  <a:lnTo>
                    <a:pt x="51968" y="7480"/>
                  </a:lnTo>
                  <a:lnTo>
                    <a:pt x="52298" y="7505"/>
                  </a:lnTo>
                  <a:lnTo>
                    <a:pt x="53594" y="7620"/>
                  </a:lnTo>
                  <a:lnTo>
                    <a:pt x="53822" y="7658"/>
                  </a:lnTo>
                  <a:lnTo>
                    <a:pt x="54063" y="7086"/>
                  </a:lnTo>
                  <a:close/>
                </a:path>
                <a:path w="137160" h="14605">
                  <a:moveTo>
                    <a:pt x="57327" y="4826"/>
                  </a:moveTo>
                  <a:lnTo>
                    <a:pt x="57188" y="4940"/>
                  </a:lnTo>
                  <a:lnTo>
                    <a:pt x="56553" y="4889"/>
                  </a:lnTo>
                  <a:lnTo>
                    <a:pt x="54737" y="4737"/>
                  </a:lnTo>
                  <a:lnTo>
                    <a:pt x="54711" y="4572"/>
                  </a:lnTo>
                  <a:lnTo>
                    <a:pt x="54597" y="4737"/>
                  </a:lnTo>
                  <a:lnTo>
                    <a:pt x="54483" y="5308"/>
                  </a:lnTo>
                  <a:lnTo>
                    <a:pt x="54673" y="5054"/>
                  </a:lnTo>
                  <a:lnTo>
                    <a:pt x="54864" y="4889"/>
                  </a:lnTo>
                  <a:lnTo>
                    <a:pt x="55689" y="4965"/>
                  </a:lnTo>
                  <a:lnTo>
                    <a:pt x="55499" y="7137"/>
                  </a:lnTo>
                  <a:lnTo>
                    <a:pt x="55435" y="7632"/>
                  </a:lnTo>
                  <a:lnTo>
                    <a:pt x="55168" y="7645"/>
                  </a:lnTo>
                  <a:lnTo>
                    <a:pt x="55016" y="7632"/>
                  </a:lnTo>
                  <a:lnTo>
                    <a:pt x="56210" y="7861"/>
                  </a:lnTo>
                  <a:lnTo>
                    <a:pt x="56134" y="7734"/>
                  </a:lnTo>
                  <a:lnTo>
                    <a:pt x="55829" y="7670"/>
                  </a:lnTo>
                  <a:lnTo>
                    <a:pt x="56045" y="4991"/>
                  </a:lnTo>
                  <a:lnTo>
                    <a:pt x="56756" y="5054"/>
                  </a:lnTo>
                  <a:lnTo>
                    <a:pt x="56921" y="5105"/>
                  </a:lnTo>
                  <a:lnTo>
                    <a:pt x="57073" y="5245"/>
                  </a:lnTo>
                  <a:lnTo>
                    <a:pt x="57188" y="5562"/>
                  </a:lnTo>
                  <a:lnTo>
                    <a:pt x="57289" y="4991"/>
                  </a:lnTo>
                  <a:lnTo>
                    <a:pt x="57327" y="4826"/>
                  </a:lnTo>
                  <a:close/>
                </a:path>
                <a:path w="137160" h="14605">
                  <a:moveTo>
                    <a:pt x="61404" y="5321"/>
                  </a:moveTo>
                  <a:lnTo>
                    <a:pt x="61175" y="5295"/>
                  </a:lnTo>
                  <a:lnTo>
                    <a:pt x="60845" y="5270"/>
                  </a:lnTo>
                  <a:lnTo>
                    <a:pt x="60667" y="5245"/>
                  </a:lnTo>
                  <a:lnTo>
                    <a:pt x="60502" y="5232"/>
                  </a:lnTo>
                  <a:lnTo>
                    <a:pt x="60299" y="5207"/>
                  </a:lnTo>
                  <a:lnTo>
                    <a:pt x="60375" y="5334"/>
                  </a:lnTo>
                  <a:lnTo>
                    <a:pt x="60629" y="5384"/>
                  </a:lnTo>
                  <a:lnTo>
                    <a:pt x="60540" y="6578"/>
                  </a:lnTo>
                  <a:lnTo>
                    <a:pt x="60312" y="6565"/>
                  </a:lnTo>
                  <a:lnTo>
                    <a:pt x="59029" y="6451"/>
                  </a:lnTo>
                  <a:lnTo>
                    <a:pt x="58813" y="6426"/>
                  </a:lnTo>
                  <a:lnTo>
                    <a:pt x="58902" y="5295"/>
                  </a:lnTo>
                  <a:lnTo>
                    <a:pt x="59270" y="5232"/>
                  </a:lnTo>
                  <a:lnTo>
                    <a:pt x="59080" y="5105"/>
                  </a:lnTo>
                  <a:lnTo>
                    <a:pt x="58928" y="5105"/>
                  </a:lnTo>
                  <a:lnTo>
                    <a:pt x="58750" y="5080"/>
                  </a:lnTo>
                  <a:lnTo>
                    <a:pt x="58559" y="5067"/>
                  </a:lnTo>
                  <a:lnTo>
                    <a:pt x="58407" y="5041"/>
                  </a:lnTo>
                  <a:lnTo>
                    <a:pt x="58191" y="5016"/>
                  </a:lnTo>
                  <a:lnTo>
                    <a:pt x="58280" y="5156"/>
                  </a:lnTo>
                  <a:lnTo>
                    <a:pt x="58508" y="5194"/>
                  </a:lnTo>
                  <a:lnTo>
                    <a:pt x="58496" y="5740"/>
                  </a:lnTo>
                  <a:lnTo>
                    <a:pt x="58318" y="7823"/>
                  </a:lnTo>
                  <a:lnTo>
                    <a:pt x="58051" y="7886"/>
                  </a:lnTo>
                  <a:lnTo>
                    <a:pt x="57975" y="8013"/>
                  </a:lnTo>
                  <a:lnTo>
                    <a:pt x="58140" y="8026"/>
                  </a:lnTo>
                  <a:lnTo>
                    <a:pt x="58305" y="8026"/>
                  </a:lnTo>
                  <a:lnTo>
                    <a:pt x="58661" y="8051"/>
                  </a:lnTo>
                  <a:lnTo>
                    <a:pt x="58813" y="8077"/>
                  </a:lnTo>
                  <a:lnTo>
                    <a:pt x="59055" y="8102"/>
                  </a:lnTo>
                  <a:lnTo>
                    <a:pt x="58953" y="7962"/>
                  </a:lnTo>
                  <a:lnTo>
                    <a:pt x="58699" y="7924"/>
                  </a:lnTo>
                  <a:lnTo>
                    <a:pt x="58788" y="6616"/>
                  </a:lnTo>
                  <a:lnTo>
                    <a:pt x="59016" y="6629"/>
                  </a:lnTo>
                  <a:lnTo>
                    <a:pt x="60299" y="6743"/>
                  </a:lnTo>
                  <a:lnTo>
                    <a:pt x="60515" y="6756"/>
                  </a:lnTo>
                  <a:lnTo>
                    <a:pt x="60452" y="7531"/>
                  </a:lnTo>
                  <a:lnTo>
                    <a:pt x="60401" y="8001"/>
                  </a:lnTo>
                  <a:lnTo>
                    <a:pt x="60045" y="8077"/>
                  </a:lnTo>
                  <a:lnTo>
                    <a:pt x="60236" y="8191"/>
                  </a:lnTo>
                  <a:lnTo>
                    <a:pt x="60591" y="8216"/>
                  </a:lnTo>
                  <a:lnTo>
                    <a:pt x="60756" y="8242"/>
                  </a:lnTo>
                  <a:lnTo>
                    <a:pt x="61125" y="8280"/>
                  </a:lnTo>
                  <a:lnTo>
                    <a:pt x="60782" y="8102"/>
                  </a:lnTo>
                  <a:lnTo>
                    <a:pt x="60998" y="5486"/>
                  </a:lnTo>
                  <a:lnTo>
                    <a:pt x="61277" y="5410"/>
                  </a:lnTo>
                  <a:lnTo>
                    <a:pt x="61404" y="5397"/>
                  </a:lnTo>
                  <a:close/>
                </a:path>
                <a:path w="137160" h="14605">
                  <a:moveTo>
                    <a:pt x="67208" y="6502"/>
                  </a:moveTo>
                  <a:lnTo>
                    <a:pt x="66751" y="5715"/>
                  </a:lnTo>
                  <a:lnTo>
                    <a:pt x="66700" y="7061"/>
                  </a:lnTo>
                  <a:lnTo>
                    <a:pt x="66598" y="8280"/>
                  </a:lnTo>
                  <a:lnTo>
                    <a:pt x="66052" y="8636"/>
                  </a:lnTo>
                  <a:lnTo>
                    <a:pt x="64630" y="8509"/>
                  </a:lnTo>
                  <a:lnTo>
                    <a:pt x="64452" y="7874"/>
                  </a:lnTo>
                  <a:lnTo>
                    <a:pt x="64528" y="5981"/>
                  </a:lnTo>
                  <a:lnTo>
                    <a:pt x="65163" y="5715"/>
                  </a:lnTo>
                  <a:lnTo>
                    <a:pt x="66484" y="5829"/>
                  </a:lnTo>
                  <a:lnTo>
                    <a:pt x="66586" y="6172"/>
                  </a:lnTo>
                  <a:lnTo>
                    <a:pt x="66700" y="7061"/>
                  </a:lnTo>
                  <a:lnTo>
                    <a:pt x="66700" y="5715"/>
                  </a:lnTo>
                  <a:lnTo>
                    <a:pt x="64795" y="5537"/>
                  </a:lnTo>
                  <a:lnTo>
                    <a:pt x="64058" y="6172"/>
                  </a:lnTo>
                  <a:lnTo>
                    <a:pt x="63906" y="7874"/>
                  </a:lnTo>
                  <a:lnTo>
                    <a:pt x="64452" y="8636"/>
                  </a:lnTo>
                  <a:lnTo>
                    <a:pt x="66306" y="8801"/>
                  </a:lnTo>
                  <a:lnTo>
                    <a:pt x="66509" y="8636"/>
                  </a:lnTo>
                  <a:lnTo>
                    <a:pt x="66954" y="8280"/>
                  </a:lnTo>
                  <a:lnTo>
                    <a:pt x="67081" y="7874"/>
                  </a:lnTo>
                  <a:lnTo>
                    <a:pt x="67208" y="6502"/>
                  </a:lnTo>
                  <a:close/>
                </a:path>
                <a:path w="137160" h="14605">
                  <a:moveTo>
                    <a:pt x="70256" y="6083"/>
                  </a:moveTo>
                  <a:lnTo>
                    <a:pt x="68834" y="5969"/>
                  </a:lnTo>
                  <a:lnTo>
                    <a:pt x="68503" y="5943"/>
                  </a:lnTo>
                  <a:lnTo>
                    <a:pt x="68313" y="5905"/>
                  </a:lnTo>
                  <a:lnTo>
                    <a:pt x="68287" y="6032"/>
                  </a:lnTo>
                  <a:lnTo>
                    <a:pt x="68618" y="6096"/>
                  </a:lnTo>
                  <a:lnTo>
                    <a:pt x="68402" y="8712"/>
                  </a:lnTo>
                  <a:lnTo>
                    <a:pt x="68122" y="8775"/>
                  </a:lnTo>
                  <a:lnTo>
                    <a:pt x="67983" y="8801"/>
                  </a:lnTo>
                  <a:lnTo>
                    <a:pt x="68745" y="8940"/>
                  </a:lnTo>
                  <a:lnTo>
                    <a:pt x="68897" y="8966"/>
                  </a:lnTo>
                  <a:lnTo>
                    <a:pt x="69164" y="8991"/>
                  </a:lnTo>
                  <a:lnTo>
                    <a:pt x="68770" y="8813"/>
                  </a:lnTo>
                  <a:lnTo>
                    <a:pt x="68872" y="7531"/>
                  </a:lnTo>
                  <a:lnTo>
                    <a:pt x="69608" y="7594"/>
                  </a:lnTo>
                  <a:lnTo>
                    <a:pt x="69748" y="7658"/>
                  </a:lnTo>
                  <a:lnTo>
                    <a:pt x="69824" y="7975"/>
                  </a:lnTo>
                  <a:lnTo>
                    <a:pt x="69951" y="7886"/>
                  </a:lnTo>
                  <a:lnTo>
                    <a:pt x="69951" y="7721"/>
                  </a:lnTo>
                  <a:lnTo>
                    <a:pt x="69977" y="7391"/>
                  </a:lnTo>
                  <a:lnTo>
                    <a:pt x="70015" y="7213"/>
                  </a:lnTo>
                  <a:lnTo>
                    <a:pt x="70002" y="7073"/>
                  </a:lnTo>
                  <a:lnTo>
                    <a:pt x="69850" y="7277"/>
                  </a:lnTo>
                  <a:lnTo>
                    <a:pt x="69672" y="7429"/>
                  </a:lnTo>
                  <a:lnTo>
                    <a:pt x="69519" y="7429"/>
                  </a:lnTo>
                  <a:lnTo>
                    <a:pt x="68884" y="7378"/>
                  </a:lnTo>
                  <a:lnTo>
                    <a:pt x="68897" y="7251"/>
                  </a:lnTo>
                  <a:lnTo>
                    <a:pt x="68986" y="6311"/>
                  </a:lnTo>
                  <a:lnTo>
                    <a:pt x="68999" y="6121"/>
                  </a:lnTo>
                  <a:lnTo>
                    <a:pt x="69405" y="6159"/>
                  </a:lnTo>
                  <a:lnTo>
                    <a:pt x="69596" y="6184"/>
                  </a:lnTo>
                  <a:lnTo>
                    <a:pt x="69735" y="6197"/>
                  </a:lnTo>
                  <a:lnTo>
                    <a:pt x="70053" y="6311"/>
                  </a:lnTo>
                  <a:lnTo>
                    <a:pt x="70091" y="6477"/>
                  </a:lnTo>
                  <a:lnTo>
                    <a:pt x="70116" y="6680"/>
                  </a:lnTo>
                  <a:lnTo>
                    <a:pt x="70256" y="6083"/>
                  </a:lnTo>
                  <a:close/>
                </a:path>
                <a:path w="137160" h="14605">
                  <a:moveTo>
                    <a:pt x="75399" y="9525"/>
                  </a:moveTo>
                  <a:lnTo>
                    <a:pt x="75107" y="9359"/>
                  </a:lnTo>
                  <a:lnTo>
                    <a:pt x="74993" y="9067"/>
                  </a:lnTo>
                  <a:lnTo>
                    <a:pt x="74777" y="8191"/>
                  </a:lnTo>
                  <a:lnTo>
                    <a:pt x="74472" y="6908"/>
                  </a:lnTo>
                  <a:lnTo>
                    <a:pt x="74371" y="6502"/>
                  </a:lnTo>
                  <a:lnTo>
                    <a:pt x="74371" y="8089"/>
                  </a:lnTo>
                  <a:lnTo>
                    <a:pt x="73558" y="8013"/>
                  </a:lnTo>
                  <a:lnTo>
                    <a:pt x="74079" y="6921"/>
                  </a:lnTo>
                  <a:lnTo>
                    <a:pt x="74345" y="7912"/>
                  </a:lnTo>
                  <a:lnTo>
                    <a:pt x="74371" y="8089"/>
                  </a:lnTo>
                  <a:lnTo>
                    <a:pt x="74371" y="6502"/>
                  </a:lnTo>
                  <a:lnTo>
                    <a:pt x="74295" y="6375"/>
                  </a:lnTo>
                  <a:lnTo>
                    <a:pt x="74053" y="6591"/>
                  </a:lnTo>
                  <a:lnTo>
                    <a:pt x="72847" y="9067"/>
                  </a:lnTo>
                  <a:lnTo>
                    <a:pt x="72720" y="9156"/>
                  </a:lnTo>
                  <a:lnTo>
                    <a:pt x="72453" y="9156"/>
                  </a:lnTo>
                  <a:lnTo>
                    <a:pt x="73355" y="9347"/>
                  </a:lnTo>
                  <a:lnTo>
                    <a:pt x="73177" y="9207"/>
                  </a:lnTo>
                  <a:lnTo>
                    <a:pt x="73101" y="9067"/>
                  </a:lnTo>
                  <a:lnTo>
                    <a:pt x="73393" y="8382"/>
                  </a:lnTo>
                  <a:lnTo>
                    <a:pt x="73494" y="8191"/>
                  </a:lnTo>
                  <a:lnTo>
                    <a:pt x="74422" y="8267"/>
                  </a:lnTo>
                  <a:lnTo>
                    <a:pt x="74574" y="9321"/>
                  </a:lnTo>
                  <a:lnTo>
                    <a:pt x="74345" y="9321"/>
                  </a:lnTo>
                  <a:lnTo>
                    <a:pt x="75399" y="9525"/>
                  </a:lnTo>
                  <a:close/>
                </a:path>
                <a:path w="137160" h="14605">
                  <a:moveTo>
                    <a:pt x="78473" y="9144"/>
                  </a:moveTo>
                  <a:lnTo>
                    <a:pt x="78244" y="9359"/>
                  </a:lnTo>
                  <a:lnTo>
                    <a:pt x="78117" y="9512"/>
                  </a:lnTo>
                  <a:lnTo>
                    <a:pt x="77952" y="9588"/>
                  </a:lnTo>
                  <a:lnTo>
                    <a:pt x="77470" y="9563"/>
                  </a:lnTo>
                  <a:lnTo>
                    <a:pt x="77114" y="9537"/>
                  </a:lnTo>
                  <a:lnTo>
                    <a:pt x="76987" y="9423"/>
                  </a:lnTo>
                  <a:lnTo>
                    <a:pt x="76911" y="9220"/>
                  </a:lnTo>
                  <a:lnTo>
                    <a:pt x="77076" y="7378"/>
                  </a:lnTo>
                  <a:lnTo>
                    <a:pt x="77114" y="6896"/>
                  </a:lnTo>
                  <a:lnTo>
                    <a:pt x="77508" y="6832"/>
                  </a:lnTo>
                  <a:lnTo>
                    <a:pt x="77279" y="6705"/>
                  </a:lnTo>
                  <a:lnTo>
                    <a:pt x="76619" y="6654"/>
                  </a:lnTo>
                  <a:lnTo>
                    <a:pt x="76377" y="6616"/>
                  </a:lnTo>
                  <a:lnTo>
                    <a:pt x="76466" y="6743"/>
                  </a:lnTo>
                  <a:lnTo>
                    <a:pt x="76746" y="6794"/>
                  </a:lnTo>
                  <a:lnTo>
                    <a:pt x="76708" y="7340"/>
                  </a:lnTo>
                  <a:lnTo>
                    <a:pt x="76530" y="9423"/>
                  </a:lnTo>
                  <a:lnTo>
                    <a:pt x="76111" y="9486"/>
                  </a:lnTo>
                  <a:lnTo>
                    <a:pt x="76365" y="9613"/>
                  </a:lnTo>
                  <a:lnTo>
                    <a:pt x="76695" y="9639"/>
                  </a:lnTo>
                  <a:lnTo>
                    <a:pt x="78003" y="9753"/>
                  </a:lnTo>
                  <a:lnTo>
                    <a:pt x="78219" y="9791"/>
                  </a:lnTo>
                  <a:lnTo>
                    <a:pt x="78460" y="9220"/>
                  </a:lnTo>
                  <a:close/>
                </a:path>
                <a:path w="137160" h="14605">
                  <a:moveTo>
                    <a:pt x="81546" y="9410"/>
                  </a:moveTo>
                  <a:lnTo>
                    <a:pt x="81318" y="9626"/>
                  </a:lnTo>
                  <a:lnTo>
                    <a:pt x="81191" y="9779"/>
                  </a:lnTo>
                  <a:lnTo>
                    <a:pt x="81013" y="9855"/>
                  </a:lnTo>
                  <a:lnTo>
                    <a:pt x="80543" y="9829"/>
                  </a:lnTo>
                  <a:lnTo>
                    <a:pt x="80187" y="9804"/>
                  </a:lnTo>
                  <a:lnTo>
                    <a:pt x="80060" y="9690"/>
                  </a:lnTo>
                  <a:lnTo>
                    <a:pt x="79984" y="9486"/>
                  </a:lnTo>
                  <a:lnTo>
                    <a:pt x="80149" y="7645"/>
                  </a:lnTo>
                  <a:lnTo>
                    <a:pt x="80187" y="7162"/>
                  </a:lnTo>
                  <a:lnTo>
                    <a:pt x="80581" y="7099"/>
                  </a:lnTo>
                  <a:lnTo>
                    <a:pt x="80352" y="6972"/>
                  </a:lnTo>
                  <a:lnTo>
                    <a:pt x="79692" y="6921"/>
                  </a:lnTo>
                  <a:lnTo>
                    <a:pt x="79451" y="6883"/>
                  </a:lnTo>
                  <a:lnTo>
                    <a:pt x="79540" y="7010"/>
                  </a:lnTo>
                  <a:lnTo>
                    <a:pt x="79819" y="7061"/>
                  </a:lnTo>
                  <a:lnTo>
                    <a:pt x="79781" y="7607"/>
                  </a:lnTo>
                  <a:lnTo>
                    <a:pt x="79603" y="9690"/>
                  </a:lnTo>
                  <a:lnTo>
                    <a:pt x="79184" y="9753"/>
                  </a:lnTo>
                  <a:lnTo>
                    <a:pt x="79438" y="9880"/>
                  </a:lnTo>
                  <a:lnTo>
                    <a:pt x="79768" y="9906"/>
                  </a:lnTo>
                  <a:lnTo>
                    <a:pt x="81064" y="10020"/>
                  </a:lnTo>
                  <a:lnTo>
                    <a:pt x="81292" y="10058"/>
                  </a:lnTo>
                  <a:lnTo>
                    <a:pt x="81546" y="9448"/>
                  </a:lnTo>
                  <a:close/>
                </a:path>
                <a:path w="137160" h="14605">
                  <a:moveTo>
                    <a:pt x="86956" y="8280"/>
                  </a:moveTo>
                  <a:lnTo>
                    <a:pt x="86944" y="8001"/>
                  </a:lnTo>
                  <a:lnTo>
                    <a:pt x="86944" y="7607"/>
                  </a:lnTo>
                  <a:lnTo>
                    <a:pt x="86626" y="7505"/>
                  </a:lnTo>
                  <a:lnTo>
                    <a:pt x="86283" y="7429"/>
                  </a:lnTo>
                  <a:lnTo>
                    <a:pt x="86042" y="7404"/>
                  </a:lnTo>
                  <a:lnTo>
                    <a:pt x="85572" y="7366"/>
                  </a:lnTo>
                  <a:lnTo>
                    <a:pt x="85153" y="7454"/>
                  </a:lnTo>
                  <a:lnTo>
                    <a:pt x="84797" y="7683"/>
                  </a:lnTo>
                  <a:lnTo>
                    <a:pt x="84429" y="7912"/>
                  </a:lnTo>
                  <a:lnTo>
                    <a:pt x="84175" y="8318"/>
                  </a:lnTo>
                  <a:lnTo>
                    <a:pt x="84124" y="8813"/>
                  </a:lnTo>
                  <a:lnTo>
                    <a:pt x="84074" y="9398"/>
                  </a:lnTo>
                  <a:lnTo>
                    <a:pt x="84328" y="9829"/>
                  </a:lnTo>
                  <a:lnTo>
                    <a:pt x="84658" y="10109"/>
                  </a:lnTo>
                  <a:lnTo>
                    <a:pt x="84963" y="10350"/>
                  </a:lnTo>
                  <a:lnTo>
                    <a:pt x="85344" y="10464"/>
                  </a:lnTo>
                  <a:lnTo>
                    <a:pt x="86029" y="10528"/>
                  </a:lnTo>
                  <a:lnTo>
                    <a:pt x="86360" y="10490"/>
                  </a:lnTo>
                  <a:lnTo>
                    <a:pt x="86626" y="10426"/>
                  </a:lnTo>
                  <a:lnTo>
                    <a:pt x="86842" y="10071"/>
                  </a:lnTo>
                  <a:lnTo>
                    <a:pt x="86893" y="9842"/>
                  </a:lnTo>
                  <a:lnTo>
                    <a:pt x="86652" y="10071"/>
                  </a:lnTo>
                  <a:lnTo>
                    <a:pt x="86372" y="10414"/>
                  </a:lnTo>
                  <a:lnTo>
                    <a:pt x="85051" y="10299"/>
                  </a:lnTo>
                  <a:lnTo>
                    <a:pt x="84505" y="9728"/>
                  </a:lnTo>
                  <a:lnTo>
                    <a:pt x="84582" y="8788"/>
                  </a:lnTo>
                  <a:lnTo>
                    <a:pt x="84670" y="7861"/>
                  </a:lnTo>
                  <a:lnTo>
                    <a:pt x="85280" y="7480"/>
                  </a:lnTo>
                  <a:lnTo>
                    <a:pt x="85966" y="7543"/>
                  </a:lnTo>
                  <a:lnTo>
                    <a:pt x="86626" y="7594"/>
                  </a:lnTo>
                  <a:lnTo>
                    <a:pt x="86791" y="7962"/>
                  </a:lnTo>
                  <a:lnTo>
                    <a:pt x="86829" y="8280"/>
                  </a:lnTo>
                  <a:lnTo>
                    <a:pt x="86956" y="8280"/>
                  </a:lnTo>
                  <a:close/>
                </a:path>
                <a:path w="137160" h="14605">
                  <a:moveTo>
                    <a:pt x="91198" y="7937"/>
                  </a:moveTo>
                  <a:lnTo>
                    <a:pt x="90970" y="7912"/>
                  </a:lnTo>
                  <a:lnTo>
                    <a:pt x="90639" y="7886"/>
                  </a:lnTo>
                  <a:lnTo>
                    <a:pt x="90462" y="7861"/>
                  </a:lnTo>
                  <a:lnTo>
                    <a:pt x="90309" y="7848"/>
                  </a:lnTo>
                  <a:lnTo>
                    <a:pt x="90106" y="7823"/>
                  </a:lnTo>
                  <a:lnTo>
                    <a:pt x="90436" y="8001"/>
                  </a:lnTo>
                  <a:lnTo>
                    <a:pt x="90398" y="8534"/>
                  </a:lnTo>
                  <a:lnTo>
                    <a:pt x="90335" y="9194"/>
                  </a:lnTo>
                  <a:lnTo>
                    <a:pt x="90106" y="9182"/>
                  </a:lnTo>
                  <a:lnTo>
                    <a:pt x="88823" y="9067"/>
                  </a:lnTo>
                  <a:lnTo>
                    <a:pt x="88607" y="9042"/>
                  </a:lnTo>
                  <a:lnTo>
                    <a:pt x="88658" y="8382"/>
                  </a:lnTo>
                  <a:lnTo>
                    <a:pt x="88709" y="7912"/>
                  </a:lnTo>
                  <a:lnTo>
                    <a:pt x="89065" y="7848"/>
                  </a:lnTo>
                  <a:lnTo>
                    <a:pt x="88874" y="7721"/>
                  </a:lnTo>
                  <a:lnTo>
                    <a:pt x="88722" y="7721"/>
                  </a:lnTo>
                  <a:lnTo>
                    <a:pt x="88544" y="7696"/>
                  </a:lnTo>
                  <a:lnTo>
                    <a:pt x="88353" y="7683"/>
                  </a:lnTo>
                  <a:lnTo>
                    <a:pt x="88201" y="7658"/>
                  </a:lnTo>
                  <a:lnTo>
                    <a:pt x="87985" y="7632"/>
                  </a:lnTo>
                  <a:lnTo>
                    <a:pt x="88074" y="7772"/>
                  </a:lnTo>
                  <a:lnTo>
                    <a:pt x="88315" y="7810"/>
                  </a:lnTo>
                  <a:lnTo>
                    <a:pt x="88290" y="8356"/>
                  </a:lnTo>
                  <a:lnTo>
                    <a:pt x="88112" y="10439"/>
                  </a:lnTo>
                  <a:lnTo>
                    <a:pt x="87845" y="10502"/>
                  </a:lnTo>
                  <a:lnTo>
                    <a:pt x="87769" y="10629"/>
                  </a:lnTo>
                  <a:lnTo>
                    <a:pt x="87947" y="10642"/>
                  </a:lnTo>
                  <a:lnTo>
                    <a:pt x="88099" y="10642"/>
                  </a:lnTo>
                  <a:lnTo>
                    <a:pt x="88468" y="10668"/>
                  </a:lnTo>
                  <a:lnTo>
                    <a:pt x="88607" y="10693"/>
                  </a:lnTo>
                  <a:lnTo>
                    <a:pt x="88861" y="10718"/>
                  </a:lnTo>
                  <a:lnTo>
                    <a:pt x="88747" y="10579"/>
                  </a:lnTo>
                  <a:lnTo>
                    <a:pt x="88493" y="10541"/>
                  </a:lnTo>
                  <a:lnTo>
                    <a:pt x="88519" y="10007"/>
                  </a:lnTo>
                  <a:lnTo>
                    <a:pt x="88582" y="9372"/>
                  </a:lnTo>
                  <a:lnTo>
                    <a:pt x="88582" y="9232"/>
                  </a:lnTo>
                  <a:lnTo>
                    <a:pt x="88811" y="9245"/>
                  </a:lnTo>
                  <a:lnTo>
                    <a:pt x="90093" y="9359"/>
                  </a:lnTo>
                  <a:lnTo>
                    <a:pt x="90309" y="9372"/>
                  </a:lnTo>
                  <a:lnTo>
                    <a:pt x="90246" y="10147"/>
                  </a:lnTo>
                  <a:lnTo>
                    <a:pt x="90208" y="10617"/>
                  </a:lnTo>
                  <a:lnTo>
                    <a:pt x="89839" y="10693"/>
                  </a:lnTo>
                  <a:lnTo>
                    <a:pt x="90043" y="10820"/>
                  </a:lnTo>
                  <a:lnTo>
                    <a:pt x="90208" y="10820"/>
                  </a:lnTo>
                  <a:lnTo>
                    <a:pt x="90385" y="10833"/>
                  </a:lnTo>
                  <a:lnTo>
                    <a:pt x="90563" y="10858"/>
                  </a:lnTo>
                  <a:lnTo>
                    <a:pt x="90716" y="10871"/>
                  </a:lnTo>
                  <a:lnTo>
                    <a:pt x="90919" y="10896"/>
                  </a:lnTo>
                  <a:lnTo>
                    <a:pt x="90843" y="10769"/>
                  </a:lnTo>
                  <a:lnTo>
                    <a:pt x="90589" y="10718"/>
                  </a:lnTo>
                  <a:lnTo>
                    <a:pt x="90754" y="8572"/>
                  </a:lnTo>
                  <a:lnTo>
                    <a:pt x="90805" y="8102"/>
                  </a:lnTo>
                  <a:lnTo>
                    <a:pt x="91173" y="8026"/>
                  </a:lnTo>
                  <a:close/>
                </a:path>
                <a:path w="137160" h="14605">
                  <a:moveTo>
                    <a:pt x="93345" y="8191"/>
                  </a:moveTo>
                  <a:lnTo>
                    <a:pt x="93091" y="8089"/>
                  </a:lnTo>
                  <a:lnTo>
                    <a:pt x="92760" y="8064"/>
                  </a:lnTo>
                  <a:lnTo>
                    <a:pt x="92570" y="8039"/>
                  </a:lnTo>
                  <a:lnTo>
                    <a:pt x="92189" y="8001"/>
                  </a:lnTo>
                  <a:lnTo>
                    <a:pt x="92290" y="8128"/>
                  </a:lnTo>
                  <a:lnTo>
                    <a:pt x="92544" y="8178"/>
                  </a:lnTo>
                  <a:lnTo>
                    <a:pt x="92506" y="8724"/>
                  </a:lnTo>
                  <a:lnTo>
                    <a:pt x="92329" y="10795"/>
                  </a:lnTo>
                  <a:lnTo>
                    <a:pt x="92049" y="10871"/>
                  </a:lnTo>
                  <a:lnTo>
                    <a:pt x="91897" y="10896"/>
                  </a:lnTo>
                  <a:lnTo>
                    <a:pt x="92151" y="10998"/>
                  </a:lnTo>
                  <a:lnTo>
                    <a:pt x="92303" y="10998"/>
                  </a:lnTo>
                  <a:lnTo>
                    <a:pt x="92494" y="11010"/>
                  </a:lnTo>
                  <a:lnTo>
                    <a:pt x="92671" y="11036"/>
                  </a:lnTo>
                  <a:lnTo>
                    <a:pt x="93052" y="11074"/>
                  </a:lnTo>
                  <a:lnTo>
                    <a:pt x="92697" y="10896"/>
                  </a:lnTo>
                  <a:lnTo>
                    <a:pt x="92875" y="8763"/>
                  </a:lnTo>
                  <a:lnTo>
                    <a:pt x="92913" y="8280"/>
                  </a:lnTo>
                  <a:lnTo>
                    <a:pt x="93306" y="8204"/>
                  </a:lnTo>
                  <a:close/>
                </a:path>
                <a:path w="137160" h="14605">
                  <a:moveTo>
                    <a:pt x="96393" y="10706"/>
                  </a:moveTo>
                  <a:lnTo>
                    <a:pt x="96164" y="10922"/>
                  </a:lnTo>
                  <a:lnTo>
                    <a:pt x="96037" y="11074"/>
                  </a:lnTo>
                  <a:lnTo>
                    <a:pt x="95872" y="11150"/>
                  </a:lnTo>
                  <a:lnTo>
                    <a:pt x="95389" y="11125"/>
                  </a:lnTo>
                  <a:lnTo>
                    <a:pt x="95034" y="11099"/>
                  </a:lnTo>
                  <a:lnTo>
                    <a:pt x="94907" y="10985"/>
                  </a:lnTo>
                  <a:lnTo>
                    <a:pt x="94830" y="10782"/>
                  </a:lnTo>
                  <a:lnTo>
                    <a:pt x="94996" y="8940"/>
                  </a:lnTo>
                  <a:lnTo>
                    <a:pt x="95034" y="8458"/>
                  </a:lnTo>
                  <a:lnTo>
                    <a:pt x="95427" y="8394"/>
                  </a:lnTo>
                  <a:lnTo>
                    <a:pt x="95199" y="8267"/>
                  </a:lnTo>
                  <a:lnTo>
                    <a:pt x="94551" y="8216"/>
                  </a:lnTo>
                  <a:lnTo>
                    <a:pt x="94297" y="8178"/>
                  </a:lnTo>
                  <a:lnTo>
                    <a:pt x="94386" y="8305"/>
                  </a:lnTo>
                  <a:lnTo>
                    <a:pt x="94665" y="8356"/>
                  </a:lnTo>
                  <a:lnTo>
                    <a:pt x="94627" y="8902"/>
                  </a:lnTo>
                  <a:lnTo>
                    <a:pt x="94449" y="10985"/>
                  </a:lnTo>
                  <a:lnTo>
                    <a:pt x="94030" y="11049"/>
                  </a:lnTo>
                  <a:lnTo>
                    <a:pt x="94284" y="11176"/>
                  </a:lnTo>
                  <a:lnTo>
                    <a:pt x="94615" y="11201"/>
                  </a:lnTo>
                  <a:lnTo>
                    <a:pt x="95910" y="11315"/>
                  </a:lnTo>
                  <a:lnTo>
                    <a:pt x="96151" y="11353"/>
                  </a:lnTo>
                  <a:lnTo>
                    <a:pt x="96393" y="10744"/>
                  </a:lnTo>
                  <a:close/>
                </a:path>
                <a:path w="137160" h="14605">
                  <a:moveTo>
                    <a:pt x="99593" y="8788"/>
                  </a:moveTo>
                  <a:lnTo>
                    <a:pt x="99352" y="8686"/>
                  </a:lnTo>
                  <a:lnTo>
                    <a:pt x="98209" y="8521"/>
                  </a:lnTo>
                  <a:lnTo>
                    <a:pt x="97459" y="8496"/>
                  </a:lnTo>
                  <a:lnTo>
                    <a:pt x="97612" y="8648"/>
                  </a:lnTo>
                  <a:lnTo>
                    <a:pt x="97663" y="9588"/>
                  </a:lnTo>
                  <a:lnTo>
                    <a:pt x="97574" y="10718"/>
                  </a:lnTo>
                  <a:lnTo>
                    <a:pt x="97510" y="11315"/>
                  </a:lnTo>
                  <a:lnTo>
                    <a:pt x="97142" y="11328"/>
                  </a:lnTo>
                  <a:lnTo>
                    <a:pt x="97866" y="11493"/>
                  </a:lnTo>
                  <a:lnTo>
                    <a:pt x="98145" y="11557"/>
                  </a:lnTo>
                  <a:lnTo>
                    <a:pt x="98780" y="11607"/>
                  </a:lnTo>
                  <a:lnTo>
                    <a:pt x="99148" y="11582"/>
                  </a:lnTo>
                  <a:lnTo>
                    <a:pt x="99301" y="11506"/>
                  </a:lnTo>
                  <a:lnTo>
                    <a:pt x="98247" y="11417"/>
                  </a:lnTo>
                  <a:lnTo>
                    <a:pt x="98082" y="11366"/>
                  </a:lnTo>
                  <a:lnTo>
                    <a:pt x="97980" y="11214"/>
                  </a:lnTo>
                  <a:lnTo>
                    <a:pt x="98107" y="8813"/>
                  </a:lnTo>
                  <a:lnTo>
                    <a:pt x="98348" y="8686"/>
                  </a:lnTo>
                  <a:lnTo>
                    <a:pt x="99593" y="8788"/>
                  </a:lnTo>
                  <a:close/>
                </a:path>
                <a:path w="137160" h="14605">
                  <a:moveTo>
                    <a:pt x="99796" y="8890"/>
                  </a:moveTo>
                  <a:lnTo>
                    <a:pt x="99593" y="8788"/>
                  </a:lnTo>
                  <a:lnTo>
                    <a:pt x="99796" y="8890"/>
                  </a:lnTo>
                  <a:close/>
                </a:path>
                <a:path w="137160" h="14605">
                  <a:moveTo>
                    <a:pt x="100406" y="9588"/>
                  </a:moveTo>
                  <a:lnTo>
                    <a:pt x="100152" y="9055"/>
                  </a:lnTo>
                  <a:lnTo>
                    <a:pt x="99796" y="8890"/>
                  </a:lnTo>
                  <a:lnTo>
                    <a:pt x="99860" y="10718"/>
                  </a:lnTo>
                  <a:lnTo>
                    <a:pt x="99733" y="11099"/>
                  </a:lnTo>
                  <a:lnTo>
                    <a:pt x="99441" y="11442"/>
                  </a:lnTo>
                  <a:lnTo>
                    <a:pt x="99987" y="11214"/>
                  </a:lnTo>
                  <a:lnTo>
                    <a:pt x="100279" y="10795"/>
                  </a:lnTo>
                  <a:lnTo>
                    <a:pt x="100406" y="9588"/>
                  </a:lnTo>
                  <a:close/>
                </a:path>
                <a:path w="137160" h="14605">
                  <a:moveTo>
                    <a:pt x="104076" y="12001"/>
                  </a:moveTo>
                  <a:lnTo>
                    <a:pt x="103936" y="11976"/>
                  </a:lnTo>
                  <a:lnTo>
                    <a:pt x="103809" y="11899"/>
                  </a:lnTo>
                  <a:lnTo>
                    <a:pt x="103466" y="11557"/>
                  </a:lnTo>
                  <a:lnTo>
                    <a:pt x="102933" y="10515"/>
                  </a:lnTo>
                  <a:lnTo>
                    <a:pt x="103085" y="10426"/>
                  </a:lnTo>
                  <a:lnTo>
                    <a:pt x="103212" y="10375"/>
                  </a:lnTo>
                  <a:lnTo>
                    <a:pt x="103492" y="10210"/>
                  </a:lnTo>
                  <a:lnTo>
                    <a:pt x="103466" y="9232"/>
                  </a:lnTo>
                  <a:lnTo>
                    <a:pt x="103124" y="9017"/>
                  </a:lnTo>
                  <a:lnTo>
                    <a:pt x="103060" y="10185"/>
                  </a:lnTo>
                  <a:lnTo>
                    <a:pt x="102743" y="10414"/>
                  </a:lnTo>
                  <a:lnTo>
                    <a:pt x="102349" y="10401"/>
                  </a:lnTo>
                  <a:lnTo>
                    <a:pt x="102120" y="10375"/>
                  </a:lnTo>
                  <a:lnTo>
                    <a:pt x="102222" y="9017"/>
                  </a:lnTo>
                  <a:lnTo>
                    <a:pt x="102997" y="9093"/>
                  </a:lnTo>
                  <a:lnTo>
                    <a:pt x="103060" y="10185"/>
                  </a:lnTo>
                  <a:lnTo>
                    <a:pt x="103060" y="8978"/>
                  </a:lnTo>
                  <a:lnTo>
                    <a:pt x="102793" y="8928"/>
                  </a:lnTo>
                  <a:lnTo>
                    <a:pt x="102082" y="8864"/>
                  </a:lnTo>
                  <a:lnTo>
                    <a:pt x="101523" y="8851"/>
                  </a:lnTo>
                  <a:lnTo>
                    <a:pt x="101561" y="8978"/>
                  </a:lnTo>
                  <a:lnTo>
                    <a:pt x="101765" y="9017"/>
                  </a:lnTo>
                  <a:lnTo>
                    <a:pt x="101727" y="10248"/>
                  </a:lnTo>
                  <a:lnTo>
                    <a:pt x="101600" y="11671"/>
                  </a:lnTo>
                  <a:lnTo>
                    <a:pt x="101219" y="11684"/>
                  </a:lnTo>
                  <a:lnTo>
                    <a:pt x="102349" y="11887"/>
                  </a:lnTo>
                  <a:lnTo>
                    <a:pt x="101981" y="11709"/>
                  </a:lnTo>
                  <a:lnTo>
                    <a:pt x="102095" y="10515"/>
                  </a:lnTo>
                  <a:lnTo>
                    <a:pt x="102476" y="10553"/>
                  </a:lnTo>
                  <a:lnTo>
                    <a:pt x="103187" y="11785"/>
                  </a:lnTo>
                  <a:lnTo>
                    <a:pt x="103276" y="11912"/>
                  </a:lnTo>
                  <a:lnTo>
                    <a:pt x="103466" y="12026"/>
                  </a:lnTo>
                  <a:lnTo>
                    <a:pt x="104051" y="12065"/>
                  </a:lnTo>
                  <a:close/>
                </a:path>
                <a:path w="137160" h="14605">
                  <a:moveTo>
                    <a:pt x="107137" y="11696"/>
                  </a:moveTo>
                  <a:lnTo>
                    <a:pt x="106883" y="11874"/>
                  </a:lnTo>
                  <a:lnTo>
                    <a:pt x="106756" y="12014"/>
                  </a:lnTo>
                  <a:lnTo>
                    <a:pt x="106565" y="12090"/>
                  </a:lnTo>
                  <a:lnTo>
                    <a:pt x="106438" y="12103"/>
                  </a:lnTo>
                  <a:lnTo>
                    <a:pt x="106095" y="12077"/>
                  </a:lnTo>
                  <a:lnTo>
                    <a:pt x="105689" y="12039"/>
                  </a:lnTo>
                  <a:lnTo>
                    <a:pt x="105549" y="11925"/>
                  </a:lnTo>
                  <a:lnTo>
                    <a:pt x="105486" y="11684"/>
                  </a:lnTo>
                  <a:lnTo>
                    <a:pt x="105511" y="11455"/>
                  </a:lnTo>
                  <a:lnTo>
                    <a:pt x="105575" y="10706"/>
                  </a:lnTo>
                  <a:lnTo>
                    <a:pt x="106476" y="11150"/>
                  </a:lnTo>
                  <a:lnTo>
                    <a:pt x="106603" y="11049"/>
                  </a:lnTo>
                  <a:lnTo>
                    <a:pt x="106603" y="10883"/>
                  </a:lnTo>
                  <a:lnTo>
                    <a:pt x="106629" y="10553"/>
                  </a:lnTo>
                  <a:lnTo>
                    <a:pt x="106667" y="10375"/>
                  </a:lnTo>
                  <a:lnTo>
                    <a:pt x="106654" y="10236"/>
                  </a:lnTo>
                  <a:lnTo>
                    <a:pt x="106502" y="10439"/>
                  </a:lnTo>
                  <a:lnTo>
                    <a:pt x="106438" y="10566"/>
                  </a:lnTo>
                  <a:lnTo>
                    <a:pt x="106184" y="10591"/>
                  </a:lnTo>
                  <a:lnTo>
                    <a:pt x="105994" y="10579"/>
                  </a:lnTo>
                  <a:lnTo>
                    <a:pt x="105587" y="10541"/>
                  </a:lnTo>
                  <a:lnTo>
                    <a:pt x="105689" y="9347"/>
                  </a:lnTo>
                  <a:lnTo>
                    <a:pt x="106146" y="9385"/>
                  </a:lnTo>
                  <a:lnTo>
                    <a:pt x="106489" y="9410"/>
                  </a:lnTo>
                  <a:lnTo>
                    <a:pt x="106819" y="9525"/>
                  </a:lnTo>
                  <a:lnTo>
                    <a:pt x="106845" y="9677"/>
                  </a:lnTo>
                  <a:lnTo>
                    <a:pt x="106895" y="9906"/>
                  </a:lnTo>
                  <a:lnTo>
                    <a:pt x="106997" y="9372"/>
                  </a:lnTo>
                  <a:lnTo>
                    <a:pt x="105537" y="9182"/>
                  </a:lnTo>
                  <a:lnTo>
                    <a:pt x="105194" y="9156"/>
                  </a:lnTo>
                  <a:lnTo>
                    <a:pt x="105003" y="9118"/>
                  </a:lnTo>
                  <a:lnTo>
                    <a:pt x="105321" y="9309"/>
                  </a:lnTo>
                  <a:lnTo>
                    <a:pt x="105283" y="9842"/>
                  </a:lnTo>
                  <a:lnTo>
                    <a:pt x="105105" y="11925"/>
                  </a:lnTo>
                  <a:lnTo>
                    <a:pt x="104660" y="11988"/>
                  </a:lnTo>
                  <a:lnTo>
                    <a:pt x="104927" y="12115"/>
                  </a:lnTo>
                  <a:lnTo>
                    <a:pt x="105270" y="12141"/>
                  </a:lnTo>
                  <a:lnTo>
                    <a:pt x="106883" y="12293"/>
                  </a:lnTo>
                  <a:lnTo>
                    <a:pt x="107086" y="11849"/>
                  </a:lnTo>
                  <a:lnTo>
                    <a:pt x="107137" y="11696"/>
                  </a:lnTo>
                  <a:close/>
                </a:path>
                <a:path w="137160" h="14605">
                  <a:moveTo>
                    <a:pt x="111379" y="9702"/>
                  </a:moveTo>
                  <a:lnTo>
                    <a:pt x="111074" y="9664"/>
                  </a:lnTo>
                  <a:lnTo>
                    <a:pt x="110883" y="9639"/>
                  </a:lnTo>
                  <a:lnTo>
                    <a:pt x="110566" y="9613"/>
                  </a:lnTo>
                  <a:lnTo>
                    <a:pt x="110363" y="9588"/>
                  </a:lnTo>
                  <a:lnTo>
                    <a:pt x="110591" y="9753"/>
                  </a:lnTo>
                  <a:lnTo>
                    <a:pt x="110756" y="9969"/>
                  </a:lnTo>
                  <a:lnTo>
                    <a:pt x="110705" y="10553"/>
                  </a:lnTo>
                  <a:lnTo>
                    <a:pt x="110693" y="10756"/>
                  </a:lnTo>
                  <a:lnTo>
                    <a:pt x="110604" y="11722"/>
                  </a:lnTo>
                  <a:lnTo>
                    <a:pt x="110591" y="11887"/>
                  </a:lnTo>
                  <a:lnTo>
                    <a:pt x="110375" y="11671"/>
                  </a:lnTo>
                  <a:lnTo>
                    <a:pt x="110172" y="11404"/>
                  </a:lnTo>
                  <a:lnTo>
                    <a:pt x="109512" y="10502"/>
                  </a:lnTo>
                  <a:lnTo>
                    <a:pt x="109372" y="10325"/>
                  </a:lnTo>
                  <a:lnTo>
                    <a:pt x="108902" y="9690"/>
                  </a:lnTo>
                  <a:lnTo>
                    <a:pt x="108826" y="9448"/>
                  </a:lnTo>
                  <a:lnTo>
                    <a:pt x="108699" y="9448"/>
                  </a:lnTo>
                  <a:lnTo>
                    <a:pt x="108534" y="9436"/>
                  </a:lnTo>
                  <a:lnTo>
                    <a:pt x="108292" y="9423"/>
                  </a:lnTo>
                  <a:lnTo>
                    <a:pt x="108115" y="9385"/>
                  </a:lnTo>
                  <a:lnTo>
                    <a:pt x="108280" y="9537"/>
                  </a:lnTo>
                  <a:lnTo>
                    <a:pt x="108432" y="9652"/>
                  </a:lnTo>
                  <a:lnTo>
                    <a:pt x="108521" y="9855"/>
                  </a:lnTo>
                  <a:lnTo>
                    <a:pt x="108394" y="11277"/>
                  </a:lnTo>
                  <a:lnTo>
                    <a:pt x="108381" y="11493"/>
                  </a:lnTo>
                  <a:lnTo>
                    <a:pt x="108331" y="12039"/>
                  </a:lnTo>
                  <a:lnTo>
                    <a:pt x="108229" y="12242"/>
                  </a:lnTo>
                  <a:lnTo>
                    <a:pt x="107924" y="12268"/>
                  </a:lnTo>
                  <a:lnTo>
                    <a:pt x="108204" y="12382"/>
                  </a:lnTo>
                  <a:lnTo>
                    <a:pt x="108394" y="12407"/>
                  </a:lnTo>
                  <a:lnTo>
                    <a:pt x="108712" y="12433"/>
                  </a:lnTo>
                  <a:lnTo>
                    <a:pt x="108915" y="12471"/>
                  </a:lnTo>
                  <a:lnTo>
                    <a:pt x="108800" y="12331"/>
                  </a:lnTo>
                  <a:lnTo>
                    <a:pt x="108597" y="12280"/>
                  </a:lnTo>
                  <a:lnTo>
                    <a:pt x="108521" y="12077"/>
                  </a:lnTo>
                  <a:lnTo>
                    <a:pt x="108559" y="11493"/>
                  </a:lnTo>
                  <a:lnTo>
                    <a:pt x="108585" y="11290"/>
                  </a:lnTo>
                  <a:lnTo>
                    <a:pt x="108661" y="10312"/>
                  </a:lnTo>
                  <a:lnTo>
                    <a:pt x="108686" y="10071"/>
                  </a:lnTo>
                  <a:lnTo>
                    <a:pt x="108813" y="10134"/>
                  </a:lnTo>
                  <a:lnTo>
                    <a:pt x="109080" y="10528"/>
                  </a:lnTo>
                  <a:lnTo>
                    <a:pt x="110121" y="11950"/>
                  </a:lnTo>
                  <a:lnTo>
                    <a:pt x="110477" y="12420"/>
                  </a:lnTo>
                  <a:lnTo>
                    <a:pt x="110642" y="12674"/>
                  </a:lnTo>
                  <a:lnTo>
                    <a:pt x="110718" y="12509"/>
                  </a:lnTo>
                  <a:lnTo>
                    <a:pt x="110782" y="11849"/>
                  </a:lnTo>
                  <a:lnTo>
                    <a:pt x="110871" y="10782"/>
                  </a:lnTo>
                  <a:lnTo>
                    <a:pt x="110896" y="10566"/>
                  </a:lnTo>
                  <a:lnTo>
                    <a:pt x="110934" y="10020"/>
                  </a:lnTo>
                  <a:lnTo>
                    <a:pt x="111023" y="9855"/>
                  </a:lnTo>
                  <a:lnTo>
                    <a:pt x="111290" y="9791"/>
                  </a:lnTo>
                  <a:close/>
                </a:path>
                <a:path w="137160" h="14605">
                  <a:moveTo>
                    <a:pt x="113118" y="10718"/>
                  </a:moveTo>
                  <a:lnTo>
                    <a:pt x="113042" y="10287"/>
                  </a:lnTo>
                  <a:lnTo>
                    <a:pt x="112979" y="10718"/>
                  </a:lnTo>
                  <a:lnTo>
                    <a:pt x="112433" y="10655"/>
                  </a:lnTo>
                  <a:lnTo>
                    <a:pt x="112458" y="10287"/>
                  </a:lnTo>
                  <a:lnTo>
                    <a:pt x="112915" y="10337"/>
                  </a:lnTo>
                  <a:lnTo>
                    <a:pt x="112979" y="10718"/>
                  </a:lnTo>
                  <a:lnTo>
                    <a:pt x="112979" y="10248"/>
                  </a:lnTo>
                  <a:lnTo>
                    <a:pt x="112344" y="10172"/>
                  </a:lnTo>
                  <a:lnTo>
                    <a:pt x="112255" y="11214"/>
                  </a:lnTo>
                  <a:lnTo>
                    <a:pt x="112382" y="11226"/>
                  </a:lnTo>
                  <a:lnTo>
                    <a:pt x="112420" y="10744"/>
                  </a:lnTo>
                  <a:lnTo>
                    <a:pt x="112649" y="10769"/>
                  </a:lnTo>
                  <a:lnTo>
                    <a:pt x="112903" y="11277"/>
                  </a:lnTo>
                  <a:lnTo>
                    <a:pt x="113055" y="11290"/>
                  </a:lnTo>
                  <a:lnTo>
                    <a:pt x="112788" y="10782"/>
                  </a:lnTo>
                  <a:lnTo>
                    <a:pt x="112979" y="10795"/>
                  </a:lnTo>
                  <a:lnTo>
                    <a:pt x="113118" y="10718"/>
                  </a:lnTo>
                  <a:close/>
                </a:path>
                <a:path w="137160" h="14605">
                  <a:moveTo>
                    <a:pt x="113525" y="11328"/>
                  </a:moveTo>
                  <a:lnTo>
                    <a:pt x="113474" y="10134"/>
                  </a:lnTo>
                  <a:lnTo>
                    <a:pt x="113461" y="10782"/>
                  </a:lnTo>
                  <a:lnTo>
                    <a:pt x="113334" y="11328"/>
                  </a:lnTo>
                  <a:lnTo>
                    <a:pt x="113030" y="11595"/>
                  </a:lnTo>
                  <a:lnTo>
                    <a:pt x="112115" y="11518"/>
                  </a:lnTo>
                  <a:lnTo>
                    <a:pt x="111861" y="11214"/>
                  </a:lnTo>
                  <a:lnTo>
                    <a:pt x="111937" y="10134"/>
                  </a:lnTo>
                  <a:lnTo>
                    <a:pt x="112255" y="9867"/>
                  </a:lnTo>
                  <a:lnTo>
                    <a:pt x="113169" y="9944"/>
                  </a:lnTo>
                  <a:lnTo>
                    <a:pt x="113347" y="10172"/>
                  </a:lnTo>
                  <a:lnTo>
                    <a:pt x="113461" y="10782"/>
                  </a:lnTo>
                  <a:lnTo>
                    <a:pt x="113461" y="10121"/>
                  </a:lnTo>
                  <a:lnTo>
                    <a:pt x="113258" y="9867"/>
                  </a:lnTo>
                  <a:lnTo>
                    <a:pt x="112204" y="9753"/>
                  </a:lnTo>
                  <a:lnTo>
                    <a:pt x="111747" y="10134"/>
                  </a:lnTo>
                  <a:lnTo>
                    <a:pt x="111696" y="11214"/>
                  </a:lnTo>
                  <a:lnTo>
                    <a:pt x="112039" y="11620"/>
                  </a:lnTo>
                  <a:lnTo>
                    <a:pt x="113080" y="11709"/>
                  </a:lnTo>
                  <a:lnTo>
                    <a:pt x="113207" y="11595"/>
                  </a:lnTo>
                  <a:lnTo>
                    <a:pt x="113525" y="11328"/>
                  </a:lnTo>
                  <a:close/>
                </a:path>
                <a:path w="137160" h="14605">
                  <a:moveTo>
                    <a:pt x="136321" y="13627"/>
                  </a:moveTo>
                  <a:lnTo>
                    <a:pt x="136245" y="13182"/>
                  </a:lnTo>
                  <a:lnTo>
                    <a:pt x="136182" y="13627"/>
                  </a:lnTo>
                  <a:lnTo>
                    <a:pt x="135826" y="13563"/>
                  </a:lnTo>
                  <a:lnTo>
                    <a:pt x="135623" y="13550"/>
                  </a:lnTo>
                  <a:lnTo>
                    <a:pt x="135661" y="13182"/>
                  </a:lnTo>
                  <a:lnTo>
                    <a:pt x="136093" y="13208"/>
                  </a:lnTo>
                  <a:lnTo>
                    <a:pt x="136182" y="13627"/>
                  </a:lnTo>
                  <a:lnTo>
                    <a:pt x="136182" y="13144"/>
                  </a:lnTo>
                  <a:lnTo>
                    <a:pt x="135547" y="13068"/>
                  </a:lnTo>
                  <a:lnTo>
                    <a:pt x="135445" y="14122"/>
                  </a:lnTo>
                  <a:lnTo>
                    <a:pt x="135572" y="14122"/>
                  </a:lnTo>
                  <a:lnTo>
                    <a:pt x="135623" y="13639"/>
                  </a:lnTo>
                  <a:lnTo>
                    <a:pt x="135851" y="13665"/>
                  </a:lnTo>
                  <a:lnTo>
                    <a:pt x="136105" y="14173"/>
                  </a:lnTo>
                  <a:lnTo>
                    <a:pt x="136258" y="14185"/>
                  </a:lnTo>
                  <a:lnTo>
                    <a:pt x="135991" y="13677"/>
                  </a:lnTo>
                  <a:lnTo>
                    <a:pt x="136182" y="13690"/>
                  </a:lnTo>
                  <a:lnTo>
                    <a:pt x="136321" y="13627"/>
                  </a:lnTo>
                  <a:close/>
                </a:path>
                <a:path w="137160" h="14605">
                  <a:moveTo>
                    <a:pt x="136728" y="14224"/>
                  </a:moveTo>
                  <a:lnTo>
                    <a:pt x="136677" y="13030"/>
                  </a:lnTo>
                  <a:lnTo>
                    <a:pt x="136639" y="14008"/>
                  </a:lnTo>
                  <a:lnTo>
                    <a:pt x="136537" y="14224"/>
                  </a:lnTo>
                  <a:lnTo>
                    <a:pt x="136220" y="14490"/>
                  </a:lnTo>
                  <a:lnTo>
                    <a:pt x="135318" y="14401"/>
                  </a:lnTo>
                  <a:lnTo>
                    <a:pt x="135077" y="14122"/>
                  </a:lnTo>
                  <a:lnTo>
                    <a:pt x="135153" y="13030"/>
                  </a:lnTo>
                  <a:lnTo>
                    <a:pt x="135458" y="12763"/>
                  </a:lnTo>
                  <a:lnTo>
                    <a:pt x="136372" y="12839"/>
                  </a:lnTo>
                  <a:lnTo>
                    <a:pt x="136525" y="13030"/>
                  </a:lnTo>
                  <a:lnTo>
                    <a:pt x="136639" y="14008"/>
                  </a:lnTo>
                  <a:lnTo>
                    <a:pt x="136639" y="12992"/>
                  </a:lnTo>
                  <a:lnTo>
                    <a:pt x="136474" y="12763"/>
                  </a:lnTo>
                  <a:lnTo>
                    <a:pt x="135407" y="12649"/>
                  </a:lnTo>
                  <a:lnTo>
                    <a:pt x="134950" y="13030"/>
                  </a:lnTo>
                  <a:lnTo>
                    <a:pt x="134912" y="14122"/>
                  </a:lnTo>
                  <a:lnTo>
                    <a:pt x="135242" y="14516"/>
                  </a:lnTo>
                  <a:lnTo>
                    <a:pt x="136283" y="14605"/>
                  </a:lnTo>
                  <a:lnTo>
                    <a:pt x="136410" y="14490"/>
                  </a:lnTo>
                  <a:lnTo>
                    <a:pt x="136728" y="14224"/>
                  </a:lnTo>
                  <a:close/>
                </a:path>
              </a:pathLst>
            </a:custGeom>
            <a:solidFill>
              <a:srgbClr val="000000"/>
            </a:solidFill>
          </p:spPr>
          <p:txBody>
            <a:bodyPr wrap="square" lIns="0" tIns="0" rIns="0" bIns="0" rtlCol="0"/>
            <a:lstStyle/>
            <a:p>
              <a:endParaRPr sz="1227"/>
            </a:p>
          </p:txBody>
        </p:sp>
      </p:grpSp>
      <p:sp>
        <p:nvSpPr>
          <p:cNvPr id="256" name="object 256"/>
          <p:cNvSpPr txBox="1"/>
          <p:nvPr/>
        </p:nvSpPr>
        <p:spPr>
          <a:xfrm rot="300000">
            <a:off x="5138427" y="505510"/>
            <a:ext cx="351387" cy="25648"/>
          </a:xfrm>
          <a:prstGeom prst="rect">
            <a:avLst/>
          </a:prstGeom>
        </p:spPr>
        <p:txBody>
          <a:bodyPr vert="horz" wrap="square" lIns="0" tIns="0" rIns="0" bIns="0" rtlCol="0">
            <a:spAutoFit/>
          </a:bodyPr>
          <a:lstStyle/>
          <a:p>
            <a:pPr>
              <a:lnSpc>
                <a:spcPts val="167"/>
              </a:lnSpc>
            </a:pPr>
            <a:r>
              <a:rPr sz="170" b="1" dirty="0">
                <a:solidFill>
                  <a:srgbClr val="FFFFFF"/>
                </a:solidFill>
                <a:latin typeface="Arial"/>
                <a:cs typeface="Arial"/>
              </a:rPr>
              <a:t>Tips</a:t>
            </a:r>
            <a:r>
              <a:rPr sz="170" b="1" spc="-3" dirty="0">
                <a:solidFill>
                  <a:srgbClr val="FFFFFF"/>
                </a:solidFill>
                <a:latin typeface="Arial"/>
                <a:cs typeface="Arial"/>
              </a:rPr>
              <a:t> </a:t>
            </a:r>
            <a:r>
              <a:rPr sz="170" b="1" dirty="0">
                <a:solidFill>
                  <a:srgbClr val="FFFFFF"/>
                </a:solidFill>
                <a:latin typeface="Arial"/>
                <a:cs typeface="Arial"/>
              </a:rPr>
              <a:t>for</a:t>
            </a:r>
            <a:r>
              <a:rPr sz="170" b="1" spc="7" dirty="0">
                <a:solidFill>
                  <a:srgbClr val="FFFFFF"/>
                </a:solidFill>
                <a:latin typeface="Arial"/>
                <a:cs typeface="Arial"/>
              </a:rPr>
              <a:t> </a:t>
            </a:r>
            <a:r>
              <a:rPr sz="170" b="1" spc="-7" dirty="0">
                <a:solidFill>
                  <a:srgbClr val="FFFFFF"/>
                </a:solidFill>
                <a:latin typeface="Arial"/>
                <a:cs typeface="Arial"/>
              </a:rPr>
              <a:t>Talking</a:t>
            </a:r>
            <a:r>
              <a:rPr sz="170" b="1" spc="3" dirty="0">
                <a:solidFill>
                  <a:srgbClr val="FFFFFF"/>
                </a:solidFill>
                <a:latin typeface="Arial"/>
                <a:cs typeface="Arial"/>
              </a:rPr>
              <a:t> </a:t>
            </a:r>
            <a:r>
              <a:rPr sz="170" b="1" dirty="0">
                <a:solidFill>
                  <a:srgbClr val="FFFFFF"/>
                </a:solidFill>
                <a:latin typeface="Arial"/>
                <a:cs typeface="Arial"/>
              </a:rPr>
              <a:t>with</a:t>
            </a:r>
            <a:r>
              <a:rPr sz="170" b="1" spc="3" dirty="0">
                <a:solidFill>
                  <a:srgbClr val="FFFFFF"/>
                </a:solidFill>
                <a:latin typeface="Arial"/>
                <a:cs typeface="Arial"/>
              </a:rPr>
              <a:t> </a:t>
            </a:r>
            <a:r>
              <a:rPr sz="170" b="1" spc="-7" dirty="0">
                <a:solidFill>
                  <a:srgbClr val="FFFFFF"/>
                </a:solidFill>
                <a:latin typeface="Arial"/>
                <a:cs typeface="Arial"/>
              </a:rPr>
              <a:t>Your</a:t>
            </a:r>
            <a:r>
              <a:rPr sz="170" b="1" spc="7" dirty="0">
                <a:solidFill>
                  <a:srgbClr val="FFFFFF"/>
                </a:solidFill>
                <a:latin typeface="Arial"/>
                <a:cs typeface="Arial"/>
              </a:rPr>
              <a:t> </a:t>
            </a:r>
            <a:r>
              <a:rPr sz="170" b="1" spc="-7" dirty="0">
                <a:solidFill>
                  <a:srgbClr val="FFFFFF"/>
                </a:solidFill>
                <a:latin typeface="Arial"/>
                <a:cs typeface="Arial"/>
              </a:rPr>
              <a:t>Parents</a:t>
            </a:r>
            <a:endParaRPr sz="170">
              <a:latin typeface="Arial"/>
              <a:cs typeface="Arial"/>
            </a:endParaRPr>
          </a:p>
        </p:txBody>
      </p:sp>
      <p:sp>
        <p:nvSpPr>
          <p:cNvPr id="257" name="object 257"/>
          <p:cNvSpPr txBox="1"/>
          <p:nvPr/>
        </p:nvSpPr>
        <p:spPr>
          <a:xfrm rot="300000">
            <a:off x="5161044" y="528205"/>
            <a:ext cx="302144" cy="25648"/>
          </a:xfrm>
          <a:prstGeom prst="rect">
            <a:avLst/>
          </a:prstGeom>
        </p:spPr>
        <p:txBody>
          <a:bodyPr vert="horz" wrap="square" lIns="0" tIns="0" rIns="0" bIns="0" rtlCol="0">
            <a:spAutoFit/>
          </a:bodyPr>
          <a:lstStyle/>
          <a:p>
            <a:pPr>
              <a:lnSpc>
                <a:spcPts val="167"/>
              </a:lnSpc>
            </a:pPr>
            <a:r>
              <a:rPr sz="170" b="1" dirty="0">
                <a:solidFill>
                  <a:srgbClr val="FFFFFF"/>
                </a:solidFill>
                <a:latin typeface="Arial"/>
                <a:cs typeface="Arial"/>
              </a:rPr>
              <a:t>or</a:t>
            </a:r>
            <a:r>
              <a:rPr sz="170" b="1" spc="7" dirty="0">
                <a:solidFill>
                  <a:srgbClr val="FFFFFF"/>
                </a:solidFill>
                <a:latin typeface="Arial"/>
                <a:cs typeface="Arial"/>
              </a:rPr>
              <a:t> </a:t>
            </a:r>
            <a:r>
              <a:rPr sz="170" b="1" dirty="0">
                <a:solidFill>
                  <a:srgbClr val="FFFFFF"/>
                </a:solidFill>
                <a:latin typeface="Arial"/>
                <a:cs typeface="Arial"/>
              </a:rPr>
              <a:t>Guardians</a:t>
            </a:r>
            <a:r>
              <a:rPr sz="170" b="1" spc="7" dirty="0">
                <a:solidFill>
                  <a:srgbClr val="FFFFFF"/>
                </a:solidFill>
                <a:latin typeface="Arial"/>
                <a:cs typeface="Arial"/>
              </a:rPr>
              <a:t> </a:t>
            </a:r>
            <a:r>
              <a:rPr sz="170" b="1" spc="-7" dirty="0">
                <a:solidFill>
                  <a:srgbClr val="FFFFFF"/>
                </a:solidFill>
                <a:latin typeface="Arial"/>
                <a:cs typeface="Arial"/>
              </a:rPr>
              <a:t>about</a:t>
            </a:r>
            <a:r>
              <a:rPr sz="170" b="1" spc="7" dirty="0">
                <a:solidFill>
                  <a:srgbClr val="FFFFFF"/>
                </a:solidFill>
                <a:latin typeface="Arial"/>
                <a:cs typeface="Arial"/>
              </a:rPr>
              <a:t> </a:t>
            </a:r>
            <a:r>
              <a:rPr sz="170" b="1" spc="-7" dirty="0">
                <a:solidFill>
                  <a:srgbClr val="FFFFFF"/>
                </a:solidFill>
                <a:latin typeface="Arial"/>
                <a:cs typeface="Arial"/>
              </a:rPr>
              <a:t>Vaccines</a:t>
            </a:r>
            <a:endParaRPr sz="170">
              <a:latin typeface="Arial"/>
              <a:cs typeface="Arial"/>
            </a:endParaRPr>
          </a:p>
        </p:txBody>
      </p:sp>
      <p:sp>
        <p:nvSpPr>
          <p:cNvPr id="258" name="object 258"/>
          <p:cNvSpPr txBox="1"/>
          <p:nvPr/>
        </p:nvSpPr>
        <p:spPr>
          <a:xfrm rot="240000">
            <a:off x="5113019" y="554229"/>
            <a:ext cx="393704" cy="26085"/>
          </a:xfrm>
          <a:prstGeom prst="rect">
            <a:avLst/>
          </a:prstGeom>
        </p:spPr>
        <p:txBody>
          <a:bodyPr vert="horz" wrap="square" lIns="0" tIns="433" rIns="0" bIns="0" rtlCol="0">
            <a:spAutoFit/>
          </a:bodyPr>
          <a:lstStyle/>
          <a:p>
            <a:pPr>
              <a:lnSpc>
                <a:spcPts val="78"/>
              </a:lnSpc>
              <a:spcBef>
                <a:spcPts val="3"/>
              </a:spcBef>
            </a:pPr>
            <a:r>
              <a:rPr sz="102" baseline="27777" dirty="0">
                <a:solidFill>
                  <a:srgbClr val="FFFFFF"/>
                </a:solidFill>
                <a:latin typeface="Arial"/>
                <a:cs typeface="Arial"/>
              </a:rPr>
              <a:t>It</a:t>
            </a:r>
            <a:r>
              <a:rPr sz="102" spc="46" baseline="27777" dirty="0">
                <a:solidFill>
                  <a:srgbClr val="FFFFFF"/>
                </a:solidFill>
                <a:latin typeface="Arial"/>
                <a:cs typeface="Arial"/>
              </a:rPr>
              <a:t> </a:t>
            </a:r>
            <a:r>
              <a:rPr sz="102" baseline="27777" dirty="0">
                <a:solidFill>
                  <a:srgbClr val="FFFFFF"/>
                </a:solidFill>
                <a:latin typeface="Arial"/>
                <a:cs typeface="Arial"/>
              </a:rPr>
              <a:t>might</a:t>
            </a:r>
            <a:r>
              <a:rPr sz="102" spc="51" baseline="27777" dirty="0">
                <a:solidFill>
                  <a:srgbClr val="FFFFFF"/>
                </a:solidFill>
                <a:latin typeface="Arial"/>
                <a:cs typeface="Arial"/>
              </a:rPr>
              <a:t> </a:t>
            </a:r>
            <a:r>
              <a:rPr sz="102" baseline="27777" dirty="0">
                <a:solidFill>
                  <a:srgbClr val="FFFFFF"/>
                </a:solidFill>
                <a:latin typeface="Arial"/>
                <a:cs typeface="Arial"/>
              </a:rPr>
              <a:t>be</a:t>
            </a:r>
            <a:r>
              <a:rPr sz="102" spc="51" baseline="27777" dirty="0">
                <a:solidFill>
                  <a:srgbClr val="FFFFFF"/>
                </a:solidFill>
                <a:latin typeface="Arial"/>
                <a:cs typeface="Arial"/>
              </a:rPr>
              <a:t> </a:t>
            </a:r>
            <a:r>
              <a:rPr sz="102" baseline="27777" dirty="0">
                <a:solidFill>
                  <a:srgbClr val="FFFFFF"/>
                </a:solidFill>
                <a:latin typeface="Arial"/>
                <a:cs typeface="Arial"/>
              </a:rPr>
              <a:t>that</a:t>
            </a:r>
            <a:r>
              <a:rPr sz="102" spc="46" baseline="27777" dirty="0">
                <a:solidFill>
                  <a:srgbClr val="FFFFFF"/>
                </a:solidFill>
                <a:latin typeface="Arial"/>
                <a:cs typeface="Arial"/>
              </a:rPr>
              <a:t> </a:t>
            </a:r>
            <a:r>
              <a:rPr sz="102" baseline="27777" dirty="0">
                <a:solidFill>
                  <a:srgbClr val="FFFFFF"/>
                </a:solidFill>
                <a:latin typeface="Arial"/>
                <a:cs typeface="Arial"/>
              </a:rPr>
              <a:t>your</a:t>
            </a:r>
            <a:r>
              <a:rPr sz="102" spc="51" baseline="27777" dirty="0">
                <a:solidFill>
                  <a:srgbClr val="FFFFFF"/>
                </a:solidFill>
                <a:latin typeface="Arial"/>
                <a:cs typeface="Arial"/>
              </a:rPr>
              <a:t> </a:t>
            </a:r>
            <a:r>
              <a:rPr sz="102" baseline="27777" dirty="0">
                <a:solidFill>
                  <a:srgbClr val="FFFFFF"/>
                </a:solidFill>
                <a:latin typeface="Arial"/>
                <a:cs typeface="Arial"/>
              </a:rPr>
              <a:t>parents</a:t>
            </a:r>
            <a:r>
              <a:rPr sz="102" spc="46" baseline="27777" dirty="0">
                <a:solidFill>
                  <a:srgbClr val="FFFFFF"/>
                </a:solidFill>
                <a:latin typeface="Arial"/>
                <a:cs typeface="Arial"/>
              </a:rPr>
              <a:t> </a:t>
            </a:r>
            <a:r>
              <a:rPr sz="102" baseline="27777" dirty="0">
                <a:solidFill>
                  <a:srgbClr val="FFFFFF"/>
                </a:solidFill>
                <a:latin typeface="Arial"/>
                <a:cs typeface="Arial"/>
              </a:rPr>
              <a:t>or</a:t>
            </a:r>
            <a:r>
              <a:rPr sz="102" spc="51" baseline="27777" dirty="0">
                <a:solidFill>
                  <a:srgbClr val="FFFFFF"/>
                </a:solidFill>
                <a:latin typeface="Arial"/>
                <a:cs typeface="Arial"/>
              </a:rPr>
              <a:t> </a:t>
            </a:r>
            <a:r>
              <a:rPr sz="102" baseline="27777" dirty="0">
                <a:solidFill>
                  <a:srgbClr val="FFFFFF"/>
                </a:solidFill>
                <a:latin typeface="Arial"/>
                <a:cs typeface="Arial"/>
              </a:rPr>
              <a:t>guardians</a:t>
            </a:r>
            <a:r>
              <a:rPr sz="102" spc="51" baseline="27777" dirty="0">
                <a:solidFill>
                  <a:srgbClr val="FFFFFF"/>
                </a:solidFill>
                <a:latin typeface="Arial"/>
                <a:cs typeface="Arial"/>
              </a:rPr>
              <a:t> </a:t>
            </a:r>
            <a:r>
              <a:rPr sz="102" baseline="27777" dirty="0">
                <a:solidFill>
                  <a:srgbClr val="FFFFFF"/>
                </a:solidFill>
                <a:latin typeface="Arial"/>
                <a:cs typeface="Arial"/>
              </a:rPr>
              <a:t>unsure</a:t>
            </a:r>
            <a:r>
              <a:rPr sz="102" spc="46" baseline="27777" dirty="0">
                <a:solidFill>
                  <a:srgbClr val="FFFFFF"/>
                </a:solidFill>
                <a:latin typeface="Arial"/>
                <a:cs typeface="Arial"/>
              </a:rPr>
              <a:t> </a:t>
            </a:r>
            <a:r>
              <a:rPr sz="102" baseline="27777" dirty="0">
                <a:solidFill>
                  <a:srgbClr val="FFFFFF"/>
                </a:solidFill>
                <a:latin typeface="Arial"/>
                <a:cs typeface="Arial"/>
              </a:rPr>
              <a:t>about</a:t>
            </a:r>
            <a:r>
              <a:rPr sz="102" spc="51" baseline="27777" dirty="0">
                <a:solidFill>
                  <a:srgbClr val="FFFFFF"/>
                </a:solidFill>
                <a:latin typeface="Arial"/>
                <a:cs typeface="Arial"/>
              </a:rPr>
              <a:t> </a:t>
            </a:r>
            <a:r>
              <a:rPr sz="100" dirty="0">
                <a:solidFill>
                  <a:srgbClr val="FFFFFF"/>
                </a:solidFill>
                <a:latin typeface="Arial"/>
                <a:cs typeface="Arial"/>
              </a:rPr>
              <a:t>vaccines.</a:t>
            </a:r>
            <a:r>
              <a:rPr sz="100" spc="34" dirty="0">
                <a:solidFill>
                  <a:srgbClr val="FFFFFF"/>
                </a:solidFill>
                <a:latin typeface="Arial"/>
                <a:cs typeface="Arial"/>
              </a:rPr>
              <a:t> </a:t>
            </a:r>
            <a:r>
              <a:rPr sz="100" dirty="0">
                <a:solidFill>
                  <a:srgbClr val="FFFFFF"/>
                </a:solidFill>
                <a:latin typeface="Arial"/>
                <a:cs typeface="Arial"/>
              </a:rPr>
              <a:t>Perhaps</a:t>
            </a:r>
            <a:r>
              <a:rPr sz="100" spc="31" dirty="0">
                <a:solidFill>
                  <a:srgbClr val="FFFFFF"/>
                </a:solidFill>
                <a:latin typeface="Arial"/>
                <a:cs typeface="Arial"/>
              </a:rPr>
              <a:t> </a:t>
            </a:r>
            <a:r>
              <a:rPr sz="100" dirty="0">
                <a:solidFill>
                  <a:srgbClr val="FFFFFF"/>
                </a:solidFill>
                <a:latin typeface="Arial"/>
                <a:cs typeface="Arial"/>
              </a:rPr>
              <a:t>you</a:t>
            </a:r>
            <a:r>
              <a:rPr sz="100" spc="34" dirty="0">
                <a:solidFill>
                  <a:srgbClr val="FFFFFF"/>
                </a:solidFill>
                <a:latin typeface="Arial"/>
                <a:cs typeface="Arial"/>
              </a:rPr>
              <a:t> </a:t>
            </a:r>
            <a:r>
              <a:rPr sz="100" spc="-7" dirty="0">
                <a:solidFill>
                  <a:srgbClr val="FFFFFF"/>
                </a:solidFill>
                <a:latin typeface="Arial"/>
                <a:cs typeface="Arial"/>
              </a:rPr>
              <a:t>would</a:t>
            </a:r>
            <a:endParaRPr sz="100">
              <a:latin typeface="Arial"/>
              <a:cs typeface="Arial"/>
            </a:endParaRPr>
          </a:p>
        </p:txBody>
      </p:sp>
      <p:sp>
        <p:nvSpPr>
          <p:cNvPr id="259" name="object 259"/>
          <p:cNvSpPr txBox="1"/>
          <p:nvPr/>
        </p:nvSpPr>
        <p:spPr>
          <a:xfrm rot="240000">
            <a:off x="5130362" y="568266"/>
            <a:ext cx="356486" cy="26085"/>
          </a:xfrm>
          <a:prstGeom prst="rect">
            <a:avLst/>
          </a:prstGeom>
        </p:spPr>
        <p:txBody>
          <a:bodyPr vert="horz" wrap="square" lIns="0" tIns="433" rIns="0" bIns="0" rtlCol="0">
            <a:spAutoFit/>
          </a:bodyPr>
          <a:lstStyle/>
          <a:p>
            <a:pPr>
              <a:lnSpc>
                <a:spcPts val="78"/>
              </a:lnSpc>
              <a:spcBef>
                <a:spcPts val="3"/>
              </a:spcBef>
            </a:pPr>
            <a:r>
              <a:rPr sz="102" baseline="27777" dirty="0">
                <a:solidFill>
                  <a:srgbClr val="FFFFFF"/>
                </a:solidFill>
                <a:latin typeface="Arial"/>
                <a:cs typeface="Arial"/>
              </a:rPr>
              <a:t>like</a:t>
            </a:r>
            <a:r>
              <a:rPr sz="102" spc="25" baseline="27777" dirty="0">
                <a:solidFill>
                  <a:srgbClr val="FFFFFF"/>
                </a:solidFill>
                <a:latin typeface="Arial"/>
                <a:cs typeface="Arial"/>
              </a:rPr>
              <a:t> </a:t>
            </a:r>
            <a:r>
              <a:rPr sz="102" baseline="27777" dirty="0">
                <a:solidFill>
                  <a:srgbClr val="FFFFFF"/>
                </a:solidFill>
                <a:latin typeface="Arial"/>
                <a:cs typeface="Arial"/>
              </a:rPr>
              <a:t>to</a:t>
            </a:r>
            <a:r>
              <a:rPr sz="102" spc="30" baseline="27777" dirty="0">
                <a:solidFill>
                  <a:srgbClr val="FFFFFF"/>
                </a:solidFill>
                <a:latin typeface="Arial"/>
                <a:cs typeface="Arial"/>
              </a:rPr>
              <a:t> </a:t>
            </a:r>
            <a:r>
              <a:rPr sz="102" baseline="27777" dirty="0">
                <a:solidFill>
                  <a:srgbClr val="FFFFFF"/>
                </a:solidFill>
                <a:latin typeface="Arial"/>
                <a:cs typeface="Arial"/>
              </a:rPr>
              <a:t>be</a:t>
            </a:r>
            <a:r>
              <a:rPr sz="102" spc="30" baseline="27777" dirty="0">
                <a:solidFill>
                  <a:srgbClr val="FFFFFF"/>
                </a:solidFill>
                <a:latin typeface="Arial"/>
                <a:cs typeface="Arial"/>
              </a:rPr>
              <a:t> </a:t>
            </a:r>
            <a:r>
              <a:rPr sz="102" baseline="27777" dirty="0">
                <a:solidFill>
                  <a:srgbClr val="FFFFFF"/>
                </a:solidFill>
                <a:latin typeface="Arial"/>
                <a:cs typeface="Arial"/>
              </a:rPr>
              <a:t>able</a:t>
            </a:r>
            <a:r>
              <a:rPr sz="102" spc="25" baseline="27777" dirty="0">
                <a:solidFill>
                  <a:srgbClr val="FFFFFF"/>
                </a:solidFill>
                <a:latin typeface="Arial"/>
                <a:cs typeface="Arial"/>
              </a:rPr>
              <a:t> </a:t>
            </a:r>
            <a:r>
              <a:rPr sz="102" baseline="27777" dirty="0">
                <a:solidFill>
                  <a:srgbClr val="FFFFFF"/>
                </a:solidFill>
                <a:latin typeface="Arial"/>
                <a:cs typeface="Arial"/>
              </a:rPr>
              <a:t>to</a:t>
            </a:r>
            <a:r>
              <a:rPr sz="102" spc="30" baseline="27777" dirty="0">
                <a:solidFill>
                  <a:srgbClr val="FFFFFF"/>
                </a:solidFill>
                <a:latin typeface="Arial"/>
                <a:cs typeface="Arial"/>
              </a:rPr>
              <a:t> </a:t>
            </a:r>
            <a:r>
              <a:rPr sz="102" baseline="27777" dirty="0">
                <a:solidFill>
                  <a:srgbClr val="FFFFFF"/>
                </a:solidFill>
                <a:latin typeface="Arial"/>
                <a:cs typeface="Arial"/>
              </a:rPr>
              <a:t>talk</a:t>
            </a:r>
            <a:r>
              <a:rPr sz="102" spc="25" baseline="27777" dirty="0">
                <a:solidFill>
                  <a:srgbClr val="FFFFFF"/>
                </a:solidFill>
                <a:latin typeface="Arial"/>
                <a:cs typeface="Arial"/>
              </a:rPr>
              <a:t> </a:t>
            </a:r>
            <a:r>
              <a:rPr sz="102" baseline="27777" dirty="0">
                <a:solidFill>
                  <a:srgbClr val="FFFFFF"/>
                </a:solidFill>
                <a:latin typeface="Arial"/>
                <a:cs typeface="Arial"/>
              </a:rPr>
              <a:t>to</a:t>
            </a:r>
            <a:r>
              <a:rPr sz="102" spc="30" baseline="27777" dirty="0">
                <a:solidFill>
                  <a:srgbClr val="FFFFFF"/>
                </a:solidFill>
                <a:latin typeface="Arial"/>
                <a:cs typeface="Arial"/>
              </a:rPr>
              <a:t> </a:t>
            </a:r>
            <a:r>
              <a:rPr sz="102" baseline="27777" dirty="0">
                <a:solidFill>
                  <a:srgbClr val="FFFFFF"/>
                </a:solidFill>
                <a:latin typeface="Arial"/>
                <a:cs typeface="Arial"/>
              </a:rPr>
              <a:t>them</a:t>
            </a:r>
            <a:r>
              <a:rPr sz="102" spc="30" baseline="27777" dirty="0">
                <a:solidFill>
                  <a:srgbClr val="FFFFFF"/>
                </a:solidFill>
                <a:latin typeface="Arial"/>
                <a:cs typeface="Arial"/>
              </a:rPr>
              <a:t> </a:t>
            </a:r>
            <a:r>
              <a:rPr sz="102" baseline="27777" dirty="0">
                <a:solidFill>
                  <a:srgbClr val="FFFFFF"/>
                </a:solidFill>
                <a:latin typeface="Arial"/>
                <a:cs typeface="Arial"/>
              </a:rPr>
              <a:t>about</a:t>
            </a:r>
            <a:r>
              <a:rPr sz="102" spc="25" baseline="27777" dirty="0">
                <a:solidFill>
                  <a:srgbClr val="FFFFFF"/>
                </a:solidFill>
                <a:latin typeface="Arial"/>
                <a:cs typeface="Arial"/>
              </a:rPr>
              <a:t> </a:t>
            </a:r>
            <a:r>
              <a:rPr sz="102" baseline="27777" dirty="0">
                <a:solidFill>
                  <a:srgbClr val="FFFFFF"/>
                </a:solidFill>
                <a:latin typeface="Arial"/>
                <a:cs typeface="Arial"/>
              </a:rPr>
              <a:t>this</a:t>
            </a:r>
            <a:r>
              <a:rPr sz="102" spc="30" baseline="27777" dirty="0">
                <a:solidFill>
                  <a:srgbClr val="FFFFFF"/>
                </a:solidFill>
                <a:latin typeface="Arial"/>
                <a:cs typeface="Arial"/>
              </a:rPr>
              <a:t> </a:t>
            </a:r>
            <a:r>
              <a:rPr sz="102" baseline="27777" dirty="0">
                <a:solidFill>
                  <a:srgbClr val="FFFFFF"/>
                </a:solidFill>
                <a:latin typeface="Arial"/>
                <a:cs typeface="Arial"/>
              </a:rPr>
              <a:t>in</a:t>
            </a:r>
            <a:r>
              <a:rPr sz="102" spc="30" baseline="27777" dirty="0">
                <a:solidFill>
                  <a:srgbClr val="FFFFFF"/>
                </a:solidFill>
                <a:latin typeface="Arial"/>
                <a:cs typeface="Arial"/>
              </a:rPr>
              <a:t> </a:t>
            </a:r>
            <a:r>
              <a:rPr sz="102" baseline="27777" dirty="0">
                <a:solidFill>
                  <a:srgbClr val="FFFFFF"/>
                </a:solidFill>
                <a:latin typeface="Arial"/>
                <a:cs typeface="Arial"/>
              </a:rPr>
              <a:t>a</a:t>
            </a:r>
            <a:r>
              <a:rPr sz="102" spc="25" baseline="27777" dirty="0">
                <a:solidFill>
                  <a:srgbClr val="FFFFFF"/>
                </a:solidFill>
                <a:latin typeface="Arial"/>
                <a:cs typeface="Arial"/>
              </a:rPr>
              <a:t> </a:t>
            </a:r>
            <a:r>
              <a:rPr sz="102" baseline="27777" dirty="0">
                <a:solidFill>
                  <a:srgbClr val="FFFFFF"/>
                </a:solidFill>
                <a:latin typeface="Arial"/>
                <a:cs typeface="Arial"/>
              </a:rPr>
              <a:t>way</a:t>
            </a:r>
            <a:r>
              <a:rPr sz="102" spc="30" baseline="27777" dirty="0">
                <a:solidFill>
                  <a:srgbClr val="FFFFFF"/>
                </a:solidFill>
                <a:latin typeface="Arial"/>
                <a:cs typeface="Arial"/>
              </a:rPr>
              <a:t> </a:t>
            </a:r>
            <a:r>
              <a:rPr sz="100" dirty="0">
                <a:solidFill>
                  <a:srgbClr val="FFFFFF"/>
                </a:solidFill>
                <a:latin typeface="Arial"/>
                <a:cs typeface="Arial"/>
              </a:rPr>
              <a:t>that</a:t>
            </a:r>
            <a:r>
              <a:rPr sz="100" spc="20" dirty="0">
                <a:solidFill>
                  <a:srgbClr val="FFFFFF"/>
                </a:solidFill>
                <a:latin typeface="Arial"/>
                <a:cs typeface="Arial"/>
              </a:rPr>
              <a:t> </a:t>
            </a:r>
            <a:r>
              <a:rPr sz="100" dirty="0">
                <a:solidFill>
                  <a:srgbClr val="FFFFFF"/>
                </a:solidFill>
                <a:latin typeface="Arial"/>
                <a:cs typeface="Arial"/>
              </a:rPr>
              <a:t>is</a:t>
            </a:r>
            <a:r>
              <a:rPr sz="100" spc="17" dirty="0">
                <a:solidFill>
                  <a:srgbClr val="FFFFFF"/>
                </a:solidFill>
                <a:latin typeface="Arial"/>
                <a:cs typeface="Arial"/>
              </a:rPr>
              <a:t> </a:t>
            </a:r>
            <a:r>
              <a:rPr sz="100" dirty="0">
                <a:solidFill>
                  <a:srgbClr val="FFFFFF"/>
                </a:solidFill>
                <a:latin typeface="Arial"/>
                <a:cs typeface="Arial"/>
              </a:rPr>
              <a:t>helpful</a:t>
            </a:r>
            <a:r>
              <a:rPr sz="100" spc="20" dirty="0">
                <a:solidFill>
                  <a:srgbClr val="FFFFFF"/>
                </a:solidFill>
                <a:latin typeface="Arial"/>
                <a:cs typeface="Arial"/>
              </a:rPr>
              <a:t> </a:t>
            </a:r>
            <a:r>
              <a:rPr sz="100" dirty="0">
                <a:solidFill>
                  <a:srgbClr val="FFFFFF"/>
                </a:solidFill>
                <a:latin typeface="Arial"/>
                <a:cs typeface="Arial"/>
              </a:rPr>
              <a:t>to</a:t>
            </a:r>
            <a:r>
              <a:rPr sz="100" spc="20" dirty="0">
                <a:solidFill>
                  <a:srgbClr val="FFFFFF"/>
                </a:solidFill>
                <a:latin typeface="Arial"/>
                <a:cs typeface="Arial"/>
              </a:rPr>
              <a:t> </a:t>
            </a:r>
            <a:r>
              <a:rPr sz="100" dirty="0">
                <a:solidFill>
                  <a:srgbClr val="FFFFFF"/>
                </a:solidFill>
                <a:latin typeface="Arial"/>
                <a:cs typeface="Arial"/>
              </a:rPr>
              <a:t>both</a:t>
            </a:r>
            <a:r>
              <a:rPr sz="100" spc="17" dirty="0">
                <a:solidFill>
                  <a:srgbClr val="FFFFFF"/>
                </a:solidFill>
                <a:latin typeface="Arial"/>
                <a:cs typeface="Arial"/>
              </a:rPr>
              <a:t> </a:t>
            </a:r>
            <a:r>
              <a:rPr sz="100" dirty="0">
                <a:solidFill>
                  <a:srgbClr val="FFFFFF"/>
                </a:solidFill>
                <a:latin typeface="Arial"/>
                <a:cs typeface="Arial"/>
              </a:rPr>
              <a:t>of</a:t>
            </a:r>
            <a:r>
              <a:rPr sz="100" spc="20" dirty="0">
                <a:solidFill>
                  <a:srgbClr val="FFFFFF"/>
                </a:solidFill>
                <a:latin typeface="Arial"/>
                <a:cs typeface="Arial"/>
              </a:rPr>
              <a:t> </a:t>
            </a:r>
            <a:r>
              <a:rPr sz="100" spc="-14" dirty="0">
                <a:solidFill>
                  <a:srgbClr val="FFFFFF"/>
                </a:solidFill>
                <a:latin typeface="Arial"/>
                <a:cs typeface="Arial"/>
              </a:rPr>
              <a:t>you.</a:t>
            </a:r>
            <a:endParaRPr sz="100">
              <a:latin typeface="Arial"/>
              <a:cs typeface="Arial"/>
            </a:endParaRPr>
          </a:p>
        </p:txBody>
      </p:sp>
      <p:sp>
        <p:nvSpPr>
          <p:cNvPr id="260" name="object 260"/>
          <p:cNvSpPr txBox="1"/>
          <p:nvPr/>
        </p:nvSpPr>
        <p:spPr>
          <a:xfrm rot="240000">
            <a:off x="5223829" y="579292"/>
            <a:ext cx="167038" cy="30778"/>
          </a:xfrm>
          <a:prstGeom prst="rect">
            <a:avLst/>
          </a:prstGeom>
        </p:spPr>
        <p:txBody>
          <a:bodyPr vert="horz" wrap="square" lIns="0" tIns="0" rIns="0" bIns="0" rtlCol="0">
            <a:spAutoFit/>
          </a:bodyPr>
          <a:lstStyle/>
          <a:p>
            <a:pPr>
              <a:lnSpc>
                <a:spcPct val="100000"/>
              </a:lnSpc>
            </a:pPr>
            <a:r>
              <a:rPr sz="102" baseline="27777" dirty="0">
                <a:solidFill>
                  <a:srgbClr val="FFFFFF"/>
                </a:solidFill>
                <a:latin typeface="Arial"/>
                <a:cs typeface="Arial"/>
              </a:rPr>
              <a:t>Well,</a:t>
            </a:r>
            <a:r>
              <a:rPr sz="102" spc="35" baseline="27777" dirty="0">
                <a:solidFill>
                  <a:srgbClr val="FFFFFF"/>
                </a:solidFill>
                <a:latin typeface="Arial"/>
                <a:cs typeface="Arial"/>
              </a:rPr>
              <a:t> </a:t>
            </a:r>
            <a:r>
              <a:rPr sz="102" baseline="27777" dirty="0">
                <a:solidFill>
                  <a:srgbClr val="FFFFFF"/>
                </a:solidFill>
                <a:latin typeface="Arial"/>
                <a:cs typeface="Arial"/>
              </a:rPr>
              <a:t>that</a:t>
            </a:r>
            <a:r>
              <a:rPr sz="102" spc="35" baseline="27777" dirty="0">
                <a:solidFill>
                  <a:srgbClr val="FFFFFF"/>
                </a:solidFill>
                <a:latin typeface="Arial"/>
                <a:cs typeface="Arial"/>
              </a:rPr>
              <a:t> </a:t>
            </a:r>
            <a:r>
              <a:rPr sz="100" dirty="0">
                <a:solidFill>
                  <a:srgbClr val="FFFFFF"/>
                </a:solidFill>
                <a:latin typeface="Arial"/>
                <a:cs typeface="Arial"/>
              </a:rPr>
              <a:t>is</a:t>
            </a:r>
            <a:r>
              <a:rPr sz="100" spc="24" dirty="0">
                <a:solidFill>
                  <a:srgbClr val="FFFFFF"/>
                </a:solidFill>
                <a:latin typeface="Arial"/>
                <a:cs typeface="Arial"/>
              </a:rPr>
              <a:t> </a:t>
            </a:r>
            <a:r>
              <a:rPr sz="100" dirty="0">
                <a:solidFill>
                  <a:srgbClr val="FFFFFF"/>
                </a:solidFill>
                <a:latin typeface="Arial"/>
                <a:cs typeface="Arial"/>
              </a:rPr>
              <a:t>what</a:t>
            </a:r>
            <a:r>
              <a:rPr sz="100" spc="24" dirty="0">
                <a:solidFill>
                  <a:srgbClr val="FFFFFF"/>
                </a:solidFill>
                <a:latin typeface="Arial"/>
                <a:cs typeface="Arial"/>
              </a:rPr>
              <a:t> </a:t>
            </a:r>
            <a:r>
              <a:rPr sz="100" dirty="0">
                <a:solidFill>
                  <a:srgbClr val="FFFFFF"/>
                </a:solidFill>
                <a:latin typeface="Arial"/>
                <a:cs typeface="Arial"/>
              </a:rPr>
              <a:t>this</a:t>
            </a:r>
            <a:r>
              <a:rPr sz="100" spc="24" dirty="0">
                <a:solidFill>
                  <a:srgbClr val="FFFFFF"/>
                </a:solidFill>
                <a:latin typeface="Arial"/>
                <a:cs typeface="Arial"/>
              </a:rPr>
              <a:t> </a:t>
            </a:r>
            <a:r>
              <a:rPr sz="100" dirty="0">
                <a:solidFill>
                  <a:srgbClr val="FFFFFF"/>
                </a:solidFill>
                <a:latin typeface="Arial"/>
                <a:cs typeface="Arial"/>
              </a:rPr>
              <a:t>handout</a:t>
            </a:r>
            <a:r>
              <a:rPr sz="100" spc="24" dirty="0">
                <a:solidFill>
                  <a:srgbClr val="FFFFFF"/>
                </a:solidFill>
                <a:latin typeface="Arial"/>
                <a:cs typeface="Arial"/>
              </a:rPr>
              <a:t> </a:t>
            </a:r>
            <a:r>
              <a:rPr sz="100" dirty="0">
                <a:solidFill>
                  <a:srgbClr val="FFFFFF"/>
                </a:solidFill>
                <a:latin typeface="Arial"/>
                <a:cs typeface="Arial"/>
              </a:rPr>
              <a:t>is</a:t>
            </a:r>
            <a:r>
              <a:rPr sz="100" spc="24" dirty="0">
                <a:solidFill>
                  <a:srgbClr val="FFFFFF"/>
                </a:solidFill>
                <a:latin typeface="Arial"/>
                <a:cs typeface="Arial"/>
              </a:rPr>
              <a:t> </a:t>
            </a:r>
            <a:r>
              <a:rPr sz="100" spc="-14" dirty="0">
                <a:solidFill>
                  <a:srgbClr val="FFFFFF"/>
                </a:solidFill>
                <a:latin typeface="Arial"/>
                <a:cs typeface="Arial"/>
              </a:rPr>
              <a:t>for.</a:t>
            </a:r>
            <a:endParaRPr sz="100">
              <a:latin typeface="Arial"/>
              <a:cs typeface="Arial"/>
            </a:endParaRPr>
          </a:p>
        </p:txBody>
      </p:sp>
      <p:sp>
        <p:nvSpPr>
          <p:cNvPr id="261" name="object 261"/>
          <p:cNvSpPr txBox="1"/>
          <p:nvPr/>
        </p:nvSpPr>
        <p:spPr>
          <a:xfrm rot="240000">
            <a:off x="5080883" y="644033"/>
            <a:ext cx="204537" cy="25648"/>
          </a:xfrm>
          <a:prstGeom prst="rect">
            <a:avLst/>
          </a:prstGeom>
        </p:spPr>
        <p:txBody>
          <a:bodyPr vert="horz" wrap="square" lIns="0" tIns="0" rIns="0" bIns="0" rtlCol="0">
            <a:spAutoFit/>
          </a:bodyPr>
          <a:lstStyle/>
          <a:p>
            <a:pPr>
              <a:lnSpc>
                <a:spcPts val="68"/>
              </a:lnSpc>
            </a:pPr>
            <a:r>
              <a:rPr sz="102" b="1" spc="-10" baseline="27777" dirty="0">
                <a:solidFill>
                  <a:srgbClr val="A8228E"/>
                </a:solidFill>
                <a:latin typeface="Arial"/>
                <a:cs typeface="Arial"/>
              </a:rPr>
              <a:t>Find</a:t>
            </a:r>
            <a:r>
              <a:rPr sz="102" b="1" spc="15" baseline="27777" dirty="0">
                <a:solidFill>
                  <a:srgbClr val="A8228E"/>
                </a:solidFill>
                <a:latin typeface="Arial"/>
                <a:cs typeface="Arial"/>
              </a:rPr>
              <a:t> </a:t>
            </a:r>
            <a:r>
              <a:rPr sz="102" b="1" baseline="27777" dirty="0">
                <a:solidFill>
                  <a:srgbClr val="A8228E"/>
                </a:solidFill>
                <a:latin typeface="Arial"/>
                <a:cs typeface="Arial"/>
              </a:rPr>
              <a:t>a</a:t>
            </a:r>
            <a:r>
              <a:rPr sz="102" b="1" spc="20" baseline="27777" dirty="0">
                <a:solidFill>
                  <a:srgbClr val="A8228E"/>
                </a:solidFill>
                <a:latin typeface="Arial"/>
                <a:cs typeface="Arial"/>
              </a:rPr>
              <a:t> </a:t>
            </a:r>
            <a:r>
              <a:rPr sz="102" b="1" spc="-10" baseline="27777" dirty="0">
                <a:solidFill>
                  <a:srgbClr val="A8228E"/>
                </a:solidFill>
                <a:latin typeface="Arial"/>
                <a:cs typeface="Arial"/>
              </a:rPr>
              <a:t>time</a:t>
            </a:r>
            <a:r>
              <a:rPr sz="102" b="1" spc="20" baseline="27777" dirty="0">
                <a:solidFill>
                  <a:srgbClr val="A8228E"/>
                </a:solidFill>
                <a:latin typeface="Arial"/>
                <a:cs typeface="Arial"/>
              </a:rPr>
              <a:t> </a:t>
            </a:r>
            <a:r>
              <a:rPr sz="102" b="1" spc="-10" baseline="27777" dirty="0">
                <a:solidFill>
                  <a:srgbClr val="A8228E"/>
                </a:solidFill>
                <a:latin typeface="Arial"/>
                <a:cs typeface="Arial"/>
              </a:rPr>
              <a:t>when</a:t>
            </a:r>
            <a:r>
              <a:rPr sz="102" b="1" spc="15" baseline="27777" dirty="0">
                <a:solidFill>
                  <a:srgbClr val="A8228E"/>
                </a:solidFill>
                <a:latin typeface="Arial"/>
                <a:cs typeface="Arial"/>
              </a:rPr>
              <a:t> </a:t>
            </a:r>
            <a:r>
              <a:rPr sz="102" b="1" spc="-10" baseline="27777" dirty="0">
                <a:solidFill>
                  <a:srgbClr val="A8228E"/>
                </a:solidFill>
                <a:latin typeface="Arial"/>
                <a:cs typeface="Arial"/>
              </a:rPr>
              <a:t>ev</a:t>
            </a:r>
            <a:r>
              <a:rPr sz="100" b="1" spc="-7" dirty="0">
                <a:solidFill>
                  <a:srgbClr val="A8228E"/>
                </a:solidFill>
                <a:latin typeface="Arial"/>
                <a:cs typeface="Arial"/>
              </a:rPr>
              <a:t>eryone</a:t>
            </a:r>
            <a:r>
              <a:rPr sz="100" b="1" spc="14" dirty="0">
                <a:solidFill>
                  <a:srgbClr val="A8228E"/>
                </a:solidFill>
                <a:latin typeface="Arial"/>
                <a:cs typeface="Arial"/>
              </a:rPr>
              <a:t> </a:t>
            </a:r>
            <a:r>
              <a:rPr sz="100" b="1" spc="-7" dirty="0">
                <a:solidFill>
                  <a:srgbClr val="A8228E"/>
                </a:solidFill>
                <a:latin typeface="Arial"/>
                <a:cs typeface="Arial"/>
              </a:rPr>
              <a:t>is</a:t>
            </a:r>
            <a:r>
              <a:rPr sz="100" b="1" spc="14" dirty="0">
                <a:solidFill>
                  <a:srgbClr val="A8228E"/>
                </a:solidFill>
                <a:latin typeface="Arial"/>
                <a:cs typeface="Arial"/>
              </a:rPr>
              <a:t> </a:t>
            </a:r>
            <a:r>
              <a:rPr sz="100" b="1" spc="-7" dirty="0">
                <a:solidFill>
                  <a:srgbClr val="A8228E"/>
                </a:solidFill>
                <a:latin typeface="Arial"/>
                <a:cs typeface="Arial"/>
              </a:rPr>
              <a:t>free,</a:t>
            </a:r>
            <a:r>
              <a:rPr sz="100" b="1" spc="14" dirty="0">
                <a:solidFill>
                  <a:srgbClr val="A8228E"/>
                </a:solidFill>
                <a:latin typeface="Arial"/>
                <a:cs typeface="Arial"/>
              </a:rPr>
              <a:t> </a:t>
            </a:r>
            <a:r>
              <a:rPr sz="100" spc="-14" dirty="0">
                <a:latin typeface="Verdana"/>
                <a:cs typeface="Verdana"/>
              </a:rPr>
              <a:t>when</a:t>
            </a:r>
            <a:r>
              <a:rPr sz="100" spc="10" dirty="0">
                <a:latin typeface="Verdana"/>
                <a:cs typeface="Verdana"/>
              </a:rPr>
              <a:t> </a:t>
            </a:r>
            <a:r>
              <a:rPr sz="100" spc="-14" dirty="0">
                <a:latin typeface="Verdana"/>
                <a:cs typeface="Verdana"/>
              </a:rPr>
              <a:t>there</a:t>
            </a:r>
            <a:r>
              <a:rPr sz="100" spc="10" dirty="0">
                <a:latin typeface="Verdana"/>
                <a:cs typeface="Verdana"/>
              </a:rPr>
              <a:t> </a:t>
            </a:r>
            <a:r>
              <a:rPr sz="100" spc="-7" dirty="0">
                <a:latin typeface="Verdana"/>
                <a:cs typeface="Verdana"/>
              </a:rPr>
              <a:t>isn’t</a:t>
            </a:r>
            <a:endParaRPr sz="100">
              <a:latin typeface="Verdana"/>
              <a:cs typeface="Verdana"/>
            </a:endParaRPr>
          </a:p>
        </p:txBody>
      </p:sp>
      <p:sp>
        <p:nvSpPr>
          <p:cNvPr id="262" name="object 262"/>
          <p:cNvSpPr txBox="1"/>
          <p:nvPr/>
        </p:nvSpPr>
        <p:spPr>
          <a:xfrm rot="240000">
            <a:off x="5079897" y="655191"/>
            <a:ext cx="200212" cy="25648"/>
          </a:xfrm>
          <a:prstGeom prst="rect">
            <a:avLst/>
          </a:prstGeom>
        </p:spPr>
        <p:txBody>
          <a:bodyPr vert="horz" wrap="square" lIns="0" tIns="0" rIns="0" bIns="0" rtlCol="0">
            <a:spAutoFit/>
          </a:bodyPr>
          <a:lstStyle/>
          <a:p>
            <a:pPr>
              <a:lnSpc>
                <a:spcPts val="68"/>
              </a:lnSpc>
            </a:pPr>
            <a:r>
              <a:rPr sz="102" spc="-10" baseline="27777" dirty="0">
                <a:latin typeface="Arial"/>
                <a:cs typeface="Arial"/>
              </a:rPr>
              <a:t>anything</a:t>
            </a:r>
            <a:r>
              <a:rPr sz="102" spc="15" baseline="27777" dirty="0">
                <a:latin typeface="Arial"/>
                <a:cs typeface="Arial"/>
              </a:rPr>
              <a:t> </a:t>
            </a:r>
            <a:r>
              <a:rPr sz="102" spc="-10" baseline="27777" dirty="0">
                <a:latin typeface="Arial"/>
                <a:cs typeface="Arial"/>
              </a:rPr>
              <a:t>stressful</a:t>
            </a:r>
            <a:r>
              <a:rPr sz="102" spc="20" baseline="27777" dirty="0">
                <a:latin typeface="Arial"/>
                <a:cs typeface="Arial"/>
              </a:rPr>
              <a:t> </a:t>
            </a:r>
            <a:r>
              <a:rPr sz="100" spc="-7" dirty="0">
                <a:latin typeface="Arial"/>
                <a:cs typeface="Arial"/>
              </a:rPr>
              <a:t>going</a:t>
            </a:r>
            <a:r>
              <a:rPr sz="100" spc="14" dirty="0">
                <a:latin typeface="Arial"/>
                <a:cs typeface="Arial"/>
              </a:rPr>
              <a:t> </a:t>
            </a:r>
            <a:r>
              <a:rPr sz="100" spc="-7" dirty="0">
                <a:latin typeface="Arial"/>
                <a:cs typeface="Arial"/>
              </a:rPr>
              <a:t>on,</a:t>
            </a:r>
            <a:r>
              <a:rPr sz="100" spc="14" dirty="0">
                <a:latin typeface="Arial"/>
                <a:cs typeface="Arial"/>
              </a:rPr>
              <a:t> </a:t>
            </a:r>
            <a:r>
              <a:rPr sz="100" spc="-7" dirty="0">
                <a:latin typeface="Arial"/>
                <a:cs typeface="Arial"/>
              </a:rPr>
              <a:t>and</a:t>
            </a:r>
            <a:r>
              <a:rPr sz="100" spc="14" dirty="0">
                <a:latin typeface="Arial"/>
                <a:cs typeface="Arial"/>
              </a:rPr>
              <a:t> </a:t>
            </a:r>
            <a:r>
              <a:rPr sz="100" spc="-7" dirty="0">
                <a:latin typeface="Arial"/>
                <a:cs typeface="Arial"/>
              </a:rPr>
              <a:t>no</a:t>
            </a:r>
            <a:r>
              <a:rPr sz="100" spc="10" dirty="0">
                <a:latin typeface="Arial"/>
                <a:cs typeface="Arial"/>
              </a:rPr>
              <a:t> </a:t>
            </a:r>
            <a:r>
              <a:rPr sz="100" spc="-7" dirty="0">
                <a:latin typeface="Arial"/>
                <a:cs typeface="Arial"/>
              </a:rPr>
              <a:t>one</a:t>
            </a:r>
            <a:r>
              <a:rPr sz="100" spc="14" dirty="0">
                <a:latin typeface="Arial"/>
                <a:cs typeface="Arial"/>
              </a:rPr>
              <a:t> </a:t>
            </a:r>
            <a:r>
              <a:rPr sz="100" spc="-7" dirty="0">
                <a:latin typeface="Arial"/>
                <a:cs typeface="Arial"/>
              </a:rPr>
              <a:t>is</a:t>
            </a:r>
            <a:r>
              <a:rPr sz="100" spc="14" dirty="0">
                <a:latin typeface="Arial"/>
                <a:cs typeface="Arial"/>
              </a:rPr>
              <a:t> </a:t>
            </a:r>
            <a:r>
              <a:rPr sz="100" spc="-7" dirty="0">
                <a:latin typeface="Arial"/>
                <a:cs typeface="Arial"/>
              </a:rPr>
              <a:t>distracted</a:t>
            </a:r>
            <a:endParaRPr sz="100">
              <a:latin typeface="Arial"/>
              <a:cs typeface="Arial"/>
            </a:endParaRPr>
          </a:p>
        </p:txBody>
      </p:sp>
      <p:sp>
        <p:nvSpPr>
          <p:cNvPr id="263" name="object 263"/>
          <p:cNvSpPr txBox="1"/>
          <p:nvPr/>
        </p:nvSpPr>
        <p:spPr>
          <a:xfrm rot="240000">
            <a:off x="5079024" y="661784"/>
            <a:ext cx="101249" cy="25648"/>
          </a:xfrm>
          <a:prstGeom prst="rect">
            <a:avLst/>
          </a:prstGeom>
        </p:spPr>
        <p:txBody>
          <a:bodyPr vert="horz" wrap="square" lIns="0" tIns="0" rIns="0" bIns="0" rtlCol="0">
            <a:spAutoFit/>
          </a:bodyPr>
          <a:lstStyle/>
          <a:p>
            <a:pPr>
              <a:lnSpc>
                <a:spcPts val="68"/>
              </a:lnSpc>
            </a:pPr>
            <a:r>
              <a:rPr sz="100" spc="-7" dirty="0">
                <a:latin typeface="Arial"/>
                <a:cs typeface="Arial"/>
              </a:rPr>
              <a:t>(e.g.</a:t>
            </a:r>
            <a:r>
              <a:rPr sz="100" spc="7" dirty="0">
                <a:latin typeface="Arial"/>
                <a:cs typeface="Arial"/>
              </a:rPr>
              <a:t> </a:t>
            </a:r>
            <a:r>
              <a:rPr sz="100" spc="-7" dirty="0">
                <a:latin typeface="Arial"/>
                <a:cs typeface="Arial"/>
              </a:rPr>
              <a:t>not</a:t>
            </a:r>
            <a:r>
              <a:rPr sz="100" spc="7" dirty="0">
                <a:latin typeface="Arial"/>
                <a:cs typeface="Arial"/>
              </a:rPr>
              <a:t> </a:t>
            </a:r>
            <a:r>
              <a:rPr sz="100" spc="-7" dirty="0">
                <a:latin typeface="Arial"/>
                <a:cs typeface="Arial"/>
              </a:rPr>
              <a:t>during</a:t>
            </a:r>
            <a:r>
              <a:rPr sz="100" spc="10" dirty="0">
                <a:latin typeface="Arial"/>
                <a:cs typeface="Arial"/>
              </a:rPr>
              <a:t> </a:t>
            </a:r>
            <a:r>
              <a:rPr sz="100" dirty="0">
                <a:latin typeface="Arial"/>
                <a:cs typeface="Arial"/>
              </a:rPr>
              <a:t>a</a:t>
            </a:r>
            <a:r>
              <a:rPr sz="100" spc="7" dirty="0">
                <a:latin typeface="Arial"/>
                <a:cs typeface="Arial"/>
              </a:rPr>
              <a:t> </a:t>
            </a:r>
            <a:r>
              <a:rPr sz="100" spc="-7" dirty="0">
                <a:latin typeface="Arial"/>
                <a:cs typeface="Arial"/>
              </a:rPr>
              <a:t>car</a:t>
            </a:r>
            <a:r>
              <a:rPr sz="100" spc="7" dirty="0">
                <a:latin typeface="Arial"/>
                <a:cs typeface="Arial"/>
              </a:rPr>
              <a:t> </a:t>
            </a:r>
            <a:r>
              <a:rPr sz="100" spc="-7" dirty="0">
                <a:latin typeface="Arial"/>
                <a:cs typeface="Arial"/>
              </a:rPr>
              <a:t>ride).</a:t>
            </a:r>
            <a:endParaRPr sz="100">
              <a:latin typeface="Arial"/>
              <a:cs typeface="Arial"/>
            </a:endParaRPr>
          </a:p>
        </p:txBody>
      </p:sp>
      <p:sp>
        <p:nvSpPr>
          <p:cNvPr id="264" name="object 264"/>
          <p:cNvSpPr txBox="1"/>
          <p:nvPr/>
        </p:nvSpPr>
        <p:spPr>
          <a:xfrm rot="240000">
            <a:off x="5333345" y="716948"/>
            <a:ext cx="191129" cy="25648"/>
          </a:xfrm>
          <a:prstGeom prst="rect">
            <a:avLst/>
          </a:prstGeom>
        </p:spPr>
        <p:txBody>
          <a:bodyPr vert="horz" wrap="square" lIns="0" tIns="0" rIns="0" bIns="0" rtlCol="0">
            <a:spAutoFit/>
          </a:bodyPr>
          <a:lstStyle/>
          <a:p>
            <a:pPr>
              <a:lnSpc>
                <a:spcPts val="68"/>
              </a:lnSpc>
            </a:pPr>
            <a:r>
              <a:rPr sz="102" b="1" spc="-20" baseline="27777" dirty="0">
                <a:solidFill>
                  <a:srgbClr val="A8228E"/>
                </a:solidFill>
                <a:latin typeface="Verdana"/>
                <a:cs typeface="Verdana"/>
              </a:rPr>
              <a:t>Don’t</a:t>
            </a:r>
            <a:r>
              <a:rPr sz="102" b="1" spc="20" baseline="27777" dirty="0">
                <a:solidFill>
                  <a:srgbClr val="A8228E"/>
                </a:solidFill>
                <a:latin typeface="Verdana"/>
                <a:cs typeface="Verdana"/>
              </a:rPr>
              <a:t> </a:t>
            </a:r>
            <a:r>
              <a:rPr sz="102" b="1" spc="-20" baseline="27777" dirty="0">
                <a:solidFill>
                  <a:srgbClr val="A8228E"/>
                </a:solidFill>
                <a:latin typeface="Verdana"/>
                <a:cs typeface="Verdana"/>
              </a:rPr>
              <a:t>fight</a:t>
            </a:r>
            <a:r>
              <a:rPr sz="102" b="1" spc="25" baseline="27777" dirty="0">
                <a:solidFill>
                  <a:srgbClr val="A8228E"/>
                </a:solidFill>
                <a:latin typeface="Verdana"/>
                <a:cs typeface="Verdana"/>
              </a:rPr>
              <a:t> </a:t>
            </a:r>
            <a:r>
              <a:rPr sz="102" b="1" spc="-25" baseline="27777" dirty="0">
                <a:solidFill>
                  <a:srgbClr val="A8228E"/>
                </a:solidFill>
                <a:latin typeface="Verdana"/>
                <a:cs typeface="Verdana"/>
              </a:rPr>
              <a:t>–</a:t>
            </a:r>
            <a:r>
              <a:rPr sz="102" b="1" spc="25" baseline="27777" dirty="0">
                <a:solidFill>
                  <a:srgbClr val="A8228E"/>
                </a:solidFill>
                <a:latin typeface="Verdana"/>
                <a:cs typeface="Verdana"/>
              </a:rPr>
              <a:t> </a:t>
            </a:r>
            <a:r>
              <a:rPr sz="102" spc="-10" baseline="27777" dirty="0">
                <a:latin typeface="Verdana"/>
                <a:cs typeface="Verdana"/>
              </a:rPr>
              <a:t>if</a:t>
            </a:r>
            <a:r>
              <a:rPr sz="102" spc="25" baseline="27777" dirty="0">
                <a:latin typeface="Verdana"/>
                <a:cs typeface="Verdana"/>
              </a:rPr>
              <a:t> </a:t>
            </a:r>
            <a:r>
              <a:rPr sz="102" spc="-20" baseline="27777" dirty="0">
                <a:latin typeface="Verdana"/>
                <a:cs typeface="Verdana"/>
              </a:rPr>
              <a:t>it</a:t>
            </a:r>
            <a:r>
              <a:rPr sz="102" spc="30" baseline="27777" dirty="0">
                <a:latin typeface="Verdana"/>
                <a:cs typeface="Verdana"/>
              </a:rPr>
              <a:t> </a:t>
            </a:r>
            <a:r>
              <a:rPr sz="100" spc="-14" dirty="0">
                <a:latin typeface="Verdana"/>
                <a:cs typeface="Verdana"/>
              </a:rPr>
              <a:t>the</a:t>
            </a:r>
            <a:r>
              <a:rPr sz="100" spc="17" dirty="0">
                <a:latin typeface="Verdana"/>
                <a:cs typeface="Verdana"/>
              </a:rPr>
              <a:t> </a:t>
            </a:r>
            <a:r>
              <a:rPr sz="100" spc="-14" dirty="0">
                <a:latin typeface="Verdana"/>
                <a:cs typeface="Verdana"/>
              </a:rPr>
              <a:t>conversation</a:t>
            </a:r>
            <a:r>
              <a:rPr sz="100" spc="17" dirty="0">
                <a:latin typeface="Verdana"/>
                <a:cs typeface="Verdana"/>
              </a:rPr>
              <a:t> </a:t>
            </a:r>
            <a:r>
              <a:rPr sz="100" spc="-14" dirty="0">
                <a:latin typeface="Verdana"/>
                <a:cs typeface="Verdana"/>
              </a:rPr>
              <a:t>isn’t</a:t>
            </a:r>
            <a:r>
              <a:rPr sz="100" spc="17" dirty="0">
                <a:latin typeface="Verdana"/>
                <a:cs typeface="Verdana"/>
              </a:rPr>
              <a:t> </a:t>
            </a:r>
            <a:r>
              <a:rPr sz="100" spc="-14" dirty="0">
                <a:latin typeface="Verdana"/>
                <a:cs typeface="Verdana"/>
              </a:rPr>
              <a:t>going</a:t>
            </a:r>
            <a:r>
              <a:rPr sz="100" spc="17" dirty="0">
                <a:latin typeface="Verdana"/>
                <a:cs typeface="Verdana"/>
              </a:rPr>
              <a:t> </a:t>
            </a:r>
            <a:r>
              <a:rPr sz="100" spc="-7" dirty="0">
                <a:latin typeface="Verdana"/>
                <a:cs typeface="Verdana"/>
              </a:rPr>
              <a:t>well,</a:t>
            </a:r>
            <a:endParaRPr sz="100">
              <a:latin typeface="Verdana"/>
              <a:cs typeface="Verdana"/>
            </a:endParaRPr>
          </a:p>
        </p:txBody>
      </p:sp>
      <p:sp>
        <p:nvSpPr>
          <p:cNvPr id="265" name="object 265"/>
          <p:cNvSpPr txBox="1"/>
          <p:nvPr/>
        </p:nvSpPr>
        <p:spPr>
          <a:xfrm rot="240000">
            <a:off x="5332457" y="723288"/>
            <a:ext cx="87023" cy="25648"/>
          </a:xfrm>
          <a:prstGeom prst="rect">
            <a:avLst/>
          </a:prstGeom>
        </p:spPr>
        <p:txBody>
          <a:bodyPr vert="horz" wrap="square" lIns="0" tIns="0" rIns="0" bIns="0" rtlCol="0">
            <a:spAutoFit/>
          </a:bodyPr>
          <a:lstStyle/>
          <a:p>
            <a:pPr>
              <a:lnSpc>
                <a:spcPts val="68"/>
              </a:lnSpc>
            </a:pPr>
            <a:r>
              <a:rPr sz="100" spc="-7" dirty="0">
                <a:latin typeface="Arial"/>
                <a:cs typeface="Arial"/>
              </a:rPr>
              <a:t>try</a:t>
            </a:r>
            <a:r>
              <a:rPr sz="100" spc="14" dirty="0">
                <a:latin typeface="Arial"/>
                <a:cs typeface="Arial"/>
              </a:rPr>
              <a:t> </a:t>
            </a:r>
            <a:r>
              <a:rPr sz="100" spc="-7" dirty="0">
                <a:latin typeface="Arial"/>
                <a:cs typeface="Arial"/>
              </a:rPr>
              <a:t>again</a:t>
            </a:r>
            <a:r>
              <a:rPr sz="100" spc="14" dirty="0">
                <a:latin typeface="Arial"/>
                <a:cs typeface="Arial"/>
              </a:rPr>
              <a:t> </a:t>
            </a:r>
            <a:r>
              <a:rPr sz="100" spc="-7" dirty="0">
                <a:latin typeface="Arial"/>
                <a:cs typeface="Arial"/>
              </a:rPr>
              <a:t>another</a:t>
            </a:r>
            <a:r>
              <a:rPr sz="100" spc="17" dirty="0">
                <a:latin typeface="Arial"/>
                <a:cs typeface="Arial"/>
              </a:rPr>
              <a:t> </a:t>
            </a:r>
            <a:r>
              <a:rPr sz="100" spc="-7" dirty="0">
                <a:latin typeface="Arial"/>
                <a:cs typeface="Arial"/>
              </a:rPr>
              <a:t>time.</a:t>
            </a:r>
            <a:endParaRPr sz="100">
              <a:latin typeface="Arial"/>
              <a:cs typeface="Arial"/>
            </a:endParaRPr>
          </a:p>
        </p:txBody>
      </p:sp>
      <p:sp>
        <p:nvSpPr>
          <p:cNvPr id="266" name="object 266"/>
          <p:cNvSpPr txBox="1"/>
          <p:nvPr/>
        </p:nvSpPr>
        <p:spPr>
          <a:xfrm rot="240000">
            <a:off x="5076436" y="694536"/>
            <a:ext cx="192426" cy="25648"/>
          </a:xfrm>
          <a:prstGeom prst="rect">
            <a:avLst/>
          </a:prstGeom>
        </p:spPr>
        <p:txBody>
          <a:bodyPr vert="horz" wrap="square" lIns="0" tIns="0" rIns="0" bIns="0" rtlCol="0">
            <a:spAutoFit/>
          </a:bodyPr>
          <a:lstStyle/>
          <a:p>
            <a:pPr>
              <a:lnSpc>
                <a:spcPts val="68"/>
              </a:lnSpc>
            </a:pPr>
            <a:r>
              <a:rPr sz="102" b="1" spc="-20" baseline="27777" dirty="0">
                <a:solidFill>
                  <a:srgbClr val="A8228E"/>
                </a:solidFill>
                <a:latin typeface="Verdana"/>
                <a:cs typeface="Verdana"/>
              </a:rPr>
              <a:t>Talk</a:t>
            </a:r>
            <a:r>
              <a:rPr sz="102" b="1" spc="10" baseline="27777" dirty="0">
                <a:solidFill>
                  <a:srgbClr val="A8228E"/>
                </a:solidFill>
                <a:latin typeface="Verdana"/>
                <a:cs typeface="Verdana"/>
              </a:rPr>
              <a:t> </a:t>
            </a:r>
            <a:r>
              <a:rPr sz="102" b="1" spc="-15" baseline="27777" dirty="0">
                <a:solidFill>
                  <a:srgbClr val="A8228E"/>
                </a:solidFill>
                <a:latin typeface="Verdana"/>
                <a:cs typeface="Verdana"/>
              </a:rPr>
              <a:t>about</a:t>
            </a:r>
            <a:r>
              <a:rPr sz="102" b="1" spc="10" baseline="27777" dirty="0">
                <a:solidFill>
                  <a:srgbClr val="A8228E"/>
                </a:solidFill>
                <a:latin typeface="Verdana"/>
                <a:cs typeface="Verdana"/>
              </a:rPr>
              <a:t> </a:t>
            </a:r>
            <a:r>
              <a:rPr sz="102" b="1" spc="-25" baseline="27777" dirty="0">
                <a:solidFill>
                  <a:srgbClr val="A8228E"/>
                </a:solidFill>
                <a:latin typeface="Verdana"/>
                <a:cs typeface="Verdana"/>
              </a:rPr>
              <a:t>how</a:t>
            </a:r>
            <a:r>
              <a:rPr sz="102" b="1" spc="15" baseline="27777" dirty="0">
                <a:solidFill>
                  <a:srgbClr val="A8228E"/>
                </a:solidFill>
                <a:latin typeface="Verdana"/>
                <a:cs typeface="Verdana"/>
              </a:rPr>
              <a:t> </a:t>
            </a:r>
            <a:r>
              <a:rPr sz="102" b="1" spc="-20" baseline="27777" dirty="0">
                <a:solidFill>
                  <a:srgbClr val="A8228E"/>
                </a:solidFill>
                <a:latin typeface="Verdana"/>
                <a:cs typeface="Verdana"/>
              </a:rPr>
              <a:t>y</a:t>
            </a:r>
            <a:r>
              <a:rPr sz="100" b="1" spc="-14" dirty="0">
                <a:solidFill>
                  <a:srgbClr val="A8228E"/>
                </a:solidFill>
                <a:latin typeface="Verdana"/>
                <a:cs typeface="Verdana"/>
              </a:rPr>
              <a:t>ou</a:t>
            </a:r>
            <a:r>
              <a:rPr sz="100" b="1" spc="7" dirty="0">
                <a:solidFill>
                  <a:srgbClr val="A8228E"/>
                </a:solidFill>
                <a:latin typeface="Verdana"/>
                <a:cs typeface="Verdana"/>
              </a:rPr>
              <a:t> </a:t>
            </a:r>
            <a:r>
              <a:rPr sz="100" b="1" spc="-17" dirty="0">
                <a:solidFill>
                  <a:srgbClr val="A8228E"/>
                </a:solidFill>
                <a:latin typeface="Verdana"/>
                <a:cs typeface="Verdana"/>
              </a:rPr>
              <a:t>are</a:t>
            </a:r>
            <a:r>
              <a:rPr sz="100" b="1" spc="7" dirty="0">
                <a:solidFill>
                  <a:srgbClr val="A8228E"/>
                </a:solidFill>
                <a:latin typeface="Verdana"/>
                <a:cs typeface="Verdana"/>
              </a:rPr>
              <a:t> </a:t>
            </a:r>
            <a:r>
              <a:rPr sz="100" b="1" spc="-14" dirty="0">
                <a:solidFill>
                  <a:srgbClr val="A8228E"/>
                </a:solidFill>
                <a:latin typeface="Verdana"/>
                <a:cs typeface="Verdana"/>
              </a:rPr>
              <a:t>feeling</a:t>
            </a:r>
            <a:r>
              <a:rPr sz="100" b="1" spc="10" dirty="0">
                <a:solidFill>
                  <a:srgbClr val="A8228E"/>
                </a:solidFill>
                <a:latin typeface="Verdana"/>
                <a:cs typeface="Verdana"/>
              </a:rPr>
              <a:t> </a:t>
            </a:r>
            <a:r>
              <a:rPr sz="100" b="1" spc="-17" dirty="0">
                <a:solidFill>
                  <a:srgbClr val="A8228E"/>
                </a:solidFill>
                <a:latin typeface="Verdana"/>
                <a:cs typeface="Verdana"/>
              </a:rPr>
              <a:t>–</a:t>
            </a:r>
            <a:r>
              <a:rPr sz="100" b="1" spc="7" dirty="0">
                <a:solidFill>
                  <a:srgbClr val="A8228E"/>
                </a:solidFill>
                <a:latin typeface="Verdana"/>
                <a:cs typeface="Verdana"/>
              </a:rPr>
              <a:t> </a:t>
            </a:r>
            <a:r>
              <a:rPr sz="100" spc="-7" dirty="0">
                <a:latin typeface="Arial"/>
                <a:cs typeface="Arial"/>
              </a:rPr>
              <a:t>your</a:t>
            </a:r>
            <a:r>
              <a:rPr sz="100" spc="10" dirty="0">
                <a:latin typeface="Arial"/>
                <a:cs typeface="Arial"/>
              </a:rPr>
              <a:t> </a:t>
            </a:r>
            <a:r>
              <a:rPr sz="100" spc="-7" dirty="0">
                <a:latin typeface="Arial"/>
                <a:cs typeface="Arial"/>
              </a:rPr>
              <a:t>concerns,</a:t>
            </a:r>
            <a:endParaRPr sz="100">
              <a:latin typeface="Arial"/>
              <a:cs typeface="Arial"/>
            </a:endParaRPr>
          </a:p>
        </p:txBody>
      </p:sp>
      <p:sp>
        <p:nvSpPr>
          <p:cNvPr id="267" name="object 267"/>
          <p:cNvSpPr txBox="1"/>
          <p:nvPr/>
        </p:nvSpPr>
        <p:spPr>
          <a:xfrm rot="240000">
            <a:off x="5075500" y="704065"/>
            <a:ext cx="154807" cy="25648"/>
          </a:xfrm>
          <a:prstGeom prst="rect">
            <a:avLst/>
          </a:prstGeom>
        </p:spPr>
        <p:txBody>
          <a:bodyPr vert="horz" wrap="square" lIns="0" tIns="0" rIns="0" bIns="0" rtlCol="0">
            <a:spAutoFit/>
          </a:bodyPr>
          <a:lstStyle/>
          <a:p>
            <a:pPr>
              <a:lnSpc>
                <a:spcPts val="68"/>
              </a:lnSpc>
            </a:pPr>
            <a:r>
              <a:rPr sz="102" spc="-10" baseline="27777" dirty="0">
                <a:latin typeface="Arial"/>
                <a:cs typeface="Arial"/>
              </a:rPr>
              <a:t>your</a:t>
            </a:r>
            <a:r>
              <a:rPr sz="102" spc="15" baseline="27777" dirty="0">
                <a:latin typeface="Arial"/>
                <a:cs typeface="Arial"/>
              </a:rPr>
              <a:t> </a:t>
            </a:r>
            <a:r>
              <a:rPr sz="102" spc="-10" baseline="27777" dirty="0">
                <a:latin typeface="Arial"/>
                <a:cs typeface="Arial"/>
              </a:rPr>
              <a:t>h</a:t>
            </a:r>
            <a:r>
              <a:rPr sz="100" spc="-7" dirty="0">
                <a:latin typeface="Arial"/>
                <a:cs typeface="Arial"/>
              </a:rPr>
              <a:t>opes,</a:t>
            </a:r>
            <a:r>
              <a:rPr sz="100" spc="14" dirty="0">
                <a:latin typeface="Arial"/>
                <a:cs typeface="Arial"/>
              </a:rPr>
              <a:t> </a:t>
            </a:r>
            <a:r>
              <a:rPr sz="100" spc="-7" dirty="0">
                <a:latin typeface="Arial"/>
                <a:cs typeface="Arial"/>
              </a:rPr>
              <a:t>why</a:t>
            </a:r>
            <a:r>
              <a:rPr sz="100" spc="10" dirty="0">
                <a:latin typeface="Arial"/>
                <a:cs typeface="Arial"/>
              </a:rPr>
              <a:t> </a:t>
            </a:r>
            <a:r>
              <a:rPr sz="100" spc="-7" dirty="0">
                <a:latin typeface="Arial"/>
                <a:cs typeface="Arial"/>
              </a:rPr>
              <a:t>this</a:t>
            </a:r>
            <a:r>
              <a:rPr sz="100" spc="14" dirty="0">
                <a:latin typeface="Arial"/>
                <a:cs typeface="Arial"/>
              </a:rPr>
              <a:t> </a:t>
            </a:r>
            <a:r>
              <a:rPr sz="100" spc="-7" dirty="0">
                <a:latin typeface="Arial"/>
                <a:cs typeface="Arial"/>
              </a:rPr>
              <a:t>is</a:t>
            </a:r>
            <a:r>
              <a:rPr sz="100" spc="14" dirty="0">
                <a:latin typeface="Arial"/>
                <a:cs typeface="Arial"/>
              </a:rPr>
              <a:t> </a:t>
            </a:r>
            <a:r>
              <a:rPr sz="100" spc="-7" dirty="0">
                <a:latin typeface="Arial"/>
                <a:cs typeface="Arial"/>
              </a:rPr>
              <a:t>important</a:t>
            </a:r>
            <a:r>
              <a:rPr sz="100" spc="10" dirty="0">
                <a:latin typeface="Arial"/>
                <a:cs typeface="Arial"/>
              </a:rPr>
              <a:t> </a:t>
            </a:r>
            <a:r>
              <a:rPr sz="100" spc="-7" dirty="0">
                <a:latin typeface="Arial"/>
                <a:cs typeface="Arial"/>
              </a:rPr>
              <a:t>to</a:t>
            </a:r>
            <a:r>
              <a:rPr sz="100" spc="14" dirty="0">
                <a:latin typeface="Arial"/>
                <a:cs typeface="Arial"/>
              </a:rPr>
              <a:t> </a:t>
            </a:r>
            <a:r>
              <a:rPr sz="100" spc="-14" dirty="0">
                <a:latin typeface="Arial"/>
                <a:cs typeface="Arial"/>
              </a:rPr>
              <a:t>you.</a:t>
            </a:r>
            <a:endParaRPr sz="100">
              <a:latin typeface="Arial"/>
              <a:cs typeface="Arial"/>
            </a:endParaRPr>
          </a:p>
        </p:txBody>
      </p:sp>
      <p:sp>
        <p:nvSpPr>
          <p:cNvPr id="268" name="object 268"/>
          <p:cNvSpPr txBox="1"/>
          <p:nvPr/>
        </p:nvSpPr>
        <p:spPr>
          <a:xfrm rot="240000">
            <a:off x="5337046" y="666075"/>
            <a:ext cx="197184" cy="25648"/>
          </a:xfrm>
          <a:prstGeom prst="rect">
            <a:avLst/>
          </a:prstGeom>
        </p:spPr>
        <p:txBody>
          <a:bodyPr vert="horz" wrap="square" lIns="0" tIns="0" rIns="0" bIns="0" rtlCol="0">
            <a:spAutoFit/>
          </a:bodyPr>
          <a:lstStyle/>
          <a:p>
            <a:pPr>
              <a:lnSpc>
                <a:spcPts val="68"/>
              </a:lnSpc>
            </a:pPr>
            <a:r>
              <a:rPr sz="102" b="1" spc="-20" baseline="27777" dirty="0">
                <a:solidFill>
                  <a:srgbClr val="A8228E"/>
                </a:solidFill>
                <a:latin typeface="Verdana"/>
                <a:cs typeface="Verdana"/>
              </a:rPr>
              <a:t>Listen</a:t>
            </a:r>
            <a:r>
              <a:rPr sz="102" b="1" spc="20" baseline="27777" dirty="0">
                <a:solidFill>
                  <a:srgbClr val="A8228E"/>
                </a:solidFill>
                <a:latin typeface="Verdana"/>
                <a:cs typeface="Verdana"/>
              </a:rPr>
              <a:t> </a:t>
            </a:r>
            <a:r>
              <a:rPr sz="102" b="1" spc="-20" baseline="27777" dirty="0">
                <a:solidFill>
                  <a:srgbClr val="A8228E"/>
                </a:solidFill>
                <a:latin typeface="Verdana"/>
                <a:cs typeface="Verdana"/>
              </a:rPr>
              <a:t>to</a:t>
            </a:r>
            <a:r>
              <a:rPr sz="102" b="1" spc="25" baseline="27777" dirty="0">
                <a:solidFill>
                  <a:srgbClr val="A8228E"/>
                </a:solidFill>
                <a:latin typeface="Verdana"/>
                <a:cs typeface="Verdana"/>
              </a:rPr>
              <a:t> </a:t>
            </a:r>
            <a:r>
              <a:rPr sz="102" b="1" spc="-20" baseline="27777" dirty="0">
                <a:solidFill>
                  <a:srgbClr val="A8228E"/>
                </a:solidFill>
                <a:latin typeface="Verdana"/>
                <a:cs typeface="Verdana"/>
              </a:rPr>
              <a:t>your</a:t>
            </a:r>
            <a:r>
              <a:rPr sz="102" b="1" spc="20" baseline="27777" dirty="0">
                <a:solidFill>
                  <a:srgbClr val="A8228E"/>
                </a:solidFill>
                <a:latin typeface="Verdana"/>
                <a:cs typeface="Verdana"/>
              </a:rPr>
              <a:t> </a:t>
            </a:r>
            <a:r>
              <a:rPr sz="102" b="1" spc="-20" baseline="27777" dirty="0">
                <a:solidFill>
                  <a:srgbClr val="A8228E"/>
                </a:solidFill>
                <a:latin typeface="Verdana"/>
                <a:cs typeface="Verdana"/>
              </a:rPr>
              <a:t>par</a:t>
            </a:r>
            <a:r>
              <a:rPr sz="100" b="1" spc="-14" dirty="0">
                <a:solidFill>
                  <a:srgbClr val="A8228E"/>
                </a:solidFill>
                <a:latin typeface="Verdana"/>
                <a:cs typeface="Verdana"/>
              </a:rPr>
              <a:t>ents’</a:t>
            </a:r>
            <a:r>
              <a:rPr sz="100" b="1" spc="17" dirty="0">
                <a:solidFill>
                  <a:srgbClr val="A8228E"/>
                </a:solidFill>
                <a:latin typeface="Verdana"/>
                <a:cs typeface="Verdana"/>
              </a:rPr>
              <a:t> </a:t>
            </a:r>
            <a:r>
              <a:rPr sz="100" b="1" spc="-14" dirty="0">
                <a:solidFill>
                  <a:srgbClr val="A8228E"/>
                </a:solidFill>
                <a:latin typeface="Verdana"/>
                <a:cs typeface="Verdana"/>
              </a:rPr>
              <a:t>concerns</a:t>
            </a:r>
            <a:r>
              <a:rPr sz="100" b="1" spc="14" dirty="0">
                <a:solidFill>
                  <a:srgbClr val="A8228E"/>
                </a:solidFill>
                <a:latin typeface="Verdana"/>
                <a:cs typeface="Verdana"/>
              </a:rPr>
              <a:t> </a:t>
            </a:r>
            <a:r>
              <a:rPr sz="100" spc="-7" dirty="0">
                <a:latin typeface="Arial"/>
                <a:cs typeface="Arial"/>
              </a:rPr>
              <a:t>and</a:t>
            </a:r>
            <a:r>
              <a:rPr sz="100" spc="17" dirty="0">
                <a:latin typeface="Arial"/>
                <a:cs typeface="Arial"/>
              </a:rPr>
              <a:t> </a:t>
            </a:r>
            <a:r>
              <a:rPr sz="100" spc="-7" dirty="0">
                <a:latin typeface="Arial"/>
                <a:cs typeface="Arial"/>
              </a:rPr>
              <a:t>learn</a:t>
            </a:r>
            <a:r>
              <a:rPr sz="100" spc="17" dirty="0">
                <a:latin typeface="Arial"/>
                <a:cs typeface="Arial"/>
              </a:rPr>
              <a:t> </a:t>
            </a:r>
            <a:r>
              <a:rPr sz="100" spc="-7" dirty="0">
                <a:latin typeface="Arial"/>
                <a:cs typeface="Arial"/>
              </a:rPr>
              <a:t>about</a:t>
            </a:r>
            <a:endParaRPr sz="100">
              <a:latin typeface="Arial"/>
              <a:cs typeface="Arial"/>
            </a:endParaRPr>
          </a:p>
        </p:txBody>
      </p:sp>
      <p:sp>
        <p:nvSpPr>
          <p:cNvPr id="269" name="object 269"/>
          <p:cNvSpPr txBox="1"/>
          <p:nvPr/>
        </p:nvSpPr>
        <p:spPr>
          <a:xfrm rot="240000">
            <a:off x="5336168" y="672841"/>
            <a:ext cx="101680" cy="25648"/>
          </a:xfrm>
          <a:prstGeom prst="rect">
            <a:avLst/>
          </a:prstGeom>
        </p:spPr>
        <p:txBody>
          <a:bodyPr vert="horz" wrap="square" lIns="0" tIns="0" rIns="0" bIns="0" rtlCol="0">
            <a:spAutoFit/>
          </a:bodyPr>
          <a:lstStyle/>
          <a:p>
            <a:pPr>
              <a:lnSpc>
                <a:spcPts val="68"/>
              </a:lnSpc>
            </a:pPr>
            <a:r>
              <a:rPr sz="100" spc="-7" dirty="0">
                <a:latin typeface="Arial"/>
                <a:cs typeface="Arial"/>
              </a:rPr>
              <a:t>why</a:t>
            </a:r>
            <a:r>
              <a:rPr sz="100" spc="7" dirty="0">
                <a:latin typeface="Arial"/>
                <a:cs typeface="Arial"/>
              </a:rPr>
              <a:t> </a:t>
            </a:r>
            <a:r>
              <a:rPr sz="100" spc="-7" dirty="0">
                <a:latin typeface="Arial"/>
                <a:cs typeface="Arial"/>
              </a:rPr>
              <a:t>they</a:t>
            </a:r>
            <a:r>
              <a:rPr sz="100" spc="10" dirty="0">
                <a:latin typeface="Arial"/>
                <a:cs typeface="Arial"/>
              </a:rPr>
              <a:t> </a:t>
            </a:r>
            <a:r>
              <a:rPr sz="100" spc="-7" dirty="0">
                <a:latin typeface="Arial"/>
                <a:cs typeface="Arial"/>
              </a:rPr>
              <a:t>feel</a:t>
            </a:r>
            <a:r>
              <a:rPr sz="100" spc="10" dirty="0">
                <a:latin typeface="Arial"/>
                <a:cs typeface="Arial"/>
              </a:rPr>
              <a:t> </a:t>
            </a:r>
            <a:r>
              <a:rPr sz="100" spc="-7" dirty="0">
                <a:latin typeface="Arial"/>
                <a:cs typeface="Arial"/>
              </a:rPr>
              <a:t>how</a:t>
            </a:r>
            <a:r>
              <a:rPr sz="100" spc="10" dirty="0">
                <a:latin typeface="Arial"/>
                <a:cs typeface="Arial"/>
              </a:rPr>
              <a:t> </a:t>
            </a:r>
            <a:r>
              <a:rPr sz="100" spc="-7" dirty="0">
                <a:latin typeface="Arial"/>
                <a:cs typeface="Arial"/>
              </a:rPr>
              <a:t>they</a:t>
            </a:r>
            <a:r>
              <a:rPr sz="100" spc="10" dirty="0">
                <a:latin typeface="Arial"/>
                <a:cs typeface="Arial"/>
              </a:rPr>
              <a:t> </a:t>
            </a:r>
            <a:r>
              <a:rPr sz="100" spc="-17" dirty="0">
                <a:latin typeface="Arial"/>
                <a:cs typeface="Arial"/>
              </a:rPr>
              <a:t>do.</a:t>
            </a:r>
            <a:endParaRPr sz="100">
              <a:latin typeface="Arial"/>
              <a:cs typeface="Arial"/>
            </a:endParaRPr>
          </a:p>
        </p:txBody>
      </p:sp>
      <p:sp>
        <p:nvSpPr>
          <p:cNvPr id="270" name="object 270"/>
          <p:cNvSpPr/>
          <p:nvPr/>
        </p:nvSpPr>
        <p:spPr>
          <a:xfrm>
            <a:off x="5060506" y="886800"/>
            <a:ext cx="165389" cy="14720"/>
          </a:xfrm>
          <a:custGeom>
            <a:avLst/>
            <a:gdLst/>
            <a:ahLst/>
            <a:cxnLst/>
            <a:rect l="l" t="t" r="r" b="b"/>
            <a:pathLst>
              <a:path w="242569" h="21590">
                <a:moveTo>
                  <a:pt x="0" y="0"/>
                </a:moveTo>
                <a:lnTo>
                  <a:pt x="242354" y="21209"/>
                </a:lnTo>
              </a:path>
            </a:pathLst>
          </a:custGeom>
          <a:ln w="3175">
            <a:solidFill>
              <a:srgbClr val="009F9D"/>
            </a:solidFill>
          </a:ln>
        </p:spPr>
        <p:txBody>
          <a:bodyPr wrap="square" lIns="0" tIns="0" rIns="0" bIns="0" rtlCol="0"/>
          <a:lstStyle/>
          <a:p>
            <a:endParaRPr sz="1227"/>
          </a:p>
        </p:txBody>
      </p:sp>
      <p:sp>
        <p:nvSpPr>
          <p:cNvPr id="271" name="object 271"/>
          <p:cNvSpPr txBox="1"/>
          <p:nvPr/>
        </p:nvSpPr>
        <p:spPr>
          <a:xfrm rot="240000">
            <a:off x="5073052" y="728580"/>
            <a:ext cx="73679" cy="25648"/>
          </a:xfrm>
          <a:prstGeom prst="rect">
            <a:avLst/>
          </a:prstGeom>
        </p:spPr>
        <p:txBody>
          <a:bodyPr vert="horz" wrap="square" lIns="0" tIns="0" rIns="0" bIns="0" rtlCol="0">
            <a:spAutoFit/>
          </a:bodyPr>
          <a:lstStyle/>
          <a:p>
            <a:pPr>
              <a:lnSpc>
                <a:spcPts val="68"/>
              </a:lnSpc>
            </a:pPr>
            <a:r>
              <a:rPr sz="100" b="1" spc="-7" dirty="0">
                <a:solidFill>
                  <a:srgbClr val="A8228E"/>
                </a:solidFill>
                <a:latin typeface="Arial"/>
                <a:cs typeface="Arial"/>
              </a:rPr>
              <a:t>Present</a:t>
            </a:r>
            <a:r>
              <a:rPr sz="100" b="1" spc="14" dirty="0">
                <a:solidFill>
                  <a:srgbClr val="A8228E"/>
                </a:solidFill>
                <a:latin typeface="Arial"/>
                <a:cs typeface="Arial"/>
              </a:rPr>
              <a:t> </a:t>
            </a:r>
            <a:r>
              <a:rPr sz="100" b="1" spc="-7" dirty="0">
                <a:solidFill>
                  <a:srgbClr val="A8228E"/>
                </a:solidFill>
                <a:latin typeface="Arial"/>
                <a:cs typeface="Arial"/>
              </a:rPr>
              <a:t>the</a:t>
            </a:r>
            <a:r>
              <a:rPr sz="100" b="1" spc="17" dirty="0">
                <a:solidFill>
                  <a:srgbClr val="A8228E"/>
                </a:solidFill>
                <a:latin typeface="Arial"/>
                <a:cs typeface="Arial"/>
              </a:rPr>
              <a:t> </a:t>
            </a:r>
            <a:r>
              <a:rPr sz="100" b="1" spc="-7" dirty="0">
                <a:solidFill>
                  <a:srgbClr val="A8228E"/>
                </a:solidFill>
                <a:latin typeface="Arial"/>
                <a:cs typeface="Arial"/>
              </a:rPr>
              <a:t>facts:</a:t>
            </a:r>
            <a:endParaRPr sz="100">
              <a:latin typeface="Arial"/>
              <a:cs typeface="Arial"/>
            </a:endParaRPr>
          </a:p>
        </p:txBody>
      </p:sp>
      <p:sp>
        <p:nvSpPr>
          <p:cNvPr id="272" name="object 272"/>
          <p:cNvSpPr txBox="1"/>
          <p:nvPr/>
        </p:nvSpPr>
        <p:spPr>
          <a:xfrm rot="240000">
            <a:off x="5071714" y="748516"/>
            <a:ext cx="193291" cy="25648"/>
          </a:xfrm>
          <a:prstGeom prst="rect">
            <a:avLst/>
          </a:prstGeom>
        </p:spPr>
        <p:txBody>
          <a:bodyPr vert="horz" wrap="square" lIns="0" tIns="0" rIns="0" bIns="0" rtlCol="0">
            <a:spAutoFit/>
          </a:bodyPr>
          <a:lstStyle/>
          <a:p>
            <a:pPr>
              <a:lnSpc>
                <a:spcPts val="68"/>
              </a:lnSpc>
            </a:pPr>
            <a:r>
              <a:rPr sz="102" spc="-20" baseline="27777" dirty="0">
                <a:latin typeface="Verdana"/>
                <a:cs typeface="Verdana"/>
              </a:rPr>
              <a:t>There</a:t>
            </a:r>
            <a:r>
              <a:rPr sz="102" spc="25" baseline="27777" dirty="0">
                <a:latin typeface="Verdana"/>
                <a:cs typeface="Verdana"/>
              </a:rPr>
              <a:t> </a:t>
            </a:r>
            <a:r>
              <a:rPr sz="102" spc="-10" baseline="27777" dirty="0">
                <a:latin typeface="Verdana"/>
                <a:cs typeface="Verdana"/>
              </a:rPr>
              <a:t>is</a:t>
            </a:r>
            <a:r>
              <a:rPr sz="102" spc="30" baseline="27777" dirty="0">
                <a:latin typeface="Verdana"/>
                <a:cs typeface="Verdana"/>
              </a:rPr>
              <a:t> </a:t>
            </a:r>
            <a:r>
              <a:rPr sz="102" spc="-20" baseline="27777" dirty="0">
                <a:latin typeface="Verdana"/>
                <a:cs typeface="Verdana"/>
              </a:rPr>
              <a:t>medica</a:t>
            </a:r>
            <a:r>
              <a:rPr sz="100" spc="-14" dirty="0">
                <a:latin typeface="Verdana"/>
                <a:cs typeface="Verdana"/>
              </a:rPr>
              <a:t>l</a:t>
            </a:r>
            <a:r>
              <a:rPr sz="100" spc="20" dirty="0">
                <a:latin typeface="Verdana"/>
                <a:cs typeface="Verdana"/>
              </a:rPr>
              <a:t> </a:t>
            </a:r>
            <a:r>
              <a:rPr sz="100" spc="-14" dirty="0">
                <a:latin typeface="Verdana"/>
                <a:cs typeface="Verdana"/>
              </a:rPr>
              <a:t>and</a:t>
            </a:r>
            <a:r>
              <a:rPr sz="100" spc="20" dirty="0">
                <a:latin typeface="Verdana"/>
                <a:cs typeface="Verdana"/>
              </a:rPr>
              <a:t> </a:t>
            </a:r>
            <a:r>
              <a:rPr sz="100" spc="-14" dirty="0">
                <a:latin typeface="Verdana"/>
                <a:cs typeface="Verdana"/>
              </a:rPr>
              <a:t>scientific</a:t>
            </a:r>
            <a:r>
              <a:rPr sz="100" spc="20" dirty="0">
                <a:latin typeface="Verdana"/>
                <a:cs typeface="Verdana"/>
              </a:rPr>
              <a:t> </a:t>
            </a:r>
            <a:r>
              <a:rPr sz="100" spc="-7" dirty="0">
                <a:latin typeface="Verdana"/>
                <a:cs typeface="Verdana"/>
              </a:rPr>
              <a:t>evidence</a:t>
            </a:r>
            <a:r>
              <a:rPr sz="100" spc="20" dirty="0">
                <a:latin typeface="Verdana"/>
                <a:cs typeface="Verdana"/>
              </a:rPr>
              <a:t> </a:t>
            </a:r>
            <a:r>
              <a:rPr sz="100" spc="-14" dirty="0">
                <a:latin typeface="Verdana"/>
                <a:cs typeface="Verdana"/>
              </a:rPr>
              <a:t>that</a:t>
            </a:r>
            <a:r>
              <a:rPr sz="100" spc="20" dirty="0">
                <a:latin typeface="Verdana"/>
                <a:cs typeface="Verdana"/>
              </a:rPr>
              <a:t> </a:t>
            </a:r>
            <a:r>
              <a:rPr sz="100" spc="-14" dirty="0">
                <a:latin typeface="Verdana"/>
                <a:cs typeface="Verdana"/>
              </a:rPr>
              <a:t>show</a:t>
            </a:r>
            <a:endParaRPr sz="100">
              <a:latin typeface="Verdana"/>
              <a:cs typeface="Verdana"/>
            </a:endParaRPr>
          </a:p>
        </p:txBody>
      </p:sp>
      <p:sp>
        <p:nvSpPr>
          <p:cNvPr id="273" name="object 273"/>
          <p:cNvSpPr txBox="1"/>
          <p:nvPr/>
        </p:nvSpPr>
        <p:spPr>
          <a:xfrm rot="240000">
            <a:off x="5070816" y="756436"/>
            <a:ext cx="121535" cy="25648"/>
          </a:xfrm>
          <a:prstGeom prst="rect">
            <a:avLst/>
          </a:prstGeom>
        </p:spPr>
        <p:txBody>
          <a:bodyPr vert="horz" wrap="square" lIns="0" tIns="0" rIns="0" bIns="0" rtlCol="0">
            <a:spAutoFit/>
          </a:bodyPr>
          <a:lstStyle/>
          <a:p>
            <a:pPr>
              <a:lnSpc>
                <a:spcPts val="68"/>
              </a:lnSpc>
            </a:pPr>
            <a:r>
              <a:rPr sz="100" spc="-7" dirty="0">
                <a:latin typeface="Arial"/>
                <a:cs typeface="Arial"/>
              </a:rPr>
              <a:t>vaccines</a:t>
            </a:r>
            <a:r>
              <a:rPr sz="100" spc="10" dirty="0">
                <a:latin typeface="Arial"/>
                <a:cs typeface="Arial"/>
              </a:rPr>
              <a:t> </a:t>
            </a:r>
            <a:r>
              <a:rPr sz="100" spc="-7" dirty="0">
                <a:latin typeface="Arial"/>
                <a:cs typeface="Arial"/>
              </a:rPr>
              <a:t>are</a:t>
            </a:r>
            <a:r>
              <a:rPr sz="100" spc="14" dirty="0">
                <a:latin typeface="Arial"/>
                <a:cs typeface="Arial"/>
              </a:rPr>
              <a:t> </a:t>
            </a:r>
            <a:r>
              <a:rPr sz="100" spc="-7" dirty="0">
                <a:latin typeface="Arial"/>
                <a:cs typeface="Arial"/>
              </a:rPr>
              <a:t>safe</a:t>
            </a:r>
            <a:r>
              <a:rPr sz="100" spc="14" dirty="0">
                <a:latin typeface="Arial"/>
                <a:cs typeface="Arial"/>
              </a:rPr>
              <a:t> </a:t>
            </a:r>
            <a:r>
              <a:rPr sz="100" spc="-7" dirty="0">
                <a:latin typeface="Arial"/>
                <a:cs typeface="Arial"/>
              </a:rPr>
              <a:t>and</a:t>
            </a:r>
            <a:r>
              <a:rPr sz="100" spc="14" dirty="0">
                <a:latin typeface="Arial"/>
                <a:cs typeface="Arial"/>
              </a:rPr>
              <a:t> </a:t>
            </a:r>
            <a:r>
              <a:rPr sz="100" spc="-7" dirty="0">
                <a:latin typeface="Arial"/>
                <a:cs typeface="Arial"/>
              </a:rPr>
              <a:t>effective.</a:t>
            </a:r>
            <a:endParaRPr sz="100">
              <a:latin typeface="Arial"/>
              <a:cs typeface="Arial"/>
            </a:endParaRPr>
          </a:p>
        </p:txBody>
      </p:sp>
      <p:sp>
        <p:nvSpPr>
          <p:cNvPr id="274" name="object 274"/>
          <p:cNvSpPr txBox="1"/>
          <p:nvPr/>
        </p:nvSpPr>
        <p:spPr>
          <a:xfrm rot="240000">
            <a:off x="5069238" y="776719"/>
            <a:ext cx="189399" cy="25648"/>
          </a:xfrm>
          <a:prstGeom prst="rect">
            <a:avLst/>
          </a:prstGeom>
        </p:spPr>
        <p:txBody>
          <a:bodyPr vert="horz" wrap="square" lIns="0" tIns="0" rIns="0" bIns="0" rtlCol="0">
            <a:spAutoFit/>
          </a:bodyPr>
          <a:lstStyle/>
          <a:p>
            <a:pPr>
              <a:lnSpc>
                <a:spcPts val="68"/>
              </a:lnSpc>
            </a:pPr>
            <a:r>
              <a:rPr sz="102" spc="-10" baseline="27777" dirty="0">
                <a:latin typeface="Arial"/>
                <a:cs typeface="Arial"/>
              </a:rPr>
              <a:t>Vaccines</a:t>
            </a:r>
            <a:r>
              <a:rPr sz="102" spc="25" baseline="27777" dirty="0">
                <a:latin typeface="Arial"/>
                <a:cs typeface="Arial"/>
              </a:rPr>
              <a:t> </a:t>
            </a:r>
            <a:r>
              <a:rPr sz="102" spc="-10" baseline="27777" dirty="0">
                <a:latin typeface="Arial"/>
                <a:cs typeface="Arial"/>
              </a:rPr>
              <a:t>and</a:t>
            </a:r>
            <a:r>
              <a:rPr sz="102" spc="25" baseline="27777" dirty="0">
                <a:latin typeface="Arial"/>
                <a:cs typeface="Arial"/>
              </a:rPr>
              <a:t> </a:t>
            </a:r>
            <a:r>
              <a:rPr sz="102" spc="-10" baseline="27777" dirty="0">
                <a:latin typeface="Arial"/>
                <a:cs typeface="Arial"/>
              </a:rPr>
              <a:t>th</a:t>
            </a:r>
            <a:r>
              <a:rPr sz="100" spc="-7" dirty="0">
                <a:latin typeface="Arial"/>
                <a:cs typeface="Arial"/>
              </a:rPr>
              <a:t>e</a:t>
            </a:r>
            <a:r>
              <a:rPr sz="100" spc="17" dirty="0">
                <a:latin typeface="Arial"/>
                <a:cs typeface="Arial"/>
              </a:rPr>
              <a:t> </a:t>
            </a:r>
            <a:r>
              <a:rPr sz="100" spc="-7" dirty="0">
                <a:latin typeface="Arial"/>
                <a:cs typeface="Arial"/>
              </a:rPr>
              <a:t>possible</a:t>
            </a:r>
            <a:r>
              <a:rPr sz="100" spc="17" dirty="0">
                <a:latin typeface="Arial"/>
                <a:cs typeface="Arial"/>
              </a:rPr>
              <a:t> </a:t>
            </a:r>
            <a:r>
              <a:rPr sz="100" spc="-7" dirty="0">
                <a:latin typeface="Arial"/>
                <a:cs typeface="Arial"/>
              </a:rPr>
              <a:t>short-term</a:t>
            </a:r>
            <a:r>
              <a:rPr sz="100" spc="17" dirty="0">
                <a:latin typeface="Arial"/>
                <a:cs typeface="Arial"/>
              </a:rPr>
              <a:t> </a:t>
            </a:r>
            <a:r>
              <a:rPr sz="100" spc="-7" dirty="0">
                <a:latin typeface="Arial"/>
                <a:cs typeface="Arial"/>
              </a:rPr>
              <a:t>side</a:t>
            </a:r>
            <a:r>
              <a:rPr sz="100" spc="17" dirty="0">
                <a:latin typeface="Arial"/>
                <a:cs typeface="Arial"/>
              </a:rPr>
              <a:t> </a:t>
            </a:r>
            <a:r>
              <a:rPr sz="100" spc="-7" dirty="0">
                <a:latin typeface="Arial"/>
                <a:cs typeface="Arial"/>
              </a:rPr>
              <a:t>effects</a:t>
            </a:r>
            <a:endParaRPr sz="100">
              <a:latin typeface="Arial"/>
              <a:cs typeface="Arial"/>
            </a:endParaRPr>
          </a:p>
        </p:txBody>
      </p:sp>
      <p:sp>
        <p:nvSpPr>
          <p:cNvPr id="275" name="object 275"/>
          <p:cNvSpPr txBox="1"/>
          <p:nvPr/>
        </p:nvSpPr>
        <p:spPr>
          <a:xfrm rot="240000">
            <a:off x="5068222" y="788745"/>
            <a:ext cx="203673" cy="25648"/>
          </a:xfrm>
          <a:prstGeom prst="rect">
            <a:avLst/>
          </a:prstGeom>
        </p:spPr>
        <p:txBody>
          <a:bodyPr vert="horz" wrap="square" lIns="0" tIns="0" rIns="0" bIns="0" rtlCol="0">
            <a:spAutoFit/>
          </a:bodyPr>
          <a:lstStyle/>
          <a:p>
            <a:pPr>
              <a:lnSpc>
                <a:spcPts val="68"/>
              </a:lnSpc>
            </a:pPr>
            <a:r>
              <a:rPr sz="102" spc="-10" baseline="27777" dirty="0">
                <a:latin typeface="Arial"/>
                <a:cs typeface="Arial"/>
              </a:rPr>
              <a:t>(sore</a:t>
            </a:r>
            <a:r>
              <a:rPr sz="102" spc="15" baseline="27777" dirty="0">
                <a:latin typeface="Arial"/>
                <a:cs typeface="Arial"/>
              </a:rPr>
              <a:t> </a:t>
            </a:r>
            <a:r>
              <a:rPr sz="102" spc="-10" baseline="27777" dirty="0">
                <a:latin typeface="Arial"/>
                <a:cs typeface="Arial"/>
              </a:rPr>
              <a:t>arm,</a:t>
            </a:r>
            <a:r>
              <a:rPr sz="102" spc="20" baseline="27777" dirty="0">
                <a:latin typeface="Arial"/>
                <a:cs typeface="Arial"/>
              </a:rPr>
              <a:t> </a:t>
            </a:r>
            <a:r>
              <a:rPr sz="102" spc="-10" baseline="27777" dirty="0">
                <a:latin typeface="Arial"/>
                <a:cs typeface="Arial"/>
              </a:rPr>
              <a:t>headach</a:t>
            </a:r>
            <a:r>
              <a:rPr sz="100" spc="-7" dirty="0">
                <a:latin typeface="Arial"/>
                <a:cs typeface="Arial"/>
              </a:rPr>
              <a:t>e,</a:t>
            </a:r>
            <a:r>
              <a:rPr sz="100" spc="14" dirty="0">
                <a:latin typeface="Arial"/>
                <a:cs typeface="Arial"/>
              </a:rPr>
              <a:t> </a:t>
            </a:r>
            <a:r>
              <a:rPr sz="100" spc="-7" dirty="0">
                <a:latin typeface="Arial"/>
                <a:cs typeface="Arial"/>
              </a:rPr>
              <a:t>fever,</a:t>
            </a:r>
            <a:r>
              <a:rPr sz="100" spc="14" dirty="0">
                <a:latin typeface="Arial"/>
                <a:cs typeface="Arial"/>
              </a:rPr>
              <a:t> </a:t>
            </a:r>
            <a:r>
              <a:rPr sz="100" spc="-7" dirty="0">
                <a:latin typeface="Arial"/>
                <a:cs typeface="Arial"/>
              </a:rPr>
              <a:t>etc.)</a:t>
            </a:r>
            <a:r>
              <a:rPr sz="100" spc="10" dirty="0">
                <a:latin typeface="Arial"/>
                <a:cs typeface="Arial"/>
              </a:rPr>
              <a:t> </a:t>
            </a:r>
            <a:r>
              <a:rPr sz="100" spc="-7" dirty="0">
                <a:latin typeface="Arial"/>
                <a:cs typeface="Arial"/>
              </a:rPr>
              <a:t>from</a:t>
            </a:r>
            <a:r>
              <a:rPr sz="100" spc="14" dirty="0">
                <a:latin typeface="Arial"/>
                <a:cs typeface="Arial"/>
              </a:rPr>
              <a:t> </a:t>
            </a:r>
            <a:r>
              <a:rPr sz="100" spc="-7" dirty="0">
                <a:latin typeface="Arial"/>
                <a:cs typeface="Arial"/>
              </a:rPr>
              <a:t>them</a:t>
            </a:r>
            <a:r>
              <a:rPr sz="100" spc="14" dirty="0">
                <a:latin typeface="Arial"/>
                <a:cs typeface="Arial"/>
              </a:rPr>
              <a:t> </a:t>
            </a:r>
            <a:r>
              <a:rPr sz="100" spc="-7" dirty="0">
                <a:latin typeface="Arial"/>
                <a:cs typeface="Arial"/>
              </a:rPr>
              <a:t>are</a:t>
            </a:r>
            <a:r>
              <a:rPr sz="100" spc="14" dirty="0">
                <a:latin typeface="Arial"/>
                <a:cs typeface="Arial"/>
              </a:rPr>
              <a:t> </a:t>
            </a:r>
            <a:r>
              <a:rPr sz="100" spc="-14" dirty="0">
                <a:latin typeface="Arial"/>
                <a:cs typeface="Arial"/>
              </a:rPr>
              <a:t>much</a:t>
            </a:r>
            <a:endParaRPr sz="100">
              <a:latin typeface="Arial"/>
              <a:cs typeface="Arial"/>
            </a:endParaRPr>
          </a:p>
        </p:txBody>
      </p:sp>
      <p:sp>
        <p:nvSpPr>
          <p:cNvPr id="276" name="object 276"/>
          <p:cNvSpPr txBox="1"/>
          <p:nvPr/>
        </p:nvSpPr>
        <p:spPr>
          <a:xfrm rot="240000">
            <a:off x="5067215" y="800494"/>
            <a:ext cx="211891" cy="25648"/>
          </a:xfrm>
          <a:prstGeom prst="rect">
            <a:avLst/>
          </a:prstGeom>
        </p:spPr>
        <p:txBody>
          <a:bodyPr vert="horz" wrap="square" lIns="0" tIns="0" rIns="0" bIns="0" rtlCol="0">
            <a:spAutoFit/>
          </a:bodyPr>
          <a:lstStyle/>
          <a:p>
            <a:pPr>
              <a:lnSpc>
                <a:spcPts val="68"/>
              </a:lnSpc>
            </a:pPr>
            <a:r>
              <a:rPr sz="102" spc="-10" baseline="27777" dirty="0">
                <a:latin typeface="Arial"/>
                <a:cs typeface="Arial"/>
              </a:rPr>
              <a:t>less</a:t>
            </a:r>
            <a:r>
              <a:rPr sz="102" spc="35" baseline="27777" dirty="0">
                <a:latin typeface="Arial"/>
                <a:cs typeface="Arial"/>
              </a:rPr>
              <a:t> </a:t>
            </a:r>
            <a:r>
              <a:rPr sz="102" spc="-10" baseline="27777" dirty="0">
                <a:latin typeface="Arial"/>
                <a:cs typeface="Arial"/>
              </a:rPr>
              <a:t>dangerous</a:t>
            </a:r>
            <a:r>
              <a:rPr sz="102" spc="41" baseline="27777" dirty="0">
                <a:latin typeface="Arial"/>
                <a:cs typeface="Arial"/>
              </a:rPr>
              <a:t> </a:t>
            </a:r>
            <a:r>
              <a:rPr sz="102" spc="-10" baseline="27777" dirty="0">
                <a:latin typeface="Arial"/>
                <a:cs typeface="Arial"/>
              </a:rPr>
              <a:t>than</a:t>
            </a:r>
            <a:r>
              <a:rPr sz="102" spc="41" baseline="27777" dirty="0">
                <a:latin typeface="Arial"/>
                <a:cs typeface="Arial"/>
              </a:rPr>
              <a:t> </a:t>
            </a:r>
            <a:r>
              <a:rPr sz="102" spc="-10" baseline="27777" dirty="0">
                <a:latin typeface="Arial"/>
                <a:cs typeface="Arial"/>
              </a:rPr>
              <a:t>v</a:t>
            </a:r>
            <a:r>
              <a:rPr sz="100" spc="-7" dirty="0">
                <a:latin typeface="Arial"/>
                <a:cs typeface="Arial"/>
              </a:rPr>
              <a:t>accine-preventable</a:t>
            </a:r>
            <a:r>
              <a:rPr sz="100" spc="24" dirty="0">
                <a:latin typeface="Arial"/>
                <a:cs typeface="Arial"/>
              </a:rPr>
              <a:t> </a:t>
            </a:r>
            <a:r>
              <a:rPr sz="100" spc="-7" dirty="0">
                <a:latin typeface="Arial"/>
                <a:cs typeface="Arial"/>
              </a:rPr>
              <a:t>diseases</a:t>
            </a:r>
            <a:r>
              <a:rPr sz="100" spc="27" dirty="0">
                <a:latin typeface="Arial"/>
                <a:cs typeface="Arial"/>
              </a:rPr>
              <a:t> </a:t>
            </a:r>
            <a:r>
              <a:rPr sz="100" spc="-17" dirty="0">
                <a:latin typeface="Arial"/>
                <a:cs typeface="Arial"/>
              </a:rPr>
              <a:t>and</a:t>
            </a:r>
            <a:endParaRPr sz="100">
              <a:latin typeface="Arial"/>
              <a:cs typeface="Arial"/>
            </a:endParaRPr>
          </a:p>
        </p:txBody>
      </p:sp>
      <p:sp>
        <p:nvSpPr>
          <p:cNvPr id="277" name="object 277"/>
          <p:cNvSpPr txBox="1"/>
          <p:nvPr/>
        </p:nvSpPr>
        <p:spPr>
          <a:xfrm rot="240000">
            <a:off x="5066349" y="807543"/>
            <a:ext cx="122399" cy="25648"/>
          </a:xfrm>
          <a:prstGeom prst="rect">
            <a:avLst/>
          </a:prstGeom>
        </p:spPr>
        <p:txBody>
          <a:bodyPr vert="horz" wrap="square" lIns="0" tIns="0" rIns="0" bIns="0" rtlCol="0">
            <a:spAutoFit/>
          </a:bodyPr>
          <a:lstStyle/>
          <a:p>
            <a:pPr>
              <a:lnSpc>
                <a:spcPts val="68"/>
              </a:lnSpc>
            </a:pPr>
            <a:r>
              <a:rPr sz="100" spc="-7" dirty="0">
                <a:latin typeface="Arial"/>
                <a:cs typeface="Arial"/>
              </a:rPr>
              <a:t>their</a:t>
            </a:r>
            <a:r>
              <a:rPr sz="100" spc="24" dirty="0">
                <a:latin typeface="Arial"/>
                <a:cs typeface="Arial"/>
              </a:rPr>
              <a:t> </a:t>
            </a:r>
            <a:r>
              <a:rPr sz="100" spc="-7" dirty="0">
                <a:latin typeface="Arial"/>
                <a:cs typeface="Arial"/>
              </a:rPr>
              <a:t>potential</a:t>
            </a:r>
            <a:r>
              <a:rPr sz="100" spc="24" dirty="0">
                <a:latin typeface="Arial"/>
                <a:cs typeface="Arial"/>
              </a:rPr>
              <a:t> </a:t>
            </a:r>
            <a:r>
              <a:rPr sz="100" i="1" spc="-7" dirty="0">
                <a:latin typeface="Arial"/>
                <a:cs typeface="Arial"/>
              </a:rPr>
              <a:t>long</a:t>
            </a:r>
            <a:r>
              <a:rPr sz="100" spc="-7" dirty="0">
                <a:latin typeface="Arial"/>
                <a:cs typeface="Arial"/>
              </a:rPr>
              <a:t>-term</a:t>
            </a:r>
            <a:r>
              <a:rPr sz="100" spc="24" dirty="0">
                <a:latin typeface="Arial"/>
                <a:cs typeface="Arial"/>
              </a:rPr>
              <a:t> </a:t>
            </a:r>
            <a:r>
              <a:rPr sz="100" spc="-7" dirty="0">
                <a:latin typeface="Arial"/>
                <a:cs typeface="Arial"/>
              </a:rPr>
              <a:t>effects.</a:t>
            </a:r>
            <a:endParaRPr sz="100">
              <a:latin typeface="Arial"/>
              <a:cs typeface="Arial"/>
            </a:endParaRPr>
          </a:p>
        </p:txBody>
      </p:sp>
      <p:sp>
        <p:nvSpPr>
          <p:cNvPr id="278" name="object 278"/>
          <p:cNvSpPr txBox="1"/>
          <p:nvPr/>
        </p:nvSpPr>
        <p:spPr>
          <a:xfrm rot="240000">
            <a:off x="5064789" y="827242"/>
            <a:ext cx="177722" cy="25648"/>
          </a:xfrm>
          <a:prstGeom prst="rect">
            <a:avLst/>
          </a:prstGeom>
        </p:spPr>
        <p:txBody>
          <a:bodyPr vert="horz" wrap="square" lIns="0" tIns="0" rIns="0" bIns="0" rtlCol="0">
            <a:spAutoFit/>
          </a:bodyPr>
          <a:lstStyle/>
          <a:p>
            <a:pPr>
              <a:lnSpc>
                <a:spcPts val="68"/>
              </a:lnSpc>
            </a:pPr>
            <a:r>
              <a:rPr sz="102" spc="-10" baseline="27777" dirty="0">
                <a:latin typeface="Arial"/>
                <a:cs typeface="Arial"/>
              </a:rPr>
              <a:t>The</a:t>
            </a:r>
            <a:r>
              <a:rPr sz="102" spc="25" baseline="27777" dirty="0">
                <a:latin typeface="Arial"/>
                <a:cs typeface="Arial"/>
              </a:rPr>
              <a:t> </a:t>
            </a:r>
            <a:r>
              <a:rPr sz="102" spc="-10" baseline="27777" dirty="0">
                <a:latin typeface="Arial"/>
                <a:cs typeface="Arial"/>
              </a:rPr>
              <a:t>Human</a:t>
            </a:r>
            <a:r>
              <a:rPr sz="102" spc="30" baseline="27777" dirty="0">
                <a:latin typeface="Arial"/>
                <a:cs typeface="Arial"/>
              </a:rPr>
              <a:t> </a:t>
            </a:r>
            <a:r>
              <a:rPr sz="102" spc="-10" baseline="27777" dirty="0">
                <a:latin typeface="Arial"/>
                <a:cs typeface="Arial"/>
              </a:rPr>
              <a:t>P</a:t>
            </a:r>
            <a:r>
              <a:rPr sz="100" spc="-7" dirty="0">
                <a:latin typeface="Arial"/>
                <a:cs typeface="Arial"/>
              </a:rPr>
              <a:t>apillomavirus</a:t>
            </a:r>
            <a:r>
              <a:rPr sz="100" spc="20" dirty="0">
                <a:latin typeface="Arial"/>
                <a:cs typeface="Arial"/>
              </a:rPr>
              <a:t> </a:t>
            </a:r>
            <a:r>
              <a:rPr sz="100" spc="-7" dirty="0">
                <a:latin typeface="Arial"/>
                <a:cs typeface="Arial"/>
              </a:rPr>
              <a:t>(HPV)</a:t>
            </a:r>
            <a:r>
              <a:rPr sz="100" spc="20" dirty="0">
                <a:latin typeface="Arial"/>
                <a:cs typeface="Arial"/>
              </a:rPr>
              <a:t> </a:t>
            </a:r>
            <a:r>
              <a:rPr sz="100" spc="-7" dirty="0">
                <a:latin typeface="Arial"/>
                <a:cs typeface="Arial"/>
              </a:rPr>
              <a:t>vaccine</a:t>
            </a:r>
            <a:r>
              <a:rPr sz="100" spc="17" dirty="0">
                <a:latin typeface="Arial"/>
                <a:cs typeface="Arial"/>
              </a:rPr>
              <a:t> </a:t>
            </a:r>
            <a:r>
              <a:rPr sz="100" spc="-17" dirty="0">
                <a:latin typeface="Arial"/>
                <a:cs typeface="Arial"/>
              </a:rPr>
              <a:t>can</a:t>
            </a:r>
            <a:endParaRPr sz="100">
              <a:latin typeface="Arial"/>
              <a:cs typeface="Arial"/>
            </a:endParaRPr>
          </a:p>
        </p:txBody>
      </p:sp>
      <p:sp>
        <p:nvSpPr>
          <p:cNvPr id="279" name="object 279"/>
          <p:cNvSpPr txBox="1"/>
          <p:nvPr/>
        </p:nvSpPr>
        <p:spPr>
          <a:xfrm rot="240000">
            <a:off x="5063750" y="839947"/>
            <a:ext cx="206268" cy="25648"/>
          </a:xfrm>
          <a:prstGeom prst="rect">
            <a:avLst/>
          </a:prstGeom>
        </p:spPr>
        <p:txBody>
          <a:bodyPr vert="horz" wrap="square" lIns="0" tIns="0" rIns="0" bIns="0" rtlCol="0">
            <a:spAutoFit/>
          </a:bodyPr>
          <a:lstStyle/>
          <a:p>
            <a:pPr>
              <a:lnSpc>
                <a:spcPts val="68"/>
              </a:lnSpc>
            </a:pPr>
            <a:r>
              <a:rPr sz="102" spc="-10" baseline="27777" dirty="0">
                <a:latin typeface="Arial"/>
                <a:cs typeface="Arial"/>
              </a:rPr>
              <a:t>prevent</a:t>
            </a:r>
            <a:r>
              <a:rPr sz="102" spc="20" baseline="27777" dirty="0">
                <a:latin typeface="Arial"/>
                <a:cs typeface="Arial"/>
              </a:rPr>
              <a:t> </a:t>
            </a:r>
            <a:r>
              <a:rPr sz="102" spc="-10" baseline="27777" dirty="0">
                <a:latin typeface="Arial"/>
                <a:cs typeface="Arial"/>
              </a:rPr>
              <a:t>cancer!</a:t>
            </a:r>
            <a:r>
              <a:rPr sz="102" spc="25" baseline="27777" dirty="0">
                <a:latin typeface="Arial"/>
                <a:cs typeface="Arial"/>
              </a:rPr>
              <a:t> </a:t>
            </a:r>
            <a:r>
              <a:rPr sz="102" spc="-10" baseline="27777" dirty="0">
                <a:latin typeface="Arial"/>
                <a:cs typeface="Arial"/>
              </a:rPr>
              <a:t>It</a:t>
            </a:r>
            <a:r>
              <a:rPr sz="102" spc="25" baseline="27777" dirty="0">
                <a:latin typeface="Arial"/>
                <a:cs typeface="Arial"/>
              </a:rPr>
              <a:t> </a:t>
            </a:r>
            <a:r>
              <a:rPr sz="102" spc="-10" baseline="27777" dirty="0">
                <a:latin typeface="Arial"/>
                <a:cs typeface="Arial"/>
              </a:rPr>
              <a:t>is</a:t>
            </a:r>
            <a:r>
              <a:rPr sz="102" spc="20" baseline="27777" dirty="0">
                <a:latin typeface="Arial"/>
                <a:cs typeface="Arial"/>
              </a:rPr>
              <a:t> </a:t>
            </a:r>
            <a:r>
              <a:rPr sz="100" spc="-7" dirty="0">
                <a:latin typeface="Arial"/>
                <a:cs typeface="Arial"/>
              </a:rPr>
              <a:t>important</a:t>
            </a:r>
            <a:r>
              <a:rPr sz="100" spc="17" dirty="0">
                <a:latin typeface="Arial"/>
                <a:cs typeface="Arial"/>
              </a:rPr>
              <a:t> </a:t>
            </a:r>
            <a:r>
              <a:rPr sz="100" spc="-7" dirty="0">
                <a:latin typeface="Arial"/>
                <a:cs typeface="Arial"/>
              </a:rPr>
              <a:t>to</a:t>
            </a:r>
            <a:r>
              <a:rPr sz="100" spc="17" dirty="0">
                <a:latin typeface="Arial"/>
                <a:cs typeface="Arial"/>
              </a:rPr>
              <a:t> </a:t>
            </a:r>
            <a:r>
              <a:rPr sz="100" spc="-7" dirty="0">
                <a:latin typeface="Arial"/>
                <a:cs typeface="Arial"/>
              </a:rPr>
              <a:t>be</a:t>
            </a:r>
            <a:r>
              <a:rPr sz="100" spc="14" dirty="0">
                <a:latin typeface="Arial"/>
                <a:cs typeface="Arial"/>
              </a:rPr>
              <a:t> </a:t>
            </a:r>
            <a:r>
              <a:rPr sz="100" spc="-7" dirty="0">
                <a:latin typeface="Arial"/>
                <a:cs typeface="Arial"/>
              </a:rPr>
              <a:t>vaccinated</a:t>
            </a:r>
            <a:r>
              <a:rPr sz="100" spc="17" dirty="0">
                <a:latin typeface="Arial"/>
                <a:cs typeface="Arial"/>
              </a:rPr>
              <a:t> </a:t>
            </a:r>
            <a:r>
              <a:rPr sz="100" i="1" spc="-7" dirty="0">
                <a:latin typeface="Arial"/>
                <a:cs typeface="Arial"/>
              </a:rPr>
              <a:t>before</a:t>
            </a:r>
            <a:endParaRPr sz="100">
              <a:latin typeface="Arial"/>
              <a:cs typeface="Arial"/>
            </a:endParaRPr>
          </a:p>
        </p:txBody>
      </p:sp>
      <p:sp>
        <p:nvSpPr>
          <p:cNvPr id="280" name="object 280"/>
          <p:cNvSpPr txBox="1"/>
          <p:nvPr/>
        </p:nvSpPr>
        <p:spPr>
          <a:xfrm rot="240000">
            <a:off x="5062888" y="845634"/>
            <a:ext cx="88315" cy="25648"/>
          </a:xfrm>
          <a:prstGeom prst="rect">
            <a:avLst/>
          </a:prstGeom>
        </p:spPr>
        <p:txBody>
          <a:bodyPr vert="horz" wrap="square" lIns="0" tIns="0" rIns="0" bIns="0" rtlCol="0">
            <a:spAutoFit/>
          </a:bodyPr>
          <a:lstStyle/>
          <a:p>
            <a:pPr>
              <a:lnSpc>
                <a:spcPts val="68"/>
              </a:lnSpc>
            </a:pPr>
            <a:r>
              <a:rPr sz="100" spc="-7" dirty="0">
                <a:latin typeface="Arial"/>
                <a:cs typeface="Arial"/>
              </a:rPr>
              <a:t>being</a:t>
            </a:r>
            <a:r>
              <a:rPr sz="100" spc="10" dirty="0">
                <a:latin typeface="Arial"/>
                <a:cs typeface="Arial"/>
              </a:rPr>
              <a:t> </a:t>
            </a:r>
            <a:r>
              <a:rPr sz="100" spc="-7" dirty="0">
                <a:latin typeface="Arial"/>
                <a:cs typeface="Arial"/>
              </a:rPr>
              <a:t>exposed</a:t>
            </a:r>
            <a:r>
              <a:rPr sz="100" spc="14" dirty="0">
                <a:latin typeface="Arial"/>
                <a:cs typeface="Arial"/>
              </a:rPr>
              <a:t> </a:t>
            </a:r>
            <a:r>
              <a:rPr sz="100" spc="-7" dirty="0">
                <a:latin typeface="Arial"/>
                <a:cs typeface="Arial"/>
              </a:rPr>
              <a:t>to</a:t>
            </a:r>
            <a:r>
              <a:rPr sz="100" spc="14" dirty="0">
                <a:latin typeface="Arial"/>
                <a:cs typeface="Arial"/>
              </a:rPr>
              <a:t> </a:t>
            </a:r>
            <a:r>
              <a:rPr sz="100" spc="-14" dirty="0">
                <a:latin typeface="Arial"/>
                <a:cs typeface="Arial"/>
              </a:rPr>
              <a:t>HPV.</a:t>
            </a:r>
            <a:endParaRPr sz="100">
              <a:latin typeface="Arial"/>
              <a:cs typeface="Arial"/>
            </a:endParaRPr>
          </a:p>
        </p:txBody>
      </p:sp>
      <p:sp>
        <p:nvSpPr>
          <p:cNvPr id="281" name="object 281"/>
          <p:cNvSpPr txBox="1"/>
          <p:nvPr/>
        </p:nvSpPr>
        <p:spPr>
          <a:xfrm rot="240000">
            <a:off x="5061296" y="867537"/>
            <a:ext cx="189831" cy="25648"/>
          </a:xfrm>
          <a:prstGeom prst="rect">
            <a:avLst/>
          </a:prstGeom>
        </p:spPr>
        <p:txBody>
          <a:bodyPr vert="horz" wrap="square" lIns="0" tIns="0" rIns="0" bIns="0" rtlCol="0">
            <a:spAutoFit/>
          </a:bodyPr>
          <a:lstStyle/>
          <a:p>
            <a:pPr>
              <a:lnSpc>
                <a:spcPts val="68"/>
              </a:lnSpc>
            </a:pPr>
            <a:r>
              <a:rPr sz="102" spc="-10" baseline="27777" dirty="0">
                <a:latin typeface="Arial"/>
                <a:cs typeface="Arial"/>
              </a:rPr>
              <a:t>All</a:t>
            </a:r>
            <a:r>
              <a:rPr sz="102" spc="20" baseline="27777" dirty="0">
                <a:latin typeface="Arial"/>
                <a:cs typeface="Arial"/>
              </a:rPr>
              <a:t> </a:t>
            </a:r>
            <a:r>
              <a:rPr sz="102" spc="-10" baseline="27777" dirty="0">
                <a:latin typeface="Arial"/>
                <a:cs typeface="Arial"/>
              </a:rPr>
              <a:t>major</a:t>
            </a:r>
            <a:r>
              <a:rPr sz="102" spc="25" baseline="27777" dirty="0">
                <a:latin typeface="Arial"/>
                <a:cs typeface="Arial"/>
              </a:rPr>
              <a:t> </a:t>
            </a:r>
            <a:r>
              <a:rPr sz="102" spc="-10" baseline="27777" dirty="0">
                <a:latin typeface="Arial"/>
                <a:cs typeface="Arial"/>
              </a:rPr>
              <a:t>religion</a:t>
            </a:r>
            <a:r>
              <a:rPr sz="100" spc="-7" dirty="0">
                <a:latin typeface="Arial"/>
                <a:cs typeface="Arial"/>
              </a:rPr>
              <a:t>s</a:t>
            </a:r>
            <a:r>
              <a:rPr sz="100" spc="17" dirty="0">
                <a:latin typeface="Arial"/>
                <a:cs typeface="Arial"/>
              </a:rPr>
              <a:t> </a:t>
            </a:r>
            <a:r>
              <a:rPr sz="100" spc="-7" dirty="0">
                <a:latin typeface="Arial"/>
                <a:cs typeface="Arial"/>
              </a:rPr>
              <a:t>support</a:t>
            </a:r>
            <a:r>
              <a:rPr sz="100" spc="14" dirty="0">
                <a:latin typeface="Arial"/>
                <a:cs typeface="Arial"/>
              </a:rPr>
              <a:t> </a:t>
            </a:r>
            <a:r>
              <a:rPr sz="100" spc="-7" dirty="0">
                <a:latin typeface="Arial"/>
                <a:cs typeface="Arial"/>
              </a:rPr>
              <a:t>vaccines!</a:t>
            </a:r>
            <a:r>
              <a:rPr sz="100" spc="17" dirty="0">
                <a:latin typeface="Arial"/>
                <a:cs typeface="Arial"/>
              </a:rPr>
              <a:t> </a:t>
            </a:r>
            <a:r>
              <a:rPr sz="100" spc="-7" dirty="0">
                <a:latin typeface="Arial"/>
                <a:cs typeface="Arial"/>
              </a:rPr>
              <a:t>You</a:t>
            </a:r>
            <a:r>
              <a:rPr sz="100" spc="17" dirty="0">
                <a:latin typeface="Arial"/>
                <a:cs typeface="Arial"/>
              </a:rPr>
              <a:t> </a:t>
            </a:r>
            <a:r>
              <a:rPr sz="100" spc="-7" dirty="0">
                <a:latin typeface="Arial"/>
                <a:cs typeface="Arial"/>
              </a:rPr>
              <a:t>can</a:t>
            </a:r>
            <a:r>
              <a:rPr sz="100" spc="14" dirty="0">
                <a:latin typeface="Arial"/>
                <a:cs typeface="Arial"/>
              </a:rPr>
              <a:t> </a:t>
            </a:r>
            <a:r>
              <a:rPr sz="100" spc="-7" dirty="0">
                <a:latin typeface="Arial"/>
                <a:cs typeface="Arial"/>
              </a:rPr>
              <a:t>visit</a:t>
            </a:r>
            <a:endParaRPr sz="100">
              <a:latin typeface="Arial"/>
              <a:cs typeface="Arial"/>
            </a:endParaRPr>
          </a:p>
        </p:txBody>
      </p:sp>
      <p:sp>
        <p:nvSpPr>
          <p:cNvPr id="282" name="object 282"/>
          <p:cNvSpPr txBox="1"/>
          <p:nvPr/>
        </p:nvSpPr>
        <p:spPr>
          <a:xfrm rot="240000">
            <a:off x="5060289" y="879261"/>
            <a:ext cx="197617" cy="25648"/>
          </a:xfrm>
          <a:prstGeom prst="rect">
            <a:avLst/>
          </a:prstGeom>
        </p:spPr>
        <p:txBody>
          <a:bodyPr vert="horz" wrap="square" lIns="0" tIns="0" rIns="0" bIns="0" rtlCol="0">
            <a:spAutoFit/>
          </a:bodyPr>
          <a:lstStyle/>
          <a:p>
            <a:pPr>
              <a:lnSpc>
                <a:spcPts val="68"/>
              </a:lnSpc>
            </a:pPr>
            <a:r>
              <a:rPr sz="102" b="1" spc="-10" baseline="27777" dirty="0">
                <a:solidFill>
                  <a:srgbClr val="009F9D"/>
                </a:solidFill>
                <a:latin typeface="Arial"/>
                <a:cs typeface="Arial"/>
              </a:rPr>
              <a:t>whyimmunize.org</a:t>
            </a:r>
            <a:r>
              <a:rPr sz="100" b="1" spc="-7" dirty="0">
                <a:solidFill>
                  <a:srgbClr val="009F9D"/>
                </a:solidFill>
                <a:latin typeface="Arial"/>
                <a:cs typeface="Arial"/>
              </a:rPr>
              <a:t>/religion-and-vaccines</a:t>
            </a:r>
            <a:r>
              <a:rPr sz="100" b="1" spc="65" dirty="0">
                <a:solidFill>
                  <a:srgbClr val="009F9D"/>
                </a:solidFill>
                <a:latin typeface="Arial"/>
                <a:cs typeface="Arial"/>
              </a:rPr>
              <a:t> </a:t>
            </a:r>
            <a:r>
              <a:rPr sz="100" spc="-7" dirty="0">
                <a:latin typeface="Arial"/>
                <a:cs typeface="Arial"/>
              </a:rPr>
              <a:t>to</a:t>
            </a:r>
            <a:r>
              <a:rPr sz="100" spc="65" dirty="0">
                <a:latin typeface="Arial"/>
                <a:cs typeface="Arial"/>
              </a:rPr>
              <a:t> </a:t>
            </a:r>
            <a:r>
              <a:rPr sz="100" spc="-7" dirty="0">
                <a:latin typeface="Arial"/>
                <a:cs typeface="Arial"/>
              </a:rPr>
              <a:t>learn</a:t>
            </a:r>
            <a:endParaRPr sz="100">
              <a:latin typeface="Arial"/>
              <a:cs typeface="Arial"/>
            </a:endParaRPr>
          </a:p>
        </p:txBody>
      </p:sp>
      <p:sp>
        <p:nvSpPr>
          <p:cNvPr id="283" name="object 283"/>
          <p:cNvSpPr txBox="1"/>
          <p:nvPr/>
        </p:nvSpPr>
        <p:spPr>
          <a:xfrm rot="240000">
            <a:off x="5059362" y="888566"/>
            <a:ext cx="154807" cy="25648"/>
          </a:xfrm>
          <a:prstGeom prst="rect">
            <a:avLst/>
          </a:prstGeom>
        </p:spPr>
        <p:txBody>
          <a:bodyPr vert="horz" wrap="square" lIns="0" tIns="0" rIns="0" bIns="0" rtlCol="0">
            <a:spAutoFit/>
          </a:bodyPr>
          <a:lstStyle/>
          <a:p>
            <a:pPr>
              <a:lnSpc>
                <a:spcPts val="68"/>
              </a:lnSpc>
            </a:pPr>
            <a:r>
              <a:rPr sz="102" spc="-10" baseline="27777" dirty="0">
                <a:latin typeface="Arial"/>
                <a:cs typeface="Arial"/>
              </a:rPr>
              <a:t>more</a:t>
            </a:r>
            <a:r>
              <a:rPr sz="102" spc="20" baseline="27777" dirty="0">
                <a:latin typeface="Arial"/>
                <a:cs typeface="Arial"/>
              </a:rPr>
              <a:t> </a:t>
            </a:r>
            <a:r>
              <a:rPr sz="102" spc="-10" baseline="27777" dirty="0">
                <a:latin typeface="Arial"/>
                <a:cs typeface="Arial"/>
              </a:rPr>
              <a:t>ab</a:t>
            </a:r>
            <a:r>
              <a:rPr sz="100" spc="-7" dirty="0">
                <a:latin typeface="Arial"/>
                <a:cs typeface="Arial"/>
              </a:rPr>
              <a:t>out</a:t>
            </a:r>
            <a:r>
              <a:rPr sz="100" spc="14" dirty="0">
                <a:latin typeface="Arial"/>
                <a:cs typeface="Arial"/>
              </a:rPr>
              <a:t> </a:t>
            </a:r>
            <a:r>
              <a:rPr sz="100" spc="-7" dirty="0">
                <a:latin typeface="Arial"/>
                <a:cs typeface="Arial"/>
              </a:rPr>
              <a:t>what</a:t>
            </a:r>
            <a:r>
              <a:rPr sz="100" spc="14" dirty="0">
                <a:latin typeface="Arial"/>
                <a:cs typeface="Arial"/>
              </a:rPr>
              <a:t> </a:t>
            </a:r>
            <a:r>
              <a:rPr sz="100" spc="-7" dirty="0">
                <a:latin typeface="Arial"/>
                <a:cs typeface="Arial"/>
              </a:rPr>
              <a:t>religions</a:t>
            </a:r>
            <a:r>
              <a:rPr sz="100" spc="14" dirty="0">
                <a:latin typeface="Arial"/>
                <a:cs typeface="Arial"/>
              </a:rPr>
              <a:t> </a:t>
            </a:r>
            <a:r>
              <a:rPr sz="100" spc="-7" dirty="0">
                <a:latin typeface="Arial"/>
                <a:cs typeface="Arial"/>
              </a:rPr>
              <a:t>and</a:t>
            </a:r>
            <a:r>
              <a:rPr sz="100" spc="17" dirty="0">
                <a:latin typeface="Arial"/>
                <a:cs typeface="Arial"/>
              </a:rPr>
              <a:t> </a:t>
            </a:r>
            <a:r>
              <a:rPr sz="100" spc="-7" dirty="0">
                <a:latin typeface="Arial"/>
                <a:cs typeface="Arial"/>
              </a:rPr>
              <a:t>vaccines.</a:t>
            </a:r>
            <a:endParaRPr sz="100">
              <a:latin typeface="Arial"/>
              <a:cs typeface="Arial"/>
            </a:endParaRPr>
          </a:p>
        </p:txBody>
      </p:sp>
      <p:sp>
        <p:nvSpPr>
          <p:cNvPr id="284" name="object 284"/>
          <p:cNvSpPr txBox="1"/>
          <p:nvPr/>
        </p:nvSpPr>
        <p:spPr>
          <a:xfrm rot="240000">
            <a:off x="5057803" y="907780"/>
            <a:ext cx="200645" cy="25648"/>
          </a:xfrm>
          <a:prstGeom prst="rect">
            <a:avLst/>
          </a:prstGeom>
        </p:spPr>
        <p:txBody>
          <a:bodyPr vert="horz" wrap="square" lIns="0" tIns="0" rIns="0" bIns="0" rtlCol="0">
            <a:spAutoFit/>
          </a:bodyPr>
          <a:lstStyle/>
          <a:p>
            <a:pPr>
              <a:lnSpc>
                <a:spcPts val="68"/>
              </a:lnSpc>
            </a:pPr>
            <a:r>
              <a:rPr sz="102" spc="-10" baseline="27777" dirty="0">
                <a:latin typeface="Verdana"/>
                <a:cs typeface="Verdana"/>
              </a:rPr>
              <a:t>Vaccines</a:t>
            </a:r>
            <a:r>
              <a:rPr sz="102" spc="20" baseline="27777" dirty="0">
                <a:latin typeface="Verdana"/>
                <a:cs typeface="Verdana"/>
              </a:rPr>
              <a:t> </a:t>
            </a:r>
            <a:r>
              <a:rPr sz="102" spc="-20" baseline="27777" dirty="0">
                <a:latin typeface="Verdana"/>
                <a:cs typeface="Verdana"/>
              </a:rPr>
              <a:t>don’t</a:t>
            </a:r>
            <a:r>
              <a:rPr sz="102" spc="25" baseline="27777" dirty="0">
                <a:latin typeface="Verdana"/>
                <a:cs typeface="Verdana"/>
              </a:rPr>
              <a:t> </a:t>
            </a:r>
            <a:r>
              <a:rPr sz="102" spc="-20" baseline="27777" dirty="0">
                <a:latin typeface="Verdana"/>
                <a:cs typeface="Verdana"/>
              </a:rPr>
              <a:t>just</a:t>
            </a:r>
            <a:r>
              <a:rPr sz="102" spc="20" baseline="27777" dirty="0">
                <a:latin typeface="Verdana"/>
                <a:cs typeface="Verdana"/>
              </a:rPr>
              <a:t> </a:t>
            </a:r>
            <a:r>
              <a:rPr sz="100" spc="-14" dirty="0">
                <a:latin typeface="Verdana"/>
                <a:cs typeface="Verdana"/>
              </a:rPr>
              <a:t>help</a:t>
            </a:r>
            <a:r>
              <a:rPr sz="100" spc="17" dirty="0">
                <a:latin typeface="Verdana"/>
                <a:cs typeface="Verdana"/>
              </a:rPr>
              <a:t> </a:t>
            </a:r>
            <a:r>
              <a:rPr sz="100" spc="-14" dirty="0">
                <a:latin typeface="Verdana"/>
                <a:cs typeface="Verdana"/>
              </a:rPr>
              <a:t>protect</a:t>
            </a:r>
            <a:r>
              <a:rPr sz="100" spc="14" dirty="0">
                <a:latin typeface="Verdana"/>
                <a:cs typeface="Verdana"/>
              </a:rPr>
              <a:t> </a:t>
            </a:r>
            <a:r>
              <a:rPr sz="100" spc="-14" dirty="0">
                <a:latin typeface="Verdana"/>
                <a:cs typeface="Verdana"/>
              </a:rPr>
              <a:t>you,</a:t>
            </a:r>
            <a:r>
              <a:rPr sz="100" spc="17" dirty="0">
                <a:latin typeface="Verdana"/>
                <a:cs typeface="Verdana"/>
              </a:rPr>
              <a:t> </a:t>
            </a:r>
            <a:r>
              <a:rPr sz="100" spc="-14" dirty="0">
                <a:latin typeface="Verdana"/>
                <a:cs typeface="Verdana"/>
              </a:rPr>
              <a:t>but</a:t>
            </a:r>
            <a:r>
              <a:rPr sz="100" spc="14" dirty="0">
                <a:latin typeface="Verdana"/>
                <a:cs typeface="Verdana"/>
              </a:rPr>
              <a:t> </a:t>
            </a:r>
            <a:r>
              <a:rPr sz="100" spc="-14" dirty="0">
                <a:latin typeface="Verdana"/>
                <a:cs typeface="Verdana"/>
              </a:rPr>
              <a:t>they</a:t>
            </a:r>
            <a:r>
              <a:rPr sz="100" spc="17" dirty="0">
                <a:latin typeface="Verdana"/>
                <a:cs typeface="Verdana"/>
              </a:rPr>
              <a:t> </a:t>
            </a:r>
            <a:r>
              <a:rPr sz="100" spc="-7" dirty="0">
                <a:latin typeface="Verdana"/>
                <a:cs typeface="Verdana"/>
              </a:rPr>
              <a:t>protect</a:t>
            </a:r>
            <a:endParaRPr sz="100">
              <a:latin typeface="Verdana"/>
              <a:cs typeface="Verdana"/>
            </a:endParaRPr>
          </a:p>
        </p:txBody>
      </p:sp>
      <p:sp>
        <p:nvSpPr>
          <p:cNvPr id="285" name="object 285"/>
          <p:cNvSpPr txBox="1"/>
          <p:nvPr/>
        </p:nvSpPr>
        <p:spPr>
          <a:xfrm rot="240000">
            <a:off x="5056825" y="918688"/>
            <a:ext cx="191129" cy="25648"/>
          </a:xfrm>
          <a:prstGeom prst="rect">
            <a:avLst/>
          </a:prstGeom>
        </p:spPr>
        <p:txBody>
          <a:bodyPr vert="horz" wrap="square" lIns="0" tIns="0" rIns="0" bIns="0" rtlCol="0">
            <a:spAutoFit/>
          </a:bodyPr>
          <a:lstStyle/>
          <a:p>
            <a:pPr>
              <a:lnSpc>
                <a:spcPts val="68"/>
              </a:lnSpc>
            </a:pPr>
            <a:r>
              <a:rPr sz="102" spc="-10" baseline="27777" dirty="0">
                <a:latin typeface="Arial"/>
                <a:cs typeface="Arial"/>
              </a:rPr>
              <a:t>those</a:t>
            </a:r>
            <a:r>
              <a:rPr sz="102" spc="20" baseline="27777" dirty="0">
                <a:latin typeface="Arial"/>
                <a:cs typeface="Arial"/>
              </a:rPr>
              <a:t> </a:t>
            </a:r>
            <a:r>
              <a:rPr sz="102" spc="-10" baseline="27777" dirty="0">
                <a:latin typeface="Arial"/>
                <a:cs typeface="Arial"/>
              </a:rPr>
              <a:t>around</a:t>
            </a:r>
            <a:r>
              <a:rPr sz="102" spc="25" baseline="27777" dirty="0">
                <a:latin typeface="Arial"/>
                <a:cs typeface="Arial"/>
              </a:rPr>
              <a:t> </a:t>
            </a:r>
            <a:r>
              <a:rPr sz="102" spc="-10" baseline="27777" dirty="0">
                <a:latin typeface="Arial"/>
                <a:cs typeface="Arial"/>
              </a:rPr>
              <a:t>th</a:t>
            </a:r>
            <a:r>
              <a:rPr sz="100" spc="-7" dirty="0">
                <a:latin typeface="Arial"/>
                <a:cs typeface="Arial"/>
              </a:rPr>
              <a:t>em</a:t>
            </a:r>
            <a:r>
              <a:rPr sz="100" spc="14" dirty="0">
                <a:latin typeface="Arial"/>
                <a:cs typeface="Arial"/>
              </a:rPr>
              <a:t> </a:t>
            </a:r>
            <a:r>
              <a:rPr sz="100" spc="-7" dirty="0">
                <a:latin typeface="Arial"/>
                <a:cs typeface="Arial"/>
              </a:rPr>
              <a:t>(babies,</a:t>
            </a:r>
            <a:r>
              <a:rPr sz="100" spc="17" dirty="0">
                <a:latin typeface="Arial"/>
                <a:cs typeface="Arial"/>
              </a:rPr>
              <a:t> </a:t>
            </a:r>
            <a:r>
              <a:rPr sz="100" spc="-7" dirty="0">
                <a:latin typeface="Arial"/>
                <a:cs typeface="Arial"/>
              </a:rPr>
              <a:t>immunocompromised</a:t>
            </a:r>
            <a:endParaRPr sz="100">
              <a:latin typeface="Arial"/>
              <a:cs typeface="Arial"/>
            </a:endParaRPr>
          </a:p>
        </p:txBody>
      </p:sp>
      <p:sp>
        <p:nvSpPr>
          <p:cNvPr id="286" name="object 286"/>
          <p:cNvSpPr txBox="1"/>
          <p:nvPr/>
        </p:nvSpPr>
        <p:spPr>
          <a:xfrm rot="240000">
            <a:off x="5055825" y="930024"/>
            <a:ext cx="191129" cy="25648"/>
          </a:xfrm>
          <a:prstGeom prst="rect">
            <a:avLst/>
          </a:prstGeom>
        </p:spPr>
        <p:txBody>
          <a:bodyPr vert="horz" wrap="square" lIns="0" tIns="0" rIns="0" bIns="0" rtlCol="0">
            <a:spAutoFit/>
          </a:bodyPr>
          <a:lstStyle/>
          <a:p>
            <a:pPr>
              <a:lnSpc>
                <a:spcPts val="68"/>
              </a:lnSpc>
            </a:pPr>
            <a:r>
              <a:rPr sz="102" spc="-20" baseline="27777" dirty="0">
                <a:latin typeface="Verdana"/>
                <a:cs typeface="Verdana"/>
              </a:rPr>
              <a:t>friends/family,</a:t>
            </a:r>
            <a:r>
              <a:rPr sz="102" spc="20" baseline="27777" dirty="0">
                <a:latin typeface="Verdana"/>
                <a:cs typeface="Verdana"/>
              </a:rPr>
              <a:t> </a:t>
            </a:r>
            <a:r>
              <a:rPr sz="102" spc="-20" baseline="27777" dirty="0">
                <a:latin typeface="Verdana"/>
                <a:cs typeface="Verdana"/>
              </a:rPr>
              <a:t>th</a:t>
            </a:r>
            <a:r>
              <a:rPr sz="100" spc="-14" dirty="0">
                <a:latin typeface="Verdana"/>
                <a:cs typeface="Verdana"/>
              </a:rPr>
              <a:t>ose</a:t>
            </a:r>
            <a:r>
              <a:rPr sz="100" spc="17" dirty="0">
                <a:latin typeface="Verdana"/>
                <a:cs typeface="Verdana"/>
              </a:rPr>
              <a:t> </a:t>
            </a:r>
            <a:r>
              <a:rPr sz="100" spc="-14" dirty="0">
                <a:latin typeface="Verdana"/>
                <a:cs typeface="Verdana"/>
              </a:rPr>
              <a:t>who</a:t>
            </a:r>
            <a:r>
              <a:rPr sz="100" spc="17" dirty="0">
                <a:latin typeface="Verdana"/>
                <a:cs typeface="Verdana"/>
              </a:rPr>
              <a:t> </a:t>
            </a:r>
            <a:r>
              <a:rPr sz="100" spc="-7" dirty="0">
                <a:latin typeface="Verdana"/>
                <a:cs typeface="Verdana"/>
              </a:rPr>
              <a:t>can’t</a:t>
            </a:r>
            <a:r>
              <a:rPr sz="100" spc="17" dirty="0">
                <a:latin typeface="Verdana"/>
                <a:cs typeface="Verdana"/>
              </a:rPr>
              <a:t> </a:t>
            </a:r>
            <a:r>
              <a:rPr sz="100" spc="-14" dirty="0">
                <a:latin typeface="Verdana"/>
                <a:cs typeface="Verdana"/>
              </a:rPr>
              <a:t>get</a:t>
            </a:r>
            <a:r>
              <a:rPr sz="100" spc="17" dirty="0">
                <a:latin typeface="Verdana"/>
                <a:cs typeface="Verdana"/>
              </a:rPr>
              <a:t> </a:t>
            </a:r>
            <a:r>
              <a:rPr sz="100" spc="-7" dirty="0">
                <a:latin typeface="Verdana"/>
                <a:cs typeface="Verdana"/>
              </a:rPr>
              <a:t>vaccines,</a:t>
            </a:r>
            <a:r>
              <a:rPr sz="100" spc="17" dirty="0">
                <a:latin typeface="Verdana"/>
                <a:cs typeface="Verdana"/>
              </a:rPr>
              <a:t> </a:t>
            </a:r>
            <a:r>
              <a:rPr sz="100" spc="-7" dirty="0">
                <a:latin typeface="Verdana"/>
                <a:cs typeface="Verdana"/>
              </a:rPr>
              <a:t>older</a:t>
            </a:r>
            <a:endParaRPr sz="100">
              <a:latin typeface="Verdana"/>
              <a:cs typeface="Verdana"/>
            </a:endParaRPr>
          </a:p>
        </p:txBody>
      </p:sp>
      <p:sp>
        <p:nvSpPr>
          <p:cNvPr id="287" name="object 287"/>
          <p:cNvSpPr txBox="1"/>
          <p:nvPr/>
        </p:nvSpPr>
        <p:spPr>
          <a:xfrm rot="240000">
            <a:off x="5054935" y="937169"/>
            <a:ext cx="103406" cy="25648"/>
          </a:xfrm>
          <a:prstGeom prst="rect">
            <a:avLst/>
          </a:prstGeom>
        </p:spPr>
        <p:txBody>
          <a:bodyPr vert="horz" wrap="square" lIns="0" tIns="0" rIns="0" bIns="0" rtlCol="0">
            <a:spAutoFit/>
          </a:bodyPr>
          <a:lstStyle/>
          <a:p>
            <a:pPr>
              <a:lnSpc>
                <a:spcPts val="68"/>
              </a:lnSpc>
            </a:pPr>
            <a:r>
              <a:rPr sz="100" spc="-7" dirty="0">
                <a:latin typeface="Arial"/>
                <a:cs typeface="Arial"/>
              </a:rPr>
              <a:t>people/grandparents,</a:t>
            </a:r>
            <a:r>
              <a:rPr sz="100" spc="68" dirty="0">
                <a:latin typeface="Arial"/>
                <a:cs typeface="Arial"/>
              </a:rPr>
              <a:t> </a:t>
            </a:r>
            <a:r>
              <a:rPr sz="100" spc="-7" dirty="0">
                <a:latin typeface="Arial"/>
                <a:cs typeface="Arial"/>
              </a:rPr>
              <a:t>etc.).</a:t>
            </a:r>
            <a:endParaRPr sz="100">
              <a:latin typeface="Arial"/>
              <a:cs typeface="Arial"/>
            </a:endParaRPr>
          </a:p>
        </p:txBody>
      </p:sp>
      <p:sp>
        <p:nvSpPr>
          <p:cNvPr id="288" name="object 288"/>
          <p:cNvSpPr/>
          <p:nvPr/>
        </p:nvSpPr>
        <p:spPr>
          <a:xfrm>
            <a:off x="5365326" y="1125484"/>
            <a:ext cx="137247" cy="12123"/>
          </a:xfrm>
          <a:custGeom>
            <a:avLst/>
            <a:gdLst/>
            <a:ahLst/>
            <a:cxnLst/>
            <a:rect l="l" t="t" r="r" b="b"/>
            <a:pathLst>
              <a:path w="201294" h="17780">
                <a:moveTo>
                  <a:pt x="0" y="0"/>
                </a:moveTo>
                <a:lnTo>
                  <a:pt x="201041" y="17589"/>
                </a:lnTo>
              </a:path>
            </a:pathLst>
          </a:custGeom>
          <a:ln w="3175">
            <a:solidFill>
              <a:srgbClr val="009F9D"/>
            </a:solidFill>
          </a:ln>
        </p:spPr>
        <p:txBody>
          <a:bodyPr wrap="square" lIns="0" tIns="0" rIns="0" bIns="0" rtlCol="0"/>
          <a:lstStyle/>
          <a:p>
            <a:endParaRPr sz="1227"/>
          </a:p>
        </p:txBody>
      </p:sp>
      <p:sp>
        <p:nvSpPr>
          <p:cNvPr id="289" name="object 289"/>
          <p:cNvSpPr txBox="1"/>
          <p:nvPr/>
        </p:nvSpPr>
        <p:spPr>
          <a:xfrm rot="240000">
            <a:off x="5368190" y="1080137"/>
            <a:ext cx="119808" cy="25648"/>
          </a:xfrm>
          <a:prstGeom prst="rect">
            <a:avLst/>
          </a:prstGeom>
        </p:spPr>
        <p:txBody>
          <a:bodyPr vert="horz" wrap="square" lIns="0" tIns="0" rIns="0" bIns="0" rtlCol="0">
            <a:spAutoFit/>
          </a:bodyPr>
          <a:lstStyle/>
          <a:p>
            <a:pPr>
              <a:lnSpc>
                <a:spcPts val="68"/>
              </a:lnSpc>
            </a:pPr>
            <a:r>
              <a:rPr sz="100" b="1" spc="-7" dirty="0">
                <a:solidFill>
                  <a:srgbClr val="14377D"/>
                </a:solidFill>
                <a:latin typeface="Arial"/>
                <a:cs typeface="Arial"/>
              </a:rPr>
              <a:t>For</a:t>
            </a:r>
            <a:r>
              <a:rPr sz="100" b="1" spc="20" dirty="0">
                <a:solidFill>
                  <a:srgbClr val="14377D"/>
                </a:solidFill>
                <a:latin typeface="Arial"/>
                <a:cs typeface="Arial"/>
              </a:rPr>
              <a:t> </a:t>
            </a:r>
            <a:r>
              <a:rPr sz="100" b="1" spc="-7" dirty="0">
                <a:solidFill>
                  <a:srgbClr val="14377D"/>
                </a:solidFill>
                <a:latin typeface="Arial"/>
                <a:cs typeface="Arial"/>
              </a:rPr>
              <a:t>additional</a:t>
            </a:r>
            <a:r>
              <a:rPr sz="100" b="1" spc="20" dirty="0">
                <a:solidFill>
                  <a:srgbClr val="14377D"/>
                </a:solidFill>
                <a:latin typeface="Arial"/>
                <a:cs typeface="Arial"/>
              </a:rPr>
              <a:t> </a:t>
            </a:r>
            <a:r>
              <a:rPr sz="100" b="1" spc="-7" dirty="0">
                <a:solidFill>
                  <a:srgbClr val="14377D"/>
                </a:solidFill>
                <a:latin typeface="Arial"/>
                <a:cs typeface="Arial"/>
              </a:rPr>
              <a:t>resources</a:t>
            </a:r>
            <a:r>
              <a:rPr sz="100" b="1" spc="20" dirty="0">
                <a:solidFill>
                  <a:srgbClr val="14377D"/>
                </a:solidFill>
                <a:latin typeface="Arial"/>
                <a:cs typeface="Arial"/>
              </a:rPr>
              <a:t> </a:t>
            </a:r>
            <a:r>
              <a:rPr sz="100" b="1" spc="-17" dirty="0">
                <a:solidFill>
                  <a:srgbClr val="14377D"/>
                </a:solidFill>
                <a:latin typeface="Arial"/>
                <a:cs typeface="Arial"/>
              </a:rPr>
              <a:t>and</a:t>
            </a:r>
            <a:endParaRPr sz="100">
              <a:latin typeface="Arial"/>
              <a:cs typeface="Arial"/>
            </a:endParaRPr>
          </a:p>
        </p:txBody>
      </p:sp>
      <p:sp>
        <p:nvSpPr>
          <p:cNvPr id="290" name="object 290"/>
          <p:cNvSpPr txBox="1"/>
          <p:nvPr/>
        </p:nvSpPr>
        <p:spPr>
          <a:xfrm rot="240000">
            <a:off x="5367181" y="1092282"/>
            <a:ext cx="136223" cy="25648"/>
          </a:xfrm>
          <a:prstGeom prst="rect">
            <a:avLst/>
          </a:prstGeom>
        </p:spPr>
        <p:txBody>
          <a:bodyPr vert="horz" wrap="square" lIns="0" tIns="0" rIns="0" bIns="0" rtlCol="0">
            <a:spAutoFit/>
          </a:bodyPr>
          <a:lstStyle/>
          <a:p>
            <a:pPr>
              <a:lnSpc>
                <a:spcPts val="68"/>
              </a:lnSpc>
            </a:pPr>
            <a:r>
              <a:rPr sz="102" b="1" spc="-10" baseline="27777" dirty="0">
                <a:solidFill>
                  <a:srgbClr val="14377D"/>
                </a:solidFill>
                <a:latin typeface="Arial"/>
                <a:cs typeface="Arial"/>
              </a:rPr>
              <a:t>inf</a:t>
            </a:r>
            <a:r>
              <a:rPr sz="100" b="1" spc="-7" dirty="0">
                <a:solidFill>
                  <a:srgbClr val="14377D"/>
                </a:solidFill>
                <a:latin typeface="Arial"/>
                <a:cs typeface="Arial"/>
              </a:rPr>
              <a:t>ormation</a:t>
            </a:r>
            <a:r>
              <a:rPr sz="100" b="1" spc="17" dirty="0">
                <a:solidFill>
                  <a:srgbClr val="14377D"/>
                </a:solidFill>
                <a:latin typeface="Arial"/>
                <a:cs typeface="Arial"/>
              </a:rPr>
              <a:t> </a:t>
            </a:r>
            <a:r>
              <a:rPr sz="100" b="1" spc="-7" dirty="0">
                <a:solidFill>
                  <a:srgbClr val="14377D"/>
                </a:solidFill>
                <a:latin typeface="Arial"/>
                <a:cs typeface="Arial"/>
              </a:rPr>
              <a:t>about</a:t>
            </a:r>
            <a:r>
              <a:rPr sz="100" b="1" spc="20" dirty="0">
                <a:solidFill>
                  <a:srgbClr val="14377D"/>
                </a:solidFill>
                <a:latin typeface="Arial"/>
                <a:cs typeface="Arial"/>
              </a:rPr>
              <a:t> </a:t>
            </a:r>
            <a:r>
              <a:rPr sz="100" b="1" spc="-7" dirty="0">
                <a:solidFill>
                  <a:srgbClr val="14377D"/>
                </a:solidFill>
                <a:latin typeface="Arial"/>
                <a:cs typeface="Arial"/>
              </a:rPr>
              <a:t>minor</a:t>
            </a:r>
            <a:r>
              <a:rPr sz="100" b="1" spc="17" dirty="0">
                <a:solidFill>
                  <a:srgbClr val="14377D"/>
                </a:solidFill>
                <a:latin typeface="Arial"/>
                <a:cs typeface="Arial"/>
              </a:rPr>
              <a:t> </a:t>
            </a:r>
            <a:r>
              <a:rPr sz="100" b="1" spc="-7" dirty="0">
                <a:solidFill>
                  <a:srgbClr val="14377D"/>
                </a:solidFill>
                <a:latin typeface="Arial"/>
                <a:cs typeface="Arial"/>
              </a:rPr>
              <a:t>consent</a:t>
            </a:r>
            <a:endParaRPr sz="100">
              <a:latin typeface="Arial"/>
              <a:cs typeface="Arial"/>
            </a:endParaRPr>
          </a:p>
        </p:txBody>
      </p:sp>
      <p:sp>
        <p:nvSpPr>
          <p:cNvPr id="291" name="object 291"/>
          <p:cNvSpPr txBox="1"/>
          <p:nvPr/>
        </p:nvSpPr>
        <p:spPr>
          <a:xfrm rot="240000">
            <a:off x="5366194" y="1103369"/>
            <a:ext cx="131039" cy="25648"/>
          </a:xfrm>
          <a:prstGeom prst="rect">
            <a:avLst/>
          </a:prstGeom>
        </p:spPr>
        <p:txBody>
          <a:bodyPr vert="horz" wrap="square" lIns="0" tIns="0" rIns="0" bIns="0" rtlCol="0">
            <a:spAutoFit/>
          </a:bodyPr>
          <a:lstStyle/>
          <a:p>
            <a:pPr>
              <a:lnSpc>
                <a:spcPts val="68"/>
              </a:lnSpc>
            </a:pPr>
            <a:r>
              <a:rPr sz="102" b="1" spc="-10" baseline="27777" dirty="0">
                <a:solidFill>
                  <a:srgbClr val="14377D"/>
                </a:solidFill>
                <a:latin typeface="Arial"/>
                <a:cs typeface="Arial"/>
              </a:rPr>
              <a:t>l</a:t>
            </a:r>
            <a:r>
              <a:rPr sz="100" b="1" spc="-7" dirty="0">
                <a:solidFill>
                  <a:srgbClr val="14377D"/>
                </a:solidFill>
                <a:latin typeface="Arial"/>
                <a:cs typeface="Arial"/>
              </a:rPr>
              <a:t>aws,</a:t>
            </a:r>
            <a:r>
              <a:rPr sz="100" b="1" spc="10" dirty="0">
                <a:solidFill>
                  <a:srgbClr val="14377D"/>
                </a:solidFill>
                <a:latin typeface="Arial"/>
                <a:cs typeface="Arial"/>
              </a:rPr>
              <a:t> </a:t>
            </a:r>
            <a:r>
              <a:rPr sz="100" b="1" spc="-7" dirty="0">
                <a:solidFill>
                  <a:srgbClr val="14377D"/>
                </a:solidFill>
                <a:latin typeface="Arial"/>
                <a:cs typeface="Arial"/>
              </a:rPr>
              <a:t>scan</a:t>
            </a:r>
            <a:r>
              <a:rPr sz="100" b="1" spc="10" dirty="0">
                <a:solidFill>
                  <a:srgbClr val="14377D"/>
                </a:solidFill>
                <a:latin typeface="Arial"/>
                <a:cs typeface="Arial"/>
              </a:rPr>
              <a:t> </a:t>
            </a:r>
            <a:r>
              <a:rPr sz="100" b="1" spc="-7" dirty="0">
                <a:solidFill>
                  <a:srgbClr val="14377D"/>
                </a:solidFill>
                <a:latin typeface="Arial"/>
                <a:cs typeface="Arial"/>
              </a:rPr>
              <a:t>the</a:t>
            </a:r>
            <a:r>
              <a:rPr sz="100" b="1" spc="10" dirty="0">
                <a:solidFill>
                  <a:srgbClr val="14377D"/>
                </a:solidFill>
                <a:latin typeface="Arial"/>
                <a:cs typeface="Arial"/>
              </a:rPr>
              <a:t> </a:t>
            </a:r>
            <a:r>
              <a:rPr sz="100" b="1" spc="-7" dirty="0">
                <a:solidFill>
                  <a:srgbClr val="14377D"/>
                </a:solidFill>
                <a:latin typeface="Arial"/>
                <a:cs typeface="Arial"/>
              </a:rPr>
              <a:t>QR</a:t>
            </a:r>
            <a:r>
              <a:rPr sz="100" b="1" spc="10" dirty="0">
                <a:solidFill>
                  <a:srgbClr val="14377D"/>
                </a:solidFill>
                <a:latin typeface="Arial"/>
                <a:cs typeface="Arial"/>
              </a:rPr>
              <a:t> </a:t>
            </a:r>
            <a:r>
              <a:rPr sz="100" b="1" spc="-7" dirty="0">
                <a:solidFill>
                  <a:srgbClr val="14377D"/>
                </a:solidFill>
                <a:latin typeface="Arial"/>
                <a:cs typeface="Arial"/>
              </a:rPr>
              <a:t>code</a:t>
            </a:r>
            <a:r>
              <a:rPr sz="100" b="1" spc="10" dirty="0">
                <a:solidFill>
                  <a:srgbClr val="14377D"/>
                </a:solidFill>
                <a:latin typeface="Arial"/>
                <a:cs typeface="Arial"/>
              </a:rPr>
              <a:t> </a:t>
            </a:r>
            <a:r>
              <a:rPr sz="100" b="1" spc="-7" dirty="0">
                <a:solidFill>
                  <a:srgbClr val="14377D"/>
                </a:solidFill>
                <a:latin typeface="Arial"/>
                <a:cs typeface="Arial"/>
              </a:rPr>
              <a:t>or</a:t>
            </a:r>
            <a:r>
              <a:rPr sz="100" b="1" spc="10" dirty="0">
                <a:solidFill>
                  <a:srgbClr val="14377D"/>
                </a:solidFill>
                <a:latin typeface="Arial"/>
                <a:cs typeface="Arial"/>
              </a:rPr>
              <a:t> </a:t>
            </a:r>
            <a:r>
              <a:rPr sz="100" b="1" spc="-7" dirty="0">
                <a:solidFill>
                  <a:srgbClr val="14377D"/>
                </a:solidFill>
                <a:latin typeface="Arial"/>
                <a:cs typeface="Arial"/>
              </a:rPr>
              <a:t>visit:</a:t>
            </a:r>
            <a:endParaRPr sz="100">
              <a:latin typeface="Arial"/>
              <a:cs typeface="Arial"/>
            </a:endParaRPr>
          </a:p>
        </p:txBody>
      </p:sp>
      <p:sp>
        <p:nvSpPr>
          <p:cNvPr id="292" name="object 292"/>
          <p:cNvSpPr txBox="1"/>
          <p:nvPr/>
        </p:nvSpPr>
        <p:spPr>
          <a:xfrm rot="240000">
            <a:off x="5365209" y="1112493"/>
            <a:ext cx="137853" cy="32089"/>
          </a:xfrm>
          <a:prstGeom prst="rect">
            <a:avLst/>
          </a:prstGeom>
        </p:spPr>
        <p:txBody>
          <a:bodyPr vert="horz" wrap="square" lIns="0" tIns="1299" rIns="0" bIns="0" rtlCol="0">
            <a:spAutoFit/>
          </a:bodyPr>
          <a:lstStyle/>
          <a:p>
            <a:pPr>
              <a:spcBef>
                <a:spcPts val="10"/>
              </a:spcBef>
            </a:pPr>
            <a:r>
              <a:rPr sz="100" baseline="55555" dirty="0">
                <a:solidFill>
                  <a:srgbClr val="009F9D"/>
                </a:solidFill>
                <a:latin typeface="Arial"/>
                <a:cs typeface="Arial"/>
              </a:rPr>
              <a:t>illin</a:t>
            </a:r>
            <a:r>
              <a:rPr sz="100" dirty="0">
                <a:solidFill>
                  <a:srgbClr val="009F9D"/>
                </a:solidFill>
                <a:latin typeface="Arial"/>
                <a:cs typeface="Arial"/>
              </a:rPr>
              <a:t>oisaap.org/family-immunization-</a:t>
            </a:r>
            <a:r>
              <a:rPr sz="100" spc="-7" dirty="0">
                <a:solidFill>
                  <a:srgbClr val="009F9D"/>
                </a:solidFill>
                <a:latin typeface="Arial"/>
                <a:cs typeface="Arial"/>
              </a:rPr>
              <a:t>resources</a:t>
            </a:r>
            <a:endParaRPr sz="100">
              <a:latin typeface="Arial"/>
              <a:cs typeface="Arial"/>
            </a:endParaRPr>
          </a:p>
        </p:txBody>
      </p:sp>
      <p:grpSp>
        <p:nvGrpSpPr>
          <p:cNvPr id="293" name="object 293"/>
          <p:cNvGrpSpPr/>
          <p:nvPr/>
        </p:nvGrpSpPr>
        <p:grpSpPr>
          <a:xfrm>
            <a:off x="5048284" y="643885"/>
            <a:ext cx="277523" cy="124258"/>
            <a:chOff x="2349549" y="944364"/>
            <a:chExt cx="407034" cy="182245"/>
          </a:xfrm>
        </p:grpSpPr>
        <p:sp>
          <p:nvSpPr>
            <p:cNvPr id="294" name="object 294"/>
            <p:cNvSpPr/>
            <p:nvPr/>
          </p:nvSpPr>
          <p:spPr>
            <a:xfrm>
              <a:off x="2369747" y="944764"/>
              <a:ext cx="1270" cy="8255"/>
            </a:xfrm>
            <a:custGeom>
              <a:avLst/>
              <a:gdLst/>
              <a:ahLst/>
              <a:cxnLst/>
              <a:rect l="l" t="t" r="r" b="b"/>
              <a:pathLst>
                <a:path w="1269" h="8255">
                  <a:moveTo>
                    <a:pt x="685" y="0"/>
                  </a:moveTo>
                  <a:lnTo>
                    <a:pt x="0" y="7797"/>
                  </a:lnTo>
                </a:path>
              </a:pathLst>
            </a:custGeom>
            <a:ln w="3175">
              <a:solidFill>
                <a:srgbClr val="FFFFFF"/>
              </a:solidFill>
            </a:ln>
          </p:spPr>
          <p:txBody>
            <a:bodyPr wrap="square" lIns="0" tIns="0" rIns="0" bIns="0" rtlCol="0"/>
            <a:lstStyle/>
            <a:p>
              <a:endParaRPr sz="1227"/>
            </a:p>
          </p:txBody>
        </p:sp>
        <p:sp>
          <p:nvSpPr>
            <p:cNvPr id="295" name="object 295"/>
            <p:cNvSpPr/>
            <p:nvPr/>
          </p:nvSpPr>
          <p:spPr>
            <a:xfrm>
              <a:off x="2369746" y="952559"/>
              <a:ext cx="5715" cy="635"/>
            </a:xfrm>
            <a:custGeom>
              <a:avLst/>
              <a:gdLst/>
              <a:ahLst/>
              <a:cxnLst/>
              <a:rect l="l" t="t" r="r" b="b"/>
              <a:pathLst>
                <a:path w="5714" h="634">
                  <a:moveTo>
                    <a:pt x="5676" y="495"/>
                  </a:moveTo>
                  <a:lnTo>
                    <a:pt x="0" y="0"/>
                  </a:lnTo>
                </a:path>
              </a:pathLst>
            </a:custGeom>
            <a:ln w="3175">
              <a:solidFill>
                <a:srgbClr val="FFFFFF"/>
              </a:solidFill>
            </a:ln>
          </p:spPr>
          <p:txBody>
            <a:bodyPr wrap="square" lIns="0" tIns="0" rIns="0" bIns="0" rtlCol="0"/>
            <a:lstStyle/>
            <a:p>
              <a:endParaRPr sz="1227"/>
            </a:p>
          </p:txBody>
        </p:sp>
        <p:sp>
          <p:nvSpPr>
            <p:cNvPr id="296" name="object 296"/>
            <p:cNvSpPr/>
            <p:nvPr/>
          </p:nvSpPr>
          <p:spPr>
            <a:xfrm>
              <a:off x="2729191" y="1052483"/>
              <a:ext cx="10160" cy="1270"/>
            </a:xfrm>
            <a:custGeom>
              <a:avLst/>
              <a:gdLst/>
              <a:ahLst/>
              <a:cxnLst/>
              <a:rect l="l" t="t" r="r" b="b"/>
              <a:pathLst>
                <a:path w="10160" h="1269">
                  <a:moveTo>
                    <a:pt x="9867" y="863"/>
                  </a:moveTo>
                  <a:lnTo>
                    <a:pt x="0" y="0"/>
                  </a:lnTo>
                </a:path>
              </a:pathLst>
            </a:custGeom>
            <a:ln w="3175">
              <a:solidFill>
                <a:srgbClr val="FFFFFF"/>
              </a:solidFill>
            </a:ln>
          </p:spPr>
          <p:txBody>
            <a:bodyPr wrap="square" lIns="0" tIns="0" rIns="0" bIns="0" rtlCol="0"/>
            <a:lstStyle/>
            <a:p>
              <a:endParaRPr sz="1227"/>
            </a:p>
          </p:txBody>
        </p:sp>
        <p:sp>
          <p:nvSpPr>
            <p:cNvPr id="297" name="object 297"/>
            <p:cNvSpPr/>
            <p:nvPr/>
          </p:nvSpPr>
          <p:spPr>
            <a:xfrm>
              <a:off x="2728951" y="1055226"/>
              <a:ext cx="10160" cy="1270"/>
            </a:xfrm>
            <a:custGeom>
              <a:avLst/>
              <a:gdLst/>
              <a:ahLst/>
              <a:cxnLst/>
              <a:rect l="l" t="t" r="r" b="b"/>
              <a:pathLst>
                <a:path w="10160" h="1269">
                  <a:moveTo>
                    <a:pt x="9867" y="863"/>
                  </a:moveTo>
                  <a:lnTo>
                    <a:pt x="0" y="0"/>
                  </a:lnTo>
                </a:path>
              </a:pathLst>
            </a:custGeom>
            <a:ln w="3175">
              <a:solidFill>
                <a:srgbClr val="FFFFFF"/>
              </a:solidFill>
            </a:ln>
          </p:spPr>
          <p:txBody>
            <a:bodyPr wrap="square" lIns="0" tIns="0" rIns="0" bIns="0" rtlCol="0"/>
            <a:lstStyle/>
            <a:p>
              <a:endParaRPr sz="1227"/>
            </a:p>
          </p:txBody>
        </p:sp>
        <p:sp>
          <p:nvSpPr>
            <p:cNvPr id="298" name="object 298"/>
            <p:cNvSpPr/>
            <p:nvPr/>
          </p:nvSpPr>
          <p:spPr>
            <a:xfrm>
              <a:off x="2733302" y="1058134"/>
              <a:ext cx="23495" cy="17145"/>
            </a:xfrm>
            <a:custGeom>
              <a:avLst/>
              <a:gdLst/>
              <a:ahLst/>
              <a:cxnLst/>
              <a:rect l="l" t="t" r="r" b="b"/>
              <a:pathLst>
                <a:path w="23494" h="17144">
                  <a:moveTo>
                    <a:pt x="3822" y="0"/>
                  </a:moveTo>
                  <a:lnTo>
                    <a:pt x="685" y="2641"/>
                  </a:lnTo>
                  <a:lnTo>
                    <a:pt x="0" y="10426"/>
                  </a:lnTo>
                  <a:lnTo>
                    <a:pt x="2641" y="13576"/>
                  </a:lnTo>
                  <a:lnTo>
                    <a:pt x="13462" y="14516"/>
                  </a:lnTo>
                  <a:lnTo>
                    <a:pt x="14401" y="16903"/>
                  </a:lnTo>
                  <a:lnTo>
                    <a:pt x="15748" y="14719"/>
                  </a:lnTo>
                  <a:lnTo>
                    <a:pt x="19278" y="15024"/>
                  </a:lnTo>
                  <a:lnTo>
                    <a:pt x="22428" y="12382"/>
                  </a:lnTo>
                  <a:lnTo>
                    <a:pt x="23114" y="4597"/>
                  </a:lnTo>
                  <a:lnTo>
                    <a:pt x="20472" y="1447"/>
                  </a:lnTo>
                  <a:lnTo>
                    <a:pt x="3822" y="0"/>
                  </a:lnTo>
                  <a:close/>
                </a:path>
              </a:pathLst>
            </a:custGeom>
            <a:solidFill>
              <a:srgbClr val="FFFFFF"/>
            </a:solidFill>
          </p:spPr>
          <p:txBody>
            <a:bodyPr wrap="square" lIns="0" tIns="0" rIns="0" bIns="0" rtlCol="0"/>
            <a:lstStyle/>
            <a:p>
              <a:endParaRPr sz="1227"/>
            </a:p>
          </p:txBody>
        </p:sp>
        <p:sp>
          <p:nvSpPr>
            <p:cNvPr id="299" name="object 299"/>
            <p:cNvSpPr/>
            <p:nvPr/>
          </p:nvSpPr>
          <p:spPr>
            <a:xfrm>
              <a:off x="2739452" y="1063851"/>
              <a:ext cx="10160" cy="1270"/>
            </a:xfrm>
            <a:custGeom>
              <a:avLst/>
              <a:gdLst/>
              <a:ahLst/>
              <a:cxnLst/>
              <a:rect l="l" t="t" r="r" b="b"/>
              <a:pathLst>
                <a:path w="10160" h="1269">
                  <a:moveTo>
                    <a:pt x="9867" y="863"/>
                  </a:moveTo>
                  <a:lnTo>
                    <a:pt x="0" y="0"/>
                  </a:lnTo>
                </a:path>
              </a:pathLst>
            </a:custGeom>
            <a:ln w="3175">
              <a:solidFill>
                <a:srgbClr val="FFFFFF"/>
              </a:solidFill>
            </a:ln>
          </p:spPr>
          <p:txBody>
            <a:bodyPr wrap="square" lIns="0" tIns="0" rIns="0" bIns="0" rtlCol="0"/>
            <a:lstStyle/>
            <a:p>
              <a:endParaRPr sz="1227"/>
            </a:p>
          </p:txBody>
        </p:sp>
        <p:sp>
          <p:nvSpPr>
            <p:cNvPr id="300" name="object 300"/>
            <p:cNvSpPr/>
            <p:nvPr/>
          </p:nvSpPr>
          <p:spPr>
            <a:xfrm>
              <a:off x="2739212" y="1066594"/>
              <a:ext cx="10160" cy="1270"/>
            </a:xfrm>
            <a:custGeom>
              <a:avLst/>
              <a:gdLst/>
              <a:ahLst/>
              <a:cxnLst/>
              <a:rect l="l" t="t" r="r" b="b"/>
              <a:pathLst>
                <a:path w="10160" h="1269">
                  <a:moveTo>
                    <a:pt x="9867" y="863"/>
                  </a:moveTo>
                  <a:lnTo>
                    <a:pt x="0" y="0"/>
                  </a:lnTo>
                </a:path>
              </a:pathLst>
            </a:custGeom>
            <a:ln w="3175">
              <a:solidFill>
                <a:srgbClr val="FFFFFF"/>
              </a:solidFill>
            </a:ln>
          </p:spPr>
          <p:txBody>
            <a:bodyPr wrap="square" lIns="0" tIns="0" rIns="0" bIns="0" rtlCol="0"/>
            <a:lstStyle/>
            <a:p>
              <a:endParaRPr sz="1227"/>
            </a:p>
          </p:txBody>
        </p:sp>
        <p:sp>
          <p:nvSpPr>
            <p:cNvPr id="301" name="object 301"/>
            <p:cNvSpPr/>
            <p:nvPr/>
          </p:nvSpPr>
          <p:spPr>
            <a:xfrm>
              <a:off x="2730991" y="1117048"/>
              <a:ext cx="9525" cy="9525"/>
            </a:xfrm>
            <a:custGeom>
              <a:avLst/>
              <a:gdLst/>
              <a:ahLst/>
              <a:cxnLst/>
              <a:rect l="l" t="t" r="r" b="b"/>
              <a:pathLst>
                <a:path w="9525" h="9525">
                  <a:moveTo>
                    <a:pt x="5422" y="0"/>
                  </a:moveTo>
                  <a:lnTo>
                    <a:pt x="63" y="4483"/>
                  </a:lnTo>
                  <a:lnTo>
                    <a:pt x="0" y="5283"/>
                  </a:lnTo>
                  <a:lnTo>
                    <a:pt x="3149" y="9029"/>
                  </a:lnTo>
                  <a:lnTo>
                    <a:pt x="3936" y="9105"/>
                  </a:lnTo>
                  <a:lnTo>
                    <a:pt x="8762" y="5054"/>
                  </a:lnTo>
                  <a:lnTo>
                    <a:pt x="9283" y="4610"/>
                  </a:lnTo>
                  <a:lnTo>
                    <a:pt x="9359" y="3822"/>
                  </a:lnTo>
                  <a:lnTo>
                    <a:pt x="6210" y="63"/>
                  </a:lnTo>
                  <a:lnTo>
                    <a:pt x="5422" y="0"/>
                  </a:lnTo>
                  <a:close/>
                </a:path>
              </a:pathLst>
            </a:custGeom>
            <a:solidFill>
              <a:srgbClr val="FFFFFF"/>
            </a:solidFill>
          </p:spPr>
          <p:txBody>
            <a:bodyPr wrap="square" lIns="0" tIns="0" rIns="0" bIns="0" rtlCol="0"/>
            <a:lstStyle/>
            <a:p>
              <a:endParaRPr sz="1227"/>
            </a:p>
          </p:txBody>
        </p:sp>
        <p:sp>
          <p:nvSpPr>
            <p:cNvPr id="302" name="object 302"/>
            <p:cNvSpPr/>
            <p:nvPr/>
          </p:nvSpPr>
          <p:spPr>
            <a:xfrm>
              <a:off x="2355074" y="1080504"/>
              <a:ext cx="11430" cy="1270"/>
            </a:xfrm>
            <a:custGeom>
              <a:avLst/>
              <a:gdLst/>
              <a:ahLst/>
              <a:cxnLst/>
              <a:rect l="l" t="t" r="r" b="b"/>
              <a:pathLst>
                <a:path w="11430" h="1269">
                  <a:moveTo>
                    <a:pt x="0" y="0"/>
                  </a:moveTo>
                  <a:lnTo>
                    <a:pt x="10972" y="965"/>
                  </a:lnTo>
                </a:path>
              </a:pathLst>
            </a:custGeom>
            <a:ln w="3175">
              <a:solidFill>
                <a:srgbClr val="FFFFFF"/>
              </a:solidFill>
            </a:ln>
          </p:spPr>
          <p:txBody>
            <a:bodyPr wrap="square" lIns="0" tIns="0" rIns="0" bIns="0" rtlCol="0"/>
            <a:lstStyle/>
            <a:p>
              <a:endParaRPr sz="1227"/>
            </a:p>
          </p:txBody>
        </p:sp>
        <p:sp>
          <p:nvSpPr>
            <p:cNvPr id="303" name="object 303"/>
            <p:cNvSpPr/>
            <p:nvPr/>
          </p:nvSpPr>
          <p:spPr>
            <a:xfrm>
              <a:off x="2350909" y="1078894"/>
              <a:ext cx="3175" cy="3175"/>
            </a:xfrm>
            <a:custGeom>
              <a:avLst/>
              <a:gdLst/>
              <a:ahLst/>
              <a:cxnLst/>
              <a:rect l="l" t="t" r="r" b="b"/>
              <a:pathLst>
                <a:path w="3175" h="3175">
                  <a:moveTo>
                    <a:pt x="0" y="1498"/>
                  </a:moveTo>
                  <a:lnTo>
                    <a:pt x="647" y="2781"/>
                  </a:lnTo>
                  <a:lnTo>
                    <a:pt x="2578" y="0"/>
                  </a:lnTo>
                </a:path>
              </a:pathLst>
            </a:custGeom>
            <a:ln w="3175">
              <a:solidFill>
                <a:srgbClr val="FFFFFF"/>
              </a:solidFill>
            </a:ln>
          </p:spPr>
          <p:txBody>
            <a:bodyPr wrap="square" lIns="0" tIns="0" rIns="0" bIns="0" rtlCol="0"/>
            <a:lstStyle/>
            <a:p>
              <a:endParaRPr sz="1227"/>
            </a:p>
          </p:txBody>
        </p:sp>
        <p:sp>
          <p:nvSpPr>
            <p:cNvPr id="304" name="object 304"/>
            <p:cNvSpPr/>
            <p:nvPr/>
          </p:nvSpPr>
          <p:spPr>
            <a:xfrm>
              <a:off x="2354610" y="1085809"/>
              <a:ext cx="11430" cy="1270"/>
            </a:xfrm>
            <a:custGeom>
              <a:avLst/>
              <a:gdLst/>
              <a:ahLst/>
              <a:cxnLst/>
              <a:rect l="l" t="t" r="r" b="b"/>
              <a:pathLst>
                <a:path w="11430" h="1269">
                  <a:moveTo>
                    <a:pt x="0" y="0"/>
                  </a:moveTo>
                  <a:lnTo>
                    <a:pt x="10972" y="965"/>
                  </a:lnTo>
                </a:path>
              </a:pathLst>
            </a:custGeom>
            <a:ln w="3175">
              <a:solidFill>
                <a:srgbClr val="FFFFFF"/>
              </a:solidFill>
            </a:ln>
          </p:spPr>
          <p:txBody>
            <a:bodyPr wrap="square" lIns="0" tIns="0" rIns="0" bIns="0" rtlCol="0"/>
            <a:lstStyle/>
            <a:p>
              <a:endParaRPr sz="1227"/>
            </a:p>
          </p:txBody>
        </p:sp>
        <p:sp>
          <p:nvSpPr>
            <p:cNvPr id="305" name="object 305"/>
            <p:cNvSpPr/>
            <p:nvPr/>
          </p:nvSpPr>
          <p:spPr>
            <a:xfrm>
              <a:off x="2350446" y="1084197"/>
              <a:ext cx="3175" cy="3175"/>
            </a:xfrm>
            <a:custGeom>
              <a:avLst/>
              <a:gdLst/>
              <a:ahLst/>
              <a:cxnLst/>
              <a:rect l="l" t="t" r="r" b="b"/>
              <a:pathLst>
                <a:path w="3175" h="3175">
                  <a:moveTo>
                    <a:pt x="0" y="1498"/>
                  </a:moveTo>
                  <a:lnTo>
                    <a:pt x="647" y="2781"/>
                  </a:lnTo>
                  <a:lnTo>
                    <a:pt x="2578" y="0"/>
                  </a:lnTo>
                </a:path>
              </a:pathLst>
            </a:custGeom>
            <a:ln w="3175">
              <a:solidFill>
                <a:srgbClr val="FFFFFF"/>
              </a:solidFill>
            </a:ln>
          </p:spPr>
          <p:txBody>
            <a:bodyPr wrap="square" lIns="0" tIns="0" rIns="0" bIns="0" rtlCol="0"/>
            <a:lstStyle/>
            <a:p>
              <a:endParaRPr sz="1227"/>
            </a:p>
          </p:txBody>
        </p:sp>
        <p:sp>
          <p:nvSpPr>
            <p:cNvPr id="306" name="object 306"/>
            <p:cNvSpPr/>
            <p:nvPr/>
          </p:nvSpPr>
          <p:spPr>
            <a:xfrm>
              <a:off x="2354147" y="1091112"/>
              <a:ext cx="11430" cy="1270"/>
            </a:xfrm>
            <a:custGeom>
              <a:avLst/>
              <a:gdLst/>
              <a:ahLst/>
              <a:cxnLst/>
              <a:rect l="l" t="t" r="r" b="b"/>
              <a:pathLst>
                <a:path w="11430" h="1269">
                  <a:moveTo>
                    <a:pt x="0" y="0"/>
                  </a:moveTo>
                  <a:lnTo>
                    <a:pt x="10972" y="965"/>
                  </a:lnTo>
                </a:path>
              </a:pathLst>
            </a:custGeom>
            <a:ln w="3175">
              <a:solidFill>
                <a:srgbClr val="FFFFFF"/>
              </a:solidFill>
            </a:ln>
          </p:spPr>
          <p:txBody>
            <a:bodyPr wrap="square" lIns="0" tIns="0" rIns="0" bIns="0" rtlCol="0"/>
            <a:lstStyle/>
            <a:p>
              <a:endParaRPr sz="1227"/>
            </a:p>
          </p:txBody>
        </p:sp>
        <p:sp>
          <p:nvSpPr>
            <p:cNvPr id="307" name="object 307"/>
            <p:cNvSpPr/>
            <p:nvPr/>
          </p:nvSpPr>
          <p:spPr>
            <a:xfrm>
              <a:off x="2349981" y="1089502"/>
              <a:ext cx="3175" cy="3175"/>
            </a:xfrm>
            <a:custGeom>
              <a:avLst/>
              <a:gdLst/>
              <a:ahLst/>
              <a:cxnLst/>
              <a:rect l="l" t="t" r="r" b="b"/>
              <a:pathLst>
                <a:path w="3175" h="3175">
                  <a:moveTo>
                    <a:pt x="0" y="1498"/>
                  </a:moveTo>
                  <a:lnTo>
                    <a:pt x="647" y="2781"/>
                  </a:lnTo>
                  <a:lnTo>
                    <a:pt x="2578" y="0"/>
                  </a:lnTo>
                </a:path>
              </a:pathLst>
            </a:custGeom>
            <a:ln w="3175">
              <a:solidFill>
                <a:srgbClr val="FFFFFF"/>
              </a:solidFill>
            </a:ln>
          </p:spPr>
          <p:txBody>
            <a:bodyPr wrap="square" lIns="0" tIns="0" rIns="0" bIns="0" rtlCol="0"/>
            <a:lstStyle/>
            <a:p>
              <a:endParaRPr sz="1227"/>
            </a:p>
          </p:txBody>
        </p:sp>
      </p:grpSp>
      <p:grpSp>
        <p:nvGrpSpPr>
          <p:cNvPr id="308" name="object 308"/>
          <p:cNvGrpSpPr/>
          <p:nvPr/>
        </p:nvGrpSpPr>
        <p:grpSpPr>
          <a:xfrm>
            <a:off x="4962495" y="443888"/>
            <a:ext cx="662420" cy="887124"/>
            <a:chOff x="2223726" y="651035"/>
            <a:chExt cx="971550" cy="1301115"/>
          </a:xfrm>
        </p:grpSpPr>
        <p:pic>
          <p:nvPicPr>
            <p:cNvPr id="309" name="object 309"/>
            <p:cNvPicPr/>
            <p:nvPr/>
          </p:nvPicPr>
          <p:blipFill>
            <a:blip r:embed="rId32" cstate="print"/>
            <a:stretch>
              <a:fillRect/>
            </a:stretch>
          </p:blipFill>
          <p:spPr>
            <a:xfrm>
              <a:off x="2725699" y="1570888"/>
              <a:ext cx="86283" cy="86284"/>
            </a:xfrm>
            <a:prstGeom prst="rect">
              <a:avLst/>
            </a:prstGeom>
          </p:spPr>
        </p:pic>
        <p:sp>
          <p:nvSpPr>
            <p:cNvPr id="310" name="object 310"/>
            <p:cNvSpPr/>
            <p:nvPr/>
          </p:nvSpPr>
          <p:spPr>
            <a:xfrm>
              <a:off x="2354083" y="935819"/>
              <a:ext cx="33020" cy="33020"/>
            </a:xfrm>
            <a:custGeom>
              <a:avLst/>
              <a:gdLst/>
              <a:ahLst/>
              <a:cxnLst/>
              <a:rect l="l" t="t" r="r" b="b"/>
              <a:pathLst>
                <a:path w="33019" h="33019">
                  <a:moveTo>
                    <a:pt x="31673" y="17564"/>
                  </a:moveTo>
                  <a:lnTo>
                    <a:pt x="30924" y="26098"/>
                  </a:lnTo>
                  <a:lnTo>
                    <a:pt x="23393" y="32423"/>
                  </a:lnTo>
                  <a:lnTo>
                    <a:pt x="14858" y="31673"/>
                  </a:lnTo>
                  <a:lnTo>
                    <a:pt x="6311" y="30924"/>
                  </a:lnTo>
                  <a:lnTo>
                    <a:pt x="0" y="23393"/>
                  </a:lnTo>
                  <a:lnTo>
                    <a:pt x="749" y="14859"/>
                  </a:lnTo>
                  <a:lnTo>
                    <a:pt x="1485" y="6311"/>
                  </a:lnTo>
                  <a:lnTo>
                    <a:pt x="9016" y="0"/>
                  </a:lnTo>
                  <a:lnTo>
                    <a:pt x="17564" y="749"/>
                  </a:lnTo>
                  <a:lnTo>
                    <a:pt x="26098" y="1498"/>
                  </a:lnTo>
                  <a:lnTo>
                    <a:pt x="32423" y="9029"/>
                  </a:lnTo>
                  <a:lnTo>
                    <a:pt x="31673" y="17564"/>
                  </a:lnTo>
                </a:path>
              </a:pathLst>
            </a:custGeom>
            <a:ln w="3175">
              <a:solidFill>
                <a:srgbClr val="1D1511"/>
              </a:solidFill>
            </a:ln>
          </p:spPr>
          <p:txBody>
            <a:bodyPr wrap="square" lIns="0" tIns="0" rIns="0" bIns="0" rtlCol="0"/>
            <a:lstStyle/>
            <a:p>
              <a:endParaRPr sz="1227"/>
            </a:p>
          </p:txBody>
        </p:sp>
        <p:sp>
          <p:nvSpPr>
            <p:cNvPr id="311" name="object 311"/>
            <p:cNvSpPr/>
            <p:nvPr/>
          </p:nvSpPr>
          <p:spPr>
            <a:xfrm>
              <a:off x="2357567" y="939300"/>
              <a:ext cx="26034" cy="26034"/>
            </a:xfrm>
            <a:custGeom>
              <a:avLst/>
              <a:gdLst/>
              <a:ahLst/>
              <a:cxnLst/>
              <a:rect l="l" t="t" r="r" b="b"/>
              <a:pathLst>
                <a:path w="26035" h="26034">
                  <a:moveTo>
                    <a:pt x="7073" y="0"/>
                  </a:moveTo>
                  <a:lnTo>
                    <a:pt x="1168" y="4965"/>
                  </a:lnTo>
                  <a:lnTo>
                    <a:pt x="0" y="18376"/>
                  </a:lnTo>
                  <a:lnTo>
                    <a:pt x="4952" y="24282"/>
                  </a:lnTo>
                  <a:lnTo>
                    <a:pt x="18364" y="25463"/>
                  </a:lnTo>
                  <a:lnTo>
                    <a:pt x="24282" y="20497"/>
                  </a:lnTo>
                  <a:lnTo>
                    <a:pt x="24866" y="13792"/>
                  </a:lnTo>
                  <a:lnTo>
                    <a:pt x="25450" y="7086"/>
                  </a:lnTo>
                  <a:lnTo>
                    <a:pt x="20497" y="1168"/>
                  </a:lnTo>
                  <a:lnTo>
                    <a:pt x="7073" y="0"/>
                  </a:lnTo>
                  <a:close/>
                </a:path>
              </a:pathLst>
            </a:custGeom>
            <a:solidFill>
              <a:srgbClr val="A8228E"/>
            </a:solidFill>
          </p:spPr>
          <p:txBody>
            <a:bodyPr wrap="square" lIns="0" tIns="0" rIns="0" bIns="0" rtlCol="0"/>
            <a:lstStyle/>
            <a:p>
              <a:endParaRPr sz="1227"/>
            </a:p>
          </p:txBody>
        </p:sp>
        <p:sp>
          <p:nvSpPr>
            <p:cNvPr id="312" name="object 312"/>
            <p:cNvSpPr/>
            <p:nvPr/>
          </p:nvSpPr>
          <p:spPr>
            <a:xfrm>
              <a:off x="2371227" y="938434"/>
              <a:ext cx="635" cy="3175"/>
            </a:xfrm>
            <a:custGeom>
              <a:avLst/>
              <a:gdLst/>
              <a:ahLst/>
              <a:cxnLst/>
              <a:rect l="l" t="t" r="r" b="b"/>
              <a:pathLst>
                <a:path w="635" h="3175">
                  <a:moveTo>
                    <a:pt x="254" y="0"/>
                  </a:moveTo>
                  <a:lnTo>
                    <a:pt x="0" y="2908"/>
                  </a:lnTo>
                </a:path>
              </a:pathLst>
            </a:custGeom>
            <a:ln w="3175">
              <a:solidFill>
                <a:srgbClr val="1D1511"/>
              </a:solidFill>
            </a:ln>
          </p:spPr>
          <p:txBody>
            <a:bodyPr wrap="square" lIns="0" tIns="0" rIns="0" bIns="0" rtlCol="0"/>
            <a:lstStyle/>
            <a:p>
              <a:endParaRPr sz="1227"/>
            </a:p>
          </p:txBody>
        </p:sp>
        <p:sp>
          <p:nvSpPr>
            <p:cNvPr id="313" name="object 313"/>
            <p:cNvSpPr/>
            <p:nvPr/>
          </p:nvSpPr>
          <p:spPr>
            <a:xfrm>
              <a:off x="2369102" y="962718"/>
              <a:ext cx="635" cy="3175"/>
            </a:xfrm>
            <a:custGeom>
              <a:avLst/>
              <a:gdLst/>
              <a:ahLst/>
              <a:cxnLst/>
              <a:rect l="l" t="t" r="r" b="b"/>
              <a:pathLst>
                <a:path w="635" h="3175">
                  <a:moveTo>
                    <a:pt x="254" y="0"/>
                  </a:moveTo>
                  <a:lnTo>
                    <a:pt x="0" y="2908"/>
                  </a:lnTo>
                </a:path>
              </a:pathLst>
            </a:custGeom>
            <a:ln w="3175">
              <a:solidFill>
                <a:srgbClr val="1D1511"/>
              </a:solidFill>
            </a:ln>
          </p:spPr>
          <p:txBody>
            <a:bodyPr wrap="square" lIns="0" tIns="0" rIns="0" bIns="0" rtlCol="0"/>
            <a:lstStyle/>
            <a:p>
              <a:endParaRPr sz="1227"/>
            </a:p>
          </p:txBody>
        </p:sp>
        <p:sp>
          <p:nvSpPr>
            <p:cNvPr id="314" name="object 314"/>
            <p:cNvSpPr/>
            <p:nvPr/>
          </p:nvSpPr>
          <p:spPr>
            <a:xfrm>
              <a:off x="2380979" y="952966"/>
              <a:ext cx="3175" cy="635"/>
            </a:xfrm>
            <a:custGeom>
              <a:avLst/>
              <a:gdLst/>
              <a:ahLst/>
              <a:cxnLst/>
              <a:rect l="l" t="t" r="r" b="b"/>
              <a:pathLst>
                <a:path w="3175" h="634">
                  <a:moveTo>
                    <a:pt x="2908" y="253"/>
                  </a:moveTo>
                  <a:lnTo>
                    <a:pt x="0" y="0"/>
                  </a:lnTo>
                </a:path>
              </a:pathLst>
            </a:custGeom>
            <a:ln w="3175">
              <a:solidFill>
                <a:srgbClr val="1D1511"/>
              </a:solidFill>
            </a:ln>
          </p:spPr>
          <p:txBody>
            <a:bodyPr wrap="square" lIns="0" tIns="0" rIns="0" bIns="0" rtlCol="0"/>
            <a:lstStyle/>
            <a:p>
              <a:endParaRPr sz="1227"/>
            </a:p>
          </p:txBody>
        </p:sp>
        <p:sp>
          <p:nvSpPr>
            <p:cNvPr id="315" name="object 315"/>
            <p:cNvSpPr/>
            <p:nvPr/>
          </p:nvSpPr>
          <p:spPr>
            <a:xfrm>
              <a:off x="2356694" y="950841"/>
              <a:ext cx="3175" cy="635"/>
            </a:xfrm>
            <a:custGeom>
              <a:avLst/>
              <a:gdLst/>
              <a:ahLst/>
              <a:cxnLst/>
              <a:rect l="l" t="t" r="r" b="b"/>
              <a:pathLst>
                <a:path w="3175" h="634">
                  <a:moveTo>
                    <a:pt x="2908" y="253"/>
                  </a:moveTo>
                  <a:lnTo>
                    <a:pt x="0" y="0"/>
                  </a:lnTo>
                </a:path>
              </a:pathLst>
            </a:custGeom>
            <a:ln w="3175">
              <a:solidFill>
                <a:srgbClr val="1D1511"/>
              </a:solidFill>
            </a:ln>
          </p:spPr>
          <p:txBody>
            <a:bodyPr wrap="square" lIns="0" tIns="0" rIns="0" bIns="0" rtlCol="0"/>
            <a:lstStyle/>
            <a:p>
              <a:endParaRPr sz="1227"/>
            </a:p>
          </p:txBody>
        </p:sp>
        <p:sp>
          <p:nvSpPr>
            <p:cNvPr id="316" name="object 316"/>
            <p:cNvSpPr/>
            <p:nvPr/>
          </p:nvSpPr>
          <p:spPr>
            <a:xfrm>
              <a:off x="2364703" y="940046"/>
              <a:ext cx="1270" cy="1905"/>
            </a:xfrm>
            <a:custGeom>
              <a:avLst/>
              <a:gdLst/>
              <a:ahLst/>
              <a:cxnLst/>
              <a:rect l="l" t="t" r="r" b="b"/>
              <a:pathLst>
                <a:path w="1269" h="1905">
                  <a:moveTo>
                    <a:pt x="0" y="0"/>
                  </a:moveTo>
                  <a:lnTo>
                    <a:pt x="876" y="1879"/>
                  </a:lnTo>
                </a:path>
              </a:pathLst>
            </a:custGeom>
            <a:ln w="3175">
              <a:solidFill>
                <a:srgbClr val="1D1511"/>
              </a:solidFill>
            </a:ln>
          </p:spPr>
          <p:txBody>
            <a:bodyPr wrap="square" lIns="0" tIns="0" rIns="0" bIns="0" rtlCol="0"/>
            <a:lstStyle/>
            <a:p>
              <a:endParaRPr sz="1227"/>
            </a:p>
          </p:txBody>
        </p:sp>
        <p:sp>
          <p:nvSpPr>
            <p:cNvPr id="317" name="object 317"/>
            <p:cNvSpPr/>
            <p:nvPr/>
          </p:nvSpPr>
          <p:spPr>
            <a:xfrm>
              <a:off x="2375005" y="962139"/>
              <a:ext cx="1270" cy="1905"/>
            </a:xfrm>
            <a:custGeom>
              <a:avLst/>
              <a:gdLst/>
              <a:ahLst/>
              <a:cxnLst/>
              <a:rect l="l" t="t" r="r" b="b"/>
              <a:pathLst>
                <a:path w="1269" h="1905">
                  <a:moveTo>
                    <a:pt x="0" y="0"/>
                  </a:moveTo>
                  <a:lnTo>
                    <a:pt x="876" y="1879"/>
                  </a:lnTo>
                </a:path>
              </a:pathLst>
            </a:custGeom>
            <a:ln w="3175">
              <a:solidFill>
                <a:srgbClr val="1D1511"/>
              </a:solidFill>
            </a:ln>
          </p:spPr>
          <p:txBody>
            <a:bodyPr wrap="square" lIns="0" tIns="0" rIns="0" bIns="0" rtlCol="0"/>
            <a:lstStyle/>
            <a:p>
              <a:endParaRPr sz="1227"/>
            </a:p>
          </p:txBody>
        </p:sp>
        <p:sp>
          <p:nvSpPr>
            <p:cNvPr id="318" name="object 318"/>
            <p:cNvSpPr/>
            <p:nvPr/>
          </p:nvSpPr>
          <p:spPr>
            <a:xfrm>
              <a:off x="2380396" y="946442"/>
              <a:ext cx="1905" cy="1270"/>
            </a:xfrm>
            <a:custGeom>
              <a:avLst/>
              <a:gdLst/>
              <a:ahLst/>
              <a:cxnLst/>
              <a:rect l="l" t="t" r="r" b="b"/>
              <a:pathLst>
                <a:path w="1905" h="1269">
                  <a:moveTo>
                    <a:pt x="1879" y="0"/>
                  </a:moveTo>
                  <a:lnTo>
                    <a:pt x="0" y="876"/>
                  </a:lnTo>
                </a:path>
              </a:pathLst>
            </a:custGeom>
            <a:ln w="3175">
              <a:solidFill>
                <a:srgbClr val="1D1511"/>
              </a:solidFill>
            </a:ln>
          </p:spPr>
          <p:txBody>
            <a:bodyPr wrap="square" lIns="0" tIns="0" rIns="0" bIns="0" rtlCol="0"/>
            <a:lstStyle/>
            <a:p>
              <a:endParaRPr sz="1227"/>
            </a:p>
          </p:txBody>
        </p:sp>
        <p:sp>
          <p:nvSpPr>
            <p:cNvPr id="319" name="object 319"/>
            <p:cNvSpPr/>
            <p:nvPr/>
          </p:nvSpPr>
          <p:spPr>
            <a:xfrm>
              <a:off x="2358302" y="956744"/>
              <a:ext cx="1905" cy="1270"/>
            </a:xfrm>
            <a:custGeom>
              <a:avLst/>
              <a:gdLst/>
              <a:ahLst/>
              <a:cxnLst/>
              <a:rect l="l" t="t" r="r" b="b"/>
              <a:pathLst>
                <a:path w="1905" h="1269">
                  <a:moveTo>
                    <a:pt x="1879" y="0"/>
                  </a:moveTo>
                  <a:lnTo>
                    <a:pt x="0" y="876"/>
                  </a:lnTo>
                </a:path>
              </a:pathLst>
            </a:custGeom>
            <a:ln w="3175">
              <a:solidFill>
                <a:srgbClr val="1D1511"/>
              </a:solidFill>
            </a:ln>
          </p:spPr>
          <p:txBody>
            <a:bodyPr wrap="square" lIns="0" tIns="0" rIns="0" bIns="0" rtlCol="0"/>
            <a:lstStyle/>
            <a:p>
              <a:endParaRPr sz="1227"/>
            </a:p>
          </p:txBody>
        </p:sp>
        <p:sp>
          <p:nvSpPr>
            <p:cNvPr id="320" name="object 320"/>
            <p:cNvSpPr/>
            <p:nvPr/>
          </p:nvSpPr>
          <p:spPr>
            <a:xfrm>
              <a:off x="2359460" y="944445"/>
              <a:ext cx="1905" cy="1270"/>
            </a:xfrm>
            <a:custGeom>
              <a:avLst/>
              <a:gdLst/>
              <a:ahLst/>
              <a:cxnLst/>
              <a:rect l="l" t="t" r="r" b="b"/>
              <a:pathLst>
                <a:path w="1905" h="1269">
                  <a:moveTo>
                    <a:pt x="0" y="0"/>
                  </a:moveTo>
                  <a:lnTo>
                    <a:pt x="1689" y="1181"/>
                  </a:lnTo>
                </a:path>
              </a:pathLst>
            </a:custGeom>
            <a:ln w="3175">
              <a:solidFill>
                <a:srgbClr val="1D1511"/>
              </a:solidFill>
            </a:ln>
          </p:spPr>
          <p:txBody>
            <a:bodyPr wrap="square" lIns="0" tIns="0" rIns="0" bIns="0" rtlCol="0"/>
            <a:lstStyle/>
            <a:p>
              <a:endParaRPr sz="1227"/>
            </a:p>
          </p:txBody>
        </p:sp>
        <p:sp>
          <p:nvSpPr>
            <p:cNvPr id="321" name="object 321"/>
            <p:cNvSpPr/>
            <p:nvPr/>
          </p:nvSpPr>
          <p:spPr>
            <a:xfrm>
              <a:off x="2379428" y="958428"/>
              <a:ext cx="1905" cy="1270"/>
            </a:xfrm>
            <a:custGeom>
              <a:avLst/>
              <a:gdLst/>
              <a:ahLst/>
              <a:cxnLst/>
              <a:rect l="l" t="t" r="r" b="b"/>
              <a:pathLst>
                <a:path w="1905" h="1269">
                  <a:moveTo>
                    <a:pt x="0" y="0"/>
                  </a:moveTo>
                  <a:lnTo>
                    <a:pt x="1689" y="1193"/>
                  </a:lnTo>
                </a:path>
              </a:pathLst>
            </a:custGeom>
            <a:ln w="3175">
              <a:solidFill>
                <a:srgbClr val="1D1511"/>
              </a:solidFill>
            </a:ln>
          </p:spPr>
          <p:txBody>
            <a:bodyPr wrap="square" lIns="0" tIns="0" rIns="0" bIns="0" rtlCol="0"/>
            <a:lstStyle/>
            <a:p>
              <a:endParaRPr sz="1227"/>
            </a:p>
          </p:txBody>
        </p:sp>
        <p:sp>
          <p:nvSpPr>
            <p:cNvPr id="322" name="object 322"/>
            <p:cNvSpPr/>
            <p:nvPr/>
          </p:nvSpPr>
          <p:spPr>
            <a:xfrm>
              <a:off x="2376694" y="941199"/>
              <a:ext cx="1270" cy="1905"/>
            </a:xfrm>
            <a:custGeom>
              <a:avLst/>
              <a:gdLst/>
              <a:ahLst/>
              <a:cxnLst/>
              <a:rect l="l" t="t" r="r" b="b"/>
              <a:pathLst>
                <a:path w="1269" h="1905">
                  <a:moveTo>
                    <a:pt x="1181" y="0"/>
                  </a:moveTo>
                  <a:lnTo>
                    <a:pt x="0" y="1689"/>
                  </a:lnTo>
                </a:path>
              </a:pathLst>
            </a:custGeom>
            <a:ln w="3175">
              <a:solidFill>
                <a:srgbClr val="1D1511"/>
              </a:solidFill>
            </a:ln>
          </p:spPr>
          <p:txBody>
            <a:bodyPr wrap="square" lIns="0" tIns="0" rIns="0" bIns="0" rtlCol="0"/>
            <a:lstStyle/>
            <a:p>
              <a:endParaRPr sz="1227"/>
            </a:p>
          </p:txBody>
        </p:sp>
        <p:sp>
          <p:nvSpPr>
            <p:cNvPr id="323" name="object 323"/>
            <p:cNvSpPr/>
            <p:nvPr/>
          </p:nvSpPr>
          <p:spPr>
            <a:xfrm>
              <a:off x="2362713" y="961167"/>
              <a:ext cx="1270" cy="1905"/>
            </a:xfrm>
            <a:custGeom>
              <a:avLst/>
              <a:gdLst/>
              <a:ahLst/>
              <a:cxnLst/>
              <a:rect l="l" t="t" r="r" b="b"/>
              <a:pathLst>
                <a:path w="1269" h="1905">
                  <a:moveTo>
                    <a:pt x="1181" y="0"/>
                  </a:moveTo>
                  <a:lnTo>
                    <a:pt x="0" y="1689"/>
                  </a:lnTo>
                </a:path>
              </a:pathLst>
            </a:custGeom>
            <a:ln w="3175">
              <a:solidFill>
                <a:srgbClr val="1D1511"/>
              </a:solidFill>
            </a:ln>
          </p:spPr>
          <p:txBody>
            <a:bodyPr wrap="square" lIns="0" tIns="0" rIns="0" bIns="0" rtlCol="0"/>
            <a:lstStyle/>
            <a:p>
              <a:endParaRPr sz="1227"/>
            </a:p>
          </p:txBody>
        </p:sp>
        <p:sp>
          <p:nvSpPr>
            <p:cNvPr id="324" name="object 324"/>
            <p:cNvSpPr/>
            <p:nvPr/>
          </p:nvSpPr>
          <p:spPr>
            <a:xfrm>
              <a:off x="2370287" y="944236"/>
              <a:ext cx="1270" cy="8255"/>
            </a:xfrm>
            <a:custGeom>
              <a:avLst/>
              <a:gdLst/>
              <a:ahLst/>
              <a:cxnLst/>
              <a:rect l="l" t="t" r="r" b="b"/>
              <a:pathLst>
                <a:path w="1269" h="8255">
                  <a:moveTo>
                    <a:pt x="685" y="0"/>
                  </a:moveTo>
                  <a:lnTo>
                    <a:pt x="0" y="7797"/>
                  </a:lnTo>
                </a:path>
              </a:pathLst>
            </a:custGeom>
            <a:ln w="3175">
              <a:solidFill>
                <a:srgbClr val="1D1511"/>
              </a:solidFill>
            </a:ln>
          </p:spPr>
          <p:txBody>
            <a:bodyPr wrap="square" lIns="0" tIns="0" rIns="0" bIns="0" rtlCol="0"/>
            <a:lstStyle/>
            <a:p>
              <a:endParaRPr sz="1227"/>
            </a:p>
          </p:txBody>
        </p:sp>
        <p:sp>
          <p:nvSpPr>
            <p:cNvPr id="325" name="object 325"/>
            <p:cNvSpPr/>
            <p:nvPr/>
          </p:nvSpPr>
          <p:spPr>
            <a:xfrm>
              <a:off x="2370287" y="952031"/>
              <a:ext cx="5715" cy="635"/>
            </a:xfrm>
            <a:custGeom>
              <a:avLst/>
              <a:gdLst/>
              <a:ahLst/>
              <a:cxnLst/>
              <a:rect l="l" t="t" r="r" b="b"/>
              <a:pathLst>
                <a:path w="5714" h="634">
                  <a:moveTo>
                    <a:pt x="5676" y="495"/>
                  </a:moveTo>
                  <a:lnTo>
                    <a:pt x="0" y="0"/>
                  </a:lnTo>
                </a:path>
              </a:pathLst>
            </a:custGeom>
            <a:ln w="3175">
              <a:solidFill>
                <a:srgbClr val="1D1511"/>
              </a:solidFill>
            </a:ln>
          </p:spPr>
          <p:txBody>
            <a:bodyPr wrap="square" lIns="0" tIns="0" rIns="0" bIns="0" rtlCol="0"/>
            <a:lstStyle/>
            <a:p>
              <a:endParaRPr sz="1227"/>
            </a:p>
          </p:txBody>
        </p:sp>
        <p:sp>
          <p:nvSpPr>
            <p:cNvPr id="326" name="object 326"/>
            <p:cNvSpPr/>
            <p:nvPr/>
          </p:nvSpPr>
          <p:spPr>
            <a:xfrm>
              <a:off x="2350799" y="1012272"/>
              <a:ext cx="29209" cy="24130"/>
            </a:xfrm>
            <a:custGeom>
              <a:avLst/>
              <a:gdLst/>
              <a:ahLst/>
              <a:cxnLst/>
              <a:rect l="l" t="t" r="r" b="b"/>
              <a:pathLst>
                <a:path w="29210" h="24130">
                  <a:moveTo>
                    <a:pt x="14096" y="0"/>
                  </a:moveTo>
                  <a:lnTo>
                    <a:pt x="4343" y="254"/>
                  </a:lnTo>
                  <a:lnTo>
                    <a:pt x="1828" y="9283"/>
                  </a:lnTo>
                  <a:lnTo>
                    <a:pt x="1079" y="12915"/>
                  </a:lnTo>
                  <a:lnTo>
                    <a:pt x="0" y="16484"/>
                  </a:lnTo>
                  <a:lnTo>
                    <a:pt x="6197" y="23787"/>
                  </a:lnTo>
                  <a:lnTo>
                    <a:pt x="10159" y="20345"/>
                  </a:lnTo>
                  <a:lnTo>
                    <a:pt x="8928" y="19634"/>
                  </a:lnTo>
                  <a:lnTo>
                    <a:pt x="8889" y="17957"/>
                  </a:lnTo>
                  <a:lnTo>
                    <a:pt x="9220" y="15062"/>
                  </a:lnTo>
                  <a:lnTo>
                    <a:pt x="10172" y="13703"/>
                  </a:lnTo>
                  <a:lnTo>
                    <a:pt x="13030" y="13957"/>
                  </a:lnTo>
                  <a:lnTo>
                    <a:pt x="13855" y="14846"/>
                  </a:lnTo>
                  <a:lnTo>
                    <a:pt x="13931" y="15684"/>
                  </a:lnTo>
                  <a:lnTo>
                    <a:pt x="14477" y="15544"/>
                  </a:lnTo>
                  <a:lnTo>
                    <a:pt x="16217" y="15481"/>
                  </a:lnTo>
                  <a:lnTo>
                    <a:pt x="20713" y="13093"/>
                  </a:lnTo>
                  <a:lnTo>
                    <a:pt x="22517" y="10833"/>
                  </a:lnTo>
                  <a:lnTo>
                    <a:pt x="23050" y="6172"/>
                  </a:lnTo>
                  <a:lnTo>
                    <a:pt x="24968" y="8458"/>
                  </a:lnTo>
                  <a:lnTo>
                    <a:pt x="26708" y="10883"/>
                  </a:lnTo>
                  <a:lnTo>
                    <a:pt x="25946" y="13220"/>
                  </a:lnTo>
                  <a:lnTo>
                    <a:pt x="27393" y="11658"/>
                  </a:lnTo>
                  <a:lnTo>
                    <a:pt x="29019" y="10604"/>
                  </a:lnTo>
                  <a:lnTo>
                    <a:pt x="24561" y="2400"/>
                  </a:lnTo>
                  <a:lnTo>
                    <a:pt x="17208" y="76"/>
                  </a:lnTo>
                  <a:lnTo>
                    <a:pt x="14096" y="0"/>
                  </a:lnTo>
                  <a:close/>
                </a:path>
              </a:pathLst>
            </a:custGeom>
            <a:solidFill>
              <a:srgbClr val="5A2F92"/>
            </a:solidFill>
          </p:spPr>
          <p:txBody>
            <a:bodyPr wrap="square" lIns="0" tIns="0" rIns="0" bIns="0" rtlCol="0"/>
            <a:lstStyle/>
            <a:p>
              <a:endParaRPr sz="1227"/>
            </a:p>
          </p:txBody>
        </p:sp>
        <p:sp>
          <p:nvSpPr>
            <p:cNvPr id="327" name="object 327"/>
            <p:cNvSpPr/>
            <p:nvPr/>
          </p:nvSpPr>
          <p:spPr>
            <a:xfrm>
              <a:off x="2350748" y="1010599"/>
              <a:ext cx="13970" cy="12700"/>
            </a:xfrm>
            <a:custGeom>
              <a:avLst/>
              <a:gdLst/>
              <a:ahLst/>
              <a:cxnLst/>
              <a:rect l="l" t="t" r="r" b="b"/>
              <a:pathLst>
                <a:path w="13969" h="12700">
                  <a:moveTo>
                    <a:pt x="3263" y="0"/>
                  </a:moveTo>
                  <a:lnTo>
                    <a:pt x="203" y="2552"/>
                  </a:lnTo>
                  <a:lnTo>
                    <a:pt x="0" y="4851"/>
                  </a:lnTo>
                  <a:lnTo>
                    <a:pt x="6121" y="12153"/>
                  </a:lnTo>
                  <a:lnTo>
                    <a:pt x="6350" y="12217"/>
                  </a:lnTo>
                  <a:lnTo>
                    <a:pt x="6578" y="12191"/>
                  </a:lnTo>
                  <a:lnTo>
                    <a:pt x="13106" y="6730"/>
                  </a:lnTo>
                  <a:lnTo>
                    <a:pt x="13550" y="5867"/>
                  </a:lnTo>
                  <a:lnTo>
                    <a:pt x="13728" y="3936"/>
                  </a:lnTo>
                  <a:lnTo>
                    <a:pt x="13423" y="2997"/>
                  </a:lnTo>
                  <a:lnTo>
                    <a:pt x="11531" y="723"/>
                  </a:lnTo>
                  <a:lnTo>
                    <a:pt x="9232" y="520"/>
                  </a:lnTo>
                  <a:lnTo>
                    <a:pt x="7239" y="2197"/>
                  </a:lnTo>
                  <a:lnTo>
                    <a:pt x="5549" y="190"/>
                  </a:lnTo>
                  <a:lnTo>
                    <a:pt x="3263" y="0"/>
                  </a:lnTo>
                  <a:close/>
                </a:path>
              </a:pathLst>
            </a:custGeom>
            <a:solidFill>
              <a:srgbClr val="C43E5B"/>
            </a:solidFill>
          </p:spPr>
          <p:txBody>
            <a:bodyPr wrap="square" lIns="0" tIns="0" rIns="0" bIns="0" rtlCol="0"/>
            <a:lstStyle/>
            <a:p>
              <a:endParaRPr sz="1227"/>
            </a:p>
          </p:txBody>
        </p:sp>
        <p:sp>
          <p:nvSpPr>
            <p:cNvPr id="328" name="object 328"/>
            <p:cNvSpPr/>
            <p:nvPr/>
          </p:nvSpPr>
          <p:spPr>
            <a:xfrm>
              <a:off x="2349589" y="1010881"/>
              <a:ext cx="29209" cy="33655"/>
            </a:xfrm>
            <a:custGeom>
              <a:avLst/>
              <a:gdLst/>
              <a:ahLst/>
              <a:cxnLst/>
              <a:rect l="l" t="t" r="r" b="b"/>
              <a:pathLst>
                <a:path w="29210" h="33655">
                  <a:moveTo>
                    <a:pt x="7086" y="25781"/>
                  </a:moveTo>
                  <a:lnTo>
                    <a:pt x="7048" y="25552"/>
                  </a:lnTo>
                  <a:lnTo>
                    <a:pt x="5194" y="23850"/>
                  </a:lnTo>
                  <a:lnTo>
                    <a:pt x="3060" y="19837"/>
                  </a:lnTo>
                  <a:lnTo>
                    <a:pt x="2540" y="18300"/>
                  </a:lnTo>
                  <a:lnTo>
                    <a:pt x="1993" y="14871"/>
                  </a:lnTo>
                  <a:lnTo>
                    <a:pt x="2133" y="12966"/>
                  </a:lnTo>
                  <a:lnTo>
                    <a:pt x="2794" y="10845"/>
                  </a:lnTo>
                  <a:lnTo>
                    <a:pt x="2641" y="10566"/>
                  </a:lnTo>
                  <a:lnTo>
                    <a:pt x="2133" y="10414"/>
                  </a:lnTo>
                  <a:lnTo>
                    <a:pt x="1854" y="10553"/>
                  </a:lnTo>
                  <a:lnTo>
                    <a:pt x="660" y="14414"/>
                  </a:lnTo>
                  <a:lnTo>
                    <a:pt x="1092" y="18211"/>
                  </a:lnTo>
                  <a:lnTo>
                    <a:pt x="4102" y="23876"/>
                  </a:lnTo>
                  <a:lnTo>
                    <a:pt x="5969" y="25869"/>
                  </a:lnTo>
                  <a:lnTo>
                    <a:pt x="3771" y="30543"/>
                  </a:lnTo>
                  <a:lnTo>
                    <a:pt x="3873" y="30822"/>
                  </a:lnTo>
                  <a:lnTo>
                    <a:pt x="4114" y="30949"/>
                  </a:lnTo>
                  <a:lnTo>
                    <a:pt x="4279" y="30988"/>
                  </a:lnTo>
                  <a:lnTo>
                    <a:pt x="4483" y="31000"/>
                  </a:lnTo>
                  <a:lnTo>
                    <a:pt x="4673" y="30899"/>
                  </a:lnTo>
                  <a:lnTo>
                    <a:pt x="7086" y="25781"/>
                  </a:lnTo>
                  <a:close/>
                </a:path>
                <a:path w="29210" h="33655">
                  <a:moveTo>
                    <a:pt x="14935" y="4279"/>
                  </a:moveTo>
                  <a:lnTo>
                    <a:pt x="14617" y="3263"/>
                  </a:lnTo>
                  <a:lnTo>
                    <a:pt x="13893" y="2413"/>
                  </a:lnTo>
                  <a:lnTo>
                    <a:pt x="13893" y="4940"/>
                  </a:lnTo>
                  <a:lnTo>
                    <a:pt x="13804" y="6032"/>
                  </a:lnTo>
                  <a:lnTo>
                    <a:pt x="13423" y="6756"/>
                  </a:lnTo>
                  <a:lnTo>
                    <a:pt x="7010" y="12128"/>
                  </a:lnTo>
                  <a:lnTo>
                    <a:pt x="1638" y="5715"/>
                  </a:lnTo>
                  <a:lnTo>
                    <a:pt x="1498" y="5283"/>
                  </a:lnTo>
                  <a:lnTo>
                    <a:pt x="1587" y="3263"/>
                  </a:lnTo>
                  <a:lnTo>
                    <a:pt x="1905" y="2654"/>
                  </a:lnTo>
                  <a:lnTo>
                    <a:pt x="3136" y="1612"/>
                  </a:lnTo>
                  <a:lnTo>
                    <a:pt x="3924" y="1397"/>
                  </a:lnTo>
                  <a:lnTo>
                    <a:pt x="5435" y="1524"/>
                  </a:lnTo>
                  <a:lnTo>
                    <a:pt x="6159" y="1879"/>
                  </a:lnTo>
                  <a:lnTo>
                    <a:pt x="7607" y="3606"/>
                  </a:lnTo>
                  <a:lnTo>
                    <a:pt x="7912" y="3632"/>
                  </a:lnTo>
                  <a:lnTo>
                    <a:pt x="9372" y="2400"/>
                  </a:lnTo>
                  <a:lnTo>
                    <a:pt x="10261" y="1663"/>
                  </a:lnTo>
                  <a:lnTo>
                    <a:pt x="12141" y="1828"/>
                  </a:lnTo>
                  <a:lnTo>
                    <a:pt x="13703" y="3695"/>
                  </a:lnTo>
                  <a:lnTo>
                    <a:pt x="13881" y="4279"/>
                  </a:lnTo>
                  <a:lnTo>
                    <a:pt x="13893" y="4940"/>
                  </a:lnTo>
                  <a:lnTo>
                    <a:pt x="13893" y="2413"/>
                  </a:lnTo>
                  <a:lnTo>
                    <a:pt x="13271" y="1663"/>
                  </a:lnTo>
                  <a:lnTo>
                    <a:pt x="12534" y="787"/>
                  </a:lnTo>
                  <a:lnTo>
                    <a:pt x="10045" y="571"/>
                  </a:lnTo>
                  <a:lnTo>
                    <a:pt x="7874" y="2400"/>
                  </a:lnTo>
                  <a:lnTo>
                    <a:pt x="7023" y="1397"/>
                  </a:lnTo>
                  <a:lnTo>
                    <a:pt x="6045" y="215"/>
                  </a:lnTo>
                  <a:lnTo>
                    <a:pt x="3556" y="0"/>
                  </a:lnTo>
                  <a:lnTo>
                    <a:pt x="215" y="2781"/>
                  </a:lnTo>
                  <a:lnTo>
                    <a:pt x="0" y="5283"/>
                  </a:lnTo>
                  <a:lnTo>
                    <a:pt x="6654" y="13233"/>
                  </a:lnTo>
                  <a:lnTo>
                    <a:pt x="6781" y="13296"/>
                  </a:lnTo>
                  <a:lnTo>
                    <a:pt x="6908" y="13309"/>
                  </a:lnTo>
                  <a:lnTo>
                    <a:pt x="7162" y="13271"/>
                  </a:lnTo>
                  <a:lnTo>
                    <a:pt x="8521" y="12128"/>
                  </a:lnTo>
                  <a:lnTo>
                    <a:pt x="14249" y="7327"/>
                  </a:lnTo>
                  <a:lnTo>
                    <a:pt x="14744" y="6388"/>
                  </a:lnTo>
                  <a:lnTo>
                    <a:pt x="14935" y="4279"/>
                  </a:lnTo>
                  <a:close/>
                </a:path>
                <a:path w="29210" h="33655">
                  <a:moveTo>
                    <a:pt x="23914" y="7721"/>
                  </a:moveTo>
                  <a:lnTo>
                    <a:pt x="23698" y="7505"/>
                  </a:lnTo>
                  <a:lnTo>
                    <a:pt x="23164" y="7493"/>
                  </a:lnTo>
                  <a:lnTo>
                    <a:pt x="22948" y="7721"/>
                  </a:lnTo>
                  <a:lnTo>
                    <a:pt x="22936" y="7988"/>
                  </a:lnTo>
                  <a:lnTo>
                    <a:pt x="22923" y="10033"/>
                  </a:lnTo>
                  <a:lnTo>
                    <a:pt x="20459" y="14986"/>
                  </a:lnTo>
                  <a:lnTo>
                    <a:pt x="17983" y="16662"/>
                  </a:lnTo>
                  <a:lnTo>
                    <a:pt x="14960" y="17081"/>
                  </a:lnTo>
                  <a:lnTo>
                    <a:pt x="14998" y="16725"/>
                  </a:lnTo>
                  <a:lnTo>
                    <a:pt x="13792" y="15379"/>
                  </a:lnTo>
                  <a:lnTo>
                    <a:pt x="10553" y="15100"/>
                  </a:lnTo>
                  <a:lnTo>
                    <a:pt x="9131" y="16205"/>
                  </a:lnTo>
                  <a:lnTo>
                    <a:pt x="8724" y="20764"/>
                  </a:lnTo>
                  <a:lnTo>
                    <a:pt x="9105" y="21628"/>
                  </a:lnTo>
                  <a:lnTo>
                    <a:pt x="10528" y="22809"/>
                  </a:lnTo>
                  <a:lnTo>
                    <a:pt x="11493" y="22898"/>
                  </a:lnTo>
                  <a:lnTo>
                    <a:pt x="11823" y="22923"/>
                  </a:lnTo>
                  <a:lnTo>
                    <a:pt x="12179" y="22910"/>
                  </a:lnTo>
                  <a:lnTo>
                    <a:pt x="12573" y="22796"/>
                  </a:lnTo>
                  <a:lnTo>
                    <a:pt x="12839" y="22733"/>
                  </a:lnTo>
                  <a:lnTo>
                    <a:pt x="12992" y="22466"/>
                  </a:lnTo>
                  <a:lnTo>
                    <a:pt x="12852" y="21945"/>
                  </a:lnTo>
                  <a:lnTo>
                    <a:pt x="12585" y="21793"/>
                  </a:lnTo>
                  <a:lnTo>
                    <a:pt x="11226" y="22148"/>
                  </a:lnTo>
                  <a:lnTo>
                    <a:pt x="10439" y="21475"/>
                  </a:lnTo>
                  <a:lnTo>
                    <a:pt x="9969" y="21082"/>
                  </a:lnTo>
                  <a:lnTo>
                    <a:pt x="9728" y="20548"/>
                  </a:lnTo>
                  <a:lnTo>
                    <a:pt x="10058" y="16827"/>
                  </a:lnTo>
                  <a:lnTo>
                    <a:pt x="11010" y="16116"/>
                  </a:lnTo>
                  <a:lnTo>
                    <a:pt x="13169" y="16306"/>
                  </a:lnTo>
                  <a:lnTo>
                    <a:pt x="13982" y="17170"/>
                  </a:lnTo>
                  <a:lnTo>
                    <a:pt x="13868" y="18402"/>
                  </a:lnTo>
                  <a:lnTo>
                    <a:pt x="14071" y="18643"/>
                  </a:lnTo>
                  <a:lnTo>
                    <a:pt x="14605" y="18694"/>
                  </a:lnTo>
                  <a:lnTo>
                    <a:pt x="14846" y="18491"/>
                  </a:lnTo>
                  <a:lnTo>
                    <a:pt x="14871" y="18072"/>
                  </a:lnTo>
                  <a:lnTo>
                    <a:pt x="19405" y="17449"/>
                  </a:lnTo>
                  <a:lnTo>
                    <a:pt x="21678" y="14732"/>
                  </a:lnTo>
                  <a:lnTo>
                    <a:pt x="23901" y="10236"/>
                  </a:lnTo>
                  <a:lnTo>
                    <a:pt x="23914" y="7721"/>
                  </a:lnTo>
                  <a:close/>
                </a:path>
                <a:path w="29210" h="33655">
                  <a:moveTo>
                    <a:pt x="25285" y="27305"/>
                  </a:moveTo>
                  <a:lnTo>
                    <a:pt x="25133" y="26797"/>
                  </a:lnTo>
                  <a:lnTo>
                    <a:pt x="24853" y="26657"/>
                  </a:lnTo>
                  <a:lnTo>
                    <a:pt x="23571" y="27051"/>
                  </a:lnTo>
                  <a:lnTo>
                    <a:pt x="23380" y="27520"/>
                  </a:lnTo>
                  <a:lnTo>
                    <a:pt x="23279" y="29324"/>
                  </a:lnTo>
                  <a:lnTo>
                    <a:pt x="23164" y="29794"/>
                  </a:lnTo>
                  <a:lnTo>
                    <a:pt x="23075" y="29959"/>
                  </a:lnTo>
                  <a:lnTo>
                    <a:pt x="22085" y="29895"/>
                  </a:lnTo>
                  <a:lnTo>
                    <a:pt x="17741" y="28879"/>
                  </a:lnTo>
                  <a:lnTo>
                    <a:pt x="17449" y="28676"/>
                  </a:lnTo>
                  <a:lnTo>
                    <a:pt x="17145" y="28740"/>
                  </a:lnTo>
                  <a:lnTo>
                    <a:pt x="16446" y="28575"/>
                  </a:lnTo>
                  <a:lnTo>
                    <a:pt x="14325" y="27876"/>
                  </a:lnTo>
                  <a:lnTo>
                    <a:pt x="14058" y="28016"/>
                  </a:lnTo>
                  <a:lnTo>
                    <a:pt x="13881" y="28524"/>
                  </a:lnTo>
                  <a:lnTo>
                    <a:pt x="14020" y="28803"/>
                  </a:lnTo>
                  <a:lnTo>
                    <a:pt x="15151" y="29171"/>
                  </a:lnTo>
                  <a:lnTo>
                    <a:pt x="16586" y="29552"/>
                  </a:lnTo>
                  <a:lnTo>
                    <a:pt x="15925" y="30543"/>
                  </a:lnTo>
                  <a:lnTo>
                    <a:pt x="15214" y="32880"/>
                  </a:lnTo>
                  <a:lnTo>
                    <a:pt x="15125" y="33147"/>
                  </a:lnTo>
                  <a:lnTo>
                    <a:pt x="15278" y="33413"/>
                  </a:lnTo>
                  <a:lnTo>
                    <a:pt x="15595" y="33515"/>
                  </a:lnTo>
                  <a:lnTo>
                    <a:pt x="15862" y="33540"/>
                  </a:lnTo>
                  <a:lnTo>
                    <a:pt x="16078" y="33401"/>
                  </a:lnTo>
                  <a:lnTo>
                    <a:pt x="16141" y="33172"/>
                  </a:lnTo>
                  <a:lnTo>
                    <a:pt x="16814" y="30975"/>
                  </a:lnTo>
                  <a:lnTo>
                    <a:pt x="17602" y="29806"/>
                  </a:lnTo>
                  <a:lnTo>
                    <a:pt x="21513" y="30721"/>
                  </a:lnTo>
                  <a:lnTo>
                    <a:pt x="22504" y="30886"/>
                  </a:lnTo>
                  <a:lnTo>
                    <a:pt x="22961" y="30924"/>
                  </a:lnTo>
                  <a:lnTo>
                    <a:pt x="23228" y="30949"/>
                  </a:lnTo>
                  <a:lnTo>
                    <a:pt x="24053" y="30746"/>
                  </a:lnTo>
                  <a:lnTo>
                    <a:pt x="24231" y="29756"/>
                  </a:lnTo>
                  <a:lnTo>
                    <a:pt x="24320" y="27927"/>
                  </a:lnTo>
                  <a:lnTo>
                    <a:pt x="24663" y="27724"/>
                  </a:lnTo>
                  <a:lnTo>
                    <a:pt x="25146" y="27584"/>
                  </a:lnTo>
                  <a:lnTo>
                    <a:pt x="25285" y="27305"/>
                  </a:lnTo>
                  <a:close/>
                </a:path>
                <a:path w="29210" h="33655">
                  <a:moveTo>
                    <a:pt x="27965" y="21844"/>
                  </a:moveTo>
                  <a:lnTo>
                    <a:pt x="25704" y="18605"/>
                  </a:lnTo>
                  <a:lnTo>
                    <a:pt x="25679" y="17805"/>
                  </a:lnTo>
                  <a:lnTo>
                    <a:pt x="26174" y="16637"/>
                  </a:lnTo>
                  <a:lnTo>
                    <a:pt x="26479" y="16014"/>
                  </a:lnTo>
                  <a:lnTo>
                    <a:pt x="27482" y="13335"/>
                  </a:lnTo>
                  <a:lnTo>
                    <a:pt x="26238" y="10985"/>
                  </a:lnTo>
                  <a:lnTo>
                    <a:pt x="25247" y="9601"/>
                  </a:lnTo>
                  <a:lnTo>
                    <a:pt x="24942" y="9550"/>
                  </a:lnTo>
                  <a:lnTo>
                    <a:pt x="24511" y="9855"/>
                  </a:lnTo>
                  <a:lnTo>
                    <a:pt x="24460" y="10160"/>
                  </a:lnTo>
                  <a:lnTo>
                    <a:pt x="26263" y="12712"/>
                  </a:lnTo>
                  <a:lnTo>
                    <a:pt x="25946" y="14643"/>
                  </a:lnTo>
                  <a:lnTo>
                    <a:pt x="25603" y="15608"/>
                  </a:lnTo>
                  <a:lnTo>
                    <a:pt x="24701" y="17449"/>
                  </a:lnTo>
                  <a:lnTo>
                    <a:pt x="24726" y="18872"/>
                  </a:lnTo>
                  <a:lnTo>
                    <a:pt x="26746" y="21818"/>
                  </a:lnTo>
                  <a:lnTo>
                    <a:pt x="24726" y="22161"/>
                  </a:lnTo>
                  <a:lnTo>
                    <a:pt x="24650" y="23037"/>
                  </a:lnTo>
                  <a:lnTo>
                    <a:pt x="25107" y="24955"/>
                  </a:lnTo>
                  <a:lnTo>
                    <a:pt x="24726" y="25095"/>
                  </a:lnTo>
                  <a:lnTo>
                    <a:pt x="23914" y="25209"/>
                  </a:lnTo>
                  <a:lnTo>
                    <a:pt x="22326" y="24561"/>
                  </a:lnTo>
                  <a:lnTo>
                    <a:pt x="22034" y="24688"/>
                  </a:lnTo>
                  <a:lnTo>
                    <a:pt x="21831" y="25184"/>
                  </a:lnTo>
                  <a:lnTo>
                    <a:pt x="21958" y="25476"/>
                  </a:lnTo>
                  <a:lnTo>
                    <a:pt x="22898" y="25857"/>
                  </a:lnTo>
                  <a:lnTo>
                    <a:pt x="23495" y="25984"/>
                  </a:lnTo>
                  <a:lnTo>
                    <a:pt x="23990" y="26035"/>
                  </a:lnTo>
                  <a:lnTo>
                    <a:pt x="25260" y="26136"/>
                  </a:lnTo>
                  <a:lnTo>
                    <a:pt x="26136" y="25476"/>
                  </a:lnTo>
                  <a:lnTo>
                    <a:pt x="26200" y="25273"/>
                  </a:lnTo>
                  <a:lnTo>
                    <a:pt x="25958" y="24333"/>
                  </a:lnTo>
                  <a:lnTo>
                    <a:pt x="25679" y="23012"/>
                  </a:lnTo>
                  <a:lnTo>
                    <a:pt x="25869" y="22961"/>
                  </a:lnTo>
                  <a:lnTo>
                    <a:pt x="27673" y="22669"/>
                  </a:lnTo>
                  <a:lnTo>
                    <a:pt x="27965" y="21844"/>
                  </a:lnTo>
                  <a:close/>
                </a:path>
                <a:path w="29210" h="33655">
                  <a:moveTo>
                    <a:pt x="29171" y="13106"/>
                  </a:moveTo>
                  <a:lnTo>
                    <a:pt x="15709" y="1447"/>
                  </a:lnTo>
                  <a:lnTo>
                    <a:pt x="15468" y="1638"/>
                  </a:lnTo>
                  <a:lnTo>
                    <a:pt x="15417" y="2171"/>
                  </a:lnTo>
                  <a:lnTo>
                    <a:pt x="15608" y="2413"/>
                  </a:lnTo>
                  <a:lnTo>
                    <a:pt x="16319" y="2476"/>
                  </a:lnTo>
                  <a:lnTo>
                    <a:pt x="20485" y="3238"/>
                  </a:lnTo>
                  <a:lnTo>
                    <a:pt x="23126" y="4597"/>
                  </a:lnTo>
                  <a:lnTo>
                    <a:pt x="27152" y="8890"/>
                  </a:lnTo>
                  <a:lnTo>
                    <a:pt x="27901" y="11328"/>
                  </a:lnTo>
                  <a:lnTo>
                    <a:pt x="28194" y="13220"/>
                  </a:lnTo>
                  <a:lnTo>
                    <a:pt x="28384" y="13385"/>
                  </a:lnTo>
                  <a:lnTo>
                    <a:pt x="28600" y="13398"/>
                  </a:lnTo>
                  <a:lnTo>
                    <a:pt x="28981" y="13347"/>
                  </a:lnTo>
                  <a:lnTo>
                    <a:pt x="29171" y="13106"/>
                  </a:lnTo>
                  <a:close/>
                </a:path>
              </a:pathLst>
            </a:custGeom>
            <a:solidFill>
              <a:srgbClr val="1D1511"/>
            </a:solidFill>
          </p:spPr>
          <p:txBody>
            <a:bodyPr wrap="square" lIns="0" tIns="0" rIns="0" bIns="0" rtlCol="0"/>
            <a:lstStyle/>
            <a:p>
              <a:endParaRPr sz="1227"/>
            </a:p>
          </p:txBody>
        </p:sp>
        <p:sp>
          <p:nvSpPr>
            <p:cNvPr id="329" name="object 329"/>
            <p:cNvSpPr/>
            <p:nvPr/>
          </p:nvSpPr>
          <p:spPr>
            <a:xfrm>
              <a:off x="2347669" y="1068572"/>
              <a:ext cx="25400" cy="31115"/>
            </a:xfrm>
            <a:custGeom>
              <a:avLst/>
              <a:gdLst/>
              <a:ahLst/>
              <a:cxnLst/>
              <a:rect l="l" t="t" r="r" b="b"/>
              <a:pathLst>
                <a:path w="25400" h="31115">
                  <a:moveTo>
                    <a:pt x="3873" y="0"/>
                  </a:moveTo>
                  <a:lnTo>
                    <a:pt x="2298" y="1320"/>
                  </a:lnTo>
                  <a:lnTo>
                    <a:pt x="0" y="27673"/>
                  </a:lnTo>
                  <a:lnTo>
                    <a:pt x="1320" y="29248"/>
                  </a:lnTo>
                  <a:lnTo>
                    <a:pt x="19596" y="30848"/>
                  </a:lnTo>
                  <a:lnTo>
                    <a:pt x="21374" y="31000"/>
                  </a:lnTo>
                  <a:lnTo>
                    <a:pt x="22948" y="29679"/>
                  </a:lnTo>
                  <a:lnTo>
                    <a:pt x="25247" y="3327"/>
                  </a:lnTo>
                  <a:lnTo>
                    <a:pt x="23926" y="1752"/>
                  </a:lnTo>
                  <a:lnTo>
                    <a:pt x="3873" y="0"/>
                  </a:lnTo>
                  <a:close/>
                </a:path>
              </a:pathLst>
            </a:custGeom>
            <a:solidFill>
              <a:srgbClr val="009F9D"/>
            </a:solidFill>
          </p:spPr>
          <p:txBody>
            <a:bodyPr wrap="square" lIns="0" tIns="0" rIns="0" bIns="0" rtlCol="0"/>
            <a:lstStyle/>
            <a:p>
              <a:endParaRPr sz="1227"/>
            </a:p>
          </p:txBody>
        </p:sp>
        <p:sp>
          <p:nvSpPr>
            <p:cNvPr id="330" name="object 330"/>
            <p:cNvSpPr/>
            <p:nvPr/>
          </p:nvSpPr>
          <p:spPr>
            <a:xfrm>
              <a:off x="2346013" y="1069750"/>
              <a:ext cx="25400" cy="31115"/>
            </a:xfrm>
            <a:custGeom>
              <a:avLst/>
              <a:gdLst/>
              <a:ahLst/>
              <a:cxnLst/>
              <a:rect l="l" t="t" r="r" b="b"/>
              <a:pathLst>
                <a:path w="25400" h="31115">
                  <a:moveTo>
                    <a:pt x="19596" y="30848"/>
                  </a:moveTo>
                  <a:lnTo>
                    <a:pt x="3086" y="29400"/>
                  </a:lnTo>
                  <a:lnTo>
                    <a:pt x="1320" y="29248"/>
                  </a:lnTo>
                  <a:lnTo>
                    <a:pt x="0" y="27673"/>
                  </a:lnTo>
                  <a:lnTo>
                    <a:pt x="152" y="25895"/>
                  </a:lnTo>
                  <a:lnTo>
                    <a:pt x="2146" y="3086"/>
                  </a:lnTo>
                  <a:lnTo>
                    <a:pt x="2298" y="1320"/>
                  </a:lnTo>
                  <a:lnTo>
                    <a:pt x="3873" y="0"/>
                  </a:lnTo>
                  <a:lnTo>
                    <a:pt x="5651" y="152"/>
                  </a:lnTo>
                  <a:lnTo>
                    <a:pt x="22161" y="1600"/>
                  </a:lnTo>
                  <a:lnTo>
                    <a:pt x="23926" y="1752"/>
                  </a:lnTo>
                  <a:lnTo>
                    <a:pt x="25247" y="3327"/>
                  </a:lnTo>
                  <a:lnTo>
                    <a:pt x="25095" y="5105"/>
                  </a:lnTo>
                  <a:lnTo>
                    <a:pt x="23101" y="27901"/>
                  </a:lnTo>
                  <a:lnTo>
                    <a:pt x="22948" y="29679"/>
                  </a:lnTo>
                  <a:lnTo>
                    <a:pt x="21374" y="31000"/>
                  </a:lnTo>
                  <a:lnTo>
                    <a:pt x="19596" y="30848"/>
                  </a:lnTo>
                </a:path>
              </a:pathLst>
            </a:custGeom>
            <a:ln w="3175">
              <a:solidFill>
                <a:srgbClr val="1D1511"/>
              </a:solidFill>
            </a:ln>
          </p:spPr>
          <p:txBody>
            <a:bodyPr wrap="square" lIns="0" tIns="0" rIns="0" bIns="0" rtlCol="0"/>
            <a:lstStyle/>
            <a:p>
              <a:endParaRPr sz="1227"/>
            </a:p>
          </p:txBody>
        </p:sp>
        <p:sp>
          <p:nvSpPr>
            <p:cNvPr id="331" name="object 331"/>
            <p:cNvSpPr/>
            <p:nvPr/>
          </p:nvSpPr>
          <p:spPr>
            <a:xfrm>
              <a:off x="2355646" y="1080079"/>
              <a:ext cx="11430" cy="1270"/>
            </a:xfrm>
            <a:custGeom>
              <a:avLst/>
              <a:gdLst/>
              <a:ahLst/>
              <a:cxnLst/>
              <a:rect l="l" t="t" r="r" b="b"/>
              <a:pathLst>
                <a:path w="11430" h="1269">
                  <a:moveTo>
                    <a:pt x="0" y="0"/>
                  </a:moveTo>
                  <a:lnTo>
                    <a:pt x="10972" y="965"/>
                  </a:lnTo>
                </a:path>
              </a:pathLst>
            </a:custGeom>
            <a:ln w="3175">
              <a:solidFill>
                <a:srgbClr val="1D1511"/>
              </a:solidFill>
            </a:ln>
          </p:spPr>
          <p:txBody>
            <a:bodyPr wrap="square" lIns="0" tIns="0" rIns="0" bIns="0" rtlCol="0"/>
            <a:lstStyle/>
            <a:p>
              <a:endParaRPr sz="1227"/>
            </a:p>
          </p:txBody>
        </p:sp>
        <p:sp>
          <p:nvSpPr>
            <p:cNvPr id="332" name="object 332"/>
            <p:cNvSpPr/>
            <p:nvPr/>
          </p:nvSpPr>
          <p:spPr>
            <a:xfrm>
              <a:off x="2351481" y="1078467"/>
              <a:ext cx="3175" cy="3175"/>
            </a:xfrm>
            <a:custGeom>
              <a:avLst/>
              <a:gdLst/>
              <a:ahLst/>
              <a:cxnLst/>
              <a:rect l="l" t="t" r="r" b="b"/>
              <a:pathLst>
                <a:path w="3175" h="3175">
                  <a:moveTo>
                    <a:pt x="0" y="1498"/>
                  </a:moveTo>
                  <a:lnTo>
                    <a:pt x="647" y="2781"/>
                  </a:lnTo>
                  <a:lnTo>
                    <a:pt x="2578" y="0"/>
                  </a:lnTo>
                </a:path>
              </a:pathLst>
            </a:custGeom>
            <a:ln w="3175">
              <a:solidFill>
                <a:srgbClr val="1D1511"/>
              </a:solidFill>
            </a:ln>
          </p:spPr>
          <p:txBody>
            <a:bodyPr wrap="square" lIns="0" tIns="0" rIns="0" bIns="0" rtlCol="0"/>
            <a:lstStyle/>
            <a:p>
              <a:endParaRPr sz="1227"/>
            </a:p>
          </p:txBody>
        </p:sp>
        <p:sp>
          <p:nvSpPr>
            <p:cNvPr id="333" name="object 333"/>
            <p:cNvSpPr/>
            <p:nvPr/>
          </p:nvSpPr>
          <p:spPr>
            <a:xfrm>
              <a:off x="2355182" y="1085383"/>
              <a:ext cx="11430" cy="1270"/>
            </a:xfrm>
            <a:custGeom>
              <a:avLst/>
              <a:gdLst/>
              <a:ahLst/>
              <a:cxnLst/>
              <a:rect l="l" t="t" r="r" b="b"/>
              <a:pathLst>
                <a:path w="11430" h="1269">
                  <a:moveTo>
                    <a:pt x="0" y="0"/>
                  </a:moveTo>
                  <a:lnTo>
                    <a:pt x="10972" y="965"/>
                  </a:lnTo>
                </a:path>
              </a:pathLst>
            </a:custGeom>
            <a:ln w="3175">
              <a:solidFill>
                <a:srgbClr val="1D1511"/>
              </a:solidFill>
            </a:ln>
          </p:spPr>
          <p:txBody>
            <a:bodyPr wrap="square" lIns="0" tIns="0" rIns="0" bIns="0" rtlCol="0"/>
            <a:lstStyle/>
            <a:p>
              <a:endParaRPr sz="1227"/>
            </a:p>
          </p:txBody>
        </p:sp>
        <p:sp>
          <p:nvSpPr>
            <p:cNvPr id="334" name="object 334"/>
            <p:cNvSpPr/>
            <p:nvPr/>
          </p:nvSpPr>
          <p:spPr>
            <a:xfrm>
              <a:off x="2351017" y="1083772"/>
              <a:ext cx="3175" cy="3175"/>
            </a:xfrm>
            <a:custGeom>
              <a:avLst/>
              <a:gdLst/>
              <a:ahLst/>
              <a:cxnLst/>
              <a:rect l="l" t="t" r="r" b="b"/>
              <a:pathLst>
                <a:path w="3175" h="3175">
                  <a:moveTo>
                    <a:pt x="0" y="1498"/>
                  </a:moveTo>
                  <a:lnTo>
                    <a:pt x="647" y="2781"/>
                  </a:lnTo>
                  <a:lnTo>
                    <a:pt x="2578" y="0"/>
                  </a:lnTo>
                </a:path>
              </a:pathLst>
            </a:custGeom>
            <a:ln w="3175">
              <a:solidFill>
                <a:srgbClr val="1D1511"/>
              </a:solidFill>
            </a:ln>
          </p:spPr>
          <p:txBody>
            <a:bodyPr wrap="square" lIns="0" tIns="0" rIns="0" bIns="0" rtlCol="0"/>
            <a:lstStyle/>
            <a:p>
              <a:endParaRPr sz="1227"/>
            </a:p>
          </p:txBody>
        </p:sp>
        <p:sp>
          <p:nvSpPr>
            <p:cNvPr id="335" name="object 335"/>
            <p:cNvSpPr/>
            <p:nvPr/>
          </p:nvSpPr>
          <p:spPr>
            <a:xfrm>
              <a:off x="2354718" y="1090687"/>
              <a:ext cx="11430" cy="1270"/>
            </a:xfrm>
            <a:custGeom>
              <a:avLst/>
              <a:gdLst/>
              <a:ahLst/>
              <a:cxnLst/>
              <a:rect l="l" t="t" r="r" b="b"/>
              <a:pathLst>
                <a:path w="11430" h="1269">
                  <a:moveTo>
                    <a:pt x="0" y="0"/>
                  </a:moveTo>
                  <a:lnTo>
                    <a:pt x="10972" y="965"/>
                  </a:lnTo>
                </a:path>
              </a:pathLst>
            </a:custGeom>
            <a:ln w="3175">
              <a:solidFill>
                <a:srgbClr val="1D1511"/>
              </a:solidFill>
            </a:ln>
          </p:spPr>
          <p:txBody>
            <a:bodyPr wrap="square" lIns="0" tIns="0" rIns="0" bIns="0" rtlCol="0"/>
            <a:lstStyle/>
            <a:p>
              <a:endParaRPr sz="1227"/>
            </a:p>
          </p:txBody>
        </p:sp>
        <p:sp>
          <p:nvSpPr>
            <p:cNvPr id="336" name="object 336"/>
            <p:cNvSpPr/>
            <p:nvPr/>
          </p:nvSpPr>
          <p:spPr>
            <a:xfrm>
              <a:off x="2350552" y="1089077"/>
              <a:ext cx="3175" cy="3175"/>
            </a:xfrm>
            <a:custGeom>
              <a:avLst/>
              <a:gdLst/>
              <a:ahLst/>
              <a:cxnLst/>
              <a:rect l="l" t="t" r="r" b="b"/>
              <a:pathLst>
                <a:path w="3175" h="3175">
                  <a:moveTo>
                    <a:pt x="0" y="1498"/>
                  </a:moveTo>
                  <a:lnTo>
                    <a:pt x="647" y="2781"/>
                  </a:lnTo>
                  <a:lnTo>
                    <a:pt x="2578" y="0"/>
                  </a:lnTo>
                </a:path>
              </a:pathLst>
            </a:custGeom>
            <a:ln w="3175">
              <a:solidFill>
                <a:srgbClr val="1D1511"/>
              </a:solidFill>
            </a:ln>
          </p:spPr>
          <p:txBody>
            <a:bodyPr wrap="square" lIns="0" tIns="0" rIns="0" bIns="0" rtlCol="0"/>
            <a:lstStyle/>
            <a:p>
              <a:endParaRPr sz="1227"/>
            </a:p>
          </p:txBody>
        </p:sp>
        <p:sp>
          <p:nvSpPr>
            <p:cNvPr id="337" name="object 337"/>
            <p:cNvSpPr/>
            <p:nvPr/>
          </p:nvSpPr>
          <p:spPr>
            <a:xfrm>
              <a:off x="2722408" y="1046712"/>
              <a:ext cx="23495" cy="16510"/>
            </a:xfrm>
            <a:custGeom>
              <a:avLst/>
              <a:gdLst/>
              <a:ahLst/>
              <a:cxnLst/>
              <a:rect l="l" t="t" r="r" b="b"/>
              <a:pathLst>
                <a:path w="23494" h="16509">
                  <a:moveTo>
                    <a:pt x="6172" y="13881"/>
                  </a:moveTo>
                  <a:lnTo>
                    <a:pt x="7111" y="16268"/>
                  </a:lnTo>
                  <a:lnTo>
                    <a:pt x="8458" y="14084"/>
                  </a:lnTo>
                  <a:lnTo>
                    <a:pt x="15747" y="14719"/>
                  </a:lnTo>
                  <a:lnTo>
                    <a:pt x="19278" y="15024"/>
                  </a:lnTo>
                  <a:lnTo>
                    <a:pt x="22428" y="12382"/>
                  </a:lnTo>
                  <a:lnTo>
                    <a:pt x="22732" y="8851"/>
                  </a:lnTo>
                  <a:lnTo>
                    <a:pt x="22796" y="8140"/>
                  </a:lnTo>
                  <a:lnTo>
                    <a:pt x="23113" y="4597"/>
                  </a:lnTo>
                  <a:lnTo>
                    <a:pt x="20472" y="1447"/>
                  </a:lnTo>
                  <a:lnTo>
                    <a:pt x="16929" y="1142"/>
                  </a:lnTo>
                  <a:lnTo>
                    <a:pt x="7365" y="304"/>
                  </a:lnTo>
                  <a:lnTo>
                    <a:pt x="3822" y="0"/>
                  </a:lnTo>
                  <a:lnTo>
                    <a:pt x="673" y="2641"/>
                  </a:lnTo>
                  <a:lnTo>
                    <a:pt x="368" y="6172"/>
                  </a:lnTo>
                  <a:lnTo>
                    <a:pt x="304" y="6883"/>
                  </a:lnTo>
                  <a:lnTo>
                    <a:pt x="0" y="10426"/>
                  </a:lnTo>
                  <a:lnTo>
                    <a:pt x="2628" y="13576"/>
                  </a:lnTo>
                  <a:lnTo>
                    <a:pt x="6172" y="13881"/>
                  </a:lnTo>
                </a:path>
              </a:pathLst>
            </a:custGeom>
            <a:ln w="3175">
              <a:solidFill>
                <a:srgbClr val="1D1511"/>
              </a:solidFill>
            </a:ln>
          </p:spPr>
          <p:txBody>
            <a:bodyPr wrap="square" lIns="0" tIns="0" rIns="0" bIns="0" rtlCol="0"/>
            <a:lstStyle/>
            <a:p>
              <a:endParaRPr sz="1227"/>
            </a:p>
          </p:txBody>
        </p:sp>
        <p:sp>
          <p:nvSpPr>
            <p:cNvPr id="338" name="object 338"/>
            <p:cNvSpPr/>
            <p:nvPr/>
          </p:nvSpPr>
          <p:spPr>
            <a:xfrm>
              <a:off x="2723921" y="1048136"/>
              <a:ext cx="20320" cy="12700"/>
            </a:xfrm>
            <a:custGeom>
              <a:avLst/>
              <a:gdLst/>
              <a:ahLst/>
              <a:cxnLst/>
              <a:rect l="l" t="t" r="r" b="b"/>
              <a:pathLst>
                <a:path w="20319" h="12700">
                  <a:moveTo>
                    <a:pt x="3263" y="0"/>
                  </a:moveTo>
                  <a:lnTo>
                    <a:pt x="546" y="2108"/>
                  </a:lnTo>
                  <a:lnTo>
                    <a:pt x="0" y="8343"/>
                  </a:lnTo>
                  <a:lnTo>
                    <a:pt x="2324" y="10883"/>
                  </a:lnTo>
                  <a:lnTo>
                    <a:pt x="5397" y="11150"/>
                  </a:lnTo>
                  <a:lnTo>
                    <a:pt x="16814" y="12153"/>
                  </a:lnTo>
                  <a:lnTo>
                    <a:pt x="19532" y="10045"/>
                  </a:lnTo>
                  <a:lnTo>
                    <a:pt x="20078" y="3810"/>
                  </a:lnTo>
                  <a:lnTo>
                    <a:pt x="17767" y="1270"/>
                  </a:lnTo>
                  <a:lnTo>
                    <a:pt x="3263" y="0"/>
                  </a:lnTo>
                  <a:close/>
                </a:path>
              </a:pathLst>
            </a:custGeom>
            <a:solidFill>
              <a:srgbClr val="5A2F92"/>
            </a:solidFill>
          </p:spPr>
          <p:txBody>
            <a:bodyPr wrap="square" lIns="0" tIns="0" rIns="0" bIns="0" rtlCol="0"/>
            <a:lstStyle/>
            <a:p>
              <a:endParaRPr sz="1227"/>
            </a:p>
          </p:txBody>
        </p:sp>
        <p:sp>
          <p:nvSpPr>
            <p:cNvPr id="339" name="object 339"/>
            <p:cNvSpPr/>
            <p:nvPr/>
          </p:nvSpPr>
          <p:spPr>
            <a:xfrm>
              <a:off x="2729783" y="1051960"/>
              <a:ext cx="10160" cy="1270"/>
            </a:xfrm>
            <a:custGeom>
              <a:avLst/>
              <a:gdLst/>
              <a:ahLst/>
              <a:cxnLst/>
              <a:rect l="l" t="t" r="r" b="b"/>
              <a:pathLst>
                <a:path w="10160" h="1269">
                  <a:moveTo>
                    <a:pt x="9867" y="863"/>
                  </a:moveTo>
                  <a:lnTo>
                    <a:pt x="0" y="0"/>
                  </a:lnTo>
                </a:path>
              </a:pathLst>
            </a:custGeom>
            <a:ln w="3175">
              <a:solidFill>
                <a:srgbClr val="1D1511"/>
              </a:solidFill>
            </a:ln>
          </p:spPr>
          <p:txBody>
            <a:bodyPr wrap="square" lIns="0" tIns="0" rIns="0" bIns="0" rtlCol="0"/>
            <a:lstStyle/>
            <a:p>
              <a:endParaRPr sz="1227"/>
            </a:p>
          </p:txBody>
        </p:sp>
        <p:sp>
          <p:nvSpPr>
            <p:cNvPr id="340" name="object 340"/>
            <p:cNvSpPr/>
            <p:nvPr/>
          </p:nvSpPr>
          <p:spPr>
            <a:xfrm>
              <a:off x="2729543" y="1054703"/>
              <a:ext cx="10160" cy="1270"/>
            </a:xfrm>
            <a:custGeom>
              <a:avLst/>
              <a:gdLst/>
              <a:ahLst/>
              <a:cxnLst/>
              <a:rect l="l" t="t" r="r" b="b"/>
              <a:pathLst>
                <a:path w="10160" h="1269">
                  <a:moveTo>
                    <a:pt x="9867" y="863"/>
                  </a:moveTo>
                  <a:lnTo>
                    <a:pt x="0" y="0"/>
                  </a:lnTo>
                </a:path>
              </a:pathLst>
            </a:custGeom>
            <a:ln w="3175">
              <a:solidFill>
                <a:srgbClr val="1D1511"/>
              </a:solidFill>
            </a:ln>
          </p:spPr>
          <p:txBody>
            <a:bodyPr wrap="square" lIns="0" tIns="0" rIns="0" bIns="0" rtlCol="0"/>
            <a:lstStyle/>
            <a:p>
              <a:endParaRPr sz="1227"/>
            </a:p>
          </p:txBody>
        </p:sp>
        <p:sp>
          <p:nvSpPr>
            <p:cNvPr id="341" name="object 341"/>
            <p:cNvSpPr/>
            <p:nvPr/>
          </p:nvSpPr>
          <p:spPr>
            <a:xfrm>
              <a:off x="2733302" y="1058134"/>
              <a:ext cx="23495" cy="17145"/>
            </a:xfrm>
            <a:custGeom>
              <a:avLst/>
              <a:gdLst/>
              <a:ahLst/>
              <a:cxnLst/>
              <a:rect l="l" t="t" r="r" b="b"/>
              <a:pathLst>
                <a:path w="23494" h="17144">
                  <a:moveTo>
                    <a:pt x="15748" y="14719"/>
                  </a:moveTo>
                  <a:lnTo>
                    <a:pt x="14401" y="16903"/>
                  </a:lnTo>
                  <a:lnTo>
                    <a:pt x="13462" y="14516"/>
                  </a:lnTo>
                  <a:lnTo>
                    <a:pt x="6172" y="13881"/>
                  </a:lnTo>
                  <a:lnTo>
                    <a:pt x="2641" y="13576"/>
                  </a:lnTo>
                  <a:lnTo>
                    <a:pt x="0" y="10426"/>
                  </a:lnTo>
                  <a:lnTo>
                    <a:pt x="304" y="6883"/>
                  </a:lnTo>
                  <a:lnTo>
                    <a:pt x="368" y="6172"/>
                  </a:lnTo>
                  <a:lnTo>
                    <a:pt x="685" y="2641"/>
                  </a:lnTo>
                  <a:lnTo>
                    <a:pt x="3822" y="0"/>
                  </a:lnTo>
                  <a:lnTo>
                    <a:pt x="7366" y="304"/>
                  </a:lnTo>
                  <a:lnTo>
                    <a:pt x="16941" y="1142"/>
                  </a:lnTo>
                  <a:lnTo>
                    <a:pt x="20472" y="1447"/>
                  </a:lnTo>
                  <a:lnTo>
                    <a:pt x="23114" y="4597"/>
                  </a:lnTo>
                  <a:lnTo>
                    <a:pt x="22809" y="8140"/>
                  </a:lnTo>
                  <a:lnTo>
                    <a:pt x="22745" y="8851"/>
                  </a:lnTo>
                  <a:lnTo>
                    <a:pt x="22428" y="12382"/>
                  </a:lnTo>
                  <a:lnTo>
                    <a:pt x="19278" y="15024"/>
                  </a:lnTo>
                  <a:lnTo>
                    <a:pt x="15748" y="14719"/>
                  </a:lnTo>
                </a:path>
              </a:pathLst>
            </a:custGeom>
            <a:ln w="3175">
              <a:solidFill>
                <a:srgbClr val="1D1511"/>
              </a:solidFill>
            </a:ln>
          </p:spPr>
          <p:txBody>
            <a:bodyPr wrap="square" lIns="0" tIns="0" rIns="0" bIns="0" rtlCol="0"/>
            <a:lstStyle/>
            <a:p>
              <a:endParaRPr sz="1227"/>
            </a:p>
          </p:txBody>
        </p:sp>
        <p:sp>
          <p:nvSpPr>
            <p:cNvPr id="342" name="object 342"/>
            <p:cNvSpPr/>
            <p:nvPr/>
          </p:nvSpPr>
          <p:spPr>
            <a:xfrm>
              <a:off x="2734821" y="1059564"/>
              <a:ext cx="20320" cy="12700"/>
            </a:xfrm>
            <a:custGeom>
              <a:avLst/>
              <a:gdLst/>
              <a:ahLst/>
              <a:cxnLst/>
              <a:rect l="l" t="t" r="r" b="b"/>
              <a:pathLst>
                <a:path w="20319" h="12700">
                  <a:moveTo>
                    <a:pt x="3263" y="0"/>
                  </a:moveTo>
                  <a:lnTo>
                    <a:pt x="546" y="2095"/>
                  </a:lnTo>
                  <a:lnTo>
                    <a:pt x="0" y="8331"/>
                  </a:lnTo>
                  <a:lnTo>
                    <a:pt x="2311" y="10871"/>
                  </a:lnTo>
                  <a:lnTo>
                    <a:pt x="13728" y="11874"/>
                  </a:lnTo>
                  <a:lnTo>
                    <a:pt x="16802" y="12141"/>
                  </a:lnTo>
                  <a:lnTo>
                    <a:pt x="19532" y="10045"/>
                  </a:lnTo>
                  <a:lnTo>
                    <a:pt x="20078" y="3809"/>
                  </a:lnTo>
                  <a:lnTo>
                    <a:pt x="17754" y="1269"/>
                  </a:lnTo>
                  <a:lnTo>
                    <a:pt x="3263" y="0"/>
                  </a:lnTo>
                  <a:close/>
                </a:path>
              </a:pathLst>
            </a:custGeom>
            <a:solidFill>
              <a:srgbClr val="265EAC"/>
            </a:solidFill>
          </p:spPr>
          <p:txBody>
            <a:bodyPr wrap="square" lIns="0" tIns="0" rIns="0" bIns="0" rtlCol="0"/>
            <a:lstStyle/>
            <a:p>
              <a:endParaRPr sz="1227"/>
            </a:p>
          </p:txBody>
        </p:sp>
        <p:sp>
          <p:nvSpPr>
            <p:cNvPr id="343" name="object 343"/>
            <p:cNvSpPr/>
            <p:nvPr/>
          </p:nvSpPr>
          <p:spPr>
            <a:xfrm>
              <a:off x="2740044" y="1063327"/>
              <a:ext cx="10160" cy="1270"/>
            </a:xfrm>
            <a:custGeom>
              <a:avLst/>
              <a:gdLst/>
              <a:ahLst/>
              <a:cxnLst/>
              <a:rect l="l" t="t" r="r" b="b"/>
              <a:pathLst>
                <a:path w="10160" h="1269">
                  <a:moveTo>
                    <a:pt x="9867" y="863"/>
                  </a:moveTo>
                  <a:lnTo>
                    <a:pt x="0" y="0"/>
                  </a:lnTo>
                </a:path>
              </a:pathLst>
            </a:custGeom>
            <a:ln w="3175">
              <a:solidFill>
                <a:srgbClr val="1D1511"/>
              </a:solidFill>
            </a:ln>
          </p:spPr>
          <p:txBody>
            <a:bodyPr wrap="square" lIns="0" tIns="0" rIns="0" bIns="0" rtlCol="0"/>
            <a:lstStyle/>
            <a:p>
              <a:endParaRPr sz="1227"/>
            </a:p>
          </p:txBody>
        </p:sp>
        <p:sp>
          <p:nvSpPr>
            <p:cNvPr id="344" name="object 344"/>
            <p:cNvSpPr/>
            <p:nvPr/>
          </p:nvSpPr>
          <p:spPr>
            <a:xfrm>
              <a:off x="2739804" y="1066069"/>
              <a:ext cx="10160" cy="1270"/>
            </a:xfrm>
            <a:custGeom>
              <a:avLst/>
              <a:gdLst/>
              <a:ahLst/>
              <a:cxnLst/>
              <a:rect l="l" t="t" r="r" b="b"/>
              <a:pathLst>
                <a:path w="10160" h="1269">
                  <a:moveTo>
                    <a:pt x="9867" y="863"/>
                  </a:moveTo>
                  <a:lnTo>
                    <a:pt x="0" y="0"/>
                  </a:lnTo>
                </a:path>
              </a:pathLst>
            </a:custGeom>
            <a:ln w="3175">
              <a:solidFill>
                <a:srgbClr val="1D1511"/>
              </a:solidFill>
            </a:ln>
          </p:spPr>
          <p:txBody>
            <a:bodyPr wrap="square" lIns="0" tIns="0" rIns="0" bIns="0" rtlCol="0"/>
            <a:lstStyle/>
            <a:p>
              <a:endParaRPr sz="1227"/>
            </a:p>
          </p:txBody>
        </p:sp>
        <p:sp>
          <p:nvSpPr>
            <p:cNvPr id="345" name="object 345"/>
            <p:cNvSpPr/>
            <p:nvPr/>
          </p:nvSpPr>
          <p:spPr>
            <a:xfrm>
              <a:off x="2735689" y="980485"/>
              <a:ext cx="20955" cy="20955"/>
            </a:xfrm>
            <a:custGeom>
              <a:avLst/>
              <a:gdLst/>
              <a:ahLst/>
              <a:cxnLst/>
              <a:rect l="l" t="t" r="r" b="b"/>
              <a:pathLst>
                <a:path w="20955" h="20955">
                  <a:moveTo>
                    <a:pt x="7467" y="0"/>
                  </a:moveTo>
                  <a:lnTo>
                    <a:pt x="5207" y="1066"/>
                  </a:lnTo>
                  <a:lnTo>
                    <a:pt x="4025" y="1422"/>
                  </a:lnTo>
                  <a:lnTo>
                    <a:pt x="3124" y="2349"/>
                  </a:lnTo>
                  <a:lnTo>
                    <a:pt x="0" y="13525"/>
                  </a:lnTo>
                  <a:lnTo>
                    <a:pt x="444" y="14795"/>
                  </a:lnTo>
                  <a:lnTo>
                    <a:pt x="1879" y="15798"/>
                  </a:lnTo>
                  <a:lnTo>
                    <a:pt x="2362" y="15963"/>
                  </a:lnTo>
                  <a:lnTo>
                    <a:pt x="3175" y="16002"/>
                  </a:lnTo>
                  <a:lnTo>
                    <a:pt x="2641" y="19431"/>
                  </a:lnTo>
                  <a:lnTo>
                    <a:pt x="2832" y="19697"/>
                  </a:lnTo>
                  <a:lnTo>
                    <a:pt x="16624" y="20904"/>
                  </a:lnTo>
                  <a:lnTo>
                    <a:pt x="16852" y="20675"/>
                  </a:lnTo>
                  <a:lnTo>
                    <a:pt x="16916" y="17614"/>
                  </a:lnTo>
                  <a:lnTo>
                    <a:pt x="17348" y="17716"/>
                  </a:lnTo>
                  <a:lnTo>
                    <a:pt x="17843" y="17754"/>
                  </a:lnTo>
                  <a:lnTo>
                    <a:pt x="18237" y="17221"/>
                  </a:lnTo>
                  <a:lnTo>
                    <a:pt x="19824" y="16484"/>
                  </a:lnTo>
                  <a:lnTo>
                    <a:pt x="20485" y="15316"/>
                  </a:lnTo>
                  <a:lnTo>
                    <a:pt x="20358" y="14097"/>
                  </a:lnTo>
                  <a:lnTo>
                    <a:pt x="19342" y="3771"/>
                  </a:lnTo>
                  <a:lnTo>
                    <a:pt x="18618" y="2705"/>
                  </a:lnTo>
                  <a:lnTo>
                    <a:pt x="17513" y="2146"/>
                  </a:lnTo>
                  <a:lnTo>
                    <a:pt x="14719" y="266"/>
                  </a:lnTo>
                  <a:lnTo>
                    <a:pt x="13258" y="1384"/>
                  </a:lnTo>
                  <a:lnTo>
                    <a:pt x="13055" y="1676"/>
                  </a:lnTo>
                  <a:lnTo>
                    <a:pt x="8978" y="1473"/>
                  </a:lnTo>
                  <a:lnTo>
                    <a:pt x="8839" y="1155"/>
                  </a:lnTo>
                  <a:lnTo>
                    <a:pt x="7467" y="0"/>
                  </a:lnTo>
                  <a:close/>
                </a:path>
              </a:pathLst>
            </a:custGeom>
            <a:solidFill>
              <a:srgbClr val="265EAC"/>
            </a:solidFill>
          </p:spPr>
          <p:txBody>
            <a:bodyPr wrap="square" lIns="0" tIns="0" rIns="0" bIns="0" rtlCol="0"/>
            <a:lstStyle/>
            <a:p>
              <a:endParaRPr sz="1227"/>
            </a:p>
          </p:txBody>
        </p:sp>
        <p:sp>
          <p:nvSpPr>
            <p:cNvPr id="346" name="object 346"/>
            <p:cNvSpPr/>
            <p:nvPr/>
          </p:nvSpPr>
          <p:spPr>
            <a:xfrm>
              <a:off x="2739889" y="984152"/>
              <a:ext cx="13335" cy="11430"/>
            </a:xfrm>
            <a:custGeom>
              <a:avLst/>
              <a:gdLst/>
              <a:ahLst/>
              <a:cxnLst/>
              <a:rect l="l" t="t" r="r" b="b"/>
              <a:pathLst>
                <a:path w="13335" h="11430">
                  <a:moveTo>
                    <a:pt x="2514" y="0"/>
                  </a:moveTo>
                  <a:lnTo>
                    <a:pt x="1739" y="241"/>
                  </a:lnTo>
                  <a:lnTo>
                    <a:pt x="520" y="1270"/>
                  </a:lnTo>
                  <a:lnTo>
                    <a:pt x="139" y="1993"/>
                  </a:lnTo>
                  <a:lnTo>
                    <a:pt x="0" y="3581"/>
                  </a:lnTo>
                  <a:lnTo>
                    <a:pt x="241" y="4356"/>
                  </a:lnTo>
                  <a:lnTo>
                    <a:pt x="1117" y="5410"/>
                  </a:lnTo>
                  <a:lnTo>
                    <a:pt x="3797" y="4648"/>
                  </a:lnTo>
                  <a:lnTo>
                    <a:pt x="4864" y="5867"/>
                  </a:lnTo>
                  <a:lnTo>
                    <a:pt x="3683" y="8470"/>
                  </a:lnTo>
                  <a:lnTo>
                    <a:pt x="5778" y="10972"/>
                  </a:lnTo>
                  <a:lnTo>
                    <a:pt x="8140" y="8991"/>
                  </a:lnTo>
                  <a:lnTo>
                    <a:pt x="7645" y="9410"/>
                  </a:lnTo>
                  <a:lnTo>
                    <a:pt x="5562" y="6794"/>
                  </a:lnTo>
                  <a:lnTo>
                    <a:pt x="8394" y="4394"/>
                  </a:lnTo>
                  <a:lnTo>
                    <a:pt x="10553" y="6972"/>
                  </a:lnTo>
                  <a:lnTo>
                    <a:pt x="11861" y="5867"/>
                  </a:lnTo>
                  <a:lnTo>
                    <a:pt x="13055" y="4800"/>
                  </a:lnTo>
                  <a:lnTo>
                    <a:pt x="13195" y="2971"/>
                  </a:lnTo>
                  <a:lnTo>
                    <a:pt x="11099" y="469"/>
                  </a:lnTo>
                  <a:lnTo>
                    <a:pt x="9207" y="304"/>
                  </a:lnTo>
                  <a:lnTo>
                    <a:pt x="6883" y="2247"/>
                  </a:lnTo>
                  <a:lnTo>
                    <a:pt x="6718" y="2298"/>
                  </a:lnTo>
                  <a:lnTo>
                    <a:pt x="6388" y="2273"/>
                  </a:lnTo>
                  <a:lnTo>
                    <a:pt x="6235" y="2184"/>
                  </a:lnTo>
                  <a:lnTo>
                    <a:pt x="4826" y="520"/>
                  </a:lnTo>
                  <a:lnTo>
                    <a:pt x="4102" y="139"/>
                  </a:lnTo>
                  <a:lnTo>
                    <a:pt x="2514" y="0"/>
                  </a:lnTo>
                  <a:close/>
                </a:path>
              </a:pathLst>
            </a:custGeom>
            <a:solidFill>
              <a:srgbClr val="C43E5B"/>
            </a:solidFill>
          </p:spPr>
          <p:txBody>
            <a:bodyPr wrap="square" lIns="0" tIns="0" rIns="0" bIns="0" rtlCol="0"/>
            <a:lstStyle/>
            <a:p>
              <a:endParaRPr sz="1227"/>
            </a:p>
          </p:txBody>
        </p:sp>
        <p:sp>
          <p:nvSpPr>
            <p:cNvPr id="347" name="object 347"/>
            <p:cNvSpPr/>
            <p:nvPr/>
          </p:nvSpPr>
          <p:spPr>
            <a:xfrm>
              <a:off x="2730576" y="966888"/>
              <a:ext cx="31750" cy="36195"/>
            </a:xfrm>
            <a:custGeom>
              <a:avLst/>
              <a:gdLst/>
              <a:ahLst/>
              <a:cxnLst/>
              <a:rect l="l" t="t" r="r" b="b"/>
              <a:pathLst>
                <a:path w="31750" h="36194">
                  <a:moveTo>
                    <a:pt x="25527" y="29883"/>
                  </a:moveTo>
                  <a:lnTo>
                    <a:pt x="24358" y="18034"/>
                  </a:lnTo>
                  <a:lnTo>
                    <a:pt x="24358" y="29527"/>
                  </a:lnTo>
                  <a:lnTo>
                    <a:pt x="23901" y="30340"/>
                  </a:lnTo>
                  <a:lnTo>
                    <a:pt x="22352" y="31064"/>
                  </a:lnTo>
                  <a:lnTo>
                    <a:pt x="21653" y="30937"/>
                  </a:lnTo>
                  <a:lnTo>
                    <a:pt x="21450" y="30708"/>
                  </a:lnTo>
                  <a:lnTo>
                    <a:pt x="21247" y="30708"/>
                  </a:lnTo>
                  <a:lnTo>
                    <a:pt x="20828" y="30276"/>
                  </a:lnTo>
                  <a:lnTo>
                    <a:pt x="16103" y="24930"/>
                  </a:lnTo>
                  <a:lnTo>
                    <a:pt x="16129" y="24053"/>
                  </a:lnTo>
                  <a:lnTo>
                    <a:pt x="16954" y="23228"/>
                  </a:lnTo>
                  <a:lnTo>
                    <a:pt x="17335" y="23075"/>
                  </a:lnTo>
                  <a:lnTo>
                    <a:pt x="18148" y="23101"/>
                  </a:lnTo>
                  <a:lnTo>
                    <a:pt x="18516" y="23266"/>
                  </a:lnTo>
                  <a:lnTo>
                    <a:pt x="21577" y="26898"/>
                  </a:lnTo>
                  <a:lnTo>
                    <a:pt x="21932" y="26936"/>
                  </a:lnTo>
                  <a:lnTo>
                    <a:pt x="22402" y="26543"/>
                  </a:lnTo>
                  <a:lnTo>
                    <a:pt x="22428" y="26187"/>
                  </a:lnTo>
                  <a:lnTo>
                    <a:pt x="20891" y="24358"/>
                  </a:lnTo>
                  <a:lnTo>
                    <a:pt x="22136" y="23317"/>
                  </a:lnTo>
                  <a:lnTo>
                    <a:pt x="22339" y="20942"/>
                  </a:lnTo>
                  <a:lnTo>
                    <a:pt x="21094" y="19469"/>
                  </a:lnTo>
                  <a:lnTo>
                    <a:pt x="21094" y="21196"/>
                  </a:lnTo>
                  <a:lnTo>
                    <a:pt x="20942" y="22847"/>
                  </a:lnTo>
                  <a:lnTo>
                    <a:pt x="20167" y="23495"/>
                  </a:lnTo>
                  <a:lnTo>
                    <a:pt x="19608" y="22821"/>
                  </a:lnTo>
                  <a:lnTo>
                    <a:pt x="19138" y="22301"/>
                  </a:lnTo>
                  <a:lnTo>
                    <a:pt x="18478" y="21996"/>
                  </a:lnTo>
                  <a:lnTo>
                    <a:pt x="17068" y="21958"/>
                  </a:lnTo>
                  <a:lnTo>
                    <a:pt x="16395" y="22225"/>
                  </a:lnTo>
                  <a:lnTo>
                    <a:pt x="14922" y="23685"/>
                  </a:lnTo>
                  <a:lnTo>
                    <a:pt x="14871" y="25234"/>
                  </a:lnTo>
                  <a:lnTo>
                    <a:pt x="16243" y="26797"/>
                  </a:lnTo>
                  <a:lnTo>
                    <a:pt x="14554" y="28206"/>
                  </a:lnTo>
                  <a:lnTo>
                    <a:pt x="13081" y="26454"/>
                  </a:lnTo>
                  <a:lnTo>
                    <a:pt x="14655" y="25209"/>
                  </a:lnTo>
                  <a:lnTo>
                    <a:pt x="14871" y="23685"/>
                  </a:lnTo>
                  <a:lnTo>
                    <a:pt x="13677" y="21983"/>
                  </a:lnTo>
                  <a:lnTo>
                    <a:pt x="13068" y="21602"/>
                  </a:lnTo>
                  <a:lnTo>
                    <a:pt x="11658" y="21399"/>
                  </a:lnTo>
                  <a:lnTo>
                    <a:pt x="10960" y="21577"/>
                  </a:lnTo>
                  <a:lnTo>
                    <a:pt x="9804" y="22542"/>
                  </a:lnTo>
                  <a:lnTo>
                    <a:pt x="9690" y="22390"/>
                  </a:lnTo>
                  <a:lnTo>
                    <a:pt x="9474" y="21704"/>
                  </a:lnTo>
                  <a:lnTo>
                    <a:pt x="9601" y="20307"/>
                  </a:lnTo>
                  <a:lnTo>
                    <a:pt x="9931" y="19672"/>
                  </a:lnTo>
                  <a:lnTo>
                    <a:pt x="10998" y="18770"/>
                  </a:lnTo>
                  <a:lnTo>
                    <a:pt x="11684" y="18554"/>
                  </a:lnTo>
                  <a:lnTo>
                    <a:pt x="13081" y="18681"/>
                  </a:lnTo>
                  <a:lnTo>
                    <a:pt x="13716" y="19011"/>
                  </a:lnTo>
                  <a:lnTo>
                    <a:pt x="14947" y="20485"/>
                  </a:lnTo>
                  <a:lnTo>
                    <a:pt x="15087" y="20561"/>
                  </a:lnTo>
                  <a:lnTo>
                    <a:pt x="15379" y="20586"/>
                  </a:lnTo>
                  <a:lnTo>
                    <a:pt x="15519" y="20535"/>
                  </a:lnTo>
                  <a:lnTo>
                    <a:pt x="17564" y="18821"/>
                  </a:lnTo>
                  <a:lnTo>
                    <a:pt x="19227" y="18973"/>
                  </a:lnTo>
                  <a:lnTo>
                    <a:pt x="21094" y="21196"/>
                  </a:lnTo>
                  <a:lnTo>
                    <a:pt x="21094" y="19469"/>
                  </a:lnTo>
                  <a:lnTo>
                    <a:pt x="19685" y="17780"/>
                  </a:lnTo>
                  <a:lnTo>
                    <a:pt x="17322" y="17576"/>
                  </a:lnTo>
                  <a:lnTo>
                    <a:pt x="15354" y="19227"/>
                  </a:lnTo>
                  <a:lnTo>
                    <a:pt x="14376" y="18072"/>
                  </a:lnTo>
                  <a:lnTo>
                    <a:pt x="13474" y="17602"/>
                  </a:lnTo>
                  <a:lnTo>
                    <a:pt x="11480" y="17424"/>
                  </a:lnTo>
                  <a:lnTo>
                    <a:pt x="10515" y="17729"/>
                  </a:lnTo>
                  <a:lnTo>
                    <a:pt x="8978" y="19011"/>
                  </a:lnTo>
                  <a:lnTo>
                    <a:pt x="8509" y="19913"/>
                  </a:lnTo>
                  <a:lnTo>
                    <a:pt x="8331" y="21907"/>
                  </a:lnTo>
                  <a:lnTo>
                    <a:pt x="8648" y="22872"/>
                  </a:lnTo>
                  <a:lnTo>
                    <a:pt x="8953" y="23253"/>
                  </a:lnTo>
                  <a:lnTo>
                    <a:pt x="7048" y="24841"/>
                  </a:lnTo>
                  <a:lnTo>
                    <a:pt x="7010" y="25196"/>
                  </a:lnTo>
                  <a:lnTo>
                    <a:pt x="7416" y="25666"/>
                  </a:lnTo>
                  <a:lnTo>
                    <a:pt x="7759" y="25692"/>
                  </a:lnTo>
                  <a:lnTo>
                    <a:pt x="11417" y="22644"/>
                  </a:lnTo>
                  <a:lnTo>
                    <a:pt x="11798" y="22542"/>
                  </a:lnTo>
                  <a:lnTo>
                    <a:pt x="12598" y="22669"/>
                  </a:lnTo>
                  <a:lnTo>
                    <a:pt x="12941" y="22872"/>
                  </a:lnTo>
                  <a:lnTo>
                    <a:pt x="13627" y="23837"/>
                  </a:lnTo>
                  <a:lnTo>
                    <a:pt x="13500" y="24701"/>
                  </a:lnTo>
                  <a:lnTo>
                    <a:pt x="12179" y="25755"/>
                  </a:lnTo>
                  <a:lnTo>
                    <a:pt x="11709" y="26136"/>
                  </a:lnTo>
                  <a:lnTo>
                    <a:pt x="7912" y="29146"/>
                  </a:lnTo>
                  <a:lnTo>
                    <a:pt x="7416" y="29502"/>
                  </a:lnTo>
                  <a:lnTo>
                    <a:pt x="7226" y="29464"/>
                  </a:lnTo>
                  <a:lnTo>
                    <a:pt x="6959" y="29654"/>
                  </a:lnTo>
                  <a:lnTo>
                    <a:pt x="6273" y="29654"/>
                  </a:lnTo>
                  <a:lnTo>
                    <a:pt x="4876" y="28676"/>
                  </a:lnTo>
                  <a:lnTo>
                    <a:pt x="4559" y="27787"/>
                  </a:lnTo>
                  <a:lnTo>
                    <a:pt x="7708" y="16510"/>
                  </a:lnTo>
                  <a:lnTo>
                    <a:pt x="8420" y="15798"/>
                  </a:lnTo>
                  <a:lnTo>
                    <a:pt x="9359" y="15519"/>
                  </a:lnTo>
                  <a:lnTo>
                    <a:pt x="11696" y="14490"/>
                  </a:lnTo>
                  <a:lnTo>
                    <a:pt x="12877" y="15875"/>
                  </a:lnTo>
                  <a:lnTo>
                    <a:pt x="18237" y="16344"/>
                  </a:lnTo>
                  <a:lnTo>
                    <a:pt x="19621" y="15189"/>
                  </a:lnTo>
                  <a:lnTo>
                    <a:pt x="21717" y="16573"/>
                  </a:lnTo>
                  <a:lnTo>
                    <a:pt x="22644" y="17043"/>
                  </a:lnTo>
                  <a:lnTo>
                    <a:pt x="23228" y="17868"/>
                  </a:lnTo>
                  <a:lnTo>
                    <a:pt x="24358" y="29527"/>
                  </a:lnTo>
                  <a:lnTo>
                    <a:pt x="24358" y="18034"/>
                  </a:lnTo>
                  <a:lnTo>
                    <a:pt x="24295" y="17386"/>
                  </a:lnTo>
                  <a:lnTo>
                    <a:pt x="23507" y="16243"/>
                  </a:lnTo>
                  <a:lnTo>
                    <a:pt x="22313" y="15633"/>
                  </a:lnTo>
                  <a:lnTo>
                    <a:pt x="20510" y="14439"/>
                  </a:lnTo>
                  <a:lnTo>
                    <a:pt x="21031" y="9512"/>
                  </a:lnTo>
                  <a:lnTo>
                    <a:pt x="20955" y="8864"/>
                  </a:lnTo>
                  <a:lnTo>
                    <a:pt x="19913" y="7620"/>
                  </a:lnTo>
                  <a:lnTo>
                    <a:pt x="19913" y="9512"/>
                  </a:lnTo>
                  <a:lnTo>
                    <a:pt x="19545" y="13652"/>
                  </a:lnTo>
                  <a:lnTo>
                    <a:pt x="19278" y="13601"/>
                  </a:lnTo>
                  <a:lnTo>
                    <a:pt x="18935" y="13665"/>
                  </a:lnTo>
                  <a:lnTo>
                    <a:pt x="18592" y="14173"/>
                  </a:lnTo>
                  <a:lnTo>
                    <a:pt x="18630" y="14414"/>
                  </a:lnTo>
                  <a:lnTo>
                    <a:pt x="17716" y="15176"/>
                  </a:lnTo>
                  <a:lnTo>
                    <a:pt x="13589" y="14820"/>
                  </a:lnTo>
                  <a:lnTo>
                    <a:pt x="12814" y="13906"/>
                  </a:lnTo>
                  <a:lnTo>
                    <a:pt x="12903" y="13677"/>
                  </a:lnTo>
                  <a:lnTo>
                    <a:pt x="12661" y="13119"/>
                  </a:lnTo>
                  <a:lnTo>
                    <a:pt x="12331" y="12992"/>
                  </a:lnTo>
                  <a:lnTo>
                    <a:pt x="12115" y="13093"/>
                  </a:lnTo>
                  <a:lnTo>
                    <a:pt x="12407" y="8864"/>
                  </a:lnTo>
                  <a:lnTo>
                    <a:pt x="14236" y="7327"/>
                  </a:lnTo>
                  <a:lnTo>
                    <a:pt x="18376" y="7683"/>
                  </a:lnTo>
                  <a:lnTo>
                    <a:pt x="19913" y="9512"/>
                  </a:lnTo>
                  <a:lnTo>
                    <a:pt x="19913" y="7620"/>
                  </a:lnTo>
                  <a:lnTo>
                    <a:pt x="19672" y="7327"/>
                  </a:lnTo>
                  <a:lnTo>
                    <a:pt x="19075" y="6629"/>
                  </a:lnTo>
                  <a:lnTo>
                    <a:pt x="13728" y="6159"/>
                  </a:lnTo>
                  <a:lnTo>
                    <a:pt x="11353" y="8153"/>
                  </a:lnTo>
                  <a:lnTo>
                    <a:pt x="10934" y="12992"/>
                  </a:lnTo>
                  <a:lnTo>
                    <a:pt x="10998" y="13589"/>
                  </a:lnTo>
                  <a:lnTo>
                    <a:pt x="8991" y="14478"/>
                  </a:lnTo>
                  <a:lnTo>
                    <a:pt x="7721" y="14859"/>
                  </a:lnTo>
                  <a:lnTo>
                    <a:pt x="6743" y="15849"/>
                  </a:lnTo>
                  <a:lnTo>
                    <a:pt x="3352" y="27940"/>
                  </a:lnTo>
                  <a:lnTo>
                    <a:pt x="3848" y="29311"/>
                  </a:lnTo>
                  <a:lnTo>
                    <a:pt x="5397" y="30403"/>
                  </a:lnTo>
                  <a:lnTo>
                    <a:pt x="5918" y="30581"/>
                  </a:lnTo>
                  <a:lnTo>
                    <a:pt x="6451" y="30632"/>
                  </a:lnTo>
                  <a:lnTo>
                    <a:pt x="6781" y="30670"/>
                  </a:lnTo>
                  <a:lnTo>
                    <a:pt x="6261" y="34036"/>
                  </a:lnTo>
                  <a:lnTo>
                    <a:pt x="6223" y="34340"/>
                  </a:lnTo>
                  <a:lnTo>
                    <a:pt x="6426" y="34620"/>
                  </a:lnTo>
                  <a:lnTo>
                    <a:pt x="6731" y="34671"/>
                  </a:lnTo>
                  <a:lnTo>
                    <a:pt x="7061" y="34696"/>
                  </a:lnTo>
                  <a:lnTo>
                    <a:pt x="7327" y="34493"/>
                  </a:lnTo>
                  <a:lnTo>
                    <a:pt x="7366" y="34201"/>
                  </a:lnTo>
                  <a:lnTo>
                    <a:pt x="7937" y="30505"/>
                  </a:lnTo>
                  <a:lnTo>
                    <a:pt x="8572" y="30035"/>
                  </a:lnTo>
                  <a:lnTo>
                    <a:pt x="12217" y="27152"/>
                  </a:lnTo>
                  <a:lnTo>
                    <a:pt x="14160" y="29451"/>
                  </a:lnTo>
                  <a:lnTo>
                    <a:pt x="14287" y="29527"/>
                  </a:lnTo>
                  <a:lnTo>
                    <a:pt x="14439" y="29540"/>
                  </a:lnTo>
                  <a:lnTo>
                    <a:pt x="14592" y="29552"/>
                  </a:lnTo>
                  <a:lnTo>
                    <a:pt x="14732" y="29502"/>
                  </a:lnTo>
                  <a:lnTo>
                    <a:pt x="16979" y="27622"/>
                  </a:lnTo>
                  <a:lnTo>
                    <a:pt x="20015" y="31026"/>
                  </a:lnTo>
                  <a:lnTo>
                    <a:pt x="20561" y="31597"/>
                  </a:lnTo>
                  <a:lnTo>
                    <a:pt x="20485" y="35344"/>
                  </a:lnTo>
                  <a:lnTo>
                    <a:pt x="20485" y="35648"/>
                  </a:lnTo>
                  <a:lnTo>
                    <a:pt x="20701" y="35890"/>
                  </a:lnTo>
                  <a:lnTo>
                    <a:pt x="20993" y="35915"/>
                  </a:lnTo>
                  <a:lnTo>
                    <a:pt x="21336" y="35928"/>
                  </a:lnTo>
                  <a:lnTo>
                    <a:pt x="21590" y="35674"/>
                  </a:lnTo>
                  <a:lnTo>
                    <a:pt x="21602" y="35369"/>
                  </a:lnTo>
                  <a:lnTo>
                    <a:pt x="21666" y="31965"/>
                  </a:lnTo>
                  <a:lnTo>
                    <a:pt x="22009" y="31991"/>
                  </a:lnTo>
                  <a:lnTo>
                    <a:pt x="22542" y="32042"/>
                  </a:lnTo>
                  <a:lnTo>
                    <a:pt x="23088" y="31953"/>
                  </a:lnTo>
                  <a:lnTo>
                    <a:pt x="24803" y="31153"/>
                  </a:lnTo>
                  <a:lnTo>
                    <a:pt x="25527" y="29883"/>
                  </a:lnTo>
                  <a:close/>
                </a:path>
                <a:path w="31750" h="36194">
                  <a:moveTo>
                    <a:pt x="31572" y="8928"/>
                  </a:moveTo>
                  <a:lnTo>
                    <a:pt x="25323" y="1473"/>
                  </a:lnTo>
                  <a:lnTo>
                    <a:pt x="8470" y="0"/>
                  </a:lnTo>
                  <a:lnTo>
                    <a:pt x="1016" y="6248"/>
                  </a:lnTo>
                  <a:lnTo>
                    <a:pt x="0" y="17919"/>
                  </a:lnTo>
                  <a:lnTo>
                    <a:pt x="736" y="21107"/>
                  </a:lnTo>
                  <a:lnTo>
                    <a:pt x="2501" y="24041"/>
                  </a:lnTo>
                  <a:lnTo>
                    <a:pt x="2654" y="24142"/>
                  </a:lnTo>
                  <a:lnTo>
                    <a:pt x="2832" y="24155"/>
                  </a:lnTo>
                  <a:lnTo>
                    <a:pt x="3429" y="23914"/>
                  </a:lnTo>
                  <a:lnTo>
                    <a:pt x="3517" y="23583"/>
                  </a:lnTo>
                  <a:lnTo>
                    <a:pt x="1816" y="20739"/>
                  </a:lnTo>
                  <a:lnTo>
                    <a:pt x="1130" y="17780"/>
                  </a:lnTo>
                  <a:lnTo>
                    <a:pt x="2082" y="6959"/>
                  </a:lnTo>
                  <a:lnTo>
                    <a:pt x="8991" y="1155"/>
                  </a:lnTo>
                  <a:lnTo>
                    <a:pt x="24612" y="2527"/>
                  </a:lnTo>
                  <a:lnTo>
                    <a:pt x="30416" y="9436"/>
                  </a:lnTo>
                  <a:lnTo>
                    <a:pt x="29476" y="20091"/>
                  </a:lnTo>
                  <a:lnTo>
                    <a:pt x="28409" y="22758"/>
                  </a:lnTo>
                  <a:lnTo>
                    <a:pt x="26428" y="25196"/>
                  </a:lnTo>
                  <a:lnTo>
                    <a:pt x="26454" y="25552"/>
                  </a:lnTo>
                  <a:lnTo>
                    <a:pt x="26936" y="25933"/>
                  </a:lnTo>
                  <a:lnTo>
                    <a:pt x="27292" y="25895"/>
                  </a:lnTo>
                  <a:lnTo>
                    <a:pt x="29413" y="23279"/>
                  </a:lnTo>
                  <a:lnTo>
                    <a:pt x="30568" y="20408"/>
                  </a:lnTo>
                  <a:lnTo>
                    <a:pt x="31572" y="8928"/>
                  </a:lnTo>
                  <a:close/>
                </a:path>
              </a:pathLst>
            </a:custGeom>
            <a:solidFill>
              <a:srgbClr val="1D1511"/>
            </a:solidFill>
          </p:spPr>
          <p:txBody>
            <a:bodyPr wrap="square" lIns="0" tIns="0" rIns="0" bIns="0" rtlCol="0"/>
            <a:lstStyle/>
            <a:p>
              <a:endParaRPr sz="1227"/>
            </a:p>
          </p:txBody>
        </p:sp>
        <p:sp>
          <p:nvSpPr>
            <p:cNvPr id="348" name="object 348"/>
            <p:cNvSpPr/>
            <p:nvPr/>
          </p:nvSpPr>
          <p:spPr>
            <a:xfrm>
              <a:off x="2716808" y="1099543"/>
              <a:ext cx="35560" cy="36830"/>
            </a:xfrm>
            <a:custGeom>
              <a:avLst/>
              <a:gdLst/>
              <a:ahLst/>
              <a:cxnLst/>
              <a:rect l="l" t="t" r="r" b="b"/>
              <a:pathLst>
                <a:path w="35560" h="36830">
                  <a:moveTo>
                    <a:pt x="15138" y="0"/>
                  </a:moveTo>
                  <a:lnTo>
                    <a:pt x="11912" y="762"/>
                  </a:lnTo>
                  <a:lnTo>
                    <a:pt x="11379" y="5041"/>
                  </a:lnTo>
                  <a:lnTo>
                    <a:pt x="13119" y="4394"/>
                  </a:lnTo>
                  <a:lnTo>
                    <a:pt x="13639" y="5829"/>
                  </a:lnTo>
                  <a:lnTo>
                    <a:pt x="14033" y="7416"/>
                  </a:lnTo>
                  <a:lnTo>
                    <a:pt x="13639" y="8293"/>
                  </a:lnTo>
                  <a:lnTo>
                    <a:pt x="12039" y="9156"/>
                  </a:lnTo>
                  <a:lnTo>
                    <a:pt x="11264" y="9715"/>
                  </a:lnTo>
                  <a:lnTo>
                    <a:pt x="9944" y="11010"/>
                  </a:lnTo>
                  <a:lnTo>
                    <a:pt x="8991" y="11112"/>
                  </a:lnTo>
                  <a:lnTo>
                    <a:pt x="6350" y="9550"/>
                  </a:lnTo>
                  <a:lnTo>
                    <a:pt x="5346" y="8610"/>
                  </a:lnTo>
                  <a:lnTo>
                    <a:pt x="6197" y="7175"/>
                  </a:lnTo>
                  <a:lnTo>
                    <a:pt x="4495" y="6819"/>
                  </a:lnTo>
                  <a:lnTo>
                    <a:pt x="2095" y="6324"/>
                  </a:lnTo>
                  <a:lnTo>
                    <a:pt x="368" y="9144"/>
                  </a:lnTo>
                  <a:lnTo>
                    <a:pt x="3009" y="12560"/>
                  </a:lnTo>
                  <a:lnTo>
                    <a:pt x="3784" y="10858"/>
                  </a:lnTo>
                  <a:lnTo>
                    <a:pt x="5168" y="11506"/>
                  </a:lnTo>
                  <a:lnTo>
                    <a:pt x="7810" y="13068"/>
                  </a:lnTo>
                  <a:lnTo>
                    <a:pt x="8153" y="13957"/>
                  </a:lnTo>
                  <a:lnTo>
                    <a:pt x="7632" y="15722"/>
                  </a:lnTo>
                  <a:lnTo>
                    <a:pt x="7480" y="16675"/>
                  </a:lnTo>
                  <a:lnTo>
                    <a:pt x="7467" y="18491"/>
                  </a:lnTo>
                  <a:lnTo>
                    <a:pt x="6870" y="19253"/>
                  </a:lnTo>
                  <a:lnTo>
                    <a:pt x="5283" y="19634"/>
                  </a:lnTo>
                  <a:lnTo>
                    <a:pt x="3898" y="19685"/>
                  </a:lnTo>
                  <a:lnTo>
                    <a:pt x="3505" y="18059"/>
                  </a:lnTo>
                  <a:lnTo>
                    <a:pt x="0" y="20370"/>
                  </a:lnTo>
                  <a:lnTo>
                    <a:pt x="762" y="23583"/>
                  </a:lnTo>
                  <a:lnTo>
                    <a:pt x="5041" y="24130"/>
                  </a:lnTo>
                  <a:lnTo>
                    <a:pt x="4394" y="22377"/>
                  </a:lnTo>
                  <a:lnTo>
                    <a:pt x="5829" y="21856"/>
                  </a:lnTo>
                  <a:lnTo>
                    <a:pt x="7416" y="21463"/>
                  </a:lnTo>
                  <a:lnTo>
                    <a:pt x="8293" y="21856"/>
                  </a:lnTo>
                  <a:lnTo>
                    <a:pt x="9156" y="23469"/>
                  </a:lnTo>
                  <a:lnTo>
                    <a:pt x="9715" y="24244"/>
                  </a:lnTo>
                  <a:lnTo>
                    <a:pt x="11010" y="25552"/>
                  </a:lnTo>
                  <a:lnTo>
                    <a:pt x="11112" y="26504"/>
                  </a:lnTo>
                  <a:lnTo>
                    <a:pt x="10274" y="27901"/>
                  </a:lnTo>
                  <a:lnTo>
                    <a:pt x="9321" y="28917"/>
                  </a:lnTo>
                  <a:lnTo>
                    <a:pt x="7899" y="28054"/>
                  </a:lnTo>
                  <a:lnTo>
                    <a:pt x="7048" y="32156"/>
                  </a:lnTo>
                  <a:lnTo>
                    <a:pt x="9867" y="33896"/>
                  </a:lnTo>
                  <a:lnTo>
                    <a:pt x="13271" y="31242"/>
                  </a:lnTo>
                  <a:lnTo>
                    <a:pt x="11582" y="30467"/>
                  </a:lnTo>
                  <a:lnTo>
                    <a:pt x="12217" y="29083"/>
                  </a:lnTo>
                  <a:lnTo>
                    <a:pt x="13068" y="27686"/>
                  </a:lnTo>
                  <a:lnTo>
                    <a:pt x="13957" y="27343"/>
                  </a:lnTo>
                  <a:lnTo>
                    <a:pt x="15722" y="27876"/>
                  </a:lnTo>
                  <a:lnTo>
                    <a:pt x="16675" y="28016"/>
                  </a:lnTo>
                  <a:lnTo>
                    <a:pt x="18491" y="28041"/>
                  </a:lnTo>
                  <a:lnTo>
                    <a:pt x="19253" y="28638"/>
                  </a:lnTo>
                  <a:lnTo>
                    <a:pt x="19456" y="29476"/>
                  </a:lnTo>
                  <a:lnTo>
                    <a:pt x="20053" y="31318"/>
                  </a:lnTo>
                  <a:lnTo>
                    <a:pt x="20091" y="32702"/>
                  </a:lnTo>
                  <a:lnTo>
                    <a:pt x="18478" y="33108"/>
                  </a:lnTo>
                  <a:lnTo>
                    <a:pt x="20777" y="36601"/>
                  </a:lnTo>
                  <a:lnTo>
                    <a:pt x="23990" y="35839"/>
                  </a:lnTo>
                  <a:lnTo>
                    <a:pt x="24536" y="31559"/>
                  </a:lnTo>
                  <a:lnTo>
                    <a:pt x="22796" y="32207"/>
                  </a:lnTo>
                  <a:lnTo>
                    <a:pt x="22263" y="30772"/>
                  </a:lnTo>
                  <a:lnTo>
                    <a:pt x="21463" y="28092"/>
                  </a:lnTo>
                  <a:lnTo>
                    <a:pt x="21856" y="27216"/>
                  </a:lnTo>
                  <a:lnTo>
                    <a:pt x="23469" y="26352"/>
                  </a:lnTo>
                  <a:lnTo>
                    <a:pt x="24244" y="25781"/>
                  </a:lnTo>
                  <a:lnTo>
                    <a:pt x="25552" y="24498"/>
                  </a:lnTo>
                  <a:lnTo>
                    <a:pt x="26504" y="24384"/>
                  </a:lnTo>
                  <a:lnTo>
                    <a:pt x="27901" y="25234"/>
                  </a:lnTo>
                  <a:lnTo>
                    <a:pt x="28917" y="26174"/>
                  </a:lnTo>
                  <a:lnTo>
                    <a:pt x="28054" y="27609"/>
                  </a:lnTo>
                  <a:lnTo>
                    <a:pt x="32156" y="28460"/>
                  </a:lnTo>
                  <a:lnTo>
                    <a:pt x="33896" y="25641"/>
                  </a:lnTo>
                  <a:lnTo>
                    <a:pt x="31242" y="22225"/>
                  </a:lnTo>
                  <a:lnTo>
                    <a:pt x="30467" y="23926"/>
                  </a:lnTo>
                  <a:lnTo>
                    <a:pt x="29083" y="23279"/>
                  </a:lnTo>
                  <a:lnTo>
                    <a:pt x="27686" y="22440"/>
                  </a:lnTo>
                  <a:lnTo>
                    <a:pt x="27343" y="21539"/>
                  </a:lnTo>
                  <a:lnTo>
                    <a:pt x="27876" y="19786"/>
                  </a:lnTo>
                  <a:lnTo>
                    <a:pt x="28016" y="18834"/>
                  </a:lnTo>
                  <a:lnTo>
                    <a:pt x="28041" y="17005"/>
                  </a:lnTo>
                  <a:lnTo>
                    <a:pt x="28625" y="16256"/>
                  </a:lnTo>
                  <a:lnTo>
                    <a:pt x="30226" y="15862"/>
                  </a:lnTo>
                  <a:lnTo>
                    <a:pt x="31597" y="15824"/>
                  </a:lnTo>
                  <a:lnTo>
                    <a:pt x="32004" y="17437"/>
                  </a:lnTo>
                  <a:lnTo>
                    <a:pt x="35509" y="15138"/>
                  </a:lnTo>
                  <a:lnTo>
                    <a:pt x="34747" y="11912"/>
                  </a:lnTo>
                  <a:lnTo>
                    <a:pt x="30454" y="11379"/>
                  </a:lnTo>
                  <a:lnTo>
                    <a:pt x="31102" y="13119"/>
                  </a:lnTo>
                  <a:lnTo>
                    <a:pt x="29679" y="13652"/>
                  </a:lnTo>
                  <a:lnTo>
                    <a:pt x="28092" y="14033"/>
                  </a:lnTo>
                  <a:lnTo>
                    <a:pt x="27216" y="13639"/>
                  </a:lnTo>
                  <a:lnTo>
                    <a:pt x="26352" y="12039"/>
                  </a:lnTo>
                  <a:lnTo>
                    <a:pt x="25781" y="11264"/>
                  </a:lnTo>
                  <a:lnTo>
                    <a:pt x="24498" y="9944"/>
                  </a:lnTo>
                  <a:lnTo>
                    <a:pt x="24384" y="8991"/>
                  </a:lnTo>
                  <a:lnTo>
                    <a:pt x="24841" y="8255"/>
                  </a:lnTo>
                  <a:lnTo>
                    <a:pt x="25755" y="6515"/>
                  </a:lnTo>
                  <a:lnTo>
                    <a:pt x="26695" y="5499"/>
                  </a:lnTo>
                  <a:lnTo>
                    <a:pt x="28130" y="6362"/>
                  </a:lnTo>
                  <a:lnTo>
                    <a:pt x="28968" y="2260"/>
                  </a:lnTo>
                  <a:lnTo>
                    <a:pt x="26162" y="520"/>
                  </a:lnTo>
                  <a:lnTo>
                    <a:pt x="22745" y="3175"/>
                  </a:lnTo>
                  <a:lnTo>
                    <a:pt x="24434" y="3949"/>
                  </a:lnTo>
                  <a:lnTo>
                    <a:pt x="23799" y="5334"/>
                  </a:lnTo>
                  <a:lnTo>
                    <a:pt x="22440" y="7810"/>
                  </a:lnTo>
                  <a:lnTo>
                    <a:pt x="21539" y="8153"/>
                  </a:lnTo>
                  <a:lnTo>
                    <a:pt x="19773" y="7632"/>
                  </a:lnTo>
                  <a:lnTo>
                    <a:pt x="18834" y="7480"/>
                  </a:lnTo>
                  <a:lnTo>
                    <a:pt x="17005" y="7467"/>
                  </a:lnTo>
                  <a:lnTo>
                    <a:pt x="16256" y="6870"/>
                  </a:lnTo>
                  <a:lnTo>
                    <a:pt x="15862" y="5283"/>
                  </a:lnTo>
                  <a:lnTo>
                    <a:pt x="15811" y="3898"/>
                  </a:lnTo>
                  <a:lnTo>
                    <a:pt x="17437" y="3505"/>
                  </a:lnTo>
                  <a:lnTo>
                    <a:pt x="15138" y="0"/>
                  </a:lnTo>
                  <a:close/>
                </a:path>
              </a:pathLst>
            </a:custGeom>
            <a:solidFill>
              <a:srgbClr val="C43E5B"/>
            </a:solidFill>
          </p:spPr>
          <p:txBody>
            <a:bodyPr wrap="square" lIns="0" tIns="0" rIns="0" bIns="0" rtlCol="0"/>
            <a:lstStyle/>
            <a:p>
              <a:endParaRPr sz="1227"/>
            </a:p>
          </p:txBody>
        </p:sp>
        <p:sp>
          <p:nvSpPr>
            <p:cNvPr id="349" name="object 349"/>
            <p:cNvSpPr/>
            <p:nvPr/>
          </p:nvSpPr>
          <p:spPr>
            <a:xfrm>
              <a:off x="2715903" y="1099464"/>
              <a:ext cx="35560" cy="36830"/>
            </a:xfrm>
            <a:custGeom>
              <a:avLst/>
              <a:gdLst/>
              <a:ahLst/>
              <a:cxnLst/>
              <a:rect l="l" t="t" r="r" b="b"/>
              <a:pathLst>
                <a:path w="35560" h="36830">
                  <a:moveTo>
                    <a:pt x="4495" y="6819"/>
                  </a:moveTo>
                  <a:lnTo>
                    <a:pt x="6197" y="7175"/>
                  </a:lnTo>
                  <a:lnTo>
                    <a:pt x="5346" y="8610"/>
                  </a:lnTo>
                  <a:lnTo>
                    <a:pt x="6350" y="9550"/>
                  </a:lnTo>
                  <a:lnTo>
                    <a:pt x="8255" y="10668"/>
                  </a:lnTo>
                  <a:lnTo>
                    <a:pt x="8991" y="11112"/>
                  </a:lnTo>
                  <a:lnTo>
                    <a:pt x="9944" y="11010"/>
                  </a:lnTo>
                  <a:lnTo>
                    <a:pt x="10566" y="10401"/>
                  </a:lnTo>
                  <a:lnTo>
                    <a:pt x="11264" y="9715"/>
                  </a:lnTo>
                  <a:lnTo>
                    <a:pt x="12039" y="9156"/>
                  </a:lnTo>
                  <a:lnTo>
                    <a:pt x="12877" y="8699"/>
                  </a:lnTo>
                  <a:lnTo>
                    <a:pt x="13639" y="8293"/>
                  </a:lnTo>
                  <a:lnTo>
                    <a:pt x="14033" y="7416"/>
                  </a:lnTo>
                  <a:lnTo>
                    <a:pt x="13830" y="6565"/>
                  </a:lnTo>
                  <a:lnTo>
                    <a:pt x="13639" y="5829"/>
                  </a:lnTo>
                  <a:lnTo>
                    <a:pt x="13119" y="4394"/>
                  </a:lnTo>
                  <a:lnTo>
                    <a:pt x="11379" y="5041"/>
                  </a:lnTo>
                  <a:lnTo>
                    <a:pt x="11607" y="3187"/>
                  </a:lnTo>
                  <a:lnTo>
                    <a:pt x="11925" y="762"/>
                  </a:lnTo>
                  <a:lnTo>
                    <a:pt x="15138" y="0"/>
                  </a:lnTo>
                  <a:lnTo>
                    <a:pt x="16484" y="2044"/>
                  </a:lnTo>
                  <a:lnTo>
                    <a:pt x="17437" y="3505"/>
                  </a:lnTo>
                  <a:lnTo>
                    <a:pt x="15811" y="3898"/>
                  </a:lnTo>
                  <a:lnTo>
                    <a:pt x="15862" y="5283"/>
                  </a:lnTo>
                  <a:lnTo>
                    <a:pt x="16052" y="6019"/>
                  </a:lnTo>
                  <a:lnTo>
                    <a:pt x="16256" y="6870"/>
                  </a:lnTo>
                  <a:lnTo>
                    <a:pt x="17005" y="7467"/>
                  </a:lnTo>
                  <a:lnTo>
                    <a:pt x="17881" y="7480"/>
                  </a:lnTo>
                  <a:lnTo>
                    <a:pt x="18834" y="7480"/>
                  </a:lnTo>
                  <a:lnTo>
                    <a:pt x="19773" y="7632"/>
                  </a:lnTo>
                  <a:lnTo>
                    <a:pt x="20713" y="7912"/>
                  </a:lnTo>
                  <a:lnTo>
                    <a:pt x="21539" y="8153"/>
                  </a:lnTo>
                  <a:lnTo>
                    <a:pt x="22440" y="7810"/>
                  </a:lnTo>
                  <a:lnTo>
                    <a:pt x="22885" y="7073"/>
                  </a:lnTo>
                  <a:lnTo>
                    <a:pt x="23799" y="5334"/>
                  </a:lnTo>
                  <a:lnTo>
                    <a:pt x="24434" y="3949"/>
                  </a:lnTo>
                  <a:lnTo>
                    <a:pt x="22745" y="3175"/>
                  </a:lnTo>
                  <a:lnTo>
                    <a:pt x="24218" y="2019"/>
                  </a:lnTo>
                  <a:lnTo>
                    <a:pt x="26162" y="520"/>
                  </a:lnTo>
                  <a:lnTo>
                    <a:pt x="28968" y="2260"/>
                  </a:lnTo>
                  <a:lnTo>
                    <a:pt x="28473" y="4660"/>
                  </a:lnTo>
                  <a:lnTo>
                    <a:pt x="28130" y="6362"/>
                  </a:lnTo>
                  <a:lnTo>
                    <a:pt x="26695" y="5499"/>
                  </a:lnTo>
                  <a:lnTo>
                    <a:pt x="25755" y="6515"/>
                  </a:lnTo>
                  <a:lnTo>
                    <a:pt x="24841" y="8255"/>
                  </a:lnTo>
                  <a:lnTo>
                    <a:pt x="24384" y="8991"/>
                  </a:lnTo>
                  <a:lnTo>
                    <a:pt x="24498" y="9944"/>
                  </a:lnTo>
                  <a:lnTo>
                    <a:pt x="25107" y="10566"/>
                  </a:lnTo>
                  <a:lnTo>
                    <a:pt x="25781" y="11264"/>
                  </a:lnTo>
                  <a:lnTo>
                    <a:pt x="26352" y="12039"/>
                  </a:lnTo>
                  <a:lnTo>
                    <a:pt x="26797" y="12877"/>
                  </a:lnTo>
                  <a:lnTo>
                    <a:pt x="27216" y="13639"/>
                  </a:lnTo>
                  <a:lnTo>
                    <a:pt x="28092" y="14033"/>
                  </a:lnTo>
                  <a:lnTo>
                    <a:pt x="28930" y="13830"/>
                  </a:lnTo>
                  <a:lnTo>
                    <a:pt x="29679" y="13652"/>
                  </a:lnTo>
                  <a:lnTo>
                    <a:pt x="31102" y="13119"/>
                  </a:lnTo>
                  <a:lnTo>
                    <a:pt x="30454" y="11379"/>
                  </a:lnTo>
                  <a:lnTo>
                    <a:pt x="32308" y="11607"/>
                  </a:lnTo>
                  <a:lnTo>
                    <a:pt x="34747" y="11912"/>
                  </a:lnTo>
                  <a:lnTo>
                    <a:pt x="35509" y="15138"/>
                  </a:lnTo>
                  <a:lnTo>
                    <a:pt x="33464" y="16484"/>
                  </a:lnTo>
                  <a:lnTo>
                    <a:pt x="32004" y="17437"/>
                  </a:lnTo>
                  <a:lnTo>
                    <a:pt x="31597" y="15824"/>
                  </a:lnTo>
                  <a:lnTo>
                    <a:pt x="30226" y="15862"/>
                  </a:lnTo>
                  <a:lnTo>
                    <a:pt x="29476" y="16052"/>
                  </a:lnTo>
                  <a:lnTo>
                    <a:pt x="28638" y="16256"/>
                  </a:lnTo>
                  <a:lnTo>
                    <a:pt x="28041" y="17005"/>
                  </a:lnTo>
                  <a:lnTo>
                    <a:pt x="28028" y="17881"/>
                  </a:lnTo>
                  <a:lnTo>
                    <a:pt x="28016" y="18834"/>
                  </a:lnTo>
                  <a:lnTo>
                    <a:pt x="27876" y="19786"/>
                  </a:lnTo>
                  <a:lnTo>
                    <a:pt x="27597" y="20713"/>
                  </a:lnTo>
                  <a:lnTo>
                    <a:pt x="27343" y="21539"/>
                  </a:lnTo>
                  <a:lnTo>
                    <a:pt x="27686" y="22440"/>
                  </a:lnTo>
                  <a:lnTo>
                    <a:pt x="28435" y="22885"/>
                  </a:lnTo>
                  <a:lnTo>
                    <a:pt x="29083" y="23279"/>
                  </a:lnTo>
                  <a:lnTo>
                    <a:pt x="30467" y="23926"/>
                  </a:lnTo>
                  <a:lnTo>
                    <a:pt x="31242" y="22225"/>
                  </a:lnTo>
                  <a:lnTo>
                    <a:pt x="32397" y="23710"/>
                  </a:lnTo>
                  <a:lnTo>
                    <a:pt x="33896" y="25641"/>
                  </a:lnTo>
                  <a:lnTo>
                    <a:pt x="32156" y="28460"/>
                  </a:lnTo>
                  <a:lnTo>
                    <a:pt x="29756" y="27965"/>
                  </a:lnTo>
                  <a:lnTo>
                    <a:pt x="28054" y="27609"/>
                  </a:lnTo>
                  <a:lnTo>
                    <a:pt x="28917" y="26174"/>
                  </a:lnTo>
                  <a:lnTo>
                    <a:pt x="27901" y="25234"/>
                  </a:lnTo>
                  <a:lnTo>
                    <a:pt x="27254" y="24841"/>
                  </a:lnTo>
                  <a:lnTo>
                    <a:pt x="26504" y="24384"/>
                  </a:lnTo>
                  <a:lnTo>
                    <a:pt x="25552" y="24498"/>
                  </a:lnTo>
                  <a:lnTo>
                    <a:pt x="24930" y="25107"/>
                  </a:lnTo>
                  <a:lnTo>
                    <a:pt x="24244" y="25781"/>
                  </a:lnTo>
                  <a:lnTo>
                    <a:pt x="23469" y="26352"/>
                  </a:lnTo>
                  <a:lnTo>
                    <a:pt x="22631" y="26797"/>
                  </a:lnTo>
                  <a:lnTo>
                    <a:pt x="21856" y="27216"/>
                  </a:lnTo>
                  <a:lnTo>
                    <a:pt x="21463" y="28092"/>
                  </a:lnTo>
                  <a:lnTo>
                    <a:pt x="21678" y="28930"/>
                  </a:lnTo>
                  <a:lnTo>
                    <a:pt x="22263" y="30772"/>
                  </a:lnTo>
                  <a:lnTo>
                    <a:pt x="22796" y="32207"/>
                  </a:lnTo>
                  <a:lnTo>
                    <a:pt x="24536" y="31559"/>
                  </a:lnTo>
                  <a:lnTo>
                    <a:pt x="24307" y="33413"/>
                  </a:lnTo>
                  <a:lnTo>
                    <a:pt x="23990" y="35839"/>
                  </a:lnTo>
                  <a:lnTo>
                    <a:pt x="20777" y="36601"/>
                  </a:lnTo>
                  <a:lnTo>
                    <a:pt x="19431" y="34556"/>
                  </a:lnTo>
                  <a:lnTo>
                    <a:pt x="18478" y="33108"/>
                  </a:lnTo>
                  <a:lnTo>
                    <a:pt x="20091" y="32702"/>
                  </a:lnTo>
                  <a:lnTo>
                    <a:pt x="20053" y="31318"/>
                  </a:lnTo>
                  <a:lnTo>
                    <a:pt x="19456" y="29476"/>
                  </a:lnTo>
                  <a:lnTo>
                    <a:pt x="19253" y="28638"/>
                  </a:lnTo>
                  <a:lnTo>
                    <a:pt x="18491" y="28041"/>
                  </a:lnTo>
                  <a:lnTo>
                    <a:pt x="17614" y="28028"/>
                  </a:lnTo>
                  <a:lnTo>
                    <a:pt x="16675" y="28016"/>
                  </a:lnTo>
                  <a:lnTo>
                    <a:pt x="15722" y="27876"/>
                  </a:lnTo>
                  <a:lnTo>
                    <a:pt x="14795" y="27597"/>
                  </a:lnTo>
                  <a:lnTo>
                    <a:pt x="13957" y="27343"/>
                  </a:lnTo>
                  <a:lnTo>
                    <a:pt x="13068" y="27686"/>
                  </a:lnTo>
                  <a:lnTo>
                    <a:pt x="12623" y="28435"/>
                  </a:lnTo>
                  <a:lnTo>
                    <a:pt x="12217" y="29083"/>
                  </a:lnTo>
                  <a:lnTo>
                    <a:pt x="11582" y="30467"/>
                  </a:lnTo>
                  <a:lnTo>
                    <a:pt x="13271" y="31242"/>
                  </a:lnTo>
                  <a:lnTo>
                    <a:pt x="11798" y="32385"/>
                  </a:lnTo>
                  <a:lnTo>
                    <a:pt x="9867" y="33896"/>
                  </a:lnTo>
                  <a:lnTo>
                    <a:pt x="7048" y="32156"/>
                  </a:lnTo>
                  <a:lnTo>
                    <a:pt x="7543" y="29756"/>
                  </a:lnTo>
                  <a:lnTo>
                    <a:pt x="7899" y="28054"/>
                  </a:lnTo>
                  <a:lnTo>
                    <a:pt x="9321" y="28917"/>
                  </a:lnTo>
                  <a:lnTo>
                    <a:pt x="10274" y="27901"/>
                  </a:lnTo>
                  <a:lnTo>
                    <a:pt x="10668" y="27254"/>
                  </a:lnTo>
                  <a:lnTo>
                    <a:pt x="11112" y="26504"/>
                  </a:lnTo>
                  <a:lnTo>
                    <a:pt x="11010" y="25552"/>
                  </a:lnTo>
                  <a:lnTo>
                    <a:pt x="10401" y="24930"/>
                  </a:lnTo>
                  <a:lnTo>
                    <a:pt x="9715" y="24244"/>
                  </a:lnTo>
                  <a:lnTo>
                    <a:pt x="9156" y="23469"/>
                  </a:lnTo>
                  <a:lnTo>
                    <a:pt x="8699" y="22631"/>
                  </a:lnTo>
                  <a:lnTo>
                    <a:pt x="8293" y="21856"/>
                  </a:lnTo>
                  <a:lnTo>
                    <a:pt x="7416" y="21463"/>
                  </a:lnTo>
                  <a:lnTo>
                    <a:pt x="6565" y="21678"/>
                  </a:lnTo>
                  <a:lnTo>
                    <a:pt x="5829" y="21856"/>
                  </a:lnTo>
                  <a:lnTo>
                    <a:pt x="4394" y="22377"/>
                  </a:lnTo>
                  <a:lnTo>
                    <a:pt x="5041" y="24130"/>
                  </a:lnTo>
                  <a:lnTo>
                    <a:pt x="3187" y="23888"/>
                  </a:lnTo>
                  <a:lnTo>
                    <a:pt x="762" y="23583"/>
                  </a:lnTo>
                  <a:lnTo>
                    <a:pt x="0" y="20370"/>
                  </a:lnTo>
                  <a:lnTo>
                    <a:pt x="2044" y="19024"/>
                  </a:lnTo>
                  <a:lnTo>
                    <a:pt x="3505" y="18059"/>
                  </a:lnTo>
                  <a:lnTo>
                    <a:pt x="3898" y="19685"/>
                  </a:lnTo>
                  <a:lnTo>
                    <a:pt x="5283" y="19634"/>
                  </a:lnTo>
                  <a:lnTo>
                    <a:pt x="6019" y="19456"/>
                  </a:lnTo>
                  <a:lnTo>
                    <a:pt x="6870" y="19253"/>
                  </a:lnTo>
                  <a:lnTo>
                    <a:pt x="7467" y="18491"/>
                  </a:lnTo>
                  <a:lnTo>
                    <a:pt x="7480" y="17627"/>
                  </a:lnTo>
                  <a:lnTo>
                    <a:pt x="7480" y="16675"/>
                  </a:lnTo>
                  <a:lnTo>
                    <a:pt x="7632" y="15722"/>
                  </a:lnTo>
                  <a:lnTo>
                    <a:pt x="7912" y="14795"/>
                  </a:lnTo>
                  <a:lnTo>
                    <a:pt x="8153" y="13957"/>
                  </a:lnTo>
                  <a:lnTo>
                    <a:pt x="7810" y="13068"/>
                  </a:lnTo>
                  <a:lnTo>
                    <a:pt x="7073" y="12623"/>
                  </a:lnTo>
                  <a:lnTo>
                    <a:pt x="5168" y="11506"/>
                  </a:lnTo>
                  <a:lnTo>
                    <a:pt x="3784" y="10858"/>
                  </a:lnTo>
                  <a:lnTo>
                    <a:pt x="3009" y="12560"/>
                  </a:lnTo>
                  <a:lnTo>
                    <a:pt x="1866" y="11074"/>
                  </a:lnTo>
                  <a:lnTo>
                    <a:pt x="368" y="9144"/>
                  </a:lnTo>
                  <a:lnTo>
                    <a:pt x="2095" y="6324"/>
                  </a:lnTo>
                  <a:lnTo>
                    <a:pt x="4495" y="6819"/>
                  </a:lnTo>
                </a:path>
              </a:pathLst>
            </a:custGeom>
            <a:ln w="3175">
              <a:solidFill>
                <a:srgbClr val="1D1511"/>
              </a:solidFill>
            </a:ln>
          </p:spPr>
          <p:txBody>
            <a:bodyPr wrap="square" lIns="0" tIns="0" rIns="0" bIns="0" rtlCol="0"/>
            <a:lstStyle/>
            <a:p>
              <a:endParaRPr sz="1227"/>
            </a:p>
          </p:txBody>
        </p:sp>
        <p:sp>
          <p:nvSpPr>
            <p:cNvPr id="350" name="object 350"/>
            <p:cNvSpPr/>
            <p:nvPr/>
          </p:nvSpPr>
          <p:spPr>
            <a:xfrm>
              <a:off x="2722586" y="1108322"/>
              <a:ext cx="30480" cy="27305"/>
            </a:xfrm>
            <a:custGeom>
              <a:avLst/>
              <a:gdLst/>
              <a:ahLst/>
              <a:cxnLst/>
              <a:rect l="l" t="t" r="r" b="b"/>
              <a:pathLst>
                <a:path w="30480" h="27305">
                  <a:moveTo>
                    <a:pt x="23647" y="0"/>
                  </a:moveTo>
                  <a:lnTo>
                    <a:pt x="23075" y="165"/>
                  </a:lnTo>
                  <a:lnTo>
                    <a:pt x="368" y="19227"/>
                  </a:lnTo>
                  <a:lnTo>
                    <a:pt x="101" y="19761"/>
                  </a:lnTo>
                  <a:lnTo>
                    <a:pt x="0" y="23698"/>
                  </a:lnTo>
                  <a:lnTo>
                    <a:pt x="2438" y="26619"/>
                  </a:lnTo>
                  <a:lnTo>
                    <a:pt x="5791" y="27114"/>
                  </a:lnTo>
                  <a:lnTo>
                    <a:pt x="6349" y="27190"/>
                  </a:lnTo>
                  <a:lnTo>
                    <a:pt x="6921" y="27038"/>
                  </a:lnTo>
                  <a:lnTo>
                    <a:pt x="29641" y="7975"/>
                  </a:lnTo>
                  <a:lnTo>
                    <a:pt x="29895" y="7442"/>
                  </a:lnTo>
                  <a:lnTo>
                    <a:pt x="30010" y="3492"/>
                  </a:lnTo>
                  <a:lnTo>
                    <a:pt x="27558" y="571"/>
                  </a:lnTo>
                  <a:lnTo>
                    <a:pt x="23647" y="0"/>
                  </a:lnTo>
                  <a:close/>
                </a:path>
              </a:pathLst>
            </a:custGeom>
            <a:solidFill>
              <a:srgbClr val="009F9D"/>
            </a:solidFill>
          </p:spPr>
          <p:txBody>
            <a:bodyPr wrap="square" lIns="0" tIns="0" rIns="0" bIns="0" rtlCol="0"/>
            <a:lstStyle/>
            <a:p>
              <a:endParaRPr sz="1227"/>
            </a:p>
          </p:txBody>
        </p:sp>
        <p:sp>
          <p:nvSpPr>
            <p:cNvPr id="351" name="object 351"/>
            <p:cNvSpPr/>
            <p:nvPr/>
          </p:nvSpPr>
          <p:spPr>
            <a:xfrm>
              <a:off x="2721739" y="1108091"/>
              <a:ext cx="30480" cy="27305"/>
            </a:xfrm>
            <a:custGeom>
              <a:avLst/>
              <a:gdLst/>
              <a:ahLst/>
              <a:cxnLst/>
              <a:rect l="l" t="t" r="r" b="b"/>
              <a:pathLst>
                <a:path w="30480" h="27305">
                  <a:moveTo>
                    <a:pt x="5791" y="27114"/>
                  </a:moveTo>
                  <a:lnTo>
                    <a:pt x="2438" y="26619"/>
                  </a:lnTo>
                  <a:lnTo>
                    <a:pt x="0" y="23698"/>
                  </a:lnTo>
                  <a:lnTo>
                    <a:pt x="88" y="20319"/>
                  </a:lnTo>
                  <a:lnTo>
                    <a:pt x="101" y="19761"/>
                  </a:lnTo>
                  <a:lnTo>
                    <a:pt x="23647" y="0"/>
                  </a:lnTo>
                  <a:lnTo>
                    <a:pt x="24206" y="88"/>
                  </a:lnTo>
                  <a:lnTo>
                    <a:pt x="27558" y="571"/>
                  </a:lnTo>
                  <a:lnTo>
                    <a:pt x="30010" y="3492"/>
                  </a:lnTo>
                  <a:lnTo>
                    <a:pt x="29908" y="6870"/>
                  </a:lnTo>
                  <a:lnTo>
                    <a:pt x="29895" y="7442"/>
                  </a:lnTo>
                  <a:lnTo>
                    <a:pt x="29641" y="7975"/>
                  </a:lnTo>
                  <a:lnTo>
                    <a:pt x="29209" y="8331"/>
                  </a:lnTo>
                  <a:lnTo>
                    <a:pt x="7353" y="26669"/>
                  </a:lnTo>
                  <a:lnTo>
                    <a:pt x="6921" y="27038"/>
                  </a:lnTo>
                  <a:lnTo>
                    <a:pt x="6349" y="27190"/>
                  </a:lnTo>
                  <a:lnTo>
                    <a:pt x="5791" y="27114"/>
                  </a:lnTo>
                </a:path>
              </a:pathLst>
            </a:custGeom>
            <a:ln w="3175">
              <a:solidFill>
                <a:srgbClr val="1D1511"/>
              </a:solidFill>
            </a:ln>
          </p:spPr>
          <p:txBody>
            <a:bodyPr wrap="square" lIns="0" tIns="0" rIns="0" bIns="0" rtlCol="0"/>
            <a:lstStyle/>
            <a:p>
              <a:endParaRPr sz="1227"/>
            </a:p>
          </p:txBody>
        </p:sp>
        <p:sp>
          <p:nvSpPr>
            <p:cNvPr id="352" name="object 352"/>
            <p:cNvSpPr/>
            <p:nvPr/>
          </p:nvSpPr>
          <p:spPr>
            <a:xfrm>
              <a:off x="2739076" y="1115661"/>
              <a:ext cx="4445" cy="5080"/>
            </a:xfrm>
            <a:custGeom>
              <a:avLst/>
              <a:gdLst/>
              <a:ahLst/>
              <a:cxnLst/>
              <a:rect l="l" t="t" r="r" b="b"/>
              <a:pathLst>
                <a:path w="4444" h="5080">
                  <a:moveTo>
                    <a:pt x="0" y="0"/>
                  </a:moveTo>
                  <a:lnTo>
                    <a:pt x="4000" y="4775"/>
                  </a:lnTo>
                </a:path>
              </a:pathLst>
            </a:custGeom>
            <a:ln w="3175">
              <a:solidFill>
                <a:srgbClr val="1D1511"/>
              </a:solidFill>
            </a:ln>
          </p:spPr>
          <p:txBody>
            <a:bodyPr wrap="square" lIns="0" tIns="0" rIns="0" bIns="0" rtlCol="0"/>
            <a:lstStyle/>
            <a:p>
              <a:endParaRPr sz="1227"/>
            </a:p>
          </p:txBody>
        </p:sp>
        <p:sp>
          <p:nvSpPr>
            <p:cNvPr id="353" name="object 353"/>
            <p:cNvSpPr/>
            <p:nvPr/>
          </p:nvSpPr>
          <p:spPr>
            <a:xfrm>
              <a:off x="2730397" y="1122944"/>
              <a:ext cx="4445" cy="5080"/>
            </a:xfrm>
            <a:custGeom>
              <a:avLst/>
              <a:gdLst/>
              <a:ahLst/>
              <a:cxnLst/>
              <a:rect l="l" t="t" r="r" b="b"/>
              <a:pathLst>
                <a:path w="4444" h="5080">
                  <a:moveTo>
                    <a:pt x="0" y="0"/>
                  </a:moveTo>
                  <a:lnTo>
                    <a:pt x="4000" y="4775"/>
                  </a:lnTo>
                </a:path>
              </a:pathLst>
            </a:custGeom>
            <a:ln w="3175">
              <a:solidFill>
                <a:srgbClr val="1D1511"/>
              </a:solidFill>
            </a:ln>
          </p:spPr>
          <p:txBody>
            <a:bodyPr wrap="square" lIns="0" tIns="0" rIns="0" bIns="0" rtlCol="0"/>
            <a:lstStyle/>
            <a:p>
              <a:endParaRPr sz="1227"/>
            </a:p>
          </p:txBody>
        </p:sp>
        <p:sp>
          <p:nvSpPr>
            <p:cNvPr id="354" name="object 354"/>
            <p:cNvSpPr/>
            <p:nvPr/>
          </p:nvSpPr>
          <p:spPr>
            <a:xfrm>
              <a:off x="2723896" y="1110233"/>
              <a:ext cx="26034" cy="23495"/>
            </a:xfrm>
            <a:custGeom>
              <a:avLst/>
              <a:gdLst/>
              <a:ahLst/>
              <a:cxnLst/>
              <a:rect l="l" t="t" r="r" b="b"/>
              <a:pathLst>
                <a:path w="26035" h="23494">
                  <a:moveTo>
                    <a:pt x="1651" y="18084"/>
                  </a:moveTo>
                  <a:lnTo>
                    <a:pt x="1384" y="17780"/>
                  </a:lnTo>
                  <a:lnTo>
                    <a:pt x="1130" y="17475"/>
                  </a:lnTo>
                  <a:lnTo>
                    <a:pt x="660" y="17437"/>
                  </a:lnTo>
                  <a:lnTo>
                    <a:pt x="355" y="17691"/>
                  </a:lnTo>
                  <a:lnTo>
                    <a:pt x="50" y="17945"/>
                  </a:lnTo>
                  <a:lnTo>
                    <a:pt x="0" y="18415"/>
                  </a:lnTo>
                  <a:lnTo>
                    <a:pt x="266" y="18719"/>
                  </a:lnTo>
                  <a:lnTo>
                    <a:pt x="520" y="19037"/>
                  </a:lnTo>
                  <a:lnTo>
                    <a:pt x="990" y="19075"/>
                  </a:lnTo>
                  <a:lnTo>
                    <a:pt x="1295" y="18808"/>
                  </a:lnTo>
                  <a:lnTo>
                    <a:pt x="1612" y="18554"/>
                  </a:lnTo>
                  <a:lnTo>
                    <a:pt x="1651" y="18084"/>
                  </a:lnTo>
                  <a:close/>
                </a:path>
                <a:path w="26035" h="23494">
                  <a:moveTo>
                    <a:pt x="4889" y="21945"/>
                  </a:moveTo>
                  <a:lnTo>
                    <a:pt x="4622" y="21640"/>
                  </a:lnTo>
                  <a:lnTo>
                    <a:pt x="4368" y="21336"/>
                  </a:lnTo>
                  <a:lnTo>
                    <a:pt x="3898" y="21297"/>
                  </a:lnTo>
                  <a:lnTo>
                    <a:pt x="3594" y="21551"/>
                  </a:lnTo>
                  <a:lnTo>
                    <a:pt x="3289" y="21805"/>
                  </a:lnTo>
                  <a:lnTo>
                    <a:pt x="3238" y="22275"/>
                  </a:lnTo>
                  <a:lnTo>
                    <a:pt x="3505" y="22580"/>
                  </a:lnTo>
                  <a:lnTo>
                    <a:pt x="3759" y="22898"/>
                  </a:lnTo>
                  <a:lnTo>
                    <a:pt x="4229" y="22936"/>
                  </a:lnTo>
                  <a:lnTo>
                    <a:pt x="4533" y="22669"/>
                  </a:lnTo>
                  <a:lnTo>
                    <a:pt x="4851" y="22415"/>
                  </a:lnTo>
                  <a:lnTo>
                    <a:pt x="4889" y="21945"/>
                  </a:lnTo>
                  <a:close/>
                </a:path>
                <a:path w="26035" h="23494">
                  <a:moveTo>
                    <a:pt x="5194" y="18389"/>
                  </a:moveTo>
                  <a:lnTo>
                    <a:pt x="4927" y="18084"/>
                  </a:lnTo>
                  <a:lnTo>
                    <a:pt x="4673" y="17780"/>
                  </a:lnTo>
                  <a:lnTo>
                    <a:pt x="4203" y="17741"/>
                  </a:lnTo>
                  <a:lnTo>
                    <a:pt x="3898" y="17995"/>
                  </a:lnTo>
                  <a:lnTo>
                    <a:pt x="3594" y="18249"/>
                  </a:lnTo>
                  <a:lnTo>
                    <a:pt x="3543" y="18719"/>
                  </a:lnTo>
                  <a:lnTo>
                    <a:pt x="3810" y="19024"/>
                  </a:lnTo>
                  <a:lnTo>
                    <a:pt x="4064" y="19342"/>
                  </a:lnTo>
                  <a:lnTo>
                    <a:pt x="4533" y="19380"/>
                  </a:lnTo>
                  <a:lnTo>
                    <a:pt x="4838" y="19113"/>
                  </a:lnTo>
                  <a:lnTo>
                    <a:pt x="5156" y="18859"/>
                  </a:lnTo>
                  <a:lnTo>
                    <a:pt x="5194" y="18389"/>
                  </a:lnTo>
                  <a:close/>
                </a:path>
                <a:path w="26035" h="23494">
                  <a:moveTo>
                    <a:pt x="5511" y="14846"/>
                  </a:moveTo>
                  <a:lnTo>
                    <a:pt x="5245" y="14541"/>
                  </a:lnTo>
                  <a:lnTo>
                    <a:pt x="4991" y="14236"/>
                  </a:lnTo>
                  <a:lnTo>
                    <a:pt x="4521" y="14198"/>
                  </a:lnTo>
                  <a:lnTo>
                    <a:pt x="4216" y="14452"/>
                  </a:lnTo>
                  <a:lnTo>
                    <a:pt x="3911" y="14706"/>
                  </a:lnTo>
                  <a:lnTo>
                    <a:pt x="3860" y="15176"/>
                  </a:lnTo>
                  <a:lnTo>
                    <a:pt x="4127" y="15481"/>
                  </a:lnTo>
                  <a:lnTo>
                    <a:pt x="4381" y="15798"/>
                  </a:lnTo>
                  <a:lnTo>
                    <a:pt x="4851" y="15836"/>
                  </a:lnTo>
                  <a:lnTo>
                    <a:pt x="5156" y="15570"/>
                  </a:lnTo>
                  <a:lnTo>
                    <a:pt x="5473" y="15316"/>
                  </a:lnTo>
                  <a:lnTo>
                    <a:pt x="5511" y="14846"/>
                  </a:lnTo>
                  <a:close/>
                </a:path>
                <a:path w="26035" h="23494">
                  <a:moveTo>
                    <a:pt x="8750" y="18707"/>
                  </a:moveTo>
                  <a:lnTo>
                    <a:pt x="8483" y="18402"/>
                  </a:lnTo>
                  <a:lnTo>
                    <a:pt x="8229" y="18097"/>
                  </a:lnTo>
                  <a:lnTo>
                    <a:pt x="7759" y="18059"/>
                  </a:lnTo>
                  <a:lnTo>
                    <a:pt x="7454" y="18313"/>
                  </a:lnTo>
                  <a:lnTo>
                    <a:pt x="7150" y="18567"/>
                  </a:lnTo>
                  <a:lnTo>
                    <a:pt x="7099" y="19037"/>
                  </a:lnTo>
                  <a:lnTo>
                    <a:pt x="7366" y="19342"/>
                  </a:lnTo>
                  <a:lnTo>
                    <a:pt x="7620" y="19659"/>
                  </a:lnTo>
                  <a:lnTo>
                    <a:pt x="8089" y="19697"/>
                  </a:lnTo>
                  <a:lnTo>
                    <a:pt x="8394" y="19431"/>
                  </a:lnTo>
                  <a:lnTo>
                    <a:pt x="8712" y="19177"/>
                  </a:lnTo>
                  <a:lnTo>
                    <a:pt x="8750" y="18707"/>
                  </a:lnTo>
                  <a:close/>
                </a:path>
                <a:path w="26035" h="23494">
                  <a:moveTo>
                    <a:pt x="18580" y="3886"/>
                  </a:moveTo>
                  <a:lnTo>
                    <a:pt x="18313" y="3581"/>
                  </a:lnTo>
                  <a:lnTo>
                    <a:pt x="18059" y="3276"/>
                  </a:lnTo>
                  <a:lnTo>
                    <a:pt x="17589" y="3238"/>
                  </a:lnTo>
                  <a:lnTo>
                    <a:pt x="17284" y="3492"/>
                  </a:lnTo>
                  <a:lnTo>
                    <a:pt x="16979" y="3746"/>
                  </a:lnTo>
                  <a:lnTo>
                    <a:pt x="16929" y="4216"/>
                  </a:lnTo>
                  <a:lnTo>
                    <a:pt x="17195" y="4521"/>
                  </a:lnTo>
                  <a:lnTo>
                    <a:pt x="17449" y="4838"/>
                  </a:lnTo>
                  <a:lnTo>
                    <a:pt x="17919" y="4876"/>
                  </a:lnTo>
                  <a:lnTo>
                    <a:pt x="18224" y="4610"/>
                  </a:lnTo>
                  <a:lnTo>
                    <a:pt x="18542" y="4356"/>
                  </a:lnTo>
                  <a:lnTo>
                    <a:pt x="18580" y="3886"/>
                  </a:lnTo>
                  <a:close/>
                </a:path>
                <a:path w="26035" h="23494">
                  <a:moveTo>
                    <a:pt x="21818" y="7734"/>
                  </a:moveTo>
                  <a:lnTo>
                    <a:pt x="21551" y="7429"/>
                  </a:lnTo>
                  <a:lnTo>
                    <a:pt x="21297" y="7124"/>
                  </a:lnTo>
                  <a:lnTo>
                    <a:pt x="20828" y="7086"/>
                  </a:lnTo>
                  <a:lnTo>
                    <a:pt x="20523" y="7340"/>
                  </a:lnTo>
                  <a:lnTo>
                    <a:pt x="20218" y="7594"/>
                  </a:lnTo>
                  <a:lnTo>
                    <a:pt x="20167" y="8064"/>
                  </a:lnTo>
                  <a:lnTo>
                    <a:pt x="20434" y="8369"/>
                  </a:lnTo>
                  <a:lnTo>
                    <a:pt x="20688" y="8686"/>
                  </a:lnTo>
                  <a:lnTo>
                    <a:pt x="21158" y="8724"/>
                  </a:lnTo>
                  <a:lnTo>
                    <a:pt x="21463" y="8458"/>
                  </a:lnTo>
                  <a:lnTo>
                    <a:pt x="21780" y="8204"/>
                  </a:lnTo>
                  <a:lnTo>
                    <a:pt x="21818" y="7734"/>
                  </a:lnTo>
                  <a:close/>
                </a:path>
                <a:path w="26035" h="23494">
                  <a:moveTo>
                    <a:pt x="22123" y="4191"/>
                  </a:moveTo>
                  <a:lnTo>
                    <a:pt x="21856" y="3886"/>
                  </a:lnTo>
                  <a:lnTo>
                    <a:pt x="21602" y="3581"/>
                  </a:lnTo>
                  <a:lnTo>
                    <a:pt x="21132" y="3543"/>
                  </a:lnTo>
                  <a:lnTo>
                    <a:pt x="20828" y="3797"/>
                  </a:lnTo>
                  <a:lnTo>
                    <a:pt x="20523" y="4051"/>
                  </a:lnTo>
                  <a:lnTo>
                    <a:pt x="20472" y="4521"/>
                  </a:lnTo>
                  <a:lnTo>
                    <a:pt x="20739" y="4826"/>
                  </a:lnTo>
                  <a:lnTo>
                    <a:pt x="20993" y="5143"/>
                  </a:lnTo>
                  <a:lnTo>
                    <a:pt x="21463" y="5181"/>
                  </a:lnTo>
                  <a:lnTo>
                    <a:pt x="21767" y="4914"/>
                  </a:lnTo>
                  <a:lnTo>
                    <a:pt x="22085" y="4660"/>
                  </a:lnTo>
                  <a:lnTo>
                    <a:pt x="22123" y="4191"/>
                  </a:lnTo>
                  <a:close/>
                </a:path>
                <a:path w="26035" h="23494">
                  <a:moveTo>
                    <a:pt x="22428" y="647"/>
                  </a:moveTo>
                  <a:lnTo>
                    <a:pt x="22161" y="342"/>
                  </a:lnTo>
                  <a:lnTo>
                    <a:pt x="21907" y="38"/>
                  </a:lnTo>
                  <a:lnTo>
                    <a:pt x="21437" y="0"/>
                  </a:lnTo>
                  <a:lnTo>
                    <a:pt x="21132" y="254"/>
                  </a:lnTo>
                  <a:lnTo>
                    <a:pt x="20828" y="508"/>
                  </a:lnTo>
                  <a:lnTo>
                    <a:pt x="20777" y="977"/>
                  </a:lnTo>
                  <a:lnTo>
                    <a:pt x="21043" y="1282"/>
                  </a:lnTo>
                  <a:lnTo>
                    <a:pt x="21297" y="1600"/>
                  </a:lnTo>
                  <a:lnTo>
                    <a:pt x="21767" y="1638"/>
                  </a:lnTo>
                  <a:lnTo>
                    <a:pt x="22072" y="1371"/>
                  </a:lnTo>
                  <a:lnTo>
                    <a:pt x="22390" y="1117"/>
                  </a:lnTo>
                  <a:lnTo>
                    <a:pt x="22428" y="647"/>
                  </a:lnTo>
                  <a:close/>
                </a:path>
                <a:path w="26035" h="23494">
                  <a:moveTo>
                    <a:pt x="25666" y="4508"/>
                  </a:moveTo>
                  <a:lnTo>
                    <a:pt x="25400" y="4203"/>
                  </a:lnTo>
                  <a:lnTo>
                    <a:pt x="25146" y="3898"/>
                  </a:lnTo>
                  <a:lnTo>
                    <a:pt x="24676" y="3860"/>
                  </a:lnTo>
                  <a:lnTo>
                    <a:pt x="24371" y="4114"/>
                  </a:lnTo>
                  <a:lnTo>
                    <a:pt x="24066" y="4368"/>
                  </a:lnTo>
                  <a:lnTo>
                    <a:pt x="24015" y="4838"/>
                  </a:lnTo>
                  <a:lnTo>
                    <a:pt x="24282" y="5143"/>
                  </a:lnTo>
                  <a:lnTo>
                    <a:pt x="24536" y="5461"/>
                  </a:lnTo>
                  <a:lnTo>
                    <a:pt x="25006" y="5499"/>
                  </a:lnTo>
                  <a:lnTo>
                    <a:pt x="25311" y="5232"/>
                  </a:lnTo>
                  <a:lnTo>
                    <a:pt x="25628" y="4978"/>
                  </a:lnTo>
                  <a:lnTo>
                    <a:pt x="25666" y="4508"/>
                  </a:lnTo>
                  <a:close/>
                </a:path>
              </a:pathLst>
            </a:custGeom>
            <a:solidFill>
              <a:srgbClr val="1D1511"/>
            </a:solidFill>
          </p:spPr>
          <p:txBody>
            <a:bodyPr wrap="square" lIns="0" tIns="0" rIns="0" bIns="0" rtlCol="0"/>
            <a:lstStyle/>
            <a:p>
              <a:endParaRPr sz="1227"/>
            </a:p>
          </p:txBody>
        </p:sp>
        <p:sp>
          <p:nvSpPr>
            <p:cNvPr id="355" name="object 355"/>
            <p:cNvSpPr/>
            <p:nvPr/>
          </p:nvSpPr>
          <p:spPr>
            <a:xfrm>
              <a:off x="2732064" y="1117084"/>
              <a:ext cx="9525" cy="9525"/>
            </a:xfrm>
            <a:custGeom>
              <a:avLst/>
              <a:gdLst/>
              <a:ahLst/>
              <a:cxnLst/>
              <a:rect l="l" t="t" r="r" b="b"/>
              <a:pathLst>
                <a:path w="9525" h="9525">
                  <a:moveTo>
                    <a:pt x="5422" y="0"/>
                  </a:moveTo>
                  <a:lnTo>
                    <a:pt x="63" y="4483"/>
                  </a:lnTo>
                  <a:lnTo>
                    <a:pt x="0" y="5283"/>
                  </a:lnTo>
                  <a:lnTo>
                    <a:pt x="3149" y="9029"/>
                  </a:lnTo>
                  <a:lnTo>
                    <a:pt x="3936" y="9105"/>
                  </a:lnTo>
                  <a:lnTo>
                    <a:pt x="8762" y="5054"/>
                  </a:lnTo>
                  <a:lnTo>
                    <a:pt x="9283" y="4610"/>
                  </a:lnTo>
                  <a:lnTo>
                    <a:pt x="9359" y="3822"/>
                  </a:lnTo>
                  <a:lnTo>
                    <a:pt x="6210" y="63"/>
                  </a:lnTo>
                  <a:lnTo>
                    <a:pt x="5422" y="0"/>
                  </a:lnTo>
                  <a:close/>
                </a:path>
              </a:pathLst>
            </a:custGeom>
            <a:solidFill>
              <a:srgbClr val="A8228E"/>
            </a:solidFill>
          </p:spPr>
          <p:txBody>
            <a:bodyPr wrap="square" lIns="0" tIns="0" rIns="0" bIns="0" rtlCol="0"/>
            <a:lstStyle/>
            <a:p>
              <a:endParaRPr sz="1227"/>
            </a:p>
          </p:txBody>
        </p:sp>
        <p:sp>
          <p:nvSpPr>
            <p:cNvPr id="356" name="object 356"/>
            <p:cNvSpPr/>
            <p:nvPr/>
          </p:nvSpPr>
          <p:spPr>
            <a:xfrm>
              <a:off x="2732064" y="1117084"/>
              <a:ext cx="9525" cy="9525"/>
            </a:xfrm>
            <a:custGeom>
              <a:avLst/>
              <a:gdLst/>
              <a:ahLst/>
              <a:cxnLst/>
              <a:rect l="l" t="t" r="r" b="b"/>
              <a:pathLst>
                <a:path w="9525" h="9525">
                  <a:moveTo>
                    <a:pt x="8762" y="5054"/>
                  </a:moveTo>
                  <a:lnTo>
                    <a:pt x="4470" y="8661"/>
                  </a:lnTo>
                  <a:lnTo>
                    <a:pt x="3936" y="9105"/>
                  </a:lnTo>
                  <a:lnTo>
                    <a:pt x="3149" y="9029"/>
                  </a:lnTo>
                  <a:lnTo>
                    <a:pt x="2705" y="8509"/>
                  </a:lnTo>
                  <a:lnTo>
                    <a:pt x="444" y="5803"/>
                  </a:lnTo>
                  <a:lnTo>
                    <a:pt x="0" y="5283"/>
                  </a:lnTo>
                  <a:lnTo>
                    <a:pt x="63" y="4483"/>
                  </a:lnTo>
                  <a:lnTo>
                    <a:pt x="596" y="4038"/>
                  </a:lnTo>
                  <a:lnTo>
                    <a:pt x="4889" y="444"/>
                  </a:lnTo>
                  <a:lnTo>
                    <a:pt x="5422" y="0"/>
                  </a:lnTo>
                  <a:lnTo>
                    <a:pt x="6210" y="63"/>
                  </a:lnTo>
                  <a:lnTo>
                    <a:pt x="6654" y="596"/>
                  </a:lnTo>
                  <a:lnTo>
                    <a:pt x="8915" y="3289"/>
                  </a:lnTo>
                  <a:lnTo>
                    <a:pt x="9359" y="3822"/>
                  </a:lnTo>
                  <a:lnTo>
                    <a:pt x="9283" y="4610"/>
                  </a:lnTo>
                  <a:lnTo>
                    <a:pt x="8762" y="5054"/>
                  </a:lnTo>
                </a:path>
              </a:pathLst>
            </a:custGeom>
            <a:ln w="3175">
              <a:solidFill>
                <a:srgbClr val="1D1511"/>
              </a:solidFill>
            </a:ln>
          </p:spPr>
          <p:txBody>
            <a:bodyPr wrap="square" lIns="0" tIns="0" rIns="0" bIns="0" rtlCol="0"/>
            <a:lstStyle/>
            <a:p>
              <a:endParaRPr sz="1227"/>
            </a:p>
          </p:txBody>
        </p:sp>
        <p:sp>
          <p:nvSpPr>
            <p:cNvPr id="357" name="object 357"/>
            <p:cNvSpPr/>
            <p:nvPr/>
          </p:nvSpPr>
          <p:spPr>
            <a:xfrm>
              <a:off x="2224679" y="651987"/>
              <a:ext cx="945515" cy="1173480"/>
            </a:xfrm>
            <a:custGeom>
              <a:avLst/>
              <a:gdLst/>
              <a:ahLst/>
              <a:cxnLst/>
              <a:rect l="l" t="t" r="r" b="b"/>
              <a:pathLst>
                <a:path w="945514" h="1173480">
                  <a:moveTo>
                    <a:pt x="96151" y="0"/>
                  </a:moveTo>
                  <a:lnTo>
                    <a:pt x="0" y="1098956"/>
                  </a:lnTo>
                  <a:lnTo>
                    <a:pt x="849198" y="1173251"/>
                  </a:lnTo>
                  <a:lnTo>
                    <a:pt x="945337" y="74295"/>
                  </a:lnTo>
                  <a:lnTo>
                    <a:pt x="96151" y="0"/>
                  </a:lnTo>
                  <a:close/>
                </a:path>
              </a:pathLst>
            </a:custGeom>
            <a:ln w="3175">
              <a:solidFill>
                <a:srgbClr val="000000"/>
              </a:solidFill>
            </a:ln>
          </p:spPr>
          <p:txBody>
            <a:bodyPr wrap="square" lIns="0" tIns="0" rIns="0" bIns="0" rtlCol="0"/>
            <a:lstStyle/>
            <a:p>
              <a:endParaRPr sz="1227"/>
            </a:p>
          </p:txBody>
        </p:sp>
        <p:sp>
          <p:nvSpPr>
            <p:cNvPr id="358" name="object 358"/>
            <p:cNvSpPr/>
            <p:nvPr/>
          </p:nvSpPr>
          <p:spPr>
            <a:xfrm>
              <a:off x="2945982" y="1695923"/>
              <a:ext cx="249554" cy="255904"/>
            </a:xfrm>
            <a:custGeom>
              <a:avLst/>
              <a:gdLst/>
              <a:ahLst/>
              <a:cxnLst/>
              <a:rect l="l" t="t" r="r" b="b"/>
              <a:pathLst>
                <a:path w="249555" h="255905">
                  <a:moveTo>
                    <a:pt x="175870" y="0"/>
                  </a:moveTo>
                  <a:lnTo>
                    <a:pt x="164758" y="5133"/>
                  </a:lnTo>
                  <a:lnTo>
                    <a:pt x="160834" y="11480"/>
                  </a:lnTo>
                  <a:lnTo>
                    <a:pt x="161869" y="17041"/>
                  </a:lnTo>
                  <a:lnTo>
                    <a:pt x="164093" y="22834"/>
                  </a:lnTo>
                  <a:lnTo>
                    <a:pt x="163742" y="29873"/>
                  </a:lnTo>
                  <a:lnTo>
                    <a:pt x="158103" y="43322"/>
                  </a:lnTo>
                  <a:lnTo>
                    <a:pt x="155258" y="49114"/>
                  </a:lnTo>
                  <a:lnTo>
                    <a:pt x="148870" y="52250"/>
                  </a:lnTo>
                  <a:lnTo>
                    <a:pt x="135497" y="49456"/>
                  </a:lnTo>
                  <a:lnTo>
                    <a:pt x="128372" y="49025"/>
                  </a:lnTo>
                  <a:lnTo>
                    <a:pt x="114898" y="50053"/>
                  </a:lnTo>
                  <a:lnTo>
                    <a:pt x="108916" y="46142"/>
                  </a:lnTo>
                  <a:lnTo>
                    <a:pt x="105004" y="34648"/>
                  </a:lnTo>
                  <a:lnTo>
                    <a:pt x="105993" y="27970"/>
                  </a:lnTo>
                  <a:lnTo>
                    <a:pt x="108779" y="22448"/>
                  </a:lnTo>
                  <a:lnTo>
                    <a:pt x="110294" y="16934"/>
                  </a:lnTo>
                  <a:lnTo>
                    <a:pt x="107468" y="10277"/>
                  </a:lnTo>
                  <a:lnTo>
                    <a:pt x="97288" y="3524"/>
                  </a:lnTo>
                  <a:lnTo>
                    <a:pt x="85848" y="3935"/>
                  </a:lnTo>
                  <a:lnTo>
                    <a:pt x="76391" y="10425"/>
                  </a:lnTo>
                  <a:lnTo>
                    <a:pt x="72162" y="21910"/>
                  </a:lnTo>
                  <a:lnTo>
                    <a:pt x="73876" y="29174"/>
                  </a:lnTo>
                  <a:lnTo>
                    <a:pt x="78541" y="32378"/>
                  </a:lnTo>
                  <a:lnTo>
                    <a:pt x="84210" y="34901"/>
                  </a:lnTo>
                  <a:lnTo>
                    <a:pt x="88939" y="40122"/>
                  </a:lnTo>
                  <a:lnTo>
                    <a:pt x="92850" y="51615"/>
                  </a:lnTo>
                  <a:lnTo>
                    <a:pt x="90501" y="58359"/>
                  </a:lnTo>
                  <a:lnTo>
                    <a:pt x="79198" y="65763"/>
                  </a:lnTo>
                  <a:lnTo>
                    <a:pt x="73813" y="70462"/>
                  </a:lnTo>
                  <a:lnTo>
                    <a:pt x="64923" y="80825"/>
                  </a:lnTo>
                  <a:lnTo>
                    <a:pt x="57938" y="82235"/>
                  </a:lnTo>
                  <a:lnTo>
                    <a:pt x="37364" y="72355"/>
                  </a:lnTo>
                  <a:lnTo>
                    <a:pt x="33343" y="66932"/>
                  </a:lnTo>
                  <a:lnTo>
                    <a:pt x="31408" y="61058"/>
                  </a:lnTo>
                  <a:lnTo>
                    <a:pt x="28577" y="56088"/>
                  </a:lnTo>
                  <a:lnTo>
                    <a:pt x="21870" y="53381"/>
                  </a:lnTo>
                  <a:lnTo>
                    <a:pt x="9900" y="55800"/>
                  </a:lnTo>
                  <a:lnTo>
                    <a:pt x="2099" y="64177"/>
                  </a:lnTo>
                  <a:lnTo>
                    <a:pt x="0" y="75453"/>
                  </a:lnTo>
                  <a:lnTo>
                    <a:pt x="5131" y="86566"/>
                  </a:lnTo>
                  <a:lnTo>
                    <a:pt x="11485" y="90491"/>
                  </a:lnTo>
                  <a:lnTo>
                    <a:pt x="17049" y="89460"/>
                  </a:lnTo>
                  <a:lnTo>
                    <a:pt x="22839" y="87236"/>
                  </a:lnTo>
                  <a:lnTo>
                    <a:pt x="29871" y="87582"/>
                  </a:lnTo>
                  <a:lnTo>
                    <a:pt x="50445" y="97475"/>
                  </a:lnTo>
                  <a:lnTo>
                    <a:pt x="53582" y="103863"/>
                  </a:lnTo>
                  <a:lnTo>
                    <a:pt x="50801" y="117236"/>
                  </a:lnTo>
                  <a:lnTo>
                    <a:pt x="50369" y="124361"/>
                  </a:lnTo>
                  <a:lnTo>
                    <a:pt x="51398" y="137836"/>
                  </a:lnTo>
                  <a:lnTo>
                    <a:pt x="47486" y="143817"/>
                  </a:lnTo>
                  <a:lnTo>
                    <a:pt x="35992" y="147729"/>
                  </a:lnTo>
                  <a:lnTo>
                    <a:pt x="29314" y="146740"/>
                  </a:lnTo>
                  <a:lnTo>
                    <a:pt x="23793" y="143954"/>
                  </a:lnTo>
                  <a:lnTo>
                    <a:pt x="18278" y="142439"/>
                  </a:lnTo>
                  <a:lnTo>
                    <a:pt x="11621" y="145265"/>
                  </a:lnTo>
                  <a:lnTo>
                    <a:pt x="4868" y="155440"/>
                  </a:lnTo>
                  <a:lnTo>
                    <a:pt x="5279" y="166881"/>
                  </a:lnTo>
                  <a:lnTo>
                    <a:pt x="11769" y="176341"/>
                  </a:lnTo>
                  <a:lnTo>
                    <a:pt x="23254" y="180571"/>
                  </a:lnTo>
                  <a:lnTo>
                    <a:pt x="30518" y="178852"/>
                  </a:lnTo>
                  <a:lnTo>
                    <a:pt x="33722" y="174188"/>
                  </a:lnTo>
                  <a:lnTo>
                    <a:pt x="36245" y="168522"/>
                  </a:lnTo>
                  <a:lnTo>
                    <a:pt x="41466" y="163795"/>
                  </a:lnTo>
                  <a:lnTo>
                    <a:pt x="52960" y="159883"/>
                  </a:lnTo>
                  <a:lnTo>
                    <a:pt x="59703" y="162232"/>
                  </a:lnTo>
                  <a:lnTo>
                    <a:pt x="67107" y="173535"/>
                  </a:lnTo>
                  <a:lnTo>
                    <a:pt x="71806" y="178920"/>
                  </a:lnTo>
                  <a:lnTo>
                    <a:pt x="82170" y="187810"/>
                  </a:lnTo>
                  <a:lnTo>
                    <a:pt x="83579" y="194795"/>
                  </a:lnTo>
                  <a:lnTo>
                    <a:pt x="78245" y="205654"/>
                  </a:lnTo>
                  <a:lnTo>
                    <a:pt x="72818" y="209675"/>
                  </a:lnTo>
                  <a:lnTo>
                    <a:pt x="66944" y="211610"/>
                  </a:lnTo>
                  <a:lnTo>
                    <a:pt x="61977" y="214441"/>
                  </a:lnTo>
                  <a:lnTo>
                    <a:pt x="59272" y="221148"/>
                  </a:lnTo>
                  <a:lnTo>
                    <a:pt x="61690" y="233116"/>
                  </a:lnTo>
                  <a:lnTo>
                    <a:pt x="70068" y="240912"/>
                  </a:lnTo>
                  <a:lnTo>
                    <a:pt x="81344" y="243008"/>
                  </a:lnTo>
                  <a:lnTo>
                    <a:pt x="92457" y="237874"/>
                  </a:lnTo>
                  <a:lnTo>
                    <a:pt x="96380" y="231528"/>
                  </a:lnTo>
                  <a:lnTo>
                    <a:pt x="95346" y="225967"/>
                  </a:lnTo>
                  <a:lnTo>
                    <a:pt x="93121" y="220179"/>
                  </a:lnTo>
                  <a:lnTo>
                    <a:pt x="93473" y="213147"/>
                  </a:lnTo>
                  <a:lnTo>
                    <a:pt x="98819" y="202276"/>
                  </a:lnTo>
                  <a:lnTo>
                    <a:pt x="105207" y="199139"/>
                  </a:lnTo>
                  <a:lnTo>
                    <a:pt x="118581" y="201933"/>
                  </a:lnTo>
                  <a:lnTo>
                    <a:pt x="125705" y="202364"/>
                  </a:lnTo>
                  <a:lnTo>
                    <a:pt x="139180" y="201336"/>
                  </a:lnTo>
                  <a:lnTo>
                    <a:pt x="145162" y="205235"/>
                  </a:lnTo>
                  <a:lnTo>
                    <a:pt x="147244" y="211369"/>
                  </a:lnTo>
                  <a:lnTo>
                    <a:pt x="152832" y="224602"/>
                  </a:lnTo>
                  <a:lnTo>
                    <a:pt x="151839" y="231286"/>
                  </a:lnTo>
                  <a:lnTo>
                    <a:pt x="149053" y="236808"/>
                  </a:lnTo>
                  <a:lnTo>
                    <a:pt x="147541" y="242324"/>
                  </a:lnTo>
                  <a:lnTo>
                    <a:pt x="150369" y="248986"/>
                  </a:lnTo>
                  <a:lnTo>
                    <a:pt x="160543" y="255734"/>
                  </a:lnTo>
                  <a:lnTo>
                    <a:pt x="171983" y="255322"/>
                  </a:lnTo>
                  <a:lnTo>
                    <a:pt x="181439" y="248831"/>
                  </a:lnTo>
                  <a:lnTo>
                    <a:pt x="185662" y="237340"/>
                  </a:lnTo>
                  <a:lnTo>
                    <a:pt x="183948" y="230084"/>
                  </a:lnTo>
                  <a:lnTo>
                    <a:pt x="179285" y="226883"/>
                  </a:lnTo>
                  <a:lnTo>
                    <a:pt x="173619" y="224362"/>
                  </a:lnTo>
                  <a:lnTo>
                    <a:pt x="168898" y="219141"/>
                  </a:lnTo>
                  <a:lnTo>
                    <a:pt x="163310" y="205895"/>
                  </a:lnTo>
                  <a:lnTo>
                    <a:pt x="161227" y="199774"/>
                  </a:lnTo>
                  <a:lnTo>
                    <a:pt x="163577" y="193030"/>
                  </a:lnTo>
                  <a:lnTo>
                    <a:pt x="174880" y="185626"/>
                  </a:lnTo>
                  <a:lnTo>
                    <a:pt x="180264" y="180927"/>
                  </a:lnTo>
                  <a:lnTo>
                    <a:pt x="189154" y="170564"/>
                  </a:lnTo>
                  <a:lnTo>
                    <a:pt x="196139" y="169141"/>
                  </a:lnTo>
                  <a:lnTo>
                    <a:pt x="206998" y="174488"/>
                  </a:lnTo>
                  <a:lnTo>
                    <a:pt x="211019" y="179910"/>
                  </a:lnTo>
                  <a:lnTo>
                    <a:pt x="212954" y="185785"/>
                  </a:lnTo>
                  <a:lnTo>
                    <a:pt x="215785" y="190754"/>
                  </a:lnTo>
                  <a:lnTo>
                    <a:pt x="222492" y="193462"/>
                  </a:lnTo>
                  <a:lnTo>
                    <a:pt x="234460" y="191043"/>
                  </a:lnTo>
                  <a:lnTo>
                    <a:pt x="242256" y="182665"/>
                  </a:lnTo>
                  <a:lnTo>
                    <a:pt x="244352" y="171389"/>
                  </a:lnTo>
                  <a:lnTo>
                    <a:pt x="239218" y="160277"/>
                  </a:lnTo>
                  <a:lnTo>
                    <a:pt x="232872" y="156353"/>
                  </a:lnTo>
                  <a:lnTo>
                    <a:pt x="227312" y="157387"/>
                  </a:lnTo>
                  <a:lnTo>
                    <a:pt x="221523" y="159612"/>
                  </a:lnTo>
                  <a:lnTo>
                    <a:pt x="214491" y="159261"/>
                  </a:lnTo>
                  <a:lnTo>
                    <a:pt x="203620" y="153914"/>
                  </a:lnTo>
                  <a:lnTo>
                    <a:pt x="200483" y="147526"/>
                  </a:lnTo>
                  <a:lnTo>
                    <a:pt x="203277" y="134153"/>
                  </a:lnTo>
                  <a:lnTo>
                    <a:pt x="203709" y="127028"/>
                  </a:lnTo>
                  <a:lnTo>
                    <a:pt x="202680" y="113553"/>
                  </a:lnTo>
                  <a:lnTo>
                    <a:pt x="206579" y="107572"/>
                  </a:lnTo>
                  <a:lnTo>
                    <a:pt x="218085" y="103660"/>
                  </a:lnTo>
                  <a:lnTo>
                    <a:pt x="224763" y="104649"/>
                  </a:lnTo>
                  <a:lnTo>
                    <a:pt x="230285" y="107435"/>
                  </a:lnTo>
                  <a:lnTo>
                    <a:pt x="235800" y="108950"/>
                  </a:lnTo>
                  <a:lnTo>
                    <a:pt x="242456" y="106124"/>
                  </a:lnTo>
                  <a:lnTo>
                    <a:pt x="249209" y="95944"/>
                  </a:lnTo>
                  <a:lnTo>
                    <a:pt x="248798" y="84504"/>
                  </a:lnTo>
                  <a:lnTo>
                    <a:pt x="242308" y="75047"/>
                  </a:lnTo>
                  <a:lnTo>
                    <a:pt x="230823" y="70818"/>
                  </a:lnTo>
                  <a:lnTo>
                    <a:pt x="223559" y="72537"/>
                  </a:lnTo>
                  <a:lnTo>
                    <a:pt x="220355" y="77201"/>
                  </a:lnTo>
                  <a:lnTo>
                    <a:pt x="217832" y="82868"/>
                  </a:lnTo>
                  <a:lnTo>
                    <a:pt x="212611" y="87595"/>
                  </a:lnTo>
                  <a:lnTo>
                    <a:pt x="201118" y="91506"/>
                  </a:lnTo>
                  <a:lnTo>
                    <a:pt x="194374" y="89157"/>
                  </a:lnTo>
                  <a:lnTo>
                    <a:pt x="186970" y="77854"/>
                  </a:lnTo>
                  <a:lnTo>
                    <a:pt x="182271" y="72469"/>
                  </a:lnTo>
                  <a:lnTo>
                    <a:pt x="171908" y="63579"/>
                  </a:lnTo>
                  <a:lnTo>
                    <a:pt x="170485" y="56594"/>
                  </a:lnTo>
                  <a:lnTo>
                    <a:pt x="173330" y="50815"/>
                  </a:lnTo>
                  <a:lnTo>
                    <a:pt x="178969" y="37366"/>
                  </a:lnTo>
                  <a:lnTo>
                    <a:pt x="184391" y="33339"/>
                  </a:lnTo>
                  <a:lnTo>
                    <a:pt x="190266" y="31403"/>
                  </a:lnTo>
                  <a:lnTo>
                    <a:pt x="195235" y="28572"/>
                  </a:lnTo>
                  <a:lnTo>
                    <a:pt x="197943" y="21859"/>
                  </a:lnTo>
                  <a:lnTo>
                    <a:pt x="195524" y="9891"/>
                  </a:lnTo>
                  <a:lnTo>
                    <a:pt x="187146" y="2095"/>
                  </a:lnTo>
                  <a:lnTo>
                    <a:pt x="175870" y="0"/>
                  </a:lnTo>
                  <a:close/>
                </a:path>
              </a:pathLst>
            </a:custGeom>
            <a:solidFill>
              <a:srgbClr val="C43E5B"/>
            </a:solidFill>
          </p:spPr>
          <p:txBody>
            <a:bodyPr wrap="square" lIns="0" tIns="0" rIns="0" bIns="0" rtlCol="0"/>
            <a:lstStyle/>
            <a:p>
              <a:endParaRPr sz="1227"/>
            </a:p>
          </p:txBody>
        </p:sp>
      </p:grpSp>
    </p:spTree>
    <p:extLst>
      <p:ext uri="{BB962C8B-B14F-4D97-AF65-F5344CB8AC3E}">
        <p14:creationId xmlns:p14="http://schemas.microsoft.com/office/powerpoint/2010/main" val="18639076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73856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3" name="object 3"/>
          <p:cNvGrpSpPr/>
          <p:nvPr/>
        </p:nvGrpSpPr>
        <p:grpSpPr>
          <a:xfrm>
            <a:off x="458723" y="457200"/>
            <a:ext cx="11275060" cy="5943600"/>
            <a:chOff x="458723" y="457200"/>
            <a:chExt cx="11275060" cy="5943600"/>
          </a:xfrm>
        </p:grpSpPr>
        <p:sp>
          <p:nvSpPr>
            <p:cNvPr id="4" name="object 4"/>
            <p:cNvSpPr/>
            <p:nvPr/>
          </p:nvSpPr>
          <p:spPr>
            <a:xfrm>
              <a:off x="458723" y="457200"/>
              <a:ext cx="11275060" cy="5943600"/>
            </a:xfrm>
            <a:custGeom>
              <a:avLst/>
              <a:gdLst/>
              <a:ahLst/>
              <a:cxnLst/>
              <a:rect l="l" t="t" r="r" b="b"/>
              <a:pathLst>
                <a:path w="11275060" h="5943600">
                  <a:moveTo>
                    <a:pt x="11274552" y="0"/>
                  </a:moveTo>
                  <a:lnTo>
                    <a:pt x="0" y="0"/>
                  </a:lnTo>
                  <a:lnTo>
                    <a:pt x="0" y="5943600"/>
                  </a:lnTo>
                  <a:lnTo>
                    <a:pt x="11274552" y="5943600"/>
                  </a:lnTo>
                  <a:lnTo>
                    <a:pt x="11274552"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 name="object 5"/>
            <p:cNvSpPr/>
            <p:nvPr/>
          </p:nvSpPr>
          <p:spPr>
            <a:xfrm>
              <a:off x="522731" y="521207"/>
              <a:ext cx="11146790" cy="5815965"/>
            </a:xfrm>
            <a:custGeom>
              <a:avLst/>
              <a:gdLst/>
              <a:ahLst/>
              <a:cxnLst/>
              <a:rect l="l" t="t" r="r" b="b"/>
              <a:pathLst>
                <a:path w="11146790" h="5815965">
                  <a:moveTo>
                    <a:pt x="11146536" y="0"/>
                  </a:moveTo>
                  <a:lnTo>
                    <a:pt x="0" y="0"/>
                  </a:lnTo>
                  <a:lnTo>
                    <a:pt x="0" y="5815584"/>
                  </a:lnTo>
                  <a:lnTo>
                    <a:pt x="11146536" y="5815584"/>
                  </a:lnTo>
                  <a:lnTo>
                    <a:pt x="1114653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6" name="object 6"/>
            <p:cNvPicPr/>
            <p:nvPr/>
          </p:nvPicPr>
          <p:blipFill>
            <a:blip r:embed="rId2" cstate="print"/>
            <a:stretch>
              <a:fillRect/>
            </a:stretch>
          </p:blipFill>
          <p:spPr>
            <a:xfrm>
              <a:off x="842771" y="2183892"/>
              <a:ext cx="5091684" cy="2490216"/>
            </a:xfrm>
            <a:prstGeom prst="rect">
              <a:avLst/>
            </a:prstGeom>
          </p:spPr>
        </p:pic>
        <p:pic>
          <p:nvPicPr>
            <p:cNvPr id="7" name="object 7"/>
            <p:cNvPicPr/>
            <p:nvPr/>
          </p:nvPicPr>
          <p:blipFill>
            <a:blip r:embed="rId3" cstate="email">
              <a:extLst>
                <a:ext uri="{28A0092B-C50C-407E-A947-70E740481C1C}">
                  <a14:useLocalDpi xmlns:a14="http://schemas.microsoft.com/office/drawing/2010/main"/>
                </a:ext>
              </a:extLst>
            </a:blip>
            <a:stretch>
              <a:fillRect/>
            </a:stretch>
          </p:blipFill>
          <p:spPr>
            <a:xfrm>
              <a:off x="6254495" y="2555748"/>
              <a:ext cx="5093208" cy="1746503"/>
            </a:xfrm>
            <a:prstGeom prst="rect">
              <a:avLst/>
            </a:prstGeom>
          </p:spPr>
        </p:pic>
      </p:grpSp>
    </p:spTree>
    <p:extLst>
      <p:ext uri="{BB962C8B-B14F-4D97-AF65-F5344CB8AC3E}">
        <p14:creationId xmlns:p14="http://schemas.microsoft.com/office/powerpoint/2010/main" val="21669496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411467" y="2086355"/>
            <a:ext cx="4749165" cy="0"/>
          </a:xfrm>
          <a:custGeom>
            <a:avLst/>
            <a:gdLst/>
            <a:ahLst/>
            <a:cxnLst/>
            <a:rect l="l" t="t" r="r" b="b"/>
            <a:pathLst>
              <a:path w="4749165">
                <a:moveTo>
                  <a:pt x="0" y="0"/>
                </a:moveTo>
                <a:lnTo>
                  <a:pt x="4748784" y="0"/>
                </a:lnTo>
              </a:path>
            </a:pathLst>
          </a:custGeom>
          <a:ln w="6350">
            <a:solidFill>
              <a:srgbClr val="7E7E7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 name="object 3"/>
          <p:cNvSpPr txBox="1"/>
          <p:nvPr/>
        </p:nvSpPr>
        <p:spPr>
          <a:xfrm>
            <a:off x="6601206" y="2179065"/>
            <a:ext cx="4914265" cy="1363980"/>
          </a:xfrm>
          <a:prstGeom prst="rect">
            <a:avLst/>
          </a:prstGeom>
        </p:spPr>
        <p:txBody>
          <a:bodyPr vert="horz" wrap="square" lIns="0" tIns="43815" rIns="0" bIns="0" rtlCol="0">
            <a:spAutoFit/>
          </a:bodyPr>
          <a:lstStyle/>
          <a:p>
            <a:pPr marL="194945" marR="5080" lvl="0" indent="-182880" defTabSz="914400" eaLnBrk="1" fontAlgn="auto" latinLnBrk="0" hangingPunct="1">
              <a:lnSpc>
                <a:spcPts val="1939"/>
              </a:lnSpc>
              <a:spcBef>
                <a:spcPts val="345"/>
              </a:spcBef>
              <a:spcAft>
                <a:spcPts val="0"/>
              </a:spcAft>
              <a:buClrTx/>
              <a:buSzTx/>
              <a:buFontTx/>
              <a:buChar char="•"/>
              <a:tabLst>
                <a:tab pos="195580" algn="l"/>
              </a:tabLst>
              <a:defRPr/>
            </a:pP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Extension</a:t>
            </a:r>
            <a:r>
              <a:rPr kumimoji="0" sz="1800" b="0" i="0" u="none" strike="noStrike" kern="0" cap="none" spc="-2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for</a:t>
            </a:r>
            <a:r>
              <a:rPr kumimoji="0" sz="1800" b="0" i="0" u="none" strike="noStrike" kern="0" cap="none" spc="-2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Community</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Health </a:t>
            </a:r>
            <a:r>
              <a:rPr kumimoji="0" sz="1800" b="0" i="0" u="none" strike="noStrike" kern="0" cap="none" spc="0" normalizeH="0" baseline="0" noProof="0" dirty="0">
                <a:ln>
                  <a:noFill/>
                </a:ln>
                <a:solidFill>
                  <a:sysClr val="windowText" lastClr="000000"/>
                </a:solidFill>
                <a:effectLst/>
                <a:uLnTx/>
                <a:uFillTx/>
                <a:latin typeface="Arial"/>
                <a:cs typeface="Arial"/>
              </a:rPr>
              <a:t>Outcomes</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95" normalizeH="0" baseline="0" noProof="0" dirty="0">
                <a:ln>
                  <a:noFill/>
                </a:ln>
                <a:solidFill>
                  <a:sysClr val="windowText" lastClr="000000"/>
                </a:solidFill>
                <a:effectLst/>
                <a:uLnTx/>
                <a:uFillTx/>
                <a:latin typeface="Arial"/>
                <a:cs typeface="Arial"/>
              </a:rPr>
              <a:t>(ECHO)-</a:t>
            </a:r>
            <a:r>
              <a:rPr kumimoji="0" sz="1800" b="0" i="0" u="none" strike="noStrike" kern="0" cap="none" spc="0" normalizeH="0" baseline="0" noProof="0" dirty="0">
                <a:ln>
                  <a:noFill/>
                </a:ln>
                <a:solidFill>
                  <a:sysClr val="windowText" lastClr="000000"/>
                </a:solidFill>
                <a:effectLst/>
                <a:uLnTx/>
                <a:uFillTx/>
                <a:latin typeface="Arial"/>
                <a:cs typeface="Arial"/>
              </a:rPr>
              <a:t>Chicago</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at</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the</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University</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50" normalizeH="0" baseline="0" noProof="0" dirty="0">
                <a:ln>
                  <a:noFill/>
                </a:ln>
                <a:solidFill>
                  <a:sysClr val="windowText" lastClr="000000"/>
                </a:solidFill>
                <a:effectLst/>
                <a:uLnTx/>
                <a:uFillTx/>
                <a:latin typeface="Arial"/>
                <a:cs typeface="Arial"/>
              </a:rPr>
              <a:t>of </a:t>
            </a:r>
            <a:r>
              <a:rPr kumimoji="0" sz="1800" b="0" i="0" u="none" strike="noStrike" kern="0" cap="none" spc="-10" normalizeH="0" baseline="0" noProof="0" dirty="0">
                <a:ln>
                  <a:noFill/>
                </a:ln>
                <a:solidFill>
                  <a:sysClr val="windowText" lastClr="000000"/>
                </a:solidFill>
                <a:effectLst/>
                <a:uLnTx/>
                <a:uFillTx/>
                <a:latin typeface="Arial"/>
                <a:cs typeface="Arial"/>
              </a:rPr>
              <a:t>Chicago</a:t>
            </a:r>
            <a:endParaRPr kumimoji="0" sz="1800" b="0" i="0" u="none" strike="noStrike" kern="0" cap="none" spc="0" normalizeH="0" baseline="0" noProof="0">
              <a:ln>
                <a:noFill/>
              </a:ln>
              <a:solidFill>
                <a:sysClr val="windowText" lastClr="000000"/>
              </a:solidFill>
              <a:effectLst/>
              <a:uLnTx/>
              <a:uFillTx/>
              <a:latin typeface="Arial"/>
              <a:cs typeface="Arial"/>
            </a:endParaRPr>
          </a:p>
          <a:p>
            <a:pPr marL="195580" marR="0" lvl="0" indent="-182880" defTabSz="914400" eaLnBrk="1" fontAlgn="auto" latinLnBrk="0" hangingPunct="1">
              <a:lnSpc>
                <a:spcPts val="2055"/>
              </a:lnSpc>
              <a:spcBef>
                <a:spcPts val="365"/>
              </a:spcBef>
              <a:spcAft>
                <a:spcPts val="0"/>
              </a:spcAft>
              <a:buClrTx/>
              <a:buSzTx/>
              <a:buFontTx/>
              <a:buChar char="•"/>
              <a:tabLst>
                <a:tab pos="195580" algn="l"/>
              </a:tabLst>
              <a:defRPr/>
            </a:pPr>
            <a:r>
              <a:rPr kumimoji="0" sz="1800" b="0" i="0" u="none" strike="noStrike" kern="0" cap="none" spc="-20" normalizeH="0" baseline="0" noProof="0" dirty="0">
                <a:ln>
                  <a:noFill/>
                </a:ln>
                <a:solidFill>
                  <a:sysClr val="windowText" lastClr="000000"/>
                </a:solidFill>
                <a:effectLst/>
                <a:uLnTx/>
                <a:uFillTx/>
                <a:latin typeface="Arial"/>
                <a:cs typeface="Arial"/>
              </a:rPr>
              <a:t>The</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Illinois</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Academy</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75" normalizeH="0" baseline="0" noProof="0" dirty="0">
                <a:ln>
                  <a:noFill/>
                </a:ln>
                <a:solidFill>
                  <a:sysClr val="windowText" lastClr="000000"/>
                </a:solidFill>
                <a:effectLst/>
                <a:uLnTx/>
                <a:uFillTx/>
                <a:latin typeface="Arial"/>
                <a:cs typeface="Arial"/>
              </a:rPr>
              <a:t>of</a:t>
            </a:r>
            <a:r>
              <a:rPr kumimoji="0" sz="1800" b="0" i="0" u="none" strike="noStrike" kern="0" cap="none" spc="-3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Family</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Physicians</a:t>
            </a:r>
            <a:endParaRPr kumimoji="0" sz="1800" b="0" i="0" u="none" strike="noStrike" kern="0" cap="none" spc="0" normalizeH="0" baseline="0" noProof="0">
              <a:ln>
                <a:noFill/>
              </a:ln>
              <a:solidFill>
                <a:sysClr val="windowText" lastClr="000000"/>
              </a:solidFill>
              <a:effectLst/>
              <a:uLnTx/>
              <a:uFillTx/>
              <a:latin typeface="Arial"/>
              <a:cs typeface="Arial"/>
            </a:endParaRPr>
          </a:p>
          <a:p>
            <a:pPr marL="194945" marR="0" lvl="0" indent="0" defTabSz="914400" eaLnBrk="1" fontAlgn="auto" latinLnBrk="0" hangingPunct="1">
              <a:lnSpc>
                <a:spcPts val="2055"/>
              </a:lnSpc>
              <a:spcBef>
                <a:spcPts val="0"/>
              </a:spcBef>
              <a:spcAft>
                <a:spcPts val="0"/>
              </a:spcAft>
              <a:buClrTx/>
              <a:buSzTx/>
              <a:buFontTx/>
              <a:buNone/>
              <a:tabLst/>
              <a:defRPr/>
            </a:pPr>
            <a:r>
              <a:rPr kumimoji="0" sz="1800" b="0" i="0" u="none" strike="noStrike" kern="0" cap="none" spc="-10" normalizeH="0" baseline="0" noProof="0" dirty="0">
                <a:ln>
                  <a:noFill/>
                </a:ln>
                <a:solidFill>
                  <a:sysClr val="windowText" lastClr="000000"/>
                </a:solidFill>
                <a:effectLst/>
                <a:uLnTx/>
                <a:uFillTx/>
                <a:latin typeface="Arial"/>
                <a:cs typeface="Arial"/>
              </a:rPr>
              <a:t>(IAFP)</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4" name="object 4"/>
          <p:cNvGrpSpPr/>
          <p:nvPr/>
        </p:nvGrpSpPr>
        <p:grpSpPr>
          <a:xfrm>
            <a:off x="0" y="6333744"/>
            <a:ext cx="12192000" cy="524510"/>
            <a:chOff x="0" y="6333744"/>
            <a:chExt cx="12192000" cy="524510"/>
          </a:xfrm>
        </p:grpSpPr>
        <p:sp>
          <p:nvSpPr>
            <p:cNvPr id="5" name="object 5"/>
            <p:cNvSpPr/>
            <p:nvPr/>
          </p:nvSpPr>
          <p:spPr>
            <a:xfrm>
              <a:off x="0" y="6333744"/>
              <a:ext cx="12192000" cy="67310"/>
            </a:xfrm>
            <a:custGeom>
              <a:avLst/>
              <a:gdLst/>
              <a:ahLst/>
              <a:cxnLst/>
              <a:rect l="l" t="t" r="r" b="b"/>
              <a:pathLst>
                <a:path w="12192000" h="67310">
                  <a:moveTo>
                    <a:pt x="12192000" y="0"/>
                  </a:moveTo>
                  <a:lnTo>
                    <a:pt x="0" y="0"/>
                  </a:lnTo>
                  <a:lnTo>
                    <a:pt x="0" y="67055"/>
                  </a:lnTo>
                  <a:lnTo>
                    <a:pt x="12192000" y="67055"/>
                  </a:lnTo>
                  <a:lnTo>
                    <a:pt x="1219200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 name="object 6"/>
            <p:cNvSpPr/>
            <p:nvPr/>
          </p:nvSpPr>
          <p:spPr>
            <a:xfrm>
              <a:off x="0" y="6400799"/>
              <a:ext cx="12192000" cy="457200"/>
            </a:xfrm>
            <a:custGeom>
              <a:avLst/>
              <a:gdLst/>
              <a:ahLst/>
              <a:cxnLst/>
              <a:rect l="l" t="t" r="r" b="b"/>
              <a:pathLst>
                <a:path w="12192000" h="457200">
                  <a:moveTo>
                    <a:pt x="12192000" y="0"/>
                  </a:moveTo>
                  <a:lnTo>
                    <a:pt x="0" y="0"/>
                  </a:lnTo>
                  <a:lnTo>
                    <a:pt x="0" y="457199"/>
                  </a:lnTo>
                  <a:lnTo>
                    <a:pt x="12192000" y="457199"/>
                  </a:lnTo>
                  <a:lnTo>
                    <a:pt x="12192000" y="0"/>
                  </a:lnTo>
                  <a:close/>
                </a:path>
              </a:pathLst>
            </a:custGeom>
            <a:solidFill>
              <a:srgbClr val="73856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7" name="object 7"/>
          <p:cNvSpPr txBox="1">
            <a:spLocks noGrp="1"/>
          </p:cNvSpPr>
          <p:nvPr>
            <p:ph type="title"/>
          </p:nvPr>
        </p:nvSpPr>
        <p:spPr>
          <a:xfrm>
            <a:off x="6488429" y="1365250"/>
            <a:ext cx="3326129" cy="711200"/>
          </a:xfrm>
          <a:prstGeom prst="rect">
            <a:avLst/>
          </a:prstGeom>
        </p:spPr>
        <p:txBody>
          <a:bodyPr vert="horz" wrap="square" lIns="0" tIns="12700" rIns="0" bIns="0" rtlCol="0">
            <a:spAutoFit/>
          </a:bodyPr>
          <a:lstStyle/>
          <a:p>
            <a:pPr marL="12700">
              <a:lnSpc>
                <a:spcPct val="100000"/>
              </a:lnSpc>
              <a:spcBef>
                <a:spcPts val="100"/>
              </a:spcBef>
            </a:pPr>
            <a:r>
              <a:rPr sz="4500" spc="-204" dirty="0">
                <a:solidFill>
                  <a:srgbClr val="EDB660"/>
                </a:solidFill>
              </a:rPr>
              <a:t>Sub-</a:t>
            </a:r>
            <a:r>
              <a:rPr sz="4500" spc="-25" dirty="0">
                <a:solidFill>
                  <a:srgbClr val="EDB660"/>
                </a:solidFill>
              </a:rPr>
              <a:t>grantees</a:t>
            </a:r>
            <a:endParaRPr sz="4500"/>
          </a:p>
        </p:txBody>
      </p:sp>
      <p:pic>
        <p:nvPicPr>
          <p:cNvPr id="8" name="object 8"/>
          <p:cNvPicPr/>
          <p:nvPr/>
        </p:nvPicPr>
        <p:blipFill>
          <a:blip r:embed="rId2" cstate="print"/>
          <a:stretch>
            <a:fillRect/>
          </a:stretch>
        </p:blipFill>
        <p:spPr>
          <a:xfrm>
            <a:off x="983339" y="4107898"/>
            <a:ext cx="3478509" cy="1429578"/>
          </a:xfrm>
          <a:prstGeom prst="rect">
            <a:avLst/>
          </a:prstGeom>
        </p:spPr>
      </p:pic>
      <p:pic>
        <p:nvPicPr>
          <p:cNvPr id="9" name="object 9"/>
          <p:cNvPicPr/>
          <p:nvPr/>
        </p:nvPicPr>
        <p:blipFill>
          <a:blip r:embed="rId3" cstate="print"/>
          <a:stretch>
            <a:fillRect/>
          </a:stretch>
        </p:blipFill>
        <p:spPr>
          <a:xfrm>
            <a:off x="469391" y="1787651"/>
            <a:ext cx="5286756" cy="1385487"/>
          </a:xfrm>
          <a:prstGeom prst="rect">
            <a:avLst/>
          </a:prstGeom>
        </p:spPr>
      </p:pic>
    </p:spTree>
    <p:extLst>
      <p:ext uri="{BB962C8B-B14F-4D97-AF65-F5344CB8AC3E}">
        <p14:creationId xmlns:p14="http://schemas.microsoft.com/office/powerpoint/2010/main" val="40670667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333744"/>
            <a:ext cx="12192000" cy="524510"/>
            <a:chOff x="0" y="6333744"/>
            <a:chExt cx="12192000" cy="524510"/>
          </a:xfrm>
        </p:grpSpPr>
        <p:sp>
          <p:nvSpPr>
            <p:cNvPr id="3" name="object 3"/>
            <p:cNvSpPr/>
            <p:nvPr/>
          </p:nvSpPr>
          <p:spPr>
            <a:xfrm>
              <a:off x="0" y="6400799"/>
              <a:ext cx="12192000" cy="457200"/>
            </a:xfrm>
            <a:custGeom>
              <a:avLst/>
              <a:gdLst/>
              <a:ahLst/>
              <a:cxnLst/>
              <a:rect l="l" t="t" r="r" b="b"/>
              <a:pathLst>
                <a:path w="12192000" h="457200">
                  <a:moveTo>
                    <a:pt x="12192000" y="0"/>
                  </a:moveTo>
                  <a:lnTo>
                    <a:pt x="0" y="0"/>
                  </a:lnTo>
                  <a:lnTo>
                    <a:pt x="0" y="457199"/>
                  </a:lnTo>
                  <a:lnTo>
                    <a:pt x="12192000" y="457199"/>
                  </a:lnTo>
                  <a:lnTo>
                    <a:pt x="12192000" y="0"/>
                  </a:lnTo>
                  <a:close/>
                </a:path>
              </a:pathLst>
            </a:custGeom>
            <a:solidFill>
              <a:srgbClr val="73856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 name="object 4"/>
            <p:cNvSpPr/>
            <p:nvPr/>
          </p:nvSpPr>
          <p:spPr>
            <a:xfrm>
              <a:off x="0" y="6333744"/>
              <a:ext cx="12192000" cy="67310"/>
            </a:xfrm>
            <a:custGeom>
              <a:avLst/>
              <a:gdLst/>
              <a:ahLst/>
              <a:cxnLst/>
              <a:rect l="l" t="t" r="r" b="b"/>
              <a:pathLst>
                <a:path w="12192000" h="67310">
                  <a:moveTo>
                    <a:pt x="12192000" y="0"/>
                  </a:moveTo>
                  <a:lnTo>
                    <a:pt x="0" y="0"/>
                  </a:lnTo>
                  <a:lnTo>
                    <a:pt x="0" y="67055"/>
                  </a:lnTo>
                  <a:lnTo>
                    <a:pt x="12192000" y="67055"/>
                  </a:lnTo>
                  <a:lnTo>
                    <a:pt x="1219200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5" name="object 5"/>
          <p:cNvSpPr/>
          <p:nvPr/>
        </p:nvSpPr>
        <p:spPr>
          <a:xfrm>
            <a:off x="1193291" y="1737360"/>
            <a:ext cx="9966960" cy="0"/>
          </a:xfrm>
          <a:custGeom>
            <a:avLst/>
            <a:gdLst/>
            <a:ahLst/>
            <a:cxnLst/>
            <a:rect l="l" t="t" r="r" b="b"/>
            <a:pathLst>
              <a:path w="9966960">
                <a:moveTo>
                  <a:pt x="0" y="0"/>
                </a:moveTo>
                <a:lnTo>
                  <a:pt x="9966960" y="0"/>
                </a:lnTo>
              </a:path>
            </a:pathLst>
          </a:custGeom>
          <a:ln w="6350">
            <a:solidFill>
              <a:srgbClr val="7E7E7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 name="object 6"/>
          <p:cNvSpPr txBox="1"/>
          <p:nvPr/>
        </p:nvSpPr>
        <p:spPr>
          <a:xfrm>
            <a:off x="1279905" y="3969511"/>
            <a:ext cx="1594485" cy="665480"/>
          </a:xfrm>
          <a:prstGeom prst="rect">
            <a:avLst/>
          </a:prstGeom>
        </p:spPr>
        <p:txBody>
          <a:bodyPr vert="horz" wrap="square" lIns="0" tIns="12700" rIns="0" bIns="0" rtlCol="0">
            <a:spAutoFit/>
          </a:bodyPr>
          <a:lstStyle/>
          <a:p>
            <a:pPr marL="294640" marR="5080" lvl="0" indent="-282575" defTabSz="914400" eaLnBrk="1" fontAlgn="auto" latinLnBrk="0" hangingPunct="1">
              <a:lnSpc>
                <a:spcPct val="100000"/>
              </a:lnSpc>
              <a:spcBef>
                <a:spcPts val="100"/>
              </a:spcBef>
              <a:spcAft>
                <a:spcPts val="0"/>
              </a:spcAft>
              <a:buClrTx/>
              <a:buSzTx/>
              <a:buFontTx/>
              <a:buNone/>
              <a:tabLst/>
              <a:defRPr/>
            </a:pPr>
            <a:r>
              <a:rPr kumimoji="0" sz="2100" b="1" i="0" u="none" strike="noStrike" kern="0" cap="none" spc="-80" normalizeH="0" baseline="0" noProof="0" dirty="0">
                <a:ln>
                  <a:noFill/>
                </a:ln>
                <a:solidFill>
                  <a:srgbClr val="43546F"/>
                </a:solidFill>
                <a:effectLst/>
                <a:uLnTx/>
                <a:uFillTx/>
                <a:latin typeface="Arial"/>
                <a:cs typeface="Arial"/>
              </a:rPr>
              <a:t>Foundational </a:t>
            </a:r>
            <a:r>
              <a:rPr kumimoji="0" sz="2100" b="1" i="0" u="none" strike="noStrike" kern="0" cap="none" spc="-10" normalizeH="0" baseline="0" noProof="0" dirty="0">
                <a:ln>
                  <a:noFill/>
                </a:ln>
                <a:solidFill>
                  <a:srgbClr val="43546F"/>
                </a:solidFill>
                <a:effectLst/>
                <a:uLnTx/>
                <a:uFillTx/>
                <a:latin typeface="Arial"/>
                <a:cs typeface="Arial"/>
              </a:rPr>
              <a:t>Training</a:t>
            </a:r>
            <a:endParaRPr kumimoji="0" sz="21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p:nvPr/>
        </p:nvSpPr>
        <p:spPr>
          <a:xfrm>
            <a:off x="3687571" y="3972001"/>
            <a:ext cx="1758950" cy="666115"/>
          </a:xfrm>
          <a:prstGeom prst="rect">
            <a:avLst/>
          </a:prstGeom>
        </p:spPr>
        <p:txBody>
          <a:bodyPr vert="horz" wrap="square" lIns="0" tIns="12700" rIns="0" bIns="0" rtlCol="0">
            <a:spAutoFit/>
          </a:bodyPr>
          <a:lstStyle/>
          <a:p>
            <a:pPr marL="3175" marR="0" lvl="0" indent="0" algn="ctr" defTabSz="914400" eaLnBrk="1" fontAlgn="auto" latinLnBrk="0" hangingPunct="1">
              <a:lnSpc>
                <a:spcPct val="100000"/>
              </a:lnSpc>
              <a:spcBef>
                <a:spcPts val="100"/>
              </a:spcBef>
              <a:spcAft>
                <a:spcPts val="0"/>
              </a:spcAft>
              <a:buClrTx/>
              <a:buSzTx/>
              <a:buFontTx/>
              <a:buNone/>
              <a:tabLst/>
              <a:defRPr/>
            </a:pPr>
            <a:r>
              <a:rPr kumimoji="0" sz="2100" b="1" i="0" u="none" strike="noStrike" kern="0" cap="none" spc="-10" normalizeH="0" baseline="0" noProof="0" dirty="0">
                <a:ln>
                  <a:noFill/>
                </a:ln>
                <a:solidFill>
                  <a:srgbClr val="EDB660"/>
                </a:solidFill>
                <a:effectLst/>
                <a:uLnTx/>
                <a:uFillTx/>
                <a:latin typeface="Arial"/>
                <a:cs typeface="Arial"/>
              </a:rPr>
              <a:t>Learning</a:t>
            </a:r>
            <a:endParaRPr kumimoji="0" sz="21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5"/>
              </a:spcBef>
              <a:spcAft>
                <a:spcPts val="0"/>
              </a:spcAft>
              <a:buClrTx/>
              <a:buSzTx/>
              <a:buFontTx/>
              <a:buNone/>
              <a:tabLst/>
              <a:defRPr/>
            </a:pPr>
            <a:r>
              <a:rPr kumimoji="0" sz="2100" b="1" i="0" u="none" strike="noStrike" kern="0" cap="none" spc="-55" normalizeH="0" baseline="0" noProof="0" dirty="0">
                <a:ln>
                  <a:noFill/>
                </a:ln>
                <a:solidFill>
                  <a:srgbClr val="EDB660"/>
                </a:solidFill>
                <a:effectLst/>
                <a:uLnTx/>
                <a:uFillTx/>
                <a:latin typeface="Arial"/>
                <a:cs typeface="Arial"/>
              </a:rPr>
              <a:t>Collaboratives</a:t>
            </a:r>
            <a:endParaRPr kumimoji="0" sz="21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6484111" y="3984117"/>
            <a:ext cx="1922145" cy="665480"/>
          </a:xfrm>
          <a:prstGeom prst="rect">
            <a:avLst/>
          </a:prstGeom>
        </p:spPr>
        <p:txBody>
          <a:bodyPr vert="horz" wrap="square" lIns="0" tIns="12700" rIns="0" bIns="0" rtlCol="0">
            <a:spAutoFit/>
          </a:bodyPr>
          <a:lstStyle/>
          <a:p>
            <a:pPr marL="483234" marR="5080" lvl="0" indent="-471170" defTabSz="914400" eaLnBrk="1" fontAlgn="auto" latinLnBrk="0" hangingPunct="1">
              <a:lnSpc>
                <a:spcPct val="100000"/>
              </a:lnSpc>
              <a:spcBef>
                <a:spcPts val="100"/>
              </a:spcBef>
              <a:spcAft>
                <a:spcPts val="0"/>
              </a:spcAft>
              <a:buClrTx/>
              <a:buSzTx/>
              <a:buFontTx/>
              <a:buNone/>
              <a:tabLst/>
              <a:defRPr/>
            </a:pPr>
            <a:r>
              <a:rPr kumimoji="0" sz="2100" b="1" i="0" u="none" strike="noStrike" kern="0" cap="none" spc="-50" normalizeH="0" baseline="0" noProof="0" dirty="0">
                <a:ln>
                  <a:noFill/>
                </a:ln>
                <a:solidFill>
                  <a:srgbClr val="B74170"/>
                </a:solidFill>
                <a:effectLst/>
                <a:uLnTx/>
                <a:uFillTx/>
                <a:latin typeface="Arial"/>
                <a:cs typeface="Arial"/>
              </a:rPr>
              <a:t>Implementation </a:t>
            </a:r>
            <a:r>
              <a:rPr kumimoji="0" sz="2100" b="1" i="0" u="none" strike="noStrike" kern="0" cap="none" spc="-10" normalizeH="0" baseline="0" noProof="0" dirty="0">
                <a:ln>
                  <a:noFill/>
                </a:ln>
                <a:solidFill>
                  <a:srgbClr val="B74170"/>
                </a:solidFill>
                <a:effectLst/>
                <a:uLnTx/>
                <a:uFillTx/>
                <a:latin typeface="Arial"/>
                <a:cs typeface="Arial"/>
              </a:rPr>
              <a:t>Support</a:t>
            </a:r>
            <a:endParaRPr kumimoji="0" sz="21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txBox="1"/>
          <p:nvPr/>
        </p:nvSpPr>
        <p:spPr>
          <a:xfrm>
            <a:off x="9201657" y="3974338"/>
            <a:ext cx="2275205" cy="666115"/>
          </a:xfrm>
          <a:prstGeom prst="rect">
            <a:avLst/>
          </a:prstGeom>
        </p:spPr>
        <p:txBody>
          <a:bodyPr vert="horz" wrap="square" lIns="0" tIns="12700" rIns="0" bIns="0" rtlCol="0">
            <a:spAutoFit/>
          </a:bodyPr>
          <a:lstStyle/>
          <a:p>
            <a:pPr marL="0" marR="0" lvl="0" indent="0" algn="ctr" defTabSz="914400" eaLnBrk="1" fontAlgn="auto" latinLnBrk="0" hangingPunct="1">
              <a:lnSpc>
                <a:spcPct val="100000"/>
              </a:lnSpc>
              <a:spcBef>
                <a:spcPts val="100"/>
              </a:spcBef>
              <a:spcAft>
                <a:spcPts val="0"/>
              </a:spcAft>
              <a:buClrTx/>
              <a:buSzTx/>
              <a:buFontTx/>
              <a:buNone/>
              <a:tabLst/>
              <a:defRPr/>
            </a:pPr>
            <a:r>
              <a:rPr kumimoji="0" sz="2100" b="1" i="0" u="none" strike="noStrike" kern="0" cap="none" spc="-40" normalizeH="0" baseline="0" noProof="0" dirty="0">
                <a:ln>
                  <a:noFill/>
                </a:ln>
                <a:solidFill>
                  <a:srgbClr val="3DAFC7"/>
                </a:solidFill>
                <a:effectLst/>
                <a:uLnTx/>
                <a:uFillTx/>
                <a:latin typeface="Arial"/>
                <a:cs typeface="Arial"/>
              </a:rPr>
              <a:t>Toolkit</a:t>
            </a:r>
            <a:r>
              <a:rPr kumimoji="0" sz="2100" b="1" i="0" u="none" strike="noStrike" kern="0" cap="none" spc="-95" normalizeH="0" baseline="0" noProof="0" dirty="0">
                <a:ln>
                  <a:noFill/>
                </a:ln>
                <a:solidFill>
                  <a:srgbClr val="3DAFC7"/>
                </a:solidFill>
                <a:effectLst/>
                <a:uLnTx/>
                <a:uFillTx/>
                <a:latin typeface="Arial"/>
                <a:cs typeface="Arial"/>
              </a:rPr>
              <a:t> </a:t>
            </a:r>
            <a:r>
              <a:rPr kumimoji="0" sz="2100" b="1" i="0" u="none" strike="noStrike" kern="0" cap="none" spc="-145" normalizeH="0" baseline="0" noProof="0" dirty="0">
                <a:ln>
                  <a:noFill/>
                </a:ln>
                <a:solidFill>
                  <a:srgbClr val="3DAFC7"/>
                </a:solidFill>
                <a:effectLst/>
                <a:uLnTx/>
                <a:uFillTx/>
                <a:latin typeface="Arial"/>
                <a:cs typeface="Arial"/>
              </a:rPr>
              <a:t>&amp;</a:t>
            </a:r>
            <a:r>
              <a:rPr kumimoji="0" sz="2100" b="1" i="0" u="none" strike="noStrike" kern="0" cap="none" spc="-65" normalizeH="0" baseline="0" noProof="0" dirty="0">
                <a:ln>
                  <a:noFill/>
                </a:ln>
                <a:solidFill>
                  <a:srgbClr val="3DAFC7"/>
                </a:solidFill>
                <a:effectLst/>
                <a:uLnTx/>
                <a:uFillTx/>
                <a:latin typeface="Arial"/>
                <a:cs typeface="Arial"/>
              </a:rPr>
              <a:t> </a:t>
            </a:r>
            <a:r>
              <a:rPr kumimoji="0" sz="2100" b="1" i="0" u="none" strike="noStrike" kern="0" cap="none" spc="-50" normalizeH="0" baseline="0" noProof="0" dirty="0">
                <a:ln>
                  <a:noFill/>
                </a:ln>
                <a:solidFill>
                  <a:srgbClr val="3DAFC7"/>
                </a:solidFill>
                <a:effectLst/>
                <a:uLnTx/>
                <a:uFillTx/>
                <a:latin typeface="Arial"/>
                <a:cs typeface="Arial"/>
              </a:rPr>
              <a:t>Outreach</a:t>
            </a:r>
            <a:endParaRPr kumimoji="0" sz="2100" b="0" i="0" u="none" strike="noStrike" kern="0" cap="none" spc="0" normalizeH="0" baseline="0" noProof="0">
              <a:ln>
                <a:noFill/>
              </a:ln>
              <a:solidFill>
                <a:sysClr val="windowText" lastClr="000000"/>
              </a:solidFill>
              <a:effectLst/>
              <a:uLnTx/>
              <a:uFillTx/>
              <a:latin typeface="Arial"/>
              <a:cs typeface="Arial"/>
            </a:endParaRPr>
          </a:p>
          <a:p>
            <a:pPr marL="1905" marR="0" lvl="0" indent="0" algn="ctr" defTabSz="914400" eaLnBrk="1" fontAlgn="auto" latinLnBrk="0" hangingPunct="1">
              <a:lnSpc>
                <a:spcPct val="100000"/>
              </a:lnSpc>
              <a:spcBef>
                <a:spcPts val="0"/>
              </a:spcBef>
              <a:spcAft>
                <a:spcPts val="0"/>
              </a:spcAft>
              <a:buClrTx/>
              <a:buSzTx/>
              <a:buFontTx/>
              <a:buNone/>
              <a:tabLst/>
              <a:defRPr/>
            </a:pPr>
            <a:r>
              <a:rPr kumimoji="0" sz="2100" b="1" i="0" u="none" strike="noStrike" kern="0" cap="none" spc="-10" normalizeH="0" baseline="0" noProof="0" dirty="0">
                <a:ln>
                  <a:noFill/>
                </a:ln>
                <a:solidFill>
                  <a:srgbClr val="3DAFC7"/>
                </a:solidFill>
                <a:effectLst/>
                <a:uLnTx/>
                <a:uFillTx/>
                <a:latin typeface="Arial"/>
                <a:cs typeface="Arial"/>
              </a:rPr>
              <a:t>Materials</a:t>
            </a:r>
            <a:endParaRPr kumimoji="0" sz="2100" b="0" i="0" u="none" strike="noStrike" kern="0" cap="none" spc="0" normalizeH="0" baseline="0" noProof="0">
              <a:ln>
                <a:noFill/>
              </a:ln>
              <a:solidFill>
                <a:sysClr val="windowText" lastClr="000000"/>
              </a:solidFill>
              <a:effectLst/>
              <a:uLnTx/>
              <a:uFillTx/>
              <a:latin typeface="Arial"/>
              <a:cs typeface="Arial"/>
            </a:endParaRPr>
          </a:p>
        </p:txBody>
      </p:sp>
      <p:pic>
        <p:nvPicPr>
          <p:cNvPr id="10" name="object 10"/>
          <p:cNvPicPr/>
          <p:nvPr/>
        </p:nvPicPr>
        <p:blipFill>
          <a:blip r:embed="rId2" cstate="print"/>
          <a:stretch>
            <a:fillRect/>
          </a:stretch>
        </p:blipFill>
        <p:spPr>
          <a:xfrm>
            <a:off x="4987326" y="416153"/>
            <a:ext cx="2559495" cy="1067368"/>
          </a:xfrm>
          <a:prstGeom prst="rect">
            <a:avLst/>
          </a:prstGeom>
        </p:spPr>
      </p:pic>
      <p:pic>
        <p:nvPicPr>
          <p:cNvPr id="11" name="object 11"/>
          <p:cNvPicPr/>
          <p:nvPr/>
        </p:nvPicPr>
        <p:blipFill>
          <a:blip r:embed="rId3" cstate="email">
            <a:extLst>
              <a:ext uri="{28A0092B-C50C-407E-A947-70E740481C1C}">
                <a14:useLocalDpi xmlns:a14="http://schemas.microsoft.com/office/drawing/2010/main"/>
              </a:ext>
            </a:extLst>
          </a:blip>
          <a:stretch>
            <a:fillRect/>
          </a:stretch>
        </p:blipFill>
        <p:spPr>
          <a:xfrm>
            <a:off x="989317" y="1997964"/>
            <a:ext cx="1790335" cy="1730318"/>
          </a:xfrm>
          <a:prstGeom prst="rect">
            <a:avLst/>
          </a:prstGeom>
        </p:spPr>
      </p:pic>
      <p:pic>
        <p:nvPicPr>
          <p:cNvPr id="12" name="object 12"/>
          <p:cNvPicPr/>
          <p:nvPr/>
        </p:nvPicPr>
        <p:blipFill>
          <a:blip r:embed="rId4" cstate="email">
            <a:extLst>
              <a:ext uri="{28A0092B-C50C-407E-A947-70E740481C1C}">
                <a14:useLocalDpi xmlns:a14="http://schemas.microsoft.com/office/drawing/2010/main"/>
              </a:ext>
            </a:extLst>
          </a:blip>
          <a:stretch>
            <a:fillRect/>
          </a:stretch>
        </p:blipFill>
        <p:spPr>
          <a:xfrm>
            <a:off x="3483725" y="2037284"/>
            <a:ext cx="1838290" cy="1602613"/>
          </a:xfrm>
          <a:prstGeom prst="rect">
            <a:avLst/>
          </a:prstGeom>
        </p:spPr>
      </p:pic>
      <p:pic>
        <p:nvPicPr>
          <p:cNvPr id="13" name="object 13"/>
          <p:cNvPicPr/>
          <p:nvPr/>
        </p:nvPicPr>
        <p:blipFill>
          <a:blip r:embed="rId5" cstate="email">
            <a:extLst>
              <a:ext uri="{28A0092B-C50C-407E-A947-70E740481C1C}">
                <a14:useLocalDpi xmlns:a14="http://schemas.microsoft.com/office/drawing/2010/main"/>
              </a:ext>
            </a:extLst>
          </a:blip>
          <a:stretch>
            <a:fillRect/>
          </a:stretch>
        </p:blipFill>
        <p:spPr>
          <a:xfrm>
            <a:off x="6261444" y="2186001"/>
            <a:ext cx="1993211" cy="1343738"/>
          </a:xfrm>
          <a:prstGeom prst="rect">
            <a:avLst/>
          </a:prstGeom>
        </p:spPr>
      </p:pic>
      <p:grpSp>
        <p:nvGrpSpPr>
          <p:cNvPr id="14" name="object 14"/>
          <p:cNvGrpSpPr/>
          <p:nvPr/>
        </p:nvGrpSpPr>
        <p:grpSpPr>
          <a:xfrm>
            <a:off x="9401861" y="2183089"/>
            <a:ext cx="1875155" cy="1544320"/>
            <a:chOff x="9401861" y="2183089"/>
            <a:chExt cx="1875155" cy="1544320"/>
          </a:xfrm>
        </p:grpSpPr>
        <p:sp>
          <p:nvSpPr>
            <p:cNvPr id="15" name="object 15"/>
            <p:cNvSpPr/>
            <p:nvPr/>
          </p:nvSpPr>
          <p:spPr>
            <a:xfrm>
              <a:off x="9401861" y="2357054"/>
              <a:ext cx="1875155" cy="1233805"/>
            </a:xfrm>
            <a:custGeom>
              <a:avLst/>
              <a:gdLst/>
              <a:ahLst/>
              <a:cxnLst/>
              <a:rect l="l" t="t" r="r" b="b"/>
              <a:pathLst>
                <a:path w="1875154" h="1233804">
                  <a:moveTo>
                    <a:pt x="850494" y="0"/>
                  </a:moveTo>
                  <a:lnTo>
                    <a:pt x="805431" y="417"/>
                  </a:lnTo>
                  <a:lnTo>
                    <a:pt x="761523" y="7112"/>
                  </a:lnTo>
                  <a:lnTo>
                    <a:pt x="719124" y="19147"/>
                  </a:lnTo>
                  <a:lnTo>
                    <a:pt x="678588" y="35584"/>
                  </a:lnTo>
                  <a:lnTo>
                    <a:pt x="640271" y="55488"/>
                  </a:lnTo>
                  <a:lnTo>
                    <a:pt x="604525" y="77920"/>
                  </a:lnTo>
                  <a:lnTo>
                    <a:pt x="568271" y="105902"/>
                  </a:lnTo>
                  <a:lnTo>
                    <a:pt x="533183" y="135546"/>
                  </a:lnTo>
                  <a:lnTo>
                    <a:pt x="496840" y="162862"/>
                  </a:lnTo>
                  <a:lnTo>
                    <a:pt x="456820" y="183858"/>
                  </a:lnTo>
                  <a:lnTo>
                    <a:pt x="425194" y="190015"/>
                  </a:lnTo>
                  <a:lnTo>
                    <a:pt x="388757" y="188217"/>
                  </a:lnTo>
                  <a:lnTo>
                    <a:pt x="348419" y="181775"/>
                  </a:lnTo>
                  <a:lnTo>
                    <a:pt x="305089" y="173999"/>
                  </a:lnTo>
                  <a:lnTo>
                    <a:pt x="259676" y="168200"/>
                  </a:lnTo>
                  <a:lnTo>
                    <a:pt x="213089" y="167687"/>
                  </a:lnTo>
                  <a:lnTo>
                    <a:pt x="166236" y="175770"/>
                  </a:lnTo>
                  <a:lnTo>
                    <a:pt x="120028" y="195760"/>
                  </a:lnTo>
                  <a:lnTo>
                    <a:pt x="75372" y="230966"/>
                  </a:lnTo>
                  <a:lnTo>
                    <a:pt x="45288" y="266001"/>
                  </a:lnTo>
                  <a:lnTo>
                    <a:pt x="24305" y="300568"/>
                  </a:lnTo>
                  <a:lnTo>
                    <a:pt x="5151" y="368402"/>
                  </a:lnTo>
                  <a:lnTo>
                    <a:pt x="4738" y="401726"/>
                  </a:lnTo>
                  <a:lnTo>
                    <a:pt x="8938" y="434690"/>
                  </a:lnTo>
                  <a:lnTo>
                    <a:pt x="16630" y="467323"/>
                  </a:lnTo>
                  <a:lnTo>
                    <a:pt x="26692" y="499651"/>
                  </a:lnTo>
                  <a:lnTo>
                    <a:pt x="49438" y="563505"/>
                  </a:lnTo>
                  <a:lnTo>
                    <a:pt x="59879" y="595086"/>
                  </a:lnTo>
                  <a:lnTo>
                    <a:pt x="68203" y="626472"/>
                  </a:lnTo>
                  <a:lnTo>
                    <a:pt x="73288" y="657691"/>
                  </a:lnTo>
                  <a:lnTo>
                    <a:pt x="74014" y="688771"/>
                  </a:lnTo>
                  <a:lnTo>
                    <a:pt x="69257" y="719739"/>
                  </a:lnTo>
                  <a:lnTo>
                    <a:pt x="57896" y="750623"/>
                  </a:lnTo>
                  <a:lnTo>
                    <a:pt x="38809" y="781450"/>
                  </a:lnTo>
                  <a:lnTo>
                    <a:pt x="18052" y="815907"/>
                  </a:lnTo>
                  <a:lnTo>
                    <a:pt x="5266" y="852980"/>
                  </a:lnTo>
                  <a:lnTo>
                    <a:pt x="0" y="891919"/>
                  </a:lnTo>
                  <a:lnTo>
                    <a:pt x="1801" y="931975"/>
                  </a:lnTo>
                  <a:lnTo>
                    <a:pt x="10221" y="972396"/>
                  </a:lnTo>
                  <a:lnTo>
                    <a:pt x="24807" y="1012433"/>
                  </a:lnTo>
                  <a:lnTo>
                    <a:pt x="45108" y="1051334"/>
                  </a:lnTo>
                  <a:lnTo>
                    <a:pt x="70673" y="1088351"/>
                  </a:lnTo>
                  <a:lnTo>
                    <a:pt x="101051" y="1122732"/>
                  </a:lnTo>
                  <a:lnTo>
                    <a:pt x="135792" y="1153728"/>
                  </a:lnTo>
                  <a:lnTo>
                    <a:pt x="174444" y="1180587"/>
                  </a:lnTo>
                  <a:lnTo>
                    <a:pt x="216555" y="1202560"/>
                  </a:lnTo>
                  <a:lnTo>
                    <a:pt x="261676" y="1218897"/>
                  </a:lnTo>
                  <a:lnTo>
                    <a:pt x="309354" y="1228847"/>
                  </a:lnTo>
                  <a:lnTo>
                    <a:pt x="372320" y="1233601"/>
                  </a:lnTo>
                  <a:lnTo>
                    <a:pt x="428228" y="1230902"/>
                  </a:lnTo>
                  <a:lnTo>
                    <a:pt x="477799" y="1222067"/>
                  </a:lnTo>
                  <a:lnTo>
                    <a:pt x="521752" y="1208413"/>
                  </a:lnTo>
                  <a:lnTo>
                    <a:pt x="560808" y="1191258"/>
                  </a:lnTo>
                  <a:lnTo>
                    <a:pt x="595688" y="1171918"/>
                  </a:lnTo>
                  <a:lnTo>
                    <a:pt x="682468" y="1113962"/>
                  </a:lnTo>
                  <a:lnTo>
                    <a:pt x="707843" y="1099056"/>
                  </a:lnTo>
                  <a:lnTo>
                    <a:pt x="732643" y="1088551"/>
                  </a:lnTo>
                  <a:lnTo>
                    <a:pt x="757587" y="1083764"/>
                  </a:lnTo>
                  <a:lnTo>
                    <a:pt x="783396" y="1086012"/>
                  </a:lnTo>
                  <a:lnTo>
                    <a:pt x="810791" y="1096613"/>
                  </a:lnTo>
                  <a:lnTo>
                    <a:pt x="865869" y="1126053"/>
                  </a:lnTo>
                  <a:lnTo>
                    <a:pt x="900153" y="1142749"/>
                  </a:lnTo>
                  <a:lnTo>
                    <a:pt x="938327" y="1159074"/>
                  </a:lnTo>
                  <a:lnTo>
                    <a:pt x="979932" y="1173762"/>
                  </a:lnTo>
                  <a:lnTo>
                    <a:pt x="1024514" y="1185546"/>
                  </a:lnTo>
                  <a:lnTo>
                    <a:pt x="1071615" y="1193161"/>
                  </a:lnTo>
                  <a:lnTo>
                    <a:pt x="1120780" y="1195339"/>
                  </a:lnTo>
                  <a:lnTo>
                    <a:pt x="1171552" y="1190815"/>
                  </a:lnTo>
                  <a:lnTo>
                    <a:pt x="1223474" y="1178322"/>
                  </a:lnTo>
                  <a:lnTo>
                    <a:pt x="1276091" y="1156594"/>
                  </a:lnTo>
                  <a:lnTo>
                    <a:pt x="1328946" y="1124364"/>
                  </a:lnTo>
                  <a:lnTo>
                    <a:pt x="1359501" y="1093106"/>
                  </a:lnTo>
                  <a:lnTo>
                    <a:pt x="1380673" y="1053353"/>
                  </a:lnTo>
                  <a:lnTo>
                    <a:pt x="1394994" y="1008405"/>
                  </a:lnTo>
                  <a:lnTo>
                    <a:pt x="1404994" y="961562"/>
                  </a:lnTo>
                  <a:lnTo>
                    <a:pt x="1413205" y="916125"/>
                  </a:lnTo>
                  <a:lnTo>
                    <a:pt x="1422160" y="875394"/>
                  </a:lnTo>
                  <a:lnTo>
                    <a:pt x="1434391" y="842670"/>
                  </a:lnTo>
                  <a:lnTo>
                    <a:pt x="1452428" y="821253"/>
                  </a:lnTo>
                  <a:lnTo>
                    <a:pt x="1478803" y="814444"/>
                  </a:lnTo>
                  <a:lnTo>
                    <a:pt x="1538739" y="815308"/>
                  </a:lnTo>
                  <a:lnTo>
                    <a:pt x="1593713" y="811598"/>
                  </a:lnTo>
                  <a:lnTo>
                    <a:pt x="1643737" y="803481"/>
                  </a:lnTo>
                  <a:lnTo>
                    <a:pt x="1688824" y="791120"/>
                  </a:lnTo>
                  <a:lnTo>
                    <a:pt x="1728987" y="774680"/>
                  </a:lnTo>
                  <a:lnTo>
                    <a:pt x="1764239" y="754327"/>
                  </a:lnTo>
                  <a:lnTo>
                    <a:pt x="1794593" y="730226"/>
                  </a:lnTo>
                  <a:lnTo>
                    <a:pt x="1840659" y="671438"/>
                  </a:lnTo>
                  <a:lnTo>
                    <a:pt x="1867287" y="599636"/>
                  </a:lnTo>
                  <a:lnTo>
                    <a:pt x="1873344" y="559267"/>
                  </a:lnTo>
                  <a:lnTo>
                    <a:pt x="1874580" y="516140"/>
                  </a:lnTo>
                  <a:lnTo>
                    <a:pt x="1871009" y="470419"/>
                  </a:lnTo>
                  <a:lnTo>
                    <a:pt x="1862642" y="422269"/>
                  </a:lnTo>
                  <a:lnTo>
                    <a:pt x="1845384" y="360462"/>
                  </a:lnTo>
                  <a:lnTo>
                    <a:pt x="1823482" y="309316"/>
                  </a:lnTo>
                  <a:lnTo>
                    <a:pt x="1797541" y="267937"/>
                  </a:lnTo>
                  <a:lnTo>
                    <a:pt x="1768167" y="235433"/>
                  </a:lnTo>
                  <a:lnTo>
                    <a:pt x="1735969" y="210912"/>
                  </a:lnTo>
                  <a:lnTo>
                    <a:pt x="1701551" y="193481"/>
                  </a:lnTo>
                  <a:lnTo>
                    <a:pt x="1628485" y="176320"/>
                  </a:lnTo>
                  <a:lnTo>
                    <a:pt x="1591049" y="174805"/>
                  </a:lnTo>
                  <a:lnTo>
                    <a:pt x="1553821" y="176811"/>
                  </a:lnTo>
                  <a:lnTo>
                    <a:pt x="1517406" y="181445"/>
                  </a:lnTo>
                  <a:lnTo>
                    <a:pt x="1482411" y="187814"/>
                  </a:lnTo>
                  <a:lnTo>
                    <a:pt x="1449443" y="195027"/>
                  </a:lnTo>
                  <a:lnTo>
                    <a:pt x="1392012" y="208411"/>
                  </a:lnTo>
                  <a:lnTo>
                    <a:pt x="1368763" y="212799"/>
                  </a:lnTo>
                  <a:lnTo>
                    <a:pt x="1349967" y="214460"/>
                  </a:lnTo>
                  <a:lnTo>
                    <a:pt x="1322628" y="213816"/>
                  </a:lnTo>
                  <a:lnTo>
                    <a:pt x="1289225" y="210483"/>
                  </a:lnTo>
                  <a:lnTo>
                    <a:pt x="1249871" y="202356"/>
                  </a:lnTo>
                  <a:lnTo>
                    <a:pt x="1204678" y="187331"/>
                  </a:lnTo>
                  <a:lnTo>
                    <a:pt x="1153762" y="163305"/>
                  </a:lnTo>
                  <a:lnTo>
                    <a:pt x="1097234" y="128174"/>
                  </a:lnTo>
                  <a:lnTo>
                    <a:pt x="1035208" y="79834"/>
                  </a:lnTo>
                  <a:lnTo>
                    <a:pt x="989069" y="45775"/>
                  </a:lnTo>
                  <a:lnTo>
                    <a:pt x="942668" y="21742"/>
                  </a:lnTo>
                  <a:lnTo>
                    <a:pt x="896358" y="6795"/>
                  </a:lnTo>
                  <a:lnTo>
                    <a:pt x="850494" y="0"/>
                  </a:lnTo>
                  <a:close/>
                </a:path>
              </a:pathLst>
            </a:custGeom>
            <a:solidFill>
              <a:srgbClr val="B7427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6" name="object 16"/>
            <p:cNvSpPr/>
            <p:nvPr/>
          </p:nvSpPr>
          <p:spPr>
            <a:xfrm>
              <a:off x="9808007" y="2274112"/>
              <a:ext cx="348615" cy="370205"/>
            </a:xfrm>
            <a:custGeom>
              <a:avLst/>
              <a:gdLst/>
              <a:ahLst/>
              <a:cxnLst/>
              <a:rect l="l" t="t" r="r" b="b"/>
              <a:pathLst>
                <a:path w="348615" h="370205">
                  <a:moveTo>
                    <a:pt x="18173" y="355765"/>
                  </a:moveTo>
                  <a:lnTo>
                    <a:pt x="14084" y="351688"/>
                  </a:lnTo>
                  <a:lnTo>
                    <a:pt x="4064" y="351688"/>
                  </a:lnTo>
                  <a:lnTo>
                    <a:pt x="0" y="355765"/>
                  </a:lnTo>
                  <a:lnTo>
                    <a:pt x="0" y="365810"/>
                  </a:lnTo>
                  <a:lnTo>
                    <a:pt x="4064" y="369874"/>
                  </a:lnTo>
                  <a:lnTo>
                    <a:pt x="14084" y="369874"/>
                  </a:lnTo>
                  <a:lnTo>
                    <a:pt x="18173" y="365810"/>
                  </a:lnTo>
                  <a:lnTo>
                    <a:pt x="18173" y="360781"/>
                  </a:lnTo>
                  <a:lnTo>
                    <a:pt x="18173" y="355765"/>
                  </a:lnTo>
                  <a:close/>
                </a:path>
                <a:path w="348615" h="370205">
                  <a:moveTo>
                    <a:pt x="18173" y="319176"/>
                  </a:moveTo>
                  <a:lnTo>
                    <a:pt x="14084" y="315112"/>
                  </a:lnTo>
                  <a:lnTo>
                    <a:pt x="4064" y="315112"/>
                  </a:lnTo>
                  <a:lnTo>
                    <a:pt x="0" y="319176"/>
                  </a:lnTo>
                  <a:lnTo>
                    <a:pt x="0" y="329222"/>
                  </a:lnTo>
                  <a:lnTo>
                    <a:pt x="4064" y="333286"/>
                  </a:lnTo>
                  <a:lnTo>
                    <a:pt x="14084" y="333286"/>
                  </a:lnTo>
                  <a:lnTo>
                    <a:pt x="18173" y="329222"/>
                  </a:lnTo>
                  <a:lnTo>
                    <a:pt x="18173" y="324205"/>
                  </a:lnTo>
                  <a:lnTo>
                    <a:pt x="18173" y="319176"/>
                  </a:lnTo>
                  <a:close/>
                </a:path>
                <a:path w="348615" h="370205">
                  <a:moveTo>
                    <a:pt x="18173" y="282359"/>
                  </a:moveTo>
                  <a:lnTo>
                    <a:pt x="16891" y="281089"/>
                  </a:lnTo>
                  <a:lnTo>
                    <a:pt x="9245" y="296456"/>
                  </a:lnTo>
                  <a:lnTo>
                    <a:pt x="14084" y="296456"/>
                  </a:lnTo>
                  <a:lnTo>
                    <a:pt x="18173" y="292379"/>
                  </a:lnTo>
                  <a:lnTo>
                    <a:pt x="18173" y="282359"/>
                  </a:lnTo>
                  <a:close/>
                </a:path>
                <a:path w="348615" h="370205">
                  <a:moveTo>
                    <a:pt x="54737" y="355765"/>
                  </a:moveTo>
                  <a:lnTo>
                    <a:pt x="50673" y="351688"/>
                  </a:lnTo>
                  <a:lnTo>
                    <a:pt x="40627" y="351688"/>
                  </a:lnTo>
                  <a:lnTo>
                    <a:pt x="36563" y="355765"/>
                  </a:lnTo>
                  <a:lnTo>
                    <a:pt x="36563" y="365810"/>
                  </a:lnTo>
                  <a:lnTo>
                    <a:pt x="40627" y="369874"/>
                  </a:lnTo>
                  <a:lnTo>
                    <a:pt x="50673" y="369874"/>
                  </a:lnTo>
                  <a:lnTo>
                    <a:pt x="54737" y="365810"/>
                  </a:lnTo>
                  <a:lnTo>
                    <a:pt x="54737" y="360781"/>
                  </a:lnTo>
                  <a:lnTo>
                    <a:pt x="54737" y="355765"/>
                  </a:lnTo>
                  <a:close/>
                </a:path>
                <a:path w="348615" h="370205">
                  <a:moveTo>
                    <a:pt x="54737" y="319176"/>
                  </a:moveTo>
                  <a:lnTo>
                    <a:pt x="50673" y="315112"/>
                  </a:lnTo>
                  <a:lnTo>
                    <a:pt x="40627" y="315112"/>
                  </a:lnTo>
                  <a:lnTo>
                    <a:pt x="36563" y="319176"/>
                  </a:lnTo>
                  <a:lnTo>
                    <a:pt x="36563" y="329222"/>
                  </a:lnTo>
                  <a:lnTo>
                    <a:pt x="40627" y="333286"/>
                  </a:lnTo>
                  <a:lnTo>
                    <a:pt x="50673" y="333286"/>
                  </a:lnTo>
                  <a:lnTo>
                    <a:pt x="54737" y="329222"/>
                  </a:lnTo>
                  <a:lnTo>
                    <a:pt x="54737" y="324205"/>
                  </a:lnTo>
                  <a:lnTo>
                    <a:pt x="54737" y="319176"/>
                  </a:lnTo>
                  <a:close/>
                </a:path>
                <a:path w="348615" h="370205">
                  <a:moveTo>
                    <a:pt x="54737" y="282359"/>
                  </a:moveTo>
                  <a:lnTo>
                    <a:pt x="50673" y="278295"/>
                  </a:lnTo>
                  <a:lnTo>
                    <a:pt x="40627" y="278295"/>
                  </a:lnTo>
                  <a:lnTo>
                    <a:pt x="36563" y="282359"/>
                  </a:lnTo>
                  <a:lnTo>
                    <a:pt x="36563" y="292379"/>
                  </a:lnTo>
                  <a:lnTo>
                    <a:pt x="40627" y="296456"/>
                  </a:lnTo>
                  <a:lnTo>
                    <a:pt x="50673" y="296456"/>
                  </a:lnTo>
                  <a:lnTo>
                    <a:pt x="54737" y="292379"/>
                  </a:lnTo>
                  <a:lnTo>
                    <a:pt x="54737" y="287375"/>
                  </a:lnTo>
                  <a:lnTo>
                    <a:pt x="54737" y="282359"/>
                  </a:lnTo>
                  <a:close/>
                </a:path>
                <a:path w="348615" h="370205">
                  <a:moveTo>
                    <a:pt x="54737" y="255803"/>
                  </a:moveTo>
                  <a:lnTo>
                    <a:pt x="54610" y="245656"/>
                  </a:lnTo>
                  <a:lnTo>
                    <a:pt x="50673" y="241706"/>
                  </a:lnTo>
                  <a:lnTo>
                    <a:pt x="40627" y="241706"/>
                  </a:lnTo>
                  <a:lnTo>
                    <a:pt x="36677" y="245656"/>
                  </a:lnTo>
                  <a:lnTo>
                    <a:pt x="36563" y="255803"/>
                  </a:lnTo>
                  <a:lnTo>
                    <a:pt x="40627" y="259867"/>
                  </a:lnTo>
                  <a:lnTo>
                    <a:pt x="50673" y="259867"/>
                  </a:lnTo>
                  <a:lnTo>
                    <a:pt x="54737" y="255803"/>
                  </a:lnTo>
                  <a:close/>
                </a:path>
                <a:path w="348615" h="370205">
                  <a:moveTo>
                    <a:pt x="54737" y="217525"/>
                  </a:moveTo>
                  <a:lnTo>
                    <a:pt x="50584" y="223291"/>
                  </a:lnTo>
                  <a:lnTo>
                    <a:pt x="54737" y="219214"/>
                  </a:lnTo>
                  <a:lnTo>
                    <a:pt x="54737" y="217525"/>
                  </a:lnTo>
                  <a:close/>
                </a:path>
                <a:path w="348615" h="370205">
                  <a:moveTo>
                    <a:pt x="91300" y="355765"/>
                  </a:moveTo>
                  <a:lnTo>
                    <a:pt x="87236" y="351688"/>
                  </a:lnTo>
                  <a:lnTo>
                    <a:pt x="77190" y="351688"/>
                  </a:lnTo>
                  <a:lnTo>
                    <a:pt x="73126" y="355765"/>
                  </a:lnTo>
                  <a:lnTo>
                    <a:pt x="73126" y="365810"/>
                  </a:lnTo>
                  <a:lnTo>
                    <a:pt x="77203" y="369874"/>
                  </a:lnTo>
                  <a:lnTo>
                    <a:pt x="87236" y="369874"/>
                  </a:lnTo>
                  <a:lnTo>
                    <a:pt x="91300" y="365810"/>
                  </a:lnTo>
                  <a:lnTo>
                    <a:pt x="91300" y="360781"/>
                  </a:lnTo>
                  <a:lnTo>
                    <a:pt x="91300" y="355765"/>
                  </a:lnTo>
                  <a:close/>
                </a:path>
                <a:path w="348615" h="370205">
                  <a:moveTo>
                    <a:pt x="91300" y="319176"/>
                  </a:moveTo>
                  <a:lnTo>
                    <a:pt x="87236" y="315112"/>
                  </a:lnTo>
                  <a:lnTo>
                    <a:pt x="77190" y="315112"/>
                  </a:lnTo>
                  <a:lnTo>
                    <a:pt x="73126" y="319176"/>
                  </a:lnTo>
                  <a:lnTo>
                    <a:pt x="73126" y="329222"/>
                  </a:lnTo>
                  <a:lnTo>
                    <a:pt x="77203" y="333286"/>
                  </a:lnTo>
                  <a:lnTo>
                    <a:pt x="87236" y="333286"/>
                  </a:lnTo>
                  <a:lnTo>
                    <a:pt x="91300" y="329222"/>
                  </a:lnTo>
                  <a:lnTo>
                    <a:pt x="91300" y="324205"/>
                  </a:lnTo>
                  <a:lnTo>
                    <a:pt x="91300" y="319176"/>
                  </a:lnTo>
                  <a:close/>
                </a:path>
                <a:path w="348615" h="370205">
                  <a:moveTo>
                    <a:pt x="91300" y="282359"/>
                  </a:moveTo>
                  <a:lnTo>
                    <a:pt x="87236" y="278295"/>
                  </a:lnTo>
                  <a:lnTo>
                    <a:pt x="77190" y="278295"/>
                  </a:lnTo>
                  <a:lnTo>
                    <a:pt x="73126" y="282359"/>
                  </a:lnTo>
                  <a:lnTo>
                    <a:pt x="73126" y="292379"/>
                  </a:lnTo>
                  <a:lnTo>
                    <a:pt x="77203" y="296456"/>
                  </a:lnTo>
                  <a:lnTo>
                    <a:pt x="87236" y="296456"/>
                  </a:lnTo>
                  <a:lnTo>
                    <a:pt x="91300" y="292379"/>
                  </a:lnTo>
                  <a:lnTo>
                    <a:pt x="91300" y="287375"/>
                  </a:lnTo>
                  <a:lnTo>
                    <a:pt x="91300" y="282359"/>
                  </a:lnTo>
                  <a:close/>
                </a:path>
                <a:path w="348615" h="370205">
                  <a:moveTo>
                    <a:pt x="91300" y="245770"/>
                  </a:moveTo>
                  <a:lnTo>
                    <a:pt x="87236" y="241706"/>
                  </a:lnTo>
                  <a:lnTo>
                    <a:pt x="77190" y="241706"/>
                  </a:lnTo>
                  <a:lnTo>
                    <a:pt x="73126" y="245770"/>
                  </a:lnTo>
                  <a:lnTo>
                    <a:pt x="73126" y="255803"/>
                  </a:lnTo>
                  <a:lnTo>
                    <a:pt x="77203" y="259867"/>
                  </a:lnTo>
                  <a:lnTo>
                    <a:pt x="87236" y="259867"/>
                  </a:lnTo>
                  <a:lnTo>
                    <a:pt x="91300" y="255803"/>
                  </a:lnTo>
                  <a:lnTo>
                    <a:pt x="91300" y="250774"/>
                  </a:lnTo>
                  <a:lnTo>
                    <a:pt x="91300" y="245770"/>
                  </a:lnTo>
                  <a:close/>
                </a:path>
                <a:path w="348615" h="370205">
                  <a:moveTo>
                    <a:pt x="91300" y="209169"/>
                  </a:moveTo>
                  <a:lnTo>
                    <a:pt x="87236" y="205105"/>
                  </a:lnTo>
                  <a:lnTo>
                    <a:pt x="77190" y="205105"/>
                  </a:lnTo>
                  <a:lnTo>
                    <a:pt x="73126" y="209169"/>
                  </a:lnTo>
                  <a:lnTo>
                    <a:pt x="73126" y="219214"/>
                  </a:lnTo>
                  <a:lnTo>
                    <a:pt x="77203" y="223291"/>
                  </a:lnTo>
                  <a:lnTo>
                    <a:pt x="87236" y="223291"/>
                  </a:lnTo>
                  <a:lnTo>
                    <a:pt x="91300" y="219214"/>
                  </a:lnTo>
                  <a:lnTo>
                    <a:pt x="91300" y="214198"/>
                  </a:lnTo>
                  <a:lnTo>
                    <a:pt x="91300" y="209169"/>
                  </a:lnTo>
                  <a:close/>
                </a:path>
                <a:path w="348615" h="370205">
                  <a:moveTo>
                    <a:pt x="91300" y="172351"/>
                  </a:moveTo>
                  <a:lnTo>
                    <a:pt x="90322" y="171386"/>
                  </a:lnTo>
                  <a:lnTo>
                    <a:pt x="77495" y="186461"/>
                  </a:lnTo>
                  <a:lnTo>
                    <a:pt x="87236" y="186461"/>
                  </a:lnTo>
                  <a:lnTo>
                    <a:pt x="91300" y="182397"/>
                  </a:lnTo>
                  <a:lnTo>
                    <a:pt x="91300" y="172351"/>
                  </a:lnTo>
                  <a:close/>
                </a:path>
                <a:path w="348615" h="370205">
                  <a:moveTo>
                    <a:pt x="128092" y="319176"/>
                  </a:moveTo>
                  <a:lnTo>
                    <a:pt x="124028" y="315112"/>
                  </a:lnTo>
                  <a:lnTo>
                    <a:pt x="114007" y="315112"/>
                  </a:lnTo>
                  <a:lnTo>
                    <a:pt x="109943" y="319176"/>
                  </a:lnTo>
                  <a:lnTo>
                    <a:pt x="109943" y="329222"/>
                  </a:lnTo>
                  <a:lnTo>
                    <a:pt x="114007" y="333286"/>
                  </a:lnTo>
                  <a:lnTo>
                    <a:pt x="124028" y="333286"/>
                  </a:lnTo>
                  <a:lnTo>
                    <a:pt x="128092" y="329222"/>
                  </a:lnTo>
                  <a:lnTo>
                    <a:pt x="128092" y="324205"/>
                  </a:lnTo>
                  <a:lnTo>
                    <a:pt x="128092" y="319176"/>
                  </a:lnTo>
                  <a:close/>
                </a:path>
                <a:path w="348615" h="370205">
                  <a:moveTo>
                    <a:pt x="128092" y="282359"/>
                  </a:moveTo>
                  <a:lnTo>
                    <a:pt x="124028" y="278295"/>
                  </a:lnTo>
                  <a:lnTo>
                    <a:pt x="114007" y="278295"/>
                  </a:lnTo>
                  <a:lnTo>
                    <a:pt x="109943" y="282359"/>
                  </a:lnTo>
                  <a:lnTo>
                    <a:pt x="109943" y="292379"/>
                  </a:lnTo>
                  <a:lnTo>
                    <a:pt x="114007" y="296456"/>
                  </a:lnTo>
                  <a:lnTo>
                    <a:pt x="124028" y="296456"/>
                  </a:lnTo>
                  <a:lnTo>
                    <a:pt x="128092" y="292379"/>
                  </a:lnTo>
                  <a:lnTo>
                    <a:pt x="128092" y="287375"/>
                  </a:lnTo>
                  <a:lnTo>
                    <a:pt x="128092" y="282359"/>
                  </a:lnTo>
                  <a:close/>
                </a:path>
                <a:path w="348615" h="370205">
                  <a:moveTo>
                    <a:pt x="128092" y="245770"/>
                  </a:moveTo>
                  <a:lnTo>
                    <a:pt x="124028" y="241706"/>
                  </a:lnTo>
                  <a:lnTo>
                    <a:pt x="114007" y="241706"/>
                  </a:lnTo>
                  <a:lnTo>
                    <a:pt x="109943" y="245770"/>
                  </a:lnTo>
                  <a:lnTo>
                    <a:pt x="109943" y="255803"/>
                  </a:lnTo>
                  <a:lnTo>
                    <a:pt x="114007" y="259867"/>
                  </a:lnTo>
                  <a:lnTo>
                    <a:pt x="124028" y="259867"/>
                  </a:lnTo>
                  <a:lnTo>
                    <a:pt x="128092" y="255803"/>
                  </a:lnTo>
                  <a:lnTo>
                    <a:pt x="128092" y="250774"/>
                  </a:lnTo>
                  <a:lnTo>
                    <a:pt x="128092" y="245770"/>
                  </a:lnTo>
                  <a:close/>
                </a:path>
                <a:path w="348615" h="370205">
                  <a:moveTo>
                    <a:pt x="128092" y="209169"/>
                  </a:moveTo>
                  <a:lnTo>
                    <a:pt x="124028" y="205105"/>
                  </a:lnTo>
                  <a:lnTo>
                    <a:pt x="114007" y="205105"/>
                  </a:lnTo>
                  <a:lnTo>
                    <a:pt x="109943" y="209169"/>
                  </a:lnTo>
                  <a:lnTo>
                    <a:pt x="109943" y="219214"/>
                  </a:lnTo>
                  <a:lnTo>
                    <a:pt x="114007" y="223291"/>
                  </a:lnTo>
                  <a:lnTo>
                    <a:pt x="124028" y="223291"/>
                  </a:lnTo>
                  <a:lnTo>
                    <a:pt x="128092" y="219214"/>
                  </a:lnTo>
                  <a:lnTo>
                    <a:pt x="128092" y="214198"/>
                  </a:lnTo>
                  <a:lnTo>
                    <a:pt x="128092" y="209169"/>
                  </a:lnTo>
                  <a:close/>
                </a:path>
                <a:path w="348615" h="370205">
                  <a:moveTo>
                    <a:pt x="128092" y="172351"/>
                  </a:moveTo>
                  <a:lnTo>
                    <a:pt x="124028" y="168287"/>
                  </a:lnTo>
                  <a:lnTo>
                    <a:pt x="114007" y="168287"/>
                  </a:lnTo>
                  <a:lnTo>
                    <a:pt x="109943" y="172351"/>
                  </a:lnTo>
                  <a:lnTo>
                    <a:pt x="109943" y="182397"/>
                  </a:lnTo>
                  <a:lnTo>
                    <a:pt x="114007" y="186461"/>
                  </a:lnTo>
                  <a:lnTo>
                    <a:pt x="124028" y="186461"/>
                  </a:lnTo>
                  <a:lnTo>
                    <a:pt x="128092" y="182397"/>
                  </a:lnTo>
                  <a:lnTo>
                    <a:pt x="128092" y="177380"/>
                  </a:lnTo>
                  <a:lnTo>
                    <a:pt x="128092" y="172351"/>
                  </a:lnTo>
                  <a:close/>
                </a:path>
                <a:path w="348615" h="370205">
                  <a:moveTo>
                    <a:pt x="128092" y="135763"/>
                  </a:moveTo>
                  <a:lnTo>
                    <a:pt x="125768" y="133438"/>
                  </a:lnTo>
                  <a:lnTo>
                    <a:pt x="111683" y="147535"/>
                  </a:lnTo>
                  <a:lnTo>
                    <a:pt x="114007" y="149860"/>
                  </a:lnTo>
                  <a:lnTo>
                    <a:pt x="124028" y="149860"/>
                  </a:lnTo>
                  <a:lnTo>
                    <a:pt x="128092" y="145796"/>
                  </a:lnTo>
                  <a:lnTo>
                    <a:pt x="128092" y="135763"/>
                  </a:lnTo>
                  <a:close/>
                </a:path>
                <a:path w="348615" h="370205">
                  <a:moveTo>
                    <a:pt x="164680" y="319176"/>
                  </a:moveTo>
                  <a:lnTo>
                    <a:pt x="160591" y="315112"/>
                  </a:lnTo>
                  <a:lnTo>
                    <a:pt x="150571" y="315112"/>
                  </a:lnTo>
                  <a:lnTo>
                    <a:pt x="146507" y="319176"/>
                  </a:lnTo>
                  <a:lnTo>
                    <a:pt x="146507" y="329222"/>
                  </a:lnTo>
                  <a:lnTo>
                    <a:pt x="150571" y="333286"/>
                  </a:lnTo>
                  <a:lnTo>
                    <a:pt x="160591" y="333286"/>
                  </a:lnTo>
                  <a:lnTo>
                    <a:pt x="164680" y="329222"/>
                  </a:lnTo>
                  <a:lnTo>
                    <a:pt x="164680" y="324205"/>
                  </a:lnTo>
                  <a:lnTo>
                    <a:pt x="164680" y="319176"/>
                  </a:lnTo>
                  <a:close/>
                </a:path>
                <a:path w="348615" h="370205">
                  <a:moveTo>
                    <a:pt x="164680" y="282359"/>
                  </a:moveTo>
                  <a:lnTo>
                    <a:pt x="160591" y="278295"/>
                  </a:lnTo>
                  <a:lnTo>
                    <a:pt x="150571" y="278295"/>
                  </a:lnTo>
                  <a:lnTo>
                    <a:pt x="146507" y="282359"/>
                  </a:lnTo>
                  <a:lnTo>
                    <a:pt x="146507" y="292379"/>
                  </a:lnTo>
                  <a:lnTo>
                    <a:pt x="150571" y="296456"/>
                  </a:lnTo>
                  <a:lnTo>
                    <a:pt x="160591" y="296456"/>
                  </a:lnTo>
                  <a:lnTo>
                    <a:pt x="164680" y="292379"/>
                  </a:lnTo>
                  <a:lnTo>
                    <a:pt x="164680" y="287375"/>
                  </a:lnTo>
                  <a:lnTo>
                    <a:pt x="164680" y="282359"/>
                  </a:lnTo>
                  <a:close/>
                </a:path>
                <a:path w="348615" h="370205">
                  <a:moveTo>
                    <a:pt x="164680" y="245770"/>
                  </a:moveTo>
                  <a:lnTo>
                    <a:pt x="160591" y="241706"/>
                  </a:lnTo>
                  <a:lnTo>
                    <a:pt x="150571" y="241706"/>
                  </a:lnTo>
                  <a:lnTo>
                    <a:pt x="146507" y="245770"/>
                  </a:lnTo>
                  <a:lnTo>
                    <a:pt x="146507" y="255803"/>
                  </a:lnTo>
                  <a:lnTo>
                    <a:pt x="150571" y="259867"/>
                  </a:lnTo>
                  <a:lnTo>
                    <a:pt x="160591" y="259867"/>
                  </a:lnTo>
                  <a:lnTo>
                    <a:pt x="164680" y="255803"/>
                  </a:lnTo>
                  <a:lnTo>
                    <a:pt x="164680" y="250774"/>
                  </a:lnTo>
                  <a:lnTo>
                    <a:pt x="164680" y="245770"/>
                  </a:lnTo>
                  <a:close/>
                </a:path>
                <a:path w="348615" h="370205">
                  <a:moveTo>
                    <a:pt x="164680" y="209169"/>
                  </a:moveTo>
                  <a:lnTo>
                    <a:pt x="160591" y="205105"/>
                  </a:lnTo>
                  <a:lnTo>
                    <a:pt x="150571" y="205105"/>
                  </a:lnTo>
                  <a:lnTo>
                    <a:pt x="146507" y="209169"/>
                  </a:lnTo>
                  <a:lnTo>
                    <a:pt x="146507" y="219214"/>
                  </a:lnTo>
                  <a:lnTo>
                    <a:pt x="150571" y="223291"/>
                  </a:lnTo>
                  <a:lnTo>
                    <a:pt x="160591" y="223291"/>
                  </a:lnTo>
                  <a:lnTo>
                    <a:pt x="164680" y="219214"/>
                  </a:lnTo>
                  <a:lnTo>
                    <a:pt x="164680" y="214198"/>
                  </a:lnTo>
                  <a:lnTo>
                    <a:pt x="164680" y="209169"/>
                  </a:lnTo>
                  <a:close/>
                </a:path>
                <a:path w="348615" h="370205">
                  <a:moveTo>
                    <a:pt x="164680" y="172351"/>
                  </a:moveTo>
                  <a:lnTo>
                    <a:pt x="160591" y="168287"/>
                  </a:lnTo>
                  <a:lnTo>
                    <a:pt x="150571" y="168287"/>
                  </a:lnTo>
                  <a:lnTo>
                    <a:pt x="146507" y="172351"/>
                  </a:lnTo>
                  <a:lnTo>
                    <a:pt x="146507" y="182397"/>
                  </a:lnTo>
                  <a:lnTo>
                    <a:pt x="150571" y="186461"/>
                  </a:lnTo>
                  <a:lnTo>
                    <a:pt x="160591" y="186461"/>
                  </a:lnTo>
                  <a:lnTo>
                    <a:pt x="164680" y="182397"/>
                  </a:lnTo>
                  <a:lnTo>
                    <a:pt x="164680" y="177380"/>
                  </a:lnTo>
                  <a:lnTo>
                    <a:pt x="164680" y="172351"/>
                  </a:lnTo>
                  <a:close/>
                </a:path>
                <a:path w="348615" h="370205">
                  <a:moveTo>
                    <a:pt x="164680" y="135763"/>
                  </a:moveTo>
                  <a:lnTo>
                    <a:pt x="160591" y="131699"/>
                  </a:lnTo>
                  <a:lnTo>
                    <a:pt x="150571" y="131699"/>
                  </a:lnTo>
                  <a:lnTo>
                    <a:pt x="146507" y="135763"/>
                  </a:lnTo>
                  <a:lnTo>
                    <a:pt x="146507" y="145796"/>
                  </a:lnTo>
                  <a:lnTo>
                    <a:pt x="150571" y="149860"/>
                  </a:lnTo>
                  <a:lnTo>
                    <a:pt x="160591" y="149860"/>
                  </a:lnTo>
                  <a:lnTo>
                    <a:pt x="164680" y="145796"/>
                  </a:lnTo>
                  <a:lnTo>
                    <a:pt x="164680" y="140792"/>
                  </a:lnTo>
                  <a:lnTo>
                    <a:pt x="164680" y="135763"/>
                  </a:lnTo>
                  <a:close/>
                </a:path>
                <a:path w="348615" h="370205">
                  <a:moveTo>
                    <a:pt x="164680" y="98945"/>
                  </a:moveTo>
                  <a:lnTo>
                    <a:pt x="164528" y="98793"/>
                  </a:lnTo>
                  <a:lnTo>
                    <a:pt x="149301" y="111760"/>
                  </a:lnTo>
                  <a:lnTo>
                    <a:pt x="150571" y="113042"/>
                  </a:lnTo>
                  <a:lnTo>
                    <a:pt x="160591" y="113042"/>
                  </a:lnTo>
                  <a:lnTo>
                    <a:pt x="164680" y="108978"/>
                  </a:lnTo>
                  <a:lnTo>
                    <a:pt x="164680" y="98945"/>
                  </a:lnTo>
                  <a:close/>
                </a:path>
                <a:path w="348615" h="370205">
                  <a:moveTo>
                    <a:pt x="201485" y="319176"/>
                  </a:moveTo>
                  <a:lnTo>
                    <a:pt x="197421" y="315112"/>
                  </a:lnTo>
                  <a:lnTo>
                    <a:pt x="187375" y="315112"/>
                  </a:lnTo>
                  <a:lnTo>
                    <a:pt x="183311" y="319176"/>
                  </a:lnTo>
                  <a:lnTo>
                    <a:pt x="183311" y="329222"/>
                  </a:lnTo>
                  <a:lnTo>
                    <a:pt x="187375" y="333286"/>
                  </a:lnTo>
                  <a:lnTo>
                    <a:pt x="197421" y="333286"/>
                  </a:lnTo>
                  <a:lnTo>
                    <a:pt x="201485" y="329222"/>
                  </a:lnTo>
                  <a:lnTo>
                    <a:pt x="201485" y="324205"/>
                  </a:lnTo>
                  <a:lnTo>
                    <a:pt x="201485" y="319176"/>
                  </a:lnTo>
                  <a:close/>
                </a:path>
                <a:path w="348615" h="370205">
                  <a:moveTo>
                    <a:pt x="201485" y="282359"/>
                  </a:moveTo>
                  <a:lnTo>
                    <a:pt x="197421" y="278295"/>
                  </a:lnTo>
                  <a:lnTo>
                    <a:pt x="187375" y="278295"/>
                  </a:lnTo>
                  <a:lnTo>
                    <a:pt x="183311" y="282359"/>
                  </a:lnTo>
                  <a:lnTo>
                    <a:pt x="183311" y="292379"/>
                  </a:lnTo>
                  <a:lnTo>
                    <a:pt x="187375" y="296456"/>
                  </a:lnTo>
                  <a:lnTo>
                    <a:pt x="197421" y="296456"/>
                  </a:lnTo>
                  <a:lnTo>
                    <a:pt x="201485" y="292379"/>
                  </a:lnTo>
                  <a:lnTo>
                    <a:pt x="201485" y="287375"/>
                  </a:lnTo>
                  <a:lnTo>
                    <a:pt x="201485" y="282359"/>
                  </a:lnTo>
                  <a:close/>
                </a:path>
                <a:path w="348615" h="370205">
                  <a:moveTo>
                    <a:pt x="201485" y="245770"/>
                  </a:moveTo>
                  <a:lnTo>
                    <a:pt x="197421" y="241706"/>
                  </a:lnTo>
                  <a:lnTo>
                    <a:pt x="187375" y="241706"/>
                  </a:lnTo>
                  <a:lnTo>
                    <a:pt x="183311" y="245770"/>
                  </a:lnTo>
                  <a:lnTo>
                    <a:pt x="183311" y="255803"/>
                  </a:lnTo>
                  <a:lnTo>
                    <a:pt x="187375" y="259867"/>
                  </a:lnTo>
                  <a:lnTo>
                    <a:pt x="197421" y="259867"/>
                  </a:lnTo>
                  <a:lnTo>
                    <a:pt x="201485" y="255803"/>
                  </a:lnTo>
                  <a:lnTo>
                    <a:pt x="201485" y="250774"/>
                  </a:lnTo>
                  <a:lnTo>
                    <a:pt x="201485" y="245770"/>
                  </a:lnTo>
                  <a:close/>
                </a:path>
                <a:path w="348615" h="370205">
                  <a:moveTo>
                    <a:pt x="201485" y="209169"/>
                  </a:moveTo>
                  <a:lnTo>
                    <a:pt x="197421" y="205105"/>
                  </a:lnTo>
                  <a:lnTo>
                    <a:pt x="187375" y="205105"/>
                  </a:lnTo>
                  <a:lnTo>
                    <a:pt x="183311" y="209169"/>
                  </a:lnTo>
                  <a:lnTo>
                    <a:pt x="183311" y="219214"/>
                  </a:lnTo>
                  <a:lnTo>
                    <a:pt x="187375" y="223291"/>
                  </a:lnTo>
                  <a:lnTo>
                    <a:pt x="197421" y="223291"/>
                  </a:lnTo>
                  <a:lnTo>
                    <a:pt x="201485" y="219214"/>
                  </a:lnTo>
                  <a:lnTo>
                    <a:pt x="201485" y="214198"/>
                  </a:lnTo>
                  <a:lnTo>
                    <a:pt x="201485" y="209169"/>
                  </a:lnTo>
                  <a:close/>
                </a:path>
                <a:path w="348615" h="370205">
                  <a:moveTo>
                    <a:pt x="201485" y="172351"/>
                  </a:moveTo>
                  <a:lnTo>
                    <a:pt x="197421" y="168287"/>
                  </a:lnTo>
                  <a:lnTo>
                    <a:pt x="187375" y="168287"/>
                  </a:lnTo>
                  <a:lnTo>
                    <a:pt x="183311" y="172351"/>
                  </a:lnTo>
                  <a:lnTo>
                    <a:pt x="183311" y="182397"/>
                  </a:lnTo>
                  <a:lnTo>
                    <a:pt x="187375" y="186461"/>
                  </a:lnTo>
                  <a:lnTo>
                    <a:pt x="197421" y="186461"/>
                  </a:lnTo>
                  <a:lnTo>
                    <a:pt x="201485" y="182397"/>
                  </a:lnTo>
                  <a:lnTo>
                    <a:pt x="201485" y="177380"/>
                  </a:lnTo>
                  <a:lnTo>
                    <a:pt x="201485" y="172351"/>
                  </a:lnTo>
                  <a:close/>
                </a:path>
                <a:path w="348615" h="370205">
                  <a:moveTo>
                    <a:pt x="201485" y="135763"/>
                  </a:moveTo>
                  <a:lnTo>
                    <a:pt x="197421" y="131699"/>
                  </a:lnTo>
                  <a:lnTo>
                    <a:pt x="187375" y="131699"/>
                  </a:lnTo>
                  <a:lnTo>
                    <a:pt x="183311" y="135763"/>
                  </a:lnTo>
                  <a:lnTo>
                    <a:pt x="183311" y="145796"/>
                  </a:lnTo>
                  <a:lnTo>
                    <a:pt x="187375" y="149860"/>
                  </a:lnTo>
                  <a:lnTo>
                    <a:pt x="197421" y="149860"/>
                  </a:lnTo>
                  <a:lnTo>
                    <a:pt x="201485" y="145796"/>
                  </a:lnTo>
                  <a:lnTo>
                    <a:pt x="201485" y="140792"/>
                  </a:lnTo>
                  <a:lnTo>
                    <a:pt x="201485" y="135763"/>
                  </a:lnTo>
                  <a:close/>
                </a:path>
                <a:path w="348615" h="370205">
                  <a:moveTo>
                    <a:pt x="201485" y="98945"/>
                  </a:moveTo>
                  <a:lnTo>
                    <a:pt x="197421" y="94881"/>
                  </a:lnTo>
                  <a:lnTo>
                    <a:pt x="187375" y="94881"/>
                  </a:lnTo>
                  <a:lnTo>
                    <a:pt x="183311" y="98945"/>
                  </a:lnTo>
                  <a:lnTo>
                    <a:pt x="183311" y="108978"/>
                  </a:lnTo>
                  <a:lnTo>
                    <a:pt x="187375" y="113042"/>
                  </a:lnTo>
                  <a:lnTo>
                    <a:pt x="197421" y="113042"/>
                  </a:lnTo>
                  <a:lnTo>
                    <a:pt x="201485" y="108978"/>
                  </a:lnTo>
                  <a:lnTo>
                    <a:pt x="201485" y="103949"/>
                  </a:lnTo>
                  <a:lnTo>
                    <a:pt x="201485" y="98945"/>
                  </a:lnTo>
                  <a:close/>
                </a:path>
                <a:path w="348615" h="370205">
                  <a:moveTo>
                    <a:pt x="201485" y="71234"/>
                  </a:moveTo>
                  <a:lnTo>
                    <a:pt x="194233" y="76466"/>
                  </a:lnTo>
                  <a:lnTo>
                    <a:pt x="197421" y="76466"/>
                  </a:lnTo>
                  <a:lnTo>
                    <a:pt x="201485" y="72390"/>
                  </a:lnTo>
                  <a:lnTo>
                    <a:pt x="201485" y="71234"/>
                  </a:lnTo>
                  <a:close/>
                </a:path>
                <a:path w="348615" h="370205">
                  <a:moveTo>
                    <a:pt x="238048" y="319176"/>
                  </a:moveTo>
                  <a:lnTo>
                    <a:pt x="233984" y="315112"/>
                  </a:lnTo>
                  <a:lnTo>
                    <a:pt x="223939" y="315112"/>
                  </a:lnTo>
                  <a:lnTo>
                    <a:pt x="219875" y="319176"/>
                  </a:lnTo>
                  <a:lnTo>
                    <a:pt x="219875" y="329222"/>
                  </a:lnTo>
                  <a:lnTo>
                    <a:pt x="223939" y="333286"/>
                  </a:lnTo>
                  <a:lnTo>
                    <a:pt x="233984" y="333286"/>
                  </a:lnTo>
                  <a:lnTo>
                    <a:pt x="238048" y="329222"/>
                  </a:lnTo>
                  <a:lnTo>
                    <a:pt x="238048" y="324205"/>
                  </a:lnTo>
                  <a:lnTo>
                    <a:pt x="238048" y="319176"/>
                  </a:lnTo>
                  <a:close/>
                </a:path>
                <a:path w="348615" h="370205">
                  <a:moveTo>
                    <a:pt x="238048" y="282359"/>
                  </a:moveTo>
                  <a:lnTo>
                    <a:pt x="233984" y="278295"/>
                  </a:lnTo>
                  <a:lnTo>
                    <a:pt x="223939" y="278295"/>
                  </a:lnTo>
                  <a:lnTo>
                    <a:pt x="219875" y="282359"/>
                  </a:lnTo>
                  <a:lnTo>
                    <a:pt x="219875" y="292379"/>
                  </a:lnTo>
                  <a:lnTo>
                    <a:pt x="223939" y="296456"/>
                  </a:lnTo>
                  <a:lnTo>
                    <a:pt x="233984" y="296456"/>
                  </a:lnTo>
                  <a:lnTo>
                    <a:pt x="238048" y="292379"/>
                  </a:lnTo>
                  <a:lnTo>
                    <a:pt x="238048" y="287375"/>
                  </a:lnTo>
                  <a:lnTo>
                    <a:pt x="238048" y="282359"/>
                  </a:lnTo>
                  <a:close/>
                </a:path>
                <a:path w="348615" h="370205">
                  <a:moveTo>
                    <a:pt x="238048" y="245770"/>
                  </a:moveTo>
                  <a:lnTo>
                    <a:pt x="233984" y="241706"/>
                  </a:lnTo>
                  <a:lnTo>
                    <a:pt x="223939" y="241706"/>
                  </a:lnTo>
                  <a:lnTo>
                    <a:pt x="219875" y="245770"/>
                  </a:lnTo>
                  <a:lnTo>
                    <a:pt x="219875" y="255803"/>
                  </a:lnTo>
                  <a:lnTo>
                    <a:pt x="223939" y="259867"/>
                  </a:lnTo>
                  <a:lnTo>
                    <a:pt x="233984" y="259867"/>
                  </a:lnTo>
                  <a:lnTo>
                    <a:pt x="238048" y="255803"/>
                  </a:lnTo>
                  <a:lnTo>
                    <a:pt x="238048" y="250774"/>
                  </a:lnTo>
                  <a:lnTo>
                    <a:pt x="238048" y="245770"/>
                  </a:lnTo>
                  <a:close/>
                </a:path>
                <a:path w="348615" h="370205">
                  <a:moveTo>
                    <a:pt x="238048" y="209169"/>
                  </a:moveTo>
                  <a:lnTo>
                    <a:pt x="233984" y="205105"/>
                  </a:lnTo>
                  <a:lnTo>
                    <a:pt x="223939" y="205105"/>
                  </a:lnTo>
                  <a:lnTo>
                    <a:pt x="219875" y="209169"/>
                  </a:lnTo>
                  <a:lnTo>
                    <a:pt x="219875" y="219214"/>
                  </a:lnTo>
                  <a:lnTo>
                    <a:pt x="223939" y="223291"/>
                  </a:lnTo>
                  <a:lnTo>
                    <a:pt x="233984" y="223291"/>
                  </a:lnTo>
                  <a:lnTo>
                    <a:pt x="238048" y="219214"/>
                  </a:lnTo>
                  <a:lnTo>
                    <a:pt x="238048" y="214198"/>
                  </a:lnTo>
                  <a:lnTo>
                    <a:pt x="238048" y="209169"/>
                  </a:lnTo>
                  <a:close/>
                </a:path>
                <a:path w="348615" h="370205">
                  <a:moveTo>
                    <a:pt x="238048" y="172351"/>
                  </a:moveTo>
                  <a:lnTo>
                    <a:pt x="233984" y="168287"/>
                  </a:lnTo>
                  <a:lnTo>
                    <a:pt x="223939" y="168287"/>
                  </a:lnTo>
                  <a:lnTo>
                    <a:pt x="219875" y="172351"/>
                  </a:lnTo>
                  <a:lnTo>
                    <a:pt x="219875" y="182397"/>
                  </a:lnTo>
                  <a:lnTo>
                    <a:pt x="223939" y="186461"/>
                  </a:lnTo>
                  <a:lnTo>
                    <a:pt x="233984" y="186461"/>
                  </a:lnTo>
                  <a:lnTo>
                    <a:pt x="238048" y="182397"/>
                  </a:lnTo>
                  <a:lnTo>
                    <a:pt x="238048" y="177380"/>
                  </a:lnTo>
                  <a:lnTo>
                    <a:pt x="238048" y="172351"/>
                  </a:lnTo>
                  <a:close/>
                </a:path>
                <a:path w="348615" h="370205">
                  <a:moveTo>
                    <a:pt x="238048" y="135763"/>
                  </a:moveTo>
                  <a:lnTo>
                    <a:pt x="233984" y="131699"/>
                  </a:lnTo>
                  <a:lnTo>
                    <a:pt x="223939" y="131699"/>
                  </a:lnTo>
                  <a:lnTo>
                    <a:pt x="219875" y="135763"/>
                  </a:lnTo>
                  <a:lnTo>
                    <a:pt x="219875" y="145796"/>
                  </a:lnTo>
                  <a:lnTo>
                    <a:pt x="223939" y="149860"/>
                  </a:lnTo>
                  <a:lnTo>
                    <a:pt x="233984" y="149860"/>
                  </a:lnTo>
                  <a:lnTo>
                    <a:pt x="238048" y="145796"/>
                  </a:lnTo>
                  <a:lnTo>
                    <a:pt x="238048" y="140792"/>
                  </a:lnTo>
                  <a:lnTo>
                    <a:pt x="238048" y="135763"/>
                  </a:lnTo>
                  <a:close/>
                </a:path>
                <a:path w="348615" h="370205">
                  <a:moveTo>
                    <a:pt x="238048" y="98945"/>
                  </a:moveTo>
                  <a:lnTo>
                    <a:pt x="233984" y="94881"/>
                  </a:lnTo>
                  <a:lnTo>
                    <a:pt x="223939" y="94881"/>
                  </a:lnTo>
                  <a:lnTo>
                    <a:pt x="219875" y="98945"/>
                  </a:lnTo>
                  <a:lnTo>
                    <a:pt x="219875" y="108978"/>
                  </a:lnTo>
                  <a:lnTo>
                    <a:pt x="223939" y="113042"/>
                  </a:lnTo>
                  <a:lnTo>
                    <a:pt x="233984" y="113042"/>
                  </a:lnTo>
                  <a:lnTo>
                    <a:pt x="238048" y="108978"/>
                  </a:lnTo>
                  <a:lnTo>
                    <a:pt x="238048" y="103949"/>
                  </a:lnTo>
                  <a:lnTo>
                    <a:pt x="238048" y="98945"/>
                  </a:lnTo>
                  <a:close/>
                </a:path>
                <a:path w="348615" h="370205">
                  <a:moveTo>
                    <a:pt x="238048" y="62344"/>
                  </a:moveTo>
                  <a:lnTo>
                    <a:pt x="233984" y="58280"/>
                  </a:lnTo>
                  <a:lnTo>
                    <a:pt x="223939" y="58280"/>
                  </a:lnTo>
                  <a:lnTo>
                    <a:pt x="219875" y="62344"/>
                  </a:lnTo>
                  <a:lnTo>
                    <a:pt x="219875" y="72390"/>
                  </a:lnTo>
                  <a:lnTo>
                    <a:pt x="223939" y="76466"/>
                  </a:lnTo>
                  <a:lnTo>
                    <a:pt x="233984" y="76466"/>
                  </a:lnTo>
                  <a:lnTo>
                    <a:pt x="238048" y="72390"/>
                  </a:lnTo>
                  <a:lnTo>
                    <a:pt x="238048" y="67373"/>
                  </a:lnTo>
                  <a:lnTo>
                    <a:pt x="238048" y="62344"/>
                  </a:lnTo>
                  <a:close/>
                </a:path>
                <a:path w="348615" h="370205">
                  <a:moveTo>
                    <a:pt x="274840" y="319176"/>
                  </a:moveTo>
                  <a:lnTo>
                    <a:pt x="270776" y="315112"/>
                  </a:lnTo>
                  <a:lnTo>
                    <a:pt x="260756" y="315112"/>
                  </a:lnTo>
                  <a:lnTo>
                    <a:pt x="256692" y="319176"/>
                  </a:lnTo>
                  <a:lnTo>
                    <a:pt x="256692" y="329222"/>
                  </a:lnTo>
                  <a:lnTo>
                    <a:pt x="260756" y="333286"/>
                  </a:lnTo>
                  <a:lnTo>
                    <a:pt x="270776" y="333286"/>
                  </a:lnTo>
                  <a:lnTo>
                    <a:pt x="274840" y="329222"/>
                  </a:lnTo>
                  <a:lnTo>
                    <a:pt x="274840" y="324205"/>
                  </a:lnTo>
                  <a:lnTo>
                    <a:pt x="274840" y="319176"/>
                  </a:lnTo>
                  <a:close/>
                </a:path>
                <a:path w="348615" h="370205">
                  <a:moveTo>
                    <a:pt x="274840" y="282359"/>
                  </a:moveTo>
                  <a:lnTo>
                    <a:pt x="270776" y="278295"/>
                  </a:lnTo>
                  <a:lnTo>
                    <a:pt x="260756" y="278295"/>
                  </a:lnTo>
                  <a:lnTo>
                    <a:pt x="256692" y="282359"/>
                  </a:lnTo>
                  <a:lnTo>
                    <a:pt x="256692" y="292379"/>
                  </a:lnTo>
                  <a:lnTo>
                    <a:pt x="260756" y="296456"/>
                  </a:lnTo>
                  <a:lnTo>
                    <a:pt x="270776" y="296456"/>
                  </a:lnTo>
                  <a:lnTo>
                    <a:pt x="274840" y="292379"/>
                  </a:lnTo>
                  <a:lnTo>
                    <a:pt x="274840" y="287375"/>
                  </a:lnTo>
                  <a:lnTo>
                    <a:pt x="274840" y="282359"/>
                  </a:lnTo>
                  <a:close/>
                </a:path>
                <a:path w="348615" h="370205">
                  <a:moveTo>
                    <a:pt x="274840" y="245770"/>
                  </a:moveTo>
                  <a:lnTo>
                    <a:pt x="270776" y="241706"/>
                  </a:lnTo>
                  <a:lnTo>
                    <a:pt x="260756" y="241706"/>
                  </a:lnTo>
                  <a:lnTo>
                    <a:pt x="256692" y="245770"/>
                  </a:lnTo>
                  <a:lnTo>
                    <a:pt x="256692" y="255803"/>
                  </a:lnTo>
                  <a:lnTo>
                    <a:pt x="260756" y="259867"/>
                  </a:lnTo>
                  <a:lnTo>
                    <a:pt x="270776" y="259867"/>
                  </a:lnTo>
                  <a:lnTo>
                    <a:pt x="274840" y="255803"/>
                  </a:lnTo>
                  <a:lnTo>
                    <a:pt x="274840" y="250774"/>
                  </a:lnTo>
                  <a:lnTo>
                    <a:pt x="274840" y="245770"/>
                  </a:lnTo>
                  <a:close/>
                </a:path>
                <a:path w="348615" h="370205">
                  <a:moveTo>
                    <a:pt x="274840" y="209169"/>
                  </a:moveTo>
                  <a:lnTo>
                    <a:pt x="270776" y="205105"/>
                  </a:lnTo>
                  <a:lnTo>
                    <a:pt x="260756" y="205105"/>
                  </a:lnTo>
                  <a:lnTo>
                    <a:pt x="256692" y="209169"/>
                  </a:lnTo>
                  <a:lnTo>
                    <a:pt x="256692" y="219214"/>
                  </a:lnTo>
                  <a:lnTo>
                    <a:pt x="260756" y="223291"/>
                  </a:lnTo>
                  <a:lnTo>
                    <a:pt x="270776" y="223291"/>
                  </a:lnTo>
                  <a:lnTo>
                    <a:pt x="274840" y="219214"/>
                  </a:lnTo>
                  <a:lnTo>
                    <a:pt x="274840" y="214198"/>
                  </a:lnTo>
                  <a:lnTo>
                    <a:pt x="274840" y="209169"/>
                  </a:lnTo>
                  <a:close/>
                </a:path>
                <a:path w="348615" h="370205">
                  <a:moveTo>
                    <a:pt x="274840" y="172351"/>
                  </a:moveTo>
                  <a:lnTo>
                    <a:pt x="270776" y="168287"/>
                  </a:lnTo>
                  <a:lnTo>
                    <a:pt x="260756" y="168287"/>
                  </a:lnTo>
                  <a:lnTo>
                    <a:pt x="256692" y="172351"/>
                  </a:lnTo>
                  <a:lnTo>
                    <a:pt x="256692" y="182397"/>
                  </a:lnTo>
                  <a:lnTo>
                    <a:pt x="260756" y="186461"/>
                  </a:lnTo>
                  <a:lnTo>
                    <a:pt x="270776" y="186461"/>
                  </a:lnTo>
                  <a:lnTo>
                    <a:pt x="274840" y="182397"/>
                  </a:lnTo>
                  <a:lnTo>
                    <a:pt x="274840" y="177380"/>
                  </a:lnTo>
                  <a:lnTo>
                    <a:pt x="274840" y="172351"/>
                  </a:lnTo>
                  <a:close/>
                </a:path>
                <a:path w="348615" h="370205">
                  <a:moveTo>
                    <a:pt x="274840" y="135763"/>
                  </a:moveTo>
                  <a:lnTo>
                    <a:pt x="270776" y="131699"/>
                  </a:lnTo>
                  <a:lnTo>
                    <a:pt x="260756" y="131699"/>
                  </a:lnTo>
                  <a:lnTo>
                    <a:pt x="256692" y="135763"/>
                  </a:lnTo>
                  <a:lnTo>
                    <a:pt x="256692" y="145796"/>
                  </a:lnTo>
                  <a:lnTo>
                    <a:pt x="260756" y="149860"/>
                  </a:lnTo>
                  <a:lnTo>
                    <a:pt x="270776" y="149860"/>
                  </a:lnTo>
                  <a:lnTo>
                    <a:pt x="274840" y="145796"/>
                  </a:lnTo>
                  <a:lnTo>
                    <a:pt x="274840" y="140792"/>
                  </a:lnTo>
                  <a:lnTo>
                    <a:pt x="274840" y="135763"/>
                  </a:lnTo>
                  <a:close/>
                </a:path>
                <a:path w="348615" h="370205">
                  <a:moveTo>
                    <a:pt x="274840" y="98945"/>
                  </a:moveTo>
                  <a:lnTo>
                    <a:pt x="270776" y="94881"/>
                  </a:lnTo>
                  <a:lnTo>
                    <a:pt x="260756" y="94881"/>
                  </a:lnTo>
                  <a:lnTo>
                    <a:pt x="256692" y="98945"/>
                  </a:lnTo>
                  <a:lnTo>
                    <a:pt x="256692" y="108978"/>
                  </a:lnTo>
                  <a:lnTo>
                    <a:pt x="260756" y="113042"/>
                  </a:lnTo>
                  <a:lnTo>
                    <a:pt x="270776" y="113042"/>
                  </a:lnTo>
                  <a:lnTo>
                    <a:pt x="274840" y="108978"/>
                  </a:lnTo>
                  <a:lnTo>
                    <a:pt x="274840" y="103949"/>
                  </a:lnTo>
                  <a:lnTo>
                    <a:pt x="274840" y="98945"/>
                  </a:lnTo>
                  <a:close/>
                </a:path>
                <a:path w="348615" h="370205">
                  <a:moveTo>
                    <a:pt x="274840" y="62344"/>
                  </a:moveTo>
                  <a:lnTo>
                    <a:pt x="270776" y="58280"/>
                  </a:lnTo>
                  <a:lnTo>
                    <a:pt x="260756" y="58280"/>
                  </a:lnTo>
                  <a:lnTo>
                    <a:pt x="256692" y="62344"/>
                  </a:lnTo>
                  <a:lnTo>
                    <a:pt x="256692" y="72390"/>
                  </a:lnTo>
                  <a:lnTo>
                    <a:pt x="260756" y="76466"/>
                  </a:lnTo>
                  <a:lnTo>
                    <a:pt x="270776" y="76466"/>
                  </a:lnTo>
                  <a:lnTo>
                    <a:pt x="274840" y="72390"/>
                  </a:lnTo>
                  <a:lnTo>
                    <a:pt x="274840" y="67373"/>
                  </a:lnTo>
                  <a:lnTo>
                    <a:pt x="274840" y="62344"/>
                  </a:lnTo>
                  <a:close/>
                </a:path>
                <a:path w="348615" h="370205">
                  <a:moveTo>
                    <a:pt x="274840" y="28917"/>
                  </a:moveTo>
                  <a:lnTo>
                    <a:pt x="258279" y="37160"/>
                  </a:lnTo>
                  <a:lnTo>
                    <a:pt x="260756" y="39636"/>
                  </a:lnTo>
                  <a:lnTo>
                    <a:pt x="270776" y="39636"/>
                  </a:lnTo>
                  <a:lnTo>
                    <a:pt x="274840" y="35572"/>
                  </a:lnTo>
                  <a:lnTo>
                    <a:pt x="274840" y="28917"/>
                  </a:lnTo>
                  <a:close/>
                </a:path>
                <a:path w="348615" h="370205">
                  <a:moveTo>
                    <a:pt x="311429" y="319176"/>
                  </a:moveTo>
                  <a:lnTo>
                    <a:pt x="307340" y="315112"/>
                  </a:lnTo>
                  <a:lnTo>
                    <a:pt x="297319" y="315112"/>
                  </a:lnTo>
                  <a:lnTo>
                    <a:pt x="293255" y="319176"/>
                  </a:lnTo>
                  <a:lnTo>
                    <a:pt x="293255" y="329222"/>
                  </a:lnTo>
                  <a:lnTo>
                    <a:pt x="297319" y="333286"/>
                  </a:lnTo>
                  <a:lnTo>
                    <a:pt x="307340" y="333286"/>
                  </a:lnTo>
                  <a:lnTo>
                    <a:pt x="311429" y="329222"/>
                  </a:lnTo>
                  <a:lnTo>
                    <a:pt x="311429" y="324205"/>
                  </a:lnTo>
                  <a:lnTo>
                    <a:pt x="311429" y="319176"/>
                  </a:lnTo>
                  <a:close/>
                </a:path>
                <a:path w="348615" h="370205">
                  <a:moveTo>
                    <a:pt x="311429" y="282359"/>
                  </a:moveTo>
                  <a:lnTo>
                    <a:pt x="307340" y="278295"/>
                  </a:lnTo>
                  <a:lnTo>
                    <a:pt x="297319" y="278295"/>
                  </a:lnTo>
                  <a:lnTo>
                    <a:pt x="293255" y="282359"/>
                  </a:lnTo>
                  <a:lnTo>
                    <a:pt x="293255" y="292379"/>
                  </a:lnTo>
                  <a:lnTo>
                    <a:pt x="297319" y="296456"/>
                  </a:lnTo>
                  <a:lnTo>
                    <a:pt x="307340" y="296456"/>
                  </a:lnTo>
                  <a:lnTo>
                    <a:pt x="311429" y="292379"/>
                  </a:lnTo>
                  <a:lnTo>
                    <a:pt x="311429" y="287375"/>
                  </a:lnTo>
                  <a:lnTo>
                    <a:pt x="311429" y="282359"/>
                  </a:lnTo>
                  <a:close/>
                </a:path>
                <a:path w="348615" h="370205">
                  <a:moveTo>
                    <a:pt x="311429" y="245770"/>
                  </a:moveTo>
                  <a:lnTo>
                    <a:pt x="307340" y="241706"/>
                  </a:lnTo>
                  <a:lnTo>
                    <a:pt x="297319" y="241706"/>
                  </a:lnTo>
                  <a:lnTo>
                    <a:pt x="293255" y="245770"/>
                  </a:lnTo>
                  <a:lnTo>
                    <a:pt x="293255" y="255803"/>
                  </a:lnTo>
                  <a:lnTo>
                    <a:pt x="297319" y="259867"/>
                  </a:lnTo>
                  <a:lnTo>
                    <a:pt x="307340" y="259867"/>
                  </a:lnTo>
                  <a:lnTo>
                    <a:pt x="311429" y="255803"/>
                  </a:lnTo>
                  <a:lnTo>
                    <a:pt x="311429" y="250774"/>
                  </a:lnTo>
                  <a:lnTo>
                    <a:pt x="311429" y="245770"/>
                  </a:lnTo>
                  <a:close/>
                </a:path>
                <a:path w="348615" h="370205">
                  <a:moveTo>
                    <a:pt x="311429" y="209169"/>
                  </a:moveTo>
                  <a:lnTo>
                    <a:pt x="307340" y="205105"/>
                  </a:lnTo>
                  <a:lnTo>
                    <a:pt x="297319" y="205105"/>
                  </a:lnTo>
                  <a:lnTo>
                    <a:pt x="293255" y="209169"/>
                  </a:lnTo>
                  <a:lnTo>
                    <a:pt x="293255" y="219214"/>
                  </a:lnTo>
                  <a:lnTo>
                    <a:pt x="297319" y="223291"/>
                  </a:lnTo>
                  <a:lnTo>
                    <a:pt x="307340" y="223291"/>
                  </a:lnTo>
                  <a:lnTo>
                    <a:pt x="311429" y="219214"/>
                  </a:lnTo>
                  <a:lnTo>
                    <a:pt x="311429" y="214198"/>
                  </a:lnTo>
                  <a:lnTo>
                    <a:pt x="311429" y="209169"/>
                  </a:lnTo>
                  <a:close/>
                </a:path>
                <a:path w="348615" h="370205">
                  <a:moveTo>
                    <a:pt x="311429" y="172351"/>
                  </a:moveTo>
                  <a:lnTo>
                    <a:pt x="307340" y="168287"/>
                  </a:lnTo>
                  <a:lnTo>
                    <a:pt x="297319" y="168287"/>
                  </a:lnTo>
                  <a:lnTo>
                    <a:pt x="293255" y="172351"/>
                  </a:lnTo>
                  <a:lnTo>
                    <a:pt x="293255" y="182397"/>
                  </a:lnTo>
                  <a:lnTo>
                    <a:pt x="297319" y="186461"/>
                  </a:lnTo>
                  <a:lnTo>
                    <a:pt x="307340" y="186461"/>
                  </a:lnTo>
                  <a:lnTo>
                    <a:pt x="311429" y="182397"/>
                  </a:lnTo>
                  <a:lnTo>
                    <a:pt x="311429" y="177380"/>
                  </a:lnTo>
                  <a:lnTo>
                    <a:pt x="311429" y="172351"/>
                  </a:lnTo>
                  <a:close/>
                </a:path>
                <a:path w="348615" h="370205">
                  <a:moveTo>
                    <a:pt x="311429" y="135763"/>
                  </a:moveTo>
                  <a:lnTo>
                    <a:pt x="307340" y="131699"/>
                  </a:lnTo>
                  <a:lnTo>
                    <a:pt x="297319" y="131699"/>
                  </a:lnTo>
                  <a:lnTo>
                    <a:pt x="293255" y="135763"/>
                  </a:lnTo>
                  <a:lnTo>
                    <a:pt x="293255" y="145796"/>
                  </a:lnTo>
                  <a:lnTo>
                    <a:pt x="297319" y="149860"/>
                  </a:lnTo>
                  <a:lnTo>
                    <a:pt x="307340" y="149860"/>
                  </a:lnTo>
                  <a:lnTo>
                    <a:pt x="311429" y="145796"/>
                  </a:lnTo>
                  <a:lnTo>
                    <a:pt x="311429" y="140792"/>
                  </a:lnTo>
                  <a:lnTo>
                    <a:pt x="311429" y="135763"/>
                  </a:lnTo>
                  <a:close/>
                </a:path>
                <a:path w="348615" h="370205">
                  <a:moveTo>
                    <a:pt x="311429" y="98945"/>
                  </a:moveTo>
                  <a:lnTo>
                    <a:pt x="307340" y="94881"/>
                  </a:lnTo>
                  <a:lnTo>
                    <a:pt x="297319" y="94881"/>
                  </a:lnTo>
                  <a:lnTo>
                    <a:pt x="293255" y="98945"/>
                  </a:lnTo>
                  <a:lnTo>
                    <a:pt x="293255" y="108978"/>
                  </a:lnTo>
                  <a:lnTo>
                    <a:pt x="297319" y="113042"/>
                  </a:lnTo>
                  <a:lnTo>
                    <a:pt x="307340" y="113042"/>
                  </a:lnTo>
                  <a:lnTo>
                    <a:pt x="311429" y="108978"/>
                  </a:lnTo>
                  <a:lnTo>
                    <a:pt x="311429" y="103949"/>
                  </a:lnTo>
                  <a:lnTo>
                    <a:pt x="311429" y="98945"/>
                  </a:lnTo>
                  <a:close/>
                </a:path>
                <a:path w="348615" h="370205">
                  <a:moveTo>
                    <a:pt x="311429" y="62344"/>
                  </a:moveTo>
                  <a:lnTo>
                    <a:pt x="307340" y="58280"/>
                  </a:lnTo>
                  <a:lnTo>
                    <a:pt x="297319" y="58280"/>
                  </a:lnTo>
                  <a:lnTo>
                    <a:pt x="293255" y="62344"/>
                  </a:lnTo>
                  <a:lnTo>
                    <a:pt x="293255" y="72390"/>
                  </a:lnTo>
                  <a:lnTo>
                    <a:pt x="297319" y="76466"/>
                  </a:lnTo>
                  <a:lnTo>
                    <a:pt x="307340" y="76466"/>
                  </a:lnTo>
                  <a:lnTo>
                    <a:pt x="311429" y="72390"/>
                  </a:lnTo>
                  <a:lnTo>
                    <a:pt x="311429" y="67373"/>
                  </a:lnTo>
                  <a:lnTo>
                    <a:pt x="311429" y="62344"/>
                  </a:lnTo>
                  <a:close/>
                </a:path>
                <a:path w="348615" h="370205">
                  <a:moveTo>
                    <a:pt x="311429" y="25527"/>
                  </a:moveTo>
                  <a:lnTo>
                    <a:pt x="307340" y="21463"/>
                  </a:lnTo>
                  <a:lnTo>
                    <a:pt x="297319" y="21463"/>
                  </a:lnTo>
                  <a:lnTo>
                    <a:pt x="293255" y="25527"/>
                  </a:lnTo>
                  <a:lnTo>
                    <a:pt x="293255" y="35572"/>
                  </a:lnTo>
                  <a:lnTo>
                    <a:pt x="297319" y="39636"/>
                  </a:lnTo>
                  <a:lnTo>
                    <a:pt x="307340" y="39636"/>
                  </a:lnTo>
                  <a:lnTo>
                    <a:pt x="311429" y="35572"/>
                  </a:lnTo>
                  <a:lnTo>
                    <a:pt x="311429" y="30543"/>
                  </a:lnTo>
                  <a:lnTo>
                    <a:pt x="311429" y="25527"/>
                  </a:lnTo>
                  <a:close/>
                </a:path>
                <a:path w="348615" h="370205">
                  <a:moveTo>
                    <a:pt x="347205" y="0"/>
                  </a:moveTo>
                  <a:lnTo>
                    <a:pt x="337261" y="3035"/>
                  </a:lnTo>
                  <a:lnTo>
                    <a:pt x="344170" y="3035"/>
                  </a:lnTo>
                  <a:lnTo>
                    <a:pt x="347205" y="0"/>
                  </a:lnTo>
                  <a:close/>
                </a:path>
                <a:path w="348615" h="370205">
                  <a:moveTo>
                    <a:pt x="348234" y="319176"/>
                  </a:moveTo>
                  <a:lnTo>
                    <a:pt x="344170" y="315112"/>
                  </a:lnTo>
                  <a:lnTo>
                    <a:pt x="334124" y="315112"/>
                  </a:lnTo>
                  <a:lnTo>
                    <a:pt x="330060" y="319176"/>
                  </a:lnTo>
                  <a:lnTo>
                    <a:pt x="330060" y="329222"/>
                  </a:lnTo>
                  <a:lnTo>
                    <a:pt x="334124" y="333286"/>
                  </a:lnTo>
                  <a:lnTo>
                    <a:pt x="344170" y="333286"/>
                  </a:lnTo>
                  <a:lnTo>
                    <a:pt x="348234" y="329222"/>
                  </a:lnTo>
                  <a:lnTo>
                    <a:pt x="348234" y="324205"/>
                  </a:lnTo>
                  <a:lnTo>
                    <a:pt x="348234" y="319176"/>
                  </a:lnTo>
                  <a:close/>
                </a:path>
                <a:path w="348615" h="370205">
                  <a:moveTo>
                    <a:pt x="348234" y="282359"/>
                  </a:moveTo>
                  <a:lnTo>
                    <a:pt x="344170" y="278295"/>
                  </a:lnTo>
                  <a:lnTo>
                    <a:pt x="334124" y="278295"/>
                  </a:lnTo>
                  <a:lnTo>
                    <a:pt x="330060" y="282359"/>
                  </a:lnTo>
                  <a:lnTo>
                    <a:pt x="330060" y="292379"/>
                  </a:lnTo>
                  <a:lnTo>
                    <a:pt x="334124" y="296456"/>
                  </a:lnTo>
                  <a:lnTo>
                    <a:pt x="344170" y="296456"/>
                  </a:lnTo>
                  <a:lnTo>
                    <a:pt x="348234" y="292379"/>
                  </a:lnTo>
                  <a:lnTo>
                    <a:pt x="348234" y="287375"/>
                  </a:lnTo>
                  <a:lnTo>
                    <a:pt x="348234" y="282359"/>
                  </a:lnTo>
                  <a:close/>
                </a:path>
                <a:path w="348615" h="370205">
                  <a:moveTo>
                    <a:pt x="348234" y="245770"/>
                  </a:moveTo>
                  <a:lnTo>
                    <a:pt x="344170" y="241706"/>
                  </a:lnTo>
                  <a:lnTo>
                    <a:pt x="334124" y="241706"/>
                  </a:lnTo>
                  <a:lnTo>
                    <a:pt x="330060" y="245770"/>
                  </a:lnTo>
                  <a:lnTo>
                    <a:pt x="330060" y="255803"/>
                  </a:lnTo>
                  <a:lnTo>
                    <a:pt x="334124" y="259867"/>
                  </a:lnTo>
                  <a:lnTo>
                    <a:pt x="344170" y="259867"/>
                  </a:lnTo>
                  <a:lnTo>
                    <a:pt x="348234" y="255803"/>
                  </a:lnTo>
                  <a:lnTo>
                    <a:pt x="348234" y="250774"/>
                  </a:lnTo>
                  <a:lnTo>
                    <a:pt x="348234" y="245770"/>
                  </a:lnTo>
                  <a:close/>
                </a:path>
                <a:path w="348615" h="370205">
                  <a:moveTo>
                    <a:pt x="348234" y="209169"/>
                  </a:moveTo>
                  <a:lnTo>
                    <a:pt x="344170" y="205105"/>
                  </a:lnTo>
                  <a:lnTo>
                    <a:pt x="334124" y="205105"/>
                  </a:lnTo>
                  <a:lnTo>
                    <a:pt x="330060" y="209169"/>
                  </a:lnTo>
                  <a:lnTo>
                    <a:pt x="330060" y="219214"/>
                  </a:lnTo>
                  <a:lnTo>
                    <a:pt x="334124" y="223291"/>
                  </a:lnTo>
                  <a:lnTo>
                    <a:pt x="344170" y="223291"/>
                  </a:lnTo>
                  <a:lnTo>
                    <a:pt x="348234" y="219214"/>
                  </a:lnTo>
                  <a:lnTo>
                    <a:pt x="348234" y="214198"/>
                  </a:lnTo>
                  <a:lnTo>
                    <a:pt x="348234" y="209169"/>
                  </a:lnTo>
                  <a:close/>
                </a:path>
                <a:path w="348615" h="370205">
                  <a:moveTo>
                    <a:pt x="348234" y="172351"/>
                  </a:moveTo>
                  <a:lnTo>
                    <a:pt x="344170" y="168287"/>
                  </a:lnTo>
                  <a:lnTo>
                    <a:pt x="334124" y="168287"/>
                  </a:lnTo>
                  <a:lnTo>
                    <a:pt x="330060" y="172351"/>
                  </a:lnTo>
                  <a:lnTo>
                    <a:pt x="330060" y="182397"/>
                  </a:lnTo>
                  <a:lnTo>
                    <a:pt x="334124" y="186461"/>
                  </a:lnTo>
                  <a:lnTo>
                    <a:pt x="344170" y="186461"/>
                  </a:lnTo>
                  <a:lnTo>
                    <a:pt x="348234" y="182397"/>
                  </a:lnTo>
                  <a:lnTo>
                    <a:pt x="348234" y="177380"/>
                  </a:lnTo>
                  <a:lnTo>
                    <a:pt x="348234" y="172351"/>
                  </a:lnTo>
                  <a:close/>
                </a:path>
                <a:path w="348615" h="370205">
                  <a:moveTo>
                    <a:pt x="348234" y="135763"/>
                  </a:moveTo>
                  <a:lnTo>
                    <a:pt x="344170" y="131699"/>
                  </a:lnTo>
                  <a:lnTo>
                    <a:pt x="334124" y="131699"/>
                  </a:lnTo>
                  <a:lnTo>
                    <a:pt x="330060" y="135763"/>
                  </a:lnTo>
                  <a:lnTo>
                    <a:pt x="330060" y="145796"/>
                  </a:lnTo>
                  <a:lnTo>
                    <a:pt x="334124" y="149860"/>
                  </a:lnTo>
                  <a:lnTo>
                    <a:pt x="344170" y="149860"/>
                  </a:lnTo>
                  <a:lnTo>
                    <a:pt x="348234" y="145796"/>
                  </a:lnTo>
                  <a:lnTo>
                    <a:pt x="348234" y="140792"/>
                  </a:lnTo>
                  <a:lnTo>
                    <a:pt x="348234" y="135763"/>
                  </a:lnTo>
                  <a:close/>
                </a:path>
                <a:path w="348615" h="370205">
                  <a:moveTo>
                    <a:pt x="348234" y="98945"/>
                  </a:moveTo>
                  <a:lnTo>
                    <a:pt x="344170" y="94881"/>
                  </a:lnTo>
                  <a:lnTo>
                    <a:pt x="334124" y="94881"/>
                  </a:lnTo>
                  <a:lnTo>
                    <a:pt x="330060" y="98945"/>
                  </a:lnTo>
                  <a:lnTo>
                    <a:pt x="330060" y="108978"/>
                  </a:lnTo>
                  <a:lnTo>
                    <a:pt x="334124" y="113042"/>
                  </a:lnTo>
                  <a:lnTo>
                    <a:pt x="344170" y="113042"/>
                  </a:lnTo>
                  <a:lnTo>
                    <a:pt x="348234" y="108978"/>
                  </a:lnTo>
                  <a:lnTo>
                    <a:pt x="348234" y="103949"/>
                  </a:lnTo>
                  <a:lnTo>
                    <a:pt x="348234" y="98945"/>
                  </a:lnTo>
                  <a:close/>
                </a:path>
                <a:path w="348615" h="370205">
                  <a:moveTo>
                    <a:pt x="348234" y="62344"/>
                  </a:moveTo>
                  <a:lnTo>
                    <a:pt x="344170" y="58280"/>
                  </a:lnTo>
                  <a:lnTo>
                    <a:pt x="334124" y="58280"/>
                  </a:lnTo>
                  <a:lnTo>
                    <a:pt x="330060" y="62344"/>
                  </a:lnTo>
                  <a:lnTo>
                    <a:pt x="330060" y="72390"/>
                  </a:lnTo>
                  <a:lnTo>
                    <a:pt x="334124" y="76466"/>
                  </a:lnTo>
                  <a:lnTo>
                    <a:pt x="344170" y="76466"/>
                  </a:lnTo>
                  <a:lnTo>
                    <a:pt x="348234" y="72390"/>
                  </a:lnTo>
                  <a:lnTo>
                    <a:pt x="348234" y="67373"/>
                  </a:lnTo>
                  <a:lnTo>
                    <a:pt x="348234" y="62344"/>
                  </a:lnTo>
                  <a:close/>
                </a:path>
                <a:path w="348615" h="370205">
                  <a:moveTo>
                    <a:pt x="348234" y="25527"/>
                  </a:moveTo>
                  <a:lnTo>
                    <a:pt x="344170" y="21463"/>
                  </a:lnTo>
                  <a:lnTo>
                    <a:pt x="334124" y="21463"/>
                  </a:lnTo>
                  <a:lnTo>
                    <a:pt x="330060" y="25527"/>
                  </a:lnTo>
                  <a:lnTo>
                    <a:pt x="330060" y="35572"/>
                  </a:lnTo>
                  <a:lnTo>
                    <a:pt x="334124" y="39636"/>
                  </a:lnTo>
                  <a:lnTo>
                    <a:pt x="344170" y="39636"/>
                  </a:lnTo>
                  <a:lnTo>
                    <a:pt x="348234" y="35572"/>
                  </a:lnTo>
                  <a:lnTo>
                    <a:pt x="348234" y="30543"/>
                  </a:lnTo>
                  <a:lnTo>
                    <a:pt x="348234" y="25527"/>
                  </a:lnTo>
                  <a:close/>
                </a:path>
              </a:pathLst>
            </a:custGeom>
            <a:solidFill>
              <a:srgbClr val="3DB0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7" name="object 17"/>
            <p:cNvSpPr/>
            <p:nvPr/>
          </p:nvSpPr>
          <p:spPr>
            <a:xfrm>
              <a:off x="9881134" y="2257755"/>
              <a:ext cx="819150" cy="386715"/>
            </a:xfrm>
            <a:custGeom>
              <a:avLst/>
              <a:gdLst/>
              <a:ahLst/>
              <a:cxnLst/>
              <a:rect l="l" t="t" r="r" b="b"/>
              <a:pathLst>
                <a:path w="819150" h="386714">
                  <a:moveTo>
                    <a:pt x="18173" y="372122"/>
                  </a:moveTo>
                  <a:lnTo>
                    <a:pt x="14109" y="368046"/>
                  </a:lnTo>
                  <a:lnTo>
                    <a:pt x="4064" y="368046"/>
                  </a:lnTo>
                  <a:lnTo>
                    <a:pt x="0" y="372122"/>
                  </a:lnTo>
                  <a:lnTo>
                    <a:pt x="0" y="382168"/>
                  </a:lnTo>
                  <a:lnTo>
                    <a:pt x="4076" y="386232"/>
                  </a:lnTo>
                  <a:lnTo>
                    <a:pt x="14109" y="386232"/>
                  </a:lnTo>
                  <a:lnTo>
                    <a:pt x="18173" y="382168"/>
                  </a:lnTo>
                  <a:lnTo>
                    <a:pt x="18173" y="377139"/>
                  </a:lnTo>
                  <a:lnTo>
                    <a:pt x="18173" y="372122"/>
                  </a:lnTo>
                  <a:close/>
                </a:path>
                <a:path w="819150" h="386714">
                  <a:moveTo>
                    <a:pt x="54965" y="372122"/>
                  </a:moveTo>
                  <a:lnTo>
                    <a:pt x="50901" y="368046"/>
                  </a:lnTo>
                  <a:lnTo>
                    <a:pt x="40881" y="368046"/>
                  </a:lnTo>
                  <a:lnTo>
                    <a:pt x="36817" y="372122"/>
                  </a:lnTo>
                  <a:lnTo>
                    <a:pt x="36817" y="382168"/>
                  </a:lnTo>
                  <a:lnTo>
                    <a:pt x="40881" y="386232"/>
                  </a:lnTo>
                  <a:lnTo>
                    <a:pt x="50901" y="386232"/>
                  </a:lnTo>
                  <a:lnTo>
                    <a:pt x="54965" y="382168"/>
                  </a:lnTo>
                  <a:lnTo>
                    <a:pt x="54965" y="377139"/>
                  </a:lnTo>
                  <a:lnTo>
                    <a:pt x="54965" y="372122"/>
                  </a:lnTo>
                  <a:close/>
                </a:path>
                <a:path w="819150" h="386714">
                  <a:moveTo>
                    <a:pt x="91554" y="372122"/>
                  </a:moveTo>
                  <a:lnTo>
                    <a:pt x="87464" y="368046"/>
                  </a:lnTo>
                  <a:lnTo>
                    <a:pt x="77444" y="368046"/>
                  </a:lnTo>
                  <a:lnTo>
                    <a:pt x="73380" y="372122"/>
                  </a:lnTo>
                  <a:lnTo>
                    <a:pt x="73380" y="382168"/>
                  </a:lnTo>
                  <a:lnTo>
                    <a:pt x="77444" y="386232"/>
                  </a:lnTo>
                  <a:lnTo>
                    <a:pt x="87464" y="386232"/>
                  </a:lnTo>
                  <a:lnTo>
                    <a:pt x="91554" y="382168"/>
                  </a:lnTo>
                  <a:lnTo>
                    <a:pt x="91554" y="377139"/>
                  </a:lnTo>
                  <a:lnTo>
                    <a:pt x="91554" y="372122"/>
                  </a:lnTo>
                  <a:close/>
                </a:path>
                <a:path w="819150" h="386714">
                  <a:moveTo>
                    <a:pt x="128358" y="372122"/>
                  </a:moveTo>
                  <a:lnTo>
                    <a:pt x="124294" y="368046"/>
                  </a:lnTo>
                  <a:lnTo>
                    <a:pt x="114249" y="368046"/>
                  </a:lnTo>
                  <a:lnTo>
                    <a:pt x="110185" y="372122"/>
                  </a:lnTo>
                  <a:lnTo>
                    <a:pt x="110185" y="382168"/>
                  </a:lnTo>
                  <a:lnTo>
                    <a:pt x="114249" y="386232"/>
                  </a:lnTo>
                  <a:lnTo>
                    <a:pt x="124294" y="386232"/>
                  </a:lnTo>
                  <a:lnTo>
                    <a:pt x="128358" y="382168"/>
                  </a:lnTo>
                  <a:lnTo>
                    <a:pt x="128358" y="377139"/>
                  </a:lnTo>
                  <a:lnTo>
                    <a:pt x="128358" y="372122"/>
                  </a:lnTo>
                  <a:close/>
                </a:path>
                <a:path w="819150" h="386714">
                  <a:moveTo>
                    <a:pt x="164922" y="372122"/>
                  </a:moveTo>
                  <a:lnTo>
                    <a:pt x="160858" y="368046"/>
                  </a:lnTo>
                  <a:lnTo>
                    <a:pt x="150812" y="368046"/>
                  </a:lnTo>
                  <a:lnTo>
                    <a:pt x="146748" y="372122"/>
                  </a:lnTo>
                  <a:lnTo>
                    <a:pt x="146748" y="382168"/>
                  </a:lnTo>
                  <a:lnTo>
                    <a:pt x="150812" y="386232"/>
                  </a:lnTo>
                  <a:lnTo>
                    <a:pt x="160858" y="386232"/>
                  </a:lnTo>
                  <a:lnTo>
                    <a:pt x="164922" y="382168"/>
                  </a:lnTo>
                  <a:lnTo>
                    <a:pt x="164922" y="377139"/>
                  </a:lnTo>
                  <a:lnTo>
                    <a:pt x="164922" y="372122"/>
                  </a:lnTo>
                  <a:close/>
                </a:path>
                <a:path w="819150" h="386714">
                  <a:moveTo>
                    <a:pt x="201714" y="372122"/>
                  </a:moveTo>
                  <a:lnTo>
                    <a:pt x="197650" y="368046"/>
                  </a:lnTo>
                  <a:lnTo>
                    <a:pt x="187629" y="368046"/>
                  </a:lnTo>
                  <a:lnTo>
                    <a:pt x="183565" y="372122"/>
                  </a:lnTo>
                  <a:lnTo>
                    <a:pt x="183565" y="382168"/>
                  </a:lnTo>
                  <a:lnTo>
                    <a:pt x="187629" y="386232"/>
                  </a:lnTo>
                  <a:lnTo>
                    <a:pt x="197650" y="386232"/>
                  </a:lnTo>
                  <a:lnTo>
                    <a:pt x="201714" y="382168"/>
                  </a:lnTo>
                  <a:lnTo>
                    <a:pt x="201714" y="377139"/>
                  </a:lnTo>
                  <a:lnTo>
                    <a:pt x="201714" y="372122"/>
                  </a:lnTo>
                  <a:close/>
                </a:path>
                <a:path w="819150" h="386714">
                  <a:moveTo>
                    <a:pt x="238302" y="372122"/>
                  </a:moveTo>
                  <a:lnTo>
                    <a:pt x="234213" y="368046"/>
                  </a:lnTo>
                  <a:lnTo>
                    <a:pt x="224193" y="368046"/>
                  </a:lnTo>
                  <a:lnTo>
                    <a:pt x="220129" y="372122"/>
                  </a:lnTo>
                  <a:lnTo>
                    <a:pt x="220129" y="382168"/>
                  </a:lnTo>
                  <a:lnTo>
                    <a:pt x="224193" y="386232"/>
                  </a:lnTo>
                  <a:lnTo>
                    <a:pt x="234213" y="386232"/>
                  </a:lnTo>
                  <a:lnTo>
                    <a:pt x="238302" y="382168"/>
                  </a:lnTo>
                  <a:lnTo>
                    <a:pt x="238302" y="377139"/>
                  </a:lnTo>
                  <a:lnTo>
                    <a:pt x="238302" y="372122"/>
                  </a:lnTo>
                  <a:close/>
                </a:path>
                <a:path w="819150" h="386714">
                  <a:moveTo>
                    <a:pt x="275107" y="372122"/>
                  </a:moveTo>
                  <a:lnTo>
                    <a:pt x="271043" y="368046"/>
                  </a:lnTo>
                  <a:lnTo>
                    <a:pt x="260997" y="368046"/>
                  </a:lnTo>
                  <a:lnTo>
                    <a:pt x="256933" y="372122"/>
                  </a:lnTo>
                  <a:lnTo>
                    <a:pt x="256933" y="382168"/>
                  </a:lnTo>
                  <a:lnTo>
                    <a:pt x="260997" y="386232"/>
                  </a:lnTo>
                  <a:lnTo>
                    <a:pt x="271043" y="386232"/>
                  </a:lnTo>
                  <a:lnTo>
                    <a:pt x="275107" y="382168"/>
                  </a:lnTo>
                  <a:lnTo>
                    <a:pt x="275107" y="377139"/>
                  </a:lnTo>
                  <a:lnTo>
                    <a:pt x="275107" y="372122"/>
                  </a:lnTo>
                  <a:close/>
                </a:path>
                <a:path w="819150" h="386714">
                  <a:moveTo>
                    <a:pt x="311912" y="152120"/>
                  </a:moveTo>
                  <a:lnTo>
                    <a:pt x="307835" y="148056"/>
                  </a:lnTo>
                  <a:lnTo>
                    <a:pt x="297802" y="148056"/>
                  </a:lnTo>
                  <a:lnTo>
                    <a:pt x="293738" y="152120"/>
                  </a:lnTo>
                  <a:lnTo>
                    <a:pt x="293738" y="162153"/>
                  </a:lnTo>
                  <a:lnTo>
                    <a:pt x="297802" y="166217"/>
                  </a:lnTo>
                  <a:lnTo>
                    <a:pt x="307835" y="166217"/>
                  </a:lnTo>
                  <a:lnTo>
                    <a:pt x="311912" y="162153"/>
                  </a:lnTo>
                  <a:lnTo>
                    <a:pt x="311912" y="157149"/>
                  </a:lnTo>
                  <a:lnTo>
                    <a:pt x="311912" y="152120"/>
                  </a:lnTo>
                  <a:close/>
                </a:path>
                <a:path w="819150" h="386714">
                  <a:moveTo>
                    <a:pt x="311912" y="115303"/>
                  </a:moveTo>
                  <a:lnTo>
                    <a:pt x="307835" y="111239"/>
                  </a:lnTo>
                  <a:lnTo>
                    <a:pt x="297802" y="111239"/>
                  </a:lnTo>
                  <a:lnTo>
                    <a:pt x="293738" y="115303"/>
                  </a:lnTo>
                  <a:lnTo>
                    <a:pt x="293738" y="125336"/>
                  </a:lnTo>
                  <a:lnTo>
                    <a:pt x="297802" y="129400"/>
                  </a:lnTo>
                  <a:lnTo>
                    <a:pt x="307835" y="129400"/>
                  </a:lnTo>
                  <a:lnTo>
                    <a:pt x="311912" y="125336"/>
                  </a:lnTo>
                  <a:lnTo>
                    <a:pt x="311912" y="120307"/>
                  </a:lnTo>
                  <a:lnTo>
                    <a:pt x="311912" y="115303"/>
                  </a:lnTo>
                  <a:close/>
                </a:path>
                <a:path w="819150" h="386714">
                  <a:moveTo>
                    <a:pt x="311912" y="78701"/>
                  </a:moveTo>
                  <a:lnTo>
                    <a:pt x="307835" y="74637"/>
                  </a:lnTo>
                  <a:lnTo>
                    <a:pt x="297802" y="74637"/>
                  </a:lnTo>
                  <a:lnTo>
                    <a:pt x="293738" y="78701"/>
                  </a:lnTo>
                  <a:lnTo>
                    <a:pt x="293738" y="88747"/>
                  </a:lnTo>
                  <a:lnTo>
                    <a:pt x="297802" y="92824"/>
                  </a:lnTo>
                  <a:lnTo>
                    <a:pt x="307835" y="92824"/>
                  </a:lnTo>
                  <a:lnTo>
                    <a:pt x="311912" y="88747"/>
                  </a:lnTo>
                  <a:lnTo>
                    <a:pt x="311912" y="83731"/>
                  </a:lnTo>
                  <a:lnTo>
                    <a:pt x="311912" y="78701"/>
                  </a:lnTo>
                  <a:close/>
                </a:path>
                <a:path w="819150" h="386714">
                  <a:moveTo>
                    <a:pt x="311912" y="41884"/>
                  </a:moveTo>
                  <a:lnTo>
                    <a:pt x="307835" y="37820"/>
                  </a:lnTo>
                  <a:lnTo>
                    <a:pt x="297802" y="37820"/>
                  </a:lnTo>
                  <a:lnTo>
                    <a:pt x="293738" y="41884"/>
                  </a:lnTo>
                  <a:lnTo>
                    <a:pt x="293738" y="51930"/>
                  </a:lnTo>
                  <a:lnTo>
                    <a:pt x="297802" y="55994"/>
                  </a:lnTo>
                  <a:lnTo>
                    <a:pt x="307835" y="55994"/>
                  </a:lnTo>
                  <a:lnTo>
                    <a:pt x="311912" y="51930"/>
                  </a:lnTo>
                  <a:lnTo>
                    <a:pt x="311912" y="46901"/>
                  </a:lnTo>
                  <a:lnTo>
                    <a:pt x="311912" y="41884"/>
                  </a:lnTo>
                  <a:close/>
                </a:path>
                <a:path w="819150" h="386714">
                  <a:moveTo>
                    <a:pt x="311912" y="5511"/>
                  </a:moveTo>
                  <a:lnTo>
                    <a:pt x="304076" y="7200"/>
                  </a:lnTo>
                  <a:lnTo>
                    <a:pt x="293839" y="10325"/>
                  </a:lnTo>
                  <a:lnTo>
                    <a:pt x="293738" y="15328"/>
                  </a:lnTo>
                  <a:lnTo>
                    <a:pt x="297802" y="19392"/>
                  </a:lnTo>
                  <a:lnTo>
                    <a:pt x="307835" y="19392"/>
                  </a:lnTo>
                  <a:lnTo>
                    <a:pt x="311912" y="15328"/>
                  </a:lnTo>
                  <a:lnTo>
                    <a:pt x="311912" y="5511"/>
                  </a:lnTo>
                  <a:close/>
                </a:path>
                <a:path w="819150" h="386714">
                  <a:moveTo>
                    <a:pt x="349123" y="116840"/>
                  </a:moveTo>
                  <a:lnTo>
                    <a:pt x="345757" y="112153"/>
                  </a:lnTo>
                  <a:lnTo>
                    <a:pt x="340791" y="111353"/>
                  </a:lnTo>
                  <a:lnTo>
                    <a:pt x="335851" y="110566"/>
                  </a:lnTo>
                  <a:lnTo>
                    <a:pt x="331190" y="113906"/>
                  </a:lnTo>
                  <a:lnTo>
                    <a:pt x="329577" y="123812"/>
                  </a:lnTo>
                  <a:lnTo>
                    <a:pt x="332943" y="128498"/>
                  </a:lnTo>
                  <a:lnTo>
                    <a:pt x="342849" y="130098"/>
                  </a:lnTo>
                  <a:lnTo>
                    <a:pt x="347510" y="126733"/>
                  </a:lnTo>
                  <a:lnTo>
                    <a:pt x="349123" y="116840"/>
                  </a:lnTo>
                  <a:close/>
                </a:path>
                <a:path w="819150" h="386714">
                  <a:moveTo>
                    <a:pt x="349224" y="80137"/>
                  </a:moveTo>
                  <a:lnTo>
                    <a:pt x="345884" y="75476"/>
                  </a:lnTo>
                  <a:lnTo>
                    <a:pt x="340918" y="74676"/>
                  </a:lnTo>
                  <a:lnTo>
                    <a:pt x="335978" y="73863"/>
                  </a:lnTo>
                  <a:lnTo>
                    <a:pt x="331317" y="77228"/>
                  </a:lnTo>
                  <a:lnTo>
                    <a:pt x="329704" y="87134"/>
                  </a:lnTo>
                  <a:lnTo>
                    <a:pt x="333070" y="91795"/>
                  </a:lnTo>
                  <a:lnTo>
                    <a:pt x="342963" y="93421"/>
                  </a:lnTo>
                  <a:lnTo>
                    <a:pt x="347637" y="90043"/>
                  </a:lnTo>
                  <a:lnTo>
                    <a:pt x="349224" y="80137"/>
                  </a:lnTo>
                  <a:close/>
                </a:path>
                <a:path w="819150" h="386714">
                  <a:moveTo>
                    <a:pt x="349262" y="153543"/>
                  </a:moveTo>
                  <a:lnTo>
                    <a:pt x="345897" y="148882"/>
                  </a:lnTo>
                  <a:lnTo>
                    <a:pt x="340931" y="148056"/>
                  </a:lnTo>
                  <a:lnTo>
                    <a:pt x="335991" y="147256"/>
                  </a:lnTo>
                  <a:lnTo>
                    <a:pt x="331330" y="150634"/>
                  </a:lnTo>
                  <a:lnTo>
                    <a:pt x="329717" y="160540"/>
                  </a:lnTo>
                  <a:lnTo>
                    <a:pt x="333082" y="165201"/>
                  </a:lnTo>
                  <a:lnTo>
                    <a:pt x="342988" y="166814"/>
                  </a:lnTo>
                  <a:lnTo>
                    <a:pt x="347649" y="163449"/>
                  </a:lnTo>
                  <a:lnTo>
                    <a:pt x="349262" y="153543"/>
                  </a:lnTo>
                  <a:close/>
                </a:path>
                <a:path w="819150" h="386714">
                  <a:moveTo>
                    <a:pt x="349643" y="45745"/>
                  </a:moveTo>
                  <a:lnTo>
                    <a:pt x="347446" y="40449"/>
                  </a:lnTo>
                  <a:lnTo>
                    <a:pt x="342811" y="38519"/>
                  </a:lnTo>
                  <a:lnTo>
                    <a:pt x="338188" y="36601"/>
                  </a:lnTo>
                  <a:lnTo>
                    <a:pt x="332867" y="38798"/>
                  </a:lnTo>
                  <a:lnTo>
                    <a:pt x="329018" y="48056"/>
                  </a:lnTo>
                  <a:lnTo>
                    <a:pt x="331228" y="53390"/>
                  </a:lnTo>
                  <a:lnTo>
                    <a:pt x="340499" y="57238"/>
                  </a:lnTo>
                  <a:lnTo>
                    <a:pt x="345795" y="55016"/>
                  </a:lnTo>
                  <a:lnTo>
                    <a:pt x="349643" y="45745"/>
                  </a:lnTo>
                  <a:close/>
                </a:path>
                <a:path w="819150" h="386714">
                  <a:moveTo>
                    <a:pt x="349758" y="9093"/>
                  </a:moveTo>
                  <a:lnTo>
                    <a:pt x="347548" y="3784"/>
                  </a:lnTo>
                  <a:lnTo>
                    <a:pt x="338442" y="0"/>
                  </a:lnTo>
                  <a:lnTo>
                    <a:pt x="337769" y="152"/>
                  </a:lnTo>
                  <a:lnTo>
                    <a:pt x="332968" y="2133"/>
                  </a:lnTo>
                  <a:lnTo>
                    <a:pt x="329145" y="11404"/>
                  </a:lnTo>
                  <a:lnTo>
                    <a:pt x="331330" y="16725"/>
                  </a:lnTo>
                  <a:lnTo>
                    <a:pt x="340601" y="20574"/>
                  </a:lnTo>
                  <a:lnTo>
                    <a:pt x="345922" y="18364"/>
                  </a:lnTo>
                  <a:lnTo>
                    <a:pt x="349758" y="9093"/>
                  </a:lnTo>
                  <a:close/>
                </a:path>
                <a:path w="819150" h="386714">
                  <a:moveTo>
                    <a:pt x="385025" y="152120"/>
                  </a:moveTo>
                  <a:lnTo>
                    <a:pt x="380961" y="148056"/>
                  </a:lnTo>
                  <a:lnTo>
                    <a:pt x="370941" y="148056"/>
                  </a:lnTo>
                  <a:lnTo>
                    <a:pt x="366877" y="152120"/>
                  </a:lnTo>
                  <a:lnTo>
                    <a:pt x="366877" y="162153"/>
                  </a:lnTo>
                  <a:lnTo>
                    <a:pt x="370941" y="166217"/>
                  </a:lnTo>
                  <a:lnTo>
                    <a:pt x="380961" y="166217"/>
                  </a:lnTo>
                  <a:lnTo>
                    <a:pt x="385025" y="162153"/>
                  </a:lnTo>
                  <a:lnTo>
                    <a:pt x="385025" y="157149"/>
                  </a:lnTo>
                  <a:lnTo>
                    <a:pt x="385025" y="152120"/>
                  </a:lnTo>
                  <a:close/>
                </a:path>
                <a:path w="819150" h="386714">
                  <a:moveTo>
                    <a:pt x="385025" y="115303"/>
                  </a:moveTo>
                  <a:lnTo>
                    <a:pt x="380961" y="111239"/>
                  </a:lnTo>
                  <a:lnTo>
                    <a:pt x="370941" y="111239"/>
                  </a:lnTo>
                  <a:lnTo>
                    <a:pt x="366877" y="115303"/>
                  </a:lnTo>
                  <a:lnTo>
                    <a:pt x="366877" y="125336"/>
                  </a:lnTo>
                  <a:lnTo>
                    <a:pt x="370941" y="129400"/>
                  </a:lnTo>
                  <a:lnTo>
                    <a:pt x="380961" y="129400"/>
                  </a:lnTo>
                  <a:lnTo>
                    <a:pt x="385025" y="125336"/>
                  </a:lnTo>
                  <a:lnTo>
                    <a:pt x="385025" y="120307"/>
                  </a:lnTo>
                  <a:lnTo>
                    <a:pt x="385025" y="115303"/>
                  </a:lnTo>
                  <a:close/>
                </a:path>
                <a:path w="819150" h="386714">
                  <a:moveTo>
                    <a:pt x="385025" y="78701"/>
                  </a:moveTo>
                  <a:lnTo>
                    <a:pt x="380961" y="74637"/>
                  </a:lnTo>
                  <a:lnTo>
                    <a:pt x="370941" y="74637"/>
                  </a:lnTo>
                  <a:lnTo>
                    <a:pt x="366877" y="78701"/>
                  </a:lnTo>
                  <a:lnTo>
                    <a:pt x="366877" y="88747"/>
                  </a:lnTo>
                  <a:lnTo>
                    <a:pt x="370941" y="92824"/>
                  </a:lnTo>
                  <a:lnTo>
                    <a:pt x="380961" y="92824"/>
                  </a:lnTo>
                  <a:lnTo>
                    <a:pt x="385025" y="88747"/>
                  </a:lnTo>
                  <a:lnTo>
                    <a:pt x="385025" y="83731"/>
                  </a:lnTo>
                  <a:lnTo>
                    <a:pt x="385025" y="78701"/>
                  </a:lnTo>
                  <a:close/>
                </a:path>
                <a:path w="819150" h="386714">
                  <a:moveTo>
                    <a:pt x="385025" y="41884"/>
                  </a:moveTo>
                  <a:lnTo>
                    <a:pt x="380961" y="37820"/>
                  </a:lnTo>
                  <a:lnTo>
                    <a:pt x="370941" y="37820"/>
                  </a:lnTo>
                  <a:lnTo>
                    <a:pt x="366877" y="41884"/>
                  </a:lnTo>
                  <a:lnTo>
                    <a:pt x="366877" y="51930"/>
                  </a:lnTo>
                  <a:lnTo>
                    <a:pt x="370941" y="55994"/>
                  </a:lnTo>
                  <a:lnTo>
                    <a:pt x="380961" y="55994"/>
                  </a:lnTo>
                  <a:lnTo>
                    <a:pt x="385025" y="51930"/>
                  </a:lnTo>
                  <a:lnTo>
                    <a:pt x="385025" y="46901"/>
                  </a:lnTo>
                  <a:lnTo>
                    <a:pt x="385025" y="41884"/>
                  </a:lnTo>
                  <a:close/>
                </a:path>
                <a:path w="819150" h="386714">
                  <a:moveTo>
                    <a:pt x="385025" y="5295"/>
                  </a:moveTo>
                  <a:lnTo>
                    <a:pt x="380961" y="1231"/>
                  </a:lnTo>
                  <a:lnTo>
                    <a:pt x="370941" y="1231"/>
                  </a:lnTo>
                  <a:lnTo>
                    <a:pt x="366877" y="5295"/>
                  </a:lnTo>
                  <a:lnTo>
                    <a:pt x="366877" y="15328"/>
                  </a:lnTo>
                  <a:lnTo>
                    <a:pt x="370941" y="19392"/>
                  </a:lnTo>
                  <a:lnTo>
                    <a:pt x="380961" y="19392"/>
                  </a:lnTo>
                  <a:lnTo>
                    <a:pt x="385025" y="15328"/>
                  </a:lnTo>
                  <a:lnTo>
                    <a:pt x="385025" y="10325"/>
                  </a:lnTo>
                  <a:lnTo>
                    <a:pt x="385025" y="5295"/>
                  </a:lnTo>
                  <a:close/>
                </a:path>
                <a:path w="819150" h="386714">
                  <a:moveTo>
                    <a:pt x="421855" y="152120"/>
                  </a:moveTo>
                  <a:lnTo>
                    <a:pt x="417791" y="148056"/>
                  </a:lnTo>
                  <a:lnTo>
                    <a:pt x="407746" y="148056"/>
                  </a:lnTo>
                  <a:lnTo>
                    <a:pt x="403682" y="152120"/>
                  </a:lnTo>
                  <a:lnTo>
                    <a:pt x="403682" y="162153"/>
                  </a:lnTo>
                  <a:lnTo>
                    <a:pt x="407746" y="166217"/>
                  </a:lnTo>
                  <a:lnTo>
                    <a:pt x="417791" y="166217"/>
                  </a:lnTo>
                  <a:lnTo>
                    <a:pt x="421855" y="162153"/>
                  </a:lnTo>
                  <a:lnTo>
                    <a:pt x="421855" y="157149"/>
                  </a:lnTo>
                  <a:lnTo>
                    <a:pt x="421855" y="152120"/>
                  </a:lnTo>
                  <a:close/>
                </a:path>
                <a:path w="819150" h="386714">
                  <a:moveTo>
                    <a:pt x="421855" y="115303"/>
                  </a:moveTo>
                  <a:lnTo>
                    <a:pt x="417791" y="111239"/>
                  </a:lnTo>
                  <a:lnTo>
                    <a:pt x="407746" y="111239"/>
                  </a:lnTo>
                  <a:lnTo>
                    <a:pt x="403682" y="115303"/>
                  </a:lnTo>
                  <a:lnTo>
                    <a:pt x="403682" y="125336"/>
                  </a:lnTo>
                  <a:lnTo>
                    <a:pt x="407746" y="129400"/>
                  </a:lnTo>
                  <a:lnTo>
                    <a:pt x="417791" y="129400"/>
                  </a:lnTo>
                  <a:lnTo>
                    <a:pt x="421855" y="125336"/>
                  </a:lnTo>
                  <a:lnTo>
                    <a:pt x="421855" y="120307"/>
                  </a:lnTo>
                  <a:lnTo>
                    <a:pt x="421855" y="115303"/>
                  </a:lnTo>
                  <a:close/>
                </a:path>
                <a:path w="819150" h="386714">
                  <a:moveTo>
                    <a:pt x="421855" y="78701"/>
                  </a:moveTo>
                  <a:lnTo>
                    <a:pt x="417791" y="74637"/>
                  </a:lnTo>
                  <a:lnTo>
                    <a:pt x="407746" y="74637"/>
                  </a:lnTo>
                  <a:lnTo>
                    <a:pt x="403682" y="78701"/>
                  </a:lnTo>
                  <a:lnTo>
                    <a:pt x="403682" y="88747"/>
                  </a:lnTo>
                  <a:lnTo>
                    <a:pt x="407746" y="92824"/>
                  </a:lnTo>
                  <a:lnTo>
                    <a:pt x="417791" y="92824"/>
                  </a:lnTo>
                  <a:lnTo>
                    <a:pt x="421855" y="88747"/>
                  </a:lnTo>
                  <a:lnTo>
                    <a:pt x="421855" y="83731"/>
                  </a:lnTo>
                  <a:lnTo>
                    <a:pt x="421855" y="78701"/>
                  </a:lnTo>
                  <a:close/>
                </a:path>
                <a:path w="819150" h="386714">
                  <a:moveTo>
                    <a:pt x="421855" y="41884"/>
                  </a:moveTo>
                  <a:lnTo>
                    <a:pt x="417791" y="37820"/>
                  </a:lnTo>
                  <a:lnTo>
                    <a:pt x="407746" y="37820"/>
                  </a:lnTo>
                  <a:lnTo>
                    <a:pt x="403682" y="41884"/>
                  </a:lnTo>
                  <a:lnTo>
                    <a:pt x="403682" y="51930"/>
                  </a:lnTo>
                  <a:lnTo>
                    <a:pt x="407746" y="55994"/>
                  </a:lnTo>
                  <a:lnTo>
                    <a:pt x="417791" y="55994"/>
                  </a:lnTo>
                  <a:lnTo>
                    <a:pt x="421855" y="51930"/>
                  </a:lnTo>
                  <a:lnTo>
                    <a:pt x="421855" y="46901"/>
                  </a:lnTo>
                  <a:lnTo>
                    <a:pt x="421855" y="41884"/>
                  </a:lnTo>
                  <a:close/>
                </a:path>
                <a:path w="819150" h="386714">
                  <a:moveTo>
                    <a:pt x="421855" y="5295"/>
                  </a:moveTo>
                  <a:lnTo>
                    <a:pt x="417791" y="1231"/>
                  </a:lnTo>
                  <a:lnTo>
                    <a:pt x="407746" y="1231"/>
                  </a:lnTo>
                  <a:lnTo>
                    <a:pt x="403682" y="5295"/>
                  </a:lnTo>
                  <a:lnTo>
                    <a:pt x="403682" y="15328"/>
                  </a:lnTo>
                  <a:lnTo>
                    <a:pt x="407746" y="19392"/>
                  </a:lnTo>
                  <a:lnTo>
                    <a:pt x="417791" y="19392"/>
                  </a:lnTo>
                  <a:lnTo>
                    <a:pt x="421855" y="15328"/>
                  </a:lnTo>
                  <a:lnTo>
                    <a:pt x="421855" y="10325"/>
                  </a:lnTo>
                  <a:lnTo>
                    <a:pt x="421855" y="5295"/>
                  </a:lnTo>
                  <a:close/>
                </a:path>
                <a:path w="819150" h="386714">
                  <a:moveTo>
                    <a:pt x="458419" y="152120"/>
                  </a:moveTo>
                  <a:lnTo>
                    <a:pt x="454355" y="148056"/>
                  </a:lnTo>
                  <a:lnTo>
                    <a:pt x="444309" y="148056"/>
                  </a:lnTo>
                  <a:lnTo>
                    <a:pt x="440245" y="152120"/>
                  </a:lnTo>
                  <a:lnTo>
                    <a:pt x="440245" y="162153"/>
                  </a:lnTo>
                  <a:lnTo>
                    <a:pt x="444309" y="166217"/>
                  </a:lnTo>
                  <a:lnTo>
                    <a:pt x="454355" y="166217"/>
                  </a:lnTo>
                  <a:lnTo>
                    <a:pt x="458419" y="162153"/>
                  </a:lnTo>
                  <a:lnTo>
                    <a:pt x="458419" y="157149"/>
                  </a:lnTo>
                  <a:lnTo>
                    <a:pt x="458419" y="152120"/>
                  </a:lnTo>
                  <a:close/>
                </a:path>
                <a:path w="819150" h="386714">
                  <a:moveTo>
                    <a:pt x="458419" y="115303"/>
                  </a:moveTo>
                  <a:lnTo>
                    <a:pt x="454355" y="111239"/>
                  </a:lnTo>
                  <a:lnTo>
                    <a:pt x="444309" y="111239"/>
                  </a:lnTo>
                  <a:lnTo>
                    <a:pt x="440245" y="115303"/>
                  </a:lnTo>
                  <a:lnTo>
                    <a:pt x="440245" y="125336"/>
                  </a:lnTo>
                  <a:lnTo>
                    <a:pt x="444309" y="129400"/>
                  </a:lnTo>
                  <a:lnTo>
                    <a:pt x="454355" y="129400"/>
                  </a:lnTo>
                  <a:lnTo>
                    <a:pt x="458419" y="125336"/>
                  </a:lnTo>
                  <a:lnTo>
                    <a:pt x="458419" y="120307"/>
                  </a:lnTo>
                  <a:lnTo>
                    <a:pt x="458419" y="115303"/>
                  </a:lnTo>
                  <a:close/>
                </a:path>
                <a:path w="819150" h="386714">
                  <a:moveTo>
                    <a:pt x="458419" y="78701"/>
                  </a:moveTo>
                  <a:lnTo>
                    <a:pt x="454355" y="74637"/>
                  </a:lnTo>
                  <a:lnTo>
                    <a:pt x="444309" y="74637"/>
                  </a:lnTo>
                  <a:lnTo>
                    <a:pt x="440245" y="78701"/>
                  </a:lnTo>
                  <a:lnTo>
                    <a:pt x="440245" y="88747"/>
                  </a:lnTo>
                  <a:lnTo>
                    <a:pt x="444309" y="92824"/>
                  </a:lnTo>
                  <a:lnTo>
                    <a:pt x="454355" y="92824"/>
                  </a:lnTo>
                  <a:lnTo>
                    <a:pt x="458419" y="88747"/>
                  </a:lnTo>
                  <a:lnTo>
                    <a:pt x="458419" y="83731"/>
                  </a:lnTo>
                  <a:lnTo>
                    <a:pt x="458419" y="78701"/>
                  </a:lnTo>
                  <a:close/>
                </a:path>
                <a:path w="819150" h="386714">
                  <a:moveTo>
                    <a:pt x="458419" y="41884"/>
                  </a:moveTo>
                  <a:lnTo>
                    <a:pt x="454355" y="37820"/>
                  </a:lnTo>
                  <a:lnTo>
                    <a:pt x="444309" y="37820"/>
                  </a:lnTo>
                  <a:lnTo>
                    <a:pt x="440245" y="41884"/>
                  </a:lnTo>
                  <a:lnTo>
                    <a:pt x="440245" y="51930"/>
                  </a:lnTo>
                  <a:lnTo>
                    <a:pt x="444309" y="55994"/>
                  </a:lnTo>
                  <a:lnTo>
                    <a:pt x="454355" y="55994"/>
                  </a:lnTo>
                  <a:lnTo>
                    <a:pt x="458419" y="51930"/>
                  </a:lnTo>
                  <a:lnTo>
                    <a:pt x="458419" y="46901"/>
                  </a:lnTo>
                  <a:lnTo>
                    <a:pt x="458419" y="41884"/>
                  </a:lnTo>
                  <a:close/>
                </a:path>
                <a:path w="819150" h="386714">
                  <a:moveTo>
                    <a:pt x="458419" y="5295"/>
                  </a:moveTo>
                  <a:lnTo>
                    <a:pt x="454355" y="1231"/>
                  </a:lnTo>
                  <a:lnTo>
                    <a:pt x="444309" y="1231"/>
                  </a:lnTo>
                  <a:lnTo>
                    <a:pt x="440245" y="5295"/>
                  </a:lnTo>
                  <a:lnTo>
                    <a:pt x="440245" y="15328"/>
                  </a:lnTo>
                  <a:lnTo>
                    <a:pt x="444309" y="19392"/>
                  </a:lnTo>
                  <a:lnTo>
                    <a:pt x="454355" y="19392"/>
                  </a:lnTo>
                  <a:lnTo>
                    <a:pt x="458419" y="15328"/>
                  </a:lnTo>
                  <a:lnTo>
                    <a:pt x="458419" y="10325"/>
                  </a:lnTo>
                  <a:lnTo>
                    <a:pt x="458419" y="5295"/>
                  </a:lnTo>
                  <a:close/>
                </a:path>
                <a:path w="819150" h="386714">
                  <a:moveTo>
                    <a:pt x="495223" y="152120"/>
                  </a:moveTo>
                  <a:lnTo>
                    <a:pt x="491147" y="148056"/>
                  </a:lnTo>
                  <a:lnTo>
                    <a:pt x="481126" y="148056"/>
                  </a:lnTo>
                  <a:lnTo>
                    <a:pt x="477062" y="152120"/>
                  </a:lnTo>
                  <a:lnTo>
                    <a:pt x="477062" y="162153"/>
                  </a:lnTo>
                  <a:lnTo>
                    <a:pt x="481126" y="166217"/>
                  </a:lnTo>
                  <a:lnTo>
                    <a:pt x="491147" y="166217"/>
                  </a:lnTo>
                  <a:lnTo>
                    <a:pt x="495223" y="162153"/>
                  </a:lnTo>
                  <a:lnTo>
                    <a:pt x="495223" y="157149"/>
                  </a:lnTo>
                  <a:lnTo>
                    <a:pt x="495223" y="152120"/>
                  </a:lnTo>
                  <a:close/>
                </a:path>
                <a:path w="819150" h="386714">
                  <a:moveTo>
                    <a:pt x="495223" y="115303"/>
                  </a:moveTo>
                  <a:lnTo>
                    <a:pt x="491147" y="111239"/>
                  </a:lnTo>
                  <a:lnTo>
                    <a:pt x="481126" y="111239"/>
                  </a:lnTo>
                  <a:lnTo>
                    <a:pt x="477062" y="115303"/>
                  </a:lnTo>
                  <a:lnTo>
                    <a:pt x="477062" y="125336"/>
                  </a:lnTo>
                  <a:lnTo>
                    <a:pt x="481126" y="129400"/>
                  </a:lnTo>
                  <a:lnTo>
                    <a:pt x="491147" y="129400"/>
                  </a:lnTo>
                  <a:lnTo>
                    <a:pt x="495223" y="125336"/>
                  </a:lnTo>
                  <a:lnTo>
                    <a:pt x="495223" y="120307"/>
                  </a:lnTo>
                  <a:lnTo>
                    <a:pt x="495223" y="115303"/>
                  </a:lnTo>
                  <a:close/>
                </a:path>
                <a:path w="819150" h="386714">
                  <a:moveTo>
                    <a:pt x="495223" y="78701"/>
                  </a:moveTo>
                  <a:lnTo>
                    <a:pt x="491147" y="74637"/>
                  </a:lnTo>
                  <a:lnTo>
                    <a:pt x="481126" y="74637"/>
                  </a:lnTo>
                  <a:lnTo>
                    <a:pt x="477062" y="78701"/>
                  </a:lnTo>
                  <a:lnTo>
                    <a:pt x="477062" y="88747"/>
                  </a:lnTo>
                  <a:lnTo>
                    <a:pt x="481126" y="92824"/>
                  </a:lnTo>
                  <a:lnTo>
                    <a:pt x="491147" y="92824"/>
                  </a:lnTo>
                  <a:lnTo>
                    <a:pt x="495223" y="88747"/>
                  </a:lnTo>
                  <a:lnTo>
                    <a:pt x="495223" y="83731"/>
                  </a:lnTo>
                  <a:lnTo>
                    <a:pt x="495223" y="78701"/>
                  </a:lnTo>
                  <a:close/>
                </a:path>
                <a:path w="819150" h="386714">
                  <a:moveTo>
                    <a:pt x="495223" y="41884"/>
                  </a:moveTo>
                  <a:lnTo>
                    <a:pt x="491147" y="37820"/>
                  </a:lnTo>
                  <a:lnTo>
                    <a:pt x="481126" y="37820"/>
                  </a:lnTo>
                  <a:lnTo>
                    <a:pt x="477062" y="41884"/>
                  </a:lnTo>
                  <a:lnTo>
                    <a:pt x="477062" y="51930"/>
                  </a:lnTo>
                  <a:lnTo>
                    <a:pt x="481126" y="55994"/>
                  </a:lnTo>
                  <a:lnTo>
                    <a:pt x="491147" y="55994"/>
                  </a:lnTo>
                  <a:lnTo>
                    <a:pt x="495223" y="51930"/>
                  </a:lnTo>
                  <a:lnTo>
                    <a:pt x="495223" y="46901"/>
                  </a:lnTo>
                  <a:lnTo>
                    <a:pt x="495223" y="41884"/>
                  </a:lnTo>
                  <a:close/>
                </a:path>
                <a:path w="819150" h="386714">
                  <a:moveTo>
                    <a:pt x="495223" y="5295"/>
                  </a:moveTo>
                  <a:lnTo>
                    <a:pt x="491147" y="1231"/>
                  </a:lnTo>
                  <a:lnTo>
                    <a:pt x="481126" y="1231"/>
                  </a:lnTo>
                  <a:lnTo>
                    <a:pt x="477062" y="5295"/>
                  </a:lnTo>
                  <a:lnTo>
                    <a:pt x="477062" y="15328"/>
                  </a:lnTo>
                  <a:lnTo>
                    <a:pt x="481126" y="19392"/>
                  </a:lnTo>
                  <a:lnTo>
                    <a:pt x="491147" y="19392"/>
                  </a:lnTo>
                  <a:lnTo>
                    <a:pt x="495223" y="15328"/>
                  </a:lnTo>
                  <a:lnTo>
                    <a:pt x="495223" y="10325"/>
                  </a:lnTo>
                  <a:lnTo>
                    <a:pt x="495223" y="5295"/>
                  </a:lnTo>
                  <a:close/>
                </a:path>
                <a:path w="819150" h="386714">
                  <a:moveTo>
                    <a:pt x="531774" y="152120"/>
                  </a:moveTo>
                  <a:lnTo>
                    <a:pt x="527710" y="148056"/>
                  </a:lnTo>
                  <a:lnTo>
                    <a:pt x="517690" y="148056"/>
                  </a:lnTo>
                  <a:lnTo>
                    <a:pt x="513626" y="152120"/>
                  </a:lnTo>
                  <a:lnTo>
                    <a:pt x="513626" y="162153"/>
                  </a:lnTo>
                  <a:lnTo>
                    <a:pt x="517690" y="166217"/>
                  </a:lnTo>
                  <a:lnTo>
                    <a:pt x="527710" y="166217"/>
                  </a:lnTo>
                  <a:lnTo>
                    <a:pt x="531774" y="162153"/>
                  </a:lnTo>
                  <a:lnTo>
                    <a:pt x="531774" y="157149"/>
                  </a:lnTo>
                  <a:lnTo>
                    <a:pt x="531774" y="152120"/>
                  </a:lnTo>
                  <a:close/>
                </a:path>
                <a:path w="819150" h="386714">
                  <a:moveTo>
                    <a:pt x="531774" y="115303"/>
                  </a:moveTo>
                  <a:lnTo>
                    <a:pt x="527710" y="111239"/>
                  </a:lnTo>
                  <a:lnTo>
                    <a:pt x="517690" y="111239"/>
                  </a:lnTo>
                  <a:lnTo>
                    <a:pt x="513626" y="115303"/>
                  </a:lnTo>
                  <a:lnTo>
                    <a:pt x="513626" y="125336"/>
                  </a:lnTo>
                  <a:lnTo>
                    <a:pt x="517690" y="129400"/>
                  </a:lnTo>
                  <a:lnTo>
                    <a:pt x="527710" y="129400"/>
                  </a:lnTo>
                  <a:lnTo>
                    <a:pt x="531774" y="125336"/>
                  </a:lnTo>
                  <a:lnTo>
                    <a:pt x="531774" y="120307"/>
                  </a:lnTo>
                  <a:lnTo>
                    <a:pt x="531774" y="115303"/>
                  </a:lnTo>
                  <a:close/>
                </a:path>
                <a:path w="819150" h="386714">
                  <a:moveTo>
                    <a:pt x="531774" y="78701"/>
                  </a:moveTo>
                  <a:lnTo>
                    <a:pt x="527710" y="74637"/>
                  </a:lnTo>
                  <a:lnTo>
                    <a:pt x="517690" y="74637"/>
                  </a:lnTo>
                  <a:lnTo>
                    <a:pt x="513626" y="78701"/>
                  </a:lnTo>
                  <a:lnTo>
                    <a:pt x="513626" y="88747"/>
                  </a:lnTo>
                  <a:lnTo>
                    <a:pt x="517690" y="92824"/>
                  </a:lnTo>
                  <a:lnTo>
                    <a:pt x="527710" y="92824"/>
                  </a:lnTo>
                  <a:lnTo>
                    <a:pt x="531774" y="88747"/>
                  </a:lnTo>
                  <a:lnTo>
                    <a:pt x="531774" y="83731"/>
                  </a:lnTo>
                  <a:lnTo>
                    <a:pt x="531774" y="78701"/>
                  </a:lnTo>
                  <a:close/>
                </a:path>
                <a:path w="819150" h="386714">
                  <a:moveTo>
                    <a:pt x="531774" y="41884"/>
                  </a:moveTo>
                  <a:lnTo>
                    <a:pt x="527710" y="37820"/>
                  </a:lnTo>
                  <a:lnTo>
                    <a:pt x="517690" y="37820"/>
                  </a:lnTo>
                  <a:lnTo>
                    <a:pt x="513626" y="41884"/>
                  </a:lnTo>
                  <a:lnTo>
                    <a:pt x="513626" y="51930"/>
                  </a:lnTo>
                  <a:lnTo>
                    <a:pt x="517690" y="55994"/>
                  </a:lnTo>
                  <a:lnTo>
                    <a:pt x="527710" y="55994"/>
                  </a:lnTo>
                  <a:lnTo>
                    <a:pt x="531774" y="51930"/>
                  </a:lnTo>
                  <a:lnTo>
                    <a:pt x="531774" y="46901"/>
                  </a:lnTo>
                  <a:lnTo>
                    <a:pt x="531774" y="41884"/>
                  </a:lnTo>
                  <a:close/>
                </a:path>
                <a:path w="819150" h="386714">
                  <a:moveTo>
                    <a:pt x="531774" y="5295"/>
                  </a:moveTo>
                  <a:lnTo>
                    <a:pt x="527710" y="1231"/>
                  </a:lnTo>
                  <a:lnTo>
                    <a:pt x="517690" y="1231"/>
                  </a:lnTo>
                  <a:lnTo>
                    <a:pt x="513626" y="5295"/>
                  </a:lnTo>
                  <a:lnTo>
                    <a:pt x="513626" y="15328"/>
                  </a:lnTo>
                  <a:lnTo>
                    <a:pt x="517690" y="19392"/>
                  </a:lnTo>
                  <a:lnTo>
                    <a:pt x="527710" y="19392"/>
                  </a:lnTo>
                  <a:lnTo>
                    <a:pt x="531774" y="15328"/>
                  </a:lnTo>
                  <a:lnTo>
                    <a:pt x="531774" y="10325"/>
                  </a:lnTo>
                  <a:lnTo>
                    <a:pt x="531774" y="5295"/>
                  </a:lnTo>
                  <a:close/>
                </a:path>
                <a:path w="819150" h="386714">
                  <a:moveTo>
                    <a:pt x="568604" y="152120"/>
                  </a:moveTo>
                  <a:lnTo>
                    <a:pt x="564540" y="148056"/>
                  </a:lnTo>
                  <a:lnTo>
                    <a:pt x="554494" y="148056"/>
                  </a:lnTo>
                  <a:lnTo>
                    <a:pt x="550430" y="152120"/>
                  </a:lnTo>
                  <a:lnTo>
                    <a:pt x="550430" y="162153"/>
                  </a:lnTo>
                  <a:lnTo>
                    <a:pt x="554494" y="166217"/>
                  </a:lnTo>
                  <a:lnTo>
                    <a:pt x="564540" y="166217"/>
                  </a:lnTo>
                  <a:lnTo>
                    <a:pt x="568604" y="162153"/>
                  </a:lnTo>
                  <a:lnTo>
                    <a:pt x="568604" y="157149"/>
                  </a:lnTo>
                  <a:lnTo>
                    <a:pt x="568604" y="152120"/>
                  </a:lnTo>
                  <a:close/>
                </a:path>
                <a:path w="819150" h="386714">
                  <a:moveTo>
                    <a:pt x="568604" y="115303"/>
                  </a:moveTo>
                  <a:lnTo>
                    <a:pt x="564540" y="111239"/>
                  </a:lnTo>
                  <a:lnTo>
                    <a:pt x="554494" y="111239"/>
                  </a:lnTo>
                  <a:lnTo>
                    <a:pt x="550430" y="115303"/>
                  </a:lnTo>
                  <a:lnTo>
                    <a:pt x="550430" y="125336"/>
                  </a:lnTo>
                  <a:lnTo>
                    <a:pt x="554494" y="129400"/>
                  </a:lnTo>
                  <a:lnTo>
                    <a:pt x="564540" y="129400"/>
                  </a:lnTo>
                  <a:lnTo>
                    <a:pt x="568604" y="125336"/>
                  </a:lnTo>
                  <a:lnTo>
                    <a:pt x="568604" y="120307"/>
                  </a:lnTo>
                  <a:lnTo>
                    <a:pt x="568604" y="115303"/>
                  </a:lnTo>
                  <a:close/>
                </a:path>
                <a:path w="819150" h="386714">
                  <a:moveTo>
                    <a:pt x="568604" y="78701"/>
                  </a:moveTo>
                  <a:lnTo>
                    <a:pt x="564540" y="74637"/>
                  </a:lnTo>
                  <a:lnTo>
                    <a:pt x="554494" y="74637"/>
                  </a:lnTo>
                  <a:lnTo>
                    <a:pt x="550430" y="78701"/>
                  </a:lnTo>
                  <a:lnTo>
                    <a:pt x="550430" y="88747"/>
                  </a:lnTo>
                  <a:lnTo>
                    <a:pt x="554494" y="92824"/>
                  </a:lnTo>
                  <a:lnTo>
                    <a:pt x="564540" y="92824"/>
                  </a:lnTo>
                  <a:lnTo>
                    <a:pt x="568604" y="88747"/>
                  </a:lnTo>
                  <a:lnTo>
                    <a:pt x="568604" y="83731"/>
                  </a:lnTo>
                  <a:lnTo>
                    <a:pt x="568604" y="78701"/>
                  </a:lnTo>
                  <a:close/>
                </a:path>
                <a:path w="819150" h="386714">
                  <a:moveTo>
                    <a:pt x="568604" y="41884"/>
                  </a:moveTo>
                  <a:lnTo>
                    <a:pt x="564540" y="37820"/>
                  </a:lnTo>
                  <a:lnTo>
                    <a:pt x="554494" y="37820"/>
                  </a:lnTo>
                  <a:lnTo>
                    <a:pt x="550430" y="41884"/>
                  </a:lnTo>
                  <a:lnTo>
                    <a:pt x="550430" y="51930"/>
                  </a:lnTo>
                  <a:lnTo>
                    <a:pt x="554494" y="55994"/>
                  </a:lnTo>
                  <a:lnTo>
                    <a:pt x="564540" y="55994"/>
                  </a:lnTo>
                  <a:lnTo>
                    <a:pt x="568604" y="51930"/>
                  </a:lnTo>
                  <a:lnTo>
                    <a:pt x="568604" y="46901"/>
                  </a:lnTo>
                  <a:lnTo>
                    <a:pt x="568604" y="41884"/>
                  </a:lnTo>
                  <a:close/>
                </a:path>
                <a:path w="819150" h="386714">
                  <a:moveTo>
                    <a:pt x="568604" y="5295"/>
                  </a:moveTo>
                  <a:lnTo>
                    <a:pt x="565327" y="2019"/>
                  </a:lnTo>
                  <a:lnTo>
                    <a:pt x="561670" y="1231"/>
                  </a:lnTo>
                  <a:lnTo>
                    <a:pt x="554494" y="1231"/>
                  </a:lnTo>
                  <a:lnTo>
                    <a:pt x="550430" y="5295"/>
                  </a:lnTo>
                  <a:lnTo>
                    <a:pt x="550430" y="15328"/>
                  </a:lnTo>
                  <a:lnTo>
                    <a:pt x="554494" y="19392"/>
                  </a:lnTo>
                  <a:lnTo>
                    <a:pt x="564540" y="19392"/>
                  </a:lnTo>
                  <a:lnTo>
                    <a:pt x="568604" y="15328"/>
                  </a:lnTo>
                  <a:lnTo>
                    <a:pt x="568604" y="5295"/>
                  </a:lnTo>
                  <a:close/>
                </a:path>
                <a:path w="819150" h="386714">
                  <a:moveTo>
                    <a:pt x="605167" y="152120"/>
                  </a:moveTo>
                  <a:lnTo>
                    <a:pt x="601103" y="148056"/>
                  </a:lnTo>
                  <a:lnTo>
                    <a:pt x="591058" y="148056"/>
                  </a:lnTo>
                  <a:lnTo>
                    <a:pt x="586994" y="152120"/>
                  </a:lnTo>
                  <a:lnTo>
                    <a:pt x="586994" y="162153"/>
                  </a:lnTo>
                  <a:lnTo>
                    <a:pt x="591058" y="166217"/>
                  </a:lnTo>
                  <a:lnTo>
                    <a:pt x="601103" y="166217"/>
                  </a:lnTo>
                  <a:lnTo>
                    <a:pt x="605167" y="162153"/>
                  </a:lnTo>
                  <a:lnTo>
                    <a:pt x="605167" y="157149"/>
                  </a:lnTo>
                  <a:lnTo>
                    <a:pt x="605167" y="152120"/>
                  </a:lnTo>
                  <a:close/>
                </a:path>
                <a:path w="819150" h="386714">
                  <a:moveTo>
                    <a:pt x="605167" y="115303"/>
                  </a:moveTo>
                  <a:lnTo>
                    <a:pt x="601103" y="111239"/>
                  </a:lnTo>
                  <a:lnTo>
                    <a:pt x="591058" y="111239"/>
                  </a:lnTo>
                  <a:lnTo>
                    <a:pt x="586994" y="115303"/>
                  </a:lnTo>
                  <a:lnTo>
                    <a:pt x="586994" y="125336"/>
                  </a:lnTo>
                  <a:lnTo>
                    <a:pt x="591058" y="129400"/>
                  </a:lnTo>
                  <a:lnTo>
                    <a:pt x="601103" y="129400"/>
                  </a:lnTo>
                  <a:lnTo>
                    <a:pt x="605167" y="125336"/>
                  </a:lnTo>
                  <a:lnTo>
                    <a:pt x="605167" y="120307"/>
                  </a:lnTo>
                  <a:lnTo>
                    <a:pt x="605167" y="115303"/>
                  </a:lnTo>
                  <a:close/>
                </a:path>
                <a:path w="819150" h="386714">
                  <a:moveTo>
                    <a:pt x="605167" y="78701"/>
                  </a:moveTo>
                  <a:lnTo>
                    <a:pt x="601103" y="74637"/>
                  </a:lnTo>
                  <a:lnTo>
                    <a:pt x="591058" y="74637"/>
                  </a:lnTo>
                  <a:lnTo>
                    <a:pt x="586994" y="78701"/>
                  </a:lnTo>
                  <a:lnTo>
                    <a:pt x="586994" y="88747"/>
                  </a:lnTo>
                  <a:lnTo>
                    <a:pt x="591058" y="92824"/>
                  </a:lnTo>
                  <a:lnTo>
                    <a:pt x="601103" y="92824"/>
                  </a:lnTo>
                  <a:lnTo>
                    <a:pt x="605167" y="88747"/>
                  </a:lnTo>
                  <a:lnTo>
                    <a:pt x="605167" y="83731"/>
                  </a:lnTo>
                  <a:lnTo>
                    <a:pt x="605167" y="78701"/>
                  </a:lnTo>
                  <a:close/>
                </a:path>
                <a:path w="819150" h="386714">
                  <a:moveTo>
                    <a:pt x="605167" y="41884"/>
                  </a:moveTo>
                  <a:lnTo>
                    <a:pt x="601103" y="37820"/>
                  </a:lnTo>
                  <a:lnTo>
                    <a:pt x="591058" y="37820"/>
                  </a:lnTo>
                  <a:lnTo>
                    <a:pt x="586994" y="41884"/>
                  </a:lnTo>
                  <a:lnTo>
                    <a:pt x="586994" y="51930"/>
                  </a:lnTo>
                  <a:lnTo>
                    <a:pt x="591058" y="55994"/>
                  </a:lnTo>
                  <a:lnTo>
                    <a:pt x="601103" y="55994"/>
                  </a:lnTo>
                  <a:lnTo>
                    <a:pt x="605167" y="51930"/>
                  </a:lnTo>
                  <a:lnTo>
                    <a:pt x="605167" y="46901"/>
                  </a:lnTo>
                  <a:lnTo>
                    <a:pt x="605167" y="41884"/>
                  </a:lnTo>
                  <a:close/>
                </a:path>
                <a:path w="819150" h="386714">
                  <a:moveTo>
                    <a:pt x="605167" y="12039"/>
                  </a:moveTo>
                  <a:lnTo>
                    <a:pt x="589330" y="7200"/>
                  </a:lnTo>
                  <a:lnTo>
                    <a:pt x="586994" y="6692"/>
                  </a:lnTo>
                  <a:lnTo>
                    <a:pt x="586994" y="15328"/>
                  </a:lnTo>
                  <a:lnTo>
                    <a:pt x="591058" y="19392"/>
                  </a:lnTo>
                  <a:lnTo>
                    <a:pt x="601103" y="19392"/>
                  </a:lnTo>
                  <a:lnTo>
                    <a:pt x="605167" y="15328"/>
                  </a:lnTo>
                  <a:lnTo>
                    <a:pt x="605167" y="12039"/>
                  </a:lnTo>
                  <a:close/>
                </a:path>
                <a:path w="819150" h="386714">
                  <a:moveTo>
                    <a:pt x="629272" y="19392"/>
                  </a:moveTo>
                  <a:lnTo>
                    <a:pt x="627265" y="18783"/>
                  </a:lnTo>
                  <a:lnTo>
                    <a:pt x="627875" y="19392"/>
                  </a:lnTo>
                  <a:lnTo>
                    <a:pt x="629272" y="19392"/>
                  </a:lnTo>
                  <a:close/>
                </a:path>
                <a:path w="819150" h="386714">
                  <a:moveTo>
                    <a:pt x="641972" y="152120"/>
                  </a:moveTo>
                  <a:lnTo>
                    <a:pt x="637908" y="148056"/>
                  </a:lnTo>
                  <a:lnTo>
                    <a:pt x="627875" y="148056"/>
                  </a:lnTo>
                  <a:lnTo>
                    <a:pt x="623811" y="152120"/>
                  </a:lnTo>
                  <a:lnTo>
                    <a:pt x="623811" y="162153"/>
                  </a:lnTo>
                  <a:lnTo>
                    <a:pt x="627875" y="166217"/>
                  </a:lnTo>
                  <a:lnTo>
                    <a:pt x="637908" y="166217"/>
                  </a:lnTo>
                  <a:lnTo>
                    <a:pt x="641972" y="162153"/>
                  </a:lnTo>
                  <a:lnTo>
                    <a:pt x="641972" y="157149"/>
                  </a:lnTo>
                  <a:lnTo>
                    <a:pt x="641972" y="152120"/>
                  </a:lnTo>
                  <a:close/>
                </a:path>
                <a:path w="819150" h="386714">
                  <a:moveTo>
                    <a:pt x="641972" y="115303"/>
                  </a:moveTo>
                  <a:lnTo>
                    <a:pt x="637908" y="111239"/>
                  </a:lnTo>
                  <a:lnTo>
                    <a:pt x="627875" y="111239"/>
                  </a:lnTo>
                  <a:lnTo>
                    <a:pt x="623811" y="115303"/>
                  </a:lnTo>
                  <a:lnTo>
                    <a:pt x="623811" y="125336"/>
                  </a:lnTo>
                  <a:lnTo>
                    <a:pt x="627875" y="129400"/>
                  </a:lnTo>
                  <a:lnTo>
                    <a:pt x="637908" y="129400"/>
                  </a:lnTo>
                  <a:lnTo>
                    <a:pt x="641972" y="125336"/>
                  </a:lnTo>
                  <a:lnTo>
                    <a:pt x="641972" y="120307"/>
                  </a:lnTo>
                  <a:lnTo>
                    <a:pt x="641972" y="115303"/>
                  </a:lnTo>
                  <a:close/>
                </a:path>
                <a:path w="819150" h="386714">
                  <a:moveTo>
                    <a:pt x="641972" y="78701"/>
                  </a:moveTo>
                  <a:lnTo>
                    <a:pt x="637908" y="74637"/>
                  </a:lnTo>
                  <a:lnTo>
                    <a:pt x="627875" y="74637"/>
                  </a:lnTo>
                  <a:lnTo>
                    <a:pt x="623811" y="78701"/>
                  </a:lnTo>
                  <a:lnTo>
                    <a:pt x="623811" y="88747"/>
                  </a:lnTo>
                  <a:lnTo>
                    <a:pt x="627875" y="92824"/>
                  </a:lnTo>
                  <a:lnTo>
                    <a:pt x="637908" y="92824"/>
                  </a:lnTo>
                  <a:lnTo>
                    <a:pt x="641972" y="88747"/>
                  </a:lnTo>
                  <a:lnTo>
                    <a:pt x="641972" y="83731"/>
                  </a:lnTo>
                  <a:lnTo>
                    <a:pt x="641972" y="78701"/>
                  </a:lnTo>
                  <a:close/>
                </a:path>
                <a:path w="819150" h="386714">
                  <a:moveTo>
                    <a:pt x="641972" y="41884"/>
                  </a:moveTo>
                  <a:lnTo>
                    <a:pt x="637908" y="37820"/>
                  </a:lnTo>
                  <a:lnTo>
                    <a:pt x="627875" y="37820"/>
                  </a:lnTo>
                  <a:lnTo>
                    <a:pt x="623811" y="41884"/>
                  </a:lnTo>
                  <a:lnTo>
                    <a:pt x="623811" y="51930"/>
                  </a:lnTo>
                  <a:lnTo>
                    <a:pt x="627875" y="55994"/>
                  </a:lnTo>
                  <a:lnTo>
                    <a:pt x="637908" y="55994"/>
                  </a:lnTo>
                  <a:lnTo>
                    <a:pt x="641972" y="51930"/>
                  </a:lnTo>
                  <a:lnTo>
                    <a:pt x="641972" y="46901"/>
                  </a:lnTo>
                  <a:lnTo>
                    <a:pt x="641972" y="41884"/>
                  </a:lnTo>
                  <a:close/>
                </a:path>
                <a:path w="819150" h="386714">
                  <a:moveTo>
                    <a:pt x="678535" y="152120"/>
                  </a:moveTo>
                  <a:lnTo>
                    <a:pt x="674458" y="148056"/>
                  </a:lnTo>
                  <a:lnTo>
                    <a:pt x="664438" y="148056"/>
                  </a:lnTo>
                  <a:lnTo>
                    <a:pt x="660374" y="152120"/>
                  </a:lnTo>
                  <a:lnTo>
                    <a:pt x="660374" y="162153"/>
                  </a:lnTo>
                  <a:lnTo>
                    <a:pt x="664438" y="166217"/>
                  </a:lnTo>
                  <a:lnTo>
                    <a:pt x="674458" y="166217"/>
                  </a:lnTo>
                  <a:lnTo>
                    <a:pt x="678535" y="162153"/>
                  </a:lnTo>
                  <a:lnTo>
                    <a:pt x="678535" y="157149"/>
                  </a:lnTo>
                  <a:lnTo>
                    <a:pt x="678535" y="152120"/>
                  </a:lnTo>
                  <a:close/>
                </a:path>
                <a:path w="819150" h="386714">
                  <a:moveTo>
                    <a:pt x="678535" y="115303"/>
                  </a:moveTo>
                  <a:lnTo>
                    <a:pt x="674458" y="111239"/>
                  </a:lnTo>
                  <a:lnTo>
                    <a:pt x="664438" y="111239"/>
                  </a:lnTo>
                  <a:lnTo>
                    <a:pt x="660374" y="115303"/>
                  </a:lnTo>
                  <a:lnTo>
                    <a:pt x="660374" y="125336"/>
                  </a:lnTo>
                  <a:lnTo>
                    <a:pt x="664438" y="129400"/>
                  </a:lnTo>
                  <a:lnTo>
                    <a:pt x="674458" y="129400"/>
                  </a:lnTo>
                  <a:lnTo>
                    <a:pt x="678535" y="125336"/>
                  </a:lnTo>
                  <a:lnTo>
                    <a:pt x="678535" y="120307"/>
                  </a:lnTo>
                  <a:lnTo>
                    <a:pt x="678535" y="115303"/>
                  </a:lnTo>
                  <a:close/>
                </a:path>
                <a:path w="819150" h="386714">
                  <a:moveTo>
                    <a:pt x="678535" y="78701"/>
                  </a:moveTo>
                  <a:lnTo>
                    <a:pt x="674458" y="74637"/>
                  </a:lnTo>
                  <a:lnTo>
                    <a:pt x="664438" y="74637"/>
                  </a:lnTo>
                  <a:lnTo>
                    <a:pt x="660374" y="78701"/>
                  </a:lnTo>
                  <a:lnTo>
                    <a:pt x="660374" y="88747"/>
                  </a:lnTo>
                  <a:lnTo>
                    <a:pt x="664438" y="92824"/>
                  </a:lnTo>
                  <a:lnTo>
                    <a:pt x="674458" y="92824"/>
                  </a:lnTo>
                  <a:lnTo>
                    <a:pt x="678535" y="88747"/>
                  </a:lnTo>
                  <a:lnTo>
                    <a:pt x="678535" y="83731"/>
                  </a:lnTo>
                  <a:lnTo>
                    <a:pt x="678535" y="78701"/>
                  </a:lnTo>
                  <a:close/>
                </a:path>
                <a:path w="819150" h="386714">
                  <a:moveTo>
                    <a:pt x="678535" y="41884"/>
                  </a:moveTo>
                  <a:lnTo>
                    <a:pt x="674458" y="37820"/>
                  </a:lnTo>
                  <a:lnTo>
                    <a:pt x="664438" y="37820"/>
                  </a:lnTo>
                  <a:lnTo>
                    <a:pt x="660374" y="41884"/>
                  </a:lnTo>
                  <a:lnTo>
                    <a:pt x="660374" y="51930"/>
                  </a:lnTo>
                  <a:lnTo>
                    <a:pt x="664438" y="55994"/>
                  </a:lnTo>
                  <a:lnTo>
                    <a:pt x="674458" y="55994"/>
                  </a:lnTo>
                  <a:lnTo>
                    <a:pt x="678535" y="51930"/>
                  </a:lnTo>
                  <a:lnTo>
                    <a:pt x="678535" y="46901"/>
                  </a:lnTo>
                  <a:lnTo>
                    <a:pt x="678535" y="41884"/>
                  </a:lnTo>
                  <a:close/>
                </a:path>
                <a:path w="819150" h="386714">
                  <a:moveTo>
                    <a:pt x="711771" y="55270"/>
                  </a:moveTo>
                  <a:lnTo>
                    <a:pt x="696937" y="47891"/>
                  </a:lnTo>
                  <a:lnTo>
                    <a:pt x="696937" y="51930"/>
                  </a:lnTo>
                  <a:lnTo>
                    <a:pt x="701001" y="55994"/>
                  </a:lnTo>
                  <a:lnTo>
                    <a:pt x="711047" y="55994"/>
                  </a:lnTo>
                  <a:lnTo>
                    <a:pt x="711771" y="55270"/>
                  </a:lnTo>
                  <a:close/>
                </a:path>
                <a:path w="819150" h="386714">
                  <a:moveTo>
                    <a:pt x="715111" y="152133"/>
                  </a:moveTo>
                  <a:lnTo>
                    <a:pt x="711047" y="148056"/>
                  </a:lnTo>
                  <a:lnTo>
                    <a:pt x="701001" y="148056"/>
                  </a:lnTo>
                  <a:lnTo>
                    <a:pt x="696937" y="152133"/>
                  </a:lnTo>
                  <a:lnTo>
                    <a:pt x="696937" y="162153"/>
                  </a:lnTo>
                  <a:lnTo>
                    <a:pt x="701001" y="166217"/>
                  </a:lnTo>
                  <a:lnTo>
                    <a:pt x="711047" y="166217"/>
                  </a:lnTo>
                  <a:lnTo>
                    <a:pt x="715111" y="162153"/>
                  </a:lnTo>
                  <a:lnTo>
                    <a:pt x="715111" y="157149"/>
                  </a:lnTo>
                  <a:lnTo>
                    <a:pt x="715111" y="152133"/>
                  </a:lnTo>
                  <a:close/>
                </a:path>
                <a:path w="819150" h="386714">
                  <a:moveTo>
                    <a:pt x="715111" y="115303"/>
                  </a:moveTo>
                  <a:lnTo>
                    <a:pt x="711047" y="111239"/>
                  </a:lnTo>
                  <a:lnTo>
                    <a:pt x="701001" y="111239"/>
                  </a:lnTo>
                  <a:lnTo>
                    <a:pt x="696937" y="115303"/>
                  </a:lnTo>
                  <a:lnTo>
                    <a:pt x="696937" y="125336"/>
                  </a:lnTo>
                  <a:lnTo>
                    <a:pt x="701001" y="129400"/>
                  </a:lnTo>
                  <a:lnTo>
                    <a:pt x="711047" y="129400"/>
                  </a:lnTo>
                  <a:lnTo>
                    <a:pt x="715111" y="125336"/>
                  </a:lnTo>
                  <a:lnTo>
                    <a:pt x="715111" y="120307"/>
                  </a:lnTo>
                  <a:lnTo>
                    <a:pt x="715111" y="115303"/>
                  </a:lnTo>
                  <a:close/>
                </a:path>
                <a:path w="819150" h="386714">
                  <a:moveTo>
                    <a:pt x="715111" y="78701"/>
                  </a:moveTo>
                  <a:lnTo>
                    <a:pt x="711047" y="74637"/>
                  </a:lnTo>
                  <a:lnTo>
                    <a:pt x="701001" y="74637"/>
                  </a:lnTo>
                  <a:lnTo>
                    <a:pt x="696937" y="78701"/>
                  </a:lnTo>
                  <a:lnTo>
                    <a:pt x="696937" y="88747"/>
                  </a:lnTo>
                  <a:lnTo>
                    <a:pt x="701001" y="92824"/>
                  </a:lnTo>
                  <a:lnTo>
                    <a:pt x="711047" y="92824"/>
                  </a:lnTo>
                  <a:lnTo>
                    <a:pt x="715111" y="88747"/>
                  </a:lnTo>
                  <a:lnTo>
                    <a:pt x="715111" y="83731"/>
                  </a:lnTo>
                  <a:lnTo>
                    <a:pt x="715111" y="78701"/>
                  </a:lnTo>
                  <a:close/>
                </a:path>
                <a:path w="819150" h="386714">
                  <a:moveTo>
                    <a:pt x="751916" y="152133"/>
                  </a:moveTo>
                  <a:lnTo>
                    <a:pt x="747852" y="148056"/>
                  </a:lnTo>
                  <a:lnTo>
                    <a:pt x="737806" y="148056"/>
                  </a:lnTo>
                  <a:lnTo>
                    <a:pt x="733742" y="152133"/>
                  </a:lnTo>
                  <a:lnTo>
                    <a:pt x="733742" y="162153"/>
                  </a:lnTo>
                  <a:lnTo>
                    <a:pt x="737806" y="166217"/>
                  </a:lnTo>
                  <a:lnTo>
                    <a:pt x="747852" y="166217"/>
                  </a:lnTo>
                  <a:lnTo>
                    <a:pt x="751916" y="162153"/>
                  </a:lnTo>
                  <a:lnTo>
                    <a:pt x="751916" y="157149"/>
                  </a:lnTo>
                  <a:lnTo>
                    <a:pt x="751916" y="152133"/>
                  </a:lnTo>
                  <a:close/>
                </a:path>
                <a:path w="819150" h="386714">
                  <a:moveTo>
                    <a:pt x="751916" y="115303"/>
                  </a:moveTo>
                  <a:lnTo>
                    <a:pt x="747852" y="111239"/>
                  </a:lnTo>
                  <a:lnTo>
                    <a:pt x="737806" y="111239"/>
                  </a:lnTo>
                  <a:lnTo>
                    <a:pt x="733742" y="115303"/>
                  </a:lnTo>
                  <a:lnTo>
                    <a:pt x="733742" y="125336"/>
                  </a:lnTo>
                  <a:lnTo>
                    <a:pt x="737806" y="129400"/>
                  </a:lnTo>
                  <a:lnTo>
                    <a:pt x="747852" y="129400"/>
                  </a:lnTo>
                  <a:lnTo>
                    <a:pt x="751916" y="125336"/>
                  </a:lnTo>
                  <a:lnTo>
                    <a:pt x="751916" y="120307"/>
                  </a:lnTo>
                  <a:lnTo>
                    <a:pt x="751916" y="115303"/>
                  </a:lnTo>
                  <a:close/>
                </a:path>
                <a:path w="819150" h="386714">
                  <a:moveTo>
                    <a:pt x="751916" y="78816"/>
                  </a:moveTo>
                  <a:lnTo>
                    <a:pt x="745007" y="74637"/>
                  </a:lnTo>
                  <a:lnTo>
                    <a:pt x="737806" y="74637"/>
                  </a:lnTo>
                  <a:lnTo>
                    <a:pt x="733742" y="78701"/>
                  </a:lnTo>
                  <a:lnTo>
                    <a:pt x="733742" y="88747"/>
                  </a:lnTo>
                  <a:lnTo>
                    <a:pt x="737806" y="92824"/>
                  </a:lnTo>
                  <a:lnTo>
                    <a:pt x="747852" y="92824"/>
                  </a:lnTo>
                  <a:lnTo>
                    <a:pt x="751916" y="88747"/>
                  </a:lnTo>
                  <a:lnTo>
                    <a:pt x="751916" y="78816"/>
                  </a:lnTo>
                  <a:close/>
                </a:path>
                <a:path w="819150" h="386714">
                  <a:moveTo>
                    <a:pt x="788479" y="115303"/>
                  </a:moveTo>
                  <a:lnTo>
                    <a:pt x="784415" y="111239"/>
                  </a:lnTo>
                  <a:lnTo>
                    <a:pt x="774395" y="111239"/>
                  </a:lnTo>
                  <a:lnTo>
                    <a:pt x="770331" y="115303"/>
                  </a:lnTo>
                  <a:lnTo>
                    <a:pt x="770331" y="125336"/>
                  </a:lnTo>
                  <a:lnTo>
                    <a:pt x="774395" y="129400"/>
                  </a:lnTo>
                  <a:lnTo>
                    <a:pt x="784415" y="129400"/>
                  </a:lnTo>
                  <a:lnTo>
                    <a:pt x="788479" y="125336"/>
                  </a:lnTo>
                  <a:lnTo>
                    <a:pt x="788479" y="120307"/>
                  </a:lnTo>
                  <a:lnTo>
                    <a:pt x="788479" y="115303"/>
                  </a:lnTo>
                  <a:close/>
                </a:path>
                <a:path w="819150" h="386714">
                  <a:moveTo>
                    <a:pt x="818743" y="129400"/>
                  </a:moveTo>
                  <a:lnTo>
                    <a:pt x="807123" y="119519"/>
                  </a:lnTo>
                  <a:lnTo>
                    <a:pt x="807123" y="125336"/>
                  </a:lnTo>
                  <a:lnTo>
                    <a:pt x="811187" y="129400"/>
                  </a:lnTo>
                  <a:lnTo>
                    <a:pt x="818743" y="129400"/>
                  </a:lnTo>
                  <a:close/>
                </a:path>
              </a:pathLst>
            </a:custGeom>
            <a:solidFill>
              <a:srgbClr val="3DB0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8" name="object 18"/>
            <p:cNvSpPr/>
            <p:nvPr/>
          </p:nvSpPr>
          <p:spPr>
            <a:xfrm>
              <a:off x="10174872" y="2405811"/>
              <a:ext cx="641985" cy="165735"/>
            </a:xfrm>
            <a:custGeom>
              <a:avLst/>
              <a:gdLst/>
              <a:ahLst/>
              <a:cxnLst/>
              <a:rect l="l" t="t" r="r" b="b"/>
              <a:pathLst>
                <a:path w="641984" h="165735">
                  <a:moveTo>
                    <a:pt x="18173" y="150660"/>
                  </a:moveTo>
                  <a:lnTo>
                    <a:pt x="14097" y="146596"/>
                  </a:lnTo>
                  <a:lnTo>
                    <a:pt x="4064" y="146596"/>
                  </a:lnTo>
                  <a:lnTo>
                    <a:pt x="0" y="150660"/>
                  </a:lnTo>
                  <a:lnTo>
                    <a:pt x="0" y="160680"/>
                  </a:lnTo>
                  <a:lnTo>
                    <a:pt x="4064" y="164757"/>
                  </a:lnTo>
                  <a:lnTo>
                    <a:pt x="14097" y="164757"/>
                  </a:lnTo>
                  <a:lnTo>
                    <a:pt x="18173" y="160680"/>
                  </a:lnTo>
                  <a:lnTo>
                    <a:pt x="18173" y="155676"/>
                  </a:lnTo>
                  <a:lnTo>
                    <a:pt x="18173" y="150660"/>
                  </a:lnTo>
                  <a:close/>
                </a:path>
                <a:path w="641984" h="165735">
                  <a:moveTo>
                    <a:pt x="18173" y="114071"/>
                  </a:moveTo>
                  <a:lnTo>
                    <a:pt x="14097" y="110007"/>
                  </a:lnTo>
                  <a:lnTo>
                    <a:pt x="4064" y="110007"/>
                  </a:lnTo>
                  <a:lnTo>
                    <a:pt x="0" y="114071"/>
                  </a:lnTo>
                  <a:lnTo>
                    <a:pt x="0" y="124104"/>
                  </a:lnTo>
                  <a:lnTo>
                    <a:pt x="4064" y="128168"/>
                  </a:lnTo>
                  <a:lnTo>
                    <a:pt x="14097" y="128168"/>
                  </a:lnTo>
                  <a:lnTo>
                    <a:pt x="18173" y="124104"/>
                  </a:lnTo>
                  <a:lnTo>
                    <a:pt x="18173" y="119075"/>
                  </a:lnTo>
                  <a:lnTo>
                    <a:pt x="18173" y="114071"/>
                  </a:lnTo>
                  <a:close/>
                </a:path>
                <a:path w="641984" h="165735">
                  <a:moveTo>
                    <a:pt x="18173" y="77470"/>
                  </a:moveTo>
                  <a:lnTo>
                    <a:pt x="14097" y="73406"/>
                  </a:lnTo>
                  <a:lnTo>
                    <a:pt x="4064" y="73406"/>
                  </a:lnTo>
                  <a:lnTo>
                    <a:pt x="0" y="77470"/>
                  </a:lnTo>
                  <a:lnTo>
                    <a:pt x="0" y="87515"/>
                  </a:lnTo>
                  <a:lnTo>
                    <a:pt x="4064" y="91592"/>
                  </a:lnTo>
                  <a:lnTo>
                    <a:pt x="14097" y="91592"/>
                  </a:lnTo>
                  <a:lnTo>
                    <a:pt x="18173" y="87515"/>
                  </a:lnTo>
                  <a:lnTo>
                    <a:pt x="18173" y="82499"/>
                  </a:lnTo>
                  <a:lnTo>
                    <a:pt x="18173" y="77470"/>
                  </a:lnTo>
                  <a:close/>
                </a:path>
                <a:path w="641984" h="165735">
                  <a:moveTo>
                    <a:pt x="18173" y="40652"/>
                  </a:moveTo>
                  <a:lnTo>
                    <a:pt x="14097" y="36588"/>
                  </a:lnTo>
                  <a:lnTo>
                    <a:pt x="4064" y="36588"/>
                  </a:lnTo>
                  <a:lnTo>
                    <a:pt x="0" y="40652"/>
                  </a:lnTo>
                  <a:lnTo>
                    <a:pt x="0" y="50698"/>
                  </a:lnTo>
                  <a:lnTo>
                    <a:pt x="4064" y="54762"/>
                  </a:lnTo>
                  <a:lnTo>
                    <a:pt x="14097" y="54762"/>
                  </a:lnTo>
                  <a:lnTo>
                    <a:pt x="18173" y="50698"/>
                  </a:lnTo>
                  <a:lnTo>
                    <a:pt x="18173" y="45681"/>
                  </a:lnTo>
                  <a:lnTo>
                    <a:pt x="18173" y="40652"/>
                  </a:lnTo>
                  <a:close/>
                </a:path>
                <a:path w="641984" h="165735">
                  <a:moveTo>
                    <a:pt x="55333" y="152234"/>
                  </a:moveTo>
                  <a:lnTo>
                    <a:pt x="51981" y="147561"/>
                  </a:lnTo>
                  <a:lnTo>
                    <a:pt x="47015" y="146748"/>
                  </a:lnTo>
                  <a:lnTo>
                    <a:pt x="42075" y="145948"/>
                  </a:lnTo>
                  <a:lnTo>
                    <a:pt x="37401" y="149326"/>
                  </a:lnTo>
                  <a:lnTo>
                    <a:pt x="35801" y="159232"/>
                  </a:lnTo>
                  <a:lnTo>
                    <a:pt x="39166" y="163893"/>
                  </a:lnTo>
                  <a:lnTo>
                    <a:pt x="49072" y="165506"/>
                  </a:lnTo>
                  <a:lnTo>
                    <a:pt x="53733" y="162140"/>
                  </a:lnTo>
                  <a:lnTo>
                    <a:pt x="55333" y="152234"/>
                  </a:lnTo>
                  <a:close/>
                </a:path>
                <a:path w="641984" h="165735">
                  <a:moveTo>
                    <a:pt x="55410" y="42164"/>
                  </a:moveTo>
                  <a:lnTo>
                    <a:pt x="52044" y="37503"/>
                  </a:lnTo>
                  <a:lnTo>
                    <a:pt x="47104" y="36703"/>
                  </a:lnTo>
                  <a:lnTo>
                    <a:pt x="42138" y="35890"/>
                  </a:lnTo>
                  <a:lnTo>
                    <a:pt x="37477" y="39255"/>
                  </a:lnTo>
                  <a:lnTo>
                    <a:pt x="35864" y="49161"/>
                  </a:lnTo>
                  <a:lnTo>
                    <a:pt x="39230" y="53835"/>
                  </a:lnTo>
                  <a:lnTo>
                    <a:pt x="49136" y="55448"/>
                  </a:lnTo>
                  <a:lnTo>
                    <a:pt x="53797" y="52070"/>
                  </a:lnTo>
                  <a:lnTo>
                    <a:pt x="55410" y="42164"/>
                  </a:lnTo>
                  <a:close/>
                </a:path>
                <a:path w="641984" h="165735">
                  <a:moveTo>
                    <a:pt x="55422" y="115570"/>
                  </a:moveTo>
                  <a:lnTo>
                    <a:pt x="52057" y="110883"/>
                  </a:lnTo>
                  <a:lnTo>
                    <a:pt x="47117" y="110083"/>
                  </a:lnTo>
                  <a:lnTo>
                    <a:pt x="42164" y="109296"/>
                  </a:lnTo>
                  <a:lnTo>
                    <a:pt x="37490" y="112661"/>
                  </a:lnTo>
                  <a:lnTo>
                    <a:pt x="35902" y="122567"/>
                  </a:lnTo>
                  <a:lnTo>
                    <a:pt x="39243" y="127228"/>
                  </a:lnTo>
                  <a:lnTo>
                    <a:pt x="49149" y="128828"/>
                  </a:lnTo>
                  <a:lnTo>
                    <a:pt x="53809" y="125476"/>
                  </a:lnTo>
                  <a:lnTo>
                    <a:pt x="55422" y="115570"/>
                  </a:lnTo>
                  <a:close/>
                </a:path>
                <a:path w="641984" h="165735">
                  <a:moveTo>
                    <a:pt x="55549" y="78867"/>
                  </a:moveTo>
                  <a:lnTo>
                    <a:pt x="52184" y="74206"/>
                  </a:lnTo>
                  <a:lnTo>
                    <a:pt x="47244" y="73406"/>
                  </a:lnTo>
                  <a:lnTo>
                    <a:pt x="42278" y="72605"/>
                  </a:lnTo>
                  <a:lnTo>
                    <a:pt x="37617" y="75958"/>
                  </a:lnTo>
                  <a:lnTo>
                    <a:pt x="36004" y="85864"/>
                  </a:lnTo>
                  <a:lnTo>
                    <a:pt x="39370" y="90525"/>
                  </a:lnTo>
                  <a:lnTo>
                    <a:pt x="49276" y="92151"/>
                  </a:lnTo>
                  <a:lnTo>
                    <a:pt x="53936" y="88773"/>
                  </a:lnTo>
                  <a:lnTo>
                    <a:pt x="55549" y="78867"/>
                  </a:lnTo>
                  <a:close/>
                </a:path>
                <a:path w="641984" h="165735">
                  <a:moveTo>
                    <a:pt x="91287" y="150660"/>
                  </a:moveTo>
                  <a:lnTo>
                    <a:pt x="87223" y="146596"/>
                  </a:lnTo>
                  <a:lnTo>
                    <a:pt x="77203" y="146596"/>
                  </a:lnTo>
                  <a:lnTo>
                    <a:pt x="73139" y="150660"/>
                  </a:lnTo>
                  <a:lnTo>
                    <a:pt x="73139" y="160680"/>
                  </a:lnTo>
                  <a:lnTo>
                    <a:pt x="77203" y="164757"/>
                  </a:lnTo>
                  <a:lnTo>
                    <a:pt x="87223" y="164757"/>
                  </a:lnTo>
                  <a:lnTo>
                    <a:pt x="91287" y="160680"/>
                  </a:lnTo>
                  <a:lnTo>
                    <a:pt x="91287" y="155676"/>
                  </a:lnTo>
                  <a:lnTo>
                    <a:pt x="91287" y="150660"/>
                  </a:lnTo>
                  <a:close/>
                </a:path>
                <a:path w="641984" h="165735">
                  <a:moveTo>
                    <a:pt x="91287" y="114071"/>
                  </a:moveTo>
                  <a:lnTo>
                    <a:pt x="87223" y="110007"/>
                  </a:lnTo>
                  <a:lnTo>
                    <a:pt x="77203" y="110007"/>
                  </a:lnTo>
                  <a:lnTo>
                    <a:pt x="73139" y="114071"/>
                  </a:lnTo>
                  <a:lnTo>
                    <a:pt x="73139" y="124104"/>
                  </a:lnTo>
                  <a:lnTo>
                    <a:pt x="77203" y="128168"/>
                  </a:lnTo>
                  <a:lnTo>
                    <a:pt x="87223" y="128168"/>
                  </a:lnTo>
                  <a:lnTo>
                    <a:pt x="91287" y="124104"/>
                  </a:lnTo>
                  <a:lnTo>
                    <a:pt x="91287" y="119075"/>
                  </a:lnTo>
                  <a:lnTo>
                    <a:pt x="91287" y="114071"/>
                  </a:lnTo>
                  <a:close/>
                </a:path>
                <a:path w="641984" h="165735">
                  <a:moveTo>
                    <a:pt x="91287" y="77470"/>
                  </a:moveTo>
                  <a:lnTo>
                    <a:pt x="87223" y="73406"/>
                  </a:lnTo>
                  <a:lnTo>
                    <a:pt x="77203" y="73406"/>
                  </a:lnTo>
                  <a:lnTo>
                    <a:pt x="73139" y="77470"/>
                  </a:lnTo>
                  <a:lnTo>
                    <a:pt x="73139" y="87515"/>
                  </a:lnTo>
                  <a:lnTo>
                    <a:pt x="77203" y="91592"/>
                  </a:lnTo>
                  <a:lnTo>
                    <a:pt x="87223" y="91592"/>
                  </a:lnTo>
                  <a:lnTo>
                    <a:pt x="91287" y="87515"/>
                  </a:lnTo>
                  <a:lnTo>
                    <a:pt x="91287" y="82499"/>
                  </a:lnTo>
                  <a:lnTo>
                    <a:pt x="91287" y="77470"/>
                  </a:lnTo>
                  <a:close/>
                </a:path>
                <a:path w="641984" h="165735">
                  <a:moveTo>
                    <a:pt x="91287" y="40652"/>
                  </a:moveTo>
                  <a:lnTo>
                    <a:pt x="87223" y="36588"/>
                  </a:lnTo>
                  <a:lnTo>
                    <a:pt x="77203" y="36588"/>
                  </a:lnTo>
                  <a:lnTo>
                    <a:pt x="73139" y="40652"/>
                  </a:lnTo>
                  <a:lnTo>
                    <a:pt x="73139" y="50698"/>
                  </a:lnTo>
                  <a:lnTo>
                    <a:pt x="77203" y="54762"/>
                  </a:lnTo>
                  <a:lnTo>
                    <a:pt x="87223" y="54762"/>
                  </a:lnTo>
                  <a:lnTo>
                    <a:pt x="91287" y="50698"/>
                  </a:lnTo>
                  <a:lnTo>
                    <a:pt x="91287" y="45681"/>
                  </a:lnTo>
                  <a:lnTo>
                    <a:pt x="91287" y="40652"/>
                  </a:lnTo>
                  <a:close/>
                </a:path>
                <a:path w="641984" h="165735">
                  <a:moveTo>
                    <a:pt x="128117" y="150660"/>
                  </a:moveTo>
                  <a:lnTo>
                    <a:pt x="124053" y="146596"/>
                  </a:lnTo>
                  <a:lnTo>
                    <a:pt x="114007" y="146596"/>
                  </a:lnTo>
                  <a:lnTo>
                    <a:pt x="109943" y="150660"/>
                  </a:lnTo>
                  <a:lnTo>
                    <a:pt x="109943" y="160680"/>
                  </a:lnTo>
                  <a:lnTo>
                    <a:pt x="114007" y="164757"/>
                  </a:lnTo>
                  <a:lnTo>
                    <a:pt x="124053" y="164757"/>
                  </a:lnTo>
                  <a:lnTo>
                    <a:pt x="128117" y="160680"/>
                  </a:lnTo>
                  <a:lnTo>
                    <a:pt x="128117" y="155676"/>
                  </a:lnTo>
                  <a:lnTo>
                    <a:pt x="128117" y="150660"/>
                  </a:lnTo>
                  <a:close/>
                </a:path>
                <a:path w="641984" h="165735">
                  <a:moveTo>
                    <a:pt x="128117" y="114071"/>
                  </a:moveTo>
                  <a:lnTo>
                    <a:pt x="124053" y="110007"/>
                  </a:lnTo>
                  <a:lnTo>
                    <a:pt x="114007" y="110007"/>
                  </a:lnTo>
                  <a:lnTo>
                    <a:pt x="109943" y="114071"/>
                  </a:lnTo>
                  <a:lnTo>
                    <a:pt x="109943" y="124104"/>
                  </a:lnTo>
                  <a:lnTo>
                    <a:pt x="114007" y="128168"/>
                  </a:lnTo>
                  <a:lnTo>
                    <a:pt x="124053" y="128168"/>
                  </a:lnTo>
                  <a:lnTo>
                    <a:pt x="128117" y="124104"/>
                  </a:lnTo>
                  <a:lnTo>
                    <a:pt x="128117" y="119075"/>
                  </a:lnTo>
                  <a:lnTo>
                    <a:pt x="128117" y="114071"/>
                  </a:lnTo>
                  <a:close/>
                </a:path>
                <a:path w="641984" h="165735">
                  <a:moveTo>
                    <a:pt x="128117" y="77470"/>
                  </a:moveTo>
                  <a:lnTo>
                    <a:pt x="124053" y="73406"/>
                  </a:lnTo>
                  <a:lnTo>
                    <a:pt x="114007" y="73406"/>
                  </a:lnTo>
                  <a:lnTo>
                    <a:pt x="109943" y="77470"/>
                  </a:lnTo>
                  <a:lnTo>
                    <a:pt x="109943" y="87515"/>
                  </a:lnTo>
                  <a:lnTo>
                    <a:pt x="114007" y="91592"/>
                  </a:lnTo>
                  <a:lnTo>
                    <a:pt x="124053" y="91592"/>
                  </a:lnTo>
                  <a:lnTo>
                    <a:pt x="128117" y="87515"/>
                  </a:lnTo>
                  <a:lnTo>
                    <a:pt x="128117" y="82499"/>
                  </a:lnTo>
                  <a:lnTo>
                    <a:pt x="128117" y="77470"/>
                  </a:lnTo>
                  <a:close/>
                </a:path>
                <a:path w="641984" h="165735">
                  <a:moveTo>
                    <a:pt x="128117" y="40652"/>
                  </a:moveTo>
                  <a:lnTo>
                    <a:pt x="124053" y="36588"/>
                  </a:lnTo>
                  <a:lnTo>
                    <a:pt x="114007" y="36588"/>
                  </a:lnTo>
                  <a:lnTo>
                    <a:pt x="109943" y="40652"/>
                  </a:lnTo>
                  <a:lnTo>
                    <a:pt x="109943" y="50698"/>
                  </a:lnTo>
                  <a:lnTo>
                    <a:pt x="114007" y="54762"/>
                  </a:lnTo>
                  <a:lnTo>
                    <a:pt x="124053" y="54762"/>
                  </a:lnTo>
                  <a:lnTo>
                    <a:pt x="128117" y="50698"/>
                  </a:lnTo>
                  <a:lnTo>
                    <a:pt x="128117" y="45681"/>
                  </a:lnTo>
                  <a:lnTo>
                    <a:pt x="128117" y="40652"/>
                  </a:lnTo>
                  <a:close/>
                </a:path>
                <a:path w="641984" h="165735">
                  <a:moveTo>
                    <a:pt x="164680" y="150660"/>
                  </a:moveTo>
                  <a:lnTo>
                    <a:pt x="160616" y="146596"/>
                  </a:lnTo>
                  <a:lnTo>
                    <a:pt x="150571" y="146596"/>
                  </a:lnTo>
                  <a:lnTo>
                    <a:pt x="146507" y="150660"/>
                  </a:lnTo>
                  <a:lnTo>
                    <a:pt x="146507" y="160680"/>
                  </a:lnTo>
                  <a:lnTo>
                    <a:pt x="150571" y="164757"/>
                  </a:lnTo>
                  <a:lnTo>
                    <a:pt x="160616" y="164757"/>
                  </a:lnTo>
                  <a:lnTo>
                    <a:pt x="164680" y="160680"/>
                  </a:lnTo>
                  <a:lnTo>
                    <a:pt x="164680" y="155676"/>
                  </a:lnTo>
                  <a:lnTo>
                    <a:pt x="164680" y="150660"/>
                  </a:lnTo>
                  <a:close/>
                </a:path>
                <a:path w="641984" h="165735">
                  <a:moveTo>
                    <a:pt x="164680" y="114071"/>
                  </a:moveTo>
                  <a:lnTo>
                    <a:pt x="160616" y="110007"/>
                  </a:lnTo>
                  <a:lnTo>
                    <a:pt x="150571" y="110007"/>
                  </a:lnTo>
                  <a:lnTo>
                    <a:pt x="146507" y="114071"/>
                  </a:lnTo>
                  <a:lnTo>
                    <a:pt x="146507" y="124104"/>
                  </a:lnTo>
                  <a:lnTo>
                    <a:pt x="150571" y="128168"/>
                  </a:lnTo>
                  <a:lnTo>
                    <a:pt x="160616" y="128168"/>
                  </a:lnTo>
                  <a:lnTo>
                    <a:pt x="164680" y="124104"/>
                  </a:lnTo>
                  <a:lnTo>
                    <a:pt x="164680" y="119075"/>
                  </a:lnTo>
                  <a:lnTo>
                    <a:pt x="164680" y="114071"/>
                  </a:lnTo>
                  <a:close/>
                </a:path>
                <a:path w="641984" h="165735">
                  <a:moveTo>
                    <a:pt x="164680" y="77470"/>
                  </a:moveTo>
                  <a:lnTo>
                    <a:pt x="160616" y="73406"/>
                  </a:lnTo>
                  <a:lnTo>
                    <a:pt x="150571" y="73406"/>
                  </a:lnTo>
                  <a:lnTo>
                    <a:pt x="146507" y="77470"/>
                  </a:lnTo>
                  <a:lnTo>
                    <a:pt x="146507" y="87515"/>
                  </a:lnTo>
                  <a:lnTo>
                    <a:pt x="150571" y="91592"/>
                  </a:lnTo>
                  <a:lnTo>
                    <a:pt x="160616" y="91592"/>
                  </a:lnTo>
                  <a:lnTo>
                    <a:pt x="164680" y="87515"/>
                  </a:lnTo>
                  <a:lnTo>
                    <a:pt x="164680" y="82499"/>
                  </a:lnTo>
                  <a:lnTo>
                    <a:pt x="164680" y="77470"/>
                  </a:lnTo>
                  <a:close/>
                </a:path>
                <a:path w="641984" h="165735">
                  <a:moveTo>
                    <a:pt x="164680" y="40652"/>
                  </a:moveTo>
                  <a:lnTo>
                    <a:pt x="160616" y="36588"/>
                  </a:lnTo>
                  <a:lnTo>
                    <a:pt x="150571" y="36588"/>
                  </a:lnTo>
                  <a:lnTo>
                    <a:pt x="146507" y="40652"/>
                  </a:lnTo>
                  <a:lnTo>
                    <a:pt x="146507" y="50698"/>
                  </a:lnTo>
                  <a:lnTo>
                    <a:pt x="150571" y="54762"/>
                  </a:lnTo>
                  <a:lnTo>
                    <a:pt x="160616" y="54762"/>
                  </a:lnTo>
                  <a:lnTo>
                    <a:pt x="164680" y="50698"/>
                  </a:lnTo>
                  <a:lnTo>
                    <a:pt x="164680" y="45681"/>
                  </a:lnTo>
                  <a:lnTo>
                    <a:pt x="164680" y="40652"/>
                  </a:lnTo>
                  <a:close/>
                </a:path>
                <a:path w="641984" h="165735">
                  <a:moveTo>
                    <a:pt x="201485" y="150660"/>
                  </a:moveTo>
                  <a:lnTo>
                    <a:pt x="197408" y="146596"/>
                  </a:lnTo>
                  <a:lnTo>
                    <a:pt x="187388" y="146596"/>
                  </a:lnTo>
                  <a:lnTo>
                    <a:pt x="183324" y="150660"/>
                  </a:lnTo>
                  <a:lnTo>
                    <a:pt x="183324" y="160680"/>
                  </a:lnTo>
                  <a:lnTo>
                    <a:pt x="187388" y="164757"/>
                  </a:lnTo>
                  <a:lnTo>
                    <a:pt x="197408" y="164757"/>
                  </a:lnTo>
                  <a:lnTo>
                    <a:pt x="201485" y="160680"/>
                  </a:lnTo>
                  <a:lnTo>
                    <a:pt x="201485" y="155676"/>
                  </a:lnTo>
                  <a:lnTo>
                    <a:pt x="201485" y="150660"/>
                  </a:lnTo>
                  <a:close/>
                </a:path>
                <a:path w="641984" h="165735">
                  <a:moveTo>
                    <a:pt x="201485" y="114071"/>
                  </a:moveTo>
                  <a:lnTo>
                    <a:pt x="197408" y="110007"/>
                  </a:lnTo>
                  <a:lnTo>
                    <a:pt x="187388" y="110007"/>
                  </a:lnTo>
                  <a:lnTo>
                    <a:pt x="183324" y="114071"/>
                  </a:lnTo>
                  <a:lnTo>
                    <a:pt x="183324" y="124104"/>
                  </a:lnTo>
                  <a:lnTo>
                    <a:pt x="187388" y="128168"/>
                  </a:lnTo>
                  <a:lnTo>
                    <a:pt x="197408" y="128168"/>
                  </a:lnTo>
                  <a:lnTo>
                    <a:pt x="201485" y="124104"/>
                  </a:lnTo>
                  <a:lnTo>
                    <a:pt x="201485" y="119075"/>
                  </a:lnTo>
                  <a:lnTo>
                    <a:pt x="201485" y="114071"/>
                  </a:lnTo>
                  <a:close/>
                </a:path>
                <a:path w="641984" h="165735">
                  <a:moveTo>
                    <a:pt x="201485" y="77470"/>
                  </a:moveTo>
                  <a:lnTo>
                    <a:pt x="197408" y="73406"/>
                  </a:lnTo>
                  <a:lnTo>
                    <a:pt x="187388" y="73406"/>
                  </a:lnTo>
                  <a:lnTo>
                    <a:pt x="183324" y="77470"/>
                  </a:lnTo>
                  <a:lnTo>
                    <a:pt x="183324" y="87515"/>
                  </a:lnTo>
                  <a:lnTo>
                    <a:pt x="187388" y="91592"/>
                  </a:lnTo>
                  <a:lnTo>
                    <a:pt x="197408" y="91592"/>
                  </a:lnTo>
                  <a:lnTo>
                    <a:pt x="201485" y="87515"/>
                  </a:lnTo>
                  <a:lnTo>
                    <a:pt x="201485" y="82499"/>
                  </a:lnTo>
                  <a:lnTo>
                    <a:pt x="201485" y="77470"/>
                  </a:lnTo>
                  <a:close/>
                </a:path>
                <a:path w="641984" h="165735">
                  <a:moveTo>
                    <a:pt x="201485" y="40652"/>
                  </a:moveTo>
                  <a:lnTo>
                    <a:pt x="197408" y="36588"/>
                  </a:lnTo>
                  <a:lnTo>
                    <a:pt x="187388" y="36588"/>
                  </a:lnTo>
                  <a:lnTo>
                    <a:pt x="183324" y="40652"/>
                  </a:lnTo>
                  <a:lnTo>
                    <a:pt x="183324" y="50698"/>
                  </a:lnTo>
                  <a:lnTo>
                    <a:pt x="187388" y="54762"/>
                  </a:lnTo>
                  <a:lnTo>
                    <a:pt x="197408" y="54762"/>
                  </a:lnTo>
                  <a:lnTo>
                    <a:pt x="201485" y="50698"/>
                  </a:lnTo>
                  <a:lnTo>
                    <a:pt x="201485" y="45681"/>
                  </a:lnTo>
                  <a:lnTo>
                    <a:pt x="201485" y="40652"/>
                  </a:lnTo>
                  <a:close/>
                </a:path>
                <a:path w="641984" h="165735">
                  <a:moveTo>
                    <a:pt x="238036" y="150660"/>
                  </a:moveTo>
                  <a:lnTo>
                    <a:pt x="233972" y="146596"/>
                  </a:lnTo>
                  <a:lnTo>
                    <a:pt x="223951" y="146596"/>
                  </a:lnTo>
                  <a:lnTo>
                    <a:pt x="219887" y="150660"/>
                  </a:lnTo>
                  <a:lnTo>
                    <a:pt x="219887" y="160680"/>
                  </a:lnTo>
                  <a:lnTo>
                    <a:pt x="223951" y="164757"/>
                  </a:lnTo>
                  <a:lnTo>
                    <a:pt x="233972" y="164757"/>
                  </a:lnTo>
                  <a:lnTo>
                    <a:pt x="238036" y="160680"/>
                  </a:lnTo>
                  <a:lnTo>
                    <a:pt x="238036" y="155676"/>
                  </a:lnTo>
                  <a:lnTo>
                    <a:pt x="238036" y="150660"/>
                  </a:lnTo>
                  <a:close/>
                </a:path>
                <a:path w="641984" h="165735">
                  <a:moveTo>
                    <a:pt x="238036" y="114071"/>
                  </a:moveTo>
                  <a:lnTo>
                    <a:pt x="233972" y="110007"/>
                  </a:lnTo>
                  <a:lnTo>
                    <a:pt x="223951" y="110007"/>
                  </a:lnTo>
                  <a:lnTo>
                    <a:pt x="219887" y="114071"/>
                  </a:lnTo>
                  <a:lnTo>
                    <a:pt x="219887" y="124104"/>
                  </a:lnTo>
                  <a:lnTo>
                    <a:pt x="223951" y="128168"/>
                  </a:lnTo>
                  <a:lnTo>
                    <a:pt x="233972" y="128168"/>
                  </a:lnTo>
                  <a:lnTo>
                    <a:pt x="238036" y="124104"/>
                  </a:lnTo>
                  <a:lnTo>
                    <a:pt x="238036" y="119075"/>
                  </a:lnTo>
                  <a:lnTo>
                    <a:pt x="238036" y="114071"/>
                  </a:lnTo>
                  <a:close/>
                </a:path>
                <a:path w="641984" h="165735">
                  <a:moveTo>
                    <a:pt x="238036" y="77470"/>
                  </a:moveTo>
                  <a:lnTo>
                    <a:pt x="233972" y="73406"/>
                  </a:lnTo>
                  <a:lnTo>
                    <a:pt x="223951" y="73406"/>
                  </a:lnTo>
                  <a:lnTo>
                    <a:pt x="219887" y="77470"/>
                  </a:lnTo>
                  <a:lnTo>
                    <a:pt x="219887" y="87515"/>
                  </a:lnTo>
                  <a:lnTo>
                    <a:pt x="223951" y="91592"/>
                  </a:lnTo>
                  <a:lnTo>
                    <a:pt x="233972" y="91592"/>
                  </a:lnTo>
                  <a:lnTo>
                    <a:pt x="238036" y="87515"/>
                  </a:lnTo>
                  <a:lnTo>
                    <a:pt x="238036" y="82499"/>
                  </a:lnTo>
                  <a:lnTo>
                    <a:pt x="238036" y="77470"/>
                  </a:lnTo>
                  <a:close/>
                </a:path>
                <a:path w="641984" h="165735">
                  <a:moveTo>
                    <a:pt x="238036" y="40652"/>
                  </a:moveTo>
                  <a:lnTo>
                    <a:pt x="233972" y="36588"/>
                  </a:lnTo>
                  <a:lnTo>
                    <a:pt x="223951" y="36588"/>
                  </a:lnTo>
                  <a:lnTo>
                    <a:pt x="219887" y="40652"/>
                  </a:lnTo>
                  <a:lnTo>
                    <a:pt x="219887" y="50698"/>
                  </a:lnTo>
                  <a:lnTo>
                    <a:pt x="223951" y="54762"/>
                  </a:lnTo>
                  <a:lnTo>
                    <a:pt x="233972" y="54762"/>
                  </a:lnTo>
                  <a:lnTo>
                    <a:pt x="238036" y="50698"/>
                  </a:lnTo>
                  <a:lnTo>
                    <a:pt x="238036" y="45681"/>
                  </a:lnTo>
                  <a:lnTo>
                    <a:pt x="238036" y="40652"/>
                  </a:lnTo>
                  <a:close/>
                </a:path>
                <a:path w="641984" h="165735">
                  <a:moveTo>
                    <a:pt x="274866" y="150660"/>
                  </a:moveTo>
                  <a:lnTo>
                    <a:pt x="270802" y="146596"/>
                  </a:lnTo>
                  <a:lnTo>
                    <a:pt x="260756" y="146596"/>
                  </a:lnTo>
                  <a:lnTo>
                    <a:pt x="256692" y="150660"/>
                  </a:lnTo>
                  <a:lnTo>
                    <a:pt x="256692" y="160680"/>
                  </a:lnTo>
                  <a:lnTo>
                    <a:pt x="260756" y="164757"/>
                  </a:lnTo>
                  <a:lnTo>
                    <a:pt x="270802" y="164757"/>
                  </a:lnTo>
                  <a:lnTo>
                    <a:pt x="274866" y="160680"/>
                  </a:lnTo>
                  <a:lnTo>
                    <a:pt x="274866" y="155676"/>
                  </a:lnTo>
                  <a:lnTo>
                    <a:pt x="274866" y="150660"/>
                  </a:lnTo>
                  <a:close/>
                </a:path>
                <a:path w="641984" h="165735">
                  <a:moveTo>
                    <a:pt x="274866" y="114071"/>
                  </a:moveTo>
                  <a:lnTo>
                    <a:pt x="270802" y="110007"/>
                  </a:lnTo>
                  <a:lnTo>
                    <a:pt x="260756" y="110007"/>
                  </a:lnTo>
                  <a:lnTo>
                    <a:pt x="256692" y="114071"/>
                  </a:lnTo>
                  <a:lnTo>
                    <a:pt x="256692" y="124104"/>
                  </a:lnTo>
                  <a:lnTo>
                    <a:pt x="260756" y="128168"/>
                  </a:lnTo>
                  <a:lnTo>
                    <a:pt x="270802" y="128168"/>
                  </a:lnTo>
                  <a:lnTo>
                    <a:pt x="274866" y="124104"/>
                  </a:lnTo>
                  <a:lnTo>
                    <a:pt x="274866" y="119075"/>
                  </a:lnTo>
                  <a:lnTo>
                    <a:pt x="274866" y="114071"/>
                  </a:lnTo>
                  <a:close/>
                </a:path>
                <a:path w="641984" h="165735">
                  <a:moveTo>
                    <a:pt x="274866" y="77470"/>
                  </a:moveTo>
                  <a:lnTo>
                    <a:pt x="270802" y="73406"/>
                  </a:lnTo>
                  <a:lnTo>
                    <a:pt x="260756" y="73406"/>
                  </a:lnTo>
                  <a:lnTo>
                    <a:pt x="256692" y="77470"/>
                  </a:lnTo>
                  <a:lnTo>
                    <a:pt x="256692" y="87515"/>
                  </a:lnTo>
                  <a:lnTo>
                    <a:pt x="260756" y="91592"/>
                  </a:lnTo>
                  <a:lnTo>
                    <a:pt x="270802" y="91592"/>
                  </a:lnTo>
                  <a:lnTo>
                    <a:pt x="274866" y="87515"/>
                  </a:lnTo>
                  <a:lnTo>
                    <a:pt x="274866" y="82499"/>
                  </a:lnTo>
                  <a:lnTo>
                    <a:pt x="274866" y="77470"/>
                  </a:lnTo>
                  <a:close/>
                </a:path>
                <a:path w="641984" h="165735">
                  <a:moveTo>
                    <a:pt x="274866" y="40652"/>
                  </a:moveTo>
                  <a:lnTo>
                    <a:pt x="270802" y="36588"/>
                  </a:lnTo>
                  <a:lnTo>
                    <a:pt x="260756" y="36588"/>
                  </a:lnTo>
                  <a:lnTo>
                    <a:pt x="256692" y="40652"/>
                  </a:lnTo>
                  <a:lnTo>
                    <a:pt x="256692" y="50698"/>
                  </a:lnTo>
                  <a:lnTo>
                    <a:pt x="260756" y="54762"/>
                  </a:lnTo>
                  <a:lnTo>
                    <a:pt x="270802" y="54762"/>
                  </a:lnTo>
                  <a:lnTo>
                    <a:pt x="274866" y="50698"/>
                  </a:lnTo>
                  <a:lnTo>
                    <a:pt x="274866" y="45681"/>
                  </a:lnTo>
                  <a:lnTo>
                    <a:pt x="274866" y="40652"/>
                  </a:lnTo>
                  <a:close/>
                </a:path>
                <a:path w="641984" h="165735">
                  <a:moveTo>
                    <a:pt x="311429" y="150660"/>
                  </a:moveTo>
                  <a:lnTo>
                    <a:pt x="307365" y="146596"/>
                  </a:lnTo>
                  <a:lnTo>
                    <a:pt x="297319" y="146596"/>
                  </a:lnTo>
                  <a:lnTo>
                    <a:pt x="293255" y="150660"/>
                  </a:lnTo>
                  <a:lnTo>
                    <a:pt x="293255" y="160680"/>
                  </a:lnTo>
                  <a:lnTo>
                    <a:pt x="297319" y="164757"/>
                  </a:lnTo>
                  <a:lnTo>
                    <a:pt x="307365" y="164757"/>
                  </a:lnTo>
                  <a:lnTo>
                    <a:pt x="311429" y="160680"/>
                  </a:lnTo>
                  <a:lnTo>
                    <a:pt x="311429" y="155676"/>
                  </a:lnTo>
                  <a:lnTo>
                    <a:pt x="311429" y="150660"/>
                  </a:lnTo>
                  <a:close/>
                </a:path>
                <a:path w="641984" h="165735">
                  <a:moveTo>
                    <a:pt x="311429" y="114071"/>
                  </a:moveTo>
                  <a:lnTo>
                    <a:pt x="307365" y="110007"/>
                  </a:lnTo>
                  <a:lnTo>
                    <a:pt x="297319" y="110007"/>
                  </a:lnTo>
                  <a:lnTo>
                    <a:pt x="293255" y="114071"/>
                  </a:lnTo>
                  <a:lnTo>
                    <a:pt x="293255" y="124104"/>
                  </a:lnTo>
                  <a:lnTo>
                    <a:pt x="297319" y="128168"/>
                  </a:lnTo>
                  <a:lnTo>
                    <a:pt x="307365" y="128168"/>
                  </a:lnTo>
                  <a:lnTo>
                    <a:pt x="311429" y="124104"/>
                  </a:lnTo>
                  <a:lnTo>
                    <a:pt x="311429" y="119075"/>
                  </a:lnTo>
                  <a:lnTo>
                    <a:pt x="311429" y="114071"/>
                  </a:lnTo>
                  <a:close/>
                </a:path>
                <a:path w="641984" h="165735">
                  <a:moveTo>
                    <a:pt x="311429" y="77470"/>
                  </a:moveTo>
                  <a:lnTo>
                    <a:pt x="307365" y="73406"/>
                  </a:lnTo>
                  <a:lnTo>
                    <a:pt x="297319" y="73406"/>
                  </a:lnTo>
                  <a:lnTo>
                    <a:pt x="293255" y="77470"/>
                  </a:lnTo>
                  <a:lnTo>
                    <a:pt x="293255" y="87515"/>
                  </a:lnTo>
                  <a:lnTo>
                    <a:pt x="297319" y="91592"/>
                  </a:lnTo>
                  <a:lnTo>
                    <a:pt x="307365" y="91592"/>
                  </a:lnTo>
                  <a:lnTo>
                    <a:pt x="311429" y="87515"/>
                  </a:lnTo>
                  <a:lnTo>
                    <a:pt x="311429" y="82499"/>
                  </a:lnTo>
                  <a:lnTo>
                    <a:pt x="311429" y="77470"/>
                  </a:lnTo>
                  <a:close/>
                </a:path>
                <a:path w="641984" h="165735">
                  <a:moveTo>
                    <a:pt x="311429" y="40652"/>
                  </a:moveTo>
                  <a:lnTo>
                    <a:pt x="307365" y="36588"/>
                  </a:lnTo>
                  <a:lnTo>
                    <a:pt x="297319" y="36588"/>
                  </a:lnTo>
                  <a:lnTo>
                    <a:pt x="293255" y="40652"/>
                  </a:lnTo>
                  <a:lnTo>
                    <a:pt x="293255" y="50698"/>
                  </a:lnTo>
                  <a:lnTo>
                    <a:pt x="297319" y="54762"/>
                  </a:lnTo>
                  <a:lnTo>
                    <a:pt x="307365" y="54762"/>
                  </a:lnTo>
                  <a:lnTo>
                    <a:pt x="311429" y="50698"/>
                  </a:lnTo>
                  <a:lnTo>
                    <a:pt x="311429" y="45681"/>
                  </a:lnTo>
                  <a:lnTo>
                    <a:pt x="311429" y="40652"/>
                  </a:lnTo>
                  <a:close/>
                </a:path>
                <a:path w="641984" h="165735">
                  <a:moveTo>
                    <a:pt x="348234" y="150660"/>
                  </a:moveTo>
                  <a:lnTo>
                    <a:pt x="344170" y="146596"/>
                  </a:lnTo>
                  <a:lnTo>
                    <a:pt x="334137" y="146596"/>
                  </a:lnTo>
                  <a:lnTo>
                    <a:pt x="330073" y="150660"/>
                  </a:lnTo>
                  <a:lnTo>
                    <a:pt x="330073" y="160680"/>
                  </a:lnTo>
                  <a:lnTo>
                    <a:pt x="334137" y="164757"/>
                  </a:lnTo>
                  <a:lnTo>
                    <a:pt x="344170" y="164757"/>
                  </a:lnTo>
                  <a:lnTo>
                    <a:pt x="348234" y="160680"/>
                  </a:lnTo>
                  <a:lnTo>
                    <a:pt x="348234" y="155676"/>
                  </a:lnTo>
                  <a:lnTo>
                    <a:pt x="348234" y="150660"/>
                  </a:lnTo>
                  <a:close/>
                </a:path>
                <a:path w="641984" h="165735">
                  <a:moveTo>
                    <a:pt x="348234" y="114071"/>
                  </a:moveTo>
                  <a:lnTo>
                    <a:pt x="344170" y="110007"/>
                  </a:lnTo>
                  <a:lnTo>
                    <a:pt x="334137" y="110007"/>
                  </a:lnTo>
                  <a:lnTo>
                    <a:pt x="330073" y="114071"/>
                  </a:lnTo>
                  <a:lnTo>
                    <a:pt x="330073" y="124104"/>
                  </a:lnTo>
                  <a:lnTo>
                    <a:pt x="334137" y="128168"/>
                  </a:lnTo>
                  <a:lnTo>
                    <a:pt x="344170" y="128168"/>
                  </a:lnTo>
                  <a:lnTo>
                    <a:pt x="348234" y="124104"/>
                  </a:lnTo>
                  <a:lnTo>
                    <a:pt x="348234" y="119075"/>
                  </a:lnTo>
                  <a:lnTo>
                    <a:pt x="348234" y="114071"/>
                  </a:lnTo>
                  <a:close/>
                </a:path>
                <a:path w="641984" h="165735">
                  <a:moveTo>
                    <a:pt x="348234" y="77470"/>
                  </a:moveTo>
                  <a:lnTo>
                    <a:pt x="344170" y="73406"/>
                  </a:lnTo>
                  <a:lnTo>
                    <a:pt x="334137" y="73406"/>
                  </a:lnTo>
                  <a:lnTo>
                    <a:pt x="330073" y="77470"/>
                  </a:lnTo>
                  <a:lnTo>
                    <a:pt x="330073" y="87515"/>
                  </a:lnTo>
                  <a:lnTo>
                    <a:pt x="334137" y="91592"/>
                  </a:lnTo>
                  <a:lnTo>
                    <a:pt x="344170" y="91592"/>
                  </a:lnTo>
                  <a:lnTo>
                    <a:pt x="348234" y="87515"/>
                  </a:lnTo>
                  <a:lnTo>
                    <a:pt x="348234" y="82499"/>
                  </a:lnTo>
                  <a:lnTo>
                    <a:pt x="348234" y="77470"/>
                  </a:lnTo>
                  <a:close/>
                </a:path>
                <a:path w="641984" h="165735">
                  <a:moveTo>
                    <a:pt x="348234" y="40652"/>
                  </a:moveTo>
                  <a:lnTo>
                    <a:pt x="344170" y="36588"/>
                  </a:lnTo>
                  <a:lnTo>
                    <a:pt x="334137" y="36588"/>
                  </a:lnTo>
                  <a:lnTo>
                    <a:pt x="330073" y="40652"/>
                  </a:lnTo>
                  <a:lnTo>
                    <a:pt x="330073" y="50698"/>
                  </a:lnTo>
                  <a:lnTo>
                    <a:pt x="334137" y="54762"/>
                  </a:lnTo>
                  <a:lnTo>
                    <a:pt x="344170" y="54762"/>
                  </a:lnTo>
                  <a:lnTo>
                    <a:pt x="348234" y="50698"/>
                  </a:lnTo>
                  <a:lnTo>
                    <a:pt x="348234" y="45681"/>
                  </a:lnTo>
                  <a:lnTo>
                    <a:pt x="348234" y="40652"/>
                  </a:lnTo>
                  <a:close/>
                </a:path>
                <a:path w="641984" h="165735">
                  <a:moveTo>
                    <a:pt x="384797" y="150660"/>
                  </a:moveTo>
                  <a:lnTo>
                    <a:pt x="380720" y="146596"/>
                  </a:lnTo>
                  <a:lnTo>
                    <a:pt x="370700" y="146596"/>
                  </a:lnTo>
                  <a:lnTo>
                    <a:pt x="366636" y="150660"/>
                  </a:lnTo>
                  <a:lnTo>
                    <a:pt x="366636" y="160680"/>
                  </a:lnTo>
                  <a:lnTo>
                    <a:pt x="370700" y="164757"/>
                  </a:lnTo>
                  <a:lnTo>
                    <a:pt x="380720" y="164757"/>
                  </a:lnTo>
                  <a:lnTo>
                    <a:pt x="384797" y="160680"/>
                  </a:lnTo>
                  <a:lnTo>
                    <a:pt x="384797" y="155676"/>
                  </a:lnTo>
                  <a:lnTo>
                    <a:pt x="384797" y="150660"/>
                  </a:lnTo>
                  <a:close/>
                </a:path>
                <a:path w="641984" h="165735">
                  <a:moveTo>
                    <a:pt x="384797" y="114071"/>
                  </a:moveTo>
                  <a:lnTo>
                    <a:pt x="380720" y="110007"/>
                  </a:lnTo>
                  <a:lnTo>
                    <a:pt x="370700" y="110007"/>
                  </a:lnTo>
                  <a:lnTo>
                    <a:pt x="366636" y="114071"/>
                  </a:lnTo>
                  <a:lnTo>
                    <a:pt x="366636" y="124104"/>
                  </a:lnTo>
                  <a:lnTo>
                    <a:pt x="370700" y="128168"/>
                  </a:lnTo>
                  <a:lnTo>
                    <a:pt x="380720" y="128168"/>
                  </a:lnTo>
                  <a:lnTo>
                    <a:pt x="384797" y="124104"/>
                  </a:lnTo>
                  <a:lnTo>
                    <a:pt x="384797" y="119075"/>
                  </a:lnTo>
                  <a:lnTo>
                    <a:pt x="384797" y="114071"/>
                  </a:lnTo>
                  <a:close/>
                </a:path>
                <a:path w="641984" h="165735">
                  <a:moveTo>
                    <a:pt x="384797" y="77470"/>
                  </a:moveTo>
                  <a:lnTo>
                    <a:pt x="380720" y="73406"/>
                  </a:lnTo>
                  <a:lnTo>
                    <a:pt x="370700" y="73406"/>
                  </a:lnTo>
                  <a:lnTo>
                    <a:pt x="366636" y="77470"/>
                  </a:lnTo>
                  <a:lnTo>
                    <a:pt x="366636" y="87515"/>
                  </a:lnTo>
                  <a:lnTo>
                    <a:pt x="370700" y="91592"/>
                  </a:lnTo>
                  <a:lnTo>
                    <a:pt x="380720" y="91592"/>
                  </a:lnTo>
                  <a:lnTo>
                    <a:pt x="384797" y="87515"/>
                  </a:lnTo>
                  <a:lnTo>
                    <a:pt x="384797" y="82499"/>
                  </a:lnTo>
                  <a:lnTo>
                    <a:pt x="384797" y="77470"/>
                  </a:lnTo>
                  <a:close/>
                </a:path>
                <a:path w="641984" h="165735">
                  <a:moveTo>
                    <a:pt x="384797" y="40652"/>
                  </a:moveTo>
                  <a:lnTo>
                    <a:pt x="380720" y="36588"/>
                  </a:lnTo>
                  <a:lnTo>
                    <a:pt x="370700" y="36588"/>
                  </a:lnTo>
                  <a:lnTo>
                    <a:pt x="366636" y="40652"/>
                  </a:lnTo>
                  <a:lnTo>
                    <a:pt x="366636" y="50698"/>
                  </a:lnTo>
                  <a:lnTo>
                    <a:pt x="370700" y="54762"/>
                  </a:lnTo>
                  <a:lnTo>
                    <a:pt x="380720" y="54762"/>
                  </a:lnTo>
                  <a:lnTo>
                    <a:pt x="384797" y="50698"/>
                  </a:lnTo>
                  <a:lnTo>
                    <a:pt x="384797" y="45681"/>
                  </a:lnTo>
                  <a:lnTo>
                    <a:pt x="384797" y="40652"/>
                  </a:lnTo>
                  <a:close/>
                </a:path>
                <a:path w="641984" h="165735">
                  <a:moveTo>
                    <a:pt x="421373" y="150660"/>
                  </a:moveTo>
                  <a:lnTo>
                    <a:pt x="417309" y="146596"/>
                  </a:lnTo>
                  <a:lnTo>
                    <a:pt x="407263" y="146596"/>
                  </a:lnTo>
                  <a:lnTo>
                    <a:pt x="403199" y="150660"/>
                  </a:lnTo>
                  <a:lnTo>
                    <a:pt x="403199" y="160680"/>
                  </a:lnTo>
                  <a:lnTo>
                    <a:pt x="407263" y="164757"/>
                  </a:lnTo>
                  <a:lnTo>
                    <a:pt x="417309" y="164757"/>
                  </a:lnTo>
                  <a:lnTo>
                    <a:pt x="421373" y="160680"/>
                  </a:lnTo>
                  <a:lnTo>
                    <a:pt x="421373" y="155676"/>
                  </a:lnTo>
                  <a:lnTo>
                    <a:pt x="421373" y="150660"/>
                  </a:lnTo>
                  <a:close/>
                </a:path>
                <a:path w="641984" h="165735">
                  <a:moveTo>
                    <a:pt x="421373" y="114071"/>
                  </a:moveTo>
                  <a:lnTo>
                    <a:pt x="417309" y="110007"/>
                  </a:lnTo>
                  <a:lnTo>
                    <a:pt x="407263" y="110007"/>
                  </a:lnTo>
                  <a:lnTo>
                    <a:pt x="403199" y="114071"/>
                  </a:lnTo>
                  <a:lnTo>
                    <a:pt x="403199" y="124104"/>
                  </a:lnTo>
                  <a:lnTo>
                    <a:pt x="407263" y="128168"/>
                  </a:lnTo>
                  <a:lnTo>
                    <a:pt x="417309" y="128168"/>
                  </a:lnTo>
                  <a:lnTo>
                    <a:pt x="421373" y="124104"/>
                  </a:lnTo>
                  <a:lnTo>
                    <a:pt x="421373" y="119075"/>
                  </a:lnTo>
                  <a:lnTo>
                    <a:pt x="421373" y="114071"/>
                  </a:lnTo>
                  <a:close/>
                </a:path>
                <a:path w="641984" h="165735">
                  <a:moveTo>
                    <a:pt x="421373" y="77470"/>
                  </a:moveTo>
                  <a:lnTo>
                    <a:pt x="417309" y="73406"/>
                  </a:lnTo>
                  <a:lnTo>
                    <a:pt x="407263" y="73406"/>
                  </a:lnTo>
                  <a:lnTo>
                    <a:pt x="403199" y="77470"/>
                  </a:lnTo>
                  <a:lnTo>
                    <a:pt x="403199" y="87515"/>
                  </a:lnTo>
                  <a:lnTo>
                    <a:pt x="407263" y="91592"/>
                  </a:lnTo>
                  <a:lnTo>
                    <a:pt x="417309" y="91592"/>
                  </a:lnTo>
                  <a:lnTo>
                    <a:pt x="421373" y="87515"/>
                  </a:lnTo>
                  <a:lnTo>
                    <a:pt x="421373" y="82499"/>
                  </a:lnTo>
                  <a:lnTo>
                    <a:pt x="421373" y="77470"/>
                  </a:lnTo>
                  <a:close/>
                </a:path>
                <a:path w="641984" h="165735">
                  <a:moveTo>
                    <a:pt x="421373" y="40652"/>
                  </a:moveTo>
                  <a:lnTo>
                    <a:pt x="417309" y="36588"/>
                  </a:lnTo>
                  <a:lnTo>
                    <a:pt x="407263" y="36588"/>
                  </a:lnTo>
                  <a:lnTo>
                    <a:pt x="403199" y="40652"/>
                  </a:lnTo>
                  <a:lnTo>
                    <a:pt x="403199" y="50698"/>
                  </a:lnTo>
                  <a:lnTo>
                    <a:pt x="407263" y="54762"/>
                  </a:lnTo>
                  <a:lnTo>
                    <a:pt x="417309" y="54762"/>
                  </a:lnTo>
                  <a:lnTo>
                    <a:pt x="421373" y="50698"/>
                  </a:lnTo>
                  <a:lnTo>
                    <a:pt x="421373" y="45681"/>
                  </a:lnTo>
                  <a:lnTo>
                    <a:pt x="421373" y="40652"/>
                  </a:lnTo>
                  <a:close/>
                </a:path>
                <a:path w="641984" h="165735">
                  <a:moveTo>
                    <a:pt x="458177" y="150660"/>
                  </a:moveTo>
                  <a:lnTo>
                    <a:pt x="454113" y="146596"/>
                  </a:lnTo>
                  <a:lnTo>
                    <a:pt x="444068" y="146596"/>
                  </a:lnTo>
                  <a:lnTo>
                    <a:pt x="440004" y="150660"/>
                  </a:lnTo>
                  <a:lnTo>
                    <a:pt x="440004" y="160680"/>
                  </a:lnTo>
                  <a:lnTo>
                    <a:pt x="444068" y="164757"/>
                  </a:lnTo>
                  <a:lnTo>
                    <a:pt x="454113" y="164757"/>
                  </a:lnTo>
                  <a:lnTo>
                    <a:pt x="458177" y="160680"/>
                  </a:lnTo>
                  <a:lnTo>
                    <a:pt x="458177" y="155676"/>
                  </a:lnTo>
                  <a:lnTo>
                    <a:pt x="458177" y="150660"/>
                  </a:lnTo>
                  <a:close/>
                </a:path>
                <a:path w="641984" h="165735">
                  <a:moveTo>
                    <a:pt x="458177" y="114071"/>
                  </a:moveTo>
                  <a:lnTo>
                    <a:pt x="454113" y="110007"/>
                  </a:lnTo>
                  <a:lnTo>
                    <a:pt x="444068" y="110007"/>
                  </a:lnTo>
                  <a:lnTo>
                    <a:pt x="440004" y="114071"/>
                  </a:lnTo>
                  <a:lnTo>
                    <a:pt x="440004" y="124104"/>
                  </a:lnTo>
                  <a:lnTo>
                    <a:pt x="444068" y="128168"/>
                  </a:lnTo>
                  <a:lnTo>
                    <a:pt x="454113" y="128168"/>
                  </a:lnTo>
                  <a:lnTo>
                    <a:pt x="458177" y="124104"/>
                  </a:lnTo>
                  <a:lnTo>
                    <a:pt x="458177" y="119075"/>
                  </a:lnTo>
                  <a:lnTo>
                    <a:pt x="458177" y="114071"/>
                  </a:lnTo>
                  <a:close/>
                </a:path>
                <a:path w="641984" h="165735">
                  <a:moveTo>
                    <a:pt x="458177" y="77470"/>
                  </a:moveTo>
                  <a:lnTo>
                    <a:pt x="454113" y="73406"/>
                  </a:lnTo>
                  <a:lnTo>
                    <a:pt x="444068" y="73406"/>
                  </a:lnTo>
                  <a:lnTo>
                    <a:pt x="440004" y="77470"/>
                  </a:lnTo>
                  <a:lnTo>
                    <a:pt x="440004" y="87515"/>
                  </a:lnTo>
                  <a:lnTo>
                    <a:pt x="444068" y="91592"/>
                  </a:lnTo>
                  <a:lnTo>
                    <a:pt x="454113" y="91592"/>
                  </a:lnTo>
                  <a:lnTo>
                    <a:pt x="458177" y="87515"/>
                  </a:lnTo>
                  <a:lnTo>
                    <a:pt x="458177" y="82499"/>
                  </a:lnTo>
                  <a:lnTo>
                    <a:pt x="458177" y="77470"/>
                  </a:lnTo>
                  <a:close/>
                </a:path>
                <a:path w="641984" h="165735">
                  <a:moveTo>
                    <a:pt x="458177" y="40652"/>
                  </a:moveTo>
                  <a:lnTo>
                    <a:pt x="454113" y="36588"/>
                  </a:lnTo>
                  <a:lnTo>
                    <a:pt x="444068" y="36588"/>
                  </a:lnTo>
                  <a:lnTo>
                    <a:pt x="440004" y="40652"/>
                  </a:lnTo>
                  <a:lnTo>
                    <a:pt x="440004" y="50698"/>
                  </a:lnTo>
                  <a:lnTo>
                    <a:pt x="444068" y="54762"/>
                  </a:lnTo>
                  <a:lnTo>
                    <a:pt x="454113" y="54762"/>
                  </a:lnTo>
                  <a:lnTo>
                    <a:pt x="458177" y="50698"/>
                  </a:lnTo>
                  <a:lnTo>
                    <a:pt x="458177" y="45681"/>
                  </a:lnTo>
                  <a:lnTo>
                    <a:pt x="458177" y="40652"/>
                  </a:lnTo>
                  <a:close/>
                </a:path>
                <a:path w="641984" h="165735">
                  <a:moveTo>
                    <a:pt x="458177" y="4076"/>
                  </a:moveTo>
                  <a:lnTo>
                    <a:pt x="454113" y="0"/>
                  </a:lnTo>
                  <a:lnTo>
                    <a:pt x="444068" y="0"/>
                  </a:lnTo>
                  <a:lnTo>
                    <a:pt x="440004" y="4076"/>
                  </a:lnTo>
                  <a:lnTo>
                    <a:pt x="440004" y="14097"/>
                  </a:lnTo>
                  <a:lnTo>
                    <a:pt x="444068" y="18161"/>
                  </a:lnTo>
                  <a:lnTo>
                    <a:pt x="454113" y="18161"/>
                  </a:lnTo>
                  <a:lnTo>
                    <a:pt x="458177" y="14097"/>
                  </a:lnTo>
                  <a:lnTo>
                    <a:pt x="458177" y="9093"/>
                  </a:lnTo>
                  <a:lnTo>
                    <a:pt x="458177" y="4076"/>
                  </a:lnTo>
                  <a:close/>
                </a:path>
                <a:path w="641984" h="165735">
                  <a:moveTo>
                    <a:pt x="494741" y="150660"/>
                  </a:moveTo>
                  <a:lnTo>
                    <a:pt x="490677" y="146596"/>
                  </a:lnTo>
                  <a:lnTo>
                    <a:pt x="480656" y="146596"/>
                  </a:lnTo>
                  <a:lnTo>
                    <a:pt x="476592" y="150660"/>
                  </a:lnTo>
                  <a:lnTo>
                    <a:pt x="476592" y="160680"/>
                  </a:lnTo>
                  <a:lnTo>
                    <a:pt x="480656" y="164757"/>
                  </a:lnTo>
                  <a:lnTo>
                    <a:pt x="490677" y="164757"/>
                  </a:lnTo>
                  <a:lnTo>
                    <a:pt x="494741" y="160680"/>
                  </a:lnTo>
                  <a:lnTo>
                    <a:pt x="494741" y="155676"/>
                  </a:lnTo>
                  <a:lnTo>
                    <a:pt x="494741" y="150660"/>
                  </a:lnTo>
                  <a:close/>
                </a:path>
                <a:path w="641984" h="165735">
                  <a:moveTo>
                    <a:pt x="494741" y="114071"/>
                  </a:moveTo>
                  <a:lnTo>
                    <a:pt x="490677" y="110007"/>
                  </a:lnTo>
                  <a:lnTo>
                    <a:pt x="480656" y="110007"/>
                  </a:lnTo>
                  <a:lnTo>
                    <a:pt x="476592" y="114071"/>
                  </a:lnTo>
                  <a:lnTo>
                    <a:pt x="476592" y="124104"/>
                  </a:lnTo>
                  <a:lnTo>
                    <a:pt x="480656" y="128168"/>
                  </a:lnTo>
                  <a:lnTo>
                    <a:pt x="490677" y="128168"/>
                  </a:lnTo>
                  <a:lnTo>
                    <a:pt x="494741" y="124104"/>
                  </a:lnTo>
                  <a:lnTo>
                    <a:pt x="494741" y="119075"/>
                  </a:lnTo>
                  <a:lnTo>
                    <a:pt x="494741" y="114071"/>
                  </a:lnTo>
                  <a:close/>
                </a:path>
                <a:path w="641984" h="165735">
                  <a:moveTo>
                    <a:pt x="494741" y="77470"/>
                  </a:moveTo>
                  <a:lnTo>
                    <a:pt x="490677" y="73406"/>
                  </a:lnTo>
                  <a:lnTo>
                    <a:pt x="480656" y="73406"/>
                  </a:lnTo>
                  <a:lnTo>
                    <a:pt x="476592" y="77470"/>
                  </a:lnTo>
                  <a:lnTo>
                    <a:pt x="476592" y="87515"/>
                  </a:lnTo>
                  <a:lnTo>
                    <a:pt x="480656" y="91592"/>
                  </a:lnTo>
                  <a:lnTo>
                    <a:pt x="490677" y="91592"/>
                  </a:lnTo>
                  <a:lnTo>
                    <a:pt x="494741" y="87515"/>
                  </a:lnTo>
                  <a:lnTo>
                    <a:pt x="494741" y="82499"/>
                  </a:lnTo>
                  <a:lnTo>
                    <a:pt x="494741" y="77470"/>
                  </a:lnTo>
                  <a:close/>
                </a:path>
                <a:path w="641984" h="165735">
                  <a:moveTo>
                    <a:pt x="494741" y="40652"/>
                  </a:moveTo>
                  <a:lnTo>
                    <a:pt x="490677" y="36588"/>
                  </a:lnTo>
                  <a:lnTo>
                    <a:pt x="480656" y="36588"/>
                  </a:lnTo>
                  <a:lnTo>
                    <a:pt x="476592" y="40652"/>
                  </a:lnTo>
                  <a:lnTo>
                    <a:pt x="476592" y="50698"/>
                  </a:lnTo>
                  <a:lnTo>
                    <a:pt x="480656" y="54762"/>
                  </a:lnTo>
                  <a:lnTo>
                    <a:pt x="490677" y="54762"/>
                  </a:lnTo>
                  <a:lnTo>
                    <a:pt x="494741" y="50698"/>
                  </a:lnTo>
                  <a:lnTo>
                    <a:pt x="494741" y="45681"/>
                  </a:lnTo>
                  <a:lnTo>
                    <a:pt x="494741" y="40652"/>
                  </a:lnTo>
                  <a:close/>
                </a:path>
                <a:path w="641984" h="165735">
                  <a:moveTo>
                    <a:pt x="494741" y="4076"/>
                  </a:moveTo>
                  <a:lnTo>
                    <a:pt x="490677" y="0"/>
                  </a:lnTo>
                  <a:lnTo>
                    <a:pt x="480656" y="0"/>
                  </a:lnTo>
                  <a:lnTo>
                    <a:pt x="476592" y="4076"/>
                  </a:lnTo>
                  <a:lnTo>
                    <a:pt x="476592" y="14097"/>
                  </a:lnTo>
                  <a:lnTo>
                    <a:pt x="480656" y="18161"/>
                  </a:lnTo>
                  <a:lnTo>
                    <a:pt x="490677" y="18161"/>
                  </a:lnTo>
                  <a:lnTo>
                    <a:pt x="494741" y="14097"/>
                  </a:lnTo>
                  <a:lnTo>
                    <a:pt x="494741" y="9093"/>
                  </a:lnTo>
                  <a:lnTo>
                    <a:pt x="494741" y="4076"/>
                  </a:lnTo>
                  <a:close/>
                </a:path>
                <a:path w="641984" h="165735">
                  <a:moveTo>
                    <a:pt x="531545" y="150660"/>
                  </a:moveTo>
                  <a:lnTo>
                    <a:pt x="527481" y="146596"/>
                  </a:lnTo>
                  <a:lnTo>
                    <a:pt x="517448" y="146596"/>
                  </a:lnTo>
                  <a:lnTo>
                    <a:pt x="513384" y="150660"/>
                  </a:lnTo>
                  <a:lnTo>
                    <a:pt x="513384" y="160680"/>
                  </a:lnTo>
                  <a:lnTo>
                    <a:pt x="517448" y="164757"/>
                  </a:lnTo>
                  <a:lnTo>
                    <a:pt x="527481" y="164757"/>
                  </a:lnTo>
                  <a:lnTo>
                    <a:pt x="531545" y="160680"/>
                  </a:lnTo>
                  <a:lnTo>
                    <a:pt x="531545" y="155676"/>
                  </a:lnTo>
                  <a:lnTo>
                    <a:pt x="531545" y="150660"/>
                  </a:lnTo>
                  <a:close/>
                </a:path>
                <a:path w="641984" h="165735">
                  <a:moveTo>
                    <a:pt x="531545" y="114071"/>
                  </a:moveTo>
                  <a:lnTo>
                    <a:pt x="527481" y="110007"/>
                  </a:lnTo>
                  <a:lnTo>
                    <a:pt x="517448" y="110007"/>
                  </a:lnTo>
                  <a:lnTo>
                    <a:pt x="513384" y="114071"/>
                  </a:lnTo>
                  <a:lnTo>
                    <a:pt x="513384" y="124104"/>
                  </a:lnTo>
                  <a:lnTo>
                    <a:pt x="517448" y="128168"/>
                  </a:lnTo>
                  <a:lnTo>
                    <a:pt x="527481" y="128168"/>
                  </a:lnTo>
                  <a:lnTo>
                    <a:pt x="531545" y="124104"/>
                  </a:lnTo>
                  <a:lnTo>
                    <a:pt x="531545" y="119075"/>
                  </a:lnTo>
                  <a:lnTo>
                    <a:pt x="531545" y="114071"/>
                  </a:lnTo>
                  <a:close/>
                </a:path>
                <a:path w="641984" h="165735">
                  <a:moveTo>
                    <a:pt x="531545" y="77470"/>
                  </a:moveTo>
                  <a:lnTo>
                    <a:pt x="527481" y="73406"/>
                  </a:lnTo>
                  <a:lnTo>
                    <a:pt x="517448" y="73406"/>
                  </a:lnTo>
                  <a:lnTo>
                    <a:pt x="513384" y="77470"/>
                  </a:lnTo>
                  <a:lnTo>
                    <a:pt x="513384" y="87515"/>
                  </a:lnTo>
                  <a:lnTo>
                    <a:pt x="517448" y="91592"/>
                  </a:lnTo>
                  <a:lnTo>
                    <a:pt x="527481" y="91592"/>
                  </a:lnTo>
                  <a:lnTo>
                    <a:pt x="531545" y="87515"/>
                  </a:lnTo>
                  <a:lnTo>
                    <a:pt x="531545" y="82499"/>
                  </a:lnTo>
                  <a:lnTo>
                    <a:pt x="531545" y="77470"/>
                  </a:lnTo>
                  <a:close/>
                </a:path>
                <a:path w="641984" h="165735">
                  <a:moveTo>
                    <a:pt x="531545" y="40652"/>
                  </a:moveTo>
                  <a:lnTo>
                    <a:pt x="527481" y="36588"/>
                  </a:lnTo>
                  <a:lnTo>
                    <a:pt x="517448" y="36588"/>
                  </a:lnTo>
                  <a:lnTo>
                    <a:pt x="513384" y="40652"/>
                  </a:lnTo>
                  <a:lnTo>
                    <a:pt x="513384" y="50698"/>
                  </a:lnTo>
                  <a:lnTo>
                    <a:pt x="517448" y="54762"/>
                  </a:lnTo>
                  <a:lnTo>
                    <a:pt x="527481" y="54762"/>
                  </a:lnTo>
                  <a:lnTo>
                    <a:pt x="531545" y="50698"/>
                  </a:lnTo>
                  <a:lnTo>
                    <a:pt x="531545" y="45681"/>
                  </a:lnTo>
                  <a:lnTo>
                    <a:pt x="531545" y="40652"/>
                  </a:lnTo>
                  <a:close/>
                </a:path>
                <a:path w="641984" h="165735">
                  <a:moveTo>
                    <a:pt x="531545" y="4076"/>
                  </a:moveTo>
                  <a:lnTo>
                    <a:pt x="527481" y="0"/>
                  </a:lnTo>
                  <a:lnTo>
                    <a:pt x="517448" y="0"/>
                  </a:lnTo>
                  <a:lnTo>
                    <a:pt x="513384" y="4076"/>
                  </a:lnTo>
                  <a:lnTo>
                    <a:pt x="513384" y="14097"/>
                  </a:lnTo>
                  <a:lnTo>
                    <a:pt x="517448" y="18161"/>
                  </a:lnTo>
                  <a:lnTo>
                    <a:pt x="527481" y="18161"/>
                  </a:lnTo>
                  <a:lnTo>
                    <a:pt x="531545" y="14097"/>
                  </a:lnTo>
                  <a:lnTo>
                    <a:pt x="531545" y="9093"/>
                  </a:lnTo>
                  <a:lnTo>
                    <a:pt x="531545" y="4076"/>
                  </a:lnTo>
                  <a:close/>
                </a:path>
                <a:path w="641984" h="165735">
                  <a:moveTo>
                    <a:pt x="563448" y="18161"/>
                  </a:moveTo>
                  <a:lnTo>
                    <a:pt x="549948" y="4660"/>
                  </a:lnTo>
                  <a:lnTo>
                    <a:pt x="549948" y="14097"/>
                  </a:lnTo>
                  <a:lnTo>
                    <a:pt x="554012" y="18161"/>
                  </a:lnTo>
                  <a:lnTo>
                    <a:pt x="563448" y="18161"/>
                  </a:lnTo>
                  <a:close/>
                </a:path>
                <a:path w="641984" h="165735">
                  <a:moveTo>
                    <a:pt x="568121" y="114071"/>
                  </a:moveTo>
                  <a:lnTo>
                    <a:pt x="564057" y="110007"/>
                  </a:lnTo>
                  <a:lnTo>
                    <a:pt x="554012" y="110007"/>
                  </a:lnTo>
                  <a:lnTo>
                    <a:pt x="549948" y="114071"/>
                  </a:lnTo>
                  <a:lnTo>
                    <a:pt x="549948" y="124104"/>
                  </a:lnTo>
                  <a:lnTo>
                    <a:pt x="554012" y="128168"/>
                  </a:lnTo>
                  <a:lnTo>
                    <a:pt x="564057" y="128168"/>
                  </a:lnTo>
                  <a:lnTo>
                    <a:pt x="568121" y="124104"/>
                  </a:lnTo>
                  <a:lnTo>
                    <a:pt x="568121" y="119075"/>
                  </a:lnTo>
                  <a:lnTo>
                    <a:pt x="568121" y="114071"/>
                  </a:lnTo>
                  <a:close/>
                </a:path>
                <a:path w="641984" h="165735">
                  <a:moveTo>
                    <a:pt x="568121" y="77470"/>
                  </a:moveTo>
                  <a:lnTo>
                    <a:pt x="564057" y="73406"/>
                  </a:lnTo>
                  <a:lnTo>
                    <a:pt x="554012" y="73406"/>
                  </a:lnTo>
                  <a:lnTo>
                    <a:pt x="549948" y="77470"/>
                  </a:lnTo>
                  <a:lnTo>
                    <a:pt x="549948" y="87515"/>
                  </a:lnTo>
                  <a:lnTo>
                    <a:pt x="554012" y="91592"/>
                  </a:lnTo>
                  <a:lnTo>
                    <a:pt x="564057" y="91592"/>
                  </a:lnTo>
                  <a:lnTo>
                    <a:pt x="568121" y="87515"/>
                  </a:lnTo>
                  <a:lnTo>
                    <a:pt x="568121" y="82499"/>
                  </a:lnTo>
                  <a:lnTo>
                    <a:pt x="568121" y="77470"/>
                  </a:lnTo>
                  <a:close/>
                </a:path>
                <a:path w="641984" h="165735">
                  <a:moveTo>
                    <a:pt x="568121" y="40652"/>
                  </a:moveTo>
                  <a:lnTo>
                    <a:pt x="564057" y="36588"/>
                  </a:lnTo>
                  <a:lnTo>
                    <a:pt x="554012" y="36588"/>
                  </a:lnTo>
                  <a:lnTo>
                    <a:pt x="549948" y="40652"/>
                  </a:lnTo>
                  <a:lnTo>
                    <a:pt x="549948" y="50698"/>
                  </a:lnTo>
                  <a:lnTo>
                    <a:pt x="554012" y="54762"/>
                  </a:lnTo>
                  <a:lnTo>
                    <a:pt x="564057" y="54762"/>
                  </a:lnTo>
                  <a:lnTo>
                    <a:pt x="568121" y="50698"/>
                  </a:lnTo>
                  <a:lnTo>
                    <a:pt x="568121" y="45681"/>
                  </a:lnTo>
                  <a:lnTo>
                    <a:pt x="568121" y="40652"/>
                  </a:lnTo>
                  <a:close/>
                </a:path>
                <a:path w="641984" h="165735">
                  <a:moveTo>
                    <a:pt x="595299" y="54762"/>
                  </a:moveTo>
                  <a:lnTo>
                    <a:pt x="586752" y="44716"/>
                  </a:lnTo>
                  <a:lnTo>
                    <a:pt x="586752" y="50698"/>
                  </a:lnTo>
                  <a:lnTo>
                    <a:pt x="590816" y="54762"/>
                  </a:lnTo>
                  <a:lnTo>
                    <a:pt x="595299" y="54762"/>
                  </a:lnTo>
                  <a:close/>
                </a:path>
                <a:path w="641984" h="165735">
                  <a:moveTo>
                    <a:pt x="604926" y="114071"/>
                  </a:moveTo>
                  <a:lnTo>
                    <a:pt x="600862" y="110007"/>
                  </a:lnTo>
                  <a:lnTo>
                    <a:pt x="590816" y="110007"/>
                  </a:lnTo>
                  <a:lnTo>
                    <a:pt x="586752" y="114071"/>
                  </a:lnTo>
                  <a:lnTo>
                    <a:pt x="586752" y="124104"/>
                  </a:lnTo>
                  <a:lnTo>
                    <a:pt x="590816" y="128168"/>
                  </a:lnTo>
                  <a:lnTo>
                    <a:pt x="600862" y="128168"/>
                  </a:lnTo>
                  <a:lnTo>
                    <a:pt x="604926" y="124104"/>
                  </a:lnTo>
                  <a:lnTo>
                    <a:pt x="604926" y="119075"/>
                  </a:lnTo>
                  <a:lnTo>
                    <a:pt x="604926" y="114071"/>
                  </a:lnTo>
                  <a:close/>
                </a:path>
                <a:path w="641984" h="165735">
                  <a:moveTo>
                    <a:pt x="604926" y="77470"/>
                  </a:moveTo>
                  <a:lnTo>
                    <a:pt x="600862" y="73406"/>
                  </a:lnTo>
                  <a:lnTo>
                    <a:pt x="590816" y="73406"/>
                  </a:lnTo>
                  <a:lnTo>
                    <a:pt x="586752" y="77470"/>
                  </a:lnTo>
                  <a:lnTo>
                    <a:pt x="586752" y="87515"/>
                  </a:lnTo>
                  <a:lnTo>
                    <a:pt x="590816" y="91592"/>
                  </a:lnTo>
                  <a:lnTo>
                    <a:pt x="600862" y="91592"/>
                  </a:lnTo>
                  <a:lnTo>
                    <a:pt x="604926" y="87515"/>
                  </a:lnTo>
                  <a:lnTo>
                    <a:pt x="604926" y="82499"/>
                  </a:lnTo>
                  <a:lnTo>
                    <a:pt x="604926" y="77470"/>
                  </a:lnTo>
                  <a:close/>
                </a:path>
                <a:path w="641984" h="165735">
                  <a:moveTo>
                    <a:pt x="641489" y="122847"/>
                  </a:moveTo>
                  <a:lnTo>
                    <a:pt x="633742" y="110007"/>
                  </a:lnTo>
                  <a:lnTo>
                    <a:pt x="627405" y="110007"/>
                  </a:lnTo>
                  <a:lnTo>
                    <a:pt x="623341" y="114071"/>
                  </a:lnTo>
                  <a:lnTo>
                    <a:pt x="623341" y="124104"/>
                  </a:lnTo>
                  <a:lnTo>
                    <a:pt x="627405" y="128168"/>
                  </a:lnTo>
                  <a:lnTo>
                    <a:pt x="637425" y="128168"/>
                  </a:lnTo>
                  <a:lnTo>
                    <a:pt x="641489" y="124104"/>
                  </a:lnTo>
                  <a:lnTo>
                    <a:pt x="641489" y="122847"/>
                  </a:lnTo>
                  <a:close/>
                </a:path>
              </a:pathLst>
            </a:custGeom>
            <a:solidFill>
              <a:srgbClr val="3DB0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9" name="object 19"/>
            <p:cNvSpPr/>
            <p:nvPr/>
          </p:nvSpPr>
          <p:spPr>
            <a:xfrm>
              <a:off x="9771202" y="2552407"/>
              <a:ext cx="1082040" cy="519430"/>
            </a:xfrm>
            <a:custGeom>
              <a:avLst/>
              <a:gdLst/>
              <a:ahLst/>
              <a:cxnLst/>
              <a:rect l="l" t="t" r="r" b="b"/>
              <a:pathLst>
                <a:path w="1082040" h="519430">
                  <a:moveTo>
                    <a:pt x="18148" y="407720"/>
                  </a:moveTo>
                  <a:lnTo>
                    <a:pt x="14084" y="403631"/>
                  </a:lnTo>
                  <a:lnTo>
                    <a:pt x="10172" y="403631"/>
                  </a:lnTo>
                  <a:lnTo>
                    <a:pt x="15328" y="420560"/>
                  </a:lnTo>
                  <a:lnTo>
                    <a:pt x="18148" y="417741"/>
                  </a:lnTo>
                  <a:lnTo>
                    <a:pt x="18148" y="407720"/>
                  </a:lnTo>
                  <a:close/>
                </a:path>
                <a:path w="1082040" h="519430">
                  <a:moveTo>
                    <a:pt x="18148" y="371119"/>
                  </a:moveTo>
                  <a:lnTo>
                    <a:pt x="14084" y="367055"/>
                  </a:lnTo>
                  <a:lnTo>
                    <a:pt x="4064" y="367055"/>
                  </a:lnTo>
                  <a:lnTo>
                    <a:pt x="2514" y="368604"/>
                  </a:lnTo>
                  <a:lnTo>
                    <a:pt x="6096" y="385229"/>
                  </a:lnTo>
                  <a:lnTo>
                    <a:pt x="14084" y="385229"/>
                  </a:lnTo>
                  <a:lnTo>
                    <a:pt x="18148" y="381165"/>
                  </a:lnTo>
                  <a:lnTo>
                    <a:pt x="18148" y="371119"/>
                  </a:lnTo>
                  <a:close/>
                </a:path>
                <a:path w="1082040" h="519430">
                  <a:moveTo>
                    <a:pt x="18148" y="334530"/>
                  </a:moveTo>
                  <a:lnTo>
                    <a:pt x="14084" y="330466"/>
                  </a:lnTo>
                  <a:lnTo>
                    <a:pt x="4064" y="330466"/>
                  </a:lnTo>
                  <a:lnTo>
                    <a:pt x="0" y="334530"/>
                  </a:lnTo>
                  <a:lnTo>
                    <a:pt x="0" y="344576"/>
                  </a:lnTo>
                  <a:lnTo>
                    <a:pt x="4064" y="348653"/>
                  </a:lnTo>
                  <a:lnTo>
                    <a:pt x="14084" y="348653"/>
                  </a:lnTo>
                  <a:lnTo>
                    <a:pt x="18148" y="344576"/>
                  </a:lnTo>
                  <a:lnTo>
                    <a:pt x="18148" y="339559"/>
                  </a:lnTo>
                  <a:lnTo>
                    <a:pt x="18148" y="334530"/>
                  </a:lnTo>
                  <a:close/>
                </a:path>
                <a:path w="1082040" h="519430">
                  <a:moveTo>
                    <a:pt x="18148" y="297713"/>
                  </a:moveTo>
                  <a:lnTo>
                    <a:pt x="14084" y="293649"/>
                  </a:lnTo>
                  <a:lnTo>
                    <a:pt x="4064" y="293649"/>
                  </a:lnTo>
                  <a:lnTo>
                    <a:pt x="0" y="297713"/>
                  </a:lnTo>
                  <a:lnTo>
                    <a:pt x="0" y="307746"/>
                  </a:lnTo>
                  <a:lnTo>
                    <a:pt x="4064" y="311810"/>
                  </a:lnTo>
                  <a:lnTo>
                    <a:pt x="14084" y="311810"/>
                  </a:lnTo>
                  <a:lnTo>
                    <a:pt x="18148" y="307746"/>
                  </a:lnTo>
                  <a:lnTo>
                    <a:pt x="18148" y="302742"/>
                  </a:lnTo>
                  <a:lnTo>
                    <a:pt x="18148" y="297713"/>
                  </a:lnTo>
                  <a:close/>
                </a:path>
                <a:path w="1082040" h="519430">
                  <a:moveTo>
                    <a:pt x="18148" y="261137"/>
                  </a:moveTo>
                  <a:lnTo>
                    <a:pt x="14084" y="257048"/>
                  </a:lnTo>
                  <a:lnTo>
                    <a:pt x="4064" y="257048"/>
                  </a:lnTo>
                  <a:lnTo>
                    <a:pt x="0" y="261137"/>
                  </a:lnTo>
                  <a:lnTo>
                    <a:pt x="0" y="271157"/>
                  </a:lnTo>
                  <a:lnTo>
                    <a:pt x="4064" y="275221"/>
                  </a:lnTo>
                  <a:lnTo>
                    <a:pt x="14084" y="275221"/>
                  </a:lnTo>
                  <a:lnTo>
                    <a:pt x="18148" y="271157"/>
                  </a:lnTo>
                  <a:lnTo>
                    <a:pt x="18148" y="266141"/>
                  </a:lnTo>
                  <a:lnTo>
                    <a:pt x="18148" y="261137"/>
                  </a:lnTo>
                  <a:close/>
                </a:path>
                <a:path w="1082040" h="519430">
                  <a:moveTo>
                    <a:pt x="18148" y="224294"/>
                  </a:moveTo>
                  <a:lnTo>
                    <a:pt x="14084" y="220218"/>
                  </a:lnTo>
                  <a:lnTo>
                    <a:pt x="4064" y="220218"/>
                  </a:lnTo>
                  <a:lnTo>
                    <a:pt x="0" y="224294"/>
                  </a:lnTo>
                  <a:lnTo>
                    <a:pt x="0" y="234340"/>
                  </a:lnTo>
                  <a:lnTo>
                    <a:pt x="4064" y="238404"/>
                  </a:lnTo>
                  <a:lnTo>
                    <a:pt x="14084" y="238404"/>
                  </a:lnTo>
                  <a:lnTo>
                    <a:pt x="18148" y="234340"/>
                  </a:lnTo>
                  <a:lnTo>
                    <a:pt x="18148" y="229311"/>
                  </a:lnTo>
                  <a:lnTo>
                    <a:pt x="18148" y="224294"/>
                  </a:lnTo>
                  <a:close/>
                </a:path>
                <a:path w="1082040" h="519430">
                  <a:moveTo>
                    <a:pt x="18148" y="187706"/>
                  </a:moveTo>
                  <a:lnTo>
                    <a:pt x="14084" y="183642"/>
                  </a:lnTo>
                  <a:lnTo>
                    <a:pt x="4064" y="183642"/>
                  </a:lnTo>
                  <a:lnTo>
                    <a:pt x="0" y="187706"/>
                  </a:lnTo>
                  <a:lnTo>
                    <a:pt x="0" y="197751"/>
                  </a:lnTo>
                  <a:lnTo>
                    <a:pt x="4064" y="201828"/>
                  </a:lnTo>
                  <a:lnTo>
                    <a:pt x="14084" y="201828"/>
                  </a:lnTo>
                  <a:lnTo>
                    <a:pt x="18148" y="197751"/>
                  </a:lnTo>
                  <a:lnTo>
                    <a:pt x="18148" y="192735"/>
                  </a:lnTo>
                  <a:lnTo>
                    <a:pt x="18148" y="187706"/>
                  </a:lnTo>
                  <a:close/>
                </a:path>
                <a:path w="1082040" h="519430">
                  <a:moveTo>
                    <a:pt x="18148" y="150888"/>
                  </a:moveTo>
                  <a:lnTo>
                    <a:pt x="14084" y="146824"/>
                  </a:lnTo>
                  <a:lnTo>
                    <a:pt x="4064" y="146824"/>
                  </a:lnTo>
                  <a:lnTo>
                    <a:pt x="3162" y="147726"/>
                  </a:lnTo>
                  <a:lnTo>
                    <a:pt x="266" y="161175"/>
                  </a:lnTo>
                  <a:lnTo>
                    <a:pt x="4064" y="164985"/>
                  </a:lnTo>
                  <a:lnTo>
                    <a:pt x="14084" y="164985"/>
                  </a:lnTo>
                  <a:lnTo>
                    <a:pt x="18148" y="160909"/>
                  </a:lnTo>
                  <a:lnTo>
                    <a:pt x="18148" y="150888"/>
                  </a:lnTo>
                  <a:close/>
                </a:path>
                <a:path w="1082040" h="519430">
                  <a:moveTo>
                    <a:pt x="18148" y="114300"/>
                  </a:moveTo>
                  <a:lnTo>
                    <a:pt x="14084" y="110223"/>
                  </a:lnTo>
                  <a:lnTo>
                    <a:pt x="11849" y="110223"/>
                  </a:lnTo>
                  <a:lnTo>
                    <a:pt x="9791" y="116979"/>
                  </a:lnTo>
                  <a:lnTo>
                    <a:pt x="7327" y="128397"/>
                  </a:lnTo>
                  <a:lnTo>
                    <a:pt x="14084" y="128397"/>
                  </a:lnTo>
                  <a:lnTo>
                    <a:pt x="18148" y="124333"/>
                  </a:lnTo>
                  <a:lnTo>
                    <a:pt x="18148" y="114300"/>
                  </a:lnTo>
                  <a:close/>
                </a:path>
                <a:path w="1082040" h="519430">
                  <a:moveTo>
                    <a:pt x="54978" y="517944"/>
                  </a:moveTo>
                  <a:lnTo>
                    <a:pt x="53797" y="516763"/>
                  </a:lnTo>
                  <a:lnTo>
                    <a:pt x="54978" y="519137"/>
                  </a:lnTo>
                  <a:lnTo>
                    <a:pt x="54978" y="517944"/>
                  </a:lnTo>
                  <a:close/>
                </a:path>
                <a:path w="1082040" h="519430">
                  <a:moveTo>
                    <a:pt x="54978" y="491147"/>
                  </a:moveTo>
                  <a:lnTo>
                    <a:pt x="54851" y="480999"/>
                  </a:lnTo>
                  <a:lnTo>
                    <a:pt x="50888" y="477050"/>
                  </a:lnTo>
                  <a:lnTo>
                    <a:pt x="40868" y="477050"/>
                  </a:lnTo>
                  <a:lnTo>
                    <a:pt x="36931" y="480999"/>
                  </a:lnTo>
                  <a:lnTo>
                    <a:pt x="40652" y="490347"/>
                  </a:lnTo>
                  <a:lnTo>
                    <a:pt x="43078" y="495236"/>
                  </a:lnTo>
                  <a:lnTo>
                    <a:pt x="50888" y="495236"/>
                  </a:lnTo>
                  <a:lnTo>
                    <a:pt x="54978" y="491147"/>
                  </a:lnTo>
                  <a:close/>
                </a:path>
                <a:path w="1082040" h="519430">
                  <a:moveTo>
                    <a:pt x="54978" y="444538"/>
                  </a:moveTo>
                  <a:lnTo>
                    <a:pt x="50888" y="440474"/>
                  </a:lnTo>
                  <a:lnTo>
                    <a:pt x="40868" y="440474"/>
                  </a:lnTo>
                  <a:lnTo>
                    <a:pt x="36804" y="444538"/>
                  </a:lnTo>
                  <a:lnTo>
                    <a:pt x="36804" y="454571"/>
                  </a:lnTo>
                  <a:lnTo>
                    <a:pt x="40868" y="458635"/>
                  </a:lnTo>
                  <a:lnTo>
                    <a:pt x="50888" y="458635"/>
                  </a:lnTo>
                  <a:lnTo>
                    <a:pt x="54978" y="454571"/>
                  </a:lnTo>
                  <a:lnTo>
                    <a:pt x="54978" y="449567"/>
                  </a:lnTo>
                  <a:lnTo>
                    <a:pt x="54978" y="444538"/>
                  </a:lnTo>
                  <a:close/>
                </a:path>
                <a:path w="1082040" h="519430">
                  <a:moveTo>
                    <a:pt x="54978" y="407720"/>
                  </a:moveTo>
                  <a:lnTo>
                    <a:pt x="50888" y="403631"/>
                  </a:lnTo>
                  <a:lnTo>
                    <a:pt x="40868" y="403631"/>
                  </a:lnTo>
                  <a:lnTo>
                    <a:pt x="36804" y="407720"/>
                  </a:lnTo>
                  <a:lnTo>
                    <a:pt x="36804" y="417741"/>
                  </a:lnTo>
                  <a:lnTo>
                    <a:pt x="40868" y="421817"/>
                  </a:lnTo>
                  <a:lnTo>
                    <a:pt x="50888" y="421817"/>
                  </a:lnTo>
                  <a:lnTo>
                    <a:pt x="54978" y="417741"/>
                  </a:lnTo>
                  <a:lnTo>
                    <a:pt x="54978" y="412724"/>
                  </a:lnTo>
                  <a:lnTo>
                    <a:pt x="54978" y="407720"/>
                  </a:lnTo>
                  <a:close/>
                </a:path>
                <a:path w="1082040" h="519430">
                  <a:moveTo>
                    <a:pt x="54978" y="371119"/>
                  </a:moveTo>
                  <a:lnTo>
                    <a:pt x="50888" y="367055"/>
                  </a:lnTo>
                  <a:lnTo>
                    <a:pt x="40868" y="367055"/>
                  </a:lnTo>
                  <a:lnTo>
                    <a:pt x="36804" y="371119"/>
                  </a:lnTo>
                  <a:lnTo>
                    <a:pt x="36804" y="381165"/>
                  </a:lnTo>
                  <a:lnTo>
                    <a:pt x="40868" y="385229"/>
                  </a:lnTo>
                  <a:lnTo>
                    <a:pt x="50888" y="385229"/>
                  </a:lnTo>
                  <a:lnTo>
                    <a:pt x="54978" y="381165"/>
                  </a:lnTo>
                  <a:lnTo>
                    <a:pt x="54978" y="376135"/>
                  </a:lnTo>
                  <a:lnTo>
                    <a:pt x="54978" y="371119"/>
                  </a:lnTo>
                  <a:close/>
                </a:path>
                <a:path w="1082040" h="519430">
                  <a:moveTo>
                    <a:pt x="54978" y="334530"/>
                  </a:moveTo>
                  <a:lnTo>
                    <a:pt x="50888" y="330466"/>
                  </a:lnTo>
                  <a:lnTo>
                    <a:pt x="40868" y="330466"/>
                  </a:lnTo>
                  <a:lnTo>
                    <a:pt x="36804" y="334530"/>
                  </a:lnTo>
                  <a:lnTo>
                    <a:pt x="36804" y="344576"/>
                  </a:lnTo>
                  <a:lnTo>
                    <a:pt x="40868" y="348653"/>
                  </a:lnTo>
                  <a:lnTo>
                    <a:pt x="50888" y="348653"/>
                  </a:lnTo>
                  <a:lnTo>
                    <a:pt x="54978" y="344576"/>
                  </a:lnTo>
                  <a:lnTo>
                    <a:pt x="54978" y="339559"/>
                  </a:lnTo>
                  <a:lnTo>
                    <a:pt x="54978" y="334530"/>
                  </a:lnTo>
                  <a:close/>
                </a:path>
                <a:path w="1082040" h="519430">
                  <a:moveTo>
                    <a:pt x="54978" y="297713"/>
                  </a:moveTo>
                  <a:lnTo>
                    <a:pt x="50888" y="293649"/>
                  </a:lnTo>
                  <a:lnTo>
                    <a:pt x="40868" y="293649"/>
                  </a:lnTo>
                  <a:lnTo>
                    <a:pt x="36804" y="297713"/>
                  </a:lnTo>
                  <a:lnTo>
                    <a:pt x="36804" y="307746"/>
                  </a:lnTo>
                  <a:lnTo>
                    <a:pt x="40868" y="311810"/>
                  </a:lnTo>
                  <a:lnTo>
                    <a:pt x="50888" y="311810"/>
                  </a:lnTo>
                  <a:lnTo>
                    <a:pt x="54978" y="307746"/>
                  </a:lnTo>
                  <a:lnTo>
                    <a:pt x="54978" y="302742"/>
                  </a:lnTo>
                  <a:lnTo>
                    <a:pt x="54978" y="297713"/>
                  </a:lnTo>
                  <a:close/>
                </a:path>
                <a:path w="1082040" h="519430">
                  <a:moveTo>
                    <a:pt x="54978" y="261137"/>
                  </a:moveTo>
                  <a:lnTo>
                    <a:pt x="50888" y="257048"/>
                  </a:lnTo>
                  <a:lnTo>
                    <a:pt x="40868" y="257048"/>
                  </a:lnTo>
                  <a:lnTo>
                    <a:pt x="36804" y="261137"/>
                  </a:lnTo>
                  <a:lnTo>
                    <a:pt x="36804" y="271157"/>
                  </a:lnTo>
                  <a:lnTo>
                    <a:pt x="40868" y="275221"/>
                  </a:lnTo>
                  <a:lnTo>
                    <a:pt x="50888" y="275221"/>
                  </a:lnTo>
                  <a:lnTo>
                    <a:pt x="54978" y="271157"/>
                  </a:lnTo>
                  <a:lnTo>
                    <a:pt x="54978" y="266141"/>
                  </a:lnTo>
                  <a:lnTo>
                    <a:pt x="54978" y="261137"/>
                  </a:lnTo>
                  <a:close/>
                </a:path>
                <a:path w="1082040" h="519430">
                  <a:moveTo>
                    <a:pt x="54978" y="224294"/>
                  </a:moveTo>
                  <a:lnTo>
                    <a:pt x="50888" y="220218"/>
                  </a:lnTo>
                  <a:lnTo>
                    <a:pt x="40868" y="220218"/>
                  </a:lnTo>
                  <a:lnTo>
                    <a:pt x="36804" y="224294"/>
                  </a:lnTo>
                  <a:lnTo>
                    <a:pt x="36804" y="234340"/>
                  </a:lnTo>
                  <a:lnTo>
                    <a:pt x="40868" y="238404"/>
                  </a:lnTo>
                  <a:lnTo>
                    <a:pt x="50888" y="238404"/>
                  </a:lnTo>
                  <a:lnTo>
                    <a:pt x="54978" y="234340"/>
                  </a:lnTo>
                  <a:lnTo>
                    <a:pt x="54978" y="229311"/>
                  </a:lnTo>
                  <a:lnTo>
                    <a:pt x="54978" y="224294"/>
                  </a:lnTo>
                  <a:close/>
                </a:path>
                <a:path w="1082040" h="519430">
                  <a:moveTo>
                    <a:pt x="54978" y="187706"/>
                  </a:moveTo>
                  <a:lnTo>
                    <a:pt x="50888" y="183642"/>
                  </a:lnTo>
                  <a:lnTo>
                    <a:pt x="40868" y="183642"/>
                  </a:lnTo>
                  <a:lnTo>
                    <a:pt x="36804" y="187706"/>
                  </a:lnTo>
                  <a:lnTo>
                    <a:pt x="36804" y="197751"/>
                  </a:lnTo>
                  <a:lnTo>
                    <a:pt x="40868" y="201828"/>
                  </a:lnTo>
                  <a:lnTo>
                    <a:pt x="50888" y="201828"/>
                  </a:lnTo>
                  <a:lnTo>
                    <a:pt x="54978" y="197751"/>
                  </a:lnTo>
                  <a:lnTo>
                    <a:pt x="54978" y="192735"/>
                  </a:lnTo>
                  <a:lnTo>
                    <a:pt x="54978" y="187706"/>
                  </a:lnTo>
                  <a:close/>
                </a:path>
                <a:path w="1082040" h="519430">
                  <a:moveTo>
                    <a:pt x="54978" y="150888"/>
                  </a:moveTo>
                  <a:lnTo>
                    <a:pt x="50888" y="146824"/>
                  </a:lnTo>
                  <a:lnTo>
                    <a:pt x="40868" y="146824"/>
                  </a:lnTo>
                  <a:lnTo>
                    <a:pt x="36804" y="150888"/>
                  </a:lnTo>
                  <a:lnTo>
                    <a:pt x="36804" y="160909"/>
                  </a:lnTo>
                  <a:lnTo>
                    <a:pt x="40868" y="164985"/>
                  </a:lnTo>
                  <a:lnTo>
                    <a:pt x="50888" y="164985"/>
                  </a:lnTo>
                  <a:lnTo>
                    <a:pt x="54978" y="160909"/>
                  </a:lnTo>
                  <a:lnTo>
                    <a:pt x="54978" y="155905"/>
                  </a:lnTo>
                  <a:lnTo>
                    <a:pt x="54978" y="150888"/>
                  </a:lnTo>
                  <a:close/>
                </a:path>
                <a:path w="1082040" h="519430">
                  <a:moveTo>
                    <a:pt x="54978" y="114300"/>
                  </a:moveTo>
                  <a:lnTo>
                    <a:pt x="50888" y="110223"/>
                  </a:lnTo>
                  <a:lnTo>
                    <a:pt x="40868" y="110223"/>
                  </a:lnTo>
                  <a:lnTo>
                    <a:pt x="36804" y="114300"/>
                  </a:lnTo>
                  <a:lnTo>
                    <a:pt x="36804" y="124333"/>
                  </a:lnTo>
                  <a:lnTo>
                    <a:pt x="40868" y="128397"/>
                  </a:lnTo>
                  <a:lnTo>
                    <a:pt x="50888" y="128397"/>
                  </a:lnTo>
                  <a:lnTo>
                    <a:pt x="54978" y="124333"/>
                  </a:lnTo>
                  <a:lnTo>
                    <a:pt x="54978" y="119303"/>
                  </a:lnTo>
                  <a:lnTo>
                    <a:pt x="54978" y="114300"/>
                  </a:lnTo>
                  <a:close/>
                </a:path>
                <a:path w="1082040" h="519430">
                  <a:moveTo>
                    <a:pt x="91541" y="334530"/>
                  </a:moveTo>
                  <a:lnTo>
                    <a:pt x="87477" y="330466"/>
                  </a:lnTo>
                  <a:lnTo>
                    <a:pt x="77431" y="330466"/>
                  </a:lnTo>
                  <a:lnTo>
                    <a:pt x="73367" y="334530"/>
                  </a:lnTo>
                  <a:lnTo>
                    <a:pt x="73367" y="344576"/>
                  </a:lnTo>
                  <a:lnTo>
                    <a:pt x="77431" y="348653"/>
                  </a:lnTo>
                  <a:lnTo>
                    <a:pt x="87477" y="348653"/>
                  </a:lnTo>
                  <a:lnTo>
                    <a:pt x="91541" y="344576"/>
                  </a:lnTo>
                  <a:lnTo>
                    <a:pt x="91541" y="339559"/>
                  </a:lnTo>
                  <a:lnTo>
                    <a:pt x="91541" y="334530"/>
                  </a:lnTo>
                  <a:close/>
                </a:path>
                <a:path w="1082040" h="519430">
                  <a:moveTo>
                    <a:pt x="91541" y="297713"/>
                  </a:moveTo>
                  <a:lnTo>
                    <a:pt x="87477" y="293649"/>
                  </a:lnTo>
                  <a:lnTo>
                    <a:pt x="77431" y="293649"/>
                  </a:lnTo>
                  <a:lnTo>
                    <a:pt x="73367" y="297713"/>
                  </a:lnTo>
                  <a:lnTo>
                    <a:pt x="73367" y="307746"/>
                  </a:lnTo>
                  <a:lnTo>
                    <a:pt x="77431" y="311810"/>
                  </a:lnTo>
                  <a:lnTo>
                    <a:pt x="87477" y="311810"/>
                  </a:lnTo>
                  <a:lnTo>
                    <a:pt x="91541" y="307746"/>
                  </a:lnTo>
                  <a:lnTo>
                    <a:pt x="91541" y="302742"/>
                  </a:lnTo>
                  <a:lnTo>
                    <a:pt x="91541" y="297713"/>
                  </a:lnTo>
                  <a:close/>
                </a:path>
                <a:path w="1082040" h="519430">
                  <a:moveTo>
                    <a:pt x="91541" y="261137"/>
                  </a:moveTo>
                  <a:lnTo>
                    <a:pt x="87477" y="257048"/>
                  </a:lnTo>
                  <a:lnTo>
                    <a:pt x="77431" y="257048"/>
                  </a:lnTo>
                  <a:lnTo>
                    <a:pt x="73367" y="261137"/>
                  </a:lnTo>
                  <a:lnTo>
                    <a:pt x="73367" y="271157"/>
                  </a:lnTo>
                  <a:lnTo>
                    <a:pt x="77431" y="275221"/>
                  </a:lnTo>
                  <a:lnTo>
                    <a:pt x="87477" y="275221"/>
                  </a:lnTo>
                  <a:lnTo>
                    <a:pt x="91541" y="271157"/>
                  </a:lnTo>
                  <a:lnTo>
                    <a:pt x="91541" y="266141"/>
                  </a:lnTo>
                  <a:lnTo>
                    <a:pt x="91541" y="261137"/>
                  </a:lnTo>
                  <a:close/>
                </a:path>
                <a:path w="1082040" h="519430">
                  <a:moveTo>
                    <a:pt x="91541" y="224294"/>
                  </a:moveTo>
                  <a:lnTo>
                    <a:pt x="87477" y="220218"/>
                  </a:lnTo>
                  <a:lnTo>
                    <a:pt x="77431" y="220218"/>
                  </a:lnTo>
                  <a:lnTo>
                    <a:pt x="73367" y="224294"/>
                  </a:lnTo>
                  <a:lnTo>
                    <a:pt x="73367" y="234340"/>
                  </a:lnTo>
                  <a:lnTo>
                    <a:pt x="77431" y="238404"/>
                  </a:lnTo>
                  <a:lnTo>
                    <a:pt x="87477" y="238404"/>
                  </a:lnTo>
                  <a:lnTo>
                    <a:pt x="91541" y="234340"/>
                  </a:lnTo>
                  <a:lnTo>
                    <a:pt x="91541" y="229311"/>
                  </a:lnTo>
                  <a:lnTo>
                    <a:pt x="91541" y="224294"/>
                  </a:lnTo>
                  <a:close/>
                </a:path>
                <a:path w="1082040" h="519430">
                  <a:moveTo>
                    <a:pt x="91541" y="187706"/>
                  </a:moveTo>
                  <a:lnTo>
                    <a:pt x="87477" y="183642"/>
                  </a:lnTo>
                  <a:lnTo>
                    <a:pt x="77431" y="183642"/>
                  </a:lnTo>
                  <a:lnTo>
                    <a:pt x="73367" y="187706"/>
                  </a:lnTo>
                  <a:lnTo>
                    <a:pt x="73367" y="197751"/>
                  </a:lnTo>
                  <a:lnTo>
                    <a:pt x="77431" y="201828"/>
                  </a:lnTo>
                  <a:lnTo>
                    <a:pt x="87477" y="201828"/>
                  </a:lnTo>
                  <a:lnTo>
                    <a:pt x="91541" y="197751"/>
                  </a:lnTo>
                  <a:lnTo>
                    <a:pt x="91541" y="192735"/>
                  </a:lnTo>
                  <a:lnTo>
                    <a:pt x="91541" y="187706"/>
                  </a:lnTo>
                  <a:close/>
                </a:path>
                <a:path w="1082040" h="519430">
                  <a:moveTo>
                    <a:pt x="91541" y="150888"/>
                  </a:moveTo>
                  <a:lnTo>
                    <a:pt x="87477" y="146824"/>
                  </a:lnTo>
                  <a:lnTo>
                    <a:pt x="77431" y="146824"/>
                  </a:lnTo>
                  <a:lnTo>
                    <a:pt x="73367" y="150888"/>
                  </a:lnTo>
                  <a:lnTo>
                    <a:pt x="73367" y="160909"/>
                  </a:lnTo>
                  <a:lnTo>
                    <a:pt x="77431" y="164985"/>
                  </a:lnTo>
                  <a:lnTo>
                    <a:pt x="87477" y="164985"/>
                  </a:lnTo>
                  <a:lnTo>
                    <a:pt x="91541" y="160909"/>
                  </a:lnTo>
                  <a:lnTo>
                    <a:pt x="91541" y="155905"/>
                  </a:lnTo>
                  <a:lnTo>
                    <a:pt x="91541" y="150888"/>
                  </a:lnTo>
                  <a:close/>
                </a:path>
                <a:path w="1082040" h="519430">
                  <a:moveTo>
                    <a:pt x="91541" y="114300"/>
                  </a:moveTo>
                  <a:lnTo>
                    <a:pt x="87477" y="110223"/>
                  </a:lnTo>
                  <a:lnTo>
                    <a:pt x="77431" y="110223"/>
                  </a:lnTo>
                  <a:lnTo>
                    <a:pt x="73367" y="114300"/>
                  </a:lnTo>
                  <a:lnTo>
                    <a:pt x="73367" y="124333"/>
                  </a:lnTo>
                  <a:lnTo>
                    <a:pt x="77431" y="128397"/>
                  </a:lnTo>
                  <a:lnTo>
                    <a:pt x="87477" y="128397"/>
                  </a:lnTo>
                  <a:lnTo>
                    <a:pt x="91541" y="124333"/>
                  </a:lnTo>
                  <a:lnTo>
                    <a:pt x="91541" y="119303"/>
                  </a:lnTo>
                  <a:lnTo>
                    <a:pt x="91541" y="114300"/>
                  </a:lnTo>
                  <a:close/>
                </a:path>
                <a:path w="1082040" h="519430">
                  <a:moveTo>
                    <a:pt x="421843" y="77470"/>
                  </a:moveTo>
                  <a:lnTo>
                    <a:pt x="417766" y="73393"/>
                  </a:lnTo>
                  <a:lnTo>
                    <a:pt x="407733" y="73393"/>
                  </a:lnTo>
                  <a:lnTo>
                    <a:pt x="403669" y="77470"/>
                  </a:lnTo>
                  <a:lnTo>
                    <a:pt x="403669" y="87515"/>
                  </a:lnTo>
                  <a:lnTo>
                    <a:pt x="407733" y="91579"/>
                  </a:lnTo>
                  <a:lnTo>
                    <a:pt x="417766" y="91579"/>
                  </a:lnTo>
                  <a:lnTo>
                    <a:pt x="421843" y="87515"/>
                  </a:lnTo>
                  <a:lnTo>
                    <a:pt x="421843" y="82486"/>
                  </a:lnTo>
                  <a:lnTo>
                    <a:pt x="421843" y="77470"/>
                  </a:lnTo>
                  <a:close/>
                </a:path>
                <a:path w="1082040" h="519430">
                  <a:moveTo>
                    <a:pt x="421843" y="40881"/>
                  </a:moveTo>
                  <a:lnTo>
                    <a:pt x="417766" y="36817"/>
                  </a:lnTo>
                  <a:lnTo>
                    <a:pt x="407733" y="36817"/>
                  </a:lnTo>
                  <a:lnTo>
                    <a:pt x="403669" y="40881"/>
                  </a:lnTo>
                  <a:lnTo>
                    <a:pt x="403669" y="50927"/>
                  </a:lnTo>
                  <a:lnTo>
                    <a:pt x="407733" y="54991"/>
                  </a:lnTo>
                  <a:lnTo>
                    <a:pt x="417766" y="54991"/>
                  </a:lnTo>
                  <a:lnTo>
                    <a:pt x="421843" y="50927"/>
                  </a:lnTo>
                  <a:lnTo>
                    <a:pt x="421843" y="45910"/>
                  </a:lnTo>
                  <a:lnTo>
                    <a:pt x="421843" y="40881"/>
                  </a:lnTo>
                  <a:close/>
                </a:path>
                <a:path w="1082040" h="519430">
                  <a:moveTo>
                    <a:pt x="459003" y="79057"/>
                  </a:moveTo>
                  <a:lnTo>
                    <a:pt x="455650" y="74371"/>
                  </a:lnTo>
                  <a:lnTo>
                    <a:pt x="450684" y="73571"/>
                  </a:lnTo>
                  <a:lnTo>
                    <a:pt x="445744" y="72783"/>
                  </a:lnTo>
                  <a:lnTo>
                    <a:pt x="441071" y="76149"/>
                  </a:lnTo>
                  <a:lnTo>
                    <a:pt x="439470" y="86055"/>
                  </a:lnTo>
                  <a:lnTo>
                    <a:pt x="442836" y="90716"/>
                  </a:lnTo>
                  <a:lnTo>
                    <a:pt x="452742" y="92316"/>
                  </a:lnTo>
                  <a:lnTo>
                    <a:pt x="457403" y="88963"/>
                  </a:lnTo>
                  <a:lnTo>
                    <a:pt x="459003" y="79057"/>
                  </a:lnTo>
                  <a:close/>
                </a:path>
                <a:path w="1082040" h="519430">
                  <a:moveTo>
                    <a:pt x="459117" y="42354"/>
                  </a:moveTo>
                  <a:lnTo>
                    <a:pt x="455764" y="37693"/>
                  </a:lnTo>
                  <a:lnTo>
                    <a:pt x="450811" y="36893"/>
                  </a:lnTo>
                  <a:lnTo>
                    <a:pt x="445871" y="36080"/>
                  </a:lnTo>
                  <a:lnTo>
                    <a:pt x="441185" y="39446"/>
                  </a:lnTo>
                  <a:lnTo>
                    <a:pt x="439585" y="49352"/>
                  </a:lnTo>
                  <a:lnTo>
                    <a:pt x="442937" y="54025"/>
                  </a:lnTo>
                  <a:lnTo>
                    <a:pt x="452843" y="55638"/>
                  </a:lnTo>
                  <a:lnTo>
                    <a:pt x="457517" y="52260"/>
                  </a:lnTo>
                  <a:lnTo>
                    <a:pt x="459117" y="42354"/>
                  </a:lnTo>
                  <a:close/>
                </a:path>
                <a:path w="1082040" h="519430">
                  <a:moveTo>
                    <a:pt x="494957" y="77470"/>
                  </a:moveTo>
                  <a:lnTo>
                    <a:pt x="490893" y="73393"/>
                  </a:lnTo>
                  <a:lnTo>
                    <a:pt x="480872" y="73393"/>
                  </a:lnTo>
                  <a:lnTo>
                    <a:pt x="476808" y="77470"/>
                  </a:lnTo>
                  <a:lnTo>
                    <a:pt x="476808" y="87515"/>
                  </a:lnTo>
                  <a:lnTo>
                    <a:pt x="480872" y="91579"/>
                  </a:lnTo>
                  <a:lnTo>
                    <a:pt x="490893" y="91579"/>
                  </a:lnTo>
                  <a:lnTo>
                    <a:pt x="494957" y="87515"/>
                  </a:lnTo>
                  <a:lnTo>
                    <a:pt x="494957" y="82486"/>
                  </a:lnTo>
                  <a:lnTo>
                    <a:pt x="494957" y="77470"/>
                  </a:lnTo>
                  <a:close/>
                </a:path>
                <a:path w="1082040" h="519430">
                  <a:moveTo>
                    <a:pt x="494957" y="40881"/>
                  </a:moveTo>
                  <a:lnTo>
                    <a:pt x="490893" y="36817"/>
                  </a:lnTo>
                  <a:lnTo>
                    <a:pt x="480872" y="36817"/>
                  </a:lnTo>
                  <a:lnTo>
                    <a:pt x="476808" y="40881"/>
                  </a:lnTo>
                  <a:lnTo>
                    <a:pt x="476808" y="50927"/>
                  </a:lnTo>
                  <a:lnTo>
                    <a:pt x="480872" y="54991"/>
                  </a:lnTo>
                  <a:lnTo>
                    <a:pt x="490893" y="54991"/>
                  </a:lnTo>
                  <a:lnTo>
                    <a:pt x="494957" y="50927"/>
                  </a:lnTo>
                  <a:lnTo>
                    <a:pt x="494957" y="45910"/>
                  </a:lnTo>
                  <a:lnTo>
                    <a:pt x="494957" y="40881"/>
                  </a:lnTo>
                  <a:close/>
                </a:path>
                <a:path w="1082040" h="519430">
                  <a:moveTo>
                    <a:pt x="531787" y="77470"/>
                  </a:moveTo>
                  <a:lnTo>
                    <a:pt x="527723" y="73393"/>
                  </a:lnTo>
                  <a:lnTo>
                    <a:pt x="517677" y="73393"/>
                  </a:lnTo>
                  <a:lnTo>
                    <a:pt x="513613" y="77470"/>
                  </a:lnTo>
                  <a:lnTo>
                    <a:pt x="513613" y="87515"/>
                  </a:lnTo>
                  <a:lnTo>
                    <a:pt x="517677" y="91579"/>
                  </a:lnTo>
                  <a:lnTo>
                    <a:pt x="527723" y="91579"/>
                  </a:lnTo>
                  <a:lnTo>
                    <a:pt x="531787" y="87515"/>
                  </a:lnTo>
                  <a:lnTo>
                    <a:pt x="531787" y="82486"/>
                  </a:lnTo>
                  <a:lnTo>
                    <a:pt x="531787" y="77470"/>
                  </a:lnTo>
                  <a:close/>
                </a:path>
                <a:path w="1082040" h="519430">
                  <a:moveTo>
                    <a:pt x="531787" y="40881"/>
                  </a:moveTo>
                  <a:lnTo>
                    <a:pt x="527723" y="36817"/>
                  </a:lnTo>
                  <a:lnTo>
                    <a:pt x="517677" y="36817"/>
                  </a:lnTo>
                  <a:lnTo>
                    <a:pt x="513613" y="40881"/>
                  </a:lnTo>
                  <a:lnTo>
                    <a:pt x="513613" y="50927"/>
                  </a:lnTo>
                  <a:lnTo>
                    <a:pt x="517677" y="54991"/>
                  </a:lnTo>
                  <a:lnTo>
                    <a:pt x="527723" y="54991"/>
                  </a:lnTo>
                  <a:lnTo>
                    <a:pt x="531787" y="50927"/>
                  </a:lnTo>
                  <a:lnTo>
                    <a:pt x="531787" y="45910"/>
                  </a:lnTo>
                  <a:lnTo>
                    <a:pt x="531787" y="40881"/>
                  </a:lnTo>
                  <a:close/>
                </a:path>
                <a:path w="1082040" h="519430">
                  <a:moveTo>
                    <a:pt x="568350" y="77470"/>
                  </a:moveTo>
                  <a:lnTo>
                    <a:pt x="564286" y="73393"/>
                  </a:lnTo>
                  <a:lnTo>
                    <a:pt x="554240" y="73393"/>
                  </a:lnTo>
                  <a:lnTo>
                    <a:pt x="550176" y="77470"/>
                  </a:lnTo>
                  <a:lnTo>
                    <a:pt x="550176" y="87515"/>
                  </a:lnTo>
                  <a:lnTo>
                    <a:pt x="554240" y="91579"/>
                  </a:lnTo>
                  <a:lnTo>
                    <a:pt x="564286" y="91579"/>
                  </a:lnTo>
                  <a:lnTo>
                    <a:pt x="568350" y="87515"/>
                  </a:lnTo>
                  <a:lnTo>
                    <a:pt x="568350" y="82486"/>
                  </a:lnTo>
                  <a:lnTo>
                    <a:pt x="568350" y="77470"/>
                  </a:lnTo>
                  <a:close/>
                </a:path>
                <a:path w="1082040" h="519430">
                  <a:moveTo>
                    <a:pt x="568350" y="40881"/>
                  </a:moveTo>
                  <a:lnTo>
                    <a:pt x="564286" y="36817"/>
                  </a:lnTo>
                  <a:lnTo>
                    <a:pt x="554240" y="36817"/>
                  </a:lnTo>
                  <a:lnTo>
                    <a:pt x="550176" y="40881"/>
                  </a:lnTo>
                  <a:lnTo>
                    <a:pt x="550176" y="50927"/>
                  </a:lnTo>
                  <a:lnTo>
                    <a:pt x="554240" y="54991"/>
                  </a:lnTo>
                  <a:lnTo>
                    <a:pt x="564286" y="54991"/>
                  </a:lnTo>
                  <a:lnTo>
                    <a:pt x="568350" y="50927"/>
                  </a:lnTo>
                  <a:lnTo>
                    <a:pt x="568350" y="45910"/>
                  </a:lnTo>
                  <a:lnTo>
                    <a:pt x="568350" y="40881"/>
                  </a:lnTo>
                  <a:close/>
                </a:path>
                <a:path w="1082040" h="519430">
                  <a:moveTo>
                    <a:pt x="605155" y="77470"/>
                  </a:moveTo>
                  <a:lnTo>
                    <a:pt x="601078" y="73393"/>
                  </a:lnTo>
                  <a:lnTo>
                    <a:pt x="591058" y="73393"/>
                  </a:lnTo>
                  <a:lnTo>
                    <a:pt x="586994" y="77470"/>
                  </a:lnTo>
                  <a:lnTo>
                    <a:pt x="586994" y="87515"/>
                  </a:lnTo>
                  <a:lnTo>
                    <a:pt x="591058" y="91579"/>
                  </a:lnTo>
                  <a:lnTo>
                    <a:pt x="601078" y="91579"/>
                  </a:lnTo>
                  <a:lnTo>
                    <a:pt x="605155" y="87515"/>
                  </a:lnTo>
                  <a:lnTo>
                    <a:pt x="605155" y="82486"/>
                  </a:lnTo>
                  <a:lnTo>
                    <a:pt x="605155" y="77470"/>
                  </a:lnTo>
                  <a:close/>
                </a:path>
                <a:path w="1082040" h="519430">
                  <a:moveTo>
                    <a:pt x="605155" y="40881"/>
                  </a:moveTo>
                  <a:lnTo>
                    <a:pt x="601078" y="36817"/>
                  </a:lnTo>
                  <a:lnTo>
                    <a:pt x="591058" y="36817"/>
                  </a:lnTo>
                  <a:lnTo>
                    <a:pt x="586994" y="40881"/>
                  </a:lnTo>
                  <a:lnTo>
                    <a:pt x="586994" y="50927"/>
                  </a:lnTo>
                  <a:lnTo>
                    <a:pt x="591058" y="54991"/>
                  </a:lnTo>
                  <a:lnTo>
                    <a:pt x="601078" y="54991"/>
                  </a:lnTo>
                  <a:lnTo>
                    <a:pt x="605155" y="50927"/>
                  </a:lnTo>
                  <a:lnTo>
                    <a:pt x="605155" y="45910"/>
                  </a:lnTo>
                  <a:lnTo>
                    <a:pt x="605155" y="40881"/>
                  </a:lnTo>
                  <a:close/>
                </a:path>
                <a:path w="1082040" h="519430">
                  <a:moveTo>
                    <a:pt x="641705" y="77470"/>
                  </a:moveTo>
                  <a:lnTo>
                    <a:pt x="637641" y="73393"/>
                  </a:lnTo>
                  <a:lnTo>
                    <a:pt x="627621" y="73393"/>
                  </a:lnTo>
                  <a:lnTo>
                    <a:pt x="623557" y="77470"/>
                  </a:lnTo>
                  <a:lnTo>
                    <a:pt x="623557" y="87515"/>
                  </a:lnTo>
                  <a:lnTo>
                    <a:pt x="627621" y="91579"/>
                  </a:lnTo>
                  <a:lnTo>
                    <a:pt x="637641" y="91579"/>
                  </a:lnTo>
                  <a:lnTo>
                    <a:pt x="641705" y="87515"/>
                  </a:lnTo>
                  <a:lnTo>
                    <a:pt x="641705" y="82486"/>
                  </a:lnTo>
                  <a:lnTo>
                    <a:pt x="641705" y="77470"/>
                  </a:lnTo>
                  <a:close/>
                </a:path>
                <a:path w="1082040" h="519430">
                  <a:moveTo>
                    <a:pt x="641705" y="40881"/>
                  </a:moveTo>
                  <a:lnTo>
                    <a:pt x="637641" y="36817"/>
                  </a:lnTo>
                  <a:lnTo>
                    <a:pt x="627621" y="36817"/>
                  </a:lnTo>
                  <a:lnTo>
                    <a:pt x="623557" y="40881"/>
                  </a:lnTo>
                  <a:lnTo>
                    <a:pt x="623557" y="50927"/>
                  </a:lnTo>
                  <a:lnTo>
                    <a:pt x="627621" y="54991"/>
                  </a:lnTo>
                  <a:lnTo>
                    <a:pt x="637641" y="54991"/>
                  </a:lnTo>
                  <a:lnTo>
                    <a:pt x="641705" y="50927"/>
                  </a:lnTo>
                  <a:lnTo>
                    <a:pt x="641705" y="45910"/>
                  </a:lnTo>
                  <a:lnTo>
                    <a:pt x="641705" y="40881"/>
                  </a:lnTo>
                  <a:close/>
                </a:path>
                <a:path w="1082040" h="519430">
                  <a:moveTo>
                    <a:pt x="678535" y="77470"/>
                  </a:moveTo>
                  <a:lnTo>
                    <a:pt x="674471" y="73393"/>
                  </a:lnTo>
                  <a:lnTo>
                    <a:pt x="664425" y="73393"/>
                  </a:lnTo>
                  <a:lnTo>
                    <a:pt x="660361" y="77470"/>
                  </a:lnTo>
                  <a:lnTo>
                    <a:pt x="660361" y="87515"/>
                  </a:lnTo>
                  <a:lnTo>
                    <a:pt x="664425" y="91579"/>
                  </a:lnTo>
                  <a:lnTo>
                    <a:pt x="674471" y="91579"/>
                  </a:lnTo>
                  <a:lnTo>
                    <a:pt x="678535" y="87515"/>
                  </a:lnTo>
                  <a:lnTo>
                    <a:pt x="678535" y="82486"/>
                  </a:lnTo>
                  <a:lnTo>
                    <a:pt x="678535" y="77470"/>
                  </a:lnTo>
                  <a:close/>
                </a:path>
                <a:path w="1082040" h="519430">
                  <a:moveTo>
                    <a:pt x="678535" y="40881"/>
                  </a:moveTo>
                  <a:lnTo>
                    <a:pt x="674471" y="36817"/>
                  </a:lnTo>
                  <a:lnTo>
                    <a:pt x="664425" y="36817"/>
                  </a:lnTo>
                  <a:lnTo>
                    <a:pt x="660361" y="40881"/>
                  </a:lnTo>
                  <a:lnTo>
                    <a:pt x="660361" y="50927"/>
                  </a:lnTo>
                  <a:lnTo>
                    <a:pt x="664425" y="54991"/>
                  </a:lnTo>
                  <a:lnTo>
                    <a:pt x="674471" y="54991"/>
                  </a:lnTo>
                  <a:lnTo>
                    <a:pt x="678535" y="50927"/>
                  </a:lnTo>
                  <a:lnTo>
                    <a:pt x="678535" y="45910"/>
                  </a:lnTo>
                  <a:lnTo>
                    <a:pt x="678535" y="40881"/>
                  </a:lnTo>
                  <a:close/>
                </a:path>
                <a:path w="1082040" h="519430">
                  <a:moveTo>
                    <a:pt x="715098" y="77470"/>
                  </a:moveTo>
                  <a:lnTo>
                    <a:pt x="711034" y="73393"/>
                  </a:lnTo>
                  <a:lnTo>
                    <a:pt x="700989" y="73393"/>
                  </a:lnTo>
                  <a:lnTo>
                    <a:pt x="696925" y="77470"/>
                  </a:lnTo>
                  <a:lnTo>
                    <a:pt x="696925" y="87515"/>
                  </a:lnTo>
                  <a:lnTo>
                    <a:pt x="700989" y="91579"/>
                  </a:lnTo>
                  <a:lnTo>
                    <a:pt x="711034" y="91579"/>
                  </a:lnTo>
                  <a:lnTo>
                    <a:pt x="715098" y="87515"/>
                  </a:lnTo>
                  <a:lnTo>
                    <a:pt x="715098" y="82486"/>
                  </a:lnTo>
                  <a:lnTo>
                    <a:pt x="715098" y="77470"/>
                  </a:lnTo>
                  <a:close/>
                </a:path>
                <a:path w="1082040" h="519430">
                  <a:moveTo>
                    <a:pt x="715098" y="40881"/>
                  </a:moveTo>
                  <a:lnTo>
                    <a:pt x="711034" y="36817"/>
                  </a:lnTo>
                  <a:lnTo>
                    <a:pt x="700989" y="36817"/>
                  </a:lnTo>
                  <a:lnTo>
                    <a:pt x="696925" y="40881"/>
                  </a:lnTo>
                  <a:lnTo>
                    <a:pt x="696925" y="50927"/>
                  </a:lnTo>
                  <a:lnTo>
                    <a:pt x="700989" y="54991"/>
                  </a:lnTo>
                  <a:lnTo>
                    <a:pt x="711034" y="54991"/>
                  </a:lnTo>
                  <a:lnTo>
                    <a:pt x="715098" y="50927"/>
                  </a:lnTo>
                  <a:lnTo>
                    <a:pt x="715098" y="45910"/>
                  </a:lnTo>
                  <a:lnTo>
                    <a:pt x="715098" y="40881"/>
                  </a:lnTo>
                  <a:close/>
                </a:path>
                <a:path w="1082040" h="519430">
                  <a:moveTo>
                    <a:pt x="751903" y="77470"/>
                  </a:moveTo>
                  <a:lnTo>
                    <a:pt x="747839" y="73393"/>
                  </a:lnTo>
                  <a:lnTo>
                    <a:pt x="737806" y="73393"/>
                  </a:lnTo>
                  <a:lnTo>
                    <a:pt x="733742" y="77470"/>
                  </a:lnTo>
                  <a:lnTo>
                    <a:pt x="733742" y="87515"/>
                  </a:lnTo>
                  <a:lnTo>
                    <a:pt x="737806" y="91579"/>
                  </a:lnTo>
                  <a:lnTo>
                    <a:pt x="747839" y="91579"/>
                  </a:lnTo>
                  <a:lnTo>
                    <a:pt x="751903" y="87515"/>
                  </a:lnTo>
                  <a:lnTo>
                    <a:pt x="751903" y="82486"/>
                  </a:lnTo>
                  <a:lnTo>
                    <a:pt x="751903" y="77470"/>
                  </a:lnTo>
                  <a:close/>
                </a:path>
                <a:path w="1082040" h="519430">
                  <a:moveTo>
                    <a:pt x="751903" y="40881"/>
                  </a:moveTo>
                  <a:lnTo>
                    <a:pt x="747839" y="36817"/>
                  </a:lnTo>
                  <a:lnTo>
                    <a:pt x="737806" y="36817"/>
                  </a:lnTo>
                  <a:lnTo>
                    <a:pt x="733742" y="40881"/>
                  </a:lnTo>
                  <a:lnTo>
                    <a:pt x="733742" y="50927"/>
                  </a:lnTo>
                  <a:lnTo>
                    <a:pt x="737806" y="54991"/>
                  </a:lnTo>
                  <a:lnTo>
                    <a:pt x="747839" y="54991"/>
                  </a:lnTo>
                  <a:lnTo>
                    <a:pt x="751903" y="50927"/>
                  </a:lnTo>
                  <a:lnTo>
                    <a:pt x="751903" y="45910"/>
                  </a:lnTo>
                  <a:lnTo>
                    <a:pt x="751903" y="40881"/>
                  </a:lnTo>
                  <a:close/>
                </a:path>
                <a:path w="1082040" h="519430">
                  <a:moveTo>
                    <a:pt x="788466" y="77470"/>
                  </a:moveTo>
                  <a:lnTo>
                    <a:pt x="784390" y="73393"/>
                  </a:lnTo>
                  <a:lnTo>
                    <a:pt x="774369" y="73393"/>
                  </a:lnTo>
                  <a:lnTo>
                    <a:pt x="770305" y="77470"/>
                  </a:lnTo>
                  <a:lnTo>
                    <a:pt x="770305" y="87515"/>
                  </a:lnTo>
                  <a:lnTo>
                    <a:pt x="774369" y="91579"/>
                  </a:lnTo>
                  <a:lnTo>
                    <a:pt x="784390" y="91579"/>
                  </a:lnTo>
                  <a:lnTo>
                    <a:pt x="788466" y="87515"/>
                  </a:lnTo>
                  <a:lnTo>
                    <a:pt x="788466" y="82486"/>
                  </a:lnTo>
                  <a:lnTo>
                    <a:pt x="788466" y="77470"/>
                  </a:lnTo>
                  <a:close/>
                </a:path>
                <a:path w="1082040" h="519430">
                  <a:moveTo>
                    <a:pt x="788466" y="40881"/>
                  </a:moveTo>
                  <a:lnTo>
                    <a:pt x="784390" y="36817"/>
                  </a:lnTo>
                  <a:lnTo>
                    <a:pt x="774369" y="36817"/>
                  </a:lnTo>
                  <a:lnTo>
                    <a:pt x="770305" y="40881"/>
                  </a:lnTo>
                  <a:lnTo>
                    <a:pt x="770305" y="50927"/>
                  </a:lnTo>
                  <a:lnTo>
                    <a:pt x="774369" y="54991"/>
                  </a:lnTo>
                  <a:lnTo>
                    <a:pt x="784390" y="54991"/>
                  </a:lnTo>
                  <a:lnTo>
                    <a:pt x="788466" y="50927"/>
                  </a:lnTo>
                  <a:lnTo>
                    <a:pt x="788466" y="45910"/>
                  </a:lnTo>
                  <a:lnTo>
                    <a:pt x="788466" y="40881"/>
                  </a:lnTo>
                  <a:close/>
                </a:path>
                <a:path w="1082040" h="519430">
                  <a:moveTo>
                    <a:pt x="825042" y="77470"/>
                  </a:moveTo>
                  <a:lnTo>
                    <a:pt x="820978" y="73393"/>
                  </a:lnTo>
                  <a:lnTo>
                    <a:pt x="810933" y="73393"/>
                  </a:lnTo>
                  <a:lnTo>
                    <a:pt x="806869" y="77470"/>
                  </a:lnTo>
                  <a:lnTo>
                    <a:pt x="806869" y="87515"/>
                  </a:lnTo>
                  <a:lnTo>
                    <a:pt x="810933" y="91579"/>
                  </a:lnTo>
                  <a:lnTo>
                    <a:pt x="820978" y="91579"/>
                  </a:lnTo>
                  <a:lnTo>
                    <a:pt x="825042" y="87515"/>
                  </a:lnTo>
                  <a:lnTo>
                    <a:pt x="825042" y="82486"/>
                  </a:lnTo>
                  <a:lnTo>
                    <a:pt x="825042" y="77470"/>
                  </a:lnTo>
                  <a:close/>
                </a:path>
                <a:path w="1082040" h="519430">
                  <a:moveTo>
                    <a:pt x="825042" y="40881"/>
                  </a:moveTo>
                  <a:lnTo>
                    <a:pt x="820978" y="36817"/>
                  </a:lnTo>
                  <a:lnTo>
                    <a:pt x="810933" y="36817"/>
                  </a:lnTo>
                  <a:lnTo>
                    <a:pt x="806869" y="40881"/>
                  </a:lnTo>
                  <a:lnTo>
                    <a:pt x="806869" y="50927"/>
                  </a:lnTo>
                  <a:lnTo>
                    <a:pt x="810933" y="54991"/>
                  </a:lnTo>
                  <a:lnTo>
                    <a:pt x="820978" y="54991"/>
                  </a:lnTo>
                  <a:lnTo>
                    <a:pt x="825042" y="50927"/>
                  </a:lnTo>
                  <a:lnTo>
                    <a:pt x="825042" y="45910"/>
                  </a:lnTo>
                  <a:lnTo>
                    <a:pt x="825042" y="40881"/>
                  </a:lnTo>
                  <a:close/>
                </a:path>
                <a:path w="1082040" h="519430">
                  <a:moveTo>
                    <a:pt x="861847" y="77470"/>
                  </a:moveTo>
                  <a:lnTo>
                    <a:pt x="857783" y="73393"/>
                  </a:lnTo>
                  <a:lnTo>
                    <a:pt x="847737" y="73393"/>
                  </a:lnTo>
                  <a:lnTo>
                    <a:pt x="843673" y="77470"/>
                  </a:lnTo>
                  <a:lnTo>
                    <a:pt x="843673" y="87515"/>
                  </a:lnTo>
                  <a:lnTo>
                    <a:pt x="847737" y="91579"/>
                  </a:lnTo>
                  <a:lnTo>
                    <a:pt x="857783" y="91579"/>
                  </a:lnTo>
                  <a:lnTo>
                    <a:pt x="861847" y="87515"/>
                  </a:lnTo>
                  <a:lnTo>
                    <a:pt x="861847" y="82486"/>
                  </a:lnTo>
                  <a:lnTo>
                    <a:pt x="861847" y="77470"/>
                  </a:lnTo>
                  <a:close/>
                </a:path>
                <a:path w="1082040" h="519430">
                  <a:moveTo>
                    <a:pt x="861847" y="40881"/>
                  </a:moveTo>
                  <a:lnTo>
                    <a:pt x="857783" y="36817"/>
                  </a:lnTo>
                  <a:lnTo>
                    <a:pt x="847737" y="36817"/>
                  </a:lnTo>
                  <a:lnTo>
                    <a:pt x="843673" y="40881"/>
                  </a:lnTo>
                  <a:lnTo>
                    <a:pt x="843673" y="50927"/>
                  </a:lnTo>
                  <a:lnTo>
                    <a:pt x="847737" y="54991"/>
                  </a:lnTo>
                  <a:lnTo>
                    <a:pt x="857783" y="54991"/>
                  </a:lnTo>
                  <a:lnTo>
                    <a:pt x="861847" y="50927"/>
                  </a:lnTo>
                  <a:lnTo>
                    <a:pt x="861847" y="45910"/>
                  </a:lnTo>
                  <a:lnTo>
                    <a:pt x="861847" y="40881"/>
                  </a:lnTo>
                  <a:close/>
                </a:path>
                <a:path w="1082040" h="519430">
                  <a:moveTo>
                    <a:pt x="898410" y="77470"/>
                  </a:moveTo>
                  <a:lnTo>
                    <a:pt x="894346" y="73393"/>
                  </a:lnTo>
                  <a:lnTo>
                    <a:pt x="884326" y="73393"/>
                  </a:lnTo>
                  <a:lnTo>
                    <a:pt x="880262" y="77470"/>
                  </a:lnTo>
                  <a:lnTo>
                    <a:pt x="880262" y="87515"/>
                  </a:lnTo>
                  <a:lnTo>
                    <a:pt x="884326" y="91579"/>
                  </a:lnTo>
                  <a:lnTo>
                    <a:pt x="894346" y="91579"/>
                  </a:lnTo>
                  <a:lnTo>
                    <a:pt x="898410" y="87515"/>
                  </a:lnTo>
                  <a:lnTo>
                    <a:pt x="898410" y="82486"/>
                  </a:lnTo>
                  <a:lnTo>
                    <a:pt x="898410" y="77470"/>
                  </a:lnTo>
                  <a:close/>
                </a:path>
                <a:path w="1082040" h="519430">
                  <a:moveTo>
                    <a:pt x="898410" y="40881"/>
                  </a:moveTo>
                  <a:lnTo>
                    <a:pt x="894346" y="36817"/>
                  </a:lnTo>
                  <a:lnTo>
                    <a:pt x="884326" y="36817"/>
                  </a:lnTo>
                  <a:lnTo>
                    <a:pt x="880262" y="40881"/>
                  </a:lnTo>
                  <a:lnTo>
                    <a:pt x="880262" y="50927"/>
                  </a:lnTo>
                  <a:lnTo>
                    <a:pt x="884326" y="54991"/>
                  </a:lnTo>
                  <a:lnTo>
                    <a:pt x="894346" y="54991"/>
                  </a:lnTo>
                  <a:lnTo>
                    <a:pt x="898410" y="50927"/>
                  </a:lnTo>
                  <a:lnTo>
                    <a:pt x="898410" y="45910"/>
                  </a:lnTo>
                  <a:lnTo>
                    <a:pt x="898410" y="40881"/>
                  </a:lnTo>
                  <a:close/>
                </a:path>
                <a:path w="1082040" h="519430">
                  <a:moveTo>
                    <a:pt x="935215" y="77470"/>
                  </a:moveTo>
                  <a:lnTo>
                    <a:pt x="931151" y="73393"/>
                  </a:lnTo>
                  <a:lnTo>
                    <a:pt x="921118" y="73393"/>
                  </a:lnTo>
                  <a:lnTo>
                    <a:pt x="917054" y="77470"/>
                  </a:lnTo>
                  <a:lnTo>
                    <a:pt x="917054" y="87515"/>
                  </a:lnTo>
                  <a:lnTo>
                    <a:pt x="921118" y="91579"/>
                  </a:lnTo>
                  <a:lnTo>
                    <a:pt x="931151" y="91579"/>
                  </a:lnTo>
                  <a:lnTo>
                    <a:pt x="935215" y="87515"/>
                  </a:lnTo>
                  <a:lnTo>
                    <a:pt x="935215" y="82486"/>
                  </a:lnTo>
                  <a:lnTo>
                    <a:pt x="935215" y="77470"/>
                  </a:lnTo>
                  <a:close/>
                </a:path>
                <a:path w="1082040" h="519430">
                  <a:moveTo>
                    <a:pt x="935215" y="40881"/>
                  </a:moveTo>
                  <a:lnTo>
                    <a:pt x="931151" y="36817"/>
                  </a:lnTo>
                  <a:lnTo>
                    <a:pt x="921118" y="36817"/>
                  </a:lnTo>
                  <a:lnTo>
                    <a:pt x="917054" y="40881"/>
                  </a:lnTo>
                  <a:lnTo>
                    <a:pt x="917054" y="50927"/>
                  </a:lnTo>
                  <a:lnTo>
                    <a:pt x="921118" y="54991"/>
                  </a:lnTo>
                  <a:lnTo>
                    <a:pt x="931151" y="54991"/>
                  </a:lnTo>
                  <a:lnTo>
                    <a:pt x="935215" y="50927"/>
                  </a:lnTo>
                  <a:lnTo>
                    <a:pt x="935215" y="45910"/>
                  </a:lnTo>
                  <a:lnTo>
                    <a:pt x="935215" y="40881"/>
                  </a:lnTo>
                  <a:close/>
                </a:path>
                <a:path w="1082040" h="519430">
                  <a:moveTo>
                    <a:pt x="935215" y="4064"/>
                  </a:moveTo>
                  <a:lnTo>
                    <a:pt x="931151" y="0"/>
                  </a:lnTo>
                  <a:lnTo>
                    <a:pt x="921118" y="0"/>
                  </a:lnTo>
                  <a:lnTo>
                    <a:pt x="917054" y="4064"/>
                  </a:lnTo>
                  <a:lnTo>
                    <a:pt x="917054" y="14084"/>
                  </a:lnTo>
                  <a:lnTo>
                    <a:pt x="921118" y="18161"/>
                  </a:lnTo>
                  <a:lnTo>
                    <a:pt x="931151" y="18161"/>
                  </a:lnTo>
                  <a:lnTo>
                    <a:pt x="935215" y="14084"/>
                  </a:lnTo>
                  <a:lnTo>
                    <a:pt x="935215" y="9080"/>
                  </a:lnTo>
                  <a:lnTo>
                    <a:pt x="935215" y="4064"/>
                  </a:lnTo>
                  <a:close/>
                </a:path>
                <a:path w="1082040" h="519430">
                  <a:moveTo>
                    <a:pt x="971791" y="77470"/>
                  </a:moveTo>
                  <a:lnTo>
                    <a:pt x="967727" y="73393"/>
                  </a:lnTo>
                  <a:lnTo>
                    <a:pt x="957681" y="73393"/>
                  </a:lnTo>
                  <a:lnTo>
                    <a:pt x="953617" y="77470"/>
                  </a:lnTo>
                  <a:lnTo>
                    <a:pt x="953617" y="87515"/>
                  </a:lnTo>
                  <a:lnTo>
                    <a:pt x="957681" y="91579"/>
                  </a:lnTo>
                  <a:lnTo>
                    <a:pt x="967727" y="91579"/>
                  </a:lnTo>
                  <a:lnTo>
                    <a:pt x="971791" y="87515"/>
                  </a:lnTo>
                  <a:lnTo>
                    <a:pt x="971791" y="82486"/>
                  </a:lnTo>
                  <a:lnTo>
                    <a:pt x="971791" y="77470"/>
                  </a:lnTo>
                  <a:close/>
                </a:path>
                <a:path w="1082040" h="519430">
                  <a:moveTo>
                    <a:pt x="971791" y="40881"/>
                  </a:moveTo>
                  <a:lnTo>
                    <a:pt x="967727" y="36817"/>
                  </a:lnTo>
                  <a:lnTo>
                    <a:pt x="957681" y="36817"/>
                  </a:lnTo>
                  <a:lnTo>
                    <a:pt x="953617" y="40881"/>
                  </a:lnTo>
                  <a:lnTo>
                    <a:pt x="953617" y="50927"/>
                  </a:lnTo>
                  <a:lnTo>
                    <a:pt x="957681" y="54991"/>
                  </a:lnTo>
                  <a:lnTo>
                    <a:pt x="967727" y="54991"/>
                  </a:lnTo>
                  <a:lnTo>
                    <a:pt x="971791" y="50927"/>
                  </a:lnTo>
                  <a:lnTo>
                    <a:pt x="971791" y="45910"/>
                  </a:lnTo>
                  <a:lnTo>
                    <a:pt x="971791" y="40881"/>
                  </a:lnTo>
                  <a:close/>
                </a:path>
                <a:path w="1082040" h="519430">
                  <a:moveTo>
                    <a:pt x="971791" y="4064"/>
                  </a:moveTo>
                  <a:lnTo>
                    <a:pt x="967727" y="0"/>
                  </a:lnTo>
                  <a:lnTo>
                    <a:pt x="957681" y="0"/>
                  </a:lnTo>
                  <a:lnTo>
                    <a:pt x="953617" y="4064"/>
                  </a:lnTo>
                  <a:lnTo>
                    <a:pt x="953617" y="14084"/>
                  </a:lnTo>
                  <a:lnTo>
                    <a:pt x="957681" y="18161"/>
                  </a:lnTo>
                  <a:lnTo>
                    <a:pt x="967727" y="18161"/>
                  </a:lnTo>
                  <a:lnTo>
                    <a:pt x="971791" y="14084"/>
                  </a:lnTo>
                  <a:lnTo>
                    <a:pt x="971791" y="9080"/>
                  </a:lnTo>
                  <a:lnTo>
                    <a:pt x="971791" y="4064"/>
                  </a:lnTo>
                  <a:close/>
                </a:path>
                <a:path w="1082040" h="519430">
                  <a:moveTo>
                    <a:pt x="1008595" y="77470"/>
                  </a:moveTo>
                  <a:lnTo>
                    <a:pt x="1004531" y="73393"/>
                  </a:lnTo>
                  <a:lnTo>
                    <a:pt x="994486" y="73393"/>
                  </a:lnTo>
                  <a:lnTo>
                    <a:pt x="990422" y="77470"/>
                  </a:lnTo>
                  <a:lnTo>
                    <a:pt x="990422" y="87515"/>
                  </a:lnTo>
                  <a:lnTo>
                    <a:pt x="994486" y="91579"/>
                  </a:lnTo>
                  <a:lnTo>
                    <a:pt x="1004531" y="91579"/>
                  </a:lnTo>
                  <a:lnTo>
                    <a:pt x="1008595" y="87515"/>
                  </a:lnTo>
                  <a:lnTo>
                    <a:pt x="1008595" y="82486"/>
                  </a:lnTo>
                  <a:lnTo>
                    <a:pt x="1008595" y="77470"/>
                  </a:lnTo>
                  <a:close/>
                </a:path>
                <a:path w="1082040" h="519430">
                  <a:moveTo>
                    <a:pt x="1008595" y="40881"/>
                  </a:moveTo>
                  <a:lnTo>
                    <a:pt x="1004531" y="36817"/>
                  </a:lnTo>
                  <a:lnTo>
                    <a:pt x="994486" y="36817"/>
                  </a:lnTo>
                  <a:lnTo>
                    <a:pt x="990422" y="40881"/>
                  </a:lnTo>
                  <a:lnTo>
                    <a:pt x="990422" y="50927"/>
                  </a:lnTo>
                  <a:lnTo>
                    <a:pt x="994486" y="54991"/>
                  </a:lnTo>
                  <a:lnTo>
                    <a:pt x="1004531" y="54991"/>
                  </a:lnTo>
                  <a:lnTo>
                    <a:pt x="1008595" y="50927"/>
                  </a:lnTo>
                  <a:lnTo>
                    <a:pt x="1008595" y="45910"/>
                  </a:lnTo>
                  <a:lnTo>
                    <a:pt x="1008595" y="40881"/>
                  </a:lnTo>
                  <a:close/>
                </a:path>
                <a:path w="1082040" h="519430">
                  <a:moveTo>
                    <a:pt x="1008595" y="4064"/>
                  </a:moveTo>
                  <a:lnTo>
                    <a:pt x="1004531" y="0"/>
                  </a:lnTo>
                  <a:lnTo>
                    <a:pt x="994486" y="0"/>
                  </a:lnTo>
                  <a:lnTo>
                    <a:pt x="990422" y="4064"/>
                  </a:lnTo>
                  <a:lnTo>
                    <a:pt x="990422" y="14084"/>
                  </a:lnTo>
                  <a:lnTo>
                    <a:pt x="994486" y="18161"/>
                  </a:lnTo>
                  <a:lnTo>
                    <a:pt x="1004531" y="18161"/>
                  </a:lnTo>
                  <a:lnTo>
                    <a:pt x="1008595" y="14084"/>
                  </a:lnTo>
                  <a:lnTo>
                    <a:pt x="1008595" y="9080"/>
                  </a:lnTo>
                  <a:lnTo>
                    <a:pt x="1008595" y="4064"/>
                  </a:lnTo>
                  <a:close/>
                </a:path>
                <a:path w="1082040" h="519430">
                  <a:moveTo>
                    <a:pt x="1045159" y="77470"/>
                  </a:moveTo>
                  <a:lnTo>
                    <a:pt x="1041095" y="73393"/>
                  </a:lnTo>
                  <a:lnTo>
                    <a:pt x="1031074" y="73393"/>
                  </a:lnTo>
                  <a:lnTo>
                    <a:pt x="1027010" y="77470"/>
                  </a:lnTo>
                  <a:lnTo>
                    <a:pt x="1027010" y="87515"/>
                  </a:lnTo>
                  <a:lnTo>
                    <a:pt x="1031074" y="91579"/>
                  </a:lnTo>
                  <a:lnTo>
                    <a:pt x="1041095" y="91579"/>
                  </a:lnTo>
                  <a:lnTo>
                    <a:pt x="1045159" y="87515"/>
                  </a:lnTo>
                  <a:lnTo>
                    <a:pt x="1045159" y="82486"/>
                  </a:lnTo>
                  <a:lnTo>
                    <a:pt x="1045159" y="77470"/>
                  </a:lnTo>
                  <a:close/>
                </a:path>
                <a:path w="1082040" h="519430">
                  <a:moveTo>
                    <a:pt x="1045159" y="40881"/>
                  </a:moveTo>
                  <a:lnTo>
                    <a:pt x="1041095" y="36817"/>
                  </a:lnTo>
                  <a:lnTo>
                    <a:pt x="1031074" y="36817"/>
                  </a:lnTo>
                  <a:lnTo>
                    <a:pt x="1027010" y="40881"/>
                  </a:lnTo>
                  <a:lnTo>
                    <a:pt x="1027010" y="50927"/>
                  </a:lnTo>
                  <a:lnTo>
                    <a:pt x="1031074" y="54991"/>
                  </a:lnTo>
                  <a:lnTo>
                    <a:pt x="1041095" y="54991"/>
                  </a:lnTo>
                  <a:lnTo>
                    <a:pt x="1045159" y="50927"/>
                  </a:lnTo>
                  <a:lnTo>
                    <a:pt x="1045159" y="45910"/>
                  </a:lnTo>
                  <a:lnTo>
                    <a:pt x="1045159" y="40881"/>
                  </a:lnTo>
                  <a:close/>
                </a:path>
                <a:path w="1082040" h="519430">
                  <a:moveTo>
                    <a:pt x="1045159" y="4064"/>
                  </a:moveTo>
                  <a:lnTo>
                    <a:pt x="1041095" y="0"/>
                  </a:lnTo>
                  <a:lnTo>
                    <a:pt x="1031074" y="0"/>
                  </a:lnTo>
                  <a:lnTo>
                    <a:pt x="1027010" y="4064"/>
                  </a:lnTo>
                  <a:lnTo>
                    <a:pt x="1027010" y="14084"/>
                  </a:lnTo>
                  <a:lnTo>
                    <a:pt x="1031074" y="18161"/>
                  </a:lnTo>
                  <a:lnTo>
                    <a:pt x="1041095" y="18161"/>
                  </a:lnTo>
                  <a:lnTo>
                    <a:pt x="1045159" y="14084"/>
                  </a:lnTo>
                  <a:lnTo>
                    <a:pt x="1045159" y="9080"/>
                  </a:lnTo>
                  <a:lnTo>
                    <a:pt x="1045159" y="4064"/>
                  </a:lnTo>
                  <a:close/>
                </a:path>
                <a:path w="1082040" h="519430">
                  <a:moveTo>
                    <a:pt x="1066584" y="16865"/>
                  </a:moveTo>
                  <a:lnTo>
                    <a:pt x="1063802" y="11290"/>
                  </a:lnTo>
                  <a:lnTo>
                    <a:pt x="1063802" y="14084"/>
                  </a:lnTo>
                  <a:lnTo>
                    <a:pt x="1066584" y="16865"/>
                  </a:lnTo>
                  <a:close/>
                </a:path>
                <a:path w="1082040" h="519430">
                  <a:moveTo>
                    <a:pt x="1081532" y="51358"/>
                  </a:moveTo>
                  <a:lnTo>
                    <a:pt x="1075728" y="36817"/>
                  </a:lnTo>
                  <a:lnTo>
                    <a:pt x="1067866" y="36817"/>
                  </a:lnTo>
                  <a:lnTo>
                    <a:pt x="1063802" y="40881"/>
                  </a:lnTo>
                  <a:lnTo>
                    <a:pt x="1063802" y="50927"/>
                  </a:lnTo>
                  <a:lnTo>
                    <a:pt x="1067866" y="54991"/>
                  </a:lnTo>
                  <a:lnTo>
                    <a:pt x="1077899" y="54991"/>
                  </a:lnTo>
                  <a:lnTo>
                    <a:pt x="1081532" y="51358"/>
                  </a:lnTo>
                  <a:close/>
                </a:path>
                <a:path w="1082040" h="519430">
                  <a:moveTo>
                    <a:pt x="1081963" y="77470"/>
                  </a:moveTo>
                  <a:lnTo>
                    <a:pt x="1077899" y="73393"/>
                  </a:lnTo>
                  <a:lnTo>
                    <a:pt x="1067866" y="73393"/>
                  </a:lnTo>
                  <a:lnTo>
                    <a:pt x="1063802" y="77470"/>
                  </a:lnTo>
                  <a:lnTo>
                    <a:pt x="1063802" y="87515"/>
                  </a:lnTo>
                  <a:lnTo>
                    <a:pt x="1067866" y="91579"/>
                  </a:lnTo>
                  <a:lnTo>
                    <a:pt x="1077899" y="91579"/>
                  </a:lnTo>
                  <a:lnTo>
                    <a:pt x="1081963" y="87515"/>
                  </a:lnTo>
                  <a:lnTo>
                    <a:pt x="1081963" y="82486"/>
                  </a:lnTo>
                  <a:lnTo>
                    <a:pt x="1081963" y="77470"/>
                  </a:lnTo>
                  <a:close/>
                </a:path>
              </a:pathLst>
            </a:custGeom>
            <a:solidFill>
              <a:srgbClr val="3DB0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 name="object 20"/>
            <p:cNvSpPr/>
            <p:nvPr/>
          </p:nvSpPr>
          <p:spPr>
            <a:xfrm>
              <a:off x="9844570" y="2662631"/>
              <a:ext cx="201930" cy="532130"/>
            </a:xfrm>
            <a:custGeom>
              <a:avLst/>
              <a:gdLst/>
              <a:ahLst/>
              <a:cxnLst/>
              <a:rect l="l" t="t" r="r" b="b"/>
              <a:pathLst>
                <a:path w="201929" h="532130">
                  <a:moveTo>
                    <a:pt x="18173" y="444296"/>
                  </a:moveTo>
                  <a:lnTo>
                    <a:pt x="14109" y="440232"/>
                  </a:lnTo>
                  <a:lnTo>
                    <a:pt x="4064" y="440232"/>
                  </a:lnTo>
                  <a:lnTo>
                    <a:pt x="1028" y="443293"/>
                  </a:lnTo>
                  <a:lnTo>
                    <a:pt x="10160" y="458419"/>
                  </a:lnTo>
                  <a:lnTo>
                    <a:pt x="14109" y="458419"/>
                  </a:lnTo>
                  <a:lnTo>
                    <a:pt x="18173" y="454355"/>
                  </a:lnTo>
                  <a:lnTo>
                    <a:pt x="18173" y="444296"/>
                  </a:lnTo>
                  <a:close/>
                </a:path>
                <a:path w="201929" h="532130">
                  <a:moveTo>
                    <a:pt x="18173" y="407720"/>
                  </a:moveTo>
                  <a:lnTo>
                    <a:pt x="14109" y="403656"/>
                  </a:lnTo>
                  <a:lnTo>
                    <a:pt x="4064" y="403656"/>
                  </a:lnTo>
                  <a:lnTo>
                    <a:pt x="0" y="407720"/>
                  </a:lnTo>
                  <a:lnTo>
                    <a:pt x="0" y="417766"/>
                  </a:lnTo>
                  <a:lnTo>
                    <a:pt x="4064" y="421830"/>
                  </a:lnTo>
                  <a:lnTo>
                    <a:pt x="14109" y="421830"/>
                  </a:lnTo>
                  <a:lnTo>
                    <a:pt x="18173" y="417766"/>
                  </a:lnTo>
                  <a:lnTo>
                    <a:pt x="18173" y="412750"/>
                  </a:lnTo>
                  <a:lnTo>
                    <a:pt x="18173" y="407720"/>
                  </a:lnTo>
                  <a:close/>
                </a:path>
                <a:path w="201929" h="532130">
                  <a:moveTo>
                    <a:pt x="18173" y="370903"/>
                  </a:moveTo>
                  <a:lnTo>
                    <a:pt x="14109" y="366826"/>
                  </a:lnTo>
                  <a:lnTo>
                    <a:pt x="4064" y="366826"/>
                  </a:lnTo>
                  <a:lnTo>
                    <a:pt x="0" y="370903"/>
                  </a:lnTo>
                  <a:lnTo>
                    <a:pt x="0" y="380923"/>
                  </a:lnTo>
                  <a:lnTo>
                    <a:pt x="4064" y="385013"/>
                  </a:lnTo>
                  <a:lnTo>
                    <a:pt x="14109" y="385013"/>
                  </a:lnTo>
                  <a:lnTo>
                    <a:pt x="18173" y="380923"/>
                  </a:lnTo>
                  <a:lnTo>
                    <a:pt x="18173" y="375920"/>
                  </a:lnTo>
                  <a:lnTo>
                    <a:pt x="18173" y="370903"/>
                  </a:lnTo>
                  <a:close/>
                </a:path>
                <a:path w="201929" h="532130">
                  <a:moveTo>
                    <a:pt x="18173" y="334314"/>
                  </a:moveTo>
                  <a:lnTo>
                    <a:pt x="14109" y="330250"/>
                  </a:lnTo>
                  <a:lnTo>
                    <a:pt x="4064" y="330250"/>
                  </a:lnTo>
                  <a:lnTo>
                    <a:pt x="0" y="334314"/>
                  </a:lnTo>
                  <a:lnTo>
                    <a:pt x="0" y="344347"/>
                  </a:lnTo>
                  <a:lnTo>
                    <a:pt x="4064" y="348411"/>
                  </a:lnTo>
                  <a:lnTo>
                    <a:pt x="14109" y="348411"/>
                  </a:lnTo>
                  <a:lnTo>
                    <a:pt x="18173" y="344347"/>
                  </a:lnTo>
                  <a:lnTo>
                    <a:pt x="18173" y="339344"/>
                  </a:lnTo>
                  <a:lnTo>
                    <a:pt x="18173" y="334314"/>
                  </a:lnTo>
                  <a:close/>
                </a:path>
                <a:path w="201929" h="532130">
                  <a:moveTo>
                    <a:pt x="18173" y="297497"/>
                  </a:moveTo>
                  <a:lnTo>
                    <a:pt x="14109" y="293408"/>
                  </a:lnTo>
                  <a:lnTo>
                    <a:pt x="4064" y="293408"/>
                  </a:lnTo>
                  <a:lnTo>
                    <a:pt x="0" y="297497"/>
                  </a:lnTo>
                  <a:lnTo>
                    <a:pt x="0" y="307517"/>
                  </a:lnTo>
                  <a:lnTo>
                    <a:pt x="4064" y="311594"/>
                  </a:lnTo>
                  <a:lnTo>
                    <a:pt x="14109" y="311594"/>
                  </a:lnTo>
                  <a:lnTo>
                    <a:pt x="18173" y="307517"/>
                  </a:lnTo>
                  <a:lnTo>
                    <a:pt x="18173" y="302501"/>
                  </a:lnTo>
                  <a:lnTo>
                    <a:pt x="18173" y="297497"/>
                  </a:lnTo>
                  <a:close/>
                </a:path>
                <a:path w="201929" h="532130">
                  <a:moveTo>
                    <a:pt x="18173" y="260896"/>
                  </a:moveTo>
                  <a:lnTo>
                    <a:pt x="14109" y="256832"/>
                  </a:lnTo>
                  <a:lnTo>
                    <a:pt x="4064" y="256832"/>
                  </a:lnTo>
                  <a:lnTo>
                    <a:pt x="0" y="260896"/>
                  </a:lnTo>
                  <a:lnTo>
                    <a:pt x="0" y="270941"/>
                  </a:lnTo>
                  <a:lnTo>
                    <a:pt x="4064" y="275005"/>
                  </a:lnTo>
                  <a:lnTo>
                    <a:pt x="14109" y="275005"/>
                  </a:lnTo>
                  <a:lnTo>
                    <a:pt x="18173" y="270941"/>
                  </a:lnTo>
                  <a:lnTo>
                    <a:pt x="18173" y="265912"/>
                  </a:lnTo>
                  <a:lnTo>
                    <a:pt x="18173" y="260896"/>
                  </a:lnTo>
                  <a:close/>
                </a:path>
                <a:path w="201929" h="532130">
                  <a:moveTo>
                    <a:pt x="18173" y="224307"/>
                  </a:moveTo>
                  <a:lnTo>
                    <a:pt x="14109" y="220243"/>
                  </a:lnTo>
                  <a:lnTo>
                    <a:pt x="4064" y="220243"/>
                  </a:lnTo>
                  <a:lnTo>
                    <a:pt x="0" y="224307"/>
                  </a:lnTo>
                  <a:lnTo>
                    <a:pt x="0" y="234353"/>
                  </a:lnTo>
                  <a:lnTo>
                    <a:pt x="4064" y="238429"/>
                  </a:lnTo>
                  <a:lnTo>
                    <a:pt x="14109" y="238429"/>
                  </a:lnTo>
                  <a:lnTo>
                    <a:pt x="18173" y="234353"/>
                  </a:lnTo>
                  <a:lnTo>
                    <a:pt x="18173" y="229336"/>
                  </a:lnTo>
                  <a:lnTo>
                    <a:pt x="18173" y="224307"/>
                  </a:lnTo>
                  <a:close/>
                </a:path>
                <a:path w="201929" h="532130">
                  <a:moveTo>
                    <a:pt x="54737" y="481139"/>
                  </a:moveTo>
                  <a:lnTo>
                    <a:pt x="50673" y="477075"/>
                  </a:lnTo>
                  <a:lnTo>
                    <a:pt x="40627" y="477075"/>
                  </a:lnTo>
                  <a:lnTo>
                    <a:pt x="36563" y="481139"/>
                  </a:lnTo>
                  <a:lnTo>
                    <a:pt x="36563" y="491172"/>
                  </a:lnTo>
                  <a:lnTo>
                    <a:pt x="40640" y="495236"/>
                  </a:lnTo>
                  <a:lnTo>
                    <a:pt x="50673" y="495236"/>
                  </a:lnTo>
                  <a:lnTo>
                    <a:pt x="54737" y="491172"/>
                  </a:lnTo>
                  <a:lnTo>
                    <a:pt x="54737" y="486143"/>
                  </a:lnTo>
                  <a:lnTo>
                    <a:pt x="54737" y="481139"/>
                  </a:lnTo>
                  <a:close/>
                </a:path>
                <a:path w="201929" h="532130">
                  <a:moveTo>
                    <a:pt x="54737" y="444296"/>
                  </a:moveTo>
                  <a:lnTo>
                    <a:pt x="50673" y="440232"/>
                  </a:lnTo>
                  <a:lnTo>
                    <a:pt x="40627" y="440232"/>
                  </a:lnTo>
                  <a:lnTo>
                    <a:pt x="36563" y="444322"/>
                  </a:lnTo>
                  <a:lnTo>
                    <a:pt x="36563" y="454355"/>
                  </a:lnTo>
                  <a:lnTo>
                    <a:pt x="40640" y="458419"/>
                  </a:lnTo>
                  <a:lnTo>
                    <a:pt x="50673" y="458419"/>
                  </a:lnTo>
                  <a:lnTo>
                    <a:pt x="54737" y="454355"/>
                  </a:lnTo>
                  <a:lnTo>
                    <a:pt x="54737" y="449326"/>
                  </a:lnTo>
                  <a:lnTo>
                    <a:pt x="54737" y="444296"/>
                  </a:lnTo>
                  <a:close/>
                </a:path>
                <a:path w="201929" h="532130">
                  <a:moveTo>
                    <a:pt x="54737" y="407720"/>
                  </a:moveTo>
                  <a:lnTo>
                    <a:pt x="50673" y="403656"/>
                  </a:lnTo>
                  <a:lnTo>
                    <a:pt x="40627" y="403656"/>
                  </a:lnTo>
                  <a:lnTo>
                    <a:pt x="36563" y="407720"/>
                  </a:lnTo>
                  <a:lnTo>
                    <a:pt x="36563" y="417766"/>
                  </a:lnTo>
                  <a:lnTo>
                    <a:pt x="40640" y="421830"/>
                  </a:lnTo>
                  <a:lnTo>
                    <a:pt x="50673" y="421830"/>
                  </a:lnTo>
                  <a:lnTo>
                    <a:pt x="54737" y="417766"/>
                  </a:lnTo>
                  <a:lnTo>
                    <a:pt x="54737" y="412750"/>
                  </a:lnTo>
                  <a:lnTo>
                    <a:pt x="54737" y="407720"/>
                  </a:lnTo>
                  <a:close/>
                </a:path>
                <a:path w="201929" h="532130">
                  <a:moveTo>
                    <a:pt x="54737" y="370903"/>
                  </a:moveTo>
                  <a:lnTo>
                    <a:pt x="50673" y="366826"/>
                  </a:lnTo>
                  <a:lnTo>
                    <a:pt x="40627" y="366826"/>
                  </a:lnTo>
                  <a:lnTo>
                    <a:pt x="36563" y="370903"/>
                  </a:lnTo>
                  <a:lnTo>
                    <a:pt x="36563" y="380923"/>
                  </a:lnTo>
                  <a:lnTo>
                    <a:pt x="40640" y="385013"/>
                  </a:lnTo>
                  <a:lnTo>
                    <a:pt x="50673" y="385013"/>
                  </a:lnTo>
                  <a:lnTo>
                    <a:pt x="54737" y="380923"/>
                  </a:lnTo>
                  <a:lnTo>
                    <a:pt x="54737" y="375920"/>
                  </a:lnTo>
                  <a:lnTo>
                    <a:pt x="54737" y="370903"/>
                  </a:lnTo>
                  <a:close/>
                </a:path>
                <a:path w="201929" h="532130">
                  <a:moveTo>
                    <a:pt x="54737" y="334314"/>
                  </a:moveTo>
                  <a:lnTo>
                    <a:pt x="50673" y="330250"/>
                  </a:lnTo>
                  <a:lnTo>
                    <a:pt x="40627" y="330250"/>
                  </a:lnTo>
                  <a:lnTo>
                    <a:pt x="36563" y="334314"/>
                  </a:lnTo>
                  <a:lnTo>
                    <a:pt x="36563" y="344347"/>
                  </a:lnTo>
                  <a:lnTo>
                    <a:pt x="40640" y="348411"/>
                  </a:lnTo>
                  <a:lnTo>
                    <a:pt x="50673" y="348411"/>
                  </a:lnTo>
                  <a:lnTo>
                    <a:pt x="54737" y="344347"/>
                  </a:lnTo>
                  <a:lnTo>
                    <a:pt x="54737" y="339344"/>
                  </a:lnTo>
                  <a:lnTo>
                    <a:pt x="54737" y="334314"/>
                  </a:lnTo>
                  <a:close/>
                </a:path>
                <a:path w="201929" h="532130">
                  <a:moveTo>
                    <a:pt x="54737" y="297497"/>
                  </a:moveTo>
                  <a:lnTo>
                    <a:pt x="50673" y="293408"/>
                  </a:lnTo>
                  <a:lnTo>
                    <a:pt x="40627" y="293408"/>
                  </a:lnTo>
                  <a:lnTo>
                    <a:pt x="36563" y="297497"/>
                  </a:lnTo>
                  <a:lnTo>
                    <a:pt x="36563" y="307517"/>
                  </a:lnTo>
                  <a:lnTo>
                    <a:pt x="40640" y="311594"/>
                  </a:lnTo>
                  <a:lnTo>
                    <a:pt x="50673" y="311594"/>
                  </a:lnTo>
                  <a:lnTo>
                    <a:pt x="54737" y="307517"/>
                  </a:lnTo>
                  <a:lnTo>
                    <a:pt x="54737" y="302501"/>
                  </a:lnTo>
                  <a:lnTo>
                    <a:pt x="54737" y="297497"/>
                  </a:lnTo>
                  <a:close/>
                </a:path>
                <a:path w="201929" h="532130">
                  <a:moveTo>
                    <a:pt x="54737" y="260896"/>
                  </a:moveTo>
                  <a:lnTo>
                    <a:pt x="50673" y="256832"/>
                  </a:lnTo>
                  <a:lnTo>
                    <a:pt x="40627" y="256832"/>
                  </a:lnTo>
                  <a:lnTo>
                    <a:pt x="36563" y="260896"/>
                  </a:lnTo>
                  <a:lnTo>
                    <a:pt x="36563" y="270941"/>
                  </a:lnTo>
                  <a:lnTo>
                    <a:pt x="40640" y="275005"/>
                  </a:lnTo>
                  <a:lnTo>
                    <a:pt x="50673" y="275005"/>
                  </a:lnTo>
                  <a:lnTo>
                    <a:pt x="54737" y="270941"/>
                  </a:lnTo>
                  <a:lnTo>
                    <a:pt x="54737" y="265912"/>
                  </a:lnTo>
                  <a:lnTo>
                    <a:pt x="54737" y="260896"/>
                  </a:lnTo>
                  <a:close/>
                </a:path>
                <a:path w="201929" h="532130">
                  <a:moveTo>
                    <a:pt x="54737" y="224307"/>
                  </a:moveTo>
                  <a:lnTo>
                    <a:pt x="50673" y="220243"/>
                  </a:lnTo>
                  <a:lnTo>
                    <a:pt x="40627" y="220243"/>
                  </a:lnTo>
                  <a:lnTo>
                    <a:pt x="36563" y="224307"/>
                  </a:lnTo>
                  <a:lnTo>
                    <a:pt x="36563" y="234353"/>
                  </a:lnTo>
                  <a:lnTo>
                    <a:pt x="40640" y="238429"/>
                  </a:lnTo>
                  <a:lnTo>
                    <a:pt x="50673" y="238429"/>
                  </a:lnTo>
                  <a:lnTo>
                    <a:pt x="54737" y="234353"/>
                  </a:lnTo>
                  <a:lnTo>
                    <a:pt x="54737" y="229336"/>
                  </a:lnTo>
                  <a:lnTo>
                    <a:pt x="54737" y="224307"/>
                  </a:lnTo>
                  <a:close/>
                </a:path>
                <a:path w="201929" h="532130">
                  <a:moveTo>
                    <a:pt x="54737" y="187490"/>
                  </a:moveTo>
                  <a:lnTo>
                    <a:pt x="50673" y="183426"/>
                  </a:lnTo>
                  <a:lnTo>
                    <a:pt x="40627" y="183426"/>
                  </a:lnTo>
                  <a:lnTo>
                    <a:pt x="36563" y="187490"/>
                  </a:lnTo>
                  <a:lnTo>
                    <a:pt x="36563" y="197523"/>
                  </a:lnTo>
                  <a:lnTo>
                    <a:pt x="40640" y="201587"/>
                  </a:lnTo>
                  <a:lnTo>
                    <a:pt x="50673" y="201587"/>
                  </a:lnTo>
                  <a:lnTo>
                    <a:pt x="54737" y="197523"/>
                  </a:lnTo>
                  <a:lnTo>
                    <a:pt x="54737" y="192519"/>
                  </a:lnTo>
                  <a:lnTo>
                    <a:pt x="54737" y="187490"/>
                  </a:lnTo>
                  <a:close/>
                </a:path>
                <a:path w="201929" h="532130">
                  <a:moveTo>
                    <a:pt x="54737" y="150914"/>
                  </a:moveTo>
                  <a:lnTo>
                    <a:pt x="50673" y="146824"/>
                  </a:lnTo>
                  <a:lnTo>
                    <a:pt x="40627" y="146824"/>
                  </a:lnTo>
                  <a:lnTo>
                    <a:pt x="36563" y="150914"/>
                  </a:lnTo>
                  <a:lnTo>
                    <a:pt x="36563" y="160934"/>
                  </a:lnTo>
                  <a:lnTo>
                    <a:pt x="40640" y="164998"/>
                  </a:lnTo>
                  <a:lnTo>
                    <a:pt x="50673" y="164998"/>
                  </a:lnTo>
                  <a:lnTo>
                    <a:pt x="54737" y="160934"/>
                  </a:lnTo>
                  <a:lnTo>
                    <a:pt x="54737" y="155917"/>
                  </a:lnTo>
                  <a:lnTo>
                    <a:pt x="54737" y="150914"/>
                  </a:lnTo>
                  <a:close/>
                </a:path>
                <a:path w="201929" h="532130">
                  <a:moveTo>
                    <a:pt x="54737" y="114071"/>
                  </a:moveTo>
                  <a:lnTo>
                    <a:pt x="50673" y="109994"/>
                  </a:lnTo>
                  <a:lnTo>
                    <a:pt x="40627" y="109994"/>
                  </a:lnTo>
                  <a:lnTo>
                    <a:pt x="36563" y="114071"/>
                  </a:lnTo>
                  <a:lnTo>
                    <a:pt x="36563" y="124117"/>
                  </a:lnTo>
                  <a:lnTo>
                    <a:pt x="40640" y="128181"/>
                  </a:lnTo>
                  <a:lnTo>
                    <a:pt x="50673" y="128181"/>
                  </a:lnTo>
                  <a:lnTo>
                    <a:pt x="54737" y="124117"/>
                  </a:lnTo>
                  <a:lnTo>
                    <a:pt x="54737" y="119087"/>
                  </a:lnTo>
                  <a:lnTo>
                    <a:pt x="54737" y="114071"/>
                  </a:lnTo>
                  <a:close/>
                </a:path>
                <a:path w="201929" h="532130">
                  <a:moveTo>
                    <a:pt x="54737" y="77482"/>
                  </a:moveTo>
                  <a:lnTo>
                    <a:pt x="50673" y="73418"/>
                  </a:lnTo>
                  <a:lnTo>
                    <a:pt x="40627" y="73418"/>
                  </a:lnTo>
                  <a:lnTo>
                    <a:pt x="36563" y="77482"/>
                  </a:lnTo>
                  <a:lnTo>
                    <a:pt x="36563" y="87528"/>
                  </a:lnTo>
                  <a:lnTo>
                    <a:pt x="40640" y="91605"/>
                  </a:lnTo>
                  <a:lnTo>
                    <a:pt x="50673" y="91605"/>
                  </a:lnTo>
                  <a:lnTo>
                    <a:pt x="54737" y="87528"/>
                  </a:lnTo>
                  <a:lnTo>
                    <a:pt x="54737" y="82511"/>
                  </a:lnTo>
                  <a:lnTo>
                    <a:pt x="54737" y="77482"/>
                  </a:lnTo>
                  <a:close/>
                </a:path>
                <a:path w="201929" h="532130">
                  <a:moveTo>
                    <a:pt x="54737" y="40665"/>
                  </a:moveTo>
                  <a:lnTo>
                    <a:pt x="50673" y="36601"/>
                  </a:lnTo>
                  <a:lnTo>
                    <a:pt x="40627" y="36601"/>
                  </a:lnTo>
                  <a:lnTo>
                    <a:pt x="36563" y="40665"/>
                  </a:lnTo>
                  <a:lnTo>
                    <a:pt x="36563" y="50685"/>
                  </a:lnTo>
                  <a:lnTo>
                    <a:pt x="40640" y="54762"/>
                  </a:lnTo>
                  <a:lnTo>
                    <a:pt x="50673" y="54762"/>
                  </a:lnTo>
                  <a:lnTo>
                    <a:pt x="54737" y="50685"/>
                  </a:lnTo>
                  <a:lnTo>
                    <a:pt x="54737" y="45681"/>
                  </a:lnTo>
                  <a:lnTo>
                    <a:pt x="54737" y="40665"/>
                  </a:lnTo>
                  <a:close/>
                </a:path>
                <a:path w="201929" h="532130">
                  <a:moveTo>
                    <a:pt x="54737" y="4076"/>
                  </a:moveTo>
                  <a:lnTo>
                    <a:pt x="50673" y="0"/>
                  </a:lnTo>
                  <a:lnTo>
                    <a:pt x="40627" y="0"/>
                  </a:lnTo>
                  <a:lnTo>
                    <a:pt x="36563" y="4076"/>
                  </a:lnTo>
                  <a:lnTo>
                    <a:pt x="36563" y="14109"/>
                  </a:lnTo>
                  <a:lnTo>
                    <a:pt x="40640" y="18173"/>
                  </a:lnTo>
                  <a:lnTo>
                    <a:pt x="50673" y="18173"/>
                  </a:lnTo>
                  <a:lnTo>
                    <a:pt x="54737" y="14109"/>
                  </a:lnTo>
                  <a:lnTo>
                    <a:pt x="54737" y="9080"/>
                  </a:lnTo>
                  <a:lnTo>
                    <a:pt x="54737" y="4076"/>
                  </a:lnTo>
                  <a:close/>
                </a:path>
                <a:path w="201929" h="532130">
                  <a:moveTo>
                    <a:pt x="91528" y="517728"/>
                  </a:moveTo>
                  <a:lnTo>
                    <a:pt x="87464" y="513664"/>
                  </a:lnTo>
                  <a:lnTo>
                    <a:pt x="77444" y="513664"/>
                  </a:lnTo>
                  <a:lnTo>
                    <a:pt x="73380" y="517728"/>
                  </a:lnTo>
                  <a:lnTo>
                    <a:pt x="73380" y="527748"/>
                  </a:lnTo>
                  <a:lnTo>
                    <a:pt x="77444" y="531837"/>
                  </a:lnTo>
                  <a:lnTo>
                    <a:pt x="87464" y="531837"/>
                  </a:lnTo>
                  <a:lnTo>
                    <a:pt x="91528" y="527748"/>
                  </a:lnTo>
                  <a:lnTo>
                    <a:pt x="91528" y="522744"/>
                  </a:lnTo>
                  <a:lnTo>
                    <a:pt x="91528" y="517728"/>
                  </a:lnTo>
                  <a:close/>
                </a:path>
                <a:path w="201929" h="532130">
                  <a:moveTo>
                    <a:pt x="91528" y="481139"/>
                  </a:moveTo>
                  <a:lnTo>
                    <a:pt x="87464" y="477075"/>
                  </a:lnTo>
                  <a:lnTo>
                    <a:pt x="77444" y="477075"/>
                  </a:lnTo>
                  <a:lnTo>
                    <a:pt x="73380" y="481139"/>
                  </a:lnTo>
                  <a:lnTo>
                    <a:pt x="73380" y="491172"/>
                  </a:lnTo>
                  <a:lnTo>
                    <a:pt x="77444" y="495236"/>
                  </a:lnTo>
                  <a:lnTo>
                    <a:pt x="87464" y="495236"/>
                  </a:lnTo>
                  <a:lnTo>
                    <a:pt x="91528" y="491172"/>
                  </a:lnTo>
                  <a:lnTo>
                    <a:pt x="91528" y="486143"/>
                  </a:lnTo>
                  <a:lnTo>
                    <a:pt x="91528" y="481139"/>
                  </a:lnTo>
                  <a:close/>
                </a:path>
                <a:path w="201929" h="532130">
                  <a:moveTo>
                    <a:pt x="91528" y="444296"/>
                  </a:moveTo>
                  <a:lnTo>
                    <a:pt x="87464" y="440232"/>
                  </a:lnTo>
                  <a:lnTo>
                    <a:pt x="77444" y="440232"/>
                  </a:lnTo>
                  <a:lnTo>
                    <a:pt x="73380" y="444322"/>
                  </a:lnTo>
                  <a:lnTo>
                    <a:pt x="73380" y="454355"/>
                  </a:lnTo>
                  <a:lnTo>
                    <a:pt x="77444" y="458419"/>
                  </a:lnTo>
                  <a:lnTo>
                    <a:pt x="87464" y="458419"/>
                  </a:lnTo>
                  <a:lnTo>
                    <a:pt x="91528" y="454355"/>
                  </a:lnTo>
                  <a:lnTo>
                    <a:pt x="91528" y="449326"/>
                  </a:lnTo>
                  <a:lnTo>
                    <a:pt x="91528" y="444296"/>
                  </a:lnTo>
                  <a:close/>
                </a:path>
                <a:path w="201929" h="532130">
                  <a:moveTo>
                    <a:pt x="91528" y="407720"/>
                  </a:moveTo>
                  <a:lnTo>
                    <a:pt x="87464" y="403656"/>
                  </a:lnTo>
                  <a:lnTo>
                    <a:pt x="77444" y="403656"/>
                  </a:lnTo>
                  <a:lnTo>
                    <a:pt x="73380" y="407720"/>
                  </a:lnTo>
                  <a:lnTo>
                    <a:pt x="73380" y="417766"/>
                  </a:lnTo>
                  <a:lnTo>
                    <a:pt x="77444" y="421830"/>
                  </a:lnTo>
                  <a:lnTo>
                    <a:pt x="87464" y="421830"/>
                  </a:lnTo>
                  <a:lnTo>
                    <a:pt x="91528" y="417766"/>
                  </a:lnTo>
                  <a:lnTo>
                    <a:pt x="91528" y="412750"/>
                  </a:lnTo>
                  <a:lnTo>
                    <a:pt x="91528" y="407720"/>
                  </a:lnTo>
                  <a:close/>
                </a:path>
                <a:path w="201929" h="532130">
                  <a:moveTo>
                    <a:pt x="91528" y="370903"/>
                  </a:moveTo>
                  <a:lnTo>
                    <a:pt x="87464" y="366826"/>
                  </a:lnTo>
                  <a:lnTo>
                    <a:pt x="77444" y="366826"/>
                  </a:lnTo>
                  <a:lnTo>
                    <a:pt x="73380" y="370903"/>
                  </a:lnTo>
                  <a:lnTo>
                    <a:pt x="73380" y="380923"/>
                  </a:lnTo>
                  <a:lnTo>
                    <a:pt x="77444" y="385013"/>
                  </a:lnTo>
                  <a:lnTo>
                    <a:pt x="87464" y="385013"/>
                  </a:lnTo>
                  <a:lnTo>
                    <a:pt x="91528" y="380923"/>
                  </a:lnTo>
                  <a:lnTo>
                    <a:pt x="91528" y="375920"/>
                  </a:lnTo>
                  <a:lnTo>
                    <a:pt x="91528" y="370903"/>
                  </a:lnTo>
                  <a:close/>
                </a:path>
                <a:path w="201929" h="532130">
                  <a:moveTo>
                    <a:pt x="91528" y="334314"/>
                  </a:moveTo>
                  <a:lnTo>
                    <a:pt x="87464" y="330250"/>
                  </a:lnTo>
                  <a:lnTo>
                    <a:pt x="77444" y="330250"/>
                  </a:lnTo>
                  <a:lnTo>
                    <a:pt x="73380" y="334314"/>
                  </a:lnTo>
                  <a:lnTo>
                    <a:pt x="73380" y="344347"/>
                  </a:lnTo>
                  <a:lnTo>
                    <a:pt x="77444" y="348411"/>
                  </a:lnTo>
                  <a:lnTo>
                    <a:pt x="87464" y="348411"/>
                  </a:lnTo>
                  <a:lnTo>
                    <a:pt x="91528" y="344347"/>
                  </a:lnTo>
                  <a:lnTo>
                    <a:pt x="91528" y="339344"/>
                  </a:lnTo>
                  <a:lnTo>
                    <a:pt x="91528" y="334314"/>
                  </a:lnTo>
                  <a:close/>
                </a:path>
                <a:path w="201929" h="532130">
                  <a:moveTo>
                    <a:pt x="91528" y="297497"/>
                  </a:moveTo>
                  <a:lnTo>
                    <a:pt x="87464" y="293408"/>
                  </a:lnTo>
                  <a:lnTo>
                    <a:pt x="77444" y="293408"/>
                  </a:lnTo>
                  <a:lnTo>
                    <a:pt x="73380" y="297497"/>
                  </a:lnTo>
                  <a:lnTo>
                    <a:pt x="73380" y="307517"/>
                  </a:lnTo>
                  <a:lnTo>
                    <a:pt x="77444" y="311594"/>
                  </a:lnTo>
                  <a:lnTo>
                    <a:pt x="87464" y="311594"/>
                  </a:lnTo>
                  <a:lnTo>
                    <a:pt x="91528" y="307517"/>
                  </a:lnTo>
                  <a:lnTo>
                    <a:pt x="91528" y="302501"/>
                  </a:lnTo>
                  <a:lnTo>
                    <a:pt x="91528" y="297497"/>
                  </a:lnTo>
                  <a:close/>
                </a:path>
                <a:path w="201929" h="532130">
                  <a:moveTo>
                    <a:pt x="91528" y="260896"/>
                  </a:moveTo>
                  <a:lnTo>
                    <a:pt x="87464" y="256832"/>
                  </a:lnTo>
                  <a:lnTo>
                    <a:pt x="77444" y="256832"/>
                  </a:lnTo>
                  <a:lnTo>
                    <a:pt x="73380" y="260896"/>
                  </a:lnTo>
                  <a:lnTo>
                    <a:pt x="73380" y="270941"/>
                  </a:lnTo>
                  <a:lnTo>
                    <a:pt x="77444" y="275005"/>
                  </a:lnTo>
                  <a:lnTo>
                    <a:pt x="87464" y="275005"/>
                  </a:lnTo>
                  <a:lnTo>
                    <a:pt x="91528" y="270941"/>
                  </a:lnTo>
                  <a:lnTo>
                    <a:pt x="91528" y="265912"/>
                  </a:lnTo>
                  <a:lnTo>
                    <a:pt x="91528" y="260896"/>
                  </a:lnTo>
                  <a:close/>
                </a:path>
                <a:path w="201929" h="532130">
                  <a:moveTo>
                    <a:pt x="91528" y="224307"/>
                  </a:moveTo>
                  <a:lnTo>
                    <a:pt x="87464" y="220243"/>
                  </a:lnTo>
                  <a:lnTo>
                    <a:pt x="77444" y="220243"/>
                  </a:lnTo>
                  <a:lnTo>
                    <a:pt x="73380" y="224307"/>
                  </a:lnTo>
                  <a:lnTo>
                    <a:pt x="73380" y="234353"/>
                  </a:lnTo>
                  <a:lnTo>
                    <a:pt x="77444" y="238429"/>
                  </a:lnTo>
                  <a:lnTo>
                    <a:pt x="87464" y="238429"/>
                  </a:lnTo>
                  <a:lnTo>
                    <a:pt x="91528" y="234353"/>
                  </a:lnTo>
                  <a:lnTo>
                    <a:pt x="91528" y="229336"/>
                  </a:lnTo>
                  <a:lnTo>
                    <a:pt x="91528" y="224307"/>
                  </a:lnTo>
                  <a:close/>
                </a:path>
                <a:path w="201929" h="532130">
                  <a:moveTo>
                    <a:pt x="91528" y="187490"/>
                  </a:moveTo>
                  <a:lnTo>
                    <a:pt x="87464" y="183426"/>
                  </a:lnTo>
                  <a:lnTo>
                    <a:pt x="77444" y="183426"/>
                  </a:lnTo>
                  <a:lnTo>
                    <a:pt x="73380" y="187490"/>
                  </a:lnTo>
                  <a:lnTo>
                    <a:pt x="73380" y="197523"/>
                  </a:lnTo>
                  <a:lnTo>
                    <a:pt x="77444" y="201587"/>
                  </a:lnTo>
                  <a:lnTo>
                    <a:pt x="87464" y="201587"/>
                  </a:lnTo>
                  <a:lnTo>
                    <a:pt x="91528" y="197523"/>
                  </a:lnTo>
                  <a:lnTo>
                    <a:pt x="91528" y="192519"/>
                  </a:lnTo>
                  <a:lnTo>
                    <a:pt x="91528" y="187490"/>
                  </a:lnTo>
                  <a:close/>
                </a:path>
                <a:path w="201929" h="532130">
                  <a:moveTo>
                    <a:pt x="91528" y="150914"/>
                  </a:moveTo>
                  <a:lnTo>
                    <a:pt x="87464" y="146824"/>
                  </a:lnTo>
                  <a:lnTo>
                    <a:pt x="77444" y="146824"/>
                  </a:lnTo>
                  <a:lnTo>
                    <a:pt x="73380" y="150914"/>
                  </a:lnTo>
                  <a:lnTo>
                    <a:pt x="73380" y="160934"/>
                  </a:lnTo>
                  <a:lnTo>
                    <a:pt x="77444" y="164998"/>
                  </a:lnTo>
                  <a:lnTo>
                    <a:pt x="87464" y="164998"/>
                  </a:lnTo>
                  <a:lnTo>
                    <a:pt x="91528" y="160934"/>
                  </a:lnTo>
                  <a:lnTo>
                    <a:pt x="91528" y="155917"/>
                  </a:lnTo>
                  <a:lnTo>
                    <a:pt x="91528" y="150914"/>
                  </a:lnTo>
                  <a:close/>
                </a:path>
                <a:path w="201929" h="532130">
                  <a:moveTo>
                    <a:pt x="91528" y="114071"/>
                  </a:moveTo>
                  <a:lnTo>
                    <a:pt x="87464" y="109994"/>
                  </a:lnTo>
                  <a:lnTo>
                    <a:pt x="77444" y="109994"/>
                  </a:lnTo>
                  <a:lnTo>
                    <a:pt x="73380" y="114071"/>
                  </a:lnTo>
                  <a:lnTo>
                    <a:pt x="73380" y="124117"/>
                  </a:lnTo>
                  <a:lnTo>
                    <a:pt x="77444" y="128181"/>
                  </a:lnTo>
                  <a:lnTo>
                    <a:pt x="87464" y="128181"/>
                  </a:lnTo>
                  <a:lnTo>
                    <a:pt x="91528" y="124117"/>
                  </a:lnTo>
                  <a:lnTo>
                    <a:pt x="91528" y="119087"/>
                  </a:lnTo>
                  <a:lnTo>
                    <a:pt x="91528" y="114071"/>
                  </a:lnTo>
                  <a:close/>
                </a:path>
                <a:path w="201929" h="532130">
                  <a:moveTo>
                    <a:pt x="91528" y="77482"/>
                  </a:moveTo>
                  <a:lnTo>
                    <a:pt x="87464" y="73418"/>
                  </a:lnTo>
                  <a:lnTo>
                    <a:pt x="77444" y="73418"/>
                  </a:lnTo>
                  <a:lnTo>
                    <a:pt x="73380" y="77482"/>
                  </a:lnTo>
                  <a:lnTo>
                    <a:pt x="73380" y="87528"/>
                  </a:lnTo>
                  <a:lnTo>
                    <a:pt x="77444" y="91605"/>
                  </a:lnTo>
                  <a:lnTo>
                    <a:pt x="87464" y="91605"/>
                  </a:lnTo>
                  <a:lnTo>
                    <a:pt x="91528" y="87528"/>
                  </a:lnTo>
                  <a:lnTo>
                    <a:pt x="91528" y="82511"/>
                  </a:lnTo>
                  <a:lnTo>
                    <a:pt x="91528" y="77482"/>
                  </a:lnTo>
                  <a:close/>
                </a:path>
                <a:path w="201929" h="532130">
                  <a:moveTo>
                    <a:pt x="91528" y="40665"/>
                  </a:moveTo>
                  <a:lnTo>
                    <a:pt x="87464" y="36601"/>
                  </a:lnTo>
                  <a:lnTo>
                    <a:pt x="77444" y="36601"/>
                  </a:lnTo>
                  <a:lnTo>
                    <a:pt x="73380" y="40665"/>
                  </a:lnTo>
                  <a:lnTo>
                    <a:pt x="73380" y="50685"/>
                  </a:lnTo>
                  <a:lnTo>
                    <a:pt x="77444" y="54762"/>
                  </a:lnTo>
                  <a:lnTo>
                    <a:pt x="87464" y="54762"/>
                  </a:lnTo>
                  <a:lnTo>
                    <a:pt x="91528" y="50685"/>
                  </a:lnTo>
                  <a:lnTo>
                    <a:pt x="91528" y="45681"/>
                  </a:lnTo>
                  <a:lnTo>
                    <a:pt x="91528" y="40665"/>
                  </a:lnTo>
                  <a:close/>
                </a:path>
                <a:path w="201929" h="532130">
                  <a:moveTo>
                    <a:pt x="91528" y="4076"/>
                  </a:moveTo>
                  <a:lnTo>
                    <a:pt x="87464" y="0"/>
                  </a:lnTo>
                  <a:lnTo>
                    <a:pt x="77444" y="0"/>
                  </a:lnTo>
                  <a:lnTo>
                    <a:pt x="73380" y="4076"/>
                  </a:lnTo>
                  <a:lnTo>
                    <a:pt x="73380" y="14109"/>
                  </a:lnTo>
                  <a:lnTo>
                    <a:pt x="77444" y="18173"/>
                  </a:lnTo>
                  <a:lnTo>
                    <a:pt x="87464" y="18173"/>
                  </a:lnTo>
                  <a:lnTo>
                    <a:pt x="91528" y="14109"/>
                  </a:lnTo>
                  <a:lnTo>
                    <a:pt x="91528" y="9080"/>
                  </a:lnTo>
                  <a:lnTo>
                    <a:pt x="91528" y="4076"/>
                  </a:lnTo>
                  <a:close/>
                </a:path>
                <a:path w="201929" h="532130">
                  <a:moveTo>
                    <a:pt x="128117" y="517728"/>
                  </a:moveTo>
                  <a:lnTo>
                    <a:pt x="124028" y="513664"/>
                  </a:lnTo>
                  <a:lnTo>
                    <a:pt x="114007" y="513664"/>
                  </a:lnTo>
                  <a:lnTo>
                    <a:pt x="109943" y="517728"/>
                  </a:lnTo>
                  <a:lnTo>
                    <a:pt x="109943" y="527748"/>
                  </a:lnTo>
                  <a:lnTo>
                    <a:pt x="114007" y="531837"/>
                  </a:lnTo>
                  <a:lnTo>
                    <a:pt x="124028" y="531837"/>
                  </a:lnTo>
                  <a:lnTo>
                    <a:pt x="128117" y="527748"/>
                  </a:lnTo>
                  <a:lnTo>
                    <a:pt x="128117" y="522744"/>
                  </a:lnTo>
                  <a:lnTo>
                    <a:pt x="128117" y="517728"/>
                  </a:lnTo>
                  <a:close/>
                </a:path>
                <a:path w="201929" h="532130">
                  <a:moveTo>
                    <a:pt x="128117" y="481139"/>
                  </a:moveTo>
                  <a:lnTo>
                    <a:pt x="124028" y="477075"/>
                  </a:lnTo>
                  <a:lnTo>
                    <a:pt x="114007" y="477075"/>
                  </a:lnTo>
                  <a:lnTo>
                    <a:pt x="109943" y="481139"/>
                  </a:lnTo>
                  <a:lnTo>
                    <a:pt x="109943" y="491172"/>
                  </a:lnTo>
                  <a:lnTo>
                    <a:pt x="114007" y="495236"/>
                  </a:lnTo>
                  <a:lnTo>
                    <a:pt x="124028" y="495236"/>
                  </a:lnTo>
                  <a:lnTo>
                    <a:pt x="128117" y="491172"/>
                  </a:lnTo>
                  <a:lnTo>
                    <a:pt x="128117" y="486143"/>
                  </a:lnTo>
                  <a:lnTo>
                    <a:pt x="128117" y="481139"/>
                  </a:lnTo>
                  <a:close/>
                </a:path>
                <a:path w="201929" h="532130">
                  <a:moveTo>
                    <a:pt x="128117" y="444296"/>
                  </a:moveTo>
                  <a:lnTo>
                    <a:pt x="124028" y="440232"/>
                  </a:lnTo>
                  <a:lnTo>
                    <a:pt x="114007" y="440232"/>
                  </a:lnTo>
                  <a:lnTo>
                    <a:pt x="109943" y="444322"/>
                  </a:lnTo>
                  <a:lnTo>
                    <a:pt x="109943" y="454355"/>
                  </a:lnTo>
                  <a:lnTo>
                    <a:pt x="114007" y="458419"/>
                  </a:lnTo>
                  <a:lnTo>
                    <a:pt x="124028" y="458419"/>
                  </a:lnTo>
                  <a:lnTo>
                    <a:pt x="128117" y="454355"/>
                  </a:lnTo>
                  <a:lnTo>
                    <a:pt x="128117" y="449326"/>
                  </a:lnTo>
                  <a:lnTo>
                    <a:pt x="128117" y="444296"/>
                  </a:lnTo>
                  <a:close/>
                </a:path>
                <a:path w="201929" h="532130">
                  <a:moveTo>
                    <a:pt x="128117" y="407720"/>
                  </a:moveTo>
                  <a:lnTo>
                    <a:pt x="124028" y="403656"/>
                  </a:lnTo>
                  <a:lnTo>
                    <a:pt x="114007" y="403656"/>
                  </a:lnTo>
                  <a:lnTo>
                    <a:pt x="109943" y="407720"/>
                  </a:lnTo>
                  <a:lnTo>
                    <a:pt x="109943" y="417766"/>
                  </a:lnTo>
                  <a:lnTo>
                    <a:pt x="114007" y="421830"/>
                  </a:lnTo>
                  <a:lnTo>
                    <a:pt x="124028" y="421830"/>
                  </a:lnTo>
                  <a:lnTo>
                    <a:pt x="128117" y="417766"/>
                  </a:lnTo>
                  <a:lnTo>
                    <a:pt x="128117" y="412750"/>
                  </a:lnTo>
                  <a:lnTo>
                    <a:pt x="128117" y="407720"/>
                  </a:lnTo>
                  <a:close/>
                </a:path>
                <a:path w="201929" h="532130">
                  <a:moveTo>
                    <a:pt x="128117" y="370903"/>
                  </a:moveTo>
                  <a:lnTo>
                    <a:pt x="124028" y="366826"/>
                  </a:lnTo>
                  <a:lnTo>
                    <a:pt x="114007" y="366826"/>
                  </a:lnTo>
                  <a:lnTo>
                    <a:pt x="109943" y="370903"/>
                  </a:lnTo>
                  <a:lnTo>
                    <a:pt x="109943" y="380923"/>
                  </a:lnTo>
                  <a:lnTo>
                    <a:pt x="114007" y="385013"/>
                  </a:lnTo>
                  <a:lnTo>
                    <a:pt x="124028" y="385013"/>
                  </a:lnTo>
                  <a:lnTo>
                    <a:pt x="128117" y="380923"/>
                  </a:lnTo>
                  <a:lnTo>
                    <a:pt x="128117" y="375920"/>
                  </a:lnTo>
                  <a:lnTo>
                    <a:pt x="128117" y="370903"/>
                  </a:lnTo>
                  <a:close/>
                </a:path>
                <a:path w="201929" h="532130">
                  <a:moveTo>
                    <a:pt x="128117" y="334314"/>
                  </a:moveTo>
                  <a:lnTo>
                    <a:pt x="124028" y="330250"/>
                  </a:lnTo>
                  <a:lnTo>
                    <a:pt x="114007" y="330250"/>
                  </a:lnTo>
                  <a:lnTo>
                    <a:pt x="109943" y="334314"/>
                  </a:lnTo>
                  <a:lnTo>
                    <a:pt x="109943" y="344347"/>
                  </a:lnTo>
                  <a:lnTo>
                    <a:pt x="114007" y="348411"/>
                  </a:lnTo>
                  <a:lnTo>
                    <a:pt x="124028" y="348411"/>
                  </a:lnTo>
                  <a:lnTo>
                    <a:pt x="128117" y="344347"/>
                  </a:lnTo>
                  <a:lnTo>
                    <a:pt x="128117" y="339344"/>
                  </a:lnTo>
                  <a:lnTo>
                    <a:pt x="128117" y="334314"/>
                  </a:lnTo>
                  <a:close/>
                </a:path>
                <a:path w="201929" h="532130">
                  <a:moveTo>
                    <a:pt x="128117" y="297497"/>
                  </a:moveTo>
                  <a:lnTo>
                    <a:pt x="124028" y="293408"/>
                  </a:lnTo>
                  <a:lnTo>
                    <a:pt x="114007" y="293408"/>
                  </a:lnTo>
                  <a:lnTo>
                    <a:pt x="109943" y="297497"/>
                  </a:lnTo>
                  <a:lnTo>
                    <a:pt x="109943" y="307517"/>
                  </a:lnTo>
                  <a:lnTo>
                    <a:pt x="114007" y="311594"/>
                  </a:lnTo>
                  <a:lnTo>
                    <a:pt x="124028" y="311594"/>
                  </a:lnTo>
                  <a:lnTo>
                    <a:pt x="128117" y="307517"/>
                  </a:lnTo>
                  <a:lnTo>
                    <a:pt x="128117" y="302501"/>
                  </a:lnTo>
                  <a:lnTo>
                    <a:pt x="128117" y="297497"/>
                  </a:lnTo>
                  <a:close/>
                </a:path>
                <a:path w="201929" h="532130">
                  <a:moveTo>
                    <a:pt x="128117" y="260896"/>
                  </a:moveTo>
                  <a:lnTo>
                    <a:pt x="124028" y="256832"/>
                  </a:lnTo>
                  <a:lnTo>
                    <a:pt x="114007" y="256832"/>
                  </a:lnTo>
                  <a:lnTo>
                    <a:pt x="109943" y="260896"/>
                  </a:lnTo>
                  <a:lnTo>
                    <a:pt x="109943" y="270941"/>
                  </a:lnTo>
                  <a:lnTo>
                    <a:pt x="114007" y="275005"/>
                  </a:lnTo>
                  <a:lnTo>
                    <a:pt x="124028" y="275005"/>
                  </a:lnTo>
                  <a:lnTo>
                    <a:pt x="128117" y="270941"/>
                  </a:lnTo>
                  <a:lnTo>
                    <a:pt x="128117" y="265912"/>
                  </a:lnTo>
                  <a:lnTo>
                    <a:pt x="128117" y="260896"/>
                  </a:lnTo>
                  <a:close/>
                </a:path>
                <a:path w="201929" h="532130">
                  <a:moveTo>
                    <a:pt x="128117" y="224307"/>
                  </a:moveTo>
                  <a:lnTo>
                    <a:pt x="124028" y="220243"/>
                  </a:lnTo>
                  <a:lnTo>
                    <a:pt x="114007" y="220243"/>
                  </a:lnTo>
                  <a:lnTo>
                    <a:pt x="109943" y="224307"/>
                  </a:lnTo>
                  <a:lnTo>
                    <a:pt x="109943" y="234353"/>
                  </a:lnTo>
                  <a:lnTo>
                    <a:pt x="114007" y="238429"/>
                  </a:lnTo>
                  <a:lnTo>
                    <a:pt x="124028" y="238429"/>
                  </a:lnTo>
                  <a:lnTo>
                    <a:pt x="128117" y="234353"/>
                  </a:lnTo>
                  <a:lnTo>
                    <a:pt x="128117" y="229336"/>
                  </a:lnTo>
                  <a:lnTo>
                    <a:pt x="128117" y="224307"/>
                  </a:lnTo>
                  <a:close/>
                </a:path>
                <a:path w="201929" h="532130">
                  <a:moveTo>
                    <a:pt x="128117" y="187490"/>
                  </a:moveTo>
                  <a:lnTo>
                    <a:pt x="124028" y="183426"/>
                  </a:lnTo>
                  <a:lnTo>
                    <a:pt x="114007" y="183426"/>
                  </a:lnTo>
                  <a:lnTo>
                    <a:pt x="109943" y="187490"/>
                  </a:lnTo>
                  <a:lnTo>
                    <a:pt x="109943" y="197523"/>
                  </a:lnTo>
                  <a:lnTo>
                    <a:pt x="114007" y="201587"/>
                  </a:lnTo>
                  <a:lnTo>
                    <a:pt x="124028" y="201587"/>
                  </a:lnTo>
                  <a:lnTo>
                    <a:pt x="128117" y="197523"/>
                  </a:lnTo>
                  <a:lnTo>
                    <a:pt x="128117" y="192519"/>
                  </a:lnTo>
                  <a:lnTo>
                    <a:pt x="128117" y="187490"/>
                  </a:lnTo>
                  <a:close/>
                </a:path>
                <a:path w="201929" h="532130">
                  <a:moveTo>
                    <a:pt x="128117" y="150914"/>
                  </a:moveTo>
                  <a:lnTo>
                    <a:pt x="124028" y="146824"/>
                  </a:lnTo>
                  <a:lnTo>
                    <a:pt x="114007" y="146824"/>
                  </a:lnTo>
                  <a:lnTo>
                    <a:pt x="109943" y="150914"/>
                  </a:lnTo>
                  <a:lnTo>
                    <a:pt x="109943" y="160934"/>
                  </a:lnTo>
                  <a:lnTo>
                    <a:pt x="114007" y="164998"/>
                  </a:lnTo>
                  <a:lnTo>
                    <a:pt x="124028" y="164998"/>
                  </a:lnTo>
                  <a:lnTo>
                    <a:pt x="128117" y="160934"/>
                  </a:lnTo>
                  <a:lnTo>
                    <a:pt x="128117" y="155917"/>
                  </a:lnTo>
                  <a:lnTo>
                    <a:pt x="128117" y="150914"/>
                  </a:lnTo>
                  <a:close/>
                </a:path>
                <a:path w="201929" h="532130">
                  <a:moveTo>
                    <a:pt x="128117" y="114071"/>
                  </a:moveTo>
                  <a:lnTo>
                    <a:pt x="124028" y="109994"/>
                  </a:lnTo>
                  <a:lnTo>
                    <a:pt x="114007" y="109994"/>
                  </a:lnTo>
                  <a:lnTo>
                    <a:pt x="109943" y="114071"/>
                  </a:lnTo>
                  <a:lnTo>
                    <a:pt x="109943" y="124117"/>
                  </a:lnTo>
                  <a:lnTo>
                    <a:pt x="114007" y="128181"/>
                  </a:lnTo>
                  <a:lnTo>
                    <a:pt x="124028" y="128181"/>
                  </a:lnTo>
                  <a:lnTo>
                    <a:pt x="128117" y="124117"/>
                  </a:lnTo>
                  <a:lnTo>
                    <a:pt x="128117" y="119087"/>
                  </a:lnTo>
                  <a:lnTo>
                    <a:pt x="128117" y="114071"/>
                  </a:lnTo>
                  <a:close/>
                </a:path>
                <a:path w="201929" h="532130">
                  <a:moveTo>
                    <a:pt x="128117" y="77482"/>
                  </a:moveTo>
                  <a:lnTo>
                    <a:pt x="124028" y="73418"/>
                  </a:lnTo>
                  <a:lnTo>
                    <a:pt x="114007" y="73418"/>
                  </a:lnTo>
                  <a:lnTo>
                    <a:pt x="109943" y="77482"/>
                  </a:lnTo>
                  <a:lnTo>
                    <a:pt x="109943" y="87528"/>
                  </a:lnTo>
                  <a:lnTo>
                    <a:pt x="114007" y="91605"/>
                  </a:lnTo>
                  <a:lnTo>
                    <a:pt x="124028" y="91605"/>
                  </a:lnTo>
                  <a:lnTo>
                    <a:pt x="128117" y="87528"/>
                  </a:lnTo>
                  <a:lnTo>
                    <a:pt x="128117" y="82511"/>
                  </a:lnTo>
                  <a:lnTo>
                    <a:pt x="128117" y="77482"/>
                  </a:lnTo>
                  <a:close/>
                </a:path>
                <a:path w="201929" h="532130">
                  <a:moveTo>
                    <a:pt x="128117" y="40665"/>
                  </a:moveTo>
                  <a:lnTo>
                    <a:pt x="124028" y="36601"/>
                  </a:lnTo>
                  <a:lnTo>
                    <a:pt x="114007" y="36601"/>
                  </a:lnTo>
                  <a:lnTo>
                    <a:pt x="109943" y="40665"/>
                  </a:lnTo>
                  <a:lnTo>
                    <a:pt x="109943" y="50685"/>
                  </a:lnTo>
                  <a:lnTo>
                    <a:pt x="114007" y="54762"/>
                  </a:lnTo>
                  <a:lnTo>
                    <a:pt x="124028" y="54762"/>
                  </a:lnTo>
                  <a:lnTo>
                    <a:pt x="128117" y="50685"/>
                  </a:lnTo>
                  <a:lnTo>
                    <a:pt x="128117" y="45681"/>
                  </a:lnTo>
                  <a:lnTo>
                    <a:pt x="128117" y="40665"/>
                  </a:lnTo>
                  <a:close/>
                </a:path>
                <a:path w="201929" h="532130">
                  <a:moveTo>
                    <a:pt x="128117" y="4076"/>
                  </a:moveTo>
                  <a:lnTo>
                    <a:pt x="124028" y="0"/>
                  </a:lnTo>
                  <a:lnTo>
                    <a:pt x="114007" y="0"/>
                  </a:lnTo>
                  <a:lnTo>
                    <a:pt x="109943" y="4076"/>
                  </a:lnTo>
                  <a:lnTo>
                    <a:pt x="109943" y="14109"/>
                  </a:lnTo>
                  <a:lnTo>
                    <a:pt x="114007" y="18173"/>
                  </a:lnTo>
                  <a:lnTo>
                    <a:pt x="124028" y="18173"/>
                  </a:lnTo>
                  <a:lnTo>
                    <a:pt x="128117" y="14109"/>
                  </a:lnTo>
                  <a:lnTo>
                    <a:pt x="128117" y="9080"/>
                  </a:lnTo>
                  <a:lnTo>
                    <a:pt x="128117" y="4076"/>
                  </a:lnTo>
                  <a:close/>
                </a:path>
                <a:path w="201929" h="532130">
                  <a:moveTo>
                    <a:pt x="164922" y="517728"/>
                  </a:moveTo>
                  <a:lnTo>
                    <a:pt x="160858" y="513664"/>
                  </a:lnTo>
                  <a:lnTo>
                    <a:pt x="150812" y="513664"/>
                  </a:lnTo>
                  <a:lnTo>
                    <a:pt x="146748" y="517728"/>
                  </a:lnTo>
                  <a:lnTo>
                    <a:pt x="146748" y="527748"/>
                  </a:lnTo>
                  <a:lnTo>
                    <a:pt x="150812" y="531837"/>
                  </a:lnTo>
                  <a:lnTo>
                    <a:pt x="160858" y="531837"/>
                  </a:lnTo>
                  <a:lnTo>
                    <a:pt x="164922" y="527748"/>
                  </a:lnTo>
                  <a:lnTo>
                    <a:pt x="164922" y="522744"/>
                  </a:lnTo>
                  <a:lnTo>
                    <a:pt x="164922" y="517728"/>
                  </a:lnTo>
                  <a:close/>
                </a:path>
                <a:path w="201929" h="532130">
                  <a:moveTo>
                    <a:pt x="164922" y="481139"/>
                  </a:moveTo>
                  <a:lnTo>
                    <a:pt x="160858" y="477075"/>
                  </a:lnTo>
                  <a:lnTo>
                    <a:pt x="150812" y="477075"/>
                  </a:lnTo>
                  <a:lnTo>
                    <a:pt x="146748" y="481139"/>
                  </a:lnTo>
                  <a:lnTo>
                    <a:pt x="146748" y="491172"/>
                  </a:lnTo>
                  <a:lnTo>
                    <a:pt x="150812" y="495236"/>
                  </a:lnTo>
                  <a:lnTo>
                    <a:pt x="160858" y="495236"/>
                  </a:lnTo>
                  <a:lnTo>
                    <a:pt x="164922" y="491172"/>
                  </a:lnTo>
                  <a:lnTo>
                    <a:pt x="164922" y="486143"/>
                  </a:lnTo>
                  <a:lnTo>
                    <a:pt x="164922" y="481139"/>
                  </a:lnTo>
                  <a:close/>
                </a:path>
                <a:path w="201929" h="532130">
                  <a:moveTo>
                    <a:pt x="164922" y="444296"/>
                  </a:moveTo>
                  <a:lnTo>
                    <a:pt x="160858" y="440232"/>
                  </a:lnTo>
                  <a:lnTo>
                    <a:pt x="150812" y="440232"/>
                  </a:lnTo>
                  <a:lnTo>
                    <a:pt x="146748" y="444322"/>
                  </a:lnTo>
                  <a:lnTo>
                    <a:pt x="146748" y="454355"/>
                  </a:lnTo>
                  <a:lnTo>
                    <a:pt x="150812" y="458419"/>
                  </a:lnTo>
                  <a:lnTo>
                    <a:pt x="160858" y="458419"/>
                  </a:lnTo>
                  <a:lnTo>
                    <a:pt x="164922" y="454355"/>
                  </a:lnTo>
                  <a:lnTo>
                    <a:pt x="164922" y="449326"/>
                  </a:lnTo>
                  <a:lnTo>
                    <a:pt x="164922" y="444296"/>
                  </a:lnTo>
                  <a:close/>
                </a:path>
                <a:path w="201929" h="532130">
                  <a:moveTo>
                    <a:pt x="164922" y="407720"/>
                  </a:moveTo>
                  <a:lnTo>
                    <a:pt x="160858" y="403656"/>
                  </a:lnTo>
                  <a:lnTo>
                    <a:pt x="150812" y="403656"/>
                  </a:lnTo>
                  <a:lnTo>
                    <a:pt x="146748" y="407720"/>
                  </a:lnTo>
                  <a:lnTo>
                    <a:pt x="146748" y="417766"/>
                  </a:lnTo>
                  <a:lnTo>
                    <a:pt x="150812" y="421830"/>
                  </a:lnTo>
                  <a:lnTo>
                    <a:pt x="160858" y="421830"/>
                  </a:lnTo>
                  <a:lnTo>
                    <a:pt x="164922" y="417766"/>
                  </a:lnTo>
                  <a:lnTo>
                    <a:pt x="164922" y="412750"/>
                  </a:lnTo>
                  <a:lnTo>
                    <a:pt x="164922" y="407720"/>
                  </a:lnTo>
                  <a:close/>
                </a:path>
                <a:path w="201929" h="532130">
                  <a:moveTo>
                    <a:pt x="164922" y="370903"/>
                  </a:moveTo>
                  <a:lnTo>
                    <a:pt x="160858" y="366826"/>
                  </a:lnTo>
                  <a:lnTo>
                    <a:pt x="150812" y="366826"/>
                  </a:lnTo>
                  <a:lnTo>
                    <a:pt x="146748" y="370903"/>
                  </a:lnTo>
                  <a:lnTo>
                    <a:pt x="146748" y="380923"/>
                  </a:lnTo>
                  <a:lnTo>
                    <a:pt x="150812" y="385013"/>
                  </a:lnTo>
                  <a:lnTo>
                    <a:pt x="160858" y="385013"/>
                  </a:lnTo>
                  <a:lnTo>
                    <a:pt x="164922" y="380923"/>
                  </a:lnTo>
                  <a:lnTo>
                    <a:pt x="164922" y="375920"/>
                  </a:lnTo>
                  <a:lnTo>
                    <a:pt x="164922" y="370903"/>
                  </a:lnTo>
                  <a:close/>
                </a:path>
                <a:path w="201929" h="532130">
                  <a:moveTo>
                    <a:pt x="164922" y="334314"/>
                  </a:moveTo>
                  <a:lnTo>
                    <a:pt x="160858" y="330250"/>
                  </a:lnTo>
                  <a:lnTo>
                    <a:pt x="150812" y="330250"/>
                  </a:lnTo>
                  <a:lnTo>
                    <a:pt x="146748" y="334314"/>
                  </a:lnTo>
                  <a:lnTo>
                    <a:pt x="146748" y="344347"/>
                  </a:lnTo>
                  <a:lnTo>
                    <a:pt x="150812" y="348411"/>
                  </a:lnTo>
                  <a:lnTo>
                    <a:pt x="160858" y="348411"/>
                  </a:lnTo>
                  <a:lnTo>
                    <a:pt x="164922" y="344347"/>
                  </a:lnTo>
                  <a:lnTo>
                    <a:pt x="164922" y="339344"/>
                  </a:lnTo>
                  <a:lnTo>
                    <a:pt x="164922" y="334314"/>
                  </a:lnTo>
                  <a:close/>
                </a:path>
                <a:path w="201929" h="532130">
                  <a:moveTo>
                    <a:pt x="164922" y="297497"/>
                  </a:moveTo>
                  <a:lnTo>
                    <a:pt x="160858" y="293408"/>
                  </a:lnTo>
                  <a:lnTo>
                    <a:pt x="150812" y="293408"/>
                  </a:lnTo>
                  <a:lnTo>
                    <a:pt x="146748" y="297497"/>
                  </a:lnTo>
                  <a:lnTo>
                    <a:pt x="146748" y="307517"/>
                  </a:lnTo>
                  <a:lnTo>
                    <a:pt x="150812" y="311594"/>
                  </a:lnTo>
                  <a:lnTo>
                    <a:pt x="160858" y="311594"/>
                  </a:lnTo>
                  <a:lnTo>
                    <a:pt x="164922" y="307517"/>
                  </a:lnTo>
                  <a:lnTo>
                    <a:pt x="164922" y="302501"/>
                  </a:lnTo>
                  <a:lnTo>
                    <a:pt x="164922" y="297497"/>
                  </a:lnTo>
                  <a:close/>
                </a:path>
                <a:path w="201929" h="532130">
                  <a:moveTo>
                    <a:pt x="164922" y="260896"/>
                  </a:moveTo>
                  <a:lnTo>
                    <a:pt x="160858" y="256832"/>
                  </a:lnTo>
                  <a:lnTo>
                    <a:pt x="150812" y="256832"/>
                  </a:lnTo>
                  <a:lnTo>
                    <a:pt x="146748" y="260896"/>
                  </a:lnTo>
                  <a:lnTo>
                    <a:pt x="146748" y="270941"/>
                  </a:lnTo>
                  <a:lnTo>
                    <a:pt x="150812" y="275005"/>
                  </a:lnTo>
                  <a:lnTo>
                    <a:pt x="160858" y="275005"/>
                  </a:lnTo>
                  <a:lnTo>
                    <a:pt x="164922" y="270941"/>
                  </a:lnTo>
                  <a:lnTo>
                    <a:pt x="164922" y="265912"/>
                  </a:lnTo>
                  <a:lnTo>
                    <a:pt x="164922" y="260896"/>
                  </a:lnTo>
                  <a:close/>
                </a:path>
                <a:path w="201929" h="532130">
                  <a:moveTo>
                    <a:pt x="164922" y="224307"/>
                  </a:moveTo>
                  <a:lnTo>
                    <a:pt x="160858" y="220243"/>
                  </a:lnTo>
                  <a:lnTo>
                    <a:pt x="150812" y="220243"/>
                  </a:lnTo>
                  <a:lnTo>
                    <a:pt x="146748" y="224307"/>
                  </a:lnTo>
                  <a:lnTo>
                    <a:pt x="146748" y="234353"/>
                  </a:lnTo>
                  <a:lnTo>
                    <a:pt x="150812" y="238429"/>
                  </a:lnTo>
                  <a:lnTo>
                    <a:pt x="160858" y="238429"/>
                  </a:lnTo>
                  <a:lnTo>
                    <a:pt x="164922" y="234353"/>
                  </a:lnTo>
                  <a:lnTo>
                    <a:pt x="164922" y="229336"/>
                  </a:lnTo>
                  <a:lnTo>
                    <a:pt x="164922" y="224307"/>
                  </a:lnTo>
                  <a:close/>
                </a:path>
                <a:path w="201929" h="532130">
                  <a:moveTo>
                    <a:pt x="164922" y="187490"/>
                  </a:moveTo>
                  <a:lnTo>
                    <a:pt x="160858" y="183426"/>
                  </a:lnTo>
                  <a:lnTo>
                    <a:pt x="150812" y="183426"/>
                  </a:lnTo>
                  <a:lnTo>
                    <a:pt x="146748" y="187490"/>
                  </a:lnTo>
                  <a:lnTo>
                    <a:pt x="146748" y="197523"/>
                  </a:lnTo>
                  <a:lnTo>
                    <a:pt x="150812" y="201587"/>
                  </a:lnTo>
                  <a:lnTo>
                    <a:pt x="160858" y="201587"/>
                  </a:lnTo>
                  <a:lnTo>
                    <a:pt x="164922" y="197523"/>
                  </a:lnTo>
                  <a:lnTo>
                    <a:pt x="164922" y="192519"/>
                  </a:lnTo>
                  <a:lnTo>
                    <a:pt x="164922" y="187490"/>
                  </a:lnTo>
                  <a:close/>
                </a:path>
                <a:path w="201929" h="532130">
                  <a:moveTo>
                    <a:pt x="164922" y="150914"/>
                  </a:moveTo>
                  <a:lnTo>
                    <a:pt x="160858" y="146824"/>
                  </a:lnTo>
                  <a:lnTo>
                    <a:pt x="150812" y="146824"/>
                  </a:lnTo>
                  <a:lnTo>
                    <a:pt x="146748" y="150914"/>
                  </a:lnTo>
                  <a:lnTo>
                    <a:pt x="146748" y="160934"/>
                  </a:lnTo>
                  <a:lnTo>
                    <a:pt x="150812" y="164998"/>
                  </a:lnTo>
                  <a:lnTo>
                    <a:pt x="160858" y="164998"/>
                  </a:lnTo>
                  <a:lnTo>
                    <a:pt x="164922" y="160934"/>
                  </a:lnTo>
                  <a:lnTo>
                    <a:pt x="164922" y="155917"/>
                  </a:lnTo>
                  <a:lnTo>
                    <a:pt x="164922" y="150914"/>
                  </a:lnTo>
                  <a:close/>
                </a:path>
                <a:path w="201929" h="532130">
                  <a:moveTo>
                    <a:pt x="164922" y="114071"/>
                  </a:moveTo>
                  <a:lnTo>
                    <a:pt x="160858" y="109994"/>
                  </a:lnTo>
                  <a:lnTo>
                    <a:pt x="150812" y="109994"/>
                  </a:lnTo>
                  <a:lnTo>
                    <a:pt x="146748" y="114071"/>
                  </a:lnTo>
                  <a:lnTo>
                    <a:pt x="146748" y="124117"/>
                  </a:lnTo>
                  <a:lnTo>
                    <a:pt x="150812" y="128181"/>
                  </a:lnTo>
                  <a:lnTo>
                    <a:pt x="160858" y="128181"/>
                  </a:lnTo>
                  <a:lnTo>
                    <a:pt x="164922" y="124117"/>
                  </a:lnTo>
                  <a:lnTo>
                    <a:pt x="164922" y="119087"/>
                  </a:lnTo>
                  <a:lnTo>
                    <a:pt x="164922" y="114071"/>
                  </a:lnTo>
                  <a:close/>
                </a:path>
                <a:path w="201929" h="532130">
                  <a:moveTo>
                    <a:pt x="164922" y="77482"/>
                  </a:moveTo>
                  <a:lnTo>
                    <a:pt x="160858" y="73418"/>
                  </a:lnTo>
                  <a:lnTo>
                    <a:pt x="150812" y="73418"/>
                  </a:lnTo>
                  <a:lnTo>
                    <a:pt x="146748" y="77482"/>
                  </a:lnTo>
                  <a:lnTo>
                    <a:pt x="146748" y="87528"/>
                  </a:lnTo>
                  <a:lnTo>
                    <a:pt x="150812" y="91605"/>
                  </a:lnTo>
                  <a:lnTo>
                    <a:pt x="160858" y="91605"/>
                  </a:lnTo>
                  <a:lnTo>
                    <a:pt x="164922" y="87528"/>
                  </a:lnTo>
                  <a:lnTo>
                    <a:pt x="164922" y="82511"/>
                  </a:lnTo>
                  <a:lnTo>
                    <a:pt x="164922" y="77482"/>
                  </a:lnTo>
                  <a:close/>
                </a:path>
                <a:path w="201929" h="532130">
                  <a:moveTo>
                    <a:pt x="164922" y="40665"/>
                  </a:moveTo>
                  <a:lnTo>
                    <a:pt x="160858" y="36601"/>
                  </a:lnTo>
                  <a:lnTo>
                    <a:pt x="150812" y="36601"/>
                  </a:lnTo>
                  <a:lnTo>
                    <a:pt x="146748" y="40665"/>
                  </a:lnTo>
                  <a:lnTo>
                    <a:pt x="146748" y="50685"/>
                  </a:lnTo>
                  <a:lnTo>
                    <a:pt x="150812" y="54762"/>
                  </a:lnTo>
                  <a:lnTo>
                    <a:pt x="160858" y="54762"/>
                  </a:lnTo>
                  <a:lnTo>
                    <a:pt x="164922" y="50685"/>
                  </a:lnTo>
                  <a:lnTo>
                    <a:pt x="164922" y="45681"/>
                  </a:lnTo>
                  <a:lnTo>
                    <a:pt x="164922" y="40665"/>
                  </a:lnTo>
                  <a:close/>
                </a:path>
                <a:path w="201929" h="532130">
                  <a:moveTo>
                    <a:pt x="164922" y="4076"/>
                  </a:moveTo>
                  <a:lnTo>
                    <a:pt x="160858" y="0"/>
                  </a:lnTo>
                  <a:lnTo>
                    <a:pt x="150812" y="0"/>
                  </a:lnTo>
                  <a:lnTo>
                    <a:pt x="146748" y="4076"/>
                  </a:lnTo>
                  <a:lnTo>
                    <a:pt x="146748" y="14109"/>
                  </a:lnTo>
                  <a:lnTo>
                    <a:pt x="150812" y="18173"/>
                  </a:lnTo>
                  <a:lnTo>
                    <a:pt x="160858" y="18173"/>
                  </a:lnTo>
                  <a:lnTo>
                    <a:pt x="164922" y="14109"/>
                  </a:lnTo>
                  <a:lnTo>
                    <a:pt x="164922" y="9080"/>
                  </a:lnTo>
                  <a:lnTo>
                    <a:pt x="164922" y="4076"/>
                  </a:lnTo>
                  <a:close/>
                </a:path>
                <a:path w="201929" h="532130">
                  <a:moveTo>
                    <a:pt x="201485" y="150914"/>
                  </a:moveTo>
                  <a:lnTo>
                    <a:pt x="197421" y="146824"/>
                  </a:lnTo>
                  <a:lnTo>
                    <a:pt x="187375" y="146824"/>
                  </a:lnTo>
                  <a:lnTo>
                    <a:pt x="183311" y="150914"/>
                  </a:lnTo>
                  <a:lnTo>
                    <a:pt x="183311" y="160934"/>
                  </a:lnTo>
                  <a:lnTo>
                    <a:pt x="187375" y="164998"/>
                  </a:lnTo>
                  <a:lnTo>
                    <a:pt x="197421" y="164998"/>
                  </a:lnTo>
                  <a:lnTo>
                    <a:pt x="201485" y="160934"/>
                  </a:lnTo>
                  <a:lnTo>
                    <a:pt x="201485" y="155917"/>
                  </a:lnTo>
                  <a:lnTo>
                    <a:pt x="201485" y="150914"/>
                  </a:lnTo>
                  <a:close/>
                </a:path>
                <a:path w="201929" h="532130">
                  <a:moveTo>
                    <a:pt x="201485" y="114071"/>
                  </a:moveTo>
                  <a:lnTo>
                    <a:pt x="197421" y="109994"/>
                  </a:lnTo>
                  <a:lnTo>
                    <a:pt x="187375" y="109994"/>
                  </a:lnTo>
                  <a:lnTo>
                    <a:pt x="183311" y="114071"/>
                  </a:lnTo>
                  <a:lnTo>
                    <a:pt x="183311" y="124117"/>
                  </a:lnTo>
                  <a:lnTo>
                    <a:pt x="187375" y="128181"/>
                  </a:lnTo>
                  <a:lnTo>
                    <a:pt x="197421" y="128181"/>
                  </a:lnTo>
                  <a:lnTo>
                    <a:pt x="201485" y="124117"/>
                  </a:lnTo>
                  <a:lnTo>
                    <a:pt x="201485" y="119087"/>
                  </a:lnTo>
                  <a:lnTo>
                    <a:pt x="201485" y="114071"/>
                  </a:lnTo>
                  <a:close/>
                </a:path>
                <a:path w="201929" h="532130">
                  <a:moveTo>
                    <a:pt x="201485" y="77482"/>
                  </a:moveTo>
                  <a:lnTo>
                    <a:pt x="197421" y="73418"/>
                  </a:lnTo>
                  <a:lnTo>
                    <a:pt x="187375" y="73418"/>
                  </a:lnTo>
                  <a:lnTo>
                    <a:pt x="183311" y="77482"/>
                  </a:lnTo>
                  <a:lnTo>
                    <a:pt x="183311" y="87528"/>
                  </a:lnTo>
                  <a:lnTo>
                    <a:pt x="187375" y="91605"/>
                  </a:lnTo>
                  <a:lnTo>
                    <a:pt x="197421" y="91605"/>
                  </a:lnTo>
                  <a:lnTo>
                    <a:pt x="201485" y="87528"/>
                  </a:lnTo>
                  <a:lnTo>
                    <a:pt x="201485" y="82511"/>
                  </a:lnTo>
                  <a:lnTo>
                    <a:pt x="201485" y="77482"/>
                  </a:lnTo>
                  <a:close/>
                </a:path>
                <a:path w="201929" h="532130">
                  <a:moveTo>
                    <a:pt x="201485" y="40665"/>
                  </a:moveTo>
                  <a:lnTo>
                    <a:pt x="197421" y="36601"/>
                  </a:lnTo>
                  <a:lnTo>
                    <a:pt x="187375" y="36601"/>
                  </a:lnTo>
                  <a:lnTo>
                    <a:pt x="183311" y="40665"/>
                  </a:lnTo>
                  <a:lnTo>
                    <a:pt x="183311" y="50685"/>
                  </a:lnTo>
                  <a:lnTo>
                    <a:pt x="187375" y="54762"/>
                  </a:lnTo>
                  <a:lnTo>
                    <a:pt x="197421" y="54762"/>
                  </a:lnTo>
                  <a:lnTo>
                    <a:pt x="201485" y="50685"/>
                  </a:lnTo>
                  <a:lnTo>
                    <a:pt x="201485" y="45681"/>
                  </a:lnTo>
                  <a:lnTo>
                    <a:pt x="201485" y="40665"/>
                  </a:lnTo>
                  <a:close/>
                </a:path>
                <a:path w="201929" h="532130">
                  <a:moveTo>
                    <a:pt x="201485" y="4076"/>
                  </a:moveTo>
                  <a:lnTo>
                    <a:pt x="197421" y="0"/>
                  </a:lnTo>
                  <a:lnTo>
                    <a:pt x="187375" y="0"/>
                  </a:lnTo>
                  <a:lnTo>
                    <a:pt x="183311" y="4076"/>
                  </a:lnTo>
                  <a:lnTo>
                    <a:pt x="183311" y="14109"/>
                  </a:lnTo>
                  <a:lnTo>
                    <a:pt x="187375" y="18173"/>
                  </a:lnTo>
                  <a:lnTo>
                    <a:pt x="197421" y="18173"/>
                  </a:lnTo>
                  <a:lnTo>
                    <a:pt x="201485" y="14109"/>
                  </a:lnTo>
                  <a:lnTo>
                    <a:pt x="201485" y="9080"/>
                  </a:lnTo>
                  <a:lnTo>
                    <a:pt x="201485" y="4076"/>
                  </a:lnTo>
                  <a:close/>
                </a:path>
              </a:pathLst>
            </a:custGeom>
            <a:solidFill>
              <a:srgbClr val="3DB0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 name="object 21"/>
            <p:cNvSpPr/>
            <p:nvPr/>
          </p:nvSpPr>
          <p:spPr>
            <a:xfrm>
              <a:off x="9930257" y="2662631"/>
              <a:ext cx="226060" cy="642620"/>
            </a:xfrm>
            <a:custGeom>
              <a:avLst/>
              <a:gdLst/>
              <a:ahLst/>
              <a:cxnLst/>
              <a:rect l="l" t="t" r="r" b="b"/>
              <a:pathLst>
                <a:path w="226059" h="642620">
                  <a:moveTo>
                    <a:pt x="5842" y="554545"/>
                  </a:moveTo>
                  <a:lnTo>
                    <a:pt x="1778" y="550481"/>
                  </a:lnTo>
                  <a:lnTo>
                    <a:pt x="0" y="550481"/>
                  </a:lnTo>
                  <a:lnTo>
                    <a:pt x="5842" y="556336"/>
                  </a:lnTo>
                  <a:lnTo>
                    <a:pt x="5842" y="554545"/>
                  </a:lnTo>
                  <a:close/>
                </a:path>
                <a:path w="226059" h="642620">
                  <a:moveTo>
                    <a:pt x="42430" y="554545"/>
                  </a:moveTo>
                  <a:lnTo>
                    <a:pt x="38341" y="550481"/>
                  </a:lnTo>
                  <a:lnTo>
                    <a:pt x="28321" y="550481"/>
                  </a:lnTo>
                  <a:lnTo>
                    <a:pt x="24257" y="554545"/>
                  </a:lnTo>
                  <a:lnTo>
                    <a:pt x="24257" y="564591"/>
                  </a:lnTo>
                  <a:lnTo>
                    <a:pt x="28321" y="568655"/>
                  </a:lnTo>
                  <a:lnTo>
                    <a:pt x="38341" y="568655"/>
                  </a:lnTo>
                  <a:lnTo>
                    <a:pt x="42430" y="564591"/>
                  </a:lnTo>
                  <a:lnTo>
                    <a:pt x="42430" y="559574"/>
                  </a:lnTo>
                  <a:lnTo>
                    <a:pt x="42430" y="554545"/>
                  </a:lnTo>
                  <a:close/>
                </a:path>
                <a:path w="226059" h="642620">
                  <a:moveTo>
                    <a:pt x="79235" y="591134"/>
                  </a:moveTo>
                  <a:lnTo>
                    <a:pt x="75171" y="587057"/>
                  </a:lnTo>
                  <a:lnTo>
                    <a:pt x="65125" y="587057"/>
                  </a:lnTo>
                  <a:lnTo>
                    <a:pt x="61061" y="591134"/>
                  </a:lnTo>
                  <a:lnTo>
                    <a:pt x="61061" y="601179"/>
                  </a:lnTo>
                  <a:lnTo>
                    <a:pt x="65125" y="605243"/>
                  </a:lnTo>
                  <a:lnTo>
                    <a:pt x="75171" y="605243"/>
                  </a:lnTo>
                  <a:lnTo>
                    <a:pt x="79235" y="601179"/>
                  </a:lnTo>
                  <a:lnTo>
                    <a:pt x="79235" y="596150"/>
                  </a:lnTo>
                  <a:lnTo>
                    <a:pt x="79235" y="591134"/>
                  </a:lnTo>
                  <a:close/>
                </a:path>
                <a:path w="226059" h="642620">
                  <a:moveTo>
                    <a:pt x="79235" y="554545"/>
                  </a:moveTo>
                  <a:lnTo>
                    <a:pt x="75171" y="550481"/>
                  </a:lnTo>
                  <a:lnTo>
                    <a:pt x="65125" y="550481"/>
                  </a:lnTo>
                  <a:lnTo>
                    <a:pt x="61061" y="554545"/>
                  </a:lnTo>
                  <a:lnTo>
                    <a:pt x="61061" y="564591"/>
                  </a:lnTo>
                  <a:lnTo>
                    <a:pt x="65125" y="568655"/>
                  </a:lnTo>
                  <a:lnTo>
                    <a:pt x="75171" y="568655"/>
                  </a:lnTo>
                  <a:lnTo>
                    <a:pt x="79235" y="564591"/>
                  </a:lnTo>
                  <a:lnTo>
                    <a:pt x="79235" y="559574"/>
                  </a:lnTo>
                  <a:lnTo>
                    <a:pt x="79235" y="554545"/>
                  </a:lnTo>
                  <a:close/>
                </a:path>
                <a:path w="226059" h="642620">
                  <a:moveTo>
                    <a:pt x="115798" y="627964"/>
                  </a:moveTo>
                  <a:lnTo>
                    <a:pt x="111734" y="623900"/>
                  </a:lnTo>
                  <a:lnTo>
                    <a:pt x="101688" y="623900"/>
                  </a:lnTo>
                  <a:lnTo>
                    <a:pt x="97624" y="627964"/>
                  </a:lnTo>
                  <a:lnTo>
                    <a:pt x="97624" y="628167"/>
                  </a:lnTo>
                  <a:lnTo>
                    <a:pt x="115074" y="638721"/>
                  </a:lnTo>
                  <a:lnTo>
                    <a:pt x="115798" y="637997"/>
                  </a:lnTo>
                  <a:lnTo>
                    <a:pt x="115798" y="627964"/>
                  </a:lnTo>
                  <a:close/>
                </a:path>
                <a:path w="226059" h="642620">
                  <a:moveTo>
                    <a:pt x="115798" y="591134"/>
                  </a:moveTo>
                  <a:lnTo>
                    <a:pt x="111734" y="587057"/>
                  </a:lnTo>
                  <a:lnTo>
                    <a:pt x="101688" y="587057"/>
                  </a:lnTo>
                  <a:lnTo>
                    <a:pt x="97624" y="591134"/>
                  </a:lnTo>
                  <a:lnTo>
                    <a:pt x="97624" y="601179"/>
                  </a:lnTo>
                  <a:lnTo>
                    <a:pt x="101688" y="605243"/>
                  </a:lnTo>
                  <a:lnTo>
                    <a:pt x="111734" y="605243"/>
                  </a:lnTo>
                  <a:lnTo>
                    <a:pt x="115798" y="601179"/>
                  </a:lnTo>
                  <a:lnTo>
                    <a:pt x="115798" y="596150"/>
                  </a:lnTo>
                  <a:lnTo>
                    <a:pt x="115798" y="591134"/>
                  </a:lnTo>
                  <a:close/>
                </a:path>
                <a:path w="226059" h="642620">
                  <a:moveTo>
                    <a:pt x="115798" y="554545"/>
                  </a:moveTo>
                  <a:lnTo>
                    <a:pt x="111734" y="550481"/>
                  </a:lnTo>
                  <a:lnTo>
                    <a:pt x="101688" y="550481"/>
                  </a:lnTo>
                  <a:lnTo>
                    <a:pt x="97624" y="554545"/>
                  </a:lnTo>
                  <a:lnTo>
                    <a:pt x="97624" y="564591"/>
                  </a:lnTo>
                  <a:lnTo>
                    <a:pt x="101688" y="568655"/>
                  </a:lnTo>
                  <a:lnTo>
                    <a:pt x="111734" y="568655"/>
                  </a:lnTo>
                  <a:lnTo>
                    <a:pt x="115798" y="564591"/>
                  </a:lnTo>
                  <a:lnTo>
                    <a:pt x="115798" y="559574"/>
                  </a:lnTo>
                  <a:lnTo>
                    <a:pt x="115798" y="554545"/>
                  </a:lnTo>
                  <a:close/>
                </a:path>
                <a:path w="226059" h="642620">
                  <a:moveTo>
                    <a:pt x="115798" y="517728"/>
                  </a:moveTo>
                  <a:lnTo>
                    <a:pt x="111734" y="513664"/>
                  </a:lnTo>
                  <a:lnTo>
                    <a:pt x="101688" y="513664"/>
                  </a:lnTo>
                  <a:lnTo>
                    <a:pt x="97624" y="517728"/>
                  </a:lnTo>
                  <a:lnTo>
                    <a:pt x="97624" y="527748"/>
                  </a:lnTo>
                  <a:lnTo>
                    <a:pt x="101688" y="531837"/>
                  </a:lnTo>
                  <a:lnTo>
                    <a:pt x="111734" y="531837"/>
                  </a:lnTo>
                  <a:lnTo>
                    <a:pt x="115798" y="527748"/>
                  </a:lnTo>
                  <a:lnTo>
                    <a:pt x="115798" y="522744"/>
                  </a:lnTo>
                  <a:lnTo>
                    <a:pt x="115798" y="517728"/>
                  </a:lnTo>
                  <a:close/>
                </a:path>
                <a:path w="226059" h="642620">
                  <a:moveTo>
                    <a:pt x="115798" y="481139"/>
                  </a:moveTo>
                  <a:lnTo>
                    <a:pt x="111734" y="477075"/>
                  </a:lnTo>
                  <a:lnTo>
                    <a:pt x="101688" y="477075"/>
                  </a:lnTo>
                  <a:lnTo>
                    <a:pt x="97624" y="481139"/>
                  </a:lnTo>
                  <a:lnTo>
                    <a:pt x="97624" y="491172"/>
                  </a:lnTo>
                  <a:lnTo>
                    <a:pt x="101688" y="495236"/>
                  </a:lnTo>
                  <a:lnTo>
                    <a:pt x="111734" y="495236"/>
                  </a:lnTo>
                  <a:lnTo>
                    <a:pt x="115798" y="491172"/>
                  </a:lnTo>
                  <a:lnTo>
                    <a:pt x="115798" y="486143"/>
                  </a:lnTo>
                  <a:lnTo>
                    <a:pt x="115798" y="481139"/>
                  </a:lnTo>
                  <a:close/>
                </a:path>
                <a:path w="226059" h="642620">
                  <a:moveTo>
                    <a:pt x="115798" y="444296"/>
                  </a:moveTo>
                  <a:lnTo>
                    <a:pt x="111734" y="440232"/>
                  </a:lnTo>
                  <a:lnTo>
                    <a:pt x="101688" y="440232"/>
                  </a:lnTo>
                  <a:lnTo>
                    <a:pt x="97624" y="444322"/>
                  </a:lnTo>
                  <a:lnTo>
                    <a:pt x="97624" y="454355"/>
                  </a:lnTo>
                  <a:lnTo>
                    <a:pt x="101688" y="458419"/>
                  </a:lnTo>
                  <a:lnTo>
                    <a:pt x="111734" y="458419"/>
                  </a:lnTo>
                  <a:lnTo>
                    <a:pt x="115798" y="454355"/>
                  </a:lnTo>
                  <a:lnTo>
                    <a:pt x="115798" y="449326"/>
                  </a:lnTo>
                  <a:lnTo>
                    <a:pt x="115798" y="444296"/>
                  </a:lnTo>
                  <a:close/>
                </a:path>
                <a:path w="226059" h="642620">
                  <a:moveTo>
                    <a:pt x="115798" y="407720"/>
                  </a:moveTo>
                  <a:lnTo>
                    <a:pt x="111734" y="403656"/>
                  </a:lnTo>
                  <a:lnTo>
                    <a:pt x="101688" y="403656"/>
                  </a:lnTo>
                  <a:lnTo>
                    <a:pt x="97624" y="407720"/>
                  </a:lnTo>
                  <a:lnTo>
                    <a:pt x="97624" y="417766"/>
                  </a:lnTo>
                  <a:lnTo>
                    <a:pt x="101688" y="421830"/>
                  </a:lnTo>
                  <a:lnTo>
                    <a:pt x="111734" y="421830"/>
                  </a:lnTo>
                  <a:lnTo>
                    <a:pt x="115798" y="417766"/>
                  </a:lnTo>
                  <a:lnTo>
                    <a:pt x="115798" y="412750"/>
                  </a:lnTo>
                  <a:lnTo>
                    <a:pt x="115798" y="407720"/>
                  </a:lnTo>
                  <a:close/>
                </a:path>
                <a:path w="226059" h="642620">
                  <a:moveTo>
                    <a:pt x="115798" y="370903"/>
                  </a:moveTo>
                  <a:lnTo>
                    <a:pt x="111734" y="366826"/>
                  </a:lnTo>
                  <a:lnTo>
                    <a:pt x="101688" y="366826"/>
                  </a:lnTo>
                  <a:lnTo>
                    <a:pt x="97624" y="370903"/>
                  </a:lnTo>
                  <a:lnTo>
                    <a:pt x="97624" y="380923"/>
                  </a:lnTo>
                  <a:lnTo>
                    <a:pt x="101688" y="385013"/>
                  </a:lnTo>
                  <a:lnTo>
                    <a:pt x="111734" y="385013"/>
                  </a:lnTo>
                  <a:lnTo>
                    <a:pt x="115798" y="380923"/>
                  </a:lnTo>
                  <a:lnTo>
                    <a:pt x="115798" y="375920"/>
                  </a:lnTo>
                  <a:lnTo>
                    <a:pt x="115798" y="370903"/>
                  </a:lnTo>
                  <a:close/>
                </a:path>
                <a:path w="226059" h="642620">
                  <a:moveTo>
                    <a:pt x="115798" y="334314"/>
                  </a:moveTo>
                  <a:lnTo>
                    <a:pt x="111734" y="330250"/>
                  </a:lnTo>
                  <a:lnTo>
                    <a:pt x="101688" y="330250"/>
                  </a:lnTo>
                  <a:lnTo>
                    <a:pt x="97624" y="334314"/>
                  </a:lnTo>
                  <a:lnTo>
                    <a:pt x="97624" y="344347"/>
                  </a:lnTo>
                  <a:lnTo>
                    <a:pt x="101688" y="348411"/>
                  </a:lnTo>
                  <a:lnTo>
                    <a:pt x="111734" y="348411"/>
                  </a:lnTo>
                  <a:lnTo>
                    <a:pt x="115798" y="344347"/>
                  </a:lnTo>
                  <a:lnTo>
                    <a:pt x="115798" y="339344"/>
                  </a:lnTo>
                  <a:lnTo>
                    <a:pt x="115798" y="334314"/>
                  </a:lnTo>
                  <a:close/>
                </a:path>
                <a:path w="226059" h="642620">
                  <a:moveTo>
                    <a:pt x="115798" y="297497"/>
                  </a:moveTo>
                  <a:lnTo>
                    <a:pt x="111734" y="293408"/>
                  </a:lnTo>
                  <a:lnTo>
                    <a:pt x="101688" y="293408"/>
                  </a:lnTo>
                  <a:lnTo>
                    <a:pt x="97624" y="297497"/>
                  </a:lnTo>
                  <a:lnTo>
                    <a:pt x="97624" y="307517"/>
                  </a:lnTo>
                  <a:lnTo>
                    <a:pt x="101688" y="311594"/>
                  </a:lnTo>
                  <a:lnTo>
                    <a:pt x="111734" y="311594"/>
                  </a:lnTo>
                  <a:lnTo>
                    <a:pt x="115798" y="307517"/>
                  </a:lnTo>
                  <a:lnTo>
                    <a:pt x="115798" y="302501"/>
                  </a:lnTo>
                  <a:lnTo>
                    <a:pt x="115798" y="297497"/>
                  </a:lnTo>
                  <a:close/>
                </a:path>
                <a:path w="226059" h="642620">
                  <a:moveTo>
                    <a:pt x="115798" y="260896"/>
                  </a:moveTo>
                  <a:lnTo>
                    <a:pt x="111734" y="256832"/>
                  </a:lnTo>
                  <a:lnTo>
                    <a:pt x="101688" y="256832"/>
                  </a:lnTo>
                  <a:lnTo>
                    <a:pt x="97624" y="260896"/>
                  </a:lnTo>
                  <a:lnTo>
                    <a:pt x="97624" y="270941"/>
                  </a:lnTo>
                  <a:lnTo>
                    <a:pt x="101688" y="275005"/>
                  </a:lnTo>
                  <a:lnTo>
                    <a:pt x="111734" y="275005"/>
                  </a:lnTo>
                  <a:lnTo>
                    <a:pt x="115798" y="270941"/>
                  </a:lnTo>
                  <a:lnTo>
                    <a:pt x="115798" y="265912"/>
                  </a:lnTo>
                  <a:lnTo>
                    <a:pt x="115798" y="260896"/>
                  </a:lnTo>
                  <a:close/>
                </a:path>
                <a:path w="226059" h="642620">
                  <a:moveTo>
                    <a:pt x="115798" y="224307"/>
                  </a:moveTo>
                  <a:lnTo>
                    <a:pt x="111734" y="220243"/>
                  </a:lnTo>
                  <a:lnTo>
                    <a:pt x="101688" y="220243"/>
                  </a:lnTo>
                  <a:lnTo>
                    <a:pt x="97624" y="224307"/>
                  </a:lnTo>
                  <a:lnTo>
                    <a:pt x="97624" y="234353"/>
                  </a:lnTo>
                  <a:lnTo>
                    <a:pt x="101688" y="238429"/>
                  </a:lnTo>
                  <a:lnTo>
                    <a:pt x="111734" y="238429"/>
                  </a:lnTo>
                  <a:lnTo>
                    <a:pt x="115798" y="234353"/>
                  </a:lnTo>
                  <a:lnTo>
                    <a:pt x="115798" y="229336"/>
                  </a:lnTo>
                  <a:lnTo>
                    <a:pt x="115798" y="224307"/>
                  </a:lnTo>
                  <a:close/>
                </a:path>
                <a:path w="226059" h="642620">
                  <a:moveTo>
                    <a:pt x="115798" y="187490"/>
                  </a:moveTo>
                  <a:lnTo>
                    <a:pt x="111734" y="183426"/>
                  </a:lnTo>
                  <a:lnTo>
                    <a:pt x="101688" y="183426"/>
                  </a:lnTo>
                  <a:lnTo>
                    <a:pt x="97624" y="187490"/>
                  </a:lnTo>
                  <a:lnTo>
                    <a:pt x="97624" y="197523"/>
                  </a:lnTo>
                  <a:lnTo>
                    <a:pt x="101688" y="201587"/>
                  </a:lnTo>
                  <a:lnTo>
                    <a:pt x="111734" y="201587"/>
                  </a:lnTo>
                  <a:lnTo>
                    <a:pt x="115798" y="197523"/>
                  </a:lnTo>
                  <a:lnTo>
                    <a:pt x="115798" y="192519"/>
                  </a:lnTo>
                  <a:lnTo>
                    <a:pt x="115798" y="187490"/>
                  </a:lnTo>
                  <a:close/>
                </a:path>
                <a:path w="226059" h="642620">
                  <a:moveTo>
                    <a:pt x="115798" y="150914"/>
                  </a:moveTo>
                  <a:lnTo>
                    <a:pt x="111734" y="146824"/>
                  </a:lnTo>
                  <a:lnTo>
                    <a:pt x="101688" y="146824"/>
                  </a:lnTo>
                  <a:lnTo>
                    <a:pt x="97624" y="150914"/>
                  </a:lnTo>
                  <a:lnTo>
                    <a:pt x="97624" y="160934"/>
                  </a:lnTo>
                  <a:lnTo>
                    <a:pt x="101688" y="164998"/>
                  </a:lnTo>
                  <a:lnTo>
                    <a:pt x="111734" y="164998"/>
                  </a:lnTo>
                  <a:lnTo>
                    <a:pt x="115798" y="160934"/>
                  </a:lnTo>
                  <a:lnTo>
                    <a:pt x="115798" y="155917"/>
                  </a:lnTo>
                  <a:lnTo>
                    <a:pt x="115798" y="150914"/>
                  </a:lnTo>
                  <a:close/>
                </a:path>
                <a:path w="226059" h="642620">
                  <a:moveTo>
                    <a:pt x="152590" y="627964"/>
                  </a:moveTo>
                  <a:lnTo>
                    <a:pt x="148526" y="623900"/>
                  </a:lnTo>
                  <a:lnTo>
                    <a:pt x="138506" y="623900"/>
                  </a:lnTo>
                  <a:lnTo>
                    <a:pt x="134442" y="627964"/>
                  </a:lnTo>
                  <a:lnTo>
                    <a:pt x="134442" y="637997"/>
                  </a:lnTo>
                  <a:lnTo>
                    <a:pt x="138506" y="642061"/>
                  </a:lnTo>
                  <a:lnTo>
                    <a:pt x="148526" y="642061"/>
                  </a:lnTo>
                  <a:lnTo>
                    <a:pt x="152590" y="637997"/>
                  </a:lnTo>
                  <a:lnTo>
                    <a:pt x="152590" y="632968"/>
                  </a:lnTo>
                  <a:lnTo>
                    <a:pt x="152590" y="627964"/>
                  </a:lnTo>
                  <a:close/>
                </a:path>
                <a:path w="226059" h="642620">
                  <a:moveTo>
                    <a:pt x="152590" y="591134"/>
                  </a:moveTo>
                  <a:lnTo>
                    <a:pt x="148526" y="587057"/>
                  </a:lnTo>
                  <a:lnTo>
                    <a:pt x="138506" y="587057"/>
                  </a:lnTo>
                  <a:lnTo>
                    <a:pt x="134442" y="591134"/>
                  </a:lnTo>
                  <a:lnTo>
                    <a:pt x="134442" y="601179"/>
                  </a:lnTo>
                  <a:lnTo>
                    <a:pt x="138506" y="605243"/>
                  </a:lnTo>
                  <a:lnTo>
                    <a:pt x="148526" y="605243"/>
                  </a:lnTo>
                  <a:lnTo>
                    <a:pt x="152590" y="601179"/>
                  </a:lnTo>
                  <a:lnTo>
                    <a:pt x="152590" y="596150"/>
                  </a:lnTo>
                  <a:lnTo>
                    <a:pt x="152590" y="591134"/>
                  </a:lnTo>
                  <a:close/>
                </a:path>
                <a:path w="226059" h="642620">
                  <a:moveTo>
                    <a:pt x="152590" y="554545"/>
                  </a:moveTo>
                  <a:lnTo>
                    <a:pt x="148526" y="550481"/>
                  </a:lnTo>
                  <a:lnTo>
                    <a:pt x="138506" y="550481"/>
                  </a:lnTo>
                  <a:lnTo>
                    <a:pt x="134442" y="554545"/>
                  </a:lnTo>
                  <a:lnTo>
                    <a:pt x="134442" y="564591"/>
                  </a:lnTo>
                  <a:lnTo>
                    <a:pt x="138506" y="568655"/>
                  </a:lnTo>
                  <a:lnTo>
                    <a:pt x="148526" y="568655"/>
                  </a:lnTo>
                  <a:lnTo>
                    <a:pt x="152590" y="564591"/>
                  </a:lnTo>
                  <a:lnTo>
                    <a:pt x="152590" y="559574"/>
                  </a:lnTo>
                  <a:lnTo>
                    <a:pt x="152590" y="554545"/>
                  </a:lnTo>
                  <a:close/>
                </a:path>
                <a:path w="226059" h="642620">
                  <a:moveTo>
                    <a:pt x="152590" y="517728"/>
                  </a:moveTo>
                  <a:lnTo>
                    <a:pt x="148526" y="513664"/>
                  </a:lnTo>
                  <a:lnTo>
                    <a:pt x="138506" y="513664"/>
                  </a:lnTo>
                  <a:lnTo>
                    <a:pt x="134442" y="517728"/>
                  </a:lnTo>
                  <a:lnTo>
                    <a:pt x="134442" y="527748"/>
                  </a:lnTo>
                  <a:lnTo>
                    <a:pt x="138506" y="531837"/>
                  </a:lnTo>
                  <a:lnTo>
                    <a:pt x="148526" y="531837"/>
                  </a:lnTo>
                  <a:lnTo>
                    <a:pt x="152590" y="527748"/>
                  </a:lnTo>
                  <a:lnTo>
                    <a:pt x="152590" y="522744"/>
                  </a:lnTo>
                  <a:lnTo>
                    <a:pt x="152590" y="517728"/>
                  </a:lnTo>
                  <a:close/>
                </a:path>
                <a:path w="226059" h="642620">
                  <a:moveTo>
                    <a:pt x="152590" y="481139"/>
                  </a:moveTo>
                  <a:lnTo>
                    <a:pt x="148526" y="477075"/>
                  </a:lnTo>
                  <a:lnTo>
                    <a:pt x="138506" y="477075"/>
                  </a:lnTo>
                  <a:lnTo>
                    <a:pt x="134442" y="481139"/>
                  </a:lnTo>
                  <a:lnTo>
                    <a:pt x="134442" y="491172"/>
                  </a:lnTo>
                  <a:lnTo>
                    <a:pt x="138506" y="495236"/>
                  </a:lnTo>
                  <a:lnTo>
                    <a:pt x="148526" y="495236"/>
                  </a:lnTo>
                  <a:lnTo>
                    <a:pt x="152590" y="491172"/>
                  </a:lnTo>
                  <a:lnTo>
                    <a:pt x="152590" y="486143"/>
                  </a:lnTo>
                  <a:lnTo>
                    <a:pt x="152590" y="481139"/>
                  </a:lnTo>
                  <a:close/>
                </a:path>
                <a:path w="226059" h="642620">
                  <a:moveTo>
                    <a:pt x="152590" y="444296"/>
                  </a:moveTo>
                  <a:lnTo>
                    <a:pt x="148526" y="440232"/>
                  </a:lnTo>
                  <a:lnTo>
                    <a:pt x="138506" y="440232"/>
                  </a:lnTo>
                  <a:lnTo>
                    <a:pt x="134442" y="444322"/>
                  </a:lnTo>
                  <a:lnTo>
                    <a:pt x="134442" y="454355"/>
                  </a:lnTo>
                  <a:lnTo>
                    <a:pt x="138506" y="458419"/>
                  </a:lnTo>
                  <a:lnTo>
                    <a:pt x="148526" y="458419"/>
                  </a:lnTo>
                  <a:lnTo>
                    <a:pt x="152590" y="454355"/>
                  </a:lnTo>
                  <a:lnTo>
                    <a:pt x="152590" y="449326"/>
                  </a:lnTo>
                  <a:lnTo>
                    <a:pt x="152590" y="444296"/>
                  </a:lnTo>
                  <a:close/>
                </a:path>
                <a:path w="226059" h="642620">
                  <a:moveTo>
                    <a:pt x="152590" y="407720"/>
                  </a:moveTo>
                  <a:lnTo>
                    <a:pt x="148526" y="403656"/>
                  </a:lnTo>
                  <a:lnTo>
                    <a:pt x="138506" y="403656"/>
                  </a:lnTo>
                  <a:lnTo>
                    <a:pt x="134442" y="407720"/>
                  </a:lnTo>
                  <a:lnTo>
                    <a:pt x="134442" y="417766"/>
                  </a:lnTo>
                  <a:lnTo>
                    <a:pt x="138506" y="421830"/>
                  </a:lnTo>
                  <a:lnTo>
                    <a:pt x="148526" y="421830"/>
                  </a:lnTo>
                  <a:lnTo>
                    <a:pt x="152590" y="417766"/>
                  </a:lnTo>
                  <a:lnTo>
                    <a:pt x="152590" y="412750"/>
                  </a:lnTo>
                  <a:lnTo>
                    <a:pt x="152590" y="407720"/>
                  </a:lnTo>
                  <a:close/>
                </a:path>
                <a:path w="226059" h="642620">
                  <a:moveTo>
                    <a:pt x="152590" y="370903"/>
                  </a:moveTo>
                  <a:lnTo>
                    <a:pt x="148526" y="366826"/>
                  </a:lnTo>
                  <a:lnTo>
                    <a:pt x="138506" y="366826"/>
                  </a:lnTo>
                  <a:lnTo>
                    <a:pt x="134442" y="370903"/>
                  </a:lnTo>
                  <a:lnTo>
                    <a:pt x="134442" y="380923"/>
                  </a:lnTo>
                  <a:lnTo>
                    <a:pt x="138506" y="385013"/>
                  </a:lnTo>
                  <a:lnTo>
                    <a:pt x="148526" y="385013"/>
                  </a:lnTo>
                  <a:lnTo>
                    <a:pt x="152590" y="380923"/>
                  </a:lnTo>
                  <a:lnTo>
                    <a:pt x="152590" y="375920"/>
                  </a:lnTo>
                  <a:lnTo>
                    <a:pt x="152590" y="370903"/>
                  </a:lnTo>
                  <a:close/>
                </a:path>
                <a:path w="226059" h="642620">
                  <a:moveTo>
                    <a:pt x="152590" y="334314"/>
                  </a:moveTo>
                  <a:lnTo>
                    <a:pt x="148526" y="330250"/>
                  </a:lnTo>
                  <a:lnTo>
                    <a:pt x="138506" y="330250"/>
                  </a:lnTo>
                  <a:lnTo>
                    <a:pt x="134442" y="334314"/>
                  </a:lnTo>
                  <a:lnTo>
                    <a:pt x="134442" y="344347"/>
                  </a:lnTo>
                  <a:lnTo>
                    <a:pt x="138506" y="348411"/>
                  </a:lnTo>
                  <a:lnTo>
                    <a:pt x="148526" y="348411"/>
                  </a:lnTo>
                  <a:lnTo>
                    <a:pt x="152590" y="344347"/>
                  </a:lnTo>
                  <a:lnTo>
                    <a:pt x="152590" y="339344"/>
                  </a:lnTo>
                  <a:lnTo>
                    <a:pt x="152590" y="334314"/>
                  </a:lnTo>
                  <a:close/>
                </a:path>
                <a:path w="226059" h="642620">
                  <a:moveTo>
                    <a:pt x="152590" y="297497"/>
                  </a:moveTo>
                  <a:lnTo>
                    <a:pt x="148526" y="293408"/>
                  </a:lnTo>
                  <a:lnTo>
                    <a:pt x="138506" y="293408"/>
                  </a:lnTo>
                  <a:lnTo>
                    <a:pt x="134442" y="297497"/>
                  </a:lnTo>
                  <a:lnTo>
                    <a:pt x="134442" y="307517"/>
                  </a:lnTo>
                  <a:lnTo>
                    <a:pt x="138506" y="311594"/>
                  </a:lnTo>
                  <a:lnTo>
                    <a:pt x="148526" y="311594"/>
                  </a:lnTo>
                  <a:lnTo>
                    <a:pt x="152590" y="307517"/>
                  </a:lnTo>
                  <a:lnTo>
                    <a:pt x="152590" y="302501"/>
                  </a:lnTo>
                  <a:lnTo>
                    <a:pt x="152590" y="297497"/>
                  </a:lnTo>
                  <a:close/>
                </a:path>
                <a:path w="226059" h="642620">
                  <a:moveTo>
                    <a:pt x="152590" y="260896"/>
                  </a:moveTo>
                  <a:lnTo>
                    <a:pt x="148526" y="256832"/>
                  </a:lnTo>
                  <a:lnTo>
                    <a:pt x="138506" y="256832"/>
                  </a:lnTo>
                  <a:lnTo>
                    <a:pt x="134442" y="260896"/>
                  </a:lnTo>
                  <a:lnTo>
                    <a:pt x="134442" y="270941"/>
                  </a:lnTo>
                  <a:lnTo>
                    <a:pt x="138506" y="275005"/>
                  </a:lnTo>
                  <a:lnTo>
                    <a:pt x="148526" y="275005"/>
                  </a:lnTo>
                  <a:lnTo>
                    <a:pt x="152590" y="270941"/>
                  </a:lnTo>
                  <a:lnTo>
                    <a:pt x="152590" y="265912"/>
                  </a:lnTo>
                  <a:lnTo>
                    <a:pt x="152590" y="260896"/>
                  </a:lnTo>
                  <a:close/>
                </a:path>
                <a:path w="226059" h="642620">
                  <a:moveTo>
                    <a:pt x="152590" y="224307"/>
                  </a:moveTo>
                  <a:lnTo>
                    <a:pt x="148526" y="220243"/>
                  </a:lnTo>
                  <a:lnTo>
                    <a:pt x="138506" y="220243"/>
                  </a:lnTo>
                  <a:lnTo>
                    <a:pt x="134442" y="224307"/>
                  </a:lnTo>
                  <a:lnTo>
                    <a:pt x="134442" y="234353"/>
                  </a:lnTo>
                  <a:lnTo>
                    <a:pt x="138506" y="238429"/>
                  </a:lnTo>
                  <a:lnTo>
                    <a:pt x="148526" y="238429"/>
                  </a:lnTo>
                  <a:lnTo>
                    <a:pt x="152590" y="234353"/>
                  </a:lnTo>
                  <a:lnTo>
                    <a:pt x="152590" y="229336"/>
                  </a:lnTo>
                  <a:lnTo>
                    <a:pt x="152590" y="224307"/>
                  </a:lnTo>
                  <a:close/>
                </a:path>
                <a:path w="226059" h="642620">
                  <a:moveTo>
                    <a:pt x="152590" y="187490"/>
                  </a:moveTo>
                  <a:lnTo>
                    <a:pt x="148526" y="183426"/>
                  </a:lnTo>
                  <a:lnTo>
                    <a:pt x="138506" y="183426"/>
                  </a:lnTo>
                  <a:lnTo>
                    <a:pt x="134442" y="187490"/>
                  </a:lnTo>
                  <a:lnTo>
                    <a:pt x="134442" y="197523"/>
                  </a:lnTo>
                  <a:lnTo>
                    <a:pt x="138506" y="201587"/>
                  </a:lnTo>
                  <a:lnTo>
                    <a:pt x="148526" y="201587"/>
                  </a:lnTo>
                  <a:lnTo>
                    <a:pt x="152590" y="197523"/>
                  </a:lnTo>
                  <a:lnTo>
                    <a:pt x="152590" y="192519"/>
                  </a:lnTo>
                  <a:lnTo>
                    <a:pt x="152590" y="187490"/>
                  </a:lnTo>
                  <a:close/>
                </a:path>
                <a:path w="226059" h="642620">
                  <a:moveTo>
                    <a:pt x="152590" y="150914"/>
                  </a:moveTo>
                  <a:lnTo>
                    <a:pt x="148526" y="146824"/>
                  </a:lnTo>
                  <a:lnTo>
                    <a:pt x="138506" y="146824"/>
                  </a:lnTo>
                  <a:lnTo>
                    <a:pt x="134442" y="150914"/>
                  </a:lnTo>
                  <a:lnTo>
                    <a:pt x="134442" y="160934"/>
                  </a:lnTo>
                  <a:lnTo>
                    <a:pt x="138506" y="164998"/>
                  </a:lnTo>
                  <a:lnTo>
                    <a:pt x="148526" y="164998"/>
                  </a:lnTo>
                  <a:lnTo>
                    <a:pt x="152590" y="160934"/>
                  </a:lnTo>
                  <a:lnTo>
                    <a:pt x="152590" y="155917"/>
                  </a:lnTo>
                  <a:lnTo>
                    <a:pt x="152590" y="150914"/>
                  </a:lnTo>
                  <a:close/>
                </a:path>
                <a:path w="226059" h="642620">
                  <a:moveTo>
                    <a:pt x="152590" y="114071"/>
                  </a:moveTo>
                  <a:lnTo>
                    <a:pt x="148526" y="109994"/>
                  </a:lnTo>
                  <a:lnTo>
                    <a:pt x="138506" y="109994"/>
                  </a:lnTo>
                  <a:lnTo>
                    <a:pt x="134442" y="114071"/>
                  </a:lnTo>
                  <a:lnTo>
                    <a:pt x="134442" y="124117"/>
                  </a:lnTo>
                  <a:lnTo>
                    <a:pt x="138506" y="128181"/>
                  </a:lnTo>
                  <a:lnTo>
                    <a:pt x="148526" y="128181"/>
                  </a:lnTo>
                  <a:lnTo>
                    <a:pt x="152590" y="124117"/>
                  </a:lnTo>
                  <a:lnTo>
                    <a:pt x="152590" y="119087"/>
                  </a:lnTo>
                  <a:lnTo>
                    <a:pt x="152590" y="114071"/>
                  </a:lnTo>
                  <a:close/>
                </a:path>
                <a:path w="226059" h="642620">
                  <a:moveTo>
                    <a:pt x="152590" y="77482"/>
                  </a:moveTo>
                  <a:lnTo>
                    <a:pt x="148526" y="73418"/>
                  </a:lnTo>
                  <a:lnTo>
                    <a:pt x="138506" y="73418"/>
                  </a:lnTo>
                  <a:lnTo>
                    <a:pt x="134442" y="77482"/>
                  </a:lnTo>
                  <a:lnTo>
                    <a:pt x="134442" y="87528"/>
                  </a:lnTo>
                  <a:lnTo>
                    <a:pt x="138506" y="91605"/>
                  </a:lnTo>
                  <a:lnTo>
                    <a:pt x="148526" y="91605"/>
                  </a:lnTo>
                  <a:lnTo>
                    <a:pt x="152590" y="87528"/>
                  </a:lnTo>
                  <a:lnTo>
                    <a:pt x="152590" y="82511"/>
                  </a:lnTo>
                  <a:lnTo>
                    <a:pt x="152590" y="77482"/>
                  </a:lnTo>
                  <a:close/>
                </a:path>
                <a:path w="226059" h="642620">
                  <a:moveTo>
                    <a:pt x="152590" y="40665"/>
                  </a:moveTo>
                  <a:lnTo>
                    <a:pt x="148526" y="36601"/>
                  </a:lnTo>
                  <a:lnTo>
                    <a:pt x="138506" y="36601"/>
                  </a:lnTo>
                  <a:lnTo>
                    <a:pt x="134442" y="40665"/>
                  </a:lnTo>
                  <a:lnTo>
                    <a:pt x="134442" y="50685"/>
                  </a:lnTo>
                  <a:lnTo>
                    <a:pt x="138506" y="54762"/>
                  </a:lnTo>
                  <a:lnTo>
                    <a:pt x="148526" y="54762"/>
                  </a:lnTo>
                  <a:lnTo>
                    <a:pt x="152590" y="50685"/>
                  </a:lnTo>
                  <a:lnTo>
                    <a:pt x="152590" y="45681"/>
                  </a:lnTo>
                  <a:lnTo>
                    <a:pt x="152590" y="40665"/>
                  </a:lnTo>
                  <a:close/>
                </a:path>
                <a:path w="226059" h="642620">
                  <a:moveTo>
                    <a:pt x="152590" y="4076"/>
                  </a:moveTo>
                  <a:lnTo>
                    <a:pt x="148526" y="0"/>
                  </a:lnTo>
                  <a:lnTo>
                    <a:pt x="138506" y="0"/>
                  </a:lnTo>
                  <a:lnTo>
                    <a:pt x="134442" y="4076"/>
                  </a:lnTo>
                  <a:lnTo>
                    <a:pt x="134442" y="14109"/>
                  </a:lnTo>
                  <a:lnTo>
                    <a:pt x="138506" y="18173"/>
                  </a:lnTo>
                  <a:lnTo>
                    <a:pt x="148526" y="18173"/>
                  </a:lnTo>
                  <a:lnTo>
                    <a:pt x="152590" y="14109"/>
                  </a:lnTo>
                  <a:lnTo>
                    <a:pt x="152590" y="9080"/>
                  </a:lnTo>
                  <a:lnTo>
                    <a:pt x="152590" y="4076"/>
                  </a:lnTo>
                  <a:close/>
                </a:path>
                <a:path w="226059" h="642620">
                  <a:moveTo>
                    <a:pt x="189179" y="627964"/>
                  </a:moveTo>
                  <a:lnTo>
                    <a:pt x="185089" y="623900"/>
                  </a:lnTo>
                  <a:lnTo>
                    <a:pt x="175069" y="623900"/>
                  </a:lnTo>
                  <a:lnTo>
                    <a:pt x="171005" y="627964"/>
                  </a:lnTo>
                  <a:lnTo>
                    <a:pt x="171005" y="637997"/>
                  </a:lnTo>
                  <a:lnTo>
                    <a:pt x="175069" y="642061"/>
                  </a:lnTo>
                  <a:lnTo>
                    <a:pt x="185089" y="642061"/>
                  </a:lnTo>
                  <a:lnTo>
                    <a:pt x="189179" y="637997"/>
                  </a:lnTo>
                  <a:lnTo>
                    <a:pt x="189179" y="632968"/>
                  </a:lnTo>
                  <a:lnTo>
                    <a:pt x="189179" y="627964"/>
                  </a:lnTo>
                  <a:close/>
                </a:path>
                <a:path w="226059" h="642620">
                  <a:moveTo>
                    <a:pt x="189179" y="591134"/>
                  </a:moveTo>
                  <a:lnTo>
                    <a:pt x="185089" y="587057"/>
                  </a:lnTo>
                  <a:lnTo>
                    <a:pt x="175069" y="587057"/>
                  </a:lnTo>
                  <a:lnTo>
                    <a:pt x="171005" y="591134"/>
                  </a:lnTo>
                  <a:lnTo>
                    <a:pt x="171005" y="601179"/>
                  </a:lnTo>
                  <a:lnTo>
                    <a:pt x="175069" y="605243"/>
                  </a:lnTo>
                  <a:lnTo>
                    <a:pt x="185089" y="605243"/>
                  </a:lnTo>
                  <a:lnTo>
                    <a:pt x="189179" y="601179"/>
                  </a:lnTo>
                  <a:lnTo>
                    <a:pt x="189179" y="596150"/>
                  </a:lnTo>
                  <a:lnTo>
                    <a:pt x="189179" y="591134"/>
                  </a:lnTo>
                  <a:close/>
                </a:path>
                <a:path w="226059" h="642620">
                  <a:moveTo>
                    <a:pt x="189179" y="554545"/>
                  </a:moveTo>
                  <a:lnTo>
                    <a:pt x="185089" y="550481"/>
                  </a:lnTo>
                  <a:lnTo>
                    <a:pt x="175069" y="550481"/>
                  </a:lnTo>
                  <a:lnTo>
                    <a:pt x="171005" y="554545"/>
                  </a:lnTo>
                  <a:lnTo>
                    <a:pt x="171005" y="564591"/>
                  </a:lnTo>
                  <a:lnTo>
                    <a:pt x="175069" y="568655"/>
                  </a:lnTo>
                  <a:lnTo>
                    <a:pt x="185089" y="568655"/>
                  </a:lnTo>
                  <a:lnTo>
                    <a:pt x="189179" y="564591"/>
                  </a:lnTo>
                  <a:lnTo>
                    <a:pt x="189179" y="559574"/>
                  </a:lnTo>
                  <a:lnTo>
                    <a:pt x="189179" y="554545"/>
                  </a:lnTo>
                  <a:close/>
                </a:path>
                <a:path w="226059" h="642620">
                  <a:moveTo>
                    <a:pt x="189179" y="517728"/>
                  </a:moveTo>
                  <a:lnTo>
                    <a:pt x="185089" y="513664"/>
                  </a:lnTo>
                  <a:lnTo>
                    <a:pt x="175069" y="513664"/>
                  </a:lnTo>
                  <a:lnTo>
                    <a:pt x="171005" y="517728"/>
                  </a:lnTo>
                  <a:lnTo>
                    <a:pt x="171005" y="527748"/>
                  </a:lnTo>
                  <a:lnTo>
                    <a:pt x="175069" y="531837"/>
                  </a:lnTo>
                  <a:lnTo>
                    <a:pt x="185089" y="531837"/>
                  </a:lnTo>
                  <a:lnTo>
                    <a:pt x="189179" y="527748"/>
                  </a:lnTo>
                  <a:lnTo>
                    <a:pt x="189179" y="522744"/>
                  </a:lnTo>
                  <a:lnTo>
                    <a:pt x="189179" y="517728"/>
                  </a:lnTo>
                  <a:close/>
                </a:path>
                <a:path w="226059" h="642620">
                  <a:moveTo>
                    <a:pt x="189179" y="481139"/>
                  </a:moveTo>
                  <a:lnTo>
                    <a:pt x="185089" y="477075"/>
                  </a:lnTo>
                  <a:lnTo>
                    <a:pt x="175069" y="477075"/>
                  </a:lnTo>
                  <a:lnTo>
                    <a:pt x="171005" y="481139"/>
                  </a:lnTo>
                  <a:lnTo>
                    <a:pt x="171005" y="491172"/>
                  </a:lnTo>
                  <a:lnTo>
                    <a:pt x="175069" y="495236"/>
                  </a:lnTo>
                  <a:lnTo>
                    <a:pt x="185089" y="495236"/>
                  </a:lnTo>
                  <a:lnTo>
                    <a:pt x="189179" y="491172"/>
                  </a:lnTo>
                  <a:lnTo>
                    <a:pt x="189179" y="486143"/>
                  </a:lnTo>
                  <a:lnTo>
                    <a:pt x="189179" y="481139"/>
                  </a:lnTo>
                  <a:close/>
                </a:path>
                <a:path w="226059" h="642620">
                  <a:moveTo>
                    <a:pt x="189179" y="444296"/>
                  </a:moveTo>
                  <a:lnTo>
                    <a:pt x="185089" y="440232"/>
                  </a:lnTo>
                  <a:lnTo>
                    <a:pt x="175069" y="440232"/>
                  </a:lnTo>
                  <a:lnTo>
                    <a:pt x="171005" y="444322"/>
                  </a:lnTo>
                  <a:lnTo>
                    <a:pt x="171005" y="454355"/>
                  </a:lnTo>
                  <a:lnTo>
                    <a:pt x="175069" y="458419"/>
                  </a:lnTo>
                  <a:lnTo>
                    <a:pt x="185089" y="458419"/>
                  </a:lnTo>
                  <a:lnTo>
                    <a:pt x="189179" y="454355"/>
                  </a:lnTo>
                  <a:lnTo>
                    <a:pt x="189179" y="449326"/>
                  </a:lnTo>
                  <a:lnTo>
                    <a:pt x="189179" y="444296"/>
                  </a:lnTo>
                  <a:close/>
                </a:path>
                <a:path w="226059" h="642620">
                  <a:moveTo>
                    <a:pt x="189179" y="407720"/>
                  </a:moveTo>
                  <a:lnTo>
                    <a:pt x="185089" y="403656"/>
                  </a:lnTo>
                  <a:lnTo>
                    <a:pt x="175069" y="403656"/>
                  </a:lnTo>
                  <a:lnTo>
                    <a:pt x="171005" y="407720"/>
                  </a:lnTo>
                  <a:lnTo>
                    <a:pt x="171005" y="417766"/>
                  </a:lnTo>
                  <a:lnTo>
                    <a:pt x="175069" y="421830"/>
                  </a:lnTo>
                  <a:lnTo>
                    <a:pt x="185089" y="421830"/>
                  </a:lnTo>
                  <a:lnTo>
                    <a:pt x="189179" y="417766"/>
                  </a:lnTo>
                  <a:lnTo>
                    <a:pt x="189179" y="412750"/>
                  </a:lnTo>
                  <a:lnTo>
                    <a:pt x="189179" y="407720"/>
                  </a:lnTo>
                  <a:close/>
                </a:path>
                <a:path w="226059" h="642620">
                  <a:moveTo>
                    <a:pt x="189179" y="370903"/>
                  </a:moveTo>
                  <a:lnTo>
                    <a:pt x="185089" y="366826"/>
                  </a:lnTo>
                  <a:lnTo>
                    <a:pt x="175069" y="366826"/>
                  </a:lnTo>
                  <a:lnTo>
                    <a:pt x="171005" y="370903"/>
                  </a:lnTo>
                  <a:lnTo>
                    <a:pt x="171005" y="380923"/>
                  </a:lnTo>
                  <a:lnTo>
                    <a:pt x="175069" y="385013"/>
                  </a:lnTo>
                  <a:lnTo>
                    <a:pt x="185089" y="385013"/>
                  </a:lnTo>
                  <a:lnTo>
                    <a:pt x="189179" y="380923"/>
                  </a:lnTo>
                  <a:lnTo>
                    <a:pt x="189179" y="375920"/>
                  </a:lnTo>
                  <a:lnTo>
                    <a:pt x="189179" y="370903"/>
                  </a:lnTo>
                  <a:close/>
                </a:path>
                <a:path w="226059" h="642620">
                  <a:moveTo>
                    <a:pt x="189179" y="334314"/>
                  </a:moveTo>
                  <a:lnTo>
                    <a:pt x="185089" y="330250"/>
                  </a:lnTo>
                  <a:lnTo>
                    <a:pt x="175069" y="330250"/>
                  </a:lnTo>
                  <a:lnTo>
                    <a:pt x="171005" y="334314"/>
                  </a:lnTo>
                  <a:lnTo>
                    <a:pt x="171005" y="344347"/>
                  </a:lnTo>
                  <a:lnTo>
                    <a:pt x="175069" y="348411"/>
                  </a:lnTo>
                  <a:lnTo>
                    <a:pt x="185089" y="348411"/>
                  </a:lnTo>
                  <a:lnTo>
                    <a:pt x="189179" y="344347"/>
                  </a:lnTo>
                  <a:lnTo>
                    <a:pt x="189179" y="339344"/>
                  </a:lnTo>
                  <a:lnTo>
                    <a:pt x="189179" y="334314"/>
                  </a:lnTo>
                  <a:close/>
                </a:path>
                <a:path w="226059" h="642620">
                  <a:moveTo>
                    <a:pt x="189179" y="297497"/>
                  </a:moveTo>
                  <a:lnTo>
                    <a:pt x="185089" y="293408"/>
                  </a:lnTo>
                  <a:lnTo>
                    <a:pt x="175069" y="293408"/>
                  </a:lnTo>
                  <a:lnTo>
                    <a:pt x="171005" y="297497"/>
                  </a:lnTo>
                  <a:lnTo>
                    <a:pt x="171005" y="307517"/>
                  </a:lnTo>
                  <a:lnTo>
                    <a:pt x="175069" y="311594"/>
                  </a:lnTo>
                  <a:lnTo>
                    <a:pt x="185089" y="311594"/>
                  </a:lnTo>
                  <a:lnTo>
                    <a:pt x="189179" y="307517"/>
                  </a:lnTo>
                  <a:lnTo>
                    <a:pt x="189179" y="302501"/>
                  </a:lnTo>
                  <a:lnTo>
                    <a:pt x="189179" y="297497"/>
                  </a:lnTo>
                  <a:close/>
                </a:path>
                <a:path w="226059" h="642620">
                  <a:moveTo>
                    <a:pt x="189179" y="260896"/>
                  </a:moveTo>
                  <a:lnTo>
                    <a:pt x="185089" y="256832"/>
                  </a:lnTo>
                  <a:lnTo>
                    <a:pt x="175069" y="256832"/>
                  </a:lnTo>
                  <a:lnTo>
                    <a:pt x="171005" y="260896"/>
                  </a:lnTo>
                  <a:lnTo>
                    <a:pt x="171005" y="270941"/>
                  </a:lnTo>
                  <a:lnTo>
                    <a:pt x="175069" y="275005"/>
                  </a:lnTo>
                  <a:lnTo>
                    <a:pt x="185089" y="275005"/>
                  </a:lnTo>
                  <a:lnTo>
                    <a:pt x="189179" y="270941"/>
                  </a:lnTo>
                  <a:lnTo>
                    <a:pt x="189179" y="265912"/>
                  </a:lnTo>
                  <a:lnTo>
                    <a:pt x="189179" y="260896"/>
                  </a:lnTo>
                  <a:close/>
                </a:path>
                <a:path w="226059" h="642620">
                  <a:moveTo>
                    <a:pt x="189179" y="224307"/>
                  </a:moveTo>
                  <a:lnTo>
                    <a:pt x="185089" y="220243"/>
                  </a:lnTo>
                  <a:lnTo>
                    <a:pt x="175069" y="220243"/>
                  </a:lnTo>
                  <a:lnTo>
                    <a:pt x="171005" y="224307"/>
                  </a:lnTo>
                  <a:lnTo>
                    <a:pt x="171005" y="234353"/>
                  </a:lnTo>
                  <a:lnTo>
                    <a:pt x="175069" y="238429"/>
                  </a:lnTo>
                  <a:lnTo>
                    <a:pt x="185089" y="238429"/>
                  </a:lnTo>
                  <a:lnTo>
                    <a:pt x="189179" y="234353"/>
                  </a:lnTo>
                  <a:lnTo>
                    <a:pt x="189179" y="229336"/>
                  </a:lnTo>
                  <a:lnTo>
                    <a:pt x="189179" y="224307"/>
                  </a:lnTo>
                  <a:close/>
                </a:path>
                <a:path w="226059" h="642620">
                  <a:moveTo>
                    <a:pt x="189179" y="187490"/>
                  </a:moveTo>
                  <a:lnTo>
                    <a:pt x="185089" y="183426"/>
                  </a:lnTo>
                  <a:lnTo>
                    <a:pt x="175069" y="183426"/>
                  </a:lnTo>
                  <a:lnTo>
                    <a:pt x="171005" y="187490"/>
                  </a:lnTo>
                  <a:lnTo>
                    <a:pt x="171005" y="197523"/>
                  </a:lnTo>
                  <a:lnTo>
                    <a:pt x="175069" y="201587"/>
                  </a:lnTo>
                  <a:lnTo>
                    <a:pt x="185089" y="201587"/>
                  </a:lnTo>
                  <a:lnTo>
                    <a:pt x="189179" y="197523"/>
                  </a:lnTo>
                  <a:lnTo>
                    <a:pt x="189179" y="192519"/>
                  </a:lnTo>
                  <a:lnTo>
                    <a:pt x="189179" y="187490"/>
                  </a:lnTo>
                  <a:close/>
                </a:path>
                <a:path w="226059" h="642620">
                  <a:moveTo>
                    <a:pt x="189179" y="150914"/>
                  </a:moveTo>
                  <a:lnTo>
                    <a:pt x="185089" y="146824"/>
                  </a:lnTo>
                  <a:lnTo>
                    <a:pt x="175069" y="146824"/>
                  </a:lnTo>
                  <a:lnTo>
                    <a:pt x="171005" y="150914"/>
                  </a:lnTo>
                  <a:lnTo>
                    <a:pt x="171005" y="160934"/>
                  </a:lnTo>
                  <a:lnTo>
                    <a:pt x="175069" y="164998"/>
                  </a:lnTo>
                  <a:lnTo>
                    <a:pt x="185089" y="164998"/>
                  </a:lnTo>
                  <a:lnTo>
                    <a:pt x="189179" y="160934"/>
                  </a:lnTo>
                  <a:lnTo>
                    <a:pt x="189179" y="155917"/>
                  </a:lnTo>
                  <a:lnTo>
                    <a:pt x="189179" y="150914"/>
                  </a:lnTo>
                  <a:close/>
                </a:path>
                <a:path w="226059" h="642620">
                  <a:moveTo>
                    <a:pt x="189179" y="114071"/>
                  </a:moveTo>
                  <a:lnTo>
                    <a:pt x="185089" y="109994"/>
                  </a:lnTo>
                  <a:lnTo>
                    <a:pt x="175069" y="109994"/>
                  </a:lnTo>
                  <a:lnTo>
                    <a:pt x="171005" y="114071"/>
                  </a:lnTo>
                  <a:lnTo>
                    <a:pt x="171005" y="124117"/>
                  </a:lnTo>
                  <a:lnTo>
                    <a:pt x="175069" y="128181"/>
                  </a:lnTo>
                  <a:lnTo>
                    <a:pt x="185089" y="128181"/>
                  </a:lnTo>
                  <a:lnTo>
                    <a:pt x="189179" y="124117"/>
                  </a:lnTo>
                  <a:lnTo>
                    <a:pt x="189179" y="119087"/>
                  </a:lnTo>
                  <a:lnTo>
                    <a:pt x="189179" y="114071"/>
                  </a:lnTo>
                  <a:close/>
                </a:path>
                <a:path w="226059" h="642620">
                  <a:moveTo>
                    <a:pt x="189179" y="77482"/>
                  </a:moveTo>
                  <a:lnTo>
                    <a:pt x="185089" y="73418"/>
                  </a:lnTo>
                  <a:lnTo>
                    <a:pt x="175069" y="73418"/>
                  </a:lnTo>
                  <a:lnTo>
                    <a:pt x="171005" y="77482"/>
                  </a:lnTo>
                  <a:lnTo>
                    <a:pt x="171005" y="87528"/>
                  </a:lnTo>
                  <a:lnTo>
                    <a:pt x="175069" y="91605"/>
                  </a:lnTo>
                  <a:lnTo>
                    <a:pt x="185089" y="91605"/>
                  </a:lnTo>
                  <a:lnTo>
                    <a:pt x="189179" y="87528"/>
                  </a:lnTo>
                  <a:lnTo>
                    <a:pt x="189179" y="82511"/>
                  </a:lnTo>
                  <a:lnTo>
                    <a:pt x="189179" y="77482"/>
                  </a:lnTo>
                  <a:close/>
                </a:path>
                <a:path w="226059" h="642620">
                  <a:moveTo>
                    <a:pt x="189179" y="40665"/>
                  </a:moveTo>
                  <a:lnTo>
                    <a:pt x="185089" y="36601"/>
                  </a:lnTo>
                  <a:lnTo>
                    <a:pt x="175069" y="36601"/>
                  </a:lnTo>
                  <a:lnTo>
                    <a:pt x="171005" y="40665"/>
                  </a:lnTo>
                  <a:lnTo>
                    <a:pt x="171005" y="50685"/>
                  </a:lnTo>
                  <a:lnTo>
                    <a:pt x="175069" y="54762"/>
                  </a:lnTo>
                  <a:lnTo>
                    <a:pt x="185089" y="54762"/>
                  </a:lnTo>
                  <a:lnTo>
                    <a:pt x="189179" y="50685"/>
                  </a:lnTo>
                  <a:lnTo>
                    <a:pt x="189179" y="45681"/>
                  </a:lnTo>
                  <a:lnTo>
                    <a:pt x="189179" y="40665"/>
                  </a:lnTo>
                  <a:close/>
                </a:path>
                <a:path w="226059" h="642620">
                  <a:moveTo>
                    <a:pt x="189179" y="4076"/>
                  </a:moveTo>
                  <a:lnTo>
                    <a:pt x="185089" y="0"/>
                  </a:lnTo>
                  <a:lnTo>
                    <a:pt x="175069" y="0"/>
                  </a:lnTo>
                  <a:lnTo>
                    <a:pt x="171005" y="4076"/>
                  </a:lnTo>
                  <a:lnTo>
                    <a:pt x="171005" y="14109"/>
                  </a:lnTo>
                  <a:lnTo>
                    <a:pt x="175069" y="18173"/>
                  </a:lnTo>
                  <a:lnTo>
                    <a:pt x="185089" y="18173"/>
                  </a:lnTo>
                  <a:lnTo>
                    <a:pt x="189179" y="14109"/>
                  </a:lnTo>
                  <a:lnTo>
                    <a:pt x="189179" y="9080"/>
                  </a:lnTo>
                  <a:lnTo>
                    <a:pt x="189179" y="4076"/>
                  </a:lnTo>
                  <a:close/>
                </a:path>
                <a:path w="226059" h="642620">
                  <a:moveTo>
                    <a:pt x="225983" y="591134"/>
                  </a:moveTo>
                  <a:lnTo>
                    <a:pt x="221919" y="587057"/>
                  </a:lnTo>
                  <a:lnTo>
                    <a:pt x="211874" y="587057"/>
                  </a:lnTo>
                  <a:lnTo>
                    <a:pt x="207810" y="591134"/>
                  </a:lnTo>
                  <a:lnTo>
                    <a:pt x="207810" y="601179"/>
                  </a:lnTo>
                  <a:lnTo>
                    <a:pt x="211874" y="605243"/>
                  </a:lnTo>
                  <a:lnTo>
                    <a:pt x="221919" y="605243"/>
                  </a:lnTo>
                  <a:lnTo>
                    <a:pt x="225983" y="601179"/>
                  </a:lnTo>
                  <a:lnTo>
                    <a:pt x="225983" y="596150"/>
                  </a:lnTo>
                  <a:lnTo>
                    <a:pt x="225983" y="591134"/>
                  </a:lnTo>
                  <a:close/>
                </a:path>
                <a:path w="226059" h="642620">
                  <a:moveTo>
                    <a:pt x="225983" y="554545"/>
                  </a:moveTo>
                  <a:lnTo>
                    <a:pt x="221919" y="550481"/>
                  </a:lnTo>
                  <a:lnTo>
                    <a:pt x="211874" y="550481"/>
                  </a:lnTo>
                  <a:lnTo>
                    <a:pt x="207810" y="554545"/>
                  </a:lnTo>
                  <a:lnTo>
                    <a:pt x="207810" y="564591"/>
                  </a:lnTo>
                  <a:lnTo>
                    <a:pt x="211874" y="568655"/>
                  </a:lnTo>
                  <a:lnTo>
                    <a:pt x="221919" y="568655"/>
                  </a:lnTo>
                  <a:lnTo>
                    <a:pt x="225983" y="564591"/>
                  </a:lnTo>
                  <a:lnTo>
                    <a:pt x="225983" y="559574"/>
                  </a:lnTo>
                  <a:lnTo>
                    <a:pt x="225983" y="554545"/>
                  </a:lnTo>
                  <a:close/>
                </a:path>
                <a:path w="226059" h="642620">
                  <a:moveTo>
                    <a:pt x="225983" y="517728"/>
                  </a:moveTo>
                  <a:lnTo>
                    <a:pt x="221919" y="513664"/>
                  </a:lnTo>
                  <a:lnTo>
                    <a:pt x="211874" y="513664"/>
                  </a:lnTo>
                  <a:lnTo>
                    <a:pt x="207810" y="517728"/>
                  </a:lnTo>
                  <a:lnTo>
                    <a:pt x="207810" y="527748"/>
                  </a:lnTo>
                  <a:lnTo>
                    <a:pt x="211874" y="531837"/>
                  </a:lnTo>
                  <a:lnTo>
                    <a:pt x="221919" y="531837"/>
                  </a:lnTo>
                  <a:lnTo>
                    <a:pt x="225983" y="527748"/>
                  </a:lnTo>
                  <a:lnTo>
                    <a:pt x="225983" y="522744"/>
                  </a:lnTo>
                  <a:lnTo>
                    <a:pt x="225983" y="517728"/>
                  </a:lnTo>
                  <a:close/>
                </a:path>
                <a:path w="226059" h="642620">
                  <a:moveTo>
                    <a:pt x="225983" y="481139"/>
                  </a:moveTo>
                  <a:lnTo>
                    <a:pt x="221919" y="477075"/>
                  </a:lnTo>
                  <a:lnTo>
                    <a:pt x="211874" y="477075"/>
                  </a:lnTo>
                  <a:lnTo>
                    <a:pt x="207810" y="481139"/>
                  </a:lnTo>
                  <a:lnTo>
                    <a:pt x="207810" y="491172"/>
                  </a:lnTo>
                  <a:lnTo>
                    <a:pt x="211874" y="495236"/>
                  </a:lnTo>
                  <a:lnTo>
                    <a:pt x="221919" y="495236"/>
                  </a:lnTo>
                  <a:lnTo>
                    <a:pt x="225983" y="491172"/>
                  </a:lnTo>
                  <a:lnTo>
                    <a:pt x="225983" y="486143"/>
                  </a:lnTo>
                  <a:lnTo>
                    <a:pt x="225983" y="481139"/>
                  </a:lnTo>
                  <a:close/>
                </a:path>
                <a:path w="226059" h="642620">
                  <a:moveTo>
                    <a:pt x="225983" y="444296"/>
                  </a:moveTo>
                  <a:lnTo>
                    <a:pt x="221919" y="440232"/>
                  </a:lnTo>
                  <a:lnTo>
                    <a:pt x="211874" y="440232"/>
                  </a:lnTo>
                  <a:lnTo>
                    <a:pt x="207810" y="444322"/>
                  </a:lnTo>
                  <a:lnTo>
                    <a:pt x="207810" y="454355"/>
                  </a:lnTo>
                  <a:lnTo>
                    <a:pt x="211874" y="458419"/>
                  </a:lnTo>
                  <a:lnTo>
                    <a:pt x="221919" y="458419"/>
                  </a:lnTo>
                  <a:lnTo>
                    <a:pt x="225983" y="454355"/>
                  </a:lnTo>
                  <a:lnTo>
                    <a:pt x="225983" y="449326"/>
                  </a:lnTo>
                  <a:lnTo>
                    <a:pt x="225983" y="444296"/>
                  </a:lnTo>
                  <a:close/>
                </a:path>
                <a:path w="226059" h="642620">
                  <a:moveTo>
                    <a:pt x="225983" y="407720"/>
                  </a:moveTo>
                  <a:lnTo>
                    <a:pt x="221919" y="403656"/>
                  </a:lnTo>
                  <a:lnTo>
                    <a:pt x="211874" y="403656"/>
                  </a:lnTo>
                  <a:lnTo>
                    <a:pt x="207810" y="407720"/>
                  </a:lnTo>
                  <a:lnTo>
                    <a:pt x="207810" y="417766"/>
                  </a:lnTo>
                  <a:lnTo>
                    <a:pt x="211874" y="421830"/>
                  </a:lnTo>
                  <a:lnTo>
                    <a:pt x="221919" y="421830"/>
                  </a:lnTo>
                  <a:lnTo>
                    <a:pt x="225983" y="417766"/>
                  </a:lnTo>
                  <a:lnTo>
                    <a:pt x="225983" y="412750"/>
                  </a:lnTo>
                  <a:lnTo>
                    <a:pt x="225983" y="407720"/>
                  </a:lnTo>
                  <a:close/>
                </a:path>
                <a:path w="226059" h="642620">
                  <a:moveTo>
                    <a:pt x="225983" y="370903"/>
                  </a:moveTo>
                  <a:lnTo>
                    <a:pt x="221919" y="366826"/>
                  </a:lnTo>
                  <a:lnTo>
                    <a:pt x="211874" y="366826"/>
                  </a:lnTo>
                  <a:lnTo>
                    <a:pt x="207810" y="370903"/>
                  </a:lnTo>
                  <a:lnTo>
                    <a:pt x="207810" y="380923"/>
                  </a:lnTo>
                  <a:lnTo>
                    <a:pt x="211874" y="385013"/>
                  </a:lnTo>
                  <a:lnTo>
                    <a:pt x="221919" y="385013"/>
                  </a:lnTo>
                  <a:lnTo>
                    <a:pt x="225983" y="380923"/>
                  </a:lnTo>
                  <a:lnTo>
                    <a:pt x="225983" y="375920"/>
                  </a:lnTo>
                  <a:lnTo>
                    <a:pt x="225983" y="370903"/>
                  </a:lnTo>
                  <a:close/>
                </a:path>
                <a:path w="226059" h="642620">
                  <a:moveTo>
                    <a:pt x="225983" y="334314"/>
                  </a:moveTo>
                  <a:lnTo>
                    <a:pt x="221919" y="330250"/>
                  </a:lnTo>
                  <a:lnTo>
                    <a:pt x="211874" y="330250"/>
                  </a:lnTo>
                  <a:lnTo>
                    <a:pt x="207810" y="334314"/>
                  </a:lnTo>
                  <a:lnTo>
                    <a:pt x="207810" y="344347"/>
                  </a:lnTo>
                  <a:lnTo>
                    <a:pt x="211874" y="348411"/>
                  </a:lnTo>
                  <a:lnTo>
                    <a:pt x="221919" y="348411"/>
                  </a:lnTo>
                  <a:lnTo>
                    <a:pt x="225983" y="344347"/>
                  </a:lnTo>
                  <a:lnTo>
                    <a:pt x="225983" y="339344"/>
                  </a:lnTo>
                  <a:lnTo>
                    <a:pt x="225983" y="334314"/>
                  </a:lnTo>
                  <a:close/>
                </a:path>
                <a:path w="226059" h="642620">
                  <a:moveTo>
                    <a:pt x="225983" y="297497"/>
                  </a:moveTo>
                  <a:lnTo>
                    <a:pt x="221919" y="293408"/>
                  </a:lnTo>
                  <a:lnTo>
                    <a:pt x="211874" y="293408"/>
                  </a:lnTo>
                  <a:lnTo>
                    <a:pt x="207810" y="297497"/>
                  </a:lnTo>
                  <a:lnTo>
                    <a:pt x="207810" y="307517"/>
                  </a:lnTo>
                  <a:lnTo>
                    <a:pt x="211874" y="311594"/>
                  </a:lnTo>
                  <a:lnTo>
                    <a:pt x="221919" y="311594"/>
                  </a:lnTo>
                  <a:lnTo>
                    <a:pt x="225983" y="307517"/>
                  </a:lnTo>
                  <a:lnTo>
                    <a:pt x="225983" y="302501"/>
                  </a:lnTo>
                  <a:lnTo>
                    <a:pt x="225983" y="297497"/>
                  </a:lnTo>
                  <a:close/>
                </a:path>
                <a:path w="226059" h="642620">
                  <a:moveTo>
                    <a:pt x="225983" y="260896"/>
                  </a:moveTo>
                  <a:lnTo>
                    <a:pt x="221919" y="256832"/>
                  </a:lnTo>
                  <a:lnTo>
                    <a:pt x="211874" y="256832"/>
                  </a:lnTo>
                  <a:lnTo>
                    <a:pt x="207810" y="260896"/>
                  </a:lnTo>
                  <a:lnTo>
                    <a:pt x="207810" y="270941"/>
                  </a:lnTo>
                  <a:lnTo>
                    <a:pt x="211874" y="275005"/>
                  </a:lnTo>
                  <a:lnTo>
                    <a:pt x="221919" y="275005"/>
                  </a:lnTo>
                  <a:lnTo>
                    <a:pt x="225983" y="270941"/>
                  </a:lnTo>
                  <a:lnTo>
                    <a:pt x="225983" y="265912"/>
                  </a:lnTo>
                  <a:lnTo>
                    <a:pt x="225983" y="260896"/>
                  </a:lnTo>
                  <a:close/>
                </a:path>
                <a:path w="226059" h="642620">
                  <a:moveTo>
                    <a:pt x="225983" y="224307"/>
                  </a:moveTo>
                  <a:lnTo>
                    <a:pt x="221919" y="220243"/>
                  </a:lnTo>
                  <a:lnTo>
                    <a:pt x="211874" y="220243"/>
                  </a:lnTo>
                  <a:lnTo>
                    <a:pt x="207810" y="224307"/>
                  </a:lnTo>
                  <a:lnTo>
                    <a:pt x="207810" y="234353"/>
                  </a:lnTo>
                  <a:lnTo>
                    <a:pt x="211874" y="238429"/>
                  </a:lnTo>
                  <a:lnTo>
                    <a:pt x="221919" y="238429"/>
                  </a:lnTo>
                  <a:lnTo>
                    <a:pt x="225983" y="234353"/>
                  </a:lnTo>
                  <a:lnTo>
                    <a:pt x="225983" y="229336"/>
                  </a:lnTo>
                  <a:lnTo>
                    <a:pt x="225983" y="224307"/>
                  </a:lnTo>
                  <a:close/>
                </a:path>
                <a:path w="226059" h="642620">
                  <a:moveTo>
                    <a:pt x="225983" y="187490"/>
                  </a:moveTo>
                  <a:lnTo>
                    <a:pt x="221919" y="183426"/>
                  </a:lnTo>
                  <a:lnTo>
                    <a:pt x="211874" y="183426"/>
                  </a:lnTo>
                  <a:lnTo>
                    <a:pt x="207810" y="187490"/>
                  </a:lnTo>
                  <a:lnTo>
                    <a:pt x="207810" y="197523"/>
                  </a:lnTo>
                  <a:lnTo>
                    <a:pt x="211874" y="201587"/>
                  </a:lnTo>
                  <a:lnTo>
                    <a:pt x="221919" y="201587"/>
                  </a:lnTo>
                  <a:lnTo>
                    <a:pt x="225983" y="197523"/>
                  </a:lnTo>
                  <a:lnTo>
                    <a:pt x="225983" y="192519"/>
                  </a:lnTo>
                  <a:lnTo>
                    <a:pt x="225983" y="187490"/>
                  </a:lnTo>
                  <a:close/>
                </a:path>
                <a:path w="226059" h="642620">
                  <a:moveTo>
                    <a:pt x="225983" y="150914"/>
                  </a:moveTo>
                  <a:lnTo>
                    <a:pt x="221919" y="146824"/>
                  </a:lnTo>
                  <a:lnTo>
                    <a:pt x="211874" y="146824"/>
                  </a:lnTo>
                  <a:lnTo>
                    <a:pt x="207810" y="150914"/>
                  </a:lnTo>
                  <a:lnTo>
                    <a:pt x="207810" y="160934"/>
                  </a:lnTo>
                  <a:lnTo>
                    <a:pt x="211874" y="164998"/>
                  </a:lnTo>
                  <a:lnTo>
                    <a:pt x="221919" y="164998"/>
                  </a:lnTo>
                  <a:lnTo>
                    <a:pt x="225983" y="160934"/>
                  </a:lnTo>
                  <a:lnTo>
                    <a:pt x="225983" y="155917"/>
                  </a:lnTo>
                  <a:lnTo>
                    <a:pt x="225983" y="150914"/>
                  </a:lnTo>
                  <a:close/>
                </a:path>
                <a:path w="226059" h="642620">
                  <a:moveTo>
                    <a:pt x="225983" y="114071"/>
                  </a:moveTo>
                  <a:lnTo>
                    <a:pt x="221919" y="109994"/>
                  </a:lnTo>
                  <a:lnTo>
                    <a:pt x="211874" y="109994"/>
                  </a:lnTo>
                  <a:lnTo>
                    <a:pt x="207810" y="114071"/>
                  </a:lnTo>
                  <a:lnTo>
                    <a:pt x="207810" y="124117"/>
                  </a:lnTo>
                  <a:lnTo>
                    <a:pt x="211874" y="128181"/>
                  </a:lnTo>
                  <a:lnTo>
                    <a:pt x="221919" y="128181"/>
                  </a:lnTo>
                  <a:lnTo>
                    <a:pt x="225983" y="124117"/>
                  </a:lnTo>
                  <a:lnTo>
                    <a:pt x="225983" y="119087"/>
                  </a:lnTo>
                  <a:lnTo>
                    <a:pt x="225983" y="114071"/>
                  </a:lnTo>
                  <a:close/>
                </a:path>
                <a:path w="226059" h="642620">
                  <a:moveTo>
                    <a:pt x="225983" y="77482"/>
                  </a:moveTo>
                  <a:lnTo>
                    <a:pt x="221919" y="73418"/>
                  </a:lnTo>
                  <a:lnTo>
                    <a:pt x="211874" y="73418"/>
                  </a:lnTo>
                  <a:lnTo>
                    <a:pt x="207810" y="77482"/>
                  </a:lnTo>
                  <a:lnTo>
                    <a:pt x="207810" y="87528"/>
                  </a:lnTo>
                  <a:lnTo>
                    <a:pt x="211874" y="91605"/>
                  </a:lnTo>
                  <a:lnTo>
                    <a:pt x="221919" y="91605"/>
                  </a:lnTo>
                  <a:lnTo>
                    <a:pt x="225983" y="87528"/>
                  </a:lnTo>
                  <a:lnTo>
                    <a:pt x="225983" y="82511"/>
                  </a:lnTo>
                  <a:lnTo>
                    <a:pt x="225983" y="77482"/>
                  </a:lnTo>
                  <a:close/>
                </a:path>
                <a:path w="226059" h="642620">
                  <a:moveTo>
                    <a:pt x="225983" y="40665"/>
                  </a:moveTo>
                  <a:lnTo>
                    <a:pt x="221919" y="36601"/>
                  </a:lnTo>
                  <a:lnTo>
                    <a:pt x="211874" y="36601"/>
                  </a:lnTo>
                  <a:lnTo>
                    <a:pt x="207810" y="40665"/>
                  </a:lnTo>
                  <a:lnTo>
                    <a:pt x="207810" y="50685"/>
                  </a:lnTo>
                  <a:lnTo>
                    <a:pt x="211874" y="54762"/>
                  </a:lnTo>
                  <a:lnTo>
                    <a:pt x="221919" y="54762"/>
                  </a:lnTo>
                  <a:lnTo>
                    <a:pt x="225983" y="50685"/>
                  </a:lnTo>
                  <a:lnTo>
                    <a:pt x="225983" y="45681"/>
                  </a:lnTo>
                  <a:lnTo>
                    <a:pt x="225983" y="40665"/>
                  </a:lnTo>
                  <a:close/>
                </a:path>
                <a:path w="226059" h="642620">
                  <a:moveTo>
                    <a:pt x="225983" y="4076"/>
                  </a:moveTo>
                  <a:lnTo>
                    <a:pt x="221919" y="0"/>
                  </a:lnTo>
                  <a:lnTo>
                    <a:pt x="211874" y="0"/>
                  </a:lnTo>
                  <a:lnTo>
                    <a:pt x="207810" y="4076"/>
                  </a:lnTo>
                  <a:lnTo>
                    <a:pt x="207810" y="14109"/>
                  </a:lnTo>
                  <a:lnTo>
                    <a:pt x="211874" y="18173"/>
                  </a:lnTo>
                  <a:lnTo>
                    <a:pt x="221919" y="18173"/>
                  </a:lnTo>
                  <a:lnTo>
                    <a:pt x="225983" y="14109"/>
                  </a:lnTo>
                  <a:lnTo>
                    <a:pt x="225983" y="9080"/>
                  </a:lnTo>
                  <a:lnTo>
                    <a:pt x="225983" y="4076"/>
                  </a:lnTo>
                  <a:close/>
                </a:path>
              </a:pathLst>
            </a:custGeom>
            <a:solidFill>
              <a:srgbClr val="3DB0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 name="object 22"/>
            <p:cNvSpPr/>
            <p:nvPr/>
          </p:nvSpPr>
          <p:spPr>
            <a:xfrm>
              <a:off x="10101263" y="2661894"/>
              <a:ext cx="568960" cy="679450"/>
            </a:xfrm>
            <a:custGeom>
              <a:avLst/>
              <a:gdLst/>
              <a:ahLst/>
              <a:cxnLst/>
              <a:rect l="l" t="t" r="r" b="b"/>
              <a:pathLst>
                <a:path w="568959" h="679450">
                  <a:moveTo>
                    <a:pt x="18173" y="665289"/>
                  </a:moveTo>
                  <a:lnTo>
                    <a:pt x="14084" y="661225"/>
                  </a:lnTo>
                  <a:lnTo>
                    <a:pt x="4064" y="661225"/>
                  </a:lnTo>
                  <a:lnTo>
                    <a:pt x="0" y="665289"/>
                  </a:lnTo>
                  <a:lnTo>
                    <a:pt x="0" y="668045"/>
                  </a:lnTo>
                  <a:lnTo>
                    <a:pt x="18173" y="675297"/>
                  </a:lnTo>
                  <a:lnTo>
                    <a:pt x="18173" y="665289"/>
                  </a:lnTo>
                  <a:close/>
                </a:path>
                <a:path w="568959" h="679450">
                  <a:moveTo>
                    <a:pt x="18173" y="628700"/>
                  </a:moveTo>
                  <a:lnTo>
                    <a:pt x="14084" y="624636"/>
                  </a:lnTo>
                  <a:lnTo>
                    <a:pt x="4064" y="624636"/>
                  </a:lnTo>
                  <a:lnTo>
                    <a:pt x="0" y="628700"/>
                  </a:lnTo>
                  <a:lnTo>
                    <a:pt x="0" y="638733"/>
                  </a:lnTo>
                  <a:lnTo>
                    <a:pt x="4064" y="642797"/>
                  </a:lnTo>
                  <a:lnTo>
                    <a:pt x="14084" y="642797"/>
                  </a:lnTo>
                  <a:lnTo>
                    <a:pt x="18173" y="638733"/>
                  </a:lnTo>
                  <a:lnTo>
                    <a:pt x="18173" y="633704"/>
                  </a:lnTo>
                  <a:lnTo>
                    <a:pt x="18173" y="628700"/>
                  </a:lnTo>
                  <a:close/>
                </a:path>
                <a:path w="568959" h="679450">
                  <a:moveTo>
                    <a:pt x="54978" y="665289"/>
                  </a:moveTo>
                  <a:lnTo>
                    <a:pt x="50914" y="661225"/>
                  </a:lnTo>
                  <a:lnTo>
                    <a:pt x="40868" y="661225"/>
                  </a:lnTo>
                  <a:lnTo>
                    <a:pt x="36804" y="665289"/>
                  </a:lnTo>
                  <a:lnTo>
                    <a:pt x="36804" y="675309"/>
                  </a:lnTo>
                  <a:lnTo>
                    <a:pt x="40868" y="679399"/>
                  </a:lnTo>
                  <a:lnTo>
                    <a:pt x="50914" y="679399"/>
                  </a:lnTo>
                  <a:lnTo>
                    <a:pt x="54978" y="675309"/>
                  </a:lnTo>
                  <a:lnTo>
                    <a:pt x="54978" y="670306"/>
                  </a:lnTo>
                  <a:lnTo>
                    <a:pt x="54978" y="665289"/>
                  </a:lnTo>
                  <a:close/>
                </a:path>
                <a:path w="568959" h="679450">
                  <a:moveTo>
                    <a:pt x="54978" y="628700"/>
                  </a:moveTo>
                  <a:lnTo>
                    <a:pt x="50914" y="624636"/>
                  </a:lnTo>
                  <a:lnTo>
                    <a:pt x="40868" y="624636"/>
                  </a:lnTo>
                  <a:lnTo>
                    <a:pt x="36804" y="628700"/>
                  </a:lnTo>
                  <a:lnTo>
                    <a:pt x="36804" y="638733"/>
                  </a:lnTo>
                  <a:lnTo>
                    <a:pt x="40868" y="642797"/>
                  </a:lnTo>
                  <a:lnTo>
                    <a:pt x="50914" y="642797"/>
                  </a:lnTo>
                  <a:lnTo>
                    <a:pt x="54978" y="638733"/>
                  </a:lnTo>
                  <a:lnTo>
                    <a:pt x="54978" y="633704"/>
                  </a:lnTo>
                  <a:lnTo>
                    <a:pt x="54978" y="628700"/>
                  </a:lnTo>
                  <a:close/>
                </a:path>
                <a:path w="568959" h="679450">
                  <a:moveTo>
                    <a:pt x="91782" y="151650"/>
                  </a:moveTo>
                  <a:lnTo>
                    <a:pt x="87706" y="147561"/>
                  </a:lnTo>
                  <a:lnTo>
                    <a:pt x="77673" y="147561"/>
                  </a:lnTo>
                  <a:lnTo>
                    <a:pt x="73609" y="151650"/>
                  </a:lnTo>
                  <a:lnTo>
                    <a:pt x="73609" y="161671"/>
                  </a:lnTo>
                  <a:lnTo>
                    <a:pt x="77673" y="165735"/>
                  </a:lnTo>
                  <a:lnTo>
                    <a:pt x="87706" y="165735"/>
                  </a:lnTo>
                  <a:lnTo>
                    <a:pt x="91782" y="161671"/>
                  </a:lnTo>
                  <a:lnTo>
                    <a:pt x="91782" y="156654"/>
                  </a:lnTo>
                  <a:lnTo>
                    <a:pt x="91782" y="151650"/>
                  </a:lnTo>
                  <a:close/>
                </a:path>
                <a:path w="568959" h="679450">
                  <a:moveTo>
                    <a:pt x="91782" y="114808"/>
                  </a:moveTo>
                  <a:lnTo>
                    <a:pt x="87706" y="110731"/>
                  </a:lnTo>
                  <a:lnTo>
                    <a:pt x="77673" y="110731"/>
                  </a:lnTo>
                  <a:lnTo>
                    <a:pt x="73609" y="114808"/>
                  </a:lnTo>
                  <a:lnTo>
                    <a:pt x="73609" y="124853"/>
                  </a:lnTo>
                  <a:lnTo>
                    <a:pt x="77673" y="128917"/>
                  </a:lnTo>
                  <a:lnTo>
                    <a:pt x="87706" y="128917"/>
                  </a:lnTo>
                  <a:lnTo>
                    <a:pt x="91782" y="124853"/>
                  </a:lnTo>
                  <a:lnTo>
                    <a:pt x="91782" y="119824"/>
                  </a:lnTo>
                  <a:lnTo>
                    <a:pt x="91782" y="114808"/>
                  </a:lnTo>
                  <a:close/>
                </a:path>
                <a:path w="568959" h="679450">
                  <a:moveTo>
                    <a:pt x="91782" y="78219"/>
                  </a:moveTo>
                  <a:lnTo>
                    <a:pt x="87706" y="74155"/>
                  </a:lnTo>
                  <a:lnTo>
                    <a:pt x="77673" y="74155"/>
                  </a:lnTo>
                  <a:lnTo>
                    <a:pt x="73609" y="78219"/>
                  </a:lnTo>
                  <a:lnTo>
                    <a:pt x="73609" y="88265"/>
                  </a:lnTo>
                  <a:lnTo>
                    <a:pt x="77673" y="92341"/>
                  </a:lnTo>
                  <a:lnTo>
                    <a:pt x="87706" y="92341"/>
                  </a:lnTo>
                  <a:lnTo>
                    <a:pt x="91782" y="88265"/>
                  </a:lnTo>
                  <a:lnTo>
                    <a:pt x="91782" y="83248"/>
                  </a:lnTo>
                  <a:lnTo>
                    <a:pt x="91782" y="78219"/>
                  </a:lnTo>
                  <a:close/>
                </a:path>
                <a:path w="568959" h="679450">
                  <a:moveTo>
                    <a:pt x="91782" y="41402"/>
                  </a:moveTo>
                  <a:lnTo>
                    <a:pt x="87706" y="37338"/>
                  </a:lnTo>
                  <a:lnTo>
                    <a:pt x="77673" y="37338"/>
                  </a:lnTo>
                  <a:lnTo>
                    <a:pt x="73609" y="41402"/>
                  </a:lnTo>
                  <a:lnTo>
                    <a:pt x="73609" y="51422"/>
                  </a:lnTo>
                  <a:lnTo>
                    <a:pt x="77673" y="55499"/>
                  </a:lnTo>
                  <a:lnTo>
                    <a:pt x="87706" y="55499"/>
                  </a:lnTo>
                  <a:lnTo>
                    <a:pt x="91782" y="51422"/>
                  </a:lnTo>
                  <a:lnTo>
                    <a:pt x="91782" y="46418"/>
                  </a:lnTo>
                  <a:lnTo>
                    <a:pt x="91782" y="41402"/>
                  </a:lnTo>
                  <a:close/>
                </a:path>
                <a:path w="568959" h="679450">
                  <a:moveTo>
                    <a:pt x="91782" y="4813"/>
                  </a:moveTo>
                  <a:lnTo>
                    <a:pt x="87706" y="736"/>
                  </a:lnTo>
                  <a:lnTo>
                    <a:pt x="77673" y="736"/>
                  </a:lnTo>
                  <a:lnTo>
                    <a:pt x="73609" y="4813"/>
                  </a:lnTo>
                  <a:lnTo>
                    <a:pt x="73609" y="14846"/>
                  </a:lnTo>
                  <a:lnTo>
                    <a:pt x="77673" y="18910"/>
                  </a:lnTo>
                  <a:lnTo>
                    <a:pt x="87706" y="18910"/>
                  </a:lnTo>
                  <a:lnTo>
                    <a:pt x="91782" y="14846"/>
                  </a:lnTo>
                  <a:lnTo>
                    <a:pt x="91782" y="9817"/>
                  </a:lnTo>
                  <a:lnTo>
                    <a:pt x="91782" y="4813"/>
                  </a:lnTo>
                  <a:close/>
                </a:path>
                <a:path w="568959" h="679450">
                  <a:moveTo>
                    <a:pt x="128981" y="42951"/>
                  </a:moveTo>
                  <a:lnTo>
                    <a:pt x="125615" y="38290"/>
                  </a:lnTo>
                  <a:lnTo>
                    <a:pt x="120650" y="37490"/>
                  </a:lnTo>
                  <a:lnTo>
                    <a:pt x="115709" y="36677"/>
                  </a:lnTo>
                  <a:lnTo>
                    <a:pt x="111048" y="40043"/>
                  </a:lnTo>
                  <a:lnTo>
                    <a:pt x="109435" y="49949"/>
                  </a:lnTo>
                  <a:lnTo>
                    <a:pt x="112801" y="54622"/>
                  </a:lnTo>
                  <a:lnTo>
                    <a:pt x="122694" y="56235"/>
                  </a:lnTo>
                  <a:lnTo>
                    <a:pt x="127368" y="52870"/>
                  </a:lnTo>
                  <a:lnTo>
                    <a:pt x="128981" y="42951"/>
                  </a:lnTo>
                  <a:close/>
                </a:path>
                <a:path w="568959" h="679450">
                  <a:moveTo>
                    <a:pt x="128993" y="116357"/>
                  </a:moveTo>
                  <a:lnTo>
                    <a:pt x="125628" y="111696"/>
                  </a:lnTo>
                  <a:lnTo>
                    <a:pt x="120688" y="110871"/>
                  </a:lnTo>
                  <a:lnTo>
                    <a:pt x="115722" y="110083"/>
                  </a:lnTo>
                  <a:lnTo>
                    <a:pt x="111061" y="113449"/>
                  </a:lnTo>
                  <a:lnTo>
                    <a:pt x="109448" y="123355"/>
                  </a:lnTo>
                  <a:lnTo>
                    <a:pt x="112814" y="128016"/>
                  </a:lnTo>
                  <a:lnTo>
                    <a:pt x="122720" y="129616"/>
                  </a:lnTo>
                  <a:lnTo>
                    <a:pt x="127381" y="126263"/>
                  </a:lnTo>
                  <a:lnTo>
                    <a:pt x="128993" y="116357"/>
                  </a:lnTo>
                  <a:close/>
                </a:path>
                <a:path w="568959" h="679450">
                  <a:moveTo>
                    <a:pt x="129082" y="6273"/>
                  </a:moveTo>
                  <a:lnTo>
                    <a:pt x="125730" y="1612"/>
                  </a:lnTo>
                  <a:lnTo>
                    <a:pt x="120764" y="787"/>
                  </a:lnTo>
                  <a:lnTo>
                    <a:pt x="115824" y="0"/>
                  </a:lnTo>
                  <a:lnTo>
                    <a:pt x="111163" y="3365"/>
                  </a:lnTo>
                  <a:lnTo>
                    <a:pt x="109550" y="13271"/>
                  </a:lnTo>
                  <a:lnTo>
                    <a:pt x="112915" y="17932"/>
                  </a:lnTo>
                  <a:lnTo>
                    <a:pt x="122821" y="19532"/>
                  </a:lnTo>
                  <a:lnTo>
                    <a:pt x="127482" y="16179"/>
                  </a:lnTo>
                  <a:lnTo>
                    <a:pt x="129082" y="6273"/>
                  </a:lnTo>
                  <a:close/>
                </a:path>
                <a:path w="568959" h="679450">
                  <a:moveTo>
                    <a:pt x="129120" y="79654"/>
                  </a:moveTo>
                  <a:lnTo>
                    <a:pt x="125755" y="74993"/>
                  </a:lnTo>
                  <a:lnTo>
                    <a:pt x="120789" y="74193"/>
                  </a:lnTo>
                  <a:lnTo>
                    <a:pt x="115849" y="73380"/>
                  </a:lnTo>
                  <a:lnTo>
                    <a:pt x="111188" y="76746"/>
                  </a:lnTo>
                  <a:lnTo>
                    <a:pt x="109575" y="86652"/>
                  </a:lnTo>
                  <a:lnTo>
                    <a:pt x="112941" y="91325"/>
                  </a:lnTo>
                  <a:lnTo>
                    <a:pt x="122834" y="92938"/>
                  </a:lnTo>
                  <a:lnTo>
                    <a:pt x="127508" y="89560"/>
                  </a:lnTo>
                  <a:lnTo>
                    <a:pt x="129120" y="79654"/>
                  </a:lnTo>
                  <a:close/>
                </a:path>
                <a:path w="568959" h="679450">
                  <a:moveTo>
                    <a:pt x="129133" y="153060"/>
                  </a:moveTo>
                  <a:lnTo>
                    <a:pt x="125768" y="148399"/>
                  </a:lnTo>
                  <a:lnTo>
                    <a:pt x="120827" y="147574"/>
                  </a:lnTo>
                  <a:lnTo>
                    <a:pt x="115862" y="146786"/>
                  </a:lnTo>
                  <a:lnTo>
                    <a:pt x="111201" y="150152"/>
                  </a:lnTo>
                  <a:lnTo>
                    <a:pt x="109588" y="160058"/>
                  </a:lnTo>
                  <a:lnTo>
                    <a:pt x="112953" y="164719"/>
                  </a:lnTo>
                  <a:lnTo>
                    <a:pt x="122859" y="166331"/>
                  </a:lnTo>
                  <a:lnTo>
                    <a:pt x="127520" y="162966"/>
                  </a:lnTo>
                  <a:lnTo>
                    <a:pt x="129133" y="153060"/>
                  </a:lnTo>
                  <a:close/>
                </a:path>
                <a:path w="568959" h="679450">
                  <a:moveTo>
                    <a:pt x="164896" y="151650"/>
                  </a:moveTo>
                  <a:lnTo>
                    <a:pt x="160832" y="147561"/>
                  </a:lnTo>
                  <a:lnTo>
                    <a:pt x="150812" y="147561"/>
                  </a:lnTo>
                  <a:lnTo>
                    <a:pt x="146748" y="151650"/>
                  </a:lnTo>
                  <a:lnTo>
                    <a:pt x="146748" y="161671"/>
                  </a:lnTo>
                  <a:lnTo>
                    <a:pt x="150812" y="165735"/>
                  </a:lnTo>
                  <a:lnTo>
                    <a:pt x="160832" y="165735"/>
                  </a:lnTo>
                  <a:lnTo>
                    <a:pt x="164896" y="161671"/>
                  </a:lnTo>
                  <a:lnTo>
                    <a:pt x="164896" y="156654"/>
                  </a:lnTo>
                  <a:lnTo>
                    <a:pt x="164896" y="151650"/>
                  </a:lnTo>
                  <a:close/>
                </a:path>
                <a:path w="568959" h="679450">
                  <a:moveTo>
                    <a:pt x="164896" y="114808"/>
                  </a:moveTo>
                  <a:lnTo>
                    <a:pt x="160832" y="110731"/>
                  </a:lnTo>
                  <a:lnTo>
                    <a:pt x="150812" y="110731"/>
                  </a:lnTo>
                  <a:lnTo>
                    <a:pt x="146748" y="114808"/>
                  </a:lnTo>
                  <a:lnTo>
                    <a:pt x="146748" y="124853"/>
                  </a:lnTo>
                  <a:lnTo>
                    <a:pt x="150812" y="128917"/>
                  </a:lnTo>
                  <a:lnTo>
                    <a:pt x="160832" y="128917"/>
                  </a:lnTo>
                  <a:lnTo>
                    <a:pt x="164896" y="124853"/>
                  </a:lnTo>
                  <a:lnTo>
                    <a:pt x="164896" y="119824"/>
                  </a:lnTo>
                  <a:lnTo>
                    <a:pt x="164896" y="114808"/>
                  </a:lnTo>
                  <a:close/>
                </a:path>
                <a:path w="568959" h="679450">
                  <a:moveTo>
                    <a:pt x="164896" y="78219"/>
                  </a:moveTo>
                  <a:lnTo>
                    <a:pt x="160832" y="74155"/>
                  </a:lnTo>
                  <a:lnTo>
                    <a:pt x="150812" y="74155"/>
                  </a:lnTo>
                  <a:lnTo>
                    <a:pt x="146748" y="78219"/>
                  </a:lnTo>
                  <a:lnTo>
                    <a:pt x="146748" y="88265"/>
                  </a:lnTo>
                  <a:lnTo>
                    <a:pt x="150812" y="92341"/>
                  </a:lnTo>
                  <a:lnTo>
                    <a:pt x="160832" y="92341"/>
                  </a:lnTo>
                  <a:lnTo>
                    <a:pt x="164896" y="88265"/>
                  </a:lnTo>
                  <a:lnTo>
                    <a:pt x="164896" y="83248"/>
                  </a:lnTo>
                  <a:lnTo>
                    <a:pt x="164896" y="78219"/>
                  </a:lnTo>
                  <a:close/>
                </a:path>
                <a:path w="568959" h="679450">
                  <a:moveTo>
                    <a:pt x="164896" y="41402"/>
                  </a:moveTo>
                  <a:lnTo>
                    <a:pt x="160832" y="37338"/>
                  </a:lnTo>
                  <a:lnTo>
                    <a:pt x="150812" y="37338"/>
                  </a:lnTo>
                  <a:lnTo>
                    <a:pt x="146748" y="41402"/>
                  </a:lnTo>
                  <a:lnTo>
                    <a:pt x="146748" y="51422"/>
                  </a:lnTo>
                  <a:lnTo>
                    <a:pt x="150812" y="55499"/>
                  </a:lnTo>
                  <a:lnTo>
                    <a:pt x="160832" y="55499"/>
                  </a:lnTo>
                  <a:lnTo>
                    <a:pt x="164896" y="51422"/>
                  </a:lnTo>
                  <a:lnTo>
                    <a:pt x="164896" y="46418"/>
                  </a:lnTo>
                  <a:lnTo>
                    <a:pt x="164896" y="41402"/>
                  </a:lnTo>
                  <a:close/>
                </a:path>
                <a:path w="568959" h="679450">
                  <a:moveTo>
                    <a:pt x="164896" y="4813"/>
                  </a:moveTo>
                  <a:lnTo>
                    <a:pt x="160832" y="736"/>
                  </a:lnTo>
                  <a:lnTo>
                    <a:pt x="150812" y="736"/>
                  </a:lnTo>
                  <a:lnTo>
                    <a:pt x="146748" y="4813"/>
                  </a:lnTo>
                  <a:lnTo>
                    <a:pt x="146748" y="14846"/>
                  </a:lnTo>
                  <a:lnTo>
                    <a:pt x="150812" y="18910"/>
                  </a:lnTo>
                  <a:lnTo>
                    <a:pt x="160832" y="18910"/>
                  </a:lnTo>
                  <a:lnTo>
                    <a:pt x="164896" y="14846"/>
                  </a:lnTo>
                  <a:lnTo>
                    <a:pt x="164896" y="9817"/>
                  </a:lnTo>
                  <a:lnTo>
                    <a:pt x="164896" y="4813"/>
                  </a:lnTo>
                  <a:close/>
                </a:path>
                <a:path w="568959" h="679450">
                  <a:moveTo>
                    <a:pt x="201726" y="151650"/>
                  </a:moveTo>
                  <a:lnTo>
                    <a:pt x="197662" y="147561"/>
                  </a:lnTo>
                  <a:lnTo>
                    <a:pt x="187617" y="147561"/>
                  </a:lnTo>
                  <a:lnTo>
                    <a:pt x="183553" y="151650"/>
                  </a:lnTo>
                  <a:lnTo>
                    <a:pt x="183553" y="161671"/>
                  </a:lnTo>
                  <a:lnTo>
                    <a:pt x="187617" y="165735"/>
                  </a:lnTo>
                  <a:lnTo>
                    <a:pt x="197662" y="165735"/>
                  </a:lnTo>
                  <a:lnTo>
                    <a:pt x="201726" y="161671"/>
                  </a:lnTo>
                  <a:lnTo>
                    <a:pt x="201726" y="156654"/>
                  </a:lnTo>
                  <a:lnTo>
                    <a:pt x="201726" y="151650"/>
                  </a:lnTo>
                  <a:close/>
                </a:path>
                <a:path w="568959" h="679450">
                  <a:moveTo>
                    <a:pt x="201726" y="114808"/>
                  </a:moveTo>
                  <a:lnTo>
                    <a:pt x="197662" y="110731"/>
                  </a:lnTo>
                  <a:lnTo>
                    <a:pt x="187617" y="110731"/>
                  </a:lnTo>
                  <a:lnTo>
                    <a:pt x="183553" y="114808"/>
                  </a:lnTo>
                  <a:lnTo>
                    <a:pt x="183553" y="124853"/>
                  </a:lnTo>
                  <a:lnTo>
                    <a:pt x="187617" y="128917"/>
                  </a:lnTo>
                  <a:lnTo>
                    <a:pt x="197662" y="128917"/>
                  </a:lnTo>
                  <a:lnTo>
                    <a:pt x="201726" y="124853"/>
                  </a:lnTo>
                  <a:lnTo>
                    <a:pt x="201726" y="119824"/>
                  </a:lnTo>
                  <a:lnTo>
                    <a:pt x="201726" y="114808"/>
                  </a:lnTo>
                  <a:close/>
                </a:path>
                <a:path w="568959" h="679450">
                  <a:moveTo>
                    <a:pt x="201726" y="78219"/>
                  </a:moveTo>
                  <a:lnTo>
                    <a:pt x="197662" y="74155"/>
                  </a:lnTo>
                  <a:lnTo>
                    <a:pt x="187617" y="74155"/>
                  </a:lnTo>
                  <a:lnTo>
                    <a:pt x="183553" y="78219"/>
                  </a:lnTo>
                  <a:lnTo>
                    <a:pt x="183553" y="88265"/>
                  </a:lnTo>
                  <a:lnTo>
                    <a:pt x="187617" y="92341"/>
                  </a:lnTo>
                  <a:lnTo>
                    <a:pt x="197662" y="92341"/>
                  </a:lnTo>
                  <a:lnTo>
                    <a:pt x="201726" y="88265"/>
                  </a:lnTo>
                  <a:lnTo>
                    <a:pt x="201726" y="83248"/>
                  </a:lnTo>
                  <a:lnTo>
                    <a:pt x="201726" y="78219"/>
                  </a:lnTo>
                  <a:close/>
                </a:path>
                <a:path w="568959" h="679450">
                  <a:moveTo>
                    <a:pt x="201726" y="41402"/>
                  </a:moveTo>
                  <a:lnTo>
                    <a:pt x="197662" y="37338"/>
                  </a:lnTo>
                  <a:lnTo>
                    <a:pt x="187617" y="37338"/>
                  </a:lnTo>
                  <a:lnTo>
                    <a:pt x="183553" y="41402"/>
                  </a:lnTo>
                  <a:lnTo>
                    <a:pt x="183553" y="51422"/>
                  </a:lnTo>
                  <a:lnTo>
                    <a:pt x="187617" y="55499"/>
                  </a:lnTo>
                  <a:lnTo>
                    <a:pt x="197662" y="55499"/>
                  </a:lnTo>
                  <a:lnTo>
                    <a:pt x="201726" y="51422"/>
                  </a:lnTo>
                  <a:lnTo>
                    <a:pt x="201726" y="46418"/>
                  </a:lnTo>
                  <a:lnTo>
                    <a:pt x="201726" y="41402"/>
                  </a:lnTo>
                  <a:close/>
                </a:path>
                <a:path w="568959" h="679450">
                  <a:moveTo>
                    <a:pt x="201726" y="4813"/>
                  </a:moveTo>
                  <a:lnTo>
                    <a:pt x="197662" y="736"/>
                  </a:lnTo>
                  <a:lnTo>
                    <a:pt x="187617" y="736"/>
                  </a:lnTo>
                  <a:lnTo>
                    <a:pt x="183553" y="4813"/>
                  </a:lnTo>
                  <a:lnTo>
                    <a:pt x="183553" y="14846"/>
                  </a:lnTo>
                  <a:lnTo>
                    <a:pt x="187617" y="18910"/>
                  </a:lnTo>
                  <a:lnTo>
                    <a:pt x="197662" y="18910"/>
                  </a:lnTo>
                  <a:lnTo>
                    <a:pt x="201726" y="14846"/>
                  </a:lnTo>
                  <a:lnTo>
                    <a:pt x="201726" y="9817"/>
                  </a:lnTo>
                  <a:lnTo>
                    <a:pt x="201726" y="4813"/>
                  </a:lnTo>
                  <a:close/>
                </a:path>
                <a:path w="568959" h="679450">
                  <a:moveTo>
                    <a:pt x="238290" y="151650"/>
                  </a:moveTo>
                  <a:lnTo>
                    <a:pt x="234226" y="147561"/>
                  </a:lnTo>
                  <a:lnTo>
                    <a:pt x="224180" y="147561"/>
                  </a:lnTo>
                  <a:lnTo>
                    <a:pt x="220116" y="151650"/>
                  </a:lnTo>
                  <a:lnTo>
                    <a:pt x="220116" y="161671"/>
                  </a:lnTo>
                  <a:lnTo>
                    <a:pt x="224180" y="165735"/>
                  </a:lnTo>
                  <a:lnTo>
                    <a:pt x="234226" y="165735"/>
                  </a:lnTo>
                  <a:lnTo>
                    <a:pt x="238290" y="161671"/>
                  </a:lnTo>
                  <a:lnTo>
                    <a:pt x="238290" y="156654"/>
                  </a:lnTo>
                  <a:lnTo>
                    <a:pt x="238290" y="151650"/>
                  </a:lnTo>
                  <a:close/>
                </a:path>
                <a:path w="568959" h="679450">
                  <a:moveTo>
                    <a:pt x="238290" y="114808"/>
                  </a:moveTo>
                  <a:lnTo>
                    <a:pt x="234226" y="110731"/>
                  </a:lnTo>
                  <a:lnTo>
                    <a:pt x="224180" y="110731"/>
                  </a:lnTo>
                  <a:lnTo>
                    <a:pt x="220116" y="114808"/>
                  </a:lnTo>
                  <a:lnTo>
                    <a:pt x="220116" y="124853"/>
                  </a:lnTo>
                  <a:lnTo>
                    <a:pt x="224180" y="128917"/>
                  </a:lnTo>
                  <a:lnTo>
                    <a:pt x="234226" y="128917"/>
                  </a:lnTo>
                  <a:lnTo>
                    <a:pt x="238290" y="124853"/>
                  </a:lnTo>
                  <a:lnTo>
                    <a:pt x="238290" y="119824"/>
                  </a:lnTo>
                  <a:lnTo>
                    <a:pt x="238290" y="114808"/>
                  </a:lnTo>
                  <a:close/>
                </a:path>
                <a:path w="568959" h="679450">
                  <a:moveTo>
                    <a:pt x="238290" y="78219"/>
                  </a:moveTo>
                  <a:lnTo>
                    <a:pt x="234226" y="74155"/>
                  </a:lnTo>
                  <a:lnTo>
                    <a:pt x="224180" y="74155"/>
                  </a:lnTo>
                  <a:lnTo>
                    <a:pt x="220116" y="78219"/>
                  </a:lnTo>
                  <a:lnTo>
                    <a:pt x="220116" y="88265"/>
                  </a:lnTo>
                  <a:lnTo>
                    <a:pt x="224180" y="92341"/>
                  </a:lnTo>
                  <a:lnTo>
                    <a:pt x="234226" y="92341"/>
                  </a:lnTo>
                  <a:lnTo>
                    <a:pt x="238290" y="88265"/>
                  </a:lnTo>
                  <a:lnTo>
                    <a:pt x="238290" y="83248"/>
                  </a:lnTo>
                  <a:lnTo>
                    <a:pt x="238290" y="78219"/>
                  </a:lnTo>
                  <a:close/>
                </a:path>
                <a:path w="568959" h="679450">
                  <a:moveTo>
                    <a:pt x="238290" y="41402"/>
                  </a:moveTo>
                  <a:lnTo>
                    <a:pt x="234226" y="37338"/>
                  </a:lnTo>
                  <a:lnTo>
                    <a:pt x="224180" y="37338"/>
                  </a:lnTo>
                  <a:lnTo>
                    <a:pt x="220116" y="41402"/>
                  </a:lnTo>
                  <a:lnTo>
                    <a:pt x="220116" y="51422"/>
                  </a:lnTo>
                  <a:lnTo>
                    <a:pt x="224180" y="55499"/>
                  </a:lnTo>
                  <a:lnTo>
                    <a:pt x="234226" y="55499"/>
                  </a:lnTo>
                  <a:lnTo>
                    <a:pt x="238290" y="51422"/>
                  </a:lnTo>
                  <a:lnTo>
                    <a:pt x="238290" y="46418"/>
                  </a:lnTo>
                  <a:lnTo>
                    <a:pt x="238290" y="41402"/>
                  </a:lnTo>
                  <a:close/>
                </a:path>
                <a:path w="568959" h="679450">
                  <a:moveTo>
                    <a:pt x="238290" y="4813"/>
                  </a:moveTo>
                  <a:lnTo>
                    <a:pt x="234226" y="736"/>
                  </a:lnTo>
                  <a:lnTo>
                    <a:pt x="224180" y="736"/>
                  </a:lnTo>
                  <a:lnTo>
                    <a:pt x="220116" y="4813"/>
                  </a:lnTo>
                  <a:lnTo>
                    <a:pt x="220116" y="14846"/>
                  </a:lnTo>
                  <a:lnTo>
                    <a:pt x="224180" y="18910"/>
                  </a:lnTo>
                  <a:lnTo>
                    <a:pt x="234226" y="18910"/>
                  </a:lnTo>
                  <a:lnTo>
                    <a:pt x="238290" y="14846"/>
                  </a:lnTo>
                  <a:lnTo>
                    <a:pt x="238290" y="9817"/>
                  </a:lnTo>
                  <a:lnTo>
                    <a:pt x="238290" y="4813"/>
                  </a:lnTo>
                  <a:close/>
                </a:path>
                <a:path w="568959" h="679450">
                  <a:moveTo>
                    <a:pt x="275094" y="151650"/>
                  </a:moveTo>
                  <a:lnTo>
                    <a:pt x="271018" y="147561"/>
                  </a:lnTo>
                  <a:lnTo>
                    <a:pt x="260997" y="147561"/>
                  </a:lnTo>
                  <a:lnTo>
                    <a:pt x="256933" y="151650"/>
                  </a:lnTo>
                  <a:lnTo>
                    <a:pt x="256933" y="161671"/>
                  </a:lnTo>
                  <a:lnTo>
                    <a:pt x="260997" y="165735"/>
                  </a:lnTo>
                  <a:lnTo>
                    <a:pt x="271018" y="165735"/>
                  </a:lnTo>
                  <a:lnTo>
                    <a:pt x="275094" y="161671"/>
                  </a:lnTo>
                  <a:lnTo>
                    <a:pt x="275094" y="156654"/>
                  </a:lnTo>
                  <a:lnTo>
                    <a:pt x="275094" y="151650"/>
                  </a:lnTo>
                  <a:close/>
                </a:path>
                <a:path w="568959" h="679450">
                  <a:moveTo>
                    <a:pt x="275094" y="114808"/>
                  </a:moveTo>
                  <a:lnTo>
                    <a:pt x="271018" y="110731"/>
                  </a:lnTo>
                  <a:lnTo>
                    <a:pt x="260997" y="110731"/>
                  </a:lnTo>
                  <a:lnTo>
                    <a:pt x="256933" y="114808"/>
                  </a:lnTo>
                  <a:lnTo>
                    <a:pt x="256933" y="124853"/>
                  </a:lnTo>
                  <a:lnTo>
                    <a:pt x="260997" y="128917"/>
                  </a:lnTo>
                  <a:lnTo>
                    <a:pt x="271018" y="128917"/>
                  </a:lnTo>
                  <a:lnTo>
                    <a:pt x="275094" y="124853"/>
                  </a:lnTo>
                  <a:lnTo>
                    <a:pt x="275094" y="119824"/>
                  </a:lnTo>
                  <a:lnTo>
                    <a:pt x="275094" y="114808"/>
                  </a:lnTo>
                  <a:close/>
                </a:path>
                <a:path w="568959" h="679450">
                  <a:moveTo>
                    <a:pt x="275094" y="78219"/>
                  </a:moveTo>
                  <a:lnTo>
                    <a:pt x="271018" y="74155"/>
                  </a:lnTo>
                  <a:lnTo>
                    <a:pt x="260997" y="74155"/>
                  </a:lnTo>
                  <a:lnTo>
                    <a:pt x="256933" y="78219"/>
                  </a:lnTo>
                  <a:lnTo>
                    <a:pt x="256933" y="88265"/>
                  </a:lnTo>
                  <a:lnTo>
                    <a:pt x="260997" y="92341"/>
                  </a:lnTo>
                  <a:lnTo>
                    <a:pt x="271018" y="92341"/>
                  </a:lnTo>
                  <a:lnTo>
                    <a:pt x="275094" y="88265"/>
                  </a:lnTo>
                  <a:lnTo>
                    <a:pt x="275094" y="83248"/>
                  </a:lnTo>
                  <a:lnTo>
                    <a:pt x="275094" y="78219"/>
                  </a:lnTo>
                  <a:close/>
                </a:path>
                <a:path w="568959" h="679450">
                  <a:moveTo>
                    <a:pt x="275094" y="41402"/>
                  </a:moveTo>
                  <a:lnTo>
                    <a:pt x="271018" y="37338"/>
                  </a:lnTo>
                  <a:lnTo>
                    <a:pt x="260997" y="37338"/>
                  </a:lnTo>
                  <a:lnTo>
                    <a:pt x="256933" y="41402"/>
                  </a:lnTo>
                  <a:lnTo>
                    <a:pt x="256933" y="51422"/>
                  </a:lnTo>
                  <a:lnTo>
                    <a:pt x="260997" y="55499"/>
                  </a:lnTo>
                  <a:lnTo>
                    <a:pt x="271018" y="55499"/>
                  </a:lnTo>
                  <a:lnTo>
                    <a:pt x="275094" y="51422"/>
                  </a:lnTo>
                  <a:lnTo>
                    <a:pt x="275094" y="46418"/>
                  </a:lnTo>
                  <a:lnTo>
                    <a:pt x="275094" y="41402"/>
                  </a:lnTo>
                  <a:close/>
                </a:path>
                <a:path w="568959" h="679450">
                  <a:moveTo>
                    <a:pt x="275094" y="4813"/>
                  </a:moveTo>
                  <a:lnTo>
                    <a:pt x="271018" y="736"/>
                  </a:lnTo>
                  <a:lnTo>
                    <a:pt x="260997" y="736"/>
                  </a:lnTo>
                  <a:lnTo>
                    <a:pt x="256933" y="4813"/>
                  </a:lnTo>
                  <a:lnTo>
                    <a:pt x="256933" y="14846"/>
                  </a:lnTo>
                  <a:lnTo>
                    <a:pt x="260997" y="18910"/>
                  </a:lnTo>
                  <a:lnTo>
                    <a:pt x="271018" y="18910"/>
                  </a:lnTo>
                  <a:lnTo>
                    <a:pt x="275094" y="14846"/>
                  </a:lnTo>
                  <a:lnTo>
                    <a:pt x="275094" y="9817"/>
                  </a:lnTo>
                  <a:lnTo>
                    <a:pt x="275094" y="4813"/>
                  </a:lnTo>
                  <a:close/>
                </a:path>
                <a:path w="568959" h="679450">
                  <a:moveTo>
                    <a:pt x="311645" y="151650"/>
                  </a:moveTo>
                  <a:lnTo>
                    <a:pt x="307581" y="147561"/>
                  </a:lnTo>
                  <a:lnTo>
                    <a:pt x="297561" y="147561"/>
                  </a:lnTo>
                  <a:lnTo>
                    <a:pt x="293497" y="151650"/>
                  </a:lnTo>
                  <a:lnTo>
                    <a:pt x="293497" y="161671"/>
                  </a:lnTo>
                  <a:lnTo>
                    <a:pt x="297561" y="165735"/>
                  </a:lnTo>
                  <a:lnTo>
                    <a:pt x="307581" y="165735"/>
                  </a:lnTo>
                  <a:lnTo>
                    <a:pt x="311645" y="161671"/>
                  </a:lnTo>
                  <a:lnTo>
                    <a:pt x="311645" y="156654"/>
                  </a:lnTo>
                  <a:lnTo>
                    <a:pt x="311645" y="151650"/>
                  </a:lnTo>
                  <a:close/>
                </a:path>
                <a:path w="568959" h="679450">
                  <a:moveTo>
                    <a:pt x="311645" y="114808"/>
                  </a:moveTo>
                  <a:lnTo>
                    <a:pt x="307581" y="110731"/>
                  </a:lnTo>
                  <a:lnTo>
                    <a:pt x="297561" y="110731"/>
                  </a:lnTo>
                  <a:lnTo>
                    <a:pt x="293497" y="114808"/>
                  </a:lnTo>
                  <a:lnTo>
                    <a:pt x="293497" y="124853"/>
                  </a:lnTo>
                  <a:lnTo>
                    <a:pt x="297561" y="128917"/>
                  </a:lnTo>
                  <a:lnTo>
                    <a:pt x="307581" y="128917"/>
                  </a:lnTo>
                  <a:lnTo>
                    <a:pt x="311645" y="124853"/>
                  </a:lnTo>
                  <a:lnTo>
                    <a:pt x="311645" y="119824"/>
                  </a:lnTo>
                  <a:lnTo>
                    <a:pt x="311645" y="114808"/>
                  </a:lnTo>
                  <a:close/>
                </a:path>
                <a:path w="568959" h="679450">
                  <a:moveTo>
                    <a:pt x="311645" y="78219"/>
                  </a:moveTo>
                  <a:lnTo>
                    <a:pt x="307581" y="74155"/>
                  </a:lnTo>
                  <a:lnTo>
                    <a:pt x="297561" y="74155"/>
                  </a:lnTo>
                  <a:lnTo>
                    <a:pt x="293497" y="78219"/>
                  </a:lnTo>
                  <a:lnTo>
                    <a:pt x="293497" y="88265"/>
                  </a:lnTo>
                  <a:lnTo>
                    <a:pt x="297561" y="92341"/>
                  </a:lnTo>
                  <a:lnTo>
                    <a:pt x="307581" y="92341"/>
                  </a:lnTo>
                  <a:lnTo>
                    <a:pt x="311645" y="88265"/>
                  </a:lnTo>
                  <a:lnTo>
                    <a:pt x="311645" y="83248"/>
                  </a:lnTo>
                  <a:lnTo>
                    <a:pt x="311645" y="78219"/>
                  </a:lnTo>
                  <a:close/>
                </a:path>
                <a:path w="568959" h="679450">
                  <a:moveTo>
                    <a:pt x="311645" y="41402"/>
                  </a:moveTo>
                  <a:lnTo>
                    <a:pt x="307581" y="37338"/>
                  </a:lnTo>
                  <a:lnTo>
                    <a:pt x="297561" y="37338"/>
                  </a:lnTo>
                  <a:lnTo>
                    <a:pt x="293497" y="41402"/>
                  </a:lnTo>
                  <a:lnTo>
                    <a:pt x="293497" y="51422"/>
                  </a:lnTo>
                  <a:lnTo>
                    <a:pt x="297561" y="55499"/>
                  </a:lnTo>
                  <a:lnTo>
                    <a:pt x="307581" y="55499"/>
                  </a:lnTo>
                  <a:lnTo>
                    <a:pt x="311645" y="51422"/>
                  </a:lnTo>
                  <a:lnTo>
                    <a:pt x="311645" y="46418"/>
                  </a:lnTo>
                  <a:lnTo>
                    <a:pt x="311645" y="41402"/>
                  </a:lnTo>
                  <a:close/>
                </a:path>
                <a:path w="568959" h="679450">
                  <a:moveTo>
                    <a:pt x="311645" y="4813"/>
                  </a:moveTo>
                  <a:lnTo>
                    <a:pt x="307581" y="736"/>
                  </a:lnTo>
                  <a:lnTo>
                    <a:pt x="297561" y="736"/>
                  </a:lnTo>
                  <a:lnTo>
                    <a:pt x="293497" y="4813"/>
                  </a:lnTo>
                  <a:lnTo>
                    <a:pt x="293497" y="14846"/>
                  </a:lnTo>
                  <a:lnTo>
                    <a:pt x="297561" y="18910"/>
                  </a:lnTo>
                  <a:lnTo>
                    <a:pt x="307581" y="18910"/>
                  </a:lnTo>
                  <a:lnTo>
                    <a:pt x="311645" y="14846"/>
                  </a:lnTo>
                  <a:lnTo>
                    <a:pt x="311645" y="9817"/>
                  </a:lnTo>
                  <a:lnTo>
                    <a:pt x="311645" y="4813"/>
                  </a:lnTo>
                  <a:close/>
                </a:path>
                <a:path w="568959" h="679450">
                  <a:moveTo>
                    <a:pt x="348475" y="151650"/>
                  </a:moveTo>
                  <a:lnTo>
                    <a:pt x="344411" y="147561"/>
                  </a:lnTo>
                  <a:lnTo>
                    <a:pt x="334365" y="147561"/>
                  </a:lnTo>
                  <a:lnTo>
                    <a:pt x="330301" y="151650"/>
                  </a:lnTo>
                  <a:lnTo>
                    <a:pt x="330301" y="161671"/>
                  </a:lnTo>
                  <a:lnTo>
                    <a:pt x="334365" y="165735"/>
                  </a:lnTo>
                  <a:lnTo>
                    <a:pt x="344411" y="165735"/>
                  </a:lnTo>
                  <a:lnTo>
                    <a:pt x="348475" y="161671"/>
                  </a:lnTo>
                  <a:lnTo>
                    <a:pt x="348475" y="156654"/>
                  </a:lnTo>
                  <a:lnTo>
                    <a:pt x="348475" y="151650"/>
                  </a:lnTo>
                  <a:close/>
                </a:path>
                <a:path w="568959" h="679450">
                  <a:moveTo>
                    <a:pt x="348475" y="114808"/>
                  </a:moveTo>
                  <a:lnTo>
                    <a:pt x="344411" y="110731"/>
                  </a:lnTo>
                  <a:lnTo>
                    <a:pt x="334365" y="110731"/>
                  </a:lnTo>
                  <a:lnTo>
                    <a:pt x="330301" y="114808"/>
                  </a:lnTo>
                  <a:lnTo>
                    <a:pt x="330301" y="124853"/>
                  </a:lnTo>
                  <a:lnTo>
                    <a:pt x="334365" y="128917"/>
                  </a:lnTo>
                  <a:lnTo>
                    <a:pt x="344411" y="128917"/>
                  </a:lnTo>
                  <a:lnTo>
                    <a:pt x="348475" y="124853"/>
                  </a:lnTo>
                  <a:lnTo>
                    <a:pt x="348475" y="119824"/>
                  </a:lnTo>
                  <a:lnTo>
                    <a:pt x="348475" y="114808"/>
                  </a:lnTo>
                  <a:close/>
                </a:path>
                <a:path w="568959" h="679450">
                  <a:moveTo>
                    <a:pt x="348475" y="78219"/>
                  </a:moveTo>
                  <a:lnTo>
                    <a:pt x="344411" y="74155"/>
                  </a:lnTo>
                  <a:lnTo>
                    <a:pt x="334365" y="74155"/>
                  </a:lnTo>
                  <a:lnTo>
                    <a:pt x="330301" y="78219"/>
                  </a:lnTo>
                  <a:lnTo>
                    <a:pt x="330301" y="88265"/>
                  </a:lnTo>
                  <a:lnTo>
                    <a:pt x="334365" y="92341"/>
                  </a:lnTo>
                  <a:lnTo>
                    <a:pt x="344411" y="92341"/>
                  </a:lnTo>
                  <a:lnTo>
                    <a:pt x="348475" y="88265"/>
                  </a:lnTo>
                  <a:lnTo>
                    <a:pt x="348475" y="83248"/>
                  </a:lnTo>
                  <a:lnTo>
                    <a:pt x="348475" y="78219"/>
                  </a:lnTo>
                  <a:close/>
                </a:path>
                <a:path w="568959" h="679450">
                  <a:moveTo>
                    <a:pt x="348475" y="41402"/>
                  </a:moveTo>
                  <a:lnTo>
                    <a:pt x="344411" y="37338"/>
                  </a:lnTo>
                  <a:lnTo>
                    <a:pt x="334365" y="37338"/>
                  </a:lnTo>
                  <a:lnTo>
                    <a:pt x="330301" y="41402"/>
                  </a:lnTo>
                  <a:lnTo>
                    <a:pt x="330301" y="51422"/>
                  </a:lnTo>
                  <a:lnTo>
                    <a:pt x="334365" y="55499"/>
                  </a:lnTo>
                  <a:lnTo>
                    <a:pt x="344411" y="55499"/>
                  </a:lnTo>
                  <a:lnTo>
                    <a:pt x="348475" y="51422"/>
                  </a:lnTo>
                  <a:lnTo>
                    <a:pt x="348475" y="46418"/>
                  </a:lnTo>
                  <a:lnTo>
                    <a:pt x="348475" y="41402"/>
                  </a:lnTo>
                  <a:close/>
                </a:path>
                <a:path w="568959" h="679450">
                  <a:moveTo>
                    <a:pt x="348475" y="4813"/>
                  </a:moveTo>
                  <a:lnTo>
                    <a:pt x="344411" y="736"/>
                  </a:lnTo>
                  <a:lnTo>
                    <a:pt x="334365" y="736"/>
                  </a:lnTo>
                  <a:lnTo>
                    <a:pt x="330301" y="4813"/>
                  </a:lnTo>
                  <a:lnTo>
                    <a:pt x="330301" y="14846"/>
                  </a:lnTo>
                  <a:lnTo>
                    <a:pt x="334365" y="18910"/>
                  </a:lnTo>
                  <a:lnTo>
                    <a:pt x="344411" y="18910"/>
                  </a:lnTo>
                  <a:lnTo>
                    <a:pt x="348475" y="14846"/>
                  </a:lnTo>
                  <a:lnTo>
                    <a:pt x="348475" y="9817"/>
                  </a:lnTo>
                  <a:lnTo>
                    <a:pt x="348475" y="4813"/>
                  </a:lnTo>
                  <a:close/>
                </a:path>
                <a:path w="568959" h="679450">
                  <a:moveTo>
                    <a:pt x="385038" y="151650"/>
                  </a:moveTo>
                  <a:lnTo>
                    <a:pt x="380974" y="147561"/>
                  </a:lnTo>
                  <a:lnTo>
                    <a:pt x="370928" y="147561"/>
                  </a:lnTo>
                  <a:lnTo>
                    <a:pt x="366864" y="151650"/>
                  </a:lnTo>
                  <a:lnTo>
                    <a:pt x="366864" y="161671"/>
                  </a:lnTo>
                  <a:lnTo>
                    <a:pt x="370928" y="165735"/>
                  </a:lnTo>
                  <a:lnTo>
                    <a:pt x="380974" y="165735"/>
                  </a:lnTo>
                  <a:lnTo>
                    <a:pt x="385038" y="161671"/>
                  </a:lnTo>
                  <a:lnTo>
                    <a:pt x="385038" y="156654"/>
                  </a:lnTo>
                  <a:lnTo>
                    <a:pt x="385038" y="151650"/>
                  </a:lnTo>
                  <a:close/>
                </a:path>
                <a:path w="568959" h="679450">
                  <a:moveTo>
                    <a:pt x="385038" y="114808"/>
                  </a:moveTo>
                  <a:lnTo>
                    <a:pt x="380974" y="110731"/>
                  </a:lnTo>
                  <a:lnTo>
                    <a:pt x="370928" y="110731"/>
                  </a:lnTo>
                  <a:lnTo>
                    <a:pt x="366864" y="114808"/>
                  </a:lnTo>
                  <a:lnTo>
                    <a:pt x="366864" y="124853"/>
                  </a:lnTo>
                  <a:lnTo>
                    <a:pt x="370928" y="128917"/>
                  </a:lnTo>
                  <a:lnTo>
                    <a:pt x="380974" y="128917"/>
                  </a:lnTo>
                  <a:lnTo>
                    <a:pt x="385038" y="124853"/>
                  </a:lnTo>
                  <a:lnTo>
                    <a:pt x="385038" y="119824"/>
                  </a:lnTo>
                  <a:lnTo>
                    <a:pt x="385038" y="114808"/>
                  </a:lnTo>
                  <a:close/>
                </a:path>
                <a:path w="568959" h="679450">
                  <a:moveTo>
                    <a:pt x="385038" y="78219"/>
                  </a:moveTo>
                  <a:lnTo>
                    <a:pt x="380974" y="74155"/>
                  </a:lnTo>
                  <a:lnTo>
                    <a:pt x="370928" y="74155"/>
                  </a:lnTo>
                  <a:lnTo>
                    <a:pt x="366864" y="78219"/>
                  </a:lnTo>
                  <a:lnTo>
                    <a:pt x="366864" y="88265"/>
                  </a:lnTo>
                  <a:lnTo>
                    <a:pt x="370928" y="92341"/>
                  </a:lnTo>
                  <a:lnTo>
                    <a:pt x="380974" y="92341"/>
                  </a:lnTo>
                  <a:lnTo>
                    <a:pt x="385038" y="88265"/>
                  </a:lnTo>
                  <a:lnTo>
                    <a:pt x="385038" y="83248"/>
                  </a:lnTo>
                  <a:lnTo>
                    <a:pt x="385038" y="78219"/>
                  </a:lnTo>
                  <a:close/>
                </a:path>
                <a:path w="568959" h="679450">
                  <a:moveTo>
                    <a:pt x="385038" y="41402"/>
                  </a:moveTo>
                  <a:lnTo>
                    <a:pt x="380974" y="37338"/>
                  </a:lnTo>
                  <a:lnTo>
                    <a:pt x="370928" y="37338"/>
                  </a:lnTo>
                  <a:lnTo>
                    <a:pt x="366864" y="41402"/>
                  </a:lnTo>
                  <a:lnTo>
                    <a:pt x="366864" y="51422"/>
                  </a:lnTo>
                  <a:lnTo>
                    <a:pt x="370928" y="55499"/>
                  </a:lnTo>
                  <a:lnTo>
                    <a:pt x="380974" y="55499"/>
                  </a:lnTo>
                  <a:lnTo>
                    <a:pt x="385038" y="51422"/>
                  </a:lnTo>
                  <a:lnTo>
                    <a:pt x="385038" y="46418"/>
                  </a:lnTo>
                  <a:lnTo>
                    <a:pt x="385038" y="41402"/>
                  </a:lnTo>
                  <a:close/>
                </a:path>
                <a:path w="568959" h="679450">
                  <a:moveTo>
                    <a:pt x="385038" y="4813"/>
                  </a:moveTo>
                  <a:lnTo>
                    <a:pt x="380974" y="736"/>
                  </a:lnTo>
                  <a:lnTo>
                    <a:pt x="370928" y="736"/>
                  </a:lnTo>
                  <a:lnTo>
                    <a:pt x="366864" y="4813"/>
                  </a:lnTo>
                  <a:lnTo>
                    <a:pt x="366864" y="14846"/>
                  </a:lnTo>
                  <a:lnTo>
                    <a:pt x="370928" y="18910"/>
                  </a:lnTo>
                  <a:lnTo>
                    <a:pt x="380974" y="18910"/>
                  </a:lnTo>
                  <a:lnTo>
                    <a:pt x="385038" y="14846"/>
                  </a:lnTo>
                  <a:lnTo>
                    <a:pt x="385038" y="9817"/>
                  </a:lnTo>
                  <a:lnTo>
                    <a:pt x="385038" y="4813"/>
                  </a:lnTo>
                  <a:close/>
                </a:path>
                <a:path w="568959" h="679450">
                  <a:moveTo>
                    <a:pt x="421843" y="151650"/>
                  </a:moveTo>
                  <a:lnTo>
                    <a:pt x="417779" y="147561"/>
                  </a:lnTo>
                  <a:lnTo>
                    <a:pt x="407746" y="147561"/>
                  </a:lnTo>
                  <a:lnTo>
                    <a:pt x="403682" y="151650"/>
                  </a:lnTo>
                  <a:lnTo>
                    <a:pt x="403682" y="161671"/>
                  </a:lnTo>
                  <a:lnTo>
                    <a:pt x="407746" y="165735"/>
                  </a:lnTo>
                  <a:lnTo>
                    <a:pt x="417779" y="165735"/>
                  </a:lnTo>
                  <a:lnTo>
                    <a:pt x="421843" y="161671"/>
                  </a:lnTo>
                  <a:lnTo>
                    <a:pt x="421843" y="156654"/>
                  </a:lnTo>
                  <a:lnTo>
                    <a:pt x="421843" y="151650"/>
                  </a:lnTo>
                  <a:close/>
                </a:path>
                <a:path w="568959" h="679450">
                  <a:moveTo>
                    <a:pt x="421843" y="114808"/>
                  </a:moveTo>
                  <a:lnTo>
                    <a:pt x="417779" y="110731"/>
                  </a:lnTo>
                  <a:lnTo>
                    <a:pt x="407746" y="110731"/>
                  </a:lnTo>
                  <a:lnTo>
                    <a:pt x="403682" y="114808"/>
                  </a:lnTo>
                  <a:lnTo>
                    <a:pt x="403682" y="124853"/>
                  </a:lnTo>
                  <a:lnTo>
                    <a:pt x="407746" y="128917"/>
                  </a:lnTo>
                  <a:lnTo>
                    <a:pt x="417779" y="128917"/>
                  </a:lnTo>
                  <a:lnTo>
                    <a:pt x="421843" y="124853"/>
                  </a:lnTo>
                  <a:lnTo>
                    <a:pt x="421843" y="119824"/>
                  </a:lnTo>
                  <a:lnTo>
                    <a:pt x="421843" y="114808"/>
                  </a:lnTo>
                  <a:close/>
                </a:path>
                <a:path w="568959" h="679450">
                  <a:moveTo>
                    <a:pt x="421843" y="78219"/>
                  </a:moveTo>
                  <a:lnTo>
                    <a:pt x="417779" y="74155"/>
                  </a:lnTo>
                  <a:lnTo>
                    <a:pt x="407746" y="74155"/>
                  </a:lnTo>
                  <a:lnTo>
                    <a:pt x="403682" y="78219"/>
                  </a:lnTo>
                  <a:lnTo>
                    <a:pt x="403682" y="88265"/>
                  </a:lnTo>
                  <a:lnTo>
                    <a:pt x="407746" y="92341"/>
                  </a:lnTo>
                  <a:lnTo>
                    <a:pt x="417779" y="92341"/>
                  </a:lnTo>
                  <a:lnTo>
                    <a:pt x="421843" y="88265"/>
                  </a:lnTo>
                  <a:lnTo>
                    <a:pt x="421843" y="83248"/>
                  </a:lnTo>
                  <a:lnTo>
                    <a:pt x="421843" y="78219"/>
                  </a:lnTo>
                  <a:close/>
                </a:path>
                <a:path w="568959" h="679450">
                  <a:moveTo>
                    <a:pt x="421843" y="41402"/>
                  </a:moveTo>
                  <a:lnTo>
                    <a:pt x="417779" y="37338"/>
                  </a:lnTo>
                  <a:lnTo>
                    <a:pt x="407746" y="37338"/>
                  </a:lnTo>
                  <a:lnTo>
                    <a:pt x="403682" y="41402"/>
                  </a:lnTo>
                  <a:lnTo>
                    <a:pt x="403682" y="51422"/>
                  </a:lnTo>
                  <a:lnTo>
                    <a:pt x="407746" y="55499"/>
                  </a:lnTo>
                  <a:lnTo>
                    <a:pt x="417779" y="55499"/>
                  </a:lnTo>
                  <a:lnTo>
                    <a:pt x="421843" y="51422"/>
                  </a:lnTo>
                  <a:lnTo>
                    <a:pt x="421843" y="46418"/>
                  </a:lnTo>
                  <a:lnTo>
                    <a:pt x="421843" y="41402"/>
                  </a:lnTo>
                  <a:close/>
                </a:path>
                <a:path w="568959" h="679450">
                  <a:moveTo>
                    <a:pt x="421843" y="4813"/>
                  </a:moveTo>
                  <a:lnTo>
                    <a:pt x="417779" y="736"/>
                  </a:lnTo>
                  <a:lnTo>
                    <a:pt x="407746" y="736"/>
                  </a:lnTo>
                  <a:lnTo>
                    <a:pt x="403682" y="4813"/>
                  </a:lnTo>
                  <a:lnTo>
                    <a:pt x="403682" y="14846"/>
                  </a:lnTo>
                  <a:lnTo>
                    <a:pt x="407746" y="18910"/>
                  </a:lnTo>
                  <a:lnTo>
                    <a:pt x="417779" y="18910"/>
                  </a:lnTo>
                  <a:lnTo>
                    <a:pt x="421843" y="14846"/>
                  </a:lnTo>
                  <a:lnTo>
                    <a:pt x="421843" y="9817"/>
                  </a:lnTo>
                  <a:lnTo>
                    <a:pt x="421843" y="4813"/>
                  </a:lnTo>
                  <a:close/>
                </a:path>
                <a:path w="568959" h="679450">
                  <a:moveTo>
                    <a:pt x="458406" y="151650"/>
                  </a:moveTo>
                  <a:lnTo>
                    <a:pt x="454329" y="147561"/>
                  </a:lnTo>
                  <a:lnTo>
                    <a:pt x="444309" y="147561"/>
                  </a:lnTo>
                  <a:lnTo>
                    <a:pt x="440245" y="151650"/>
                  </a:lnTo>
                  <a:lnTo>
                    <a:pt x="440245" y="161671"/>
                  </a:lnTo>
                  <a:lnTo>
                    <a:pt x="444309" y="165735"/>
                  </a:lnTo>
                  <a:lnTo>
                    <a:pt x="454329" y="165735"/>
                  </a:lnTo>
                  <a:lnTo>
                    <a:pt x="458406" y="161671"/>
                  </a:lnTo>
                  <a:lnTo>
                    <a:pt x="458406" y="156654"/>
                  </a:lnTo>
                  <a:lnTo>
                    <a:pt x="458406" y="151650"/>
                  </a:lnTo>
                  <a:close/>
                </a:path>
                <a:path w="568959" h="679450">
                  <a:moveTo>
                    <a:pt x="458406" y="114808"/>
                  </a:moveTo>
                  <a:lnTo>
                    <a:pt x="454329" y="110731"/>
                  </a:lnTo>
                  <a:lnTo>
                    <a:pt x="444309" y="110731"/>
                  </a:lnTo>
                  <a:lnTo>
                    <a:pt x="440245" y="114808"/>
                  </a:lnTo>
                  <a:lnTo>
                    <a:pt x="440245" y="124853"/>
                  </a:lnTo>
                  <a:lnTo>
                    <a:pt x="444309" y="128917"/>
                  </a:lnTo>
                  <a:lnTo>
                    <a:pt x="454329" y="128917"/>
                  </a:lnTo>
                  <a:lnTo>
                    <a:pt x="458406" y="124853"/>
                  </a:lnTo>
                  <a:lnTo>
                    <a:pt x="458406" y="119824"/>
                  </a:lnTo>
                  <a:lnTo>
                    <a:pt x="458406" y="114808"/>
                  </a:lnTo>
                  <a:close/>
                </a:path>
                <a:path w="568959" h="679450">
                  <a:moveTo>
                    <a:pt x="458406" y="78219"/>
                  </a:moveTo>
                  <a:lnTo>
                    <a:pt x="454329" y="74155"/>
                  </a:lnTo>
                  <a:lnTo>
                    <a:pt x="444309" y="74155"/>
                  </a:lnTo>
                  <a:lnTo>
                    <a:pt x="440245" y="78219"/>
                  </a:lnTo>
                  <a:lnTo>
                    <a:pt x="440245" y="88265"/>
                  </a:lnTo>
                  <a:lnTo>
                    <a:pt x="444309" y="92341"/>
                  </a:lnTo>
                  <a:lnTo>
                    <a:pt x="454329" y="92341"/>
                  </a:lnTo>
                  <a:lnTo>
                    <a:pt x="458406" y="88265"/>
                  </a:lnTo>
                  <a:lnTo>
                    <a:pt x="458406" y="83248"/>
                  </a:lnTo>
                  <a:lnTo>
                    <a:pt x="458406" y="78219"/>
                  </a:lnTo>
                  <a:close/>
                </a:path>
                <a:path w="568959" h="679450">
                  <a:moveTo>
                    <a:pt x="458406" y="41402"/>
                  </a:moveTo>
                  <a:lnTo>
                    <a:pt x="454329" y="37338"/>
                  </a:lnTo>
                  <a:lnTo>
                    <a:pt x="444309" y="37338"/>
                  </a:lnTo>
                  <a:lnTo>
                    <a:pt x="440245" y="41402"/>
                  </a:lnTo>
                  <a:lnTo>
                    <a:pt x="440245" y="51422"/>
                  </a:lnTo>
                  <a:lnTo>
                    <a:pt x="444309" y="55499"/>
                  </a:lnTo>
                  <a:lnTo>
                    <a:pt x="454329" y="55499"/>
                  </a:lnTo>
                  <a:lnTo>
                    <a:pt x="458406" y="51422"/>
                  </a:lnTo>
                  <a:lnTo>
                    <a:pt x="458406" y="46418"/>
                  </a:lnTo>
                  <a:lnTo>
                    <a:pt x="458406" y="41402"/>
                  </a:lnTo>
                  <a:close/>
                </a:path>
                <a:path w="568959" h="679450">
                  <a:moveTo>
                    <a:pt x="458406" y="4813"/>
                  </a:moveTo>
                  <a:lnTo>
                    <a:pt x="454329" y="736"/>
                  </a:lnTo>
                  <a:lnTo>
                    <a:pt x="444309" y="736"/>
                  </a:lnTo>
                  <a:lnTo>
                    <a:pt x="440245" y="4813"/>
                  </a:lnTo>
                  <a:lnTo>
                    <a:pt x="440245" y="14846"/>
                  </a:lnTo>
                  <a:lnTo>
                    <a:pt x="444309" y="18910"/>
                  </a:lnTo>
                  <a:lnTo>
                    <a:pt x="454329" y="18910"/>
                  </a:lnTo>
                  <a:lnTo>
                    <a:pt x="458406" y="14846"/>
                  </a:lnTo>
                  <a:lnTo>
                    <a:pt x="458406" y="9817"/>
                  </a:lnTo>
                  <a:lnTo>
                    <a:pt x="458406" y="4813"/>
                  </a:lnTo>
                  <a:close/>
                </a:path>
                <a:path w="568959" h="679450">
                  <a:moveTo>
                    <a:pt x="494982" y="114808"/>
                  </a:moveTo>
                  <a:lnTo>
                    <a:pt x="490918" y="110731"/>
                  </a:lnTo>
                  <a:lnTo>
                    <a:pt x="480872" y="110731"/>
                  </a:lnTo>
                  <a:lnTo>
                    <a:pt x="476808" y="114808"/>
                  </a:lnTo>
                  <a:lnTo>
                    <a:pt x="476808" y="124853"/>
                  </a:lnTo>
                  <a:lnTo>
                    <a:pt x="480872" y="128917"/>
                  </a:lnTo>
                  <a:lnTo>
                    <a:pt x="490918" y="128917"/>
                  </a:lnTo>
                  <a:lnTo>
                    <a:pt x="494982" y="124853"/>
                  </a:lnTo>
                  <a:lnTo>
                    <a:pt x="494982" y="119824"/>
                  </a:lnTo>
                  <a:lnTo>
                    <a:pt x="494982" y="114808"/>
                  </a:lnTo>
                  <a:close/>
                </a:path>
                <a:path w="568959" h="679450">
                  <a:moveTo>
                    <a:pt x="494982" y="78219"/>
                  </a:moveTo>
                  <a:lnTo>
                    <a:pt x="490918" y="74155"/>
                  </a:lnTo>
                  <a:lnTo>
                    <a:pt x="480872" y="74155"/>
                  </a:lnTo>
                  <a:lnTo>
                    <a:pt x="476808" y="78219"/>
                  </a:lnTo>
                  <a:lnTo>
                    <a:pt x="476808" y="88265"/>
                  </a:lnTo>
                  <a:lnTo>
                    <a:pt x="480872" y="92341"/>
                  </a:lnTo>
                  <a:lnTo>
                    <a:pt x="490918" y="92341"/>
                  </a:lnTo>
                  <a:lnTo>
                    <a:pt x="494982" y="88265"/>
                  </a:lnTo>
                  <a:lnTo>
                    <a:pt x="494982" y="83248"/>
                  </a:lnTo>
                  <a:lnTo>
                    <a:pt x="494982" y="78219"/>
                  </a:lnTo>
                  <a:close/>
                </a:path>
                <a:path w="568959" h="679450">
                  <a:moveTo>
                    <a:pt x="494982" y="41402"/>
                  </a:moveTo>
                  <a:lnTo>
                    <a:pt x="490918" y="37338"/>
                  </a:lnTo>
                  <a:lnTo>
                    <a:pt x="480872" y="37338"/>
                  </a:lnTo>
                  <a:lnTo>
                    <a:pt x="476808" y="41402"/>
                  </a:lnTo>
                  <a:lnTo>
                    <a:pt x="476808" y="51422"/>
                  </a:lnTo>
                  <a:lnTo>
                    <a:pt x="480872" y="55499"/>
                  </a:lnTo>
                  <a:lnTo>
                    <a:pt x="490918" y="55499"/>
                  </a:lnTo>
                  <a:lnTo>
                    <a:pt x="494982" y="51422"/>
                  </a:lnTo>
                  <a:lnTo>
                    <a:pt x="494982" y="46418"/>
                  </a:lnTo>
                  <a:lnTo>
                    <a:pt x="494982" y="41402"/>
                  </a:lnTo>
                  <a:close/>
                </a:path>
                <a:path w="568959" h="679450">
                  <a:moveTo>
                    <a:pt x="494982" y="4813"/>
                  </a:moveTo>
                  <a:lnTo>
                    <a:pt x="490918" y="736"/>
                  </a:lnTo>
                  <a:lnTo>
                    <a:pt x="480872" y="736"/>
                  </a:lnTo>
                  <a:lnTo>
                    <a:pt x="476808" y="4813"/>
                  </a:lnTo>
                  <a:lnTo>
                    <a:pt x="476808" y="14846"/>
                  </a:lnTo>
                  <a:lnTo>
                    <a:pt x="480872" y="18910"/>
                  </a:lnTo>
                  <a:lnTo>
                    <a:pt x="490918" y="18910"/>
                  </a:lnTo>
                  <a:lnTo>
                    <a:pt x="494982" y="14846"/>
                  </a:lnTo>
                  <a:lnTo>
                    <a:pt x="494982" y="9817"/>
                  </a:lnTo>
                  <a:lnTo>
                    <a:pt x="494982" y="4813"/>
                  </a:lnTo>
                  <a:close/>
                </a:path>
                <a:path w="568959" h="679450">
                  <a:moveTo>
                    <a:pt x="531787" y="114808"/>
                  </a:moveTo>
                  <a:lnTo>
                    <a:pt x="527723" y="110731"/>
                  </a:lnTo>
                  <a:lnTo>
                    <a:pt x="517677" y="110731"/>
                  </a:lnTo>
                  <a:lnTo>
                    <a:pt x="513613" y="114808"/>
                  </a:lnTo>
                  <a:lnTo>
                    <a:pt x="513613" y="124853"/>
                  </a:lnTo>
                  <a:lnTo>
                    <a:pt x="517677" y="128917"/>
                  </a:lnTo>
                  <a:lnTo>
                    <a:pt x="527723" y="128917"/>
                  </a:lnTo>
                  <a:lnTo>
                    <a:pt x="531787" y="124853"/>
                  </a:lnTo>
                  <a:lnTo>
                    <a:pt x="531787" y="119824"/>
                  </a:lnTo>
                  <a:lnTo>
                    <a:pt x="531787" y="114808"/>
                  </a:lnTo>
                  <a:close/>
                </a:path>
                <a:path w="568959" h="679450">
                  <a:moveTo>
                    <a:pt x="531787" y="78219"/>
                  </a:moveTo>
                  <a:lnTo>
                    <a:pt x="527723" y="74155"/>
                  </a:lnTo>
                  <a:lnTo>
                    <a:pt x="517677" y="74155"/>
                  </a:lnTo>
                  <a:lnTo>
                    <a:pt x="513613" y="78219"/>
                  </a:lnTo>
                  <a:lnTo>
                    <a:pt x="513613" y="88265"/>
                  </a:lnTo>
                  <a:lnTo>
                    <a:pt x="517677" y="92341"/>
                  </a:lnTo>
                  <a:lnTo>
                    <a:pt x="527723" y="92341"/>
                  </a:lnTo>
                  <a:lnTo>
                    <a:pt x="531787" y="88265"/>
                  </a:lnTo>
                  <a:lnTo>
                    <a:pt x="531787" y="83248"/>
                  </a:lnTo>
                  <a:lnTo>
                    <a:pt x="531787" y="78219"/>
                  </a:lnTo>
                  <a:close/>
                </a:path>
                <a:path w="568959" h="679450">
                  <a:moveTo>
                    <a:pt x="531787" y="41402"/>
                  </a:moveTo>
                  <a:lnTo>
                    <a:pt x="527723" y="37338"/>
                  </a:lnTo>
                  <a:lnTo>
                    <a:pt x="517677" y="37338"/>
                  </a:lnTo>
                  <a:lnTo>
                    <a:pt x="513613" y="41402"/>
                  </a:lnTo>
                  <a:lnTo>
                    <a:pt x="513613" y="51422"/>
                  </a:lnTo>
                  <a:lnTo>
                    <a:pt x="517677" y="55499"/>
                  </a:lnTo>
                  <a:lnTo>
                    <a:pt x="527723" y="55499"/>
                  </a:lnTo>
                  <a:lnTo>
                    <a:pt x="531787" y="51422"/>
                  </a:lnTo>
                  <a:lnTo>
                    <a:pt x="531787" y="46418"/>
                  </a:lnTo>
                  <a:lnTo>
                    <a:pt x="531787" y="41402"/>
                  </a:lnTo>
                  <a:close/>
                </a:path>
                <a:path w="568959" h="679450">
                  <a:moveTo>
                    <a:pt x="531787" y="4813"/>
                  </a:moveTo>
                  <a:lnTo>
                    <a:pt x="527723" y="736"/>
                  </a:lnTo>
                  <a:lnTo>
                    <a:pt x="517677" y="736"/>
                  </a:lnTo>
                  <a:lnTo>
                    <a:pt x="513613" y="4813"/>
                  </a:lnTo>
                  <a:lnTo>
                    <a:pt x="513613" y="14846"/>
                  </a:lnTo>
                  <a:lnTo>
                    <a:pt x="517677" y="18910"/>
                  </a:lnTo>
                  <a:lnTo>
                    <a:pt x="527723" y="18910"/>
                  </a:lnTo>
                  <a:lnTo>
                    <a:pt x="531787" y="14846"/>
                  </a:lnTo>
                  <a:lnTo>
                    <a:pt x="531787" y="9817"/>
                  </a:lnTo>
                  <a:lnTo>
                    <a:pt x="531787" y="4813"/>
                  </a:lnTo>
                  <a:close/>
                </a:path>
                <a:path w="568959" h="679450">
                  <a:moveTo>
                    <a:pt x="568350" y="114808"/>
                  </a:moveTo>
                  <a:lnTo>
                    <a:pt x="564286" y="110731"/>
                  </a:lnTo>
                  <a:lnTo>
                    <a:pt x="554266" y="110731"/>
                  </a:lnTo>
                  <a:lnTo>
                    <a:pt x="550202" y="114808"/>
                  </a:lnTo>
                  <a:lnTo>
                    <a:pt x="550202" y="124853"/>
                  </a:lnTo>
                  <a:lnTo>
                    <a:pt x="554266" y="128917"/>
                  </a:lnTo>
                  <a:lnTo>
                    <a:pt x="564286" y="128917"/>
                  </a:lnTo>
                  <a:lnTo>
                    <a:pt x="568350" y="124853"/>
                  </a:lnTo>
                  <a:lnTo>
                    <a:pt x="568350" y="119824"/>
                  </a:lnTo>
                  <a:lnTo>
                    <a:pt x="568350" y="114808"/>
                  </a:lnTo>
                  <a:close/>
                </a:path>
                <a:path w="568959" h="679450">
                  <a:moveTo>
                    <a:pt x="568350" y="78219"/>
                  </a:moveTo>
                  <a:lnTo>
                    <a:pt x="564286" y="74155"/>
                  </a:lnTo>
                  <a:lnTo>
                    <a:pt x="554266" y="74155"/>
                  </a:lnTo>
                  <a:lnTo>
                    <a:pt x="550202" y="78219"/>
                  </a:lnTo>
                  <a:lnTo>
                    <a:pt x="550202" y="88265"/>
                  </a:lnTo>
                  <a:lnTo>
                    <a:pt x="554266" y="92341"/>
                  </a:lnTo>
                  <a:lnTo>
                    <a:pt x="564286" y="92341"/>
                  </a:lnTo>
                  <a:lnTo>
                    <a:pt x="568350" y="88265"/>
                  </a:lnTo>
                  <a:lnTo>
                    <a:pt x="568350" y="83248"/>
                  </a:lnTo>
                  <a:lnTo>
                    <a:pt x="568350" y="78219"/>
                  </a:lnTo>
                  <a:close/>
                </a:path>
                <a:path w="568959" h="679450">
                  <a:moveTo>
                    <a:pt x="568350" y="41402"/>
                  </a:moveTo>
                  <a:lnTo>
                    <a:pt x="564286" y="37338"/>
                  </a:lnTo>
                  <a:lnTo>
                    <a:pt x="554266" y="37338"/>
                  </a:lnTo>
                  <a:lnTo>
                    <a:pt x="550202" y="41402"/>
                  </a:lnTo>
                  <a:lnTo>
                    <a:pt x="550202" y="51422"/>
                  </a:lnTo>
                  <a:lnTo>
                    <a:pt x="554266" y="55499"/>
                  </a:lnTo>
                  <a:lnTo>
                    <a:pt x="564286" y="55499"/>
                  </a:lnTo>
                  <a:lnTo>
                    <a:pt x="568350" y="51422"/>
                  </a:lnTo>
                  <a:lnTo>
                    <a:pt x="568350" y="46418"/>
                  </a:lnTo>
                  <a:lnTo>
                    <a:pt x="568350" y="41402"/>
                  </a:lnTo>
                  <a:close/>
                </a:path>
                <a:path w="568959" h="679450">
                  <a:moveTo>
                    <a:pt x="568350" y="4813"/>
                  </a:moveTo>
                  <a:lnTo>
                    <a:pt x="564286" y="736"/>
                  </a:lnTo>
                  <a:lnTo>
                    <a:pt x="554266" y="736"/>
                  </a:lnTo>
                  <a:lnTo>
                    <a:pt x="550202" y="4813"/>
                  </a:lnTo>
                  <a:lnTo>
                    <a:pt x="550202" y="14846"/>
                  </a:lnTo>
                  <a:lnTo>
                    <a:pt x="554266" y="18910"/>
                  </a:lnTo>
                  <a:lnTo>
                    <a:pt x="564286" y="18910"/>
                  </a:lnTo>
                  <a:lnTo>
                    <a:pt x="568350" y="14846"/>
                  </a:lnTo>
                  <a:lnTo>
                    <a:pt x="568350" y="9817"/>
                  </a:lnTo>
                  <a:lnTo>
                    <a:pt x="568350" y="4813"/>
                  </a:lnTo>
                  <a:close/>
                </a:path>
              </a:pathLst>
            </a:custGeom>
            <a:solidFill>
              <a:srgbClr val="3DB0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 name="object 23"/>
            <p:cNvSpPr/>
            <p:nvPr/>
          </p:nvSpPr>
          <p:spPr>
            <a:xfrm>
              <a:off x="10174872" y="2809455"/>
              <a:ext cx="495300" cy="203200"/>
            </a:xfrm>
            <a:custGeom>
              <a:avLst/>
              <a:gdLst/>
              <a:ahLst/>
              <a:cxnLst/>
              <a:rect l="l" t="t" r="r" b="b"/>
              <a:pathLst>
                <a:path w="495300" h="203200">
                  <a:moveTo>
                    <a:pt x="18173" y="187490"/>
                  </a:moveTo>
                  <a:lnTo>
                    <a:pt x="14097" y="183426"/>
                  </a:lnTo>
                  <a:lnTo>
                    <a:pt x="4064" y="183426"/>
                  </a:lnTo>
                  <a:lnTo>
                    <a:pt x="0" y="187490"/>
                  </a:lnTo>
                  <a:lnTo>
                    <a:pt x="0" y="197523"/>
                  </a:lnTo>
                  <a:lnTo>
                    <a:pt x="4064" y="201587"/>
                  </a:lnTo>
                  <a:lnTo>
                    <a:pt x="14097" y="201587"/>
                  </a:lnTo>
                  <a:lnTo>
                    <a:pt x="18173" y="197523"/>
                  </a:lnTo>
                  <a:lnTo>
                    <a:pt x="18173" y="192519"/>
                  </a:lnTo>
                  <a:lnTo>
                    <a:pt x="18173" y="187490"/>
                  </a:lnTo>
                  <a:close/>
                </a:path>
                <a:path w="495300" h="203200">
                  <a:moveTo>
                    <a:pt x="18173" y="150672"/>
                  </a:moveTo>
                  <a:lnTo>
                    <a:pt x="14097" y="146583"/>
                  </a:lnTo>
                  <a:lnTo>
                    <a:pt x="4064" y="146583"/>
                  </a:lnTo>
                  <a:lnTo>
                    <a:pt x="0" y="150672"/>
                  </a:lnTo>
                  <a:lnTo>
                    <a:pt x="0" y="160693"/>
                  </a:lnTo>
                  <a:lnTo>
                    <a:pt x="4064" y="164769"/>
                  </a:lnTo>
                  <a:lnTo>
                    <a:pt x="14097" y="164769"/>
                  </a:lnTo>
                  <a:lnTo>
                    <a:pt x="18173" y="160693"/>
                  </a:lnTo>
                  <a:lnTo>
                    <a:pt x="18173" y="155676"/>
                  </a:lnTo>
                  <a:lnTo>
                    <a:pt x="18173" y="150672"/>
                  </a:lnTo>
                  <a:close/>
                </a:path>
                <a:path w="495300" h="203200">
                  <a:moveTo>
                    <a:pt x="18173" y="114071"/>
                  </a:moveTo>
                  <a:lnTo>
                    <a:pt x="14097" y="110007"/>
                  </a:lnTo>
                  <a:lnTo>
                    <a:pt x="4064" y="110007"/>
                  </a:lnTo>
                  <a:lnTo>
                    <a:pt x="0" y="114071"/>
                  </a:lnTo>
                  <a:lnTo>
                    <a:pt x="0" y="124117"/>
                  </a:lnTo>
                  <a:lnTo>
                    <a:pt x="4064" y="128181"/>
                  </a:lnTo>
                  <a:lnTo>
                    <a:pt x="14097" y="128181"/>
                  </a:lnTo>
                  <a:lnTo>
                    <a:pt x="18173" y="124117"/>
                  </a:lnTo>
                  <a:lnTo>
                    <a:pt x="18173" y="119087"/>
                  </a:lnTo>
                  <a:lnTo>
                    <a:pt x="18173" y="114071"/>
                  </a:lnTo>
                  <a:close/>
                </a:path>
                <a:path w="495300" h="203200">
                  <a:moveTo>
                    <a:pt x="18173" y="77482"/>
                  </a:moveTo>
                  <a:lnTo>
                    <a:pt x="14097" y="73418"/>
                  </a:lnTo>
                  <a:lnTo>
                    <a:pt x="4064" y="73418"/>
                  </a:lnTo>
                  <a:lnTo>
                    <a:pt x="0" y="77482"/>
                  </a:lnTo>
                  <a:lnTo>
                    <a:pt x="0" y="87528"/>
                  </a:lnTo>
                  <a:lnTo>
                    <a:pt x="4064" y="91605"/>
                  </a:lnTo>
                  <a:lnTo>
                    <a:pt x="14097" y="91605"/>
                  </a:lnTo>
                  <a:lnTo>
                    <a:pt x="18173" y="87528"/>
                  </a:lnTo>
                  <a:lnTo>
                    <a:pt x="18173" y="82511"/>
                  </a:lnTo>
                  <a:lnTo>
                    <a:pt x="18173" y="77482"/>
                  </a:lnTo>
                  <a:close/>
                </a:path>
                <a:path w="495300" h="203200">
                  <a:moveTo>
                    <a:pt x="18173" y="40665"/>
                  </a:moveTo>
                  <a:lnTo>
                    <a:pt x="14097" y="36601"/>
                  </a:lnTo>
                  <a:lnTo>
                    <a:pt x="4064" y="36601"/>
                  </a:lnTo>
                  <a:lnTo>
                    <a:pt x="0" y="40665"/>
                  </a:lnTo>
                  <a:lnTo>
                    <a:pt x="0" y="50698"/>
                  </a:lnTo>
                  <a:lnTo>
                    <a:pt x="4064" y="54762"/>
                  </a:lnTo>
                  <a:lnTo>
                    <a:pt x="14097" y="54762"/>
                  </a:lnTo>
                  <a:lnTo>
                    <a:pt x="18173" y="50698"/>
                  </a:lnTo>
                  <a:lnTo>
                    <a:pt x="18173" y="45694"/>
                  </a:lnTo>
                  <a:lnTo>
                    <a:pt x="18173" y="40665"/>
                  </a:lnTo>
                  <a:close/>
                </a:path>
                <a:path w="495300" h="203200">
                  <a:moveTo>
                    <a:pt x="55410" y="42176"/>
                  </a:moveTo>
                  <a:lnTo>
                    <a:pt x="52044" y="37515"/>
                  </a:lnTo>
                  <a:lnTo>
                    <a:pt x="47104" y="36715"/>
                  </a:lnTo>
                  <a:lnTo>
                    <a:pt x="42138" y="35902"/>
                  </a:lnTo>
                  <a:lnTo>
                    <a:pt x="37477" y="39268"/>
                  </a:lnTo>
                  <a:lnTo>
                    <a:pt x="35877" y="49174"/>
                  </a:lnTo>
                  <a:lnTo>
                    <a:pt x="39230" y="53848"/>
                  </a:lnTo>
                  <a:lnTo>
                    <a:pt x="49136" y="55460"/>
                  </a:lnTo>
                  <a:lnTo>
                    <a:pt x="53797" y="52082"/>
                  </a:lnTo>
                  <a:lnTo>
                    <a:pt x="55410" y="42176"/>
                  </a:lnTo>
                  <a:close/>
                </a:path>
                <a:path w="495300" h="203200">
                  <a:moveTo>
                    <a:pt x="55422" y="115582"/>
                  </a:moveTo>
                  <a:lnTo>
                    <a:pt x="52082" y="110921"/>
                  </a:lnTo>
                  <a:lnTo>
                    <a:pt x="47117" y="110096"/>
                  </a:lnTo>
                  <a:lnTo>
                    <a:pt x="42176" y="109308"/>
                  </a:lnTo>
                  <a:lnTo>
                    <a:pt x="37490" y="112674"/>
                  </a:lnTo>
                  <a:lnTo>
                    <a:pt x="35902" y="122580"/>
                  </a:lnTo>
                  <a:lnTo>
                    <a:pt x="39268" y="127241"/>
                  </a:lnTo>
                  <a:lnTo>
                    <a:pt x="49149" y="128841"/>
                  </a:lnTo>
                  <a:lnTo>
                    <a:pt x="53835" y="125488"/>
                  </a:lnTo>
                  <a:lnTo>
                    <a:pt x="55422" y="115582"/>
                  </a:lnTo>
                  <a:close/>
                </a:path>
                <a:path w="495300" h="203200">
                  <a:moveTo>
                    <a:pt x="55549" y="78879"/>
                  </a:moveTo>
                  <a:lnTo>
                    <a:pt x="52184" y="74218"/>
                  </a:lnTo>
                  <a:lnTo>
                    <a:pt x="47244" y="73418"/>
                  </a:lnTo>
                  <a:lnTo>
                    <a:pt x="42278" y="72618"/>
                  </a:lnTo>
                  <a:lnTo>
                    <a:pt x="37617" y="75971"/>
                  </a:lnTo>
                  <a:lnTo>
                    <a:pt x="36017" y="85877"/>
                  </a:lnTo>
                  <a:lnTo>
                    <a:pt x="39370" y="90551"/>
                  </a:lnTo>
                  <a:lnTo>
                    <a:pt x="49276" y="92163"/>
                  </a:lnTo>
                  <a:lnTo>
                    <a:pt x="53949" y="88785"/>
                  </a:lnTo>
                  <a:lnTo>
                    <a:pt x="55549" y="78879"/>
                  </a:lnTo>
                  <a:close/>
                </a:path>
                <a:path w="495300" h="203200">
                  <a:moveTo>
                    <a:pt x="55968" y="156845"/>
                  </a:moveTo>
                  <a:lnTo>
                    <a:pt x="54051" y="152209"/>
                  </a:lnTo>
                  <a:lnTo>
                    <a:pt x="52120" y="147561"/>
                  </a:lnTo>
                  <a:lnTo>
                    <a:pt x="46824" y="145364"/>
                  </a:lnTo>
                  <a:lnTo>
                    <a:pt x="37541" y="149212"/>
                  </a:lnTo>
                  <a:lnTo>
                    <a:pt x="35344" y="154520"/>
                  </a:lnTo>
                  <a:lnTo>
                    <a:pt x="39192" y="163791"/>
                  </a:lnTo>
                  <a:lnTo>
                    <a:pt x="44488" y="166001"/>
                  </a:lnTo>
                  <a:lnTo>
                    <a:pt x="53759" y="162153"/>
                  </a:lnTo>
                  <a:lnTo>
                    <a:pt x="55968" y="156845"/>
                  </a:lnTo>
                  <a:close/>
                </a:path>
                <a:path w="495300" h="203200">
                  <a:moveTo>
                    <a:pt x="56007" y="193649"/>
                  </a:moveTo>
                  <a:lnTo>
                    <a:pt x="54089" y="189026"/>
                  </a:lnTo>
                  <a:lnTo>
                    <a:pt x="52184" y="184378"/>
                  </a:lnTo>
                  <a:lnTo>
                    <a:pt x="46863" y="182194"/>
                  </a:lnTo>
                  <a:lnTo>
                    <a:pt x="37592" y="186016"/>
                  </a:lnTo>
                  <a:lnTo>
                    <a:pt x="35382" y="191338"/>
                  </a:lnTo>
                  <a:lnTo>
                    <a:pt x="39230" y="200609"/>
                  </a:lnTo>
                  <a:lnTo>
                    <a:pt x="44551" y="202819"/>
                  </a:lnTo>
                  <a:lnTo>
                    <a:pt x="53809" y="198970"/>
                  </a:lnTo>
                  <a:lnTo>
                    <a:pt x="56007" y="193649"/>
                  </a:lnTo>
                  <a:close/>
                </a:path>
                <a:path w="495300" h="203200">
                  <a:moveTo>
                    <a:pt x="91287" y="187490"/>
                  </a:moveTo>
                  <a:lnTo>
                    <a:pt x="87223" y="183426"/>
                  </a:lnTo>
                  <a:lnTo>
                    <a:pt x="77203" y="183426"/>
                  </a:lnTo>
                  <a:lnTo>
                    <a:pt x="73139" y="187490"/>
                  </a:lnTo>
                  <a:lnTo>
                    <a:pt x="73139" y="197523"/>
                  </a:lnTo>
                  <a:lnTo>
                    <a:pt x="77203" y="201587"/>
                  </a:lnTo>
                  <a:lnTo>
                    <a:pt x="87223" y="201587"/>
                  </a:lnTo>
                  <a:lnTo>
                    <a:pt x="91287" y="197523"/>
                  </a:lnTo>
                  <a:lnTo>
                    <a:pt x="91287" y="192519"/>
                  </a:lnTo>
                  <a:lnTo>
                    <a:pt x="91287" y="187490"/>
                  </a:lnTo>
                  <a:close/>
                </a:path>
                <a:path w="495300" h="203200">
                  <a:moveTo>
                    <a:pt x="91287" y="150672"/>
                  </a:moveTo>
                  <a:lnTo>
                    <a:pt x="87223" y="146583"/>
                  </a:lnTo>
                  <a:lnTo>
                    <a:pt x="77203" y="146583"/>
                  </a:lnTo>
                  <a:lnTo>
                    <a:pt x="73139" y="150672"/>
                  </a:lnTo>
                  <a:lnTo>
                    <a:pt x="73139" y="160693"/>
                  </a:lnTo>
                  <a:lnTo>
                    <a:pt x="77203" y="164769"/>
                  </a:lnTo>
                  <a:lnTo>
                    <a:pt x="87223" y="164769"/>
                  </a:lnTo>
                  <a:lnTo>
                    <a:pt x="91287" y="160693"/>
                  </a:lnTo>
                  <a:lnTo>
                    <a:pt x="91287" y="155676"/>
                  </a:lnTo>
                  <a:lnTo>
                    <a:pt x="91287" y="150672"/>
                  </a:lnTo>
                  <a:close/>
                </a:path>
                <a:path w="495300" h="203200">
                  <a:moveTo>
                    <a:pt x="91287" y="114071"/>
                  </a:moveTo>
                  <a:lnTo>
                    <a:pt x="87223" y="110007"/>
                  </a:lnTo>
                  <a:lnTo>
                    <a:pt x="77203" y="110007"/>
                  </a:lnTo>
                  <a:lnTo>
                    <a:pt x="73139" y="114071"/>
                  </a:lnTo>
                  <a:lnTo>
                    <a:pt x="73139" y="124117"/>
                  </a:lnTo>
                  <a:lnTo>
                    <a:pt x="77203" y="128181"/>
                  </a:lnTo>
                  <a:lnTo>
                    <a:pt x="87223" y="128181"/>
                  </a:lnTo>
                  <a:lnTo>
                    <a:pt x="91287" y="124117"/>
                  </a:lnTo>
                  <a:lnTo>
                    <a:pt x="91287" y="119087"/>
                  </a:lnTo>
                  <a:lnTo>
                    <a:pt x="91287" y="114071"/>
                  </a:lnTo>
                  <a:close/>
                </a:path>
                <a:path w="495300" h="203200">
                  <a:moveTo>
                    <a:pt x="91287" y="77482"/>
                  </a:moveTo>
                  <a:lnTo>
                    <a:pt x="87223" y="73418"/>
                  </a:lnTo>
                  <a:lnTo>
                    <a:pt x="77203" y="73418"/>
                  </a:lnTo>
                  <a:lnTo>
                    <a:pt x="73139" y="77482"/>
                  </a:lnTo>
                  <a:lnTo>
                    <a:pt x="73139" y="87528"/>
                  </a:lnTo>
                  <a:lnTo>
                    <a:pt x="77203" y="91605"/>
                  </a:lnTo>
                  <a:lnTo>
                    <a:pt x="87223" y="91605"/>
                  </a:lnTo>
                  <a:lnTo>
                    <a:pt x="91287" y="87528"/>
                  </a:lnTo>
                  <a:lnTo>
                    <a:pt x="91287" y="82511"/>
                  </a:lnTo>
                  <a:lnTo>
                    <a:pt x="91287" y="77482"/>
                  </a:lnTo>
                  <a:close/>
                </a:path>
                <a:path w="495300" h="203200">
                  <a:moveTo>
                    <a:pt x="91287" y="40665"/>
                  </a:moveTo>
                  <a:lnTo>
                    <a:pt x="87223" y="36601"/>
                  </a:lnTo>
                  <a:lnTo>
                    <a:pt x="77203" y="36601"/>
                  </a:lnTo>
                  <a:lnTo>
                    <a:pt x="73139" y="40665"/>
                  </a:lnTo>
                  <a:lnTo>
                    <a:pt x="73139" y="50698"/>
                  </a:lnTo>
                  <a:lnTo>
                    <a:pt x="77203" y="54762"/>
                  </a:lnTo>
                  <a:lnTo>
                    <a:pt x="87223" y="54762"/>
                  </a:lnTo>
                  <a:lnTo>
                    <a:pt x="91287" y="50698"/>
                  </a:lnTo>
                  <a:lnTo>
                    <a:pt x="91287" y="45694"/>
                  </a:lnTo>
                  <a:lnTo>
                    <a:pt x="91287" y="40665"/>
                  </a:lnTo>
                  <a:close/>
                </a:path>
                <a:path w="495300" h="203200">
                  <a:moveTo>
                    <a:pt x="128117" y="187490"/>
                  </a:moveTo>
                  <a:lnTo>
                    <a:pt x="124053" y="183426"/>
                  </a:lnTo>
                  <a:lnTo>
                    <a:pt x="114007" y="183426"/>
                  </a:lnTo>
                  <a:lnTo>
                    <a:pt x="109943" y="187490"/>
                  </a:lnTo>
                  <a:lnTo>
                    <a:pt x="109943" y="197523"/>
                  </a:lnTo>
                  <a:lnTo>
                    <a:pt x="114007" y="201587"/>
                  </a:lnTo>
                  <a:lnTo>
                    <a:pt x="124053" y="201587"/>
                  </a:lnTo>
                  <a:lnTo>
                    <a:pt x="128117" y="197523"/>
                  </a:lnTo>
                  <a:lnTo>
                    <a:pt x="128117" y="192519"/>
                  </a:lnTo>
                  <a:lnTo>
                    <a:pt x="128117" y="187490"/>
                  </a:lnTo>
                  <a:close/>
                </a:path>
                <a:path w="495300" h="203200">
                  <a:moveTo>
                    <a:pt x="128117" y="150672"/>
                  </a:moveTo>
                  <a:lnTo>
                    <a:pt x="124053" y="146583"/>
                  </a:lnTo>
                  <a:lnTo>
                    <a:pt x="114007" y="146583"/>
                  </a:lnTo>
                  <a:lnTo>
                    <a:pt x="109943" y="150672"/>
                  </a:lnTo>
                  <a:lnTo>
                    <a:pt x="109943" y="160693"/>
                  </a:lnTo>
                  <a:lnTo>
                    <a:pt x="114007" y="164769"/>
                  </a:lnTo>
                  <a:lnTo>
                    <a:pt x="124053" y="164769"/>
                  </a:lnTo>
                  <a:lnTo>
                    <a:pt x="128117" y="160693"/>
                  </a:lnTo>
                  <a:lnTo>
                    <a:pt x="128117" y="155676"/>
                  </a:lnTo>
                  <a:lnTo>
                    <a:pt x="128117" y="150672"/>
                  </a:lnTo>
                  <a:close/>
                </a:path>
                <a:path w="495300" h="203200">
                  <a:moveTo>
                    <a:pt x="128117" y="114071"/>
                  </a:moveTo>
                  <a:lnTo>
                    <a:pt x="124053" y="110007"/>
                  </a:lnTo>
                  <a:lnTo>
                    <a:pt x="114007" y="110007"/>
                  </a:lnTo>
                  <a:lnTo>
                    <a:pt x="109943" y="114071"/>
                  </a:lnTo>
                  <a:lnTo>
                    <a:pt x="109943" y="124117"/>
                  </a:lnTo>
                  <a:lnTo>
                    <a:pt x="114007" y="128181"/>
                  </a:lnTo>
                  <a:lnTo>
                    <a:pt x="124053" y="128181"/>
                  </a:lnTo>
                  <a:lnTo>
                    <a:pt x="128117" y="124117"/>
                  </a:lnTo>
                  <a:lnTo>
                    <a:pt x="128117" y="119087"/>
                  </a:lnTo>
                  <a:lnTo>
                    <a:pt x="128117" y="114071"/>
                  </a:lnTo>
                  <a:close/>
                </a:path>
                <a:path w="495300" h="203200">
                  <a:moveTo>
                    <a:pt x="128117" y="77482"/>
                  </a:moveTo>
                  <a:lnTo>
                    <a:pt x="124053" y="73418"/>
                  </a:lnTo>
                  <a:lnTo>
                    <a:pt x="114007" y="73418"/>
                  </a:lnTo>
                  <a:lnTo>
                    <a:pt x="109943" y="77482"/>
                  </a:lnTo>
                  <a:lnTo>
                    <a:pt x="109943" y="87528"/>
                  </a:lnTo>
                  <a:lnTo>
                    <a:pt x="114007" y="91605"/>
                  </a:lnTo>
                  <a:lnTo>
                    <a:pt x="124053" y="91605"/>
                  </a:lnTo>
                  <a:lnTo>
                    <a:pt x="128117" y="87528"/>
                  </a:lnTo>
                  <a:lnTo>
                    <a:pt x="128117" y="82511"/>
                  </a:lnTo>
                  <a:lnTo>
                    <a:pt x="128117" y="77482"/>
                  </a:lnTo>
                  <a:close/>
                </a:path>
                <a:path w="495300" h="203200">
                  <a:moveTo>
                    <a:pt x="128117" y="40665"/>
                  </a:moveTo>
                  <a:lnTo>
                    <a:pt x="124053" y="36601"/>
                  </a:lnTo>
                  <a:lnTo>
                    <a:pt x="114007" y="36601"/>
                  </a:lnTo>
                  <a:lnTo>
                    <a:pt x="109943" y="40665"/>
                  </a:lnTo>
                  <a:lnTo>
                    <a:pt x="109943" y="50698"/>
                  </a:lnTo>
                  <a:lnTo>
                    <a:pt x="114007" y="54762"/>
                  </a:lnTo>
                  <a:lnTo>
                    <a:pt x="124053" y="54762"/>
                  </a:lnTo>
                  <a:lnTo>
                    <a:pt x="128117" y="50698"/>
                  </a:lnTo>
                  <a:lnTo>
                    <a:pt x="128117" y="45694"/>
                  </a:lnTo>
                  <a:lnTo>
                    <a:pt x="128117" y="40665"/>
                  </a:lnTo>
                  <a:close/>
                </a:path>
                <a:path w="495300" h="203200">
                  <a:moveTo>
                    <a:pt x="164680" y="187490"/>
                  </a:moveTo>
                  <a:lnTo>
                    <a:pt x="160616" y="183426"/>
                  </a:lnTo>
                  <a:lnTo>
                    <a:pt x="150571" y="183426"/>
                  </a:lnTo>
                  <a:lnTo>
                    <a:pt x="146507" y="187490"/>
                  </a:lnTo>
                  <a:lnTo>
                    <a:pt x="146507" y="197523"/>
                  </a:lnTo>
                  <a:lnTo>
                    <a:pt x="150571" y="201587"/>
                  </a:lnTo>
                  <a:lnTo>
                    <a:pt x="160616" y="201587"/>
                  </a:lnTo>
                  <a:lnTo>
                    <a:pt x="164680" y="197523"/>
                  </a:lnTo>
                  <a:lnTo>
                    <a:pt x="164680" y="192519"/>
                  </a:lnTo>
                  <a:lnTo>
                    <a:pt x="164680" y="187490"/>
                  </a:lnTo>
                  <a:close/>
                </a:path>
                <a:path w="495300" h="203200">
                  <a:moveTo>
                    <a:pt x="164680" y="150672"/>
                  </a:moveTo>
                  <a:lnTo>
                    <a:pt x="160616" y="146583"/>
                  </a:lnTo>
                  <a:lnTo>
                    <a:pt x="150571" y="146583"/>
                  </a:lnTo>
                  <a:lnTo>
                    <a:pt x="146507" y="150672"/>
                  </a:lnTo>
                  <a:lnTo>
                    <a:pt x="146507" y="160693"/>
                  </a:lnTo>
                  <a:lnTo>
                    <a:pt x="150571" y="164769"/>
                  </a:lnTo>
                  <a:lnTo>
                    <a:pt x="160616" y="164769"/>
                  </a:lnTo>
                  <a:lnTo>
                    <a:pt x="164680" y="160693"/>
                  </a:lnTo>
                  <a:lnTo>
                    <a:pt x="164680" y="155676"/>
                  </a:lnTo>
                  <a:lnTo>
                    <a:pt x="164680" y="150672"/>
                  </a:lnTo>
                  <a:close/>
                </a:path>
                <a:path w="495300" h="203200">
                  <a:moveTo>
                    <a:pt x="164680" y="114071"/>
                  </a:moveTo>
                  <a:lnTo>
                    <a:pt x="160616" y="110007"/>
                  </a:lnTo>
                  <a:lnTo>
                    <a:pt x="150571" y="110007"/>
                  </a:lnTo>
                  <a:lnTo>
                    <a:pt x="146507" y="114071"/>
                  </a:lnTo>
                  <a:lnTo>
                    <a:pt x="146507" y="124117"/>
                  </a:lnTo>
                  <a:lnTo>
                    <a:pt x="150571" y="128181"/>
                  </a:lnTo>
                  <a:lnTo>
                    <a:pt x="160616" y="128181"/>
                  </a:lnTo>
                  <a:lnTo>
                    <a:pt x="164680" y="124117"/>
                  </a:lnTo>
                  <a:lnTo>
                    <a:pt x="164680" y="119087"/>
                  </a:lnTo>
                  <a:lnTo>
                    <a:pt x="164680" y="114071"/>
                  </a:lnTo>
                  <a:close/>
                </a:path>
                <a:path w="495300" h="203200">
                  <a:moveTo>
                    <a:pt x="164680" y="77482"/>
                  </a:moveTo>
                  <a:lnTo>
                    <a:pt x="160616" y="73418"/>
                  </a:lnTo>
                  <a:lnTo>
                    <a:pt x="150571" y="73418"/>
                  </a:lnTo>
                  <a:lnTo>
                    <a:pt x="146507" y="77482"/>
                  </a:lnTo>
                  <a:lnTo>
                    <a:pt x="146507" y="87528"/>
                  </a:lnTo>
                  <a:lnTo>
                    <a:pt x="150571" y="91605"/>
                  </a:lnTo>
                  <a:lnTo>
                    <a:pt x="160616" y="91605"/>
                  </a:lnTo>
                  <a:lnTo>
                    <a:pt x="164680" y="87528"/>
                  </a:lnTo>
                  <a:lnTo>
                    <a:pt x="164680" y="82511"/>
                  </a:lnTo>
                  <a:lnTo>
                    <a:pt x="164680" y="77482"/>
                  </a:lnTo>
                  <a:close/>
                </a:path>
                <a:path w="495300" h="203200">
                  <a:moveTo>
                    <a:pt x="164680" y="40665"/>
                  </a:moveTo>
                  <a:lnTo>
                    <a:pt x="160616" y="36601"/>
                  </a:lnTo>
                  <a:lnTo>
                    <a:pt x="150571" y="36601"/>
                  </a:lnTo>
                  <a:lnTo>
                    <a:pt x="146507" y="40665"/>
                  </a:lnTo>
                  <a:lnTo>
                    <a:pt x="146507" y="50698"/>
                  </a:lnTo>
                  <a:lnTo>
                    <a:pt x="150571" y="54762"/>
                  </a:lnTo>
                  <a:lnTo>
                    <a:pt x="160616" y="54762"/>
                  </a:lnTo>
                  <a:lnTo>
                    <a:pt x="164680" y="50698"/>
                  </a:lnTo>
                  <a:lnTo>
                    <a:pt x="164680" y="45694"/>
                  </a:lnTo>
                  <a:lnTo>
                    <a:pt x="164680" y="40665"/>
                  </a:lnTo>
                  <a:close/>
                </a:path>
                <a:path w="495300" h="203200">
                  <a:moveTo>
                    <a:pt x="201485" y="187490"/>
                  </a:moveTo>
                  <a:lnTo>
                    <a:pt x="197408" y="183426"/>
                  </a:lnTo>
                  <a:lnTo>
                    <a:pt x="187388" y="183426"/>
                  </a:lnTo>
                  <a:lnTo>
                    <a:pt x="183324" y="187490"/>
                  </a:lnTo>
                  <a:lnTo>
                    <a:pt x="183324" y="197523"/>
                  </a:lnTo>
                  <a:lnTo>
                    <a:pt x="187388" y="201587"/>
                  </a:lnTo>
                  <a:lnTo>
                    <a:pt x="197408" y="201587"/>
                  </a:lnTo>
                  <a:lnTo>
                    <a:pt x="201485" y="197523"/>
                  </a:lnTo>
                  <a:lnTo>
                    <a:pt x="201485" y="192519"/>
                  </a:lnTo>
                  <a:lnTo>
                    <a:pt x="201485" y="187490"/>
                  </a:lnTo>
                  <a:close/>
                </a:path>
                <a:path w="495300" h="203200">
                  <a:moveTo>
                    <a:pt x="201485" y="150672"/>
                  </a:moveTo>
                  <a:lnTo>
                    <a:pt x="197408" y="146583"/>
                  </a:lnTo>
                  <a:lnTo>
                    <a:pt x="187388" y="146583"/>
                  </a:lnTo>
                  <a:lnTo>
                    <a:pt x="183324" y="150672"/>
                  </a:lnTo>
                  <a:lnTo>
                    <a:pt x="183324" y="160693"/>
                  </a:lnTo>
                  <a:lnTo>
                    <a:pt x="187388" y="164769"/>
                  </a:lnTo>
                  <a:lnTo>
                    <a:pt x="197408" y="164769"/>
                  </a:lnTo>
                  <a:lnTo>
                    <a:pt x="201485" y="160693"/>
                  </a:lnTo>
                  <a:lnTo>
                    <a:pt x="201485" y="155676"/>
                  </a:lnTo>
                  <a:lnTo>
                    <a:pt x="201485" y="150672"/>
                  </a:lnTo>
                  <a:close/>
                </a:path>
                <a:path w="495300" h="203200">
                  <a:moveTo>
                    <a:pt x="201485" y="114071"/>
                  </a:moveTo>
                  <a:lnTo>
                    <a:pt x="197408" y="110007"/>
                  </a:lnTo>
                  <a:lnTo>
                    <a:pt x="187388" y="110007"/>
                  </a:lnTo>
                  <a:lnTo>
                    <a:pt x="183324" y="114071"/>
                  </a:lnTo>
                  <a:lnTo>
                    <a:pt x="183324" y="124117"/>
                  </a:lnTo>
                  <a:lnTo>
                    <a:pt x="187388" y="128181"/>
                  </a:lnTo>
                  <a:lnTo>
                    <a:pt x="197408" y="128181"/>
                  </a:lnTo>
                  <a:lnTo>
                    <a:pt x="201485" y="124117"/>
                  </a:lnTo>
                  <a:lnTo>
                    <a:pt x="201485" y="119087"/>
                  </a:lnTo>
                  <a:lnTo>
                    <a:pt x="201485" y="114071"/>
                  </a:lnTo>
                  <a:close/>
                </a:path>
                <a:path w="495300" h="203200">
                  <a:moveTo>
                    <a:pt x="201485" y="77482"/>
                  </a:moveTo>
                  <a:lnTo>
                    <a:pt x="197408" y="73418"/>
                  </a:lnTo>
                  <a:lnTo>
                    <a:pt x="187388" y="73418"/>
                  </a:lnTo>
                  <a:lnTo>
                    <a:pt x="183324" y="77482"/>
                  </a:lnTo>
                  <a:lnTo>
                    <a:pt x="183324" y="87528"/>
                  </a:lnTo>
                  <a:lnTo>
                    <a:pt x="187388" y="91605"/>
                  </a:lnTo>
                  <a:lnTo>
                    <a:pt x="197408" y="91605"/>
                  </a:lnTo>
                  <a:lnTo>
                    <a:pt x="201485" y="87528"/>
                  </a:lnTo>
                  <a:lnTo>
                    <a:pt x="201485" y="82511"/>
                  </a:lnTo>
                  <a:lnTo>
                    <a:pt x="201485" y="77482"/>
                  </a:lnTo>
                  <a:close/>
                </a:path>
                <a:path w="495300" h="203200">
                  <a:moveTo>
                    <a:pt x="201485" y="40665"/>
                  </a:moveTo>
                  <a:lnTo>
                    <a:pt x="197408" y="36601"/>
                  </a:lnTo>
                  <a:lnTo>
                    <a:pt x="187388" y="36601"/>
                  </a:lnTo>
                  <a:lnTo>
                    <a:pt x="183324" y="40665"/>
                  </a:lnTo>
                  <a:lnTo>
                    <a:pt x="183324" y="50698"/>
                  </a:lnTo>
                  <a:lnTo>
                    <a:pt x="187388" y="54762"/>
                  </a:lnTo>
                  <a:lnTo>
                    <a:pt x="197408" y="54762"/>
                  </a:lnTo>
                  <a:lnTo>
                    <a:pt x="201485" y="50698"/>
                  </a:lnTo>
                  <a:lnTo>
                    <a:pt x="201485" y="45694"/>
                  </a:lnTo>
                  <a:lnTo>
                    <a:pt x="201485" y="40665"/>
                  </a:lnTo>
                  <a:close/>
                </a:path>
                <a:path w="495300" h="203200">
                  <a:moveTo>
                    <a:pt x="238036" y="187490"/>
                  </a:moveTo>
                  <a:lnTo>
                    <a:pt x="233972" y="183426"/>
                  </a:lnTo>
                  <a:lnTo>
                    <a:pt x="223951" y="183426"/>
                  </a:lnTo>
                  <a:lnTo>
                    <a:pt x="219887" y="187490"/>
                  </a:lnTo>
                  <a:lnTo>
                    <a:pt x="219887" y="197523"/>
                  </a:lnTo>
                  <a:lnTo>
                    <a:pt x="223951" y="201587"/>
                  </a:lnTo>
                  <a:lnTo>
                    <a:pt x="233972" y="201587"/>
                  </a:lnTo>
                  <a:lnTo>
                    <a:pt x="238036" y="197523"/>
                  </a:lnTo>
                  <a:lnTo>
                    <a:pt x="238036" y="192519"/>
                  </a:lnTo>
                  <a:lnTo>
                    <a:pt x="238036" y="187490"/>
                  </a:lnTo>
                  <a:close/>
                </a:path>
                <a:path w="495300" h="203200">
                  <a:moveTo>
                    <a:pt x="238036" y="150672"/>
                  </a:moveTo>
                  <a:lnTo>
                    <a:pt x="233972" y="146583"/>
                  </a:lnTo>
                  <a:lnTo>
                    <a:pt x="223951" y="146583"/>
                  </a:lnTo>
                  <a:lnTo>
                    <a:pt x="219887" y="150672"/>
                  </a:lnTo>
                  <a:lnTo>
                    <a:pt x="219887" y="160693"/>
                  </a:lnTo>
                  <a:lnTo>
                    <a:pt x="223951" y="164769"/>
                  </a:lnTo>
                  <a:lnTo>
                    <a:pt x="233972" y="164769"/>
                  </a:lnTo>
                  <a:lnTo>
                    <a:pt x="238036" y="160693"/>
                  </a:lnTo>
                  <a:lnTo>
                    <a:pt x="238036" y="155676"/>
                  </a:lnTo>
                  <a:lnTo>
                    <a:pt x="238036" y="150672"/>
                  </a:lnTo>
                  <a:close/>
                </a:path>
                <a:path w="495300" h="203200">
                  <a:moveTo>
                    <a:pt x="238036" y="114071"/>
                  </a:moveTo>
                  <a:lnTo>
                    <a:pt x="233972" y="110007"/>
                  </a:lnTo>
                  <a:lnTo>
                    <a:pt x="223951" y="110007"/>
                  </a:lnTo>
                  <a:lnTo>
                    <a:pt x="219887" y="114071"/>
                  </a:lnTo>
                  <a:lnTo>
                    <a:pt x="219887" y="124117"/>
                  </a:lnTo>
                  <a:lnTo>
                    <a:pt x="223951" y="128181"/>
                  </a:lnTo>
                  <a:lnTo>
                    <a:pt x="233972" y="128181"/>
                  </a:lnTo>
                  <a:lnTo>
                    <a:pt x="238036" y="124117"/>
                  </a:lnTo>
                  <a:lnTo>
                    <a:pt x="238036" y="119087"/>
                  </a:lnTo>
                  <a:lnTo>
                    <a:pt x="238036" y="114071"/>
                  </a:lnTo>
                  <a:close/>
                </a:path>
                <a:path w="495300" h="203200">
                  <a:moveTo>
                    <a:pt x="238036" y="77482"/>
                  </a:moveTo>
                  <a:lnTo>
                    <a:pt x="233972" y="73418"/>
                  </a:lnTo>
                  <a:lnTo>
                    <a:pt x="223951" y="73418"/>
                  </a:lnTo>
                  <a:lnTo>
                    <a:pt x="219887" y="77482"/>
                  </a:lnTo>
                  <a:lnTo>
                    <a:pt x="219887" y="87528"/>
                  </a:lnTo>
                  <a:lnTo>
                    <a:pt x="223951" y="91605"/>
                  </a:lnTo>
                  <a:lnTo>
                    <a:pt x="233972" y="91605"/>
                  </a:lnTo>
                  <a:lnTo>
                    <a:pt x="238036" y="87528"/>
                  </a:lnTo>
                  <a:lnTo>
                    <a:pt x="238036" y="82511"/>
                  </a:lnTo>
                  <a:lnTo>
                    <a:pt x="238036" y="77482"/>
                  </a:lnTo>
                  <a:close/>
                </a:path>
                <a:path w="495300" h="203200">
                  <a:moveTo>
                    <a:pt x="238036" y="40665"/>
                  </a:moveTo>
                  <a:lnTo>
                    <a:pt x="233972" y="36601"/>
                  </a:lnTo>
                  <a:lnTo>
                    <a:pt x="223951" y="36601"/>
                  </a:lnTo>
                  <a:lnTo>
                    <a:pt x="219887" y="40665"/>
                  </a:lnTo>
                  <a:lnTo>
                    <a:pt x="219887" y="50698"/>
                  </a:lnTo>
                  <a:lnTo>
                    <a:pt x="223951" y="54762"/>
                  </a:lnTo>
                  <a:lnTo>
                    <a:pt x="233972" y="54762"/>
                  </a:lnTo>
                  <a:lnTo>
                    <a:pt x="238036" y="50698"/>
                  </a:lnTo>
                  <a:lnTo>
                    <a:pt x="238036" y="45694"/>
                  </a:lnTo>
                  <a:lnTo>
                    <a:pt x="238036" y="40665"/>
                  </a:lnTo>
                  <a:close/>
                </a:path>
                <a:path w="495300" h="203200">
                  <a:moveTo>
                    <a:pt x="274866" y="187490"/>
                  </a:moveTo>
                  <a:lnTo>
                    <a:pt x="270802" y="183426"/>
                  </a:lnTo>
                  <a:lnTo>
                    <a:pt x="260756" y="183426"/>
                  </a:lnTo>
                  <a:lnTo>
                    <a:pt x="256692" y="187490"/>
                  </a:lnTo>
                  <a:lnTo>
                    <a:pt x="256692" y="197523"/>
                  </a:lnTo>
                  <a:lnTo>
                    <a:pt x="260756" y="201587"/>
                  </a:lnTo>
                  <a:lnTo>
                    <a:pt x="270802" y="201587"/>
                  </a:lnTo>
                  <a:lnTo>
                    <a:pt x="274866" y="197523"/>
                  </a:lnTo>
                  <a:lnTo>
                    <a:pt x="274866" y="192519"/>
                  </a:lnTo>
                  <a:lnTo>
                    <a:pt x="274866" y="187490"/>
                  </a:lnTo>
                  <a:close/>
                </a:path>
                <a:path w="495300" h="203200">
                  <a:moveTo>
                    <a:pt x="274866" y="150672"/>
                  </a:moveTo>
                  <a:lnTo>
                    <a:pt x="270802" y="146583"/>
                  </a:lnTo>
                  <a:lnTo>
                    <a:pt x="260756" y="146583"/>
                  </a:lnTo>
                  <a:lnTo>
                    <a:pt x="256692" y="150672"/>
                  </a:lnTo>
                  <a:lnTo>
                    <a:pt x="256692" y="160693"/>
                  </a:lnTo>
                  <a:lnTo>
                    <a:pt x="260756" y="164769"/>
                  </a:lnTo>
                  <a:lnTo>
                    <a:pt x="270802" y="164769"/>
                  </a:lnTo>
                  <a:lnTo>
                    <a:pt x="274866" y="160693"/>
                  </a:lnTo>
                  <a:lnTo>
                    <a:pt x="274866" y="155676"/>
                  </a:lnTo>
                  <a:lnTo>
                    <a:pt x="274866" y="150672"/>
                  </a:lnTo>
                  <a:close/>
                </a:path>
                <a:path w="495300" h="203200">
                  <a:moveTo>
                    <a:pt x="274866" y="114071"/>
                  </a:moveTo>
                  <a:lnTo>
                    <a:pt x="270802" y="110007"/>
                  </a:lnTo>
                  <a:lnTo>
                    <a:pt x="260756" y="110007"/>
                  </a:lnTo>
                  <a:lnTo>
                    <a:pt x="256692" y="114071"/>
                  </a:lnTo>
                  <a:lnTo>
                    <a:pt x="256692" y="124117"/>
                  </a:lnTo>
                  <a:lnTo>
                    <a:pt x="260756" y="128181"/>
                  </a:lnTo>
                  <a:lnTo>
                    <a:pt x="270802" y="128181"/>
                  </a:lnTo>
                  <a:lnTo>
                    <a:pt x="274866" y="124117"/>
                  </a:lnTo>
                  <a:lnTo>
                    <a:pt x="274866" y="119087"/>
                  </a:lnTo>
                  <a:lnTo>
                    <a:pt x="274866" y="114071"/>
                  </a:lnTo>
                  <a:close/>
                </a:path>
                <a:path w="495300" h="203200">
                  <a:moveTo>
                    <a:pt x="274866" y="77482"/>
                  </a:moveTo>
                  <a:lnTo>
                    <a:pt x="270802" y="73418"/>
                  </a:lnTo>
                  <a:lnTo>
                    <a:pt x="260756" y="73418"/>
                  </a:lnTo>
                  <a:lnTo>
                    <a:pt x="256692" y="77482"/>
                  </a:lnTo>
                  <a:lnTo>
                    <a:pt x="256692" y="87528"/>
                  </a:lnTo>
                  <a:lnTo>
                    <a:pt x="260756" y="91605"/>
                  </a:lnTo>
                  <a:lnTo>
                    <a:pt x="270802" y="91605"/>
                  </a:lnTo>
                  <a:lnTo>
                    <a:pt x="274866" y="87528"/>
                  </a:lnTo>
                  <a:lnTo>
                    <a:pt x="274866" y="82511"/>
                  </a:lnTo>
                  <a:lnTo>
                    <a:pt x="274866" y="77482"/>
                  </a:lnTo>
                  <a:close/>
                </a:path>
                <a:path w="495300" h="203200">
                  <a:moveTo>
                    <a:pt x="274866" y="40665"/>
                  </a:moveTo>
                  <a:lnTo>
                    <a:pt x="270802" y="36601"/>
                  </a:lnTo>
                  <a:lnTo>
                    <a:pt x="260756" y="36601"/>
                  </a:lnTo>
                  <a:lnTo>
                    <a:pt x="256692" y="40665"/>
                  </a:lnTo>
                  <a:lnTo>
                    <a:pt x="256692" y="50698"/>
                  </a:lnTo>
                  <a:lnTo>
                    <a:pt x="260756" y="54762"/>
                  </a:lnTo>
                  <a:lnTo>
                    <a:pt x="270802" y="54762"/>
                  </a:lnTo>
                  <a:lnTo>
                    <a:pt x="274866" y="50698"/>
                  </a:lnTo>
                  <a:lnTo>
                    <a:pt x="274866" y="45694"/>
                  </a:lnTo>
                  <a:lnTo>
                    <a:pt x="274866" y="40665"/>
                  </a:lnTo>
                  <a:close/>
                </a:path>
                <a:path w="495300" h="203200">
                  <a:moveTo>
                    <a:pt x="311429" y="187490"/>
                  </a:moveTo>
                  <a:lnTo>
                    <a:pt x="307365" y="183426"/>
                  </a:lnTo>
                  <a:lnTo>
                    <a:pt x="297319" y="183426"/>
                  </a:lnTo>
                  <a:lnTo>
                    <a:pt x="293255" y="187490"/>
                  </a:lnTo>
                  <a:lnTo>
                    <a:pt x="293255" y="197523"/>
                  </a:lnTo>
                  <a:lnTo>
                    <a:pt x="297319" y="201587"/>
                  </a:lnTo>
                  <a:lnTo>
                    <a:pt x="307365" y="201587"/>
                  </a:lnTo>
                  <a:lnTo>
                    <a:pt x="311429" y="197523"/>
                  </a:lnTo>
                  <a:lnTo>
                    <a:pt x="311429" y="192519"/>
                  </a:lnTo>
                  <a:lnTo>
                    <a:pt x="311429" y="187490"/>
                  </a:lnTo>
                  <a:close/>
                </a:path>
                <a:path w="495300" h="203200">
                  <a:moveTo>
                    <a:pt x="311429" y="150672"/>
                  </a:moveTo>
                  <a:lnTo>
                    <a:pt x="307365" y="146583"/>
                  </a:lnTo>
                  <a:lnTo>
                    <a:pt x="297319" y="146583"/>
                  </a:lnTo>
                  <a:lnTo>
                    <a:pt x="293255" y="150672"/>
                  </a:lnTo>
                  <a:lnTo>
                    <a:pt x="293255" y="160693"/>
                  </a:lnTo>
                  <a:lnTo>
                    <a:pt x="297319" y="164769"/>
                  </a:lnTo>
                  <a:lnTo>
                    <a:pt x="307365" y="164769"/>
                  </a:lnTo>
                  <a:lnTo>
                    <a:pt x="311429" y="160693"/>
                  </a:lnTo>
                  <a:lnTo>
                    <a:pt x="311429" y="155676"/>
                  </a:lnTo>
                  <a:lnTo>
                    <a:pt x="311429" y="150672"/>
                  </a:lnTo>
                  <a:close/>
                </a:path>
                <a:path w="495300" h="203200">
                  <a:moveTo>
                    <a:pt x="311429" y="114071"/>
                  </a:moveTo>
                  <a:lnTo>
                    <a:pt x="307365" y="110007"/>
                  </a:lnTo>
                  <a:lnTo>
                    <a:pt x="297319" y="110007"/>
                  </a:lnTo>
                  <a:lnTo>
                    <a:pt x="293255" y="114071"/>
                  </a:lnTo>
                  <a:lnTo>
                    <a:pt x="293255" y="124117"/>
                  </a:lnTo>
                  <a:lnTo>
                    <a:pt x="297319" y="128181"/>
                  </a:lnTo>
                  <a:lnTo>
                    <a:pt x="307365" y="128181"/>
                  </a:lnTo>
                  <a:lnTo>
                    <a:pt x="311429" y="124117"/>
                  </a:lnTo>
                  <a:lnTo>
                    <a:pt x="311429" y="119087"/>
                  </a:lnTo>
                  <a:lnTo>
                    <a:pt x="311429" y="114071"/>
                  </a:lnTo>
                  <a:close/>
                </a:path>
                <a:path w="495300" h="203200">
                  <a:moveTo>
                    <a:pt x="311429" y="77482"/>
                  </a:moveTo>
                  <a:lnTo>
                    <a:pt x="307365" y="73418"/>
                  </a:lnTo>
                  <a:lnTo>
                    <a:pt x="297319" y="73418"/>
                  </a:lnTo>
                  <a:lnTo>
                    <a:pt x="293255" y="77482"/>
                  </a:lnTo>
                  <a:lnTo>
                    <a:pt x="293255" y="87528"/>
                  </a:lnTo>
                  <a:lnTo>
                    <a:pt x="297319" y="91605"/>
                  </a:lnTo>
                  <a:lnTo>
                    <a:pt x="307365" y="91605"/>
                  </a:lnTo>
                  <a:lnTo>
                    <a:pt x="311429" y="87528"/>
                  </a:lnTo>
                  <a:lnTo>
                    <a:pt x="311429" y="82511"/>
                  </a:lnTo>
                  <a:lnTo>
                    <a:pt x="311429" y="77482"/>
                  </a:lnTo>
                  <a:close/>
                </a:path>
                <a:path w="495300" h="203200">
                  <a:moveTo>
                    <a:pt x="311429" y="40665"/>
                  </a:moveTo>
                  <a:lnTo>
                    <a:pt x="307365" y="36601"/>
                  </a:lnTo>
                  <a:lnTo>
                    <a:pt x="297319" y="36601"/>
                  </a:lnTo>
                  <a:lnTo>
                    <a:pt x="293255" y="40665"/>
                  </a:lnTo>
                  <a:lnTo>
                    <a:pt x="293255" y="50698"/>
                  </a:lnTo>
                  <a:lnTo>
                    <a:pt x="297319" y="54762"/>
                  </a:lnTo>
                  <a:lnTo>
                    <a:pt x="307365" y="54762"/>
                  </a:lnTo>
                  <a:lnTo>
                    <a:pt x="311429" y="50698"/>
                  </a:lnTo>
                  <a:lnTo>
                    <a:pt x="311429" y="45694"/>
                  </a:lnTo>
                  <a:lnTo>
                    <a:pt x="311429" y="40665"/>
                  </a:lnTo>
                  <a:close/>
                </a:path>
                <a:path w="495300" h="203200">
                  <a:moveTo>
                    <a:pt x="348234" y="187490"/>
                  </a:moveTo>
                  <a:lnTo>
                    <a:pt x="344170" y="183426"/>
                  </a:lnTo>
                  <a:lnTo>
                    <a:pt x="334137" y="183426"/>
                  </a:lnTo>
                  <a:lnTo>
                    <a:pt x="330073" y="187490"/>
                  </a:lnTo>
                  <a:lnTo>
                    <a:pt x="330073" y="197523"/>
                  </a:lnTo>
                  <a:lnTo>
                    <a:pt x="334137" y="201587"/>
                  </a:lnTo>
                  <a:lnTo>
                    <a:pt x="344170" y="201587"/>
                  </a:lnTo>
                  <a:lnTo>
                    <a:pt x="348234" y="197523"/>
                  </a:lnTo>
                  <a:lnTo>
                    <a:pt x="348234" y="192519"/>
                  </a:lnTo>
                  <a:lnTo>
                    <a:pt x="348234" y="187490"/>
                  </a:lnTo>
                  <a:close/>
                </a:path>
                <a:path w="495300" h="203200">
                  <a:moveTo>
                    <a:pt x="348234" y="150672"/>
                  </a:moveTo>
                  <a:lnTo>
                    <a:pt x="344170" y="146583"/>
                  </a:lnTo>
                  <a:lnTo>
                    <a:pt x="334137" y="146583"/>
                  </a:lnTo>
                  <a:lnTo>
                    <a:pt x="330073" y="150672"/>
                  </a:lnTo>
                  <a:lnTo>
                    <a:pt x="330073" y="160693"/>
                  </a:lnTo>
                  <a:lnTo>
                    <a:pt x="334137" y="164769"/>
                  </a:lnTo>
                  <a:lnTo>
                    <a:pt x="344170" y="164769"/>
                  </a:lnTo>
                  <a:lnTo>
                    <a:pt x="348234" y="160693"/>
                  </a:lnTo>
                  <a:lnTo>
                    <a:pt x="348234" y="155676"/>
                  </a:lnTo>
                  <a:lnTo>
                    <a:pt x="348234" y="150672"/>
                  </a:lnTo>
                  <a:close/>
                </a:path>
                <a:path w="495300" h="203200">
                  <a:moveTo>
                    <a:pt x="348234" y="114071"/>
                  </a:moveTo>
                  <a:lnTo>
                    <a:pt x="344170" y="110007"/>
                  </a:lnTo>
                  <a:lnTo>
                    <a:pt x="334137" y="110007"/>
                  </a:lnTo>
                  <a:lnTo>
                    <a:pt x="330073" y="114071"/>
                  </a:lnTo>
                  <a:lnTo>
                    <a:pt x="330073" y="124117"/>
                  </a:lnTo>
                  <a:lnTo>
                    <a:pt x="334137" y="128181"/>
                  </a:lnTo>
                  <a:lnTo>
                    <a:pt x="344170" y="128181"/>
                  </a:lnTo>
                  <a:lnTo>
                    <a:pt x="348234" y="124117"/>
                  </a:lnTo>
                  <a:lnTo>
                    <a:pt x="348234" y="119087"/>
                  </a:lnTo>
                  <a:lnTo>
                    <a:pt x="348234" y="114071"/>
                  </a:lnTo>
                  <a:close/>
                </a:path>
                <a:path w="495300" h="203200">
                  <a:moveTo>
                    <a:pt x="348234" y="77482"/>
                  </a:moveTo>
                  <a:lnTo>
                    <a:pt x="344170" y="73418"/>
                  </a:lnTo>
                  <a:lnTo>
                    <a:pt x="334137" y="73418"/>
                  </a:lnTo>
                  <a:lnTo>
                    <a:pt x="330073" y="77482"/>
                  </a:lnTo>
                  <a:lnTo>
                    <a:pt x="330073" y="87528"/>
                  </a:lnTo>
                  <a:lnTo>
                    <a:pt x="334137" y="91605"/>
                  </a:lnTo>
                  <a:lnTo>
                    <a:pt x="344170" y="91605"/>
                  </a:lnTo>
                  <a:lnTo>
                    <a:pt x="348234" y="87528"/>
                  </a:lnTo>
                  <a:lnTo>
                    <a:pt x="348234" y="82511"/>
                  </a:lnTo>
                  <a:lnTo>
                    <a:pt x="348234" y="77482"/>
                  </a:lnTo>
                  <a:close/>
                </a:path>
                <a:path w="495300" h="203200">
                  <a:moveTo>
                    <a:pt x="348234" y="40665"/>
                  </a:moveTo>
                  <a:lnTo>
                    <a:pt x="344170" y="36601"/>
                  </a:lnTo>
                  <a:lnTo>
                    <a:pt x="334137" y="36601"/>
                  </a:lnTo>
                  <a:lnTo>
                    <a:pt x="330073" y="40665"/>
                  </a:lnTo>
                  <a:lnTo>
                    <a:pt x="330073" y="50698"/>
                  </a:lnTo>
                  <a:lnTo>
                    <a:pt x="334137" y="54762"/>
                  </a:lnTo>
                  <a:lnTo>
                    <a:pt x="344170" y="54762"/>
                  </a:lnTo>
                  <a:lnTo>
                    <a:pt x="348234" y="50698"/>
                  </a:lnTo>
                  <a:lnTo>
                    <a:pt x="348234" y="45694"/>
                  </a:lnTo>
                  <a:lnTo>
                    <a:pt x="348234" y="40665"/>
                  </a:lnTo>
                  <a:close/>
                </a:path>
                <a:path w="495300" h="203200">
                  <a:moveTo>
                    <a:pt x="384797" y="187490"/>
                  </a:moveTo>
                  <a:lnTo>
                    <a:pt x="380720" y="183426"/>
                  </a:lnTo>
                  <a:lnTo>
                    <a:pt x="370700" y="183426"/>
                  </a:lnTo>
                  <a:lnTo>
                    <a:pt x="366636" y="187490"/>
                  </a:lnTo>
                  <a:lnTo>
                    <a:pt x="366636" y="197523"/>
                  </a:lnTo>
                  <a:lnTo>
                    <a:pt x="370700" y="201587"/>
                  </a:lnTo>
                  <a:lnTo>
                    <a:pt x="380720" y="201587"/>
                  </a:lnTo>
                  <a:lnTo>
                    <a:pt x="384797" y="197523"/>
                  </a:lnTo>
                  <a:lnTo>
                    <a:pt x="384797" y="192519"/>
                  </a:lnTo>
                  <a:lnTo>
                    <a:pt x="384797" y="187490"/>
                  </a:lnTo>
                  <a:close/>
                </a:path>
                <a:path w="495300" h="203200">
                  <a:moveTo>
                    <a:pt x="384797" y="150672"/>
                  </a:moveTo>
                  <a:lnTo>
                    <a:pt x="380720" y="146583"/>
                  </a:lnTo>
                  <a:lnTo>
                    <a:pt x="370700" y="146583"/>
                  </a:lnTo>
                  <a:lnTo>
                    <a:pt x="366636" y="150672"/>
                  </a:lnTo>
                  <a:lnTo>
                    <a:pt x="366636" y="160693"/>
                  </a:lnTo>
                  <a:lnTo>
                    <a:pt x="370700" y="164769"/>
                  </a:lnTo>
                  <a:lnTo>
                    <a:pt x="380720" y="164769"/>
                  </a:lnTo>
                  <a:lnTo>
                    <a:pt x="384797" y="160693"/>
                  </a:lnTo>
                  <a:lnTo>
                    <a:pt x="384797" y="155676"/>
                  </a:lnTo>
                  <a:lnTo>
                    <a:pt x="384797" y="150672"/>
                  </a:lnTo>
                  <a:close/>
                </a:path>
                <a:path w="495300" h="203200">
                  <a:moveTo>
                    <a:pt x="384797" y="114071"/>
                  </a:moveTo>
                  <a:lnTo>
                    <a:pt x="380720" y="110007"/>
                  </a:lnTo>
                  <a:lnTo>
                    <a:pt x="370700" y="110007"/>
                  </a:lnTo>
                  <a:lnTo>
                    <a:pt x="366636" y="114071"/>
                  </a:lnTo>
                  <a:lnTo>
                    <a:pt x="366636" y="124117"/>
                  </a:lnTo>
                  <a:lnTo>
                    <a:pt x="370700" y="128181"/>
                  </a:lnTo>
                  <a:lnTo>
                    <a:pt x="380720" y="128181"/>
                  </a:lnTo>
                  <a:lnTo>
                    <a:pt x="384797" y="124117"/>
                  </a:lnTo>
                  <a:lnTo>
                    <a:pt x="384797" y="119087"/>
                  </a:lnTo>
                  <a:lnTo>
                    <a:pt x="384797" y="114071"/>
                  </a:lnTo>
                  <a:close/>
                </a:path>
                <a:path w="495300" h="203200">
                  <a:moveTo>
                    <a:pt x="384797" y="77482"/>
                  </a:moveTo>
                  <a:lnTo>
                    <a:pt x="380720" y="73418"/>
                  </a:lnTo>
                  <a:lnTo>
                    <a:pt x="370700" y="73418"/>
                  </a:lnTo>
                  <a:lnTo>
                    <a:pt x="366636" y="77482"/>
                  </a:lnTo>
                  <a:lnTo>
                    <a:pt x="366636" y="87528"/>
                  </a:lnTo>
                  <a:lnTo>
                    <a:pt x="370700" y="91605"/>
                  </a:lnTo>
                  <a:lnTo>
                    <a:pt x="380720" y="91605"/>
                  </a:lnTo>
                  <a:lnTo>
                    <a:pt x="384797" y="87528"/>
                  </a:lnTo>
                  <a:lnTo>
                    <a:pt x="384797" y="82511"/>
                  </a:lnTo>
                  <a:lnTo>
                    <a:pt x="384797" y="77482"/>
                  </a:lnTo>
                  <a:close/>
                </a:path>
                <a:path w="495300" h="203200">
                  <a:moveTo>
                    <a:pt x="384797" y="40665"/>
                  </a:moveTo>
                  <a:lnTo>
                    <a:pt x="380720" y="36601"/>
                  </a:lnTo>
                  <a:lnTo>
                    <a:pt x="370700" y="36601"/>
                  </a:lnTo>
                  <a:lnTo>
                    <a:pt x="366636" y="40665"/>
                  </a:lnTo>
                  <a:lnTo>
                    <a:pt x="366636" y="50698"/>
                  </a:lnTo>
                  <a:lnTo>
                    <a:pt x="370700" y="54762"/>
                  </a:lnTo>
                  <a:lnTo>
                    <a:pt x="380720" y="54762"/>
                  </a:lnTo>
                  <a:lnTo>
                    <a:pt x="384797" y="50698"/>
                  </a:lnTo>
                  <a:lnTo>
                    <a:pt x="384797" y="45694"/>
                  </a:lnTo>
                  <a:lnTo>
                    <a:pt x="384797" y="40665"/>
                  </a:lnTo>
                  <a:close/>
                </a:path>
                <a:path w="495300" h="203200">
                  <a:moveTo>
                    <a:pt x="384797" y="4089"/>
                  </a:moveTo>
                  <a:lnTo>
                    <a:pt x="380720" y="0"/>
                  </a:lnTo>
                  <a:lnTo>
                    <a:pt x="370700" y="0"/>
                  </a:lnTo>
                  <a:lnTo>
                    <a:pt x="366636" y="4089"/>
                  </a:lnTo>
                  <a:lnTo>
                    <a:pt x="366636" y="14109"/>
                  </a:lnTo>
                  <a:lnTo>
                    <a:pt x="370700" y="18173"/>
                  </a:lnTo>
                  <a:lnTo>
                    <a:pt x="380720" y="18173"/>
                  </a:lnTo>
                  <a:lnTo>
                    <a:pt x="384797" y="14109"/>
                  </a:lnTo>
                  <a:lnTo>
                    <a:pt x="384797" y="9093"/>
                  </a:lnTo>
                  <a:lnTo>
                    <a:pt x="384797" y="4089"/>
                  </a:lnTo>
                  <a:close/>
                </a:path>
                <a:path w="495300" h="203200">
                  <a:moveTo>
                    <a:pt x="421373" y="150672"/>
                  </a:moveTo>
                  <a:lnTo>
                    <a:pt x="417309" y="146583"/>
                  </a:lnTo>
                  <a:lnTo>
                    <a:pt x="407263" y="146583"/>
                  </a:lnTo>
                  <a:lnTo>
                    <a:pt x="403199" y="150672"/>
                  </a:lnTo>
                  <a:lnTo>
                    <a:pt x="403199" y="160693"/>
                  </a:lnTo>
                  <a:lnTo>
                    <a:pt x="407263" y="164769"/>
                  </a:lnTo>
                  <a:lnTo>
                    <a:pt x="417309" y="164769"/>
                  </a:lnTo>
                  <a:lnTo>
                    <a:pt x="421373" y="160693"/>
                  </a:lnTo>
                  <a:lnTo>
                    <a:pt x="421373" y="155676"/>
                  </a:lnTo>
                  <a:lnTo>
                    <a:pt x="421373" y="150672"/>
                  </a:lnTo>
                  <a:close/>
                </a:path>
                <a:path w="495300" h="203200">
                  <a:moveTo>
                    <a:pt x="421373" y="114071"/>
                  </a:moveTo>
                  <a:lnTo>
                    <a:pt x="417309" y="110007"/>
                  </a:lnTo>
                  <a:lnTo>
                    <a:pt x="407263" y="110007"/>
                  </a:lnTo>
                  <a:lnTo>
                    <a:pt x="403199" y="114071"/>
                  </a:lnTo>
                  <a:lnTo>
                    <a:pt x="403199" y="124117"/>
                  </a:lnTo>
                  <a:lnTo>
                    <a:pt x="407263" y="128181"/>
                  </a:lnTo>
                  <a:lnTo>
                    <a:pt x="417309" y="128181"/>
                  </a:lnTo>
                  <a:lnTo>
                    <a:pt x="421373" y="124117"/>
                  </a:lnTo>
                  <a:lnTo>
                    <a:pt x="421373" y="119087"/>
                  </a:lnTo>
                  <a:lnTo>
                    <a:pt x="421373" y="114071"/>
                  </a:lnTo>
                  <a:close/>
                </a:path>
                <a:path w="495300" h="203200">
                  <a:moveTo>
                    <a:pt x="421373" y="77482"/>
                  </a:moveTo>
                  <a:lnTo>
                    <a:pt x="417309" y="73418"/>
                  </a:lnTo>
                  <a:lnTo>
                    <a:pt x="407263" y="73418"/>
                  </a:lnTo>
                  <a:lnTo>
                    <a:pt x="403199" y="77482"/>
                  </a:lnTo>
                  <a:lnTo>
                    <a:pt x="403199" y="87528"/>
                  </a:lnTo>
                  <a:lnTo>
                    <a:pt x="407263" y="91605"/>
                  </a:lnTo>
                  <a:lnTo>
                    <a:pt x="417309" y="91605"/>
                  </a:lnTo>
                  <a:lnTo>
                    <a:pt x="421373" y="87528"/>
                  </a:lnTo>
                  <a:lnTo>
                    <a:pt x="421373" y="82511"/>
                  </a:lnTo>
                  <a:lnTo>
                    <a:pt x="421373" y="77482"/>
                  </a:lnTo>
                  <a:close/>
                </a:path>
                <a:path w="495300" h="203200">
                  <a:moveTo>
                    <a:pt x="421373" y="40665"/>
                  </a:moveTo>
                  <a:lnTo>
                    <a:pt x="417309" y="36601"/>
                  </a:lnTo>
                  <a:lnTo>
                    <a:pt x="407263" y="36601"/>
                  </a:lnTo>
                  <a:lnTo>
                    <a:pt x="403199" y="40665"/>
                  </a:lnTo>
                  <a:lnTo>
                    <a:pt x="403199" y="50698"/>
                  </a:lnTo>
                  <a:lnTo>
                    <a:pt x="407263" y="54762"/>
                  </a:lnTo>
                  <a:lnTo>
                    <a:pt x="417309" y="54762"/>
                  </a:lnTo>
                  <a:lnTo>
                    <a:pt x="421373" y="50698"/>
                  </a:lnTo>
                  <a:lnTo>
                    <a:pt x="421373" y="45694"/>
                  </a:lnTo>
                  <a:lnTo>
                    <a:pt x="421373" y="40665"/>
                  </a:lnTo>
                  <a:close/>
                </a:path>
                <a:path w="495300" h="203200">
                  <a:moveTo>
                    <a:pt x="421373" y="4089"/>
                  </a:moveTo>
                  <a:lnTo>
                    <a:pt x="417309" y="0"/>
                  </a:lnTo>
                  <a:lnTo>
                    <a:pt x="407263" y="0"/>
                  </a:lnTo>
                  <a:lnTo>
                    <a:pt x="403199" y="4089"/>
                  </a:lnTo>
                  <a:lnTo>
                    <a:pt x="403199" y="14109"/>
                  </a:lnTo>
                  <a:lnTo>
                    <a:pt x="407263" y="18173"/>
                  </a:lnTo>
                  <a:lnTo>
                    <a:pt x="417309" y="18173"/>
                  </a:lnTo>
                  <a:lnTo>
                    <a:pt x="421373" y="14109"/>
                  </a:lnTo>
                  <a:lnTo>
                    <a:pt x="421373" y="9093"/>
                  </a:lnTo>
                  <a:lnTo>
                    <a:pt x="421373" y="4089"/>
                  </a:lnTo>
                  <a:close/>
                </a:path>
                <a:path w="495300" h="203200">
                  <a:moveTo>
                    <a:pt x="458177" y="150672"/>
                  </a:moveTo>
                  <a:lnTo>
                    <a:pt x="454113" y="146583"/>
                  </a:lnTo>
                  <a:lnTo>
                    <a:pt x="444068" y="146583"/>
                  </a:lnTo>
                  <a:lnTo>
                    <a:pt x="440004" y="150672"/>
                  </a:lnTo>
                  <a:lnTo>
                    <a:pt x="440004" y="160693"/>
                  </a:lnTo>
                  <a:lnTo>
                    <a:pt x="444068" y="164769"/>
                  </a:lnTo>
                  <a:lnTo>
                    <a:pt x="454113" y="164769"/>
                  </a:lnTo>
                  <a:lnTo>
                    <a:pt x="458177" y="160693"/>
                  </a:lnTo>
                  <a:lnTo>
                    <a:pt x="458177" y="155676"/>
                  </a:lnTo>
                  <a:lnTo>
                    <a:pt x="458177" y="150672"/>
                  </a:lnTo>
                  <a:close/>
                </a:path>
                <a:path w="495300" h="203200">
                  <a:moveTo>
                    <a:pt x="458177" y="114071"/>
                  </a:moveTo>
                  <a:lnTo>
                    <a:pt x="454113" y="110007"/>
                  </a:lnTo>
                  <a:lnTo>
                    <a:pt x="444068" y="110007"/>
                  </a:lnTo>
                  <a:lnTo>
                    <a:pt x="440004" y="114071"/>
                  </a:lnTo>
                  <a:lnTo>
                    <a:pt x="440004" y="124117"/>
                  </a:lnTo>
                  <a:lnTo>
                    <a:pt x="444068" y="128181"/>
                  </a:lnTo>
                  <a:lnTo>
                    <a:pt x="454113" y="128181"/>
                  </a:lnTo>
                  <a:lnTo>
                    <a:pt x="458177" y="124117"/>
                  </a:lnTo>
                  <a:lnTo>
                    <a:pt x="458177" y="119087"/>
                  </a:lnTo>
                  <a:lnTo>
                    <a:pt x="458177" y="114071"/>
                  </a:lnTo>
                  <a:close/>
                </a:path>
                <a:path w="495300" h="203200">
                  <a:moveTo>
                    <a:pt x="458177" y="77482"/>
                  </a:moveTo>
                  <a:lnTo>
                    <a:pt x="454113" y="73418"/>
                  </a:lnTo>
                  <a:lnTo>
                    <a:pt x="444068" y="73418"/>
                  </a:lnTo>
                  <a:lnTo>
                    <a:pt x="440004" y="77482"/>
                  </a:lnTo>
                  <a:lnTo>
                    <a:pt x="440004" y="87528"/>
                  </a:lnTo>
                  <a:lnTo>
                    <a:pt x="444068" y="91605"/>
                  </a:lnTo>
                  <a:lnTo>
                    <a:pt x="454113" y="91605"/>
                  </a:lnTo>
                  <a:lnTo>
                    <a:pt x="458177" y="87528"/>
                  </a:lnTo>
                  <a:lnTo>
                    <a:pt x="458177" y="82511"/>
                  </a:lnTo>
                  <a:lnTo>
                    <a:pt x="458177" y="77482"/>
                  </a:lnTo>
                  <a:close/>
                </a:path>
                <a:path w="495300" h="203200">
                  <a:moveTo>
                    <a:pt x="458177" y="40665"/>
                  </a:moveTo>
                  <a:lnTo>
                    <a:pt x="454113" y="36601"/>
                  </a:lnTo>
                  <a:lnTo>
                    <a:pt x="444068" y="36601"/>
                  </a:lnTo>
                  <a:lnTo>
                    <a:pt x="440004" y="40665"/>
                  </a:lnTo>
                  <a:lnTo>
                    <a:pt x="440004" y="50698"/>
                  </a:lnTo>
                  <a:lnTo>
                    <a:pt x="444068" y="54762"/>
                  </a:lnTo>
                  <a:lnTo>
                    <a:pt x="454113" y="54762"/>
                  </a:lnTo>
                  <a:lnTo>
                    <a:pt x="458177" y="50698"/>
                  </a:lnTo>
                  <a:lnTo>
                    <a:pt x="458177" y="45694"/>
                  </a:lnTo>
                  <a:lnTo>
                    <a:pt x="458177" y="40665"/>
                  </a:lnTo>
                  <a:close/>
                </a:path>
                <a:path w="495300" h="203200">
                  <a:moveTo>
                    <a:pt x="458177" y="4089"/>
                  </a:moveTo>
                  <a:lnTo>
                    <a:pt x="454113" y="0"/>
                  </a:lnTo>
                  <a:lnTo>
                    <a:pt x="444068" y="0"/>
                  </a:lnTo>
                  <a:lnTo>
                    <a:pt x="440004" y="4089"/>
                  </a:lnTo>
                  <a:lnTo>
                    <a:pt x="440004" y="14109"/>
                  </a:lnTo>
                  <a:lnTo>
                    <a:pt x="444068" y="18173"/>
                  </a:lnTo>
                  <a:lnTo>
                    <a:pt x="454113" y="18173"/>
                  </a:lnTo>
                  <a:lnTo>
                    <a:pt x="458177" y="14109"/>
                  </a:lnTo>
                  <a:lnTo>
                    <a:pt x="458177" y="9093"/>
                  </a:lnTo>
                  <a:lnTo>
                    <a:pt x="458177" y="4089"/>
                  </a:lnTo>
                  <a:close/>
                </a:path>
                <a:path w="495300" h="203200">
                  <a:moveTo>
                    <a:pt x="494741" y="150672"/>
                  </a:moveTo>
                  <a:lnTo>
                    <a:pt x="490677" y="146583"/>
                  </a:lnTo>
                  <a:lnTo>
                    <a:pt x="480656" y="146583"/>
                  </a:lnTo>
                  <a:lnTo>
                    <a:pt x="476592" y="150672"/>
                  </a:lnTo>
                  <a:lnTo>
                    <a:pt x="476592" y="160693"/>
                  </a:lnTo>
                  <a:lnTo>
                    <a:pt x="480656" y="164769"/>
                  </a:lnTo>
                  <a:lnTo>
                    <a:pt x="490677" y="164769"/>
                  </a:lnTo>
                  <a:lnTo>
                    <a:pt x="494741" y="160693"/>
                  </a:lnTo>
                  <a:lnTo>
                    <a:pt x="494741" y="155676"/>
                  </a:lnTo>
                  <a:lnTo>
                    <a:pt x="494741" y="150672"/>
                  </a:lnTo>
                  <a:close/>
                </a:path>
                <a:path w="495300" h="203200">
                  <a:moveTo>
                    <a:pt x="494741" y="114071"/>
                  </a:moveTo>
                  <a:lnTo>
                    <a:pt x="490677" y="110007"/>
                  </a:lnTo>
                  <a:lnTo>
                    <a:pt x="480656" y="110007"/>
                  </a:lnTo>
                  <a:lnTo>
                    <a:pt x="476592" y="114071"/>
                  </a:lnTo>
                  <a:lnTo>
                    <a:pt x="476592" y="124117"/>
                  </a:lnTo>
                  <a:lnTo>
                    <a:pt x="480656" y="128181"/>
                  </a:lnTo>
                  <a:lnTo>
                    <a:pt x="490677" y="128181"/>
                  </a:lnTo>
                  <a:lnTo>
                    <a:pt x="494741" y="124117"/>
                  </a:lnTo>
                  <a:lnTo>
                    <a:pt x="494741" y="119087"/>
                  </a:lnTo>
                  <a:lnTo>
                    <a:pt x="494741" y="114071"/>
                  </a:lnTo>
                  <a:close/>
                </a:path>
                <a:path w="495300" h="203200">
                  <a:moveTo>
                    <a:pt x="494741" y="77482"/>
                  </a:moveTo>
                  <a:lnTo>
                    <a:pt x="490677" y="73418"/>
                  </a:lnTo>
                  <a:lnTo>
                    <a:pt x="480656" y="73418"/>
                  </a:lnTo>
                  <a:lnTo>
                    <a:pt x="476592" y="77482"/>
                  </a:lnTo>
                  <a:lnTo>
                    <a:pt x="476592" y="87528"/>
                  </a:lnTo>
                  <a:lnTo>
                    <a:pt x="480656" y="91605"/>
                  </a:lnTo>
                  <a:lnTo>
                    <a:pt x="490677" y="91605"/>
                  </a:lnTo>
                  <a:lnTo>
                    <a:pt x="494741" y="87528"/>
                  </a:lnTo>
                  <a:lnTo>
                    <a:pt x="494741" y="82511"/>
                  </a:lnTo>
                  <a:lnTo>
                    <a:pt x="494741" y="77482"/>
                  </a:lnTo>
                  <a:close/>
                </a:path>
                <a:path w="495300" h="203200">
                  <a:moveTo>
                    <a:pt x="494741" y="40665"/>
                  </a:moveTo>
                  <a:lnTo>
                    <a:pt x="490677" y="36601"/>
                  </a:lnTo>
                  <a:lnTo>
                    <a:pt x="480656" y="36601"/>
                  </a:lnTo>
                  <a:lnTo>
                    <a:pt x="476592" y="40665"/>
                  </a:lnTo>
                  <a:lnTo>
                    <a:pt x="476592" y="50698"/>
                  </a:lnTo>
                  <a:lnTo>
                    <a:pt x="480656" y="54762"/>
                  </a:lnTo>
                  <a:lnTo>
                    <a:pt x="490677" y="54762"/>
                  </a:lnTo>
                  <a:lnTo>
                    <a:pt x="494741" y="50698"/>
                  </a:lnTo>
                  <a:lnTo>
                    <a:pt x="494741" y="45694"/>
                  </a:lnTo>
                  <a:lnTo>
                    <a:pt x="494741" y="40665"/>
                  </a:lnTo>
                  <a:close/>
                </a:path>
                <a:path w="495300" h="203200">
                  <a:moveTo>
                    <a:pt x="494741" y="4089"/>
                  </a:moveTo>
                  <a:lnTo>
                    <a:pt x="490677" y="0"/>
                  </a:lnTo>
                  <a:lnTo>
                    <a:pt x="480656" y="0"/>
                  </a:lnTo>
                  <a:lnTo>
                    <a:pt x="476592" y="4089"/>
                  </a:lnTo>
                  <a:lnTo>
                    <a:pt x="476592" y="14109"/>
                  </a:lnTo>
                  <a:lnTo>
                    <a:pt x="480656" y="18173"/>
                  </a:lnTo>
                  <a:lnTo>
                    <a:pt x="490677" y="18173"/>
                  </a:lnTo>
                  <a:lnTo>
                    <a:pt x="494741" y="14109"/>
                  </a:lnTo>
                  <a:lnTo>
                    <a:pt x="494741" y="9093"/>
                  </a:lnTo>
                  <a:lnTo>
                    <a:pt x="494741" y="4089"/>
                  </a:lnTo>
                  <a:close/>
                </a:path>
              </a:pathLst>
            </a:custGeom>
            <a:solidFill>
              <a:srgbClr val="3DB0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 name="object 24"/>
            <p:cNvSpPr/>
            <p:nvPr/>
          </p:nvSpPr>
          <p:spPr>
            <a:xfrm>
              <a:off x="10174872" y="2992881"/>
              <a:ext cx="495300" cy="203200"/>
            </a:xfrm>
            <a:custGeom>
              <a:avLst/>
              <a:gdLst/>
              <a:ahLst/>
              <a:cxnLst/>
              <a:rect l="l" t="t" r="r" b="b"/>
              <a:pathLst>
                <a:path w="495300" h="203200">
                  <a:moveTo>
                    <a:pt x="18173" y="187477"/>
                  </a:moveTo>
                  <a:lnTo>
                    <a:pt x="14097" y="183413"/>
                  </a:lnTo>
                  <a:lnTo>
                    <a:pt x="4064" y="183413"/>
                  </a:lnTo>
                  <a:lnTo>
                    <a:pt x="0" y="187477"/>
                  </a:lnTo>
                  <a:lnTo>
                    <a:pt x="0" y="197497"/>
                  </a:lnTo>
                  <a:lnTo>
                    <a:pt x="4064" y="201587"/>
                  </a:lnTo>
                  <a:lnTo>
                    <a:pt x="14097" y="201587"/>
                  </a:lnTo>
                  <a:lnTo>
                    <a:pt x="18173" y="197497"/>
                  </a:lnTo>
                  <a:lnTo>
                    <a:pt x="18173" y="192493"/>
                  </a:lnTo>
                  <a:lnTo>
                    <a:pt x="18173" y="187477"/>
                  </a:lnTo>
                  <a:close/>
                </a:path>
                <a:path w="495300" h="203200">
                  <a:moveTo>
                    <a:pt x="18173" y="150888"/>
                  </a:moveTo>
                  <a:lnTo>
                    <a:pt x="14097" y="146824"/>
                  </a:lnTo>
                  <a:lnTo>
                    <a:pt x="4064" y="146824"/>
                  </a:lnTo>
                  <a:lnTo>
                    <a:pt x="0" y="150888"/>
                  </a:lnTo>
                  <a:lnTo>
                    <a:pt x="0" y="160921"/>
                  </a:lnTo>
                  <a:lnTo>
                    <a:pt x="4064" y="164985"/>
                  </a:lnTo>
                  <a:lnTo>
                    <a:pt x="14097" y="164985"/>
                  </a:lnTo>
                  <a:lnTo>
                    <a:pt x="18173" y="160921"/>
                  </a:lnTo>
                  <a:lnTo>
                    <a:pt x="18173" y="155892"/>
                  </a:lnTo>
                  <a:lnTo>
                    <a:pt x="18173" y="150888"/>
                  </a:lnTo>
                  <a:close/>
                </a:path>
                <a:path w="495300" h="203200">
                  <a:moveTo>
                    <a:pt x="18173" y="114046"/>
                  </a:moveTo>
                  <a:lnTo>
                    <a:pt x="14097" y="109982"/>
                  </a:lnTo>
                  <a:lnTo>
                    <a:pt x="4064" y="109982"/>
                  </a:lnTo>
                  <a:lnTo>
                    <a:pt x="0" y="114071"/>
                  </a:lnTo>
                  <a:lnTo>
                    <a:pt x="0" y="124104"/>
                  </a:lnTo>
                  <a:lnTo>
                    <a:pt x="4064" y="128168"/>
                  </a:lnTo>
                  <a:lnTo>
                    <a:pt x="14097" y="128168"/>
                  </a:lnTo>
                  <a:lnTo>
                    <a:pt x="18173" y="124104"/>
                  </a:lnTo>
                  <a:lnTo>
                    <a:pt x="18173" y="119075"/>
                  </a:lnTo>
                  <a:lnTo>
                    <a:pt x="18173" y="114046"/>
                  </a:lnTo>
                  <a:close/>
                </a:path>
                <a:path w="495300" h="203200">
                  <a:moveTo>
                    <a:pt x="18173" y="77470"/>
                  </a:moveTo>
                  <a:lnTo>
                    <a:pt x="14097" y="73406"/>
                  </a:lnTo>
                  <a:lnTo>
                    <a:pt x="4064" y="73406"/>
                  </a:lnTo>
                  <a:lnTo>
                    <a:pt x="0" y="77470"/>
                  </a:lnTo>
                  <a:lnTo>
                    <a:pt x="0" y="87515"/>
                  </a:lnTo>
                  <a:lnTo>
                    <a:pt x="4064" y="91579"/>
                  </a:lnTo>
                  <a:lnTo>
                    <a:pt x="14097" y="91579"/>
                  </a:lnTo>
                  <a:lnTo>
                    <a:pt x="18173" y="87515"/>
                  </a:lnTo>
                  <a:lnTo>
                    <a:pt x="18173" y="82499"/>
                  </a:lnTo>
                  <a:lnTo>
                    <a:pt x="18173" y="77470"/>
                  </a:lnTo>
                  <a:close/>
                </a:path>
                <a:path w="495300" h="203200">
                  <a:moveTo>
                    <a:pt x="18173" y="40652"/>
                  </a:moveTo>
                  <a:lnTo>
                    <a:pt x="14097" y="36576"/>
                  </a:lnTo>
                  <a:lnTo>
                    <a:pt x="4064" y="36576"/>
                  </a:lnTo>
                  <a:lnTo>
                    <a:pt x="0" y="40652"/>
                  </a:lnTo>
                  <a:lnTo>
                    <a:pt x="0" y="50673"/>
                  </a:lnTo>
                  <a:lnTo>
                    <a:pt x="4064" y="54762"/>
                  </a:lnTo>
                  <a:lnTo>
                    <a:pt x="14097" y="54762"/>
                  </a:lnTo>
                  <a:lnTo>
                    <a:pt x="18173" y="50673"/>
                  </a:lnTo>
                  <a:lnTo>
                    <a:pt x="18173" y="45669"/>
                  </a:lnTo>
                  <a:lnTo>
                    <a:pt x="18173" y="40652"/>
                  </a:lnTo>
                  <a:close/>
                </a:path>
                <a:path w="495300" h="203200">
                  <a:moveTo>
                    <a:pt x="55968" y="46824"/>
                  </a:moveTo>
                  <a:lnTo>
                    <a:pt x="54051" y="42189"/>
                  </a:lnTo>
                  <a:lnTo>
                    <a:pt x="52146" y="37553"/>
                  </a:lnTo>
                  <a:lnTo>
                    <a:pt x="46824" y="35344"/>
                  </a:lnTo>
                  <a:lnTo>
                    <a:pt x="37553" y="39192"/>
                  </a:lnTo>
                  <a:lnTo>
                    <a:pt x="35369" y="44513"/>
                  </a:lnTo>
                  <a:lnTo>
                    <a:pt x="39192" y="53784"/>
                  </a:lnTo>
                  <a:lnTo>
                    <a:pt x="44513" y="55981"/>
                  </a:lnTo>
                  <a:lnTo>
                    <a:pt x="53771" y="52146"/>
                  </a:lnTo>
                  <a:lnTo>
                    <a:pt x="55968" y="46824"/>
                  </a:lnTo>
                  <a:close/>
                </a:path>
                <a:path w="495300" h="203200">
                  <a:moveTo>
                    <a:pt x="55981" y="193649"/>
                  </a:moveTo>
                  <a:lnTo>
                    <a:pt x="54076" y="189014"/>
                  </a:lnTo>
                  <a:lnTo>
                    <a:pt x="52158" y="184378"/>
                  </a:lnTo>
                  <a:lnTo>
                    <a:pt x="46837" y="182168"/>
                  </a:lnTo>
                  <a:lnTo>
                    <a:pt x="37579" y="186016"/>
                  </a:lnTo>
                  <a:lnTo>
                    <a:pt x="35382" y="191338"/>
                  </a:lnTo>
                  <a:lnTo>
                    <a:pt x="39204" y="200609"/>
                  </a:lnTo>
                  <a:lnTo>
                    <a:pt x="44526" y="202806"/>
                  </a:lnTo>
                  <a:lnTo>
                    <a:pt x="53797" y="198970"/>
                  </a:lnTo>
                  <a:lnTo>
                    <a:pt x="55981" y="193649"/>
                  </a:lnTo>
                  <a:close/>
                </a:path>
                <a:path w="495300" h="203200">
                  <a:moveTo>
                    <a:pt x="55981" y="120230"/>
                  </a:moveTo>
                  <a:lnTo>
                    <a:pt x="54076" y="115608"/>
                  </a:lnTo>
                  <a:lnTo>
                    <a:pt x="52146" y="110959"/>
                  </a:lnTo>
                  <a:lnTo>
                    <a:pt x="46837" y="108762"/>
                  </a:lnTo>
                  <a:lnTo>
                    <a:pt x="37553" y="112610"/>
                  </a:lnTo>
                  <a:lnTo>
                    <a:pt x="35369" y="117919"/>
                  </a:lnTo>
                  <a:lnTo>
                    <a:pt x="39204" y="127190"/>
                  </a:lnTo>
                  <a:lnTo>
                    <a:pt x="44513" y="129400"/>
                  </a:lnTo>
                  <a:lnTo>
                    <a:pt x="53771" y="125552"/>
                  </a:lnTo>
                  <a:lnTo>
                    <a:pt x="55981" y="120230"/>
                  </a:lnTo>
                  <a:close/>
                </a:path>
                <a:path w="495300" h="203200">
                  <a:moveTo>
                    <a:pt x="56019" y="157048"/>
                  </a:moveTo>
                  <a:lnTo>
                    <a:pt x="54114" y="152425"/>
                  </a:lnTo>
                  <a:lnTo>
                    <a:pt x="52197" y="147777"/>
                  </a:lnTo>
                  <a:lnTo>
                    <a:pt x="46875" y="145592"/>
                  </a:lnTo>
                  <a:lnTo>
                    <a:pt x="37617" y="149415"/>
                  </a:lnTo>
                  <a:lnTo>
                    <a:pt x="35407" y="154736"/>
                  </a:lnTo>
                  <a:lnTo>
                    <a:pt x="39243" y="164007"/>
                  </a:lnTo>
                  <a:lnTo>
                    <a:pt x="44564" y="166217"/>
                  </a:lnTo>
                  <a:lnTo>
                    <a:pt x="53835" y="162369"/>
                  </a:lnTo>
                  <a:lnTo>
                    <a:pt x="56019" y="157048"/>
                  </a:lnTo>
                  <a:close/>
                </a:path>
                <a:path w="495300" h="203200">
                  <a:moveTo>
                    <a:pt x="56019" y="83654"/>
                  </a:moveTo>
                  <a:lnTo>
                    <a:pt x="54089" y="79006"/>
                  </a:lnTo>
                  <a:lnTo>
                    <a:pt x="52184" y="74383"/>
                  </a:lnTo>
                  <a:lnTo>
                    <a:pt x="46863" y="72161"/>
                  </a:lnTo>
                  <a:lnTo>
                    <a:pt x="37592" y="76009"/>
                  </a:lnTo>
                  <a:lnTo>
                    <a:pt x="35407" y="81318"/>
                  </a:lnTo>
                  <a:lnTo>
                    <a:pt x="39243" y="90601"/>
                  </a:lnTo>
                  <a:lnTo>
                    <a:pt x="44551" y="92798"/>
                  </a:lnTo>
                  <a:lnTo>
                    <a:pt x="53809" y="88950"/>
                  </a:lnTo>
                  <a:lnTo>
                    <a:pt x="56019" y="83654"/>
                  </a:lnTo>
                  <a:close/>
                </a:path>
                <a:path w="495300" h="203200">
                  <a:moveTo>
                    <a:pt x="91287" y="187477"/>
                  </a:moveTo>
                  <a:lnTo>
                    <a:pt x="87223" y="183413"/>
                  </a:lnTo>
                  <a:lnTo>
                    <a:pt x="77203" y="183413"/>
                  </a:lnTo>
                  <a:lnTo>
                    <a:pt x="73139" y="187477"/>
                  </a:lnTo>
                  <a:lnTo>
                    <a:pt x="73139" y="197497"/>
                  </a:lnTo>
                  <a:lnTo>
                    <a:pt x="77203" y="201587"/>
                  </a:lnTo>
                  <a:lnTo>
                    <a:pt x="87223" y="201587"/>
                  </a:lnTo>
                  <a:lnTo>
                    <a:pt x="91287" y="197497"/>
                  </a:lnTo>
                  <a:lnTo>
                    <a:pt x="91287" y="192493"/>
                  </a:lnTo>
                  <a:lnTo>
                    <a:pt x="91287" y="187477"/>
                  </a:lnTo>
                  <a:close/>
                </a:path>
                <a:path w="495300" h="203200">
                  <a:moveTo>
                    <a:pt x="91287" y="150888"/>
                  </a:moveTo>
                  <a:lnTo>
                    <a:pt x="87223" y="146824"/>
                  </a:lnTo>
                  <a:lnTo>
                    <a:pt x="77203" y="146824"/>
                  </a:lnTo>
                  <a:lnTo>
                    <a:pt x="73139" y="150888"/>
                  </a:lnTo>
                  <a:lnTo>
                    <a:pt x="73139" y="160921"/>
                  </a:lnTo>
                  <a:lnTo>
                    <a:pt x="77203" y="164985"/>
                  </a:lnTo>
                  <a:lnTo>
                    <a:pt x="87223" y="164985"/>
                  </a:lnTo>
                  <a:lnTo>
                    <a:pt x="91287" y="160921"/>
                  </a:lnTo>
                  <a:lnTo>
                    <a:pt x="91287" y="155892"/>
                  </a:lnTo>
                  <a:lnTo>
                    <a:pt x="91287" y="150888"/>
                  </a:lnTo>
                  <a:close/>
                </a:path>
                <a:path w="495300" h="203200">
                  <a:moveTo>
                    <a:pt x="91287" y="114046"/>
                  </a:moveTo>
                  <a:lnTo>
                    <a:pt x="87223" y="109982"/>
                  </a:lnTo>
                  <a:lnTo>
                    <a:pt x="77203" y="109982"/>
                  </a:lnTo>
                  <a:lnTo>
                    <a:pt x="73139" y="114071"/>
                  </a:lnTo>
                  <a:lnTo>
                    <a:pt x="73139" y="124104"/>
                  </a:lnTo>
                  <a:lnTo>
                    <a:pt x="77203" y="128168"/>
                  </a:lnTo>
                  <a:lnTo>
                    <a:pt x="87223" y="128168"/>
                  </a:lnTo>
                  <a:lnTo>
                    <a:pt x="91287" y="124104"/>
                  </a:lnTo>
                  <a:lnTo>
                    <a:pt x="91287" y="119075"/>
                  </a:lnTo>
                  <a:lnTo>
                    <a:pt x="91287" y="114046"/>
                  </a:lnTo>
                  <a:close/>
                </a:path>
                <a:path w="495300" h="203200">
                  <a:moveTo>
                    <a:pt x="91287" y="77470"/>
                  </a:moveTo>
                  <a:lnTo>
                    <a:pt x="87223" y="73406"/>
                  </a:lnTo>
                  <a:lnTo>
                    <a:pt x="77203" y="73406"/>
                  </a:lnTo>
                  <a:lnTo>
                    <a:pt x="73139" y="77470"/>
                  </a:lnTo>
                  <a:lnTo>
                    <a:pt x="73139" y="87515"/>
                  </a:lnTo>
                  <a:lnTo>
                    <a:pt x="77203" y="91579"/>
                  </a:lnTo>
                  <a:lnTo>
                    <a:pt x="87223" y="91579"/>
                  </a:lnTo>
                  <a:lnTo>
                    <a:pt x="91287" y="87515"/>
                  </a:lnTo>
                  <a:lnTo>
                    <a:pt x="91287" y="82499"/>
                  </a:lnTo>
                  <a:lnTo>
                    <a:pt x="91287" y="77470"/>
                  </a:lnTo>
                  <a:close/>
                </a:path>
                <a:path w="495300" h="203200">
                  <a:moveTo>
                    <a:pt x="91287" y="40652"/>
                  </a:moveTo>
                  <a:lnTo>
                    <a:pt x="87223" y="36576"/>
                  </a:lnTo>
                  <a:lnTo>
                    <a:pt x="77203" y="36576"/>
                  </a:lnTo>
                  <a:lnTo>
                    <a:pt x="73139" y="40652"/>
                  </a:lnTo>
                  <a:lnTo>
                    <a:pt x="73139" y="50673"/>
                  </a:lnTo>
                  <a:lnTo>
                    <a:pt x="77203" y="54762"/>
                  </a:lnTo>
                  <a:lnTo>
                    <a:pt x="87223" y="54762"/>
                  </a:lnTo>
                  <a:lnTo>
                    <a:pt x="91287" y="50673"/>
                  </a:lnTo>
                  <a:lnTo>
                    <a:pt x="91287" y="45669"/>
                  </a:lnTo>
                  <a:lnTo>
                    <a:pt x="91287" y="40652"/>
                  </a:lnTo>
                  <a:close/>
                </a:path>
                <a:path w="495300" h="203200">
                  <a:moveTo>
                    <a:pt x="128117" y="187477"/>
                  </a:moveTo>
                  <a:lnTo>
                    <a:pt x="124053" y="183413"/>
                  </a:lnTo>
                  <a:lnTo>
                    <a:pt x="114007" y="183413"/>
                  </a:lnTo>
                  <a:lnTo>
                    <a:pt x="109943" y="187477"/>
                  </a:lnTo>
                  <a:lnTo>
                    <a:pt x="109943" y="197497"/>
                  </a:lnTo>
                  <a:lnTo>
                    <a:pt x="114007" y="201587"/>
                  </a:lnTo>
                  <a:lnTo>
                    <a:pt x="124053" y="201587"/>
                  </a:lnTo>
                  <a:lnTo>
                    <a:pt x="128117" y="197497"/>
                  </a:lnTo>
                  <a:lnTo>
                    <a:pt x="128117" y="192493"/>
                  </a:lnTo>
                  <a:lnTo>
                    <a:pt x="128117" y="187477"/>
                  </a:lnTo>
                  <a:close/>
                </a:path>
                <a:path w="495300" h="203200">
                  <a:moveTo>
                    <a:pt x="128117" y="150888"/>
                  </a:moveTo>
                  <a:lnTo>
                    <a:pt x="124053" y="146824"/>
                  </a:lnTo>
                  <a:lnTo>
                    <a:pt x="114007" y="146824"/>
                  </a:lnTo>
                  <a:lnTo>
                    <a:pt x="109943" y="150888"/>
                  </a:lnTo>
                  <a:lnTo>
                    <a:pt x="109943" y="160921"/>
                  </a:lnTo>
                  <a:lnTo>
                    <a:pt x="114007" y="164985"/>
                  </a:lnTo>
                  <a:lnTo>
                    <a:pt x="124053" y="164985"/>
                  </a:lnTo>
                  <a:lnTo>
                    <a:pt x="128117" y="160921"/>
                  </a:lnTo>
                  <a:lnTo>
                    <a:pt x="128117" y="155892"/>
                  </a:lnTo>
                  <a:lnTo>
                    <a:pt x="128117" y="150888"/>
                  </a:lnTo>
                  <a:close/>
                </a:path>
                <a:path w="495300" h="203200">
                  <a:moveTo>
                    <a:pt x="128117" y="114046"/>
                  </a:moveTo>
                  <a:lnTo>
                    <a:pt x="124053" y="109982"/>
                  </a:lnTo>
                  <a:lnTo>
                    <a:pt x="114007" y="109982"/>
                  </a:lnTo>
                  <a:lnTo>
                    <a:pt x="109943" y="114071"/>
                  </a:lnTo>
                  <a:lnTo>
                    <a:pt x="109943" y="124104"/>
                  </a:lnTo>
                  <a:lnTo>
                    <a:pt x="114007" y="128168"/>
                  </a:lnTo>
                  <a:lnTo>
                    <a:pt x="124053" y="128168"/>
                  </a:lnTo>
                  <a:lnTo>
                    <a:pt x="128117" y="124104"/>
                  </a:lnTo>
                  <a:lnTo>
                    <a:pt x="128117" y="119075"/>
                  </a:lnTo>
                  <a:lnTo>
                    <a:pt x="128117" y="114046"/>
                  </a:lnTo>
                  <a:close/>
                </a:path>
                <a:path w="495300" h="203200">
                  <a:moveTo>
                    <a:pt x="128117" y="77470"/>
                  </a:moveTo>
                  <a:lnTo>
                    <a:pt x="124053" y="73406"/>
                  </a:lnTo>
                  <a:lnTo>
                    <a:pt x="114007" y="73406"/>
                  </a:lnTo>
                  <a:lnTo>
                    <a:pt x="109943" y="77470"/>
                  </a:lnTo>
                  <a:lnTo>
                    <a:pt x="109943" y="87515"/>
                  </a:lnTo>
                  <a:lnTo>
                    <a:pt x="114007" y="91579"/>
                  </a:lnTo>
                  <a:lnTo>
                    <a:pt x="124053" y="91579"/>
                  </a:lnTo>
                  <a:lnTo>
                    <a:pt x="128117" y="87515"/>
                  </a:lnTo>
                  <a:lnTo>
                    <a:pt x="128117" y="82499"/>
                  </a:lnTo>
                  <a:lnTo>
                    <a:pt x="128117" y="77470"/>
                  </a:lnTo>
                  <a:close/>
                </a:path>
                <a:path w="495300" h="203200">
                  <a:moveTo>
                    <a:pt x="128117" y="40652"/>
                  </a:moveTo>
                  <a:lnTo>
                    <a:pt x="124053" y="36576"/>
                  </a:lnTo>
                  <a:lnTo>
                    <a:pt x="114007" y="36576"/>
                  </a:lnTo>
                  <a:lnTo>
                    <a:pt x="109943" y="40652"/>
                  </a:lnTo>
                  <a:lnTo>
                    <a:pt x="109943" y="50673"/>
                  </a:lnTo>
                  <a:lnTo>
                    <a:pt x="114007" y="54762"/>
                  </a:lnTo>
                  <a:lnTo>
                    <a:pt x="124053" y="54762"/>
                  </a:lnTo>
                  <a:lnTo>
                    <a:pt x="128117" y="50673"/>
                  </a:lnTo>
                  <a:lnTo>
                    <a:pt x="128117" y="45669"/>
                  </a:lnTo>
                  <a:lnTo>
                    <a:pt x="128117" y="40652"/>
                  </a:lnTo>
                  <a:close/>
                </a:path>
                <a:path w="495300" h="203200">
                  <a:moveTo>
                    <a:pt x="164680" y="187477"/>
                  </a:moveTo>
                  <a:lnTo>
                    <a:pt x="160616" y="183413"/>
                  </a:lnTo>
                  <a:lnTo>
                    <a:pt x="150571" y="183413"/>
                  </a:lnTo>
                  <a:lnTo>
                    <a:pt x="146507" y="187477"/>
                  </a:lnTo>
                  <a:lnTo>
                    <a:pt x="146507" y="197497"/>
                  </a:lnTo>
                  <a:lnTo>
                    <a:pt x="150571" y="201587"/>
                  </a:lnTo>
                  <a:lnTo>
                    <a:pt x="160616" y="201587"/>
                  </a:lnTo>
                  <a:lnTo>
                    <a:pt x="164680" y="197497"/>
                  </a:lnTo>
                  <a:lnTo>
                    <a:pt x="164680" y="192493"/>
                  </a:lnTo>
                  <a:lnTo>
                    <a:pt x="164680" y="187477"/>
                  </a:lnTo>
                  <a:close/>
                </a:path>
                <a:path w="495300" h="203200">
                  <a:moveTo>
                    <a:pt x="164680" y="150888"/>
                  </a:moveTo>
                  <a:lnTo>
                    <a:pt x="160616" y="146824"/>
                  </a:lnTo>
                  <a:lnTo>
                    <a:pt x="150571" y="146824"/>
                  </a:lnTo>
                  <a:lnTo>
                    <a:pt x="146507" y="150888"/>
                  </a:lnTo>
                  <a:lnTo>
                    <a:pt x="146507" y="160921"/>
                  </a:lnTo>
                  <a:lnTo>
                    <a:pt x="150571" y="164985"/>
                  </a:lnTo>
                  <a:lnTo>
                    <a:pt x="160616" y="164985"/>
                  </a:lnTo>
                  <a:lnTo>
                    <a:pt x="164680" y="160921"/>
                  </a:lnTo>
                  <a:lnTo>
                    <a:pt x="164680" y="155892"/>
                  </a:lnTo>
                  <a:lnTo>
                    <a:pt x="164680" y="150888"/>
                  </a:lnTo>
                  <a:close/>
                </a:path>
                <a:path w="495300" h="203200">
                  <a:moveTo>
                    <a:pt x="164680" y="114046"/>
                  </a:moveTo>
                  <a:lnTo>
                    <a:pt x="160616" y="109982"/>
                  </a:lnTo>
                  <a:lnTo>
                    <a:pt x="150571" y="109982"/>
                  </a:lnTo>
                  <a:lnTo>
                    <a:pt x="146507" y="114071"/>
                  </a:lnTo>
                  <a:lnTo>
                    <a:pt x="146507" y="124104"/>
                  </a:lnTo>
                  <a:lnTo>
                    <a:pt x="150571" y="128168"/>
                  </a:lnTo>
                  <a:lnTo>
                    <a:pt x="160616" y="128168"/>
                  </a:lnTo>
                  <a:lnTo>
                    <a:pt x="164680" y="124104"/>
                  </a:lnTo>
                  <a:lnTo>
                    <a:pt x="164680" y="119075"/>
                  </a:lnTo>
                  <a:lnTo>
                    <a:pt x="164680" y="114046"/>
                  </a:lnTo>
                  <a:close/>
                </a:path>
                <a:path w="495300" h="203200">
                  <a:moveTo>
                    <a:pt x="164680" y="77470"/>
                  </a:moveTo>
                  <a:lnTo>
                    <a:pt x="160616" y="73406"/>
                  </a:lnTo>
                  <a:lnTo>
                    <a:pt x="150571" y="73406"/>
                  </a:lnTo>
                  <a:lnTo>
                    <a:pt x="146507" y="77470"/>
                  </a:lnTo>
                  <a:lnTo>
                    <a:pt x="146507" y="87515"/>
                  </a:lnTo>
                  <a:lnTo>
                    <a:pt x="150571" y="91579"/>
                  </a:lnTo>
                  <a:lnTo>
                    <a:pt x="160616" y="91579"/>
                  </a:lnTo>
                  <a:lnTo>
                    <a:pt x="164680" y="87515"/>
                  </a:lnTo>
                  <a:lnTo>
                    <a:pt x="164680" y="82499"/>
                  </a:lnTo>
                  <a:lnTo>
                    <a:pt x="164680" y="77470"/>
                  </a:lnTo>
                  <a:close/>
                </a:path>
                <a:path w="495300" h="203200">
                  <a:moveTo>
                    <a:pt x="164680" y="40652"/>
                  </a:moveTo>
                  <a:lnTo>
                    <a:pt x="160616" y="36576"/>
                  </a:lnTo>
                  <a:lnTo>
                    <a:pt x="150571" y="36576"/>
                  </a:lnTo>
                  <a:lnTo>
                    <a:pt x="146507" y="40652"/>
                  </a:lnTo>
                  <a:lnTo>
                    <a:pt x="146507" y="50673"/>
                  </a:lnTo>
                  <a:lnTo>
                    <a:pt x="150571" y="54762"/>
                  </a:lnTo>
                  <a:lnTo>
                    <a:pt x="160616" y="54762"/>
                  </a:lnTo>
                  <a:lnTo>
                    <a:pt x="164680" y="50673"/>
                  </a:lnTo>
                  <a:lnTo>
                    <a:pt x="164680" y="45669"/>
                  </a:lnTo>
                  <a:lnTo>
                    <a:pt x="164680" y="40652"/>
                  </a:lnTo>
                  <a:close/>
                </a:path>
                <a:path w="495300" h="203200">
                  <a:moveTo>
                    <a:pt x="201485" y="187477"/>
                  </a:moveTo>
                  <a:lnTo>
                    <a:pt x="197408" y="183413"/>
                  </a:lnTo>
                  <a:lnTo>
                    <a:pt x="187388" y="183413"/>
                  </a:lnTo>
                  <a:lnTo>
                    <a:pt x="183324" y="187477"/>
                  </a:lnTo>
                  <a:lnTo>
                    <a:pt x="183324" y="197497"/>
                  </a:lnTo>
                  <a:lnTo>
                    <a:pt x="187388" y="201587"/>
                  </a:lnTo>
                  <a:lnTo>
                    <a:pt x="197408" y="201587"/>
                  </a:lnTo>
                  <a:lnTo>
                    <a:pt x="201485" y="197497"/>
                  </a:lnTo>
                  <a:lnTo>
                    <a:pt x="201485" y="192493"/>
                  </a:lnTo>
                  <a:lnTo>
                    <a:pt x="201485" y="187477"/>
                  </a:lnTo>
                  <a:close/>
                </a:path>
                <a:path w="495300" h="203200">
                  <a:moveTo>
                    <a:pt x="201485" y="150888"/>
                  </a:moveTo>
                  <a:lnTo>
                    <a:pt x="197408" y="146824"/>
                  </a:lnTo>
                  <a:lnTo>
                    <a:pt x="187388" y="146824"/>
                  </a:lnTo>
                  <a:lnTo>
                    <a:pt x="183324" y="150888"/>
                  </a:lnTo>
                  <a:lnTo>
                    <a:pt x="183324" y="160921"/>
                  </a:lnTo>
                  <a:lnTo>
                    <a:pt x="187388" y="164985"/>
                  </a:lnTo>
                  <a:lnTo>
                    <a:pt x="197408" y="164985"/>
                  </a:lnTo>
                  <a:lnTo>
                    <a:pt x="201485" y="160921"/>
                  </a:lnTo>
                  <a:lnTo>
                    <a:pt x="201485" y="155892"/>
                  </a:lnTo>
                  <a:lnTo>
                    <a:pt x="201485" y="150888"/>
                  </a:lnTo>
                  <a:close/>
                </a:path>
                <a:path w="495300" h="203200">
                  <a:moveTo>
                    <a:pt x="201485" y="114046"/>
                  </a:moveTo>
                  <a:lnTo>
                    <a:pt x="197408" y="109982"/>
                  </a:lnTo>
                  <a:lnTo>
                    <a:pt x="187388" y="109982"/>
                  </a:lnTo>
                  <a:lnTo>
                    <a:pt x="183324" y="114071"/>
                  </a:lnTo>
                  <a:lnTo>
                    <a:pt x="183324" y="124104"/>
                  </a:lnTo>
                  <a:lnTo>
                    <a:pt x="187388" y="128168"/>
                  </a:lnTo>
                  <a:lnTo>
                    <a:pt x="197408" y="128168"/>
                  </a:lnTo>
                  <a:lnTo>
                    <a:pt x="201485" y="124104"/>
                  </a:lnTo>
                  <a:lnTo>
                    <a:pt x="201485" y="119075"/>
                  </a:lnTo>
                  <a:lnTo>
                    <a:pt x="201485" y="114046"/>
                  </a:lnTo>
                  <a:close/>
                </a:path>
                <a:path w="495300" h="203200">
                  <a:moveTo>
                    <a:pt x="201485" y="77470"/>
                  </a:moveTo>
                  <a:lnTo>
                    <a:pt x="197408" y="73406"/>
                  </a:lnTo>
                  <a:lnTo>
                    <a:pt x="187388" y="73406"/>
                  </a:lnTo>
                  <a:lnTo>
                    <a:pt x="183324" y="77470"/>
                  </a:lnTo>
                  <a:lnTo>
                    <a:pt x="183324" y="87515"/>
                  </a:lnTo>
                  <a:lnTo>
                    <a:pt x="187388" y="91579"/>
                  </a:lnTo>
                  <a:lnTo>
                    <a:pt x="197408" y="91579"/>
                  </a:lnTo>
                  <a:lnTo>
                    <a:pt x="201485" y="87515"/>
                  </a:lnTo>
                  <a:lnTo>
                    <a:pt x="201485" y="82499"/>
                  </a:lnTo>
                  <a:lnTo>
                    <a:pt x="201485" y="77470"/>
                  </a:lnTo>
                  <a:close/>
                </a:path>
                <a:path w="495300" h="203200">
                  <a:moveTo>
                    <a:pt x="201485" y="40652"/>
                  </a:moveTo>
                  <a:lnTo>
                    <a:pt x="197408" y="36576"/>
                  </a:lnTo>
                  <a:lnTo>
                    <a:pt x="187388" y="36576"/>
                  </a:lnTo>
                  <a:lnTo>
                    <a:pt x="183324" y="40652"/>
                  </a:lnTo>
                  <a:lnTo>
                    <a:pt x="183324" y="50673"/>
                  </a:lnTo>
                  <a:lnTo>
                    <a:pt x="187388" y="54762"/>
                  </a:lnTo>
                  <a:lnTo>
                    <a:pt x="197408" y="54762"/>
                  </a:lnTo>
                  <a:lnTo>
                    <a:pt x="201485" y="50673"/>
                  </a:lnTo>
                  <a:lnTo>
                    <a:pt x="201485" y="45669"/>
                  </a:lnTo>
                  <a:lnTo>
                    <a:pt x="201485" y="40652"/>
                  </a:lnTo>
                  <a:close/>
                </a:path>
                <a:path w="495300" h="203200">
                  <a:moveTo>
                    <a:pt x="238036" y="114046"/>
                  </a:moveTo>
                  <a:lnTo>
                    <a:pt x="233972" y="109982"/>
                  </a:lnTo>
                  <a:lnTo>
                    <a:pt x="223951" y="109982"/>
                  </a:lnTo>
                  <a:lnTo>
                    <a:pt x="219887" y="114071"/>
                  </a:lnTo>
                  <a:lnTo>
                    <a:pt x="219887" y="124104"/>
                  </a:lnTo>
                  <a:lnTo>
                    <a:pt x="223951" y="128168"/>
                  </a:lnTo>
                  <a:lnTo>
                    <a:pt x="233972" y="128168"/>
                  </a:lnTo>
                  <a:lnTo>
                    <a:pt x="238036" y="124104"/>
                  </a:lnTo>
                  <a:lnTo>
                    <a:pt x="238036" y="119075"/>
                  </a:lnTo>
                  <a:lnTo>
                    <a:pt x="238036" y="114046"/>
                  </a:lnTo>
                  <a:close/>
                </a:path>
                <a:path w="495300" h="203200">
                  <a:moveTo>
                    <a:pt x="238036" y="77470"/>
                  </a:moveTo>
                  <a:lnTo>
                    <a:pt x="233972" y="73406"/>
                  </a:lnTo>
                  <a:lnTo>
                    <a:pt x="223951" y="73406"/>
                  </a:lnTo>
                  <a:lnTo>
                    <a:pt x="219887" y="77470"/>
                  </a:lnTo>
                  <a:lnTo>
                    <a:pt x="219887" y="87515"/>
                  </a:lnTo>
                  <a:lnTo>
                    <a:pt x="223951" y="91579"/>
                  </a:lnTo>
                  <a:lnTo>
                    <a:pt x="233972" y="91579"/>
                  </a:lnTo>
                  <a:lnTo>
                    <a:pt x="238036" y="87515"/>
                  </a:lnTo>
                  <a:lnTo>
                    <a:pt x="238036" y="82499"/>
                  </a:lnTo>
                  <a:lnTo>
                    <a:pt x="238036" y="77470"/>
                  </a:lnTo>
                  <a:close/>
                </a:path>
                <a:path w="495300" h="203200">
                  <a:moveTo>
                    <a:pt x="238036" y="40652"/>
                  </a:moveTo>
                  <a:lnTo>
                    <a:pt x="233972" y="36576"/>
                  </a:lnTo>
                  <a:lnTo>
                    <a:pt x="223951" y="36576"/>
                  </a:lnTo>
                  <a:lnTo>
                    <a:pt x="219887" y="40652"/>
                  </a:lnTo>
                  <a:lnTo>
                    <a:pt x="219887" y="50673"/>
                  </a:lnTo>
                  <a:lnTo>
                    <a:pt x="223951" y="54762"/>
                  </a:lnTo>
                  <a:lnTo>
                    <a:pt x="233972" y="54762"/>
                  </a:lnTo>
                  <a:lnTo>
                    <a:pt x="238036" y="50673"/>
                  </a:lnTo>
                  <a:lnTo>
                    <a:pt x="238036" y="45669"/>
                  </a:lnTo>
                  <a:lnTo>
                    <a:pt x="238036" y="40652"/>
                  </a:lnTo>
                  <a:close/>
                </a:path>
                <a:path w="495300" h="203200">
                  <a:moveTo>
                    <a:pt x="238048" y="187477"/>
                  </a:moveTo>
                  <a:lnTo>
                    <a:pt x="233972" y="183413"/>
                  </a:lnTo>
                  <a:lnTo>
                    <a:pt x="223951" y="183413"/>
                  </a:lnTo>
                  <a:lnTo>
                    <a:pt x="219887" y="187477"/>
                  </a:lnTo>
                  <a:lnTo>
                    <a:pt x="219887" y="197497"/>
                  </a:lnTo>
                  <a:lnTo>
                    <a:pt x="223951" y="201587"/>
                  </a:lnTo>
                  <a:lnTo>
                    <a:pt x="233972" y="201587"/>
                  </a:lnTo>
                  <a:lnTo>
                    <a:pt x="238048" y="197497"/>
                  </a:lnTo>
                  <a:lnTo>
                    <a:pt x="238048" y="192493"/>
                  </a:lnTo>
                  <a:lnTo>
                    <a:pt x="238048" y="187477"/>
                  </a:lnTo>
                  <a:close/>
                </a:path>
                <a:path w="495300" h="203200">
                  <a:moveTo>
                    <a:pt x="238048" y="150888"/>
                  </a:moveTo>
                  <a:lnTo>
                    <a:pt x="233972" y="146824"/>
                  </a:lnTo>
                  <a:lnTo>
                    <a:pt x="223951" y="146824"/>
                  </a:lnTo>
                  <a:lnTo>
                    <a:pt x="219887" y="150888"/>
                  </a:lnTo>
                  <a:lnTo>
                    <a:pt x="219887" y="160921"/>
                  </a:lnTo>
                  <a:lnTo>
                    <a:pt x="223951" y="164985"/>
                  </a:lnTo>
                  <a:lnTo>
                    <a:pt x="233972" y="164985"/>
                  </a:lnTo>
                  <a:lnTo>
                    <a:pt x="238048" y="160921"/>
                  </a:lnTo>
                  <a:lnTo>
                    <a:pt x="238048" y="155892"/>
                  </a:lnTo>
                  <a:lnTo>
                    <a:pt x="238048" y="150888"/>
                  </a:lnTo>
                  <a:close/>
                </a:path>
                <a:path w="495300" h="203200">
                  <a:moveTo>
                    <a:pt x="274866" y="187477"/>
                  </a:moveTo>
                  <a:lnTo>
                    <a:pt x="270802" y="183413"/>
                  </a:lnTo>
                  <a:lnTo>
                    <a:pt x="260756" y="183413"/>
                  </a:lnTo>
                  <a:lnTo>
                    <a:pt x="256692" y="187477"/>
                  </a:lnTo>
                  <a:lnTo>
                    <a:pt x="256692" y="197497"/>
                  </a:lnTo>
                  <a:lnTo>
                    <a:pt x="260756" y="201587"/>
                  </a:lnTo>
                  <a:lnTo>
                    <a:pt x="270802" y="201587"/>
                  </a:lnTo>
                  <a:lnTo>
                    <a:pt x="274866" y="197497"/>
                  </a:lnTo>
                  <a:lnTo>
                    <a:pt x="274866" y="192493"/>
                  </a:lnTo>
                  <a:lnTo>
                    <a:pt x="274866" y="187477"/>
                  </a:lnTo>
                  <a:close/>
                </a:path>
                <a:path w="495300" h="203200">
                  <a:moveTo>
                    <a:pt x="274866" y="150888"/>
                  </a:moveTo>
                  <a:lnTo>
                    <a:pt x="270802" y="146824"/>
                  </a:lnTo>
                  <a:lnTo>
                    <a:pt x="260756" y="146824"/>
                  </a:lnTo>
                  <a:lnTo>
                    <a:pt x="256692" y="150888"/>
                  </a:lnTo>
                  <a:lnTo>
                    <a:pt x="256692" y="160921"/>
                  </a:lnTo>
                  <a:lnTo>
                    <a:pt x="260756" y="164985"/>
                  </a:lnTo>
                  <a:lnTo>
                    <a:pt x="270802" y="164985"/>
                  </a:lnTo>
                  <a:lnTo>
                    <a:pt x="274866" y="160921"/>
                  </a:lnTo>
                  <a:lnTo>
                    <a:pt x="274866" y="155892"/>
                  </a:lnTo>
                  <a:lnTo>
                    <a:pt x="274866" y="150888"/>
                  </a:lnTo>
                  <a:close/>
                </a:path>
                <a:path w="495300" h="203200">
                  <a:moveTo>
                    <a:pt x="274866" y="114046"/>
                  </a:moveTo>
                  <a:lnTo>
                    <a:pt x="270802" y="109982"/>
                  </a:lnTo>
                  <a:lnTo>
                    <a:pt x="260756" y="109982"/>
                  </a:lnTo>
                  <a:lnTo>
                    <a:pt x="256692" y="114071"/>
                  </a:lnTo>
                  <a:lnTo>
                    <a:pt x="256692" y="124104"/>
                  </a:lnTo>
                  <a:lnTo>
                    <a:pt x="260756" y="128168"/>
                  </a:lnTo>
                  <a:lnTo>
                    <a:pt x="270802" y="128168"/>
                  </a:lnTo>
                  <a:lnTo>
                    <a:pt x="274866" y="124104"/>
                  </a:lnTo>
                  <a:lnTo>
                    <a:pt x="274866" y="119075"/>
                  </a:lnTo>
                  <a:lnTo>
                    <a:pt x="274866" y="114046"/>
                  </a:lnTo>
                  <a:close/>
                </a:path>
                <a:path w="495300" h="203200">
                  <a:moveTo>
                    <a:pt x="274866" y="77470"/>
                  </a:moveTo>
                  <a:lnTo>
                    <a:pt x="270802" y="73406"/>
                  </a:lnTo>
                  <a:lnTo>
                    <a:pt x="260756" y="73406"/>
                  </a:lnTo>
                  <a:lnTo>
                    <a:pt x="256692" y="77470"/>
                  </a:lnTo>
                  <a:lnTo>
                    <a:pt x="256692" y="87515"/>
                  </a:lnTo>
                  <a:lnTo>
                    <a:pt x="260756" y="91579"/>
                  </a:lnTo>
                  <a:lnTo>
                    <a:pt x="270802" y="91579"/>
                  </a:lnTo>
                  <a:lnTo>
                    <a:pt x="274866" y="87515"/>
                  </a:lnTo>
                  <a:lnTo>
                    <a:pt x="274866" y="82499"/>
                  </a:lnTo>
                  <a:lnTo>
                    <a:pt x="274866" y="77470"/>
                  </a:lnTo>
                  <a:close/>
                </a:path>
                <a:path w="495300" h="203200">
                  <a:moveTo>
                    <a:pt x="274866" y="40652"/>
                  </a:moveTo>
                  <a:lnTo>
                    <a:pt x="270802" y="36576"/>
                  </a:lnTo>
                  <a:lnTo>
                    <a:pt x="260756" y="36576"/>
                  </a:lnTo>
                  <a:lnTo>
                    <a:pt x="256692" y="40652"/>
                  </a:lnTo>
                  <a:lnTo>
                    <a:pt x="256692" y="50673"/>
                  </a:lnTo>
                  <a:lnTo>
                    <a:pt x="260756" y="54762"/>
                  </a:lnTo>
                  <a:lnTo>
                    <a:pt x="270802" y="54762"/>
                  </a:lnTo>
                  <a:lnTo>
                    <a:pt x="274866" y="50673"/>
                  </a:lnTo>
                  <a:lnTo>
                    <a:pt x="274866" y="45669"/>
                  </a:lnTo>
                  <a:lnTo>
                    <a:pt x="274866" y="40652"/>
                  </a:lnTo>
                  <a:close/>
                </a:path>
                <a:path w="495300" h="203200">
                  <a:moveTo>
                    <a:pt x="311429" y="187477"/>
                  </a:moveTo>
                  <a:lnTo>
                    <a:pt x="307365" y="183413"/>
                  </a:lnTo>
                  <a:lnTo>
                    <a:pt x="297319" y="183413"/>
                  </a:lnTo>
                  <a:lnTo>
                    <a:pt x="293255" y="187477"/>
                  </a:lnTo>
                  <a:lnTo>
                    <a:pt x="293255" y="197497"/>
                  </a:lnTo>
                  <a:lnTo>
                    <a:pt x="297319" y="201587"/>
                  </a:lnTo>
                  <a:lnTo>
                    <a:pt x="307365" y="201587"/>
                  </a:lnTo>
                  <a:lnTo>
                    <a:pt x="311429" y="197497"/>
                  </a:lnTo>
                  <a:lnTo>
                    <a:pt x="311429" y="192493"/>
                  </a:lnTo>
                  <a:lnTo>
                    <a:pt x="311429" y="187477"/>
                  </a:lnTo>
                  <a:close/>
                </a:path>
                <a:path w="495300" h="203200">
                  <a:moveTo>
                    <a:pt x="311429" y="150888"/>
                  </a:moveTo>
                  <a:lnTo>
                    <a:pt x="307365" y="146824"/>
                  </a:lnTo>
                  <a:lnTo>
                    <a:pt x="297319" y="146824"/>
                  </a:lnTo>
                  <a:lnTo>
                    <a:pt x="293255" y="150888"/>
                  </a:lnTo>
                  <a:lnTo>
                    <a:pt x="293255" y="160921"/>
                  </a:lnTo>
                  <a:lnTo>
                    <a:pt x="297319" y="164985"/>
                  </a:lnTo>
                  <a:lnTo>
                    <a:pt x="307365" y="164985"/>
                  </a:lnTo>
                  <a:lnTo>
                    <a:pt x="311429" y="160921"/>
                  </a:lnTo>
                  <a:lnTo>
                    <a:pt x="311429" y="155892"/>
                  </a:lnTo>
                  <a:lnTo>
                    <a:pt x="311429" y="150888"/>
                  </a:lnTo>
                  <a:close/>
                </a:path>
                <a:path w="495300" h="203200">
                  <a:moveTo>
                    <a:pt x="311429" y="114046"/>
                  </a:moveTo>
                  <a:lnTo>
                    <a:pt x="307365" y="109982"/>
                  </a:lnTo>
                  <a:lnTo>
                    <a:pt x="297319" y="109982"/>
                  </a:lnTo>
                  <a:lnTo>
                    <a:pt x="293255" y="114071"/>
                  </a:lnTo>
                  <a:lnTo>
                    <a:pt x="293255" y="124104"/>
                  </a:lnTo>
                  <a:lnTo>
                    <a:pt x="297319" y="128168"/>
                  </a:lnTo>
                  <a:lnTo>
                    <a:pt x="307365" y="128168"/>
                  </a:lnTo>
                  <a:lnTo>
                    <a:pt x="311429" y="124104"/>
                  </a:lnTo>
                  <a:lnTo>
                    <a:pt x="311429" y="119075"/>
                  </a:lnTo>
                  <a:lnTo>
                    <a:pt x="311429" y="114046"/>
                  </a:lnTo>
                  <a:close/>
                </a:path>
                <a:path w="495300" h="203200">
                  <a:moveTo>
                    <a:pt x="311429" y="77470"/>
                  </a:moveTo>
                  <a:lnTo>
                    <a:pt x="307365" y="73406"/>
                  </a:lnTo>
                  <a:lnTo>
                    <a:pt x="297319" y="73406"/>
                  </a:lnTo>
                  <a:lnTo>
                    <a:pt x="293255" y="77470"/>
                  </a:lnTo>
                  <a:lnTo>
                    <a:pt x="293255" y="87515"/>
                  </a:lnTo>
                  <a:lnTo>
                    <a:pt x="297319" y="91579"/>
                  </a:lnTo>
                  <a:lnTo>
                    <a:pt x="307365" y="91579"/>
                  </a:lnTo>
                  <a:lnTo>
                    <a:pt x="311429" y="87515"/>
                  </a:lnTo>
                  <a:lnTo>
                    <a:pt x="311429" y="82499"/>
                  </a:lnTo>
                  <a:lnTo>
                    <a:pt x="311429" y="77470"/>
                  </a:lnTo>
                  <a:close/>
                </a:path>
                <a:path w="495300" h="203200">
                  <a:moveTo>
                    <a:pt x="311429" y="40652"/>
                  </a:moveTo>
                  <a:lnTo>
                    <a:pt x="307365" y="36576"/>
                  </a:lnTo>
                  <a:lnTo>
                    <a:pt x="297319" y="36576"/>
                  </a:lnTo>
                  <a:lnTo>
                    <a:pt x="293255" y="40652"/>
                  </a:lnTo>
                  <a:lnTo>
                    <a:pt x="293255" y="50673"/>
                  </a:lnTo>
                  <a:lnTo>
                    <a:pt x="297319" y="54762"/>
                  </a:lnTo>
                  <a:lnTo>
                    <a:pt x="307365" y="54762"/>
                  </a:lnTo>
                  <a:lnTo>
                    <a:pt x="311429" y="50673"/>
                  </a:lnTo>
                  <a:lnTo>
                    <a:pt x="311429" y="45669"/>
                  </a:lnTo>
                  <a:lnTo>
                    <a:pt x="311429" y="40652"/>
                  </a:lnTo>
                  <a:close/>
                </a:path>
                <a:path w="495300" h="203200">
                  <a:moveTo>
                    <a:pt x="348234" y="187477"/>
                  </a:moveTo>
                  <a:lnTo>
                    <a:pt x="344170" y="183413"/>
                  </a:lnTo>
                  <a:lnTo>
                    <a:pt x="334137" y="183413"/>
                  </a:lnTo>
                  <a:lnTo>
                    <a:pt x="330073" y="187477"/>
                  </a:lnTo>
                  <a:lnTo>
                    <a:pt x="330073" y="197497"/>
                  </a:lnTo>
                  <a:lnTo>
                    <a:pt x="334137" y="201587"/>
                  </a:lnTo>
                  <a:lnTo>
                    <a:pt x="344170" y="201587"/>
                  </a:lnTo>
                  <a:lnTo>
                    <a:pt x="348234" y="197497"/>
                  </a:lnTo>
                  <a:lnTo>
                    <a:pt x="348234" y="192493"/>
                  </a:lnTo>
                  <a:lnTo>
                    <a:pt x="348234" y="187477"/>
                  </a:lnTo>
                  <a:close/>
                </a:path>
                <a:path w="495300" h="203200">
                  <a:moveTo>
                    <a:pt x="348234" y="150888"/>
                  </a:moveTo>
                  <a:lnTo>
                    <a:pt x="344170" y="146824"/>
                  </a:lnTo>
                  <a:lnTo>
                    <a:pt x="334137" y="146824"/>
                  </a:lnTo>
                  <a:lnTo>
                    <a:pt x="330073" y="150888"/>
                  </a:lnTo>
                  <a:lnTo>
                    <a:pt x="330073" y="160921"/>
                  </a:lnTo>
                  <a:lnTo>
                    <a:pt x="334137" y="164985"/>
                  </a:lnTo>
                  <a:lnTo>
                    <a:pt x="344170" y="164985"/>
                  </a:lnTo>
                  <a:lnTo>
                    <a:pt x="348234" y="160921"/>
                  </a:lnTo>
                  <a:lnTo>
                    <a:pt x="348234" y="155892"/>
                  </a:lnTo>
                  <a:lnTo>
                    <a:pt x="348234" y="150888"/>
                  </a:lnTo>
                  <a:close/>
                </a:path>
                <a:path w="495300" h="203200">
                  <a:moveTo>
                    <a:pt x="348234" y="114046"/>
                  </a:moveTo>
                  <a:lnTo>
                    <a:pt x="344170" y="109982"/>
                  </a:lnTo>
                  <a:lnTo>
                    <a:pt x="334137" y="109982"/>
                  </a:lnTo>
                  <a:lnTo>
                    <a:pt x="330073" y="114071"/>
                  </a:lnTo>
                  <a:lnTo>
                    <a:pt x="330073" y="124104"/>
                  </a:lnTo>
                  <a:lnTo>
                    <a:pt x="334137" y="128168"/>
                  </a:lnTo>
                  <a:lnTo>
                    <a:pt x="344170" y="128168"/>
                  </a:lnTo>
                  <a:lnTo>
                    <a:pt x="348234" y="124104"/>
                  </a:lnTo>
                  <a:lnTo>
                    <a:pt x="348234" y="119075"/>
                  </a:lnTo>
                  <a:lnTo>
                    <a:pt x="348234" y="114046"/>
                  </a:lnTo>
                  <a:close/>
                </a:path>
                <a:path w="495300" h="203200">
                  <a:moveTo>
                    <a:pt x="348234" y="77470"/>
                  </a:moveTo>
                  <a:lnTo>
                    <a:pt x="344170" y="73406"/>
                  </a:lnTo>
                  <a:lnTo>
                    <a:pt x="334137" y="73406"/>
                  </a:lnTo>
                  <a:lnTo>
                    <a:pt x="330073" y="77470"/>
                  </a:lnTo>
                  <a:lnTo>
                    <a:pt x="330073" y="87515"/>
                  </a:lnTo>
                  <a:lnTo>
                    <a:pt x="334137" y="91579"/>
                  </a:lnTo>
                  <a:lnTo>
                    <a:pt x="344170" y="91579"/>
                  </a:lnTo>
                  <a:lnTo>
                    <a:pt x="348234" y="87515"/>
                  </a:lnTo>
                  <a:lnTo>
                    <a:pt x="348234" y="82499"/>
                  </a:lnTo>
                  <a:lnTo>
                    <a:pt x="348234" y="77470"/>
                  </a:lnTo>
                  <a:close/>
                </a:path>
                <a:path w="495300" h="203200">
                  <a:moveTo>
                    <a:pt x="348234" y="40652"/>
                  </a:moveTo>
                  <a:lnTo>
                    <a:pt x="344170" y="36576"/>
                  </a:lnTo>
                  <a:lnTo>
                    <a:pt x="334137" y="36576"/>
                  </a:lnTo>
                  <a:lnTo>
                    <a:pt x="330073" y="40652"/>
                  </a:lnTo>
                  <a:lnTo>
                    <a:pt x="330073" y="50673"/>
                  </a:lnTo>
                  <a:lnTo>
                    <a:pt x="334137" y="54762"/>
                  </a:lnTo>
                  <a:lnTo>
                    <a:pt x="344170" y="54762"/>
                  </a:lnTo>
                  <a:lnTo>
                    <a:pt x="348234" y="50673"/>
                  </a:lnTo>
                  <a:lnTo>
                    <a:pt x="348234" y="45669"/>
                  </a:lnTo>
                  <a:lnTo>
                    <a:pt x="348234" y="40652"/>
                  </a:lnTo>
                  <a:close/>
                </a:path>
                <a:path w="495300" h="203200">
                  <a:moveTo>
                    <a:pt x="384797" y="187477"/>
                  </a:moveTo>
                  <a:lnTo>
                    <a:pt x="380720" y="183413"/>
                  </a:lnTo>
                  <a:lnTo>
                    <a:pt x="370700" y="183413"/>
                  </a:lnTo>
                  <a:lnTo>
                    <a:pt x="366636" y="187477"/>
                  </a:lnTo>
                  <a:lnTo>
                    <a:pt x="366636" y="197497"/>
                  </a:lnTo>
                  <a:lnTo>
                    <a:pt x="370700" y="201587"/>
                  </a:lnTo>
                  <a:lnTo>
                    <a:pt x="380720" y="201587"/>
                  </a:lnTo>
                  <a:lnTo>
                    <a:pt x="384797" y="197497"/>
                  </a:lnTo>
                  <a:lnTo>
                    <a:pt x="384797" y="192493"/>
                  </a:lnTo>
                  <a:lnTo>
                    <a:pt x="384797" y="187477"/>
                  </a:lnTo>
                  <a:close/>
                </a:path>
                <a:path w="495300" h="203200">
                  <a:moveTo>
                    <a:pt x="384797" y="150888"/>
                  </a:moveTo>
                  <a:lnTo>
                    <a:pt x="380720" y="146824"/>
                  </a:lnTo>
                  <a:lnTo>
                    <a:pt x="370700" y="146824"/>
                  </a:lnTo>
                  <a:lnTo>
                    <a:pt x="366636" y="150888"/>
                  </a:lnTo>
                  <a:lnTo>
                    <a:pt x="366636" y="160921"/>
                  </a:lnTo>
                  <a:lnTo>
                    <a:pt x="370700" y="164985"/>
                  </a:lnTo>
                  <a:lnTo>
                    <a:pt x="380720" y="164985"/>
                  </a:lnTo>
                  <a:lnTo>
                    <a:pt x="384797" y="160921"/>
                  </a:lnTo>
                  <a:lnTo>
                    <a:pt x="384797" y="155892"/>
                  </a:lnTo>
                  <a:lnTo>
                    <a:pt x="384797" y="150888"/>
                  </a:lnTo>
                  <a:close/>
                </a:path>
                <a:path w="495300" h="203200">
                  <a:moveTo>
                    <a:pt x="384797" y="114046"/>
                  </a:moveTo>
                  <a:lnTo>
                    <a:pt x="380720" y="109982"/>
                  </a:lnTo>
                  <a:lnTo>
                    <a:pt x="370700" y="109982"/>
                  </a:lnTo>
                  <a:lnTo>
                    <a:pt x="366636" y="114071"/>
                  </a:lnTo>
                  <a:lnTo>
                    <a:pt x="366636" y="124104"/>
                  </a:lnTo>
                  <a:lnTo>
                    <a:pt x="370700" y="128168"/>
                  </a:lnTo>
                  <a:lnTo>
                    <a:pt x="380720" y="128168"/>
                  </a:lnTo>
                  <a:lnTo>
                    <a:pt x="384797" y="124104"/>
                  </a:lnTo>
                  <a:lnTo>
                    <a:pt x="384797" y="119075"/>
                  </a:lnTo>
                  <a:lnTo>
                    <a:pt x="384797" y="114046"/>
                  </a:lnTo>
                  <a:close/>
                </a:path>
                <a:path w="495300" h="203200">
                  <a:moveTo>
                    <a:pt x="384797" y="77470"/>
                  </a:moveTo>
                  <a:lnTo>
                    <a:pt x="380720" y="73406"/>
                  </a:lnTo>
                  <a:lnTo>
                    <a:pt x="370700" y="73406"/>
                  </a:lnTo>
                  <a:lnTo>
                    <a:pt x="366636" y="77470"/>
                  </a:lnTo>
                  <a:lnTo>
                    <a:pt x="366636" y="87515"/>
                  </a:lnTo>
                  <a:lnTo>
                    <a:pt x="370700" y="91579"/>
                  </a:lnTo>
                  <a:lnTo>
                    <a:pt x="380720" y="91579"/>
                  </a:lnTo>
                  <a:lnTo>
                    <a:pt x="384797" y="87515"/>
                  </a:lnTo>
                  <a:lnTo>
                    <a:pt x="384797" y="82499"/>
                  </a:lnTo>
                  <a:lnTo>
                    <a:pt x="384797" y="77470"/>
                  </a:lnTo>
                  <a:close/>
                </a:path>
                <a:path w="495300" h="203200">
                  <a:moveTo>
                    <a:pt x="384797" y="40652"/>
                  </a:moveTo>
                  <a:lnTo>
                    <a:pt x="380720" y="36576"/>
                  </a:lnTo>
                  <a:lnTo>
                    <a:pt x="370700" y="36576"/>
                  </a:lnTo>
                  <a:lnTo>
                    <a:pt x="366636" y="40652"/>
                  </a:lnTo>
                  <a:lnTo>
                    <a:pt x="366636" y="50673"/>
                  </a:lnTo>
                  <a:lnTo>
                    <a:pt x="370700" y="54762"/>
                  </a:lnTo>
                  <a:lnTo>
                    <a:pt x="380720" y="54762"/>
                  </a:lnTo>
                  <a:lnTo>
                    <a:pt x="384797" y="50673"/>
                  </a:lnTo>
                  <a:lnTo>
                    <a:pt x="384797" y="45669"/>
                  </a:lnTo>
                  <a:lnTo>
                    <a:pt x="384797" y="40652"/>
                  </a:lnTo>
                  <a:close/>
                </a:path>
                <a:path w="495300" h="203200">
                  <a:moveTo>
                    <a:pt x="384797" y="4064"/>
                  </a:moveTo>
                  <a:lnTo>
                    <a:pt x="380720" y="0"/>
                  </a:lnTo>
                  <a:lnTo>
                    <a:pt x="370700" y="0"/>
                  </a:lnTo>
                  <a:lnTo>
                    <a:pt x="366636" y="4064"/>
                  </a:lnTo>
                  <a:lnTo>
                    <a:pt x="366636" y="14097"/>
                  </a:lnTo>
                  <a:lnTo>
                    <a:pt x="370700" y="18161"/>
                  </a:lnTo>
                  <a:lnTo>
                    <a:pt x="380720" y="18161"/>
                  </a:lnTo>
                  <a:lnTo>
                    <a:pt x="384797" y="14097"/>
                  </a:lnTo>
                  <a:lnTo>
                    <a:pt x="384797" y="9093"/>
                  </a:lnTo>
                  <a:lnTo>
                    <a:pt x="384797" y="4064"/>
                  </a:lnTo>
                  <a:close/>
                </a:path>
                <a:path w="495300" h="203200">
                  <a:moveTo>
                    <a:pt x="421373" y="150888"/>
                  </a:moveTo>
                  <a:lnTo>
                    <a:pt x="417309" y="146824"/>
                  </a:lnTo>
                  <a:lnTo>
                    <a:pt x="407263" y="146824"/>
                  </a:lnTo>
                  <a:lnTo>
                    <a:pt x="403199" y="150888"/>
                  </a:lnTo>
                  <a:lnTo>
                    <a:pt x="403199" y="160921"/>
                  </a:lnTo>
                  <a:lnTo>
                    <a:pt x="407263" y="164985"/>
                  </a:lnTo>
                  <a:lnTo>
                    <a:pt x="417309" y="164985"/>
                  </a:lnTo>
                  <a:lnTo>
                    <a:pt x="421373" y="160921"/>
                  </a:lnTo>
                  <a:lnTo>
                    <a:pt x="421373" y="155892"/>
                  </a:lnTo>
                  <a:lnTo>
                    <a:pt x="421373" y="150888"/>
                  </a:lnTo>
                  <a:close/>
                </a:path>
                <a:path w="495300" h="203200">
                  <a:moveTo>
                    <a:pt x="421373" y="114046"/>
                  </a:moveTo>
                  <a:lnTo>
                    <a:pt x="417309" y="109982"/>
                  </a:lnTo>
                  <a:lnTo>
                    <a:pt x="407263" y="109982"/>
                  </a:lnTo>
                  <a:lnTo>
                    <a:pt x="403199" y="114071"/>
                  </a:lnTo>
                  <a:lnTo>
                    <a:pt x="403199" y="124104"/>
                  </a:lnTo>
                  <a:lnTo>
                    <a:pt x="407263" y="128168"/>
                  </a:lnTo>
                  <a:lnTo>
                    <a:pt x="417309" y="128168"/>
                  </a:lnTo>
                  <a:lnTo>
                    <a:pt x="421373" y="124104"/>
                  </a:lnTo>
                  <a:lnTo>
                    <a:pt x="421373" y="119075"/>
                  </a:lnTo>
                  <a:lnTo>
                    <a:pt x="421373" y="114046"/>
                  </a:lnTo>
                  <a:close/>
                </a:path>
                <a:path w="495300" h="203200">
                  <a:moveTo>
                    <a:pt x="421373" y="77470"/>
                  </a:moveTo>
                  <a:lnTo>
                    <a:pt x="417309" y="73406"/>
                  </a:lnTo>
                  <a:lnTo>
                    <a:pt x="407263" y="73406"/>
                  </a:lnTo>
                  <a:lnTo>
                    <a:pt x="403199" y="77470"/>
                  </a:lnTo>
                  <a:lnTo>
                    <a:pt x="403199" y="87515"/>
                  </a:lnTo>
                  <a:lnTo>
                    <a:pt x="407263" y="91579"/>
                  </a:lnTo>
                  <a:lnTo>
                    <a:pt x="417309" y="91579"/>
                  </a:lnTo>
                  <a:lnTo>
                    <a:pt x="421373" y="87515"/>
                  </a:lnTo>
                  <a:lnTo>
                    <a:pt x="421373" y="82499"/>
                  </a:lnTo>
                  <a:lnTo>
                    <a:pt x="421373" y="77470"/>
                  </a:lnTo>
                  <a:close/>
                </a:path>
                <a:path w="495300" h="203200">
                  <a:moveTo>
                    <a:pt x="421373" y="40652"/>
                  </a:moveTo>
                  <a:lnTo>
                    <a:pt x="417309" y="36576"/>
                  </a:lnTo>
                  <a:lnTo>
                    <a:pt x="407263" y="36576"/>
                  </a:lnTo>
                  <a:lnTo>
                    <a:pt x="403199" y="40652"/>
                  </a:lnTo>
                  <a:lnTo>
                    <a:pt x="403199" y="50673"/>
                  </a:lnTo>
                  <a:lnTo>
                    <a:pt x="407263" y="54762"/>
                  </a:lnTo>
                  <a:lnTo>
                    <a:pt x="417309" y="54762"/>
                  </a:lnTo>
                  <a:lnTo>
                    <a:pt x="421373" y="50673"/>
                  </a:lnTo>
                  <a:lnTo>
                    <a:pt x="421373" y="45669"/>
                  </a:lnTo>
                  <a:lnTo>
                    <a:pt x="421373" y="40652"/>
                  </a:lnTo>
                  <a:close/>
                </a:path>
                <a:path w="495300" h="203200">
                  <a:moveTo>
                    <a:pt x="421373" y="4064"/>
                  </a:moveTo>
                  <a:lnTo>
                    <a:pt x="417309" y="0"/>
                  </a:lnTo>
                  <a:lnTo>
                    <a:pt x="407263" y="0"/>
                  </a:lnTo>
                  <a:lnTo>
                    <a:pt x="403199" y="4064"/>
                  </a:lnTo>
                  <a:lnTo>
                    <a:pt x="403199" y="14097"/>
                  </a:lnTo>
                  <a:lnTo>
                    <a:pt x="407263" y="18161"/>
                  </a:lnTo>
                  <a:lnTo>
                    <a:pt x="417309" y="18161"/>
                  </a:lnTo>
                  <a:lnTo>
                    <a:pt x="421373" y="14097"/>
                  </a:lnTo>
                  <a:lnTo>
                    <a:pt x="421373" y="9093"/>
                  </a:lnTo>
                  <a:lnTo>
                    <a:pt x="421373" y="4064"/>
                  </a:lnTo>
                  <a:close/>
                </a:path>
                <a:path w="495300" h="203200">
                  <a:moveTo>
                    <a:pt x="458177" y="150888"/>
                  </a:moveTo>
                  <a:lnTo>
                    <a:pt x="454113" y="146824"/>
                  </a:lnTo>
                  <a:lnTo>
                    <a:pt x="444068" y="146824"/>
                  </a:lnTo>
                  <a:lnTo>
                    <a:pt x="440004" y="150888"/>
                  </a:lnTo>
                  <a:lnTo>
                    <a:pt x="440004" y="160921"/>
                  </a:lnTo>
                  <a:lnTo>
                    <a:pt x="444068" y="164985"/>
                  </a:lnTo>
                  <a:lnTo>
                    <a:pt x="454113" y="164985"/>
                  </a:lnTo>
                  <a:lnTo>
                    <a:pt x="458177" y="160921"/>
                  </a:lnTo>
                  <a:lnTo>
                    <a:pt x="458177" y="155892"/>
                  </a:lnTo>
                  <a:lnTo>
                    <a:pt x="458177" y="150888"/>
                  </a:lnTo>
                  <a:close/>
                </a:path>
                <a:path w="495300" h="203200">
                  <a:moveTo>
                    <a:pt x="458177" y="114046"/>
                  </a:moveTo>
                  <a:lnTo>
                    <a:pt x="454113" y="109982"/>
                  </a:lnTo>
                  <a:lnTo>
                    <a:pt x="444068" y="109982"/>
                  </a:lnTo>
                  <a:lnTo>
                    <a:pt x="440004" y="114071"/>
                  </a:lnTo>
                  <a:lnTo>
                    <a:pt x="440004" y="124104"/>
                  </a:lnTo>
                  <a:lnTo>
                    <a:pt x="444068" y="128168"/>
                  </a:lnTo>
                  <a:lnTo>
                    <a:pt x="454113" y="128168"/>
                  </a:lnTo>
                  <a:lnTo>
                    <a:pt x="458177" y="124104"/>
                  </a:lnTo>
                  <a:lnTo>
                    <a:pt x="458177" y="119075"/>
                  </a:lnTo>
                  <a:lnTo>
                    <a:pt x="458177" y="114046"/>
                  </a:lnTo>
                  <a:close/>
                </a:path>
                <a:path w="495300" h="203200">
                  <a:moveTo>
                    <a:pt x="458177" y="77470"/>
                  </a:moveTo>
                  <a:lnTo>
                    <a:pt x="454113" y="73406"/>
                  </a:lnTo>
                  <a:lnTo>
                    <a:pt x="444068" y="73406"/>
                  </a:lnTo>
                  <a:lnTo>
                    <a:pt x="440004" y="77470"/>
                  </a:lnTo>
                  <a:lnTo>
                    <a:pt x="440004" y="87515"/>
                  </a:lnTo>
                  <a:lnTo>
                    <a:pt x="444068" y="91579"/>
                  </a:lnTo>
                  <a:lnTo>
                    <a:pt x="454113" y="91579"/>
                  </a:lnTo>
                  <a:lnTo>
                    <a:pt x="458177" y="87515"/>
                  </a:lnTo>
                  <a:lnTo>
                    <a:pt x="458177" y="82499"/>
                  </a:lnTo>
                  <a:lnTo>
                    <a:pt x="458177" y="77470"/>
                  </a:lnTo>
                  <a:close/>
                </a:path>
                <a:path w="495300" h="203200">
                  <a:moveTo>
                    <a:pt x="458177" y="40652"/>
                  </a:moveTo>
                  <a:lnTo>
                    <a:pt x="454113" y="36576"/>
                  </a:lnTo>
                  <a:lnTo>
                    <a:pt x="444068" y="36576"/>
                  </a:lnTo>
                  <a:lnTo>
                    <a:pt x="440004" y="40652"/>
                  </a:lnTo>
                  <a:lnTo>
                    <a:pt x="440004" y="50673"/>
                  </a:lnTo>
                  <a:lnTo>
                    <a:pt x="444068" y="54762"/>
                  </a:lnTo>
                  <a:lnTo>
                    <a:pt x="454113" y="54762"/>
                  </a:lnTo>
                  <a:lnTo>
                    <a:pt x="458177" y="50673"/>
                  </a:lnTo>
                  <a:lnTo>
                    <a:pt x="458177" y="45669"/>
                  </a:lnTo>
                  <a:lnTo>
                    <a:pt x="458177" y="40652"/>
                  </a:lnTo>
                  <a:close/>
                </a:path>
                <a:path w="495300" h="203200">
                  <a:moveTo>
                    <a:pt x="458177" y="4064"/>
                  </a:moveTo>
                  <a:lnTo>
                    <a:pt x="454113" y="0"/>
                  </a:lnTo>
                  <a:lnTo>
                    <a:pt x="444068" y="0"/>
                  </a:lnTo>
                  <a:lnTo>
                    <a:pt x="440004" y="4064"/>
                  </a:lnTo>
                  <a:lnTo>
                    <a:pt x="440004" y="14097"/>
                  </a:lnTo>
                  <a:lnTo>
                    <a:pt x="444068" y="18161"/>
                  </a:lnTo>
                  <a:lnTo>
                    <a:pt x="454113" y="18161"/>
                  </a:lnTo>
                  <a:lnTo>
                    <a:pt x="458177" y="14097"/>
                  </a:lnTo>
                  <a:lnTo>
                    <a:pt x="458177" y="9093"/>
                  </a:lnTo>
                  <a:lnTo>
                    <a:pt x="458177" y="4064"/>
                  </a:lnTo>
                  <a:close/>
                </a:path>
                <a:path w="495300" h="203200">
                  <a:moveTo>
                    <a:pt x="494741" y="150888"/>
                  </a:moveTo>
                  <a:lnTo>
                    <a:pt x="490677" y="146824"/>
                  </a:lnTo>
                  <a:lnTo>
                    <a:pt x="480656" y="146824"/>
                  </a:lnTo>
                  <a:lnTo>
                    <a:pt x="476592" y="150888"/>
                  </a:lnTo>
                  <a:lnTo>
                    <a:pt x="476592" y="160921"/>
                  </a:lnTo>
                  <a:lnTo>
                    <a:pt x="480656" y="164985"/>
                  </a:lnTo>
                  <a:lnTo>
                    <a:pt x="490677" y="164985"/>
                  </a:lnTo>
                  <a:lnTo>
                    <a:pt x="494741" y="160921"/>
                  </a:lnTo>
                  <a:lnTo>
                    <a:pt x="494741" y="155892"/>
                  </a:lnTo>
                  <a:lnTo>
                    <a:pt x="494741" y="150888"/>
                  </a:lnTo>
                  <a:close/>
                </a:path>
                <a:path w="495300" h="203200">
                  <a:moveTo>
                    <a:pt x="494741" y="114046"/>
                  </a:moveTo>
                  <a:lnTo>
                    <a:pt x="490677" y="109982"/>
                  </a:lnTo>
                  <a:lnTo>
                    <a:pt x="480656" y="109982"/>
                  </a:lnTo>
                  <a:lnTo>
                    <a:pt x="476592" y="114071"/>
                  </a:lnTo>
                  <a:lnTo>
                    <a:pt x="476592" y="124104"/>
                  </a:lnTo>
                  <a:lnTo>
                    <a:pt x="480656" y="128168"/>
                  </a:lnTo>
                  <a:lnTo>
                    <a:pt x="490677" y="128168"/>
                  </a:lnTo>
                  <a:lnTo>
                    <a:pt x="494741" y="124104"/>
                  </a:lnTo>
                  <a:lnTo>
                    <a:pt x="494741" y="119075"/>
                  </a:lnTo>
                  <a:lnTo>
                    <a:pt x="494741" y="114046"/>
                  </a:lnTo>
                  <a:close/>
                </a:path>
                <a:path w="495300" h="203200">
                  <a:moveTo>
                    <a:pt x="494741" y="77470"/>
                  </a:moveTo>
                  <a:lnTo>
                    <a:pt x="490677" y="73406"/>
                  </a:lnTo>
                  <a:lnTo>
                    <a:pt x="480656" y="73406"/>
                  </a:lnTo>
                  <a:lnTo>
                    <a:pt x="476592" y="77470"/>
                  </a:lnTo>
                  <a:lnTo>
                    <a:pt x="476592" y="87515"/>
                  </a:lnTo>
                  <a:lnTo>
                    <a:pt x="480656" y="91579"/>
                  </a:lnTo>
                  <a:lnTo>
                    <a:pt x="490677" y="91579"/>
                  </a:lnTo>
                  <a:lnTo>
                    <a:pt x="494741" y="87515"/>
                  </a:lnTo>
                  <a:lnTo>
                    <a:pt x="494741" y="82499"/>
                  </a:lnTo>
                  <a:lnTo>
                    <a:pt x="494741" y="77470"/>
                  </a:lnTo>
                  <a:close/>
                </a:path>
                <a:path w="495300" h="203200">
                  <a:moveTo>
                    <a:pt x="494741" y="40652"/>
                  </a:moveTo>
                  <a:lnTo>
                    <a:pt x="490677" y="36576"/>
                  </a:lnTo>
                  <a:lnTo>
                    <a:pt x="480656" y="36576"/>
                  </a:lnTo>
                  <a:lnTo>
                    <a:pt x="476592" y="40652"/>
                  </a:lnTo>
                  <a:lnTo>
                    <a:pt x="476592" y="50673"/>
                  </a:lnTo>
                  <a:lnTo>
                    <a:pt x="480656" y="54762"/>
                  </a:lnTo>
                  <a:lnTo>
                    <a:pt x="490677" y="54762"/>
                  </a:lnTo>
                  <a:lnTo>
                    <a:pt x="494741" y="50673"/>
                  </a:lnTo>
                  <a:lnTo>
                    <a:pt x="494741" y="45669"/>
                  </a:lnTo>
                  <a:lnTo>
                    <a:pt x="494741" y="40652"/>
                  </a:lnTo>
                  <a:close/>
                </a:path>
                <a:path w="495300" h="203200">
                  <a:moveTo>
                    <a:pt x="494741" y="4064"/>
                  </a:moveTo>
                  <a:lnTo>
                    <a:pt x="490677" y="0"/>
                  </a:lnTo>
                  <a:lnTo>
                    <a:pt x="480656" y="0"/>
                  </a:lnTo>
                  <a:lnTo>
                    <a:pt x="476592" y="4064"/>
                  </a:lnTo>
                  <a:lnTo>
                    <a:pt x="476592" y="14097"/>
                  </a:lnTo>
                  <a:lnTo>
                    <a:pt x="480656" y="18161"/>
                  </a:lnTo>
                  <a:lnTo>
                    <a:pt x="490677" y="18161"/>
                  </a:lnTo>
                  <a:lnTo>
                    <a:pt x="494741" y="14097"/>
                  </a:lnTo>
                  <a:lnTo>
                    <a:pt x="494741" y="9093"/>
                  </a:lnTo>
                  <a:lnTo>
                    <a:pt x="494741" y="4064"/>
                  </a:lnTo>
                  <a:close/>
                </a:path>
              </a:pathLst>
            </a:custGeom>
            <a:solidFill>
              <a:srgbClr val="3DB0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 name="object 25"/>
            <p:cNvSpPr/>
            <p:nvPr/>
          </p:nvSpPr>
          <p:spPr>
            <a:xfrm>
              <a:off x="10541508" y="2662631"/>
              <a:ext cx="311785" cy="532130"/>
            </a:xfrm>
            <a:custGeom>
              <a:avLst/>
              <a:gdLst/>
              <a:ahLst/>
              <a:cxnLst/>
              <a:rect l="l" t="t" r="r" b="b"/>
              <a:pathLst>
                <a:path w="311784" h="532130">
                  <a:moveTo>
                    <a:pt x="18161" y="517728"/>
                  </a:moveTo>
                  <a:lnTo>
                    <a:pt x="14084" y="513664"/>
                  </a:lnTo>
                  <a:lnTo>
                    <a:pt x="4064" y="513664"/>
                  </a:lnTo>
                  <a:lnTo>
                    <a:pt x="0" y="517728"/>
                  </a:lnTo>
                  <a:lnTo>
                    <a:pt x="0" y="527748"/>
                  </a:lnTo>
                  <a:lnTo>
                    <a:pt x="4064" y="531837"/>
                  </a:lnTo>
                  <a:lnTo>
                    <a:pt x="14084" y="531837"/>
                  </a:lnTo>
                  <a:lnTo>
                    <a:pt x="18161" y="527748"/>
                  </a:lnTo>
                  <a:lnTo>
                    <a:pt x="18161" y="522744"/>
                  </a:lnTo>
                  <a:lnTo>
                    <a:pt x="18161" y="517728"/>
                  </a:lnTo>
                  <a:close/>
                </a:path>
                <a:path w="311784" h="532130">
                  <a:moveTo>
                    <a:pt x="54737" y="517728"/>
                  </a:moveTo>
                  <a:lnTo>
                    <a:pt x="50673" y="513664"/>
                  </a:lnTo>
                  <a:lnTo>
                    <a:pt x="40627" y="513664"/>
                  </a:lnTo>
                  <a:lnTo>
                    <a:pt x="36563" y="517728"/>
                  </a:lnTo>
                  <a:lnTo>
                    <a:pt x="36563" y="527748"/>
                  </a:lnTo>
                  <a:lnTo>
                    <a:pt x="40627" y="531837"/>
                  </a:lnTo>
                  <a:lnTo>
                    <a:pt x="50673" y="531837"/>
                  </a:lnTo>
                  <a:lnTo>
                    <a:pt x="54737" y="527748"/>
                  </a:lnTo>
                  <a:lnTo>
                    <a:pt x="54737" y="522744"/>
                  </a:lnTo>
                  <a:lnTo>
                    <a:pt x="54737" y="517728"/>
                  </a:lnTo>
                  <a:close/>
                </a:path>
                <a:path w="311784" h="532130">
                  <a:moveTo>
                    <a:pt x="91541" y="517728"/>
                  </a:moveTo>
                  <a:lnTo>
                    <a:pt x="87477" y="513664"/>
                  </a:lnTo>
                  <a:lnTo>
                    <a:pt x="77431" y="513664"/>
                  </a:lnTo>
                  <a:lnTo>
                    <a:pt x="73367" y="517728"/>
                  </a:lnTo>
                  <a:lnTo>
                    <a:pt x="73367" y="527748"/>
                  </a:lnTo>
                  <a:lnTo>
                    <a:pt x="77431" y="531837"/>
                  </a:lnTo>
                  <a:lnTo>
                    <a:pt x="87477" y="531837"/>
                  </a:lnTo>
                  <a:lnTo>
                    <a:pt x="91541" y="527748"/>
                  </a:lnTo>
                  <a:lnTo>
                    <a:pt x="91541" y="522744"/>
                  </a:lnTo>
                  <a:lnTo>
                    <a:pt x="91541" y="517728"/>
                  </a:lnTo>
                  <a:close/>
                </a:path>
                <a:path w="311784" h="532130">
                  <a:moveTo>
                    <a:pt x="128104" y="517728"/>
                  </a:moveTo>
                  <a:lnTo>
                    <a:pt x="124040" y="513664"/>
                  </a:lnTo>
                  <a:lnTo>
                    <a:pt x="114020" y="513664"/>
                  </a:lnTo>
                  <a:lnTo>
                    <a:pt x="109956" y="517728"/>
                  </a:lnTo>
                  <a:lnTo>
                    <a:pt x="109956" y="527748"/>
                  </a:lnTo>
                  <a:lnTo>
                    <a:pt x="114020" y="531837"/>
                  </a:lnTo>
                  <a:lnTo>
                    <a:pt x="124040" y="531837"/>
                  </a:lnTo>
                  <a:lnTo>
                    <a:pt x="128104" y="527748"/>
                  </a:lnTo>
                  <a:lnTo>
                    <a:pt x="128104" y="522744"/>
                  </a:lnTo>
                  <a:lnTo>
                    <a:pt x="128104" y="517728"/>
                  </a:lnTo>
                  <a:close/>
                </a:path>
                <a:path w="311784" h="532130">
                  <a:moveTo>
                    <a:pt x="164909" y="517728"/>
                  </a:moveTo>
                  <a:lnTo>
                    <a:pt x="160845" y="513664"/>
                  </a:lnTo>
                  <a:lnTo>
                    <a:pt x="150812" y="513664"/>
                  </a:lnTo>
                  <a:lnTo>
                    <a:pt x="146748" y="517728"/>
                  </a:lnTo>
                  <a:lnTo>
                    <a:pt x="146748" y="527748"/>
                  </a:lnTo>
                  <a:lnTo>
                    <a:pt x="150812" y="531837"/>
                  </a:lnTo>
                  <a:lnTo>
                    <a:pt x="160845" y="531837"/>
                  </a:lnTo>
                  <a:lnTo>
                    <a:pt x="164909" y="527748"/>
                  </a:lnTo>
                  <a:lnTo>
                    <a:pt x="164909" y="522744"/>
                  </a:lnTo>
                  <a:lnTo>
                    <a:pt x="164909" y="517728"/>
                  </a:lnTo>
                  <a:close/>
                </a:path>
                <a:path w="311784" h="532130">
                  <a:moveTo>
                    <a:pt x="164909" y="481139"/>
                  </a:moveTo>
                  <a:lnTo>
                    <a:pt x="160845" y="477075"/>
                  </a:lnTo>
                  <a:lnTo>
                    <a:pt x="150812" y="477075"/>
                  </a:lnTo>
                  <a:lnTo>
                    <a:pt x="146748" y="481139"/>
                  </a:lnTo>
                  <a:lnTo>
                    <a:pt x="146748" y="491172"/>
                  </a:lnTo>
                  <a:lnTo>
                    <a:pt x="150812" y="495236"/>
                  </a:lnTo>
                  <a:lnTo>
                    <a:pt x="160845" y="495236"/>
                  </a:lnTo>
                  <a:lnTo>
                    <a:pt x="164909" y="491172"/>
                  </a:lnTo>
                  <a:lnTo>
                    <a:pt x="164909" y="486143"/>
                  </a:lnTo>
                  <a:lnTo>
                    <a:pt x="164909" y="481139"/>
                  </a:lnTo>
                  <a:close/>
                </a:path>
                <a:path w="311784" h="532130">
                  <a:moveTo>
                    <a:pt x="164909" y="444296"/>
                  </a:moveTo>
                  <a:lnTo>
                    <a:pt x="160845" y="440232"/>
                  </a:lnTo>
                  <a:lnTo>
                    <a:pt x="150812" y="440232"/>
                  </a:lnTo>
                  <a:lnTo>
                    <a:pt x="146748" y="444322"/>
                  </a:lnTo>
                  <a:lnTo>
                    <a:pt x="146748" y="454355"/>
                  </a:lnTo>
                  <a:lnTo>
                    <a:pt x="150812" y="458419"/>
                  </a:lnTo>
                  <a:lnTo>
                    <a:pt x="160845" y="458419"/>
                  </a:lnTo>
                  <a:lnTo>
                    <a:pt x="164909" y="454355"/>
                  </a:lnTo>
                  <a:lnTo>
                    <a:pt x="164909" y="449326"/>
                  </a:lnTo>
                  <a:lnTo>
                    <a:pt x="164909" y="444296"/>
                  </a:lnTo>
                  <a:close/>
                </a:path>
                <a:path w="311784" h="532130">
                  <a:moveTo>
                    <a:pt x="164909" y="407720"/>
                  </a:moveTo>
                  <a:lnTo>
                    <a:pt x="160845" y="403656"/>
                  </a:lnTo>
                  <a:lnTo>
                    <a:pt x="150812" y="403656"/>
                  </a:lnTo>
                  <a:lnTo>
                    <a:pt x="146748" y="407720"/>
                  </a:lnTo>
                  <a:lnTo>
                    <a:pt x="146748" y="417766"/>
                  </a:lnTo>
                  <a:lnTo>
                    <a:pt x="150812" y="421830"/>
                  </a:lnTo>
                  <a:lnTo>
                    <a:pt x="160845" y="421830"/>
                  </a:lnTo>
                  <a:lnTo>
                    <a:pt x="164909" y="417766"/>
                  </a:lnTo>
                  <a:lnTo>
                    <a:pt x="164909" y="412750"/>
                  </a:lnTo>
                  <a:lnTo>
                    <a:pt x="164909" y="407720"/>
                  </a:lnTo>
                  <a:close/>
                </a:path>
                <a:path w="311784" h="532130">
                  <a:moveTo>
                    <a:pt x="164909" y="370903"/>
                  </a:moveTo>
                  <a:lnTo>
                    <a:pt x="160845" y="366826"/>
                  </a:lnTo>
                  <a:lnTo>
                    <a:pt x="150812" y="366826"/>
                  </a:lnTo>
                  <a:lnTo>
                    <a:pt x="146748" y="370903"/>
                  </a:lnTo>
                  <a:lnTo>
                    <a:pt x="146748" y="380923"/>
                  </a:lnTo>
                  <a:lnTo>
                    <a:pt x="150812" y="385013"/>
                  </a:lnTo>
                  <a:lnTo>
                    <a:pt x="160845" y="385013"/>
                  </a:lnTo>
                  <a:lnTo>
                    <a:pt x="164909" y="380923"/>
                  </a:lnTo>
                  <a:lnTo>
                    <a:pt x="164909" y="375920"/>
                  </a:lnTo>
                  <a:lnTo>
                    <a:pt x="164909" y="370903"/>
                  </a:lnTo>
                  <a:close/>
                </a:path>
                <a:path w="311784" h="532130">
                  <a:moveTo>
                    <a:pt x="164909" y="334314"/>
                  </a:moveTo>
                  <a:lnTo>
                    <a:pt x="160845" y="330250"/>
                  </a:lnTo>
                  <a:lnTo>
                    <a:pt x="150812" y="330250"/>
                  </a:lnTo>
                  <a:lnTo>
                    <a:pt x="146748" y="334314"/>
                  </a:lnTo>
                  <a:lnTo>
                    <a:pt x="146748" y="344347"/>
                  </a:lnTo>
                  <a:lnTo>
                    <a:pt x="150812" y="348411"/>
                  </a:lnTo>
                  <a:lnTo>
                    <a:pt x="160845" y="348411"/>
                  </a:lnTo>
                  <a:lnTo>
                    <a:pt x="164909" y="344347"/>
                  </a:lnTo>
                  <a:lnTo>
                    <a:pt x="164909" y="339344"/>
                  </a:lnTo>
                  <a:lnTo>
                    <a:pt x="164909" y="334314"/>
                  </a:lnTo>
                  <a:close/>
                </a:path>
                <a:path w="311784" h="532130">
                  <a:moveTo>
                    <a:pt x="164909" y="297497"/>
                  </a:moveTo>
                  <a:lnTo>
                    <a:pt x="160845" y="293408"/>
                  </a:lnTo>
                  <a:lnTo>
                    <a:pt x="150812" y="293408"/>
                  </a:lnTo>
                  <a:lnTo>
                    <a:pt x="146748" y="297497"/>
                  </a:lnTo>
                  <a:lnTo>
                    <a:pt x="146748" y="307517"/>
                  </a:lnTo>
                  <a:lnTo>
                    <a:pt x="150812" y="311594"/>
                  </a:lnTo>
                  <a:lnTo>
                    <a:pt x="160845" y="311594"/>
                  </a:lnTo>
                  <a:lnTo>
                    <a:pt x="164909" y="307517"/>
                  </a:lnTo>
                  <a:lnTo>
                    <a:pt x="164909" y="302501"/>
                  </a:lnTo>
                  <a:lnTo>
                    <a:pt x="164909" y="297497"/>
                  </a:lnTo>
                  <a:close/>
                </a:path>
                <a:path w="311784" h="532130">
                  <a:moveTo>
                    <a:pt x="164909" y="260896"/>
                  </a:moveTo>
                  <a:lnTo>
                    <a:pt x="160845" y="256832"/>
                  </a:lnTo>
                  <a:lnTo>
                    <a:pt x="150812" y="256832"/>
                  </a:lnTo>
                  <a:lnTo>
                    <a:pt x="146748" y="260896"/>
                  </a:lnTo>
                  <a:lnTo>
                    <a:pt x="146748" y="270941"/>
                  </a:lnTo>
                  <a:lnTo>
                    <a:pt x="150812" y="275005"/>
                  </a:lnTo>
                  <a:lnTo>
                    <a:pt x="160845" y="275005"/>
                  </a:lnTo>
                  <a:lnTo>
                    <a:pt x="164909" y="270941"/>
                  </a:lnTo>
                  <a:lnTo>
                    <a:pt x="164909" y="265912"/>
                  </a:lnTo>
                  <a:lnTo>
                    <a:pt x="164909" y="260896"/>
                  </a:lnTo>
                  <a:close/>
                </a:path>
                <a:path w="311784" h="532130">
                  <a:moveTo>
                    <a:pt x="164909" y="224307"/>
                  </a:moveTo>
                  <a:lnTo>
                    <a:pt x="160845" y="220243"/>
                  </a:lnTo>
                  <a:lnTo>
                    <a:pt x="150812" y="220243"/>
                  </a:lnTo>
                  <a:lnTo>
                    <a:pt x="146748" y="224307"/>
                  </a:lnTo>
                  <a:lnTo>
                    <a:pt x="146748" y="234353"/>
                  </a:lnTo>
                  <a:lnTo>
                    <a:pt x="150812" y="238429"/>
                  </a:lnTo>
                  <a:lnTo>
                    <a:pt x="160845" y="238429"/>
                  </a:lnTo>
                  <a:lnTo>
                    <a:pt x="164909" y="234353"/>
                  </a:lnTo>
                  <a:lnTo>
                    <a:pt x="164909" y="229336"/>
                  </a:lnTo>
                  <a:lnTo>
                    <a:pt x="164909" y="224307"/>
                  </a:lnTo>
                  <a:close/>
                </a:path>
                <a:path w="311784" h="532130">
                  <a:moveTo>
                    <a:pt x="164909" y="187490"/>
                  </a:moveTo>
                  <a:lnTo>
                    <a:pt x="160845" y="183426"/>
                  </a:lnTo>
                  <a:lnTo>
                    <a:pt x="150812" y="183426"/>
                  </a:lnTo>
                  <a:lnTo>
                    <a:pt x="146748" y="187490"/>
                  </a:lnTo>
                  <a:lnTo>
                    <a:pt x="146748" y="197523"/>
                  </a:lnTo>
                  <a:lnTo>
                    <a:pt x="150812" y="201587"/>
                  </a:lnTo>
                  <a:lnTo>
                    <a:pt x="160845" y="201587"/>
                  </a:lnTo>
                  <a:lnTo>
                    <a:pt x="164909" y="197523"/>
                  </a:lnTo>
                  <a:lnTo>
                    <a:pt x="164909" y="192519"/>
                  </a:lnTo>
                  <a:lnTo>
                    <a:pt x="164909" y="187490"/>
                  </a:lnTo>
                  <a:close/>
                </a:path>
                <a:path w="311784" h="532130">
                  <a:moveTo>
                    <a:pt x="164909" y="150914"/>
                  </a:moveTo>
                  <a:lnTo>
                    <a:pt x="160845" y="146824"/>
                  </a:lnTo>
                  <a:lnTo>
                    <a:pt x="150812" y="146824"/>
                  </a:lnTo>
                  <a:lnTo>
                    <a:pt x="146748" y="150914"/>
                  </a:lnTo>
                  <a:lnTo>
                    <a:pt x="146748" y="160934"/>
                  </a:lnTo>
                  <a:lnTo>
                    <a:pt x="150812" y="164998"/>
                  </a:lnTo>
                  <a:lnTo>
                    <a:pt x="160845" y="164998"/>
                  </a:lnTo>
                  <a:lnTo>
                    <a:pt x="164909" y="160934"/>
                  </a:lnTo>
                  <a:lnTo>
                    <a:pt x="164909" y="155917"/>
                  </a:lnTo>
                  <a:lnTo>
                    <a:pt x="164909" y="150914"/>
                  </a:lnTo>
                  <a:close/>
                </a:path>
                <a:path w="311784" h="532130">
                  <a:moveTo>
                    <a:pt x="164909" y="114071"/>
                  </a:moveTo>
                  <a:lnTo>
                    <a:pt x="160845" y="109994"/>
                  </a:lnTo>
                  <a:lnTo>
                    <a:pt x="150812" y="109994"/>
                  </a:lnTo>
                  <a:lnTo>
                    <a:pt x="146748" y="114071"/>
                  </a:lnTo>
                  <a:lnTo>
                    <a:pt x="146748" y="124117"/>
                  </a:lnTo>
                  <a:lnTo>
                    <a:pt x="150812" y="128181"/>
                  </a:lnTo>
                  <a:lnTo>
                    <a:pt x="160845" y="128181"/>
                  </a:lnTo>
                  <a:lnTo>
                    <a:pt x="164909" y="124117"/>
                  </a:lnTo>
                  <a:lnTo>
                    <a:pt x="164909" y="119087"/>
                  </a:lnTo>
                  <a:lnTo>
                    <a:pt x="164909" y="114071"/>
                  </a:lnTo>
                  <a:close/>
                </a:path>
                <a:path w="311784" h="532130">
                  <a:moveTo>
                    <a:pt x="164909" y="77482"/>
                  </a:moveTo>
                  <a:lnTo>
                    <a:pt x="160845" y="73418"/>
                  </a:lnTo>
                  <a:lnTo>
                    <a:pt x="150812" y="73418"/>
                  </a:lnTo>
                  <a:lnTo>
                    <a:pt x="146748" y="77482"/>
                  </a:lnTo>
                  <a:lnTo>
                    <a:pt x="146748" y="87528"/>
                  </a:lnTo>
                  <a:lnTo>
                    <a:pt x="150812" y="91605"/>
                  </a:lnTo>
                  <a:lnTo>
                    <a:pt x="160845" y="91605"/>
                  </a:lnTo>
                  <a:lnTo>
                    <a:pt x="164909" y="87528"/>
                  </a:lnTo>
                  <a:lnTo>
                    <a:pt x="164909" y="82511"/>
                  </a:lnTo>
                  <a:lnTo>
                    <a:pt x="164909" y="77482"/>
                  </a:lnTo>
                  <a:close/>
                </a:path>
                <a:path w="311784" h="532130">
                  <a:moveTo>
                    <a:pt x="164909" y="40665"/>
                  </a:moveTo>
                  <a:lnTo>
                    <a:pt x="160845" y="36601"/>
                  </a:lnTo>
                  <a:lnTo>
                    <a:pt x="150812" y="36601"/>
                  </a:lnTo>
                  <a:lnTo>
                    <a:pt x="146748" y="40665"/>
                  </a:lnTo>
                  <a:lnTo>
                    <a:pt x="146748" y="50685"/>
                  </a:lnTo>
                  <a:lnTo>
                    <a:pt x="150812" y="54762"/>
                  </a:lnTo>
                  <a:lnTo>
                    <a:pt x="160845" y="54762"/>
                  </a:lnTo>
                  <a:lnTo>
                    <a:pt x="164909" y="50685"/>
                  </a:lnTo>
                  <a:lnTo>
                    <a:pt x="164909" y="45681"/>
                  </a:lnTo>
                  <a:lnTo>
                    <a:pt x="164909" y="40665"/>
                  </a:lnTo>
                  <a:close/>
                </a:path>
                <a:path w="311784" h="532130">
                  <a:moveTo>
                    <a:pt x="164909" y="4076"/>
                  </a:moveTo>
                  <a:lnTo>
                    <a:pt x="160845" y="0"/>
                  </a:lnTo>
                  <a:lnTo>
                    <a:pt x="150812" y="0"/>
                  </a:lnTo>
                  <a:lnTo>
                    <a:pt x="146748" y="4076"/>
                  </a:lnTo>
                  <a:lnTo>
                    <a:pt x="146748" y="14109"/>
                  </a:lnTo>
                  <a:lnTo>
                    <a:pt x="150812" y="18173"/>
                  </a:lnTo>
                  <a:lnTo>
                    <a:pt x="160845" y="18173"/>
                  </a:lnTo>
                  <a:lnTo>
                    <a:pt x="164909" y="14109"/>
                  </a:lnTo>
                  <a:lnTo>
                    <a:pt x="164909" y="9080"/>
                  </a:lnTo>
                  <a:lnTo>
                    <a:pt x="164909" y="4076"/>
                  </a:lnTo>
                  <a:close/>
                </a:path>
                <a:path w="311784" h="532130">
                  <a:moveTo>
                    <a:pt x="201485" y="517728"/>
                  </a:moveTo>
                  <a:lnTo>
                    <a:pt x="197421" y="513664"/>
                  </a:lnTo>
                  <a:lnTo>
                    <a:pt x="187375" y="513664"/>
                  </a:lnTo>
                  <a:lnTo>
                    <a:pt x="183311" y="517728"/>
                  </a:lnTo>
                  <a:lnTo>
                    <a:pt x="183311" y="527748"/>
                  </a:lnTo>
                  <a:lnTo>
                    <a:pt x="187375" y="531837"/>
                  </a:lnTo>
                  <a:lnTo>
                    <a:pt x="197421" y="531837"/>
                  </a:lnTo>
                  <a:lnTo>
                    <a:pt x="201485" y="527748"/>
                  </a:lnTo>
                  <a:lnTo>
                    <a:pt x="201485" y="522744"/>
                  </a:lnTo>
                  <a:lnTo>
                    <a:pt x="201485" y="517728"/>
                  </a:lnTo>
                  <a:close/>
                </a:path>
                <a:path w="311784" h="532130">
                  <a:moveTo>
                    <a:pt x="201485" y="481139"/>
                  </a:moveTo>
                  <a:lnTo>
                    <a:pt x="197421" y="477075"/>
                  </a:lnTo>
                  <a:lnTo>
                    <a:pt x="187375" y="477075"/>
                  </a:lnTo>
                  <a:lnTo>
                    <a:pt x="183311" y="481139"/>
                  </a:lnTo>
                  <a:lnTo>
                    <a:pt x="183311" y="491172"/>
                  </a:lnTo>
                  <a:lnTo>
                    <a:pt x="187375" y="495236"/>
                  </a:lnTo>
                  <a:lnTo>
                    <a:pt x="197421" y="495236"/>
                  </a:lnTo>
                  <a:lnTo>
                    <a:pt x="201485" y="491172"/>
                  </a:lnTo>
                  <a:lnTo>
                    <a:pt x="201485" y="486143"/>
                  </a:lnTo>
                  <a:lnTo>
                    <a:pt x="201485" y="481139"/>
                  </a:lnTo>
                  <a:close/>
                </a:path>
                <a:path w="311784" h="532130">
                  <a:moveTo>
                    <a:pt x="201485" y="444296"/>
                  </a:moveTo>
                  <a:lnTo>
                    <a:pt x="197421" y="440232"/>
                  </a:lnTo>
                  <a:lnTo>
                    <a:pt x="187375" y="440232"/>
                  </a:lnTo>
                  <a:lnTo>
                    <a:pt x="183311" y="444322"/>
                  </a:lnTo>
                  <a:lnTo>
                    <a:pt x="183311" y="454355"/>
                  </a:lnTo>
                  <a:lnTo>
                    <a:pt x="187375" y="458419"/>
                  </a:lnTo>
                  <a:lnTo>
                    <a:pt x="197421" y="458419"/>
                  </a:lnTo>
                  <a:lnTo>
                    <a:pt x="201485" y="454355"/>
                  </a:lnTo>
                  <a:lnTo>
                    <a:pt x="201485" y="449326"/>
                  </a:lnTo>
                  <a:lnTo>
                    <a:pt x="201485" y="444296"/>
                  </a:lnTo>
                  <a:close/>
                </a:path>
                <a:path w="311784" h="532130">
                  <a:moveTo>
                    <a:pt x="201485" y="407720"/>
                  </a:moveTo>
                  <a:lnTo>
                    <a:pt x="197421" y="403656"/>
                  </a:lnTo>
                  <a:lnTo>
                    <a:pt x="187375" y="403656"/>
                  </a:lnTo>
                  <a:lnTo>
                    <a:pt x="183311" y="407720"/>
                  </a:lnTo>
                  <a:lnTo>
                    <a:pt x="183311" y="417766"/>
                  </a:lnTo>
                  <a:lnTo>
                    <a:pt x="187375" y="421830"/>
                  </a:lnTo>
                  <a:lnTo>
                    <a:pt x="197421" y="421830"/>
                  </a:lnTo>
                  <a:lnTo>
                    <a:pt x="201485" y="417766"/>
                  </a:lnTo>
                  <a:lnTo>
                    <a:pt x="201485" y="412750"/>
                  </a:lnTo>
                  <a:lnTo>
                    <a:pt x="201485" y="407720"/>
                  </a:lnTo>
                  <a:close/>
                </a:path>
                <a:path w="311784" h="532130">
                  <a:moveTo>
                    <a:pt x="201485" y="370903"/>
                  </a:moveTo>
                  <a:lnTo>
                    <a:pt x="197421" y="366826"/>
                  </a:lnTo>
                  <a:lnTo>
                    <a:pt x="187375" y="366826"/>
                  </a:lnTo>
                  <a:lnTo>
                    <a:pt x="183311" y="370903"/>
                  </a:lnTo>
                  <a:lnTo>
                    <a:pt x="183311" y="380923"/>
                  </a:lnTo>
                  <a:lnTo>
                    <a:pt x="187375" y="385013"/>
                  </a:lnTo>
                  <a:lnTo>
                    <a:pt x="197421" y="385013"/>
                  </a:lnTo>
                  <a:lnTo>
                    <a:pt x="201485" y="380923"/>
                  </a:lnTo>
                  <a:lnTo>
                    <a:pt x="201485" y="375920"/>
                  </a:lnTo>
                  <a:lnTo>
                    <a:pt x="201485" y="370903"/>
                  </a:lnTo>
                  <a:close/>
                </a:path>
                <a:path w="311784" h="532130">
                  <a:moveTo>
                    <a:pt x="201485" y="334314"/>
                  </a:moveTo>
                  <a:lnTo>
                    <a:pt x="197421" y="330250"/>
                  </a:lnTo>
                  <a:lnTo>
                    <a:pt x="187375" y="330250"/>
                  </a:lnTo>
                  <a:lnTo>
                    <a:pt x="183311" y="334314"/>
                  </a:lnTo>
                  <a:lnTo>
                    <a:pt x="183311" y="344347"/>
                  </a:lnTo>
                  <a:lnTo>
                    <a:pt x="187375" y="348411"/>
                  </a:lnTo>
                  <a:lnTo>
                    <a:pt x="197421" y="348411"/>
                  </a:lnTo>
                  <a:lnTo>
                    <a:pt x="201485" y="344347"/>
                  </a:lnTo>
                  <a:lnTo>
                    <a:pt x="201485" y="339344"/>
                  </a:lnTo>
                  <a:lnTo>
                    <a:pt x="201485" y="334314"/>
                  </a:lnTo>
                  <a:close/>
                </a:path>
                <a:path w="311784" h="532130">
                  <a:moveTo>
                    <a:pt x="201485" y="297497"/>
                  </a:moveTo>
                  <a:lnTo>
                    <a:pt x="197421" y="293408"/>
                  </a:lnTo>
                  <a:lnTo>
                    <a:pt x="187375" y="293408"/>
                  </a:lnTo>
                  <a:lnTo>
                    <a:pt x="183311" y="297497"/>
                  </a:lnTo>
                  <a:lnTo>
                    <a:pt x="183311" y="307517"/>
                  </a:lnTo>
                  <a:lnTo>
                    <a:pt x="187375" y="311594"/>
                  </a:lnTo>
                  <a:lnTo>
                    <a:pt x="197421" y="311594"/>
                  </a:lnTo>
                  <a:lnTo>
                    <a:pt x="201485" y="307517"/>
                  </a:lnTo>
                  <a:lnTo>
                    <a:pt x="201485" y="302501"/>
                  </a:lnTo>
                  <a:lnTo>
                    <a:pt x="201485" y="297497"/>
                  </a:lnTo>
                  <a:close/>
                </a:path>
                <a:path w="311784" h="532130">
                  <a:moveTo>
                    <a:pt x="201485" y="260896"/>
                  </a:moveTo>
                  <a:lnTo>
                    <a:pt x="197421" y="256832"/>
                  </a:lnTo>
                  <a:lnTo>
                    <a:pt x="187375" y="256832"/>
                  </a:lnTo>
                  <a:lnTo>
                    <a:pt x="183311" y="260896"/>
                  </a:lnTo>
                  <a:lnTo>
                    <a:pt x="183311" y="270941"/>
                  </a:lnTo>
                  <a:lnTo>
                    <a:pt x="187375" y="275005"/>
                  </a:lnTo>
                  <a:lnTo>
                    <a:pt x="197421" y="275005"/>
                  </a:lnTo>
                  <a:lnTo>
                    <a:pt x="201485" y="270941"/>
                  </a:lnTo>
                  <a:lnTo>
                    <a:pt x="201485" y="265912"/>
                  </a:lnTo>
                  <a:lnTo>
                    <a:pt x="201485" y="260896"/>
                  </a:lnTo>
                  <a:close/>
                </a:path>
                <a:path w="311784" h="532130">
                  <a:moveTo>
                    <a:pt x="201485" y="224307"/>
                  </a:moveTo>
                  <a:lnTo>
                    <a:pt x="197421" y="220243"/>
                  </a:lnTo>
                  <a:lnTo>
                    <a:pt x="187375" y="220243"/>
                  </a:lnTo>
                  <a:lnTo>
                    <a:pt x="183311" y="224307"/>
                  </a:lnTo>
                  <a:lnTo>
                    <a:pt x="183311" y="234353"/>
                  </a:lnTo>
                  <a:lnTo>
                    <a:pt x="187375" y="238429"/>
                  </a:lnTo>
                  <a:lnTo>
                    <a:pt x="197421" y="238429"/>
                  </a:lnTo>
                  <a:lnTo>
                    <a:pt x="201485" y="234353"/>
                  </a:lnTo>
                  <a:lnTo>
                    <a:pt x="201485" y="229336"/>
                  </a:lnTo>
                  <a:lnTo>
                    <a:pt x="201485" y="224307"/>
                  </a:lnTo>
                  <a:close/>
                </a:path>
                <a:path w="311784" h="532130">
                  <a:moveTo>
                    <a:pt x="201485" y="187490"/>
                  </a:moveTo>
                  <a:lnTo>
                    <a:pt x="197421" y="183426"/>
                  </a:lnTo>
                  <a:lnTo>
                    <a:pt x="187375" y="183426"/>
                  </a:lnTo>
                  <a:lnTo>
                    <a:pt x="183311" y="187490"/>
                  </a:lnTo>
                  <a:lnTo>
                    <a:pt x="183311" y="197523"/>
                  </a:lnTo>
                  <a:lnTo>
                    <a:pt x="187375" y="201587"/>
                  </a:lnTo>
                  <a:lnTo>
                    <a:pt x="197421" y="201587"/>
                  </a:lnTo>
                  <a:lnTo>
                    <a:pt x="201485" y="197523"/>
                  </a:lnTo>
                  <a:lnTo>
                    <a:pt x="201485" y="192519"/>
                  </a:lnTo>
                  <a:lnTo>
                    <a:pt x="201485" y="187490"/>
                  </a:lnTo>
                  <a:close/>
                </a:path>
                <a:path w="311784" h="532130">
                  <a:moveTo>
                    <a:pt x="201485" y="150914"/>
                  </a:moveTo>
                  <a:lnTo>
                    <a:pt x="197421" y="146824"/>
                  </a:lnTo>
                  <a:lnTo>
                    <a:pt x="187375" y="146824"/>
                  </a:lnTo>
                  <a:lnTo>
                    <a:pt x="183311" y="150914"/>
                  </a:lnTo>
                  <a:lnTo>
                    <a:pt x="183311" y="160934"/>
                  </a:lnTo>
                  <a:lnTo>
                    <a:pt x="187375" y="164998"/>
                  </a:lnTo>
                  <a:lnTo>
                    <a:pt x="197421" y="164998"/>
                  </a:lnTo>
                  <a:lnTo>
                    <a:pt x="201485" y="160934"/>
                  </a:lnTo>
                  <a:lnTo>
                    <a:pt x="201485" y="155917"/>
                  </a:lnTo>
                  <a:lnTo>
                    <a:pt x="201485" y="150914"/>
                  </a:lnTo>
                  <a:close/>
                </a:path>
                <a:path w="311784" h="532130">
                  <a:moveTo>
                    <a:pt x="201485" y="114071"/>
                  </a:moveTo>
                  <a:lnTo>
                    <a:pt x="197421" y="109994"/>
                  </a:lnTo>
                  <a:lnTo>
                    <a:pt x="187375" y="109994"/>
                  </a:lnTo>
                  <a:lnTo>
                    <a:pt x="183311" y="114071"/>
                  </a:lnTo>
                  <a:lnTo>
                    <a:pt x="183311" y="124117"/>
                  </a:lnTo>
                  <a:lnTo>
                    <a:pt x="187375" y="128181"/>
                  </a:lnTo>
                  <a:lnTo>
                    <a:pt x="197421" y="128181"/>
                  </a:lnTo>
                  <a:lnTo>
                    <a:pt x="201485" y="124117"/>
                  </a:lnTo>
                  <a:lnTo>
                    <a:pt x="201485" y="119087"/>
                  </a:lnTo>
                  <a:lnTo>
                    <a:pt x="201485" y="114071"/>
                  </a:lnTo>
                  <a:close/>
                </a:path>
                <a:path w="311784" h="532130">
                  <a:moveTo>
                    <a:pt x="201485" y="77482"/>
                  </a:moveTo>
                  <a:lnTo>
                    <a:pt x="197421" y="73418"/>
                  </a:lnTo>
                  <a:lnTo>
                    <a:pt x="187375" y="73418"/>
                  </a:lnTo>
                  <a:lnTo>
                    <a:pt x="183311" y="77482"/>
                  </a:lnTo>
                  <a:lnTo>
                    <a:pt x="183311" y="87528"/>
                  </a:lnTo>
                  <a:lnTo>
                    <a:pt x="187375" y="91605"/>
                  </a:lnTo>
                  <a:lnTo>
                    <a:pt x="197421" y="91605"/>
                  </a:lnTo>
                  <a:lnTo>
                    <a:pt x="201485" y="87528"/>
                  </a:lnTo>
                  <a:lnTo>
                    <a:pt x="201485" y="82511"/>
                  </a:lnTo>
                  <a:lnTo>
                    <a:pt x="201485" y="77482"/>
                  </a:lnTo>
                  <a:close/>
                </a:path>
                <a:path w="311784" h="532130">
                  <a:moveTo>
                    <a:pt x="201485" y="40665"/>
                  </a:moveTo>
                  <a:lnTo>
                    <a:pt x="197421" y="36601"/>
                  </a:lnTo>
                  <a:lnTo>
                    <a:pt x="187375" y="36601"/>
                  </a:lnTo>
                  <a:lnTo>
                    <a:pt x="183311" y="40665"/>
                  </a:lnTo>
                  <a:lnTo>
                    <a:pt x="183311" y="50685"/>
                  </a:lnTo>
                  <a:lnTo>
                    <a:pt x="187375" y="54762"/>
                  </a:lnTo>
                  <a:lnTo>
                    <a:pt x="197421" y="54762"/>
                  </a:lnTo>
                  <a:lnTo>
                    <a:pt x="201485" y="50685"/>
                  </a:lnTo>
                  <a:lnTo>
                    <a:pt x="201485" y="45681"/>
                  </a:lnTo>
                  <a:lnTo>
                    <a:pt x="201485" y="40665"/>
                  </a:lnTo>
                  <a:close/>
                </a:path>
                <a:path w="311784" h="532130">
                  <a:moveTo>
                    <a:pt x="201485" y="4076"/>
                  </a:moveTo>
                  <a:lnTo>
                    <a:pt x="197421" y="0"/>
                  </a:lnTo>
                  <a:lnTo>
                    <a:pt x="187375" y="0"/>
                  </a:lnTo>
                  <a:lnTo>
                    <a:pt x="183311" y="4076"/>
                  </a:lnTo>
                  <a:lnTo>
                    <a:pt x="183311" y="14109"/>
                  </a:lnTo>
                  <a:lnTo>
                    <a:pt x="187375" y="18173"/>
                  </a:lnTo>
                  <a:lnTo>
                    <a:pt x="197421" y="18173"/>
                  </a:lnTo>
                  <a:lnTo>
                    <a:pt x="201485" y="14109"/>
                  </a:lnTo>
                  <a:lnTo>
                    <a:pt x="201485" y="9080"/>
                  </a:lnTo>
                  <a:lnTo>
                    <a:pt x="201485" y="4076"/>
                  </a:lnTo>
                  <a:close/>
                </a:path>
                <a:path w="311784" h="532130">
                  <a:moveTo>
                    <a:pt x="238290" y="481139"/>
                  </a:moveTo>
                  <a:lnTo>
                    <a:pt x="234226" y="477075"/>
                  </a:lnTo>
                  <a:lnTo>
                    <a:pt x="224180" y="477075"/>
                  </a:lnTo>
                  <a:lnTo>
                    <a:pt x="220116" y="481139"/>
                  </a:lnTo>
                  <a:lnTo>
                    <a:pt x="220116" y="491172"/>
                  </a:lnTo>
                  <a:lnTo>
                    <a:pt x="224180" y="495236"/>
                  </a:lnTo>
                  <a:lnTo>
                    <a:pt x="233197" y="495236"/>
                  </a:lnTo>
                  <a:lnTo>
                    <a:pt x="238290" y="488162"/>
                  </a:lnTo>
                  <a:lnTo>
                    <a:pt x="238290" y="481139"/>
                  </a:lnTo>
                  <a:close/>
                </a:path>
                <a:path w="311784" h="532130">
                  <a:moveTo>
                    <a:pt x="238290" y="444296"/>
                  </a:moveTo>
                  <a:lnTo>
                    <a:pt x="234226" y="440232"/>
                  </a:lnTo>
                  <a:lnTo>
                    <a:pt x="224180" y="440232"/>
                  </a:lnTo>
                  <a:lnTo>
                    <a:pt x="220116" y="444322"/>
                  </a:lnTo>
                  <a:lnTo>
                    <a:pt x="220116" y="454355"/>
                  </a:lnTo>
                  <a:lnTo>
                    <a:pt x="224180" y="458419"/>
                  </a:lnTo>
                  <a:lnTo>
                    <a:pt x="234226" y="458419"/>
                  </a:lnTo>
                  <a:lnTo>
                    <a:pt x="238290" y="454355"/>
                  </a:lnTo>
                  <a:lnTo>
                    <a:pt x="238290" y="449326"/>
                  </a:lnTo>
                  <a:lnTo>
                    <a:pt x="238290" y="444296"/>
                  </a:lnTo>
                  <a:close/>
                </a:path>
                <a:path w="311784" h="532130">
                  <a:moveTo>
                    <a:pt x="238290" y="407720"/>
                  </a:moveTo>
                  <a:lnTo>
                    <a:pt x="234226" y="403656"/>
                  </a:lnTo>
                  <a:lnTo>
                    <a:pt x="224180" y="403656"/>
                  </a:lnTo>
                  <a:lnTo>
                    <a:pt x="220116" y="407720"/>
                  </a:lnTo>
                  <a:lnTo>
                    <a:pt x="220116" y="417766"/>
                  </a:lnTo>
                  <a:lnTo>
                    <a:pt x="224180" y="421830"/>
                  </a:lnTo>
                  <a:lnTo>
                    <a:pt x="234226" y="421830"/>
                  </a:lnTo>
                  <a:lnTo>
                    <a:pt x="238290" y="417766"/>
                  </a:lnTo>
                  <a:lnTo>
                    <a:pt x="238290" y="412750"/>
                  </a:lnTo>
                  <a:lnTo>
                    <a:pt x="238290" y="407720"/>
                  </a:lnTo>
                  <a:close/>
                </a:path>
                <a:path w="311784" h="532130">
                  <a:moveTo>
                    <a:pt x="238290" y="370903"/>
                  </a:moveTo>
                  <a:lnTo>
                    <a:pt x="234226" y="366826"/>
                  </a:lnTo>
                  <a:lnTo>
                    <a:pt x="224180" y="366826"/>
                  </a:lnTo>
                  <a:lnTo>
                    <a:pt x="220116" y="370903"/>
                  </a:lnTo>
                  <a:lnTo>
                    <a:pt x="220116" y="380923"/>
                  </a:lnTo>
                  <a:lnTo>
                    <a:pt x="224180" y="385013"/>
                  </a:lnTo>
                  <a:lnTo>
                    <a:pt x="234226" y="385013"/>
                  </a:lnTo>
                  <a:lnTo>
                    <a:pt x="238290" y="380923"/>
                  </a:lnTo>
                  <a:lnTo>
                    <a:pt x="238290" y="375920"/>
                  </a:lnTo>
                  <a:lnTo>
                    <a:pt x="238290" y="370903"/>
                  </a:lnTo>
                  <a:close/>
                </a:path>
                <a:path w="311784" h="532130">
                  <a:moveTo>
                    <a:pt x="238290" y="334314"/>
                  </a:moveTo>
                  <a:lnTo>
                    <a:pt x="234226" y="330250"/>
                  </a:lnTo>
                  <a:lnTo>
                    <a:pt x="224180" y="330250"/>
                  </a:lnTo>
                  <a:lnTo>
                    <a:pt x="220116" y="334314"/>
                  </a:lnTo>
                  <a:lnTo>
                    <a:pt x="220116" y="344347"/>
                  </a:lnTo>
                  <a:lnTo>
                    <a:pt x="224180" y="348411"/>
                  </a:lnTo>
                  <a:lnTo>
                    <a:pt x="234226" y="348411"/>
                  </a:lnTo>
                  <a:lnTo>
                    <a:pt x="238290" y="344347"/>
                  </a:lnTo>
                  <a:lnTo>
                    <a:pt x="238290" y="339344"/>
                  </a:lnTo>
                  <a:lnTo>
                    <a:pt x="238290" y="334314"/>
                  </a:lnTo>
                  <a:close/>
                </a:path>
                <a:path w="311784" h="532130">
                  <a:moveTo>
                    <a:pt x="238290" y="297497"/>
                  </a:moveTo>
                  <a:lnTo>
                    <a:pt x="234226" y="293408"/>
                  </a:lnTo>
                  <a:lnTo>
                    <a:pt x="224180" y="293408"/>
                  </a:lnTo>
                  <a:lnTo>
                    <a:pt x="220116" y="297497"/>
                  </a:lnTo>
                  <a:lnTo>
                    <a:pt x="220116" y="307517"/>
                  </a:lnTo>
                  <a:lnTo>
                    <a:pt x="224180" y="311594"/>
                  </a:lnTo>
                  <a:lnTo>
                    <a:pt x="234226" y="311594"/>
                  </a:lnTo>
                  <a:lnTo>
                    <a:pt x="238290" y="307517"/>
                  </a:lnTo>
                  <a:lnTo>
                    <a:pt x="238290" y="302501"/>
                  </a:lnTo>
                  <a:lnTo>
                    <a:pt x="238290" y="297497"/>
                  </a:lnTo>
                  <a:close/>
                </a:path>
                <a:path w="311784" h="532130">
                  <a:moveTo>
                    <a:pt x="238290" y="260896"/>
                  </a:moveTo>
                  <a:lnTo>
                    <a:pt x="234226" y="256832"/>
                  </a:lnTo>
                  <a:lnTo>
                    <a:pt x="224180" y="256832"/>
                  </a:lnTo>
                  <a:lnTo>
                    <a:pt x="220116" y="260896"/>
                  </a:lnTo>
                  <a:lnTo>
                    <a:pt x="220116" y="270941"/>
                  </a:lnTo>
                  <a:lnTo>
                    <a:pt x="224180" y="275005"/>
                  </a:lnTo>
                  <a:lnTo>
                    <a:pt x="234226" y="275005"/>
                  </a:lnTo>
                  <a:lnTo>
                    <a:pt x="238290" y="270941"/>
                  </a:lnTo>
                  <a:lnTo>
                    <a:pt x="238290" y="265912"/>
                  </a:lnTo>
                  <a:lnTo>
                    <a:pt x="238290" y="260896"/>
                  </a:lnTo>
                  <a:close/>
                </a:path>
                <a:path w="311784" h="532130">
                  <a:moveTo>
                    <a:pt x="238290" y="224307"/>
                  </a:moveTo>
                  <a:lnTo>
                    <a:pt x="234226" y="220243"/>
                  </a:lnTo>
                  <a:lnTo>
                    <a:pt x="224180" y="220243"/>
                  </a:lnTo>
                  <a:lnTo>
                    <a:pt x="220116" y="224307"/>
                  </a:lnTo>
                  <a:lnTo>
                    <a:pt x="220116" y="234353"/>
                  </a:lnTo>
                  <a:lnTo>
                    <a:pt x="224180" y="238429"/>
                  </a:lnTo>
                  <a:lnTo>
                    <a:pt x="234226" y="238429"/>
                  </a:lnTo>
                  <a:lnTo>
                    <a:pt x="238290" y="234353"/>
                  </a:lnTo>
                  <a:lnTo>
                    <a:pt x="238290" y="229336"/>
                  </a:lnTo>
                  <a:lnTo>
                    <a:pt x="238290" y="224307"/>
                  </a:lnTo>
                  <a:close/>
                </a:path>
                <a:path w="311784" h="532130">
                  <a:moveTo>
                    <a:pt x="238290" y="187490"/>
                  </a:moveTo>
                  <a:lnTo>
                    <a:pt x="234226" y="183426"/>
                  </a:lnTo>
                  <a:lnTo>
                    <a:pt x="224180" y="183426"/>
                  </a:lnTo>
                  <a:lnTo>
                    <a:pt x="220116" y="187490"/>
                  </a:lnTo>
                  <a:lnTo>
                    <a:pt x="220116" y="197523"/>
                  </a:lnTo>
                  <a:lnTo>
                    <a:pt x="224180" y="201587"/>
                  </a:lnTo>
                  <a:lnTo>
                    <a:pt x="234226" y="201587"/>
                  </a:lnTo>
                  <a:lnTo>
                    <a:pt x="238290" y="197523"/>
                  </a:lnTo>
                  <a:lnTo>
                    <a:pt x="238290" y="192519"/>
                  </a:lnTo>
                  <a:lnTo>
                    <a:pt x="238290" y="187490"/>
                  </a:lnTo>
                  <a:close/>
                </a:path>
                <a:path w="311784" h="532130">
                  <a:moveTo>
                    <a:pt x="238290" y="150914"/>
                  </a:moveTo>
                  <a:lnTo>
                    <a:pt x="234226" y="146824"/>
                  </a:lnTo>
                  <a:lnTo>
                    <a:pt x="224180" y="146824"/>
                  </a:lnTo>
                  <a:lnTo>
                    <a:pt x="220116" y="150914"/>
                  </a:lnTo>
                  <a:lnTo>
                    <a:pt x="220116" y="160934"/>
                  </a:lnTo>
                  <a:lnTo>
                    <a:pt x="224180" y="164998"/>
                  </a:lnTo>
                  <a:lnTo>
                    <a:pt x="234226" y="164998"/>
                  </a:lnTo>
                  <a:lnTo>
                    <a:pt x="238290" y="160934"/>
                  </a:lnTo>
                  <a:lnTo>
                    <a:pt x="238290" y="155917"/>
                  </a:lnTo>
                  <a:lnTo>
                    <a:pt x="238290" y="150914"/>
                  </a:lnTo>
                  <a:close/>
                </a:path>
                <a:path w="311784" h="532130">
                  <a:moveTo>
                    <a:pt x="238290" y="114071"/>
                  </a:moveTo>
                  <a:lnTo>
                    <a:pt x="234226" y="109994"/>
                  </a:lnTo>
                  <a:lnTo>
                    <a:pt x="224180" y="109994"/>
                  </a:lnTo>
                  <a:lnTo>
                    <a:pt x="220116" y="114071"/>
                  </a:lnTo>
                  <a:lnTo>
                    <a:pt x="220116" y="124117"/>
                  </a:lnTo>
                  <a:lnTo>
                    <a:pt x="224180" y="128181"/>
                  </a:lnTo>
                  <a:lnTo>
                    <a:pt x="234226" y="128181"/>
                  </a:lnTo>
                  <a:lnTo>
                    <a:pt x="238290" y="124117"/>
                  </a:lnTo>
                  <a:lnTo>
                    <a:pt x="238290" y="119087"/>
                  </a:lnTo>
                  <a:lnTo>
                    <a:pt x="238290" y="114071"/>
                  </a:lnTo>
                  <a:close/>
                </a:path>
                <a:path w="311784" h="532130">
                  <a:moveTo>
                    <a:pt x="238290" y="77482"/>
                  </a:moveTo>
                  <a:lnTo>
                    <a:pt x="234226" y="73418"/>
                  </a:lnTo>
                  <a:lnTo>
                    <a:pt x="224180" y="73418"/>
                  </a:lnTo>
                  <a:lnTo>
                    <a:pt x="220116" y="77482"/>
                  </a:lnTo>
                  <a:lnTo>
                    <a:pt x="220116" y="87528"/>
                  </a:lnTo>
                  <a:lnTo>
                    <a:pt x="224180" y="91605"/>
                  </a:lnTo>
                  <a:lnTo>
                    <a:pt x="234226" y="91605"/>
                  </a:lnTo>
                  <a:lnTo>
                    <a:pt x="238290" y="87528"/>
                  </a:lnTo>
                  <a:lnTo>
                    <a:pt x="238290" y="82511"/>
                  </a:lnTo>
                  <a:lnTo>
                    <a:pt x="238290" y="77482"/>
                  </a:lnTo>
                  <a:close/>
                </a:path>
                <a:path w="311784" h="532130">
                  <a:moveTo>
                    <a:pt x="238290" y="40665"/>
                  </a:moveTo>
                  <a:lnTo>
                    <a:pt x="234226" y="36601"/>
                  </a:lnTo>
                  <a:lnTo>
                    <a:pt x="224180" y="36601"/>
                  </a:lnTo>
                  <a:lnTo>
                    <a:pt x="220116" y="40665"/>
                  </a:lnTo>
                  <a:lnTo>
                    <a:pt x="220116" y="50685"/>
                  </a:lnTo>
                  <a:lnTo>
                    <a:pt x="224180" y="54762"/>
                  </a:lnTo>
                  <a:lnTo>
                    <a:pt x="234226" y="54762"/>
                  </a:lnTo>
                  <a:lnTo>
                    <a:pt x="238290" y="50685"/>
                  </a:lnTo>
                  <a:lnTo>
                    <a:pt x="238290" y="45681"/>
                  </a:lnTo>
                  <a:lnTo>
                    <a:pt x="238290" y="40665"/>
                  </a:lnTo>
                  <a:close/>
                </a:path>
                <a:path w="311784" h="532130">
                  <a:moveTo>
                    <a:pt x="238290" y="4076"/>
                  </a:moveTo>
                  <a:lnTo>
                    <a:pt x="234226" y="0"/>
                  </a:lnTo>
                  <a:lnTo>
                    <a:pt x="224180" y="0"/>
                  </a:lnTo>
                  <a:lnTo>
                    <a:pt x="220116" y="4076"/>
                  </a:lnTo>
                  <a:lnTo>
                    <a:pt x="220116" y="14109"/>
                  </a:lnTo>
                  <a:lnTo>
                    <a:pt x="224180" y="18173"/>
                  </a:lnTo>
                  <a:lnTo>
                    <a:pt x="234226" y="18173"/>
                  </a:lnTo>
                  <a:lnTo>
                    <a:pt x="238290" y="14109"/>
                  </a:lnTo>
                  <a:lnTo>
                    <a:pt x="238290" y="9080"/>
                  </a:lnTo>
                  <a:lnTo>
                    <a:pt x="238290" y="4076"/>
                  </a:lnTo>
                  <a:close/>
                </a:path>
                <a:path w="311784" h="532130">
                  <a:moveTo>
                    <a:pt x="270421" y="440232"/>
                  </a:moveTo>
                  <a:lnTo>
                    <a:pt x="260769" y="440232"/>
                  </a:lnTo>
                  <a:lnTo>
                    <a:pt x="256705" y="444322"/>
                  </a:lnTo>
                  <a:lnTo>
                    <a:pt x="256705" y="454355"/>
                  </a:lnTo>
                  <a:lnTo>
                    <a:pt x="259943" y="457593"/>
                  </a:lnTo>
                  <a:lnTo>
                    <a:pt x="270421" y="440232"/>
                  </a:lnTo>
                  <a:close/>
                </a:path>
                <a:path w="311784" h="532130">
                  <a:moveTo>
                    <a:pt x="274853" y="407720"/>
                  </a:moveTo>
                  <a:lnTo>
                    <a:pt x="270789" y="403656"/>
                  </a:lnTo>
                  <a:lnTo>
                    <a:pt x="260769" y="403656"/>
                  </a:lnTo>
                  <a:lnTo>
                    <a:pt x="256705" y="407720"/>
                  </a:lnTo>
                  <a:lnTo>
                    <a:pt x="256705" y="417766"/>
                  </a:lnTo>
                  <a:lnTo>
                    <a:pt x="260769" y="421830"/>
                  </a:lnTo>
                  <a:lnTo>
                    <a:pt x="270789" y="421830"/>
                  </a:lnTo>
                  <a:lnTo>
                    <a:pt x="274853" y="417766"/>
                  </a:lnTo>
                  <a:lnTo>
                    <a:pt x="274853" y="412750"/>
                  </a:lnTo>
                  <a:lnTo>
                    <a:pt x="274853" y="407720"/>
                  </a:lnTo>
                  <a:close/>
                </a:path>
                <a:path w="311784" h="532130">
                  <a:moveTo>
                    <a:pt x="274853" y="370903"/>
                  </a:moveTo>
                  <a:lnTo>
                    <a:pt x="270789" y="366826"/>
                  </a:lnTo>
                  <a:lnTo>
                    <a:pt x="260769" y="366826"/>
                  </a:lnTo>
                  <a:lnTo>
                    <a:pt x="256705" y="370903"/>
                  </a:lnTo>
                  <a:lnTo>
                    <a:pt x="256705" y="380923"/>
                  </a:lnTo>
                  <a:lnTo>
                    <a:pt x="260769" y="385013"/>
                  </a:lnTo>
                  <a:lnTo>
                    <a:pt x="270789" y="385013"/>
                  </a:lnTo>
                  <a:lnTo>
                    <a:pt x="274853" y="380923"/>
                  </a:lnTo>
                  <a:lnTo>
                    <a:pt x="274853" y="375920"/>
                  </a:lnTo>
                  <a:lnTo>
                    <a:pt x="274853" y="370903"/>
                  </a:lnTo>
                  <a:close/>
                </a:path>
                <a:path w="311784" h="532130">
                  <a:moveTo>
                    <a:pt x="274853" y="334314"/>
                  </a:moveTo>
                  <a:lnTo>
                    <a:pt x="270789" y="330250"/>
                  </a:lnTo>
                  <a:lnTo>
                    <a:pt x="260769" y="330250"/>
                  </a:lnTo>
                  <a:lnTo>
                    <a:pt x="256705" y="334314"/>
                  </a:lnTo>
                  <a:lnTo>
                    <a:pt x="256705" y="344347"/>
                  </a:lnTo>
                  <a:lnTo>
                    <a:pt x="260769" y="348411"/>
                  </a:lnTo>
                  <a:lnTo>
                    <a:pt x="270789" y="348411"/>
                  </a:lnTo>
                  <a:lnTo>
                    <a:pt x="274853" y="344347"/>
                  </a:lnTo>
                  <a:lnTo>
                    <a:pt x="274853" y="339344"/>
                  </a:lnTo>
                  <a:lnTo>
                    <a:pt x="274853" y="334314"/>
                  </a:lnTo>
                  <a:close/>
                </a:path>
                <a:path w="311784" h="532130">
                  <a:moveTo>
                    <a:pt x="274853" y="297497"/>
                  </a:moveTo>
                  <a:lnTo>
                    <a:pt x="270789" y="293408"/>
                  </a:lnTo>
                  <a:lnTo>
                    <a:pt x="260769" y="293408"/>
                  </a:lnTo>
                  <a:lnTo>
                    <a:pt x="256705" y="297497"/>
                  </a:lnTo>
                  <a:lnTo>
                    <a:pt x="256705" y="307517"/>
                  </a:lnTo>
                  <a:lnTo>
                    <a:pt x="260769" y="311594"/>
                  </a:lnTo>
                  <a:lnTo>
                    <a:pt x="270789" y="311594"/>
                  </a:lnTo>
                  <a:lnTo>
                    <a:pt x="274853" y="307517"/>
                  </a:lnTo>
                  <a:lnTo>
                    <a:pt x="274853" y="302501"/>
                  </a:lnTo>
                  <a:lnTo>
                    <a:pt x="274853" y="297497"/>
                  </a:lnTo>
                  <a:close/>
                </a:path>
                <a:path w="311784" h="532130">
                  <a:moveTo>
                    <a:pt x="274853" y="260896"/>
                  </a:moveTo>
                  <a:lnTo>
                    <a:pt x="270789" y="256832"/>
                  </a:lnTo>
                  <a:lnTo>
                    <a:pt x="260769" y="256832"/>
                  </a:lnTo>
                  <a:lnTo>
                    <a:pt x="256705" y="260896"/>
                  </a:lnTo>
                  <a:lnTo>
                    <a:pt x="256705" y="270941"/>
                  </a:lnTo>
                  <a:lnTo>
                    <a:pt x="260769" y="275005"/>
                  </a:lnTo>
                  <a:lnTo>
                    <a:pt x="270789" y="275005"/>
                  </a:lnTo>
                  <a:lnTo>
                    <a:pt x="274853" y="270941"/>
                  </a:lnTo>
                  <a:lnTo>
                    <a:pt x="274853" y="265912"/>
                  </a:lnTo>
                  <a:lnTo>
                    <a:pt x="274853" y="260896"/>
                  </a:lnTo>
                  <a:close/>
                </a:path>
                <a:path w="311784" h="532130">
                  <a:moveTo>
                    <a:pt x="274853" y="224307"/>
                  </a:moveTo>
                  <a:lnTo>
                    <a:pt x="270789" y="220243"/>
                  </a:lnTo>
                  <a:lnTo>
                    <a:pt x="260769" y="220243"/>
                  </a:lnTo>
                  <a:lnTo>
                    <a:pt x="256705" y="224307"/>
                  </a:lnTo>
                  <a:lnTo>
                    <a:pt x="256705" y="234353"/>
                  </a:lnTo>
                  <a:lnTo>
                    <a:pt x="260769" y="238429"/>
                  </a:lnTo>
                  <a:lnTo>
                    <a:pt x="270789" y="238429"/>
                  </a:lnTo>
                  <a:lnTo>
                    <a:pt x="274853" y="234353"/>
                  </a:lnTo>
                  <a:lnTo>
                    <a:pt x="274853" y="229336"/>
                  </a:lnTo>
                  <a:lnTo>
                    <a:pt x="274853" y="224307"/>
                  </a:lnTo>
                  <a:close/>
                </a:path>
                <a:path w="311784" h="532130">
                  <a:moveTo>
                    <a:pt x="274853" y="187490"/>
                  </a:moveTo>
                  <a:lnTo>
                    <a:pt x="270789" y="183426"/>
                  </a:lnTo>
                  <a:lnTo>
                    <a:pt x="260769" y="183426"/>
                  </a:lnTo>
                  <a:lnTo>
                    <a:pt x="256705" y="187490"/>
                  </a:lnTo>
                  <a:lnTo>
                    <a:pt x="256705" y="197523"/>
                  </a:lnTo>
                  <a:lnTo>
                    <a:pt x="260769" y="201587"/>
                  </a:lnTo>
                  <a:lnTo>
                    <a:pt x="270789" y="201587"/>
                  </a:lnTo>
                  <a:lnTo>
                    <a:pt x="274853" y="197523"/>
                  </a:lnTo>
                  <a:lnTo>
                    <a:pt x="274853" y="192519"/>
                  </a:lnTo>
                  <a:lnTo>
                    <a:pt x="274853" y="187490"/>
                  </a:lnTo>
                  <a:close/>
                </a:path>
                <a:path w="311784" h="532130">
                  <a:moveTo>
                    <a:pt x="274853" y="150914"/>
                  </a:moveTo>
                  <a:lnTo>
                    <a:pt x="270789" y="146824"/>
                  </a:lnTo>
                  <a:lnTo>
                    <a:pt x="260769" y="146824"/>
                  </a:lnTo>
                  <a:lnTo>
                    <a:pt x="256705" y="150914"/>
                  </a:lnTo>
                  <a:lnTo>
                    <a:pt x="256705" y="160934"/>
                  </a:lnTo>
                  <a:lnTo>
                    <a:pt x="260769" y="164998"/>
                  </a:lnTo>
                  <a:lnTo>
                    <a:pt x="270789" y="164998"/>
                  </a:lnTo>
                  <a:lnTo>
                    <a:pt x="274853" y="160934"/>
                  </a:lnTo>
                  <a:lnTo>
                    <a:pt x="274853" y="155917"/>
                  </a:lnTo>
                  <a:lnTo>
                    <a:pt x="274853" y="150914"/>
                  </a:lnTo>
                  <a:close/>
                </a:path>
                <a:path w="311784" h="532130">
                  <a:moveTo>
                    <a:pt x="274853" y="114071"/>
                  </a:moveTo>
                  <a:lnTo>
                    <a:pt x="270789" y="109994"/>
                  </a:lnTo>
                  <a:lnTo>
                    <a:pt x="260769" y="109994"/>
                  </a:lnTo>
                  <a:lnTo>
                    <a:pt x="256705" y="114071"/>
                  </a:lnTo>
                  <a:lnTo>
                    <a:pt x="256705" y="124117"/>
                  </a:lnTo>
                  <a:lnTo>
                    <a:pt x="260769" y="128181"/>
                  </a:lnTo>
                  <a:lnTo>
                    <a:pt x="270789" y="128181"/>
                  </a:lnTo>
                  <a:lnTo>
                    <a:pt x="274853" y="124117"/>
                  </a:lnTo>
                  <a:lnTo>
                    <a:pt x="274853" y="119087"/>
                  </a:lnTo>
                  <a:lnTo>
                    <a:pt x="274853" y="114071"/>
                  </a:lnTo>
                  <a:close/>
                </a:path>
                <a:path w="311784" h="532130">
                  <a:moveTo>
                    <a:pt x="274853" y="77482"/>
                  </a:moveTo>
                  <a:lnTo>
                    <a:pt x="270789" y="73418"/>
                  </a:lnTo>
                  <a:lnTo>
                    <a:pt x="260769" y="73418"/>
                  </a:lnTo>
                  <a:lnTo>
                    <a:pt x="256705" y="77482"/>
                  </a:lnTo>
                  <a:lnTo>
                    <a:pt x="256705" y="87528"/>
                  </a:lnTo>
                  <a:lnTo>
                    <a:pt x="260769" y="91605"/>
                  </a:lnTo>
                  <a:lnTo>
                    <a:pt x="270789" y="91605"/>
                  </a:lnTo>
                  <a:lnTo>
                    <a:pt x="274853" y="87528"/>
                  </a:lnTo>
                  <a:lnTo>
                    <a:pt x="274853" y="82511"/>
                  </a:lnTo>
                  <a:lnTo>
                    <a:pt x="274853" y="77482"/>
                  </a:lnTo>
                  <a:close/>
                </a:path>
                <a:path w="311784" h="532130">
                  <a:moveTo>
                    <a:pt x="274853" y="40665"/>
                  </a:moveTo>
                  <a:lnTo>
                    <a:pt x="270789" y="36601"/>
                  </a:lnTo>
                  <a:lnTo>
                    <a:pt x="260769" y="36601"/>
                  </a:lnTo>
                  <a:lnTo>
                    <a:pt x="256705" y="40665"/>
                  </a:lnTo>
                  <a:lnTo>
                    <a:pt x="256705" y="50685"/>
                  </a:lnTo>
                  <a:lnTo>
                    <a:pt x="260769" y="54762"/>
                  </a:lnTo>
                  <a:lnTo>
                    <a:pt x="270789" y="54762"/>
                  </a:lnTo>
                  <a:lnTo>
                    <a:pt x="274853" y="50685"/>
                  </a:lnTo>
                  <a:lnTo>
                    <a:pt x="274853" y="45681"/>
                  </a:lnTo>
                  <a:lnTo>
                    <a:pt x="274853" y="40665"/>
                  </a:lnTo>
                  <a:close/>
                </a:path>
                <a:path w="311784" h="532130">
                  <a:moveTo>
                    <a:pt x="274853" y="4076"/>
                  </a:moveTo>
                  <a:lnTo>
                    <a:pt x="270789" y="0"/>
                  </a:lnTo>
                  <a:lnTo>
                    <a:pt x="260769" y="0"/>
                  </a:lnTo>
                  <a:lnTo>
                    <a:pt x="256705" y="4076"/>
                  </a:lnTo>
                  <a:lnTo>
                    <a:pt x="256705" y="14109"/>
                  </a:lnTo>
                  <a:lnTo>
                    <a:pt x="260769" y="18173"/>
                  </a:lnTo>
                  <a:lnTo>
                    <a:pt x="270789" y="18173"/>
                  </a:lnTo>
                  <a:lnTo>
                    <a:pt x="274853" y="14109"/>
                  </a:lnTo>
                  <a:lnTo>
                    <a:pt x="274853" y="9080"/>
                  </a:lnTo>
                  <a:lnTo>
                    <a:pt x="274853" y="4076"/>
                  </a:lnTo>
                  <a:close/>
                </a:path>
                <a:path w="311784" h="532130">
                  <a:moveTo>
                    <a:pt x="311658" y="334314"/>
                  </a:moveTo>
                  <a:lnTo>
                    <a:pt x="307594" y="330250"/>
                  </a:lnTo>
                  <a:lnTo>
                    <a:pt x="297561" y="330250"/>
                  </a:lnTo>
                  <a:lnTo>
                    <a:pt x="293497" y="334314"/>
                  </a:lnTo>
                  <a:lnTo>
                    <a:pt x="293497" y="344347"/>
                  </a:lnTo>
                  <a:lnTo>
                    <a:pt x="297561" y="348411"/>
                  </a:lnTo>
                  <a:lnTo>
                    <a:pt x="307594" y="348411"/>
                  </a:lnTo>
                  <a:lnTo>
                    <a:pt x="311658" y="344347"/>
                  </a:lnTo>
                  <a:lnTo>
                    <a:pt x="311658" y="339344"/>
                  </a:lnTo>
                  <a:lnTo>
                    <a:pt x="311658" y="334314"/>
                  </a:lnTo>
                  <a:close/>
                </a:path>
                <a:path w="311784" h="532130">
                  <a:moveTo>
                    <a:pt x="311658" y="297497"/>
                  </a:moveTo>
                  <a:lnTo>
                    <a:pt x="307594" y="293408"/>
                  </a:lnTo>
                  <a:lnTo>
                    <a:pt x="297561" y="293408"/>
                  </a:lnTo>
                  <a:lnTo>
                    <a:pt x="293497" y="297497"/>
                  </a:lnTo>
                  <a:lnTo>
                    <a:pt x="293497" y="307517"/>
                  </a:lnTo>
                  <a:lnTo>
                    <a:pt x="297561" y="311594"/>
                  </a:lnTo>
                  <a:lnTo>
                    <a:pt x="307594" y="311594"/>
                  </a:lnTo>
                  <a:lnTo>
                    <a:pt x="311658" y="307517"/>
                  </a:lnTo>
                  <a:lnTo>
                    <a:pt x="311658" y="302501"/>
                  </a:lnTo>
                  <a:lnTo>
                    <a:pt x="311658" y="297497"/>
                  </a:lnTo>
                  <a:close/>
                </a:path>
                <a:path w="311784" h="532130">
                  <a:moveTo>
                    <a:pt x="311658" y="260896"/>
                  </a:moveTo>
                  <a:lnTo>
                    <a:pt x="307594" y="256832"/>
                  </a:lnTo>
                  <a:lnTo>
                    <a:pt x="297561" y="256832"/>
                  </a:lnTo>
                  <a:lnTo>
                    <a:pt x="293497" y="260896"/>
                  </a:lnTo>
                  <a:lnTo>
                    <a:pt x="293497" y="270941"/>
                  </a:lnTo>
                  <a:lnTo>
                    <a:pt x="297561" y="275005"/>
                  </a:lnTo>
                  <a:lnTo>
                    <a:pt x="307594" y="275005"/>
                  </a:lnTo>
                  <a:lnTo>
                    <a:pt x="311658" y="270941"/>
                  </a:lnTo>
                  <a:lnTo>
                    <a:pt x="311658" y="265912"/>
                  </a:lnTo>
                  <a:lnTo>
                    <a:pt x="311658" y="260896"/>
                  </a:lnTo>
                  <a:close/>
                </a:path>
                <a:path w="311784" h="532130">
                  <a:moveTo>
                    <a:pt x="311658" y="224307"/>
                  </a:moveTo>
                  <a:lnTo>
                    <a:pt x="307594" y="220243"/>
                  </a:lnTo>
                  <a:lnTo>
                    <a:pt x="297561" y="220243"/>
                  </a:lnTo>
                  <a:lnTo>
                    <a:pt x="293497" y="224307"/>
                  </a:lnTo>
                  <a:lnTo>
                    <a:pt x="293497" y="234365"/>
                  </a:lnTo>
                  <a:lnTo>
                    <a:pt x="297561" y="238429"/>
                  </a:lnTo>
                  <a:lnTo>
                    <a:pt x="307594" y="238429"/>
                  </a:lnTo>
                  <a:lnTo>
                    <a:pt x="311658" y="234365"/>
                  </a:lnTo>
                  <a:lnTo>
                    <a:pt x="311658" y="229336"/>
                  </a:lnTo>
                  <a:lnTo>
                    <a:pt x="311658" y="224307"/>
                  </a:lnTo>
                  <a:close/>
                </a:path>
                <a:path w="311784" h="532130">
                  <a:moveTo>
                    <a:pt x="311658" y="187490"/>
                  </a:moveTo>
                  <a:lnTo>
                    <a:pt x="307594" y="183426"/>
                  </a:lnTo>
                  <a:lnTo>
                    <a:pt x="297561" y="183426"/>
                  </a:lnTo>
                  <a:lnTo>
                    <a:pt x="293497" y="187490"/>
                  </a:lnTo>
                  <a:lnTo>
                    <a:pt x="293497" y="197523"/>
                  </a:lnTo>
                  <a:lnTo>
                    <a:pt x="297561" y="201587"/>
                  </a:lnTo>
                  <a:lnTo>
                    <a:pt x="307594" y="201587"/>
                  </a:lnTo>
                  <a:lnTo>
                    <a:pt x="311658" y="197523"/>
                  </a:lnTo>
                  <a:lnTo>
                    <a:pt x="311658" y="192519"/>
                  </a:lnTo>
                  <a:lnTo>
                    <a:pt x="311658" y="187490"/>
                  </a:lnTo>
                  <a:close/>
                </a:path>
                <a:path w="311784" h="532130">
                  <a:moveTo>
                    <a:pt x="311658" y="150914"/>
                  </a:moveTo>
                  <a:lnTo>
                    <a:pt x="307594" y="146824"/>
                  </a:lnTo>
                  <a:lnTo>
                    <a:pt x="297561" y="146824"/>
                  </a:lnTo>
                  <a:lnTo>
                    <a:pt x="293497" y="150914"/>
                  </a:lnTo>
                  <a:lnTo>
                    <a:pt x="293497" y="160934"/>
                  </a:lnTo>
                  <a:lnTo>
                    <a:pt x="297561" y="164998"/>
                  </a:lnTo>
                  <a:lnTo>
                    <a:pt x="307594" y="164998"/>
                  </a:lnTo>
                  <a:lnTo>
                    <a:pt x="311658" y="160934"/>
                  </a:lnTo>
                  <a:lnTo>
                    <a:pt x="311658" y="155917"/>
                  </a:lnTo>
                  <a:lnTo>
                    <a:pt x="311658" y="150914"/>
                  </a:lnTo>
                  <a:close/>
                </a:path>
                <a:path w="311784" h="532130">
                  <a:moveTo>
                    <a:pt x="311658" y="114071"/>
                  </a:moveTo>
                  <a:lnTo>
                    <a:pt x="307594" y="109994"/>
                  </a:lnTo>
                  <a:lnTo>
                    <a:pt x="297561" y="109994"/>
                  </a:lnTo>
                  <a:lnTo>
                    <a:pt x="293497" y="114071"/>
                  </a:lnTo>
                  <a:lnTo>
                    <a:pt x="293497" y="124117"/>
                  </a:lnTo>
                  <a:lnTo>
                    <a:pt x="297561" y="128181"/>
                  </a:lnTo>
                  <a:lnTo>
                    <a:pt x="307594" y="128181"/>
                  </a:lnTo>
                  <a:lnTo>
                    <a:pt x="311658" y="124117"/>
                  </a:lnTo>
                  <a:lnTo>
                    <a:pt x="311658" y="119087"/>
                  </a:lnTo>
                  <a:lnTo>
                    <a:pt x="311658" y="114071"/>
                  </a:lnTo>
                  <a:close/>
                </a:path>
                <a:path w="311784" h="532130">
                  <a:moveTo>
                    <a:pt x="311658" y="77482"/>
                  </a:moveTo>
                  <a:lnTo>
                    <a:pt x="307594" y="73418"/>
                  </a:lnTo>
                  <a:lnTo>
                    <a:pt x="297561" y="73418"/>
                  </a:lnTo>
                  <a:lnTo>
                    <a:pt x="293497" y="77482"/>
                  </a:lnTo>
                  <a:lnTo>
                    <a:pt x="293497" y="87528"/>
                  </a:lnTo>
                  <a:lnTo>
                    <a:pt x="297561" y="91605"/>
                  </a:lnTo>
                  <a:lnTo>
                    <a:pt x="307594" y="91605"/>
                  </a:lnTo>
                  <a:lnTo>
                    <a:pt x="311658" y="87528"/>
                  </a:lnTo>
                  <a:lnTo>
                    <a:pt x="311658" y="82511"/>
                  </a:lnTo>
                  <a:lnTo>
                    <a:pt x="311658" y="77482"/>
                  </a:lnTo>
                  <a:close/>
                </a:path>
                <a:path w="311784" h="532130">
                  <a:moveTo>
                    <a:pt x="311658" y="40665"/>
                  </a:moveTo>
                  <a:lnTo>
                    <a:pt x="307594" y="36601"/>
                  </a:lnTo>
                  <a:lnTo>
                    <a:pt x="297561" y="36601"/>
                  </a:lnTo>
                  <a:lnTo>
                    <a:pt x="293497" y="40665"/>
                  </a:lnTo>
                  <a:lnTo>
                    <a:pt x="293497" y="50685"/>
                  </a:lnTo>
                  <a:lnTo>
                    <a:pt x="297561" y="54762"/>
                  </a:lnTo>
                  <a:lnTo>
                    <a:pt x="307594" y="54762"/>
                  </a:lnTo>
                  <a:lnTo>
                    <a:pt x="311658" y="50685"/>
                  </a:lnTo>
                  <a:lnTo>
                    <a:pt x="311658" y="45681"/>
                  </a:lnTo>
                  <a:lnTo>
                    <a:pt x="311658" y="40665"/>
                  </a:lnTo>
                  <a:close/>
                </a:path>
                <a:path w="311784" h="532130">
                  <a:moveTo>
                    <a:pt x="311658" y="4076"/>
                  </a:moveTo>
                  <a:lnTo>
                    <a:pt x="307594" y="0"/>
                  </a:lnTo>
                  <a:lnTo>
                    <a:pt x="297561" y="0"/>
                  </a:lnTo>
                  <a:lnTo>
                    <a:pt x="293497" y="4076"/>
                  </a:lnTo>
                  <a:lnTo>
                    <a:pt x="293497" y="14109"/>
                  </a:lnTo>
                  <a:lnTo>
                    <a:pt x="297561" y="18173"/>
                  </a:lnTo>
                  <a:lnTo>
                    <a:pt x="307594" y="18173"/>
                  </a:lnTo>
                  <a:lnTo>
                    <a:pt x="311658" y="14109"/>
                  </a:lnTo>
                  <a:lnTo>
                    <a:pt x="311658" y="9080"/>
                  </a:lnTo>
                  <a:lnTo>
                    <a:pt x="311658" y="4076"/>
                  </a:lnTo>
                  <a:close/>
                </a:path>
              </a:pathLst>
            </a:custGeom>
            <a:solidFill>
              <a:srgbClr val="3DB0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 name="object 26"/>
            <p:cNvSpPr/>
            <p:nvPr/>
          </p:nvSpPr>
          <p:spPr>
            <a:xfrm>
              <a:off x="10174872" y="2664942"/>
              <a:ext cx="715010" cy="712470"/>
            </a:xfrm>
            <a:custGeom>
              <a:avLst/>
              <a:gdLst/>
              <a:ahLst/>
              <a:cxnLst/>
              <a:rect l="l" t="t" r="r" b="b"/>
              <a:pathLst>
                <a:path w="715009" h="712470">
                  <a:moveTo>
                    <a:pt x="14554" y="695198"/>
                  </a:moveTo>
                  <a:lnTo>
                    <a:pt x="14097" y="694753"/>
                  </a:lnTo>
                  <a:lnTo>
                    <a:pt x="12484" y="694753"/>
                  </a:lnTo>
                  <a:lnTo>
                    <a:pt x="14554" y="695198"/>
                  </a:lnTo>
                  <a:close/>
                </a:path>
                <a:path w="715009" h="712470">
                  <a:moveTo>
                    <a:pt x="18173" y="662241"/>
                  </a:moveTo>
                  <a:lnTo>
                    <a:pt x="14097" y="658177"/>
                  </a:lnTo>
                  <a:lnTo>
                    <a:pt x="4064" y="658177"/>
                  </a:lnTo>
                  <a:lnTo>
                    <a:pt x="0" y="662241"/>
                  </a:lnTo>
                  <a:lnTo>
                    <a:pt x="0" y="672261"/>
                  </a:lnTo>
                  <a:lnTo>
                    <a:pt x="4064" y="676351"/>
                  </a:lnTo>
                  <a:lnTo>
                    <a:pt x="14097" y="676351"/>
                  </a:lnTo>
                  <a:lnTo>
                    <a:pt x="18173" y="672261"/>
                  </a:lnTo>
                  <a:lnTo>
                    <a:pt x="18173" y="667258"/>
                  </a:lnTo>
                  <a:lnTo>
                    <a:pt x="18173" y="662241"/>
                  </a:lnTo>
                  <a:close/>
                </a:path>
                <a:path w="715009" h="712470">
                  <a:moveTo>
                    <a:pt x="18173" y="625652"/>
                  </a:moveTo>
                  <a:lnTo>
                    <a:pt x="14097" y="621588"/>
                  </a:lnTo>
                  <a:lnTo>
                    <a:pt x="4064" y="621588"/>
                  </a:lnTo>
                  <a:lnTo>
                    <a:pt x="0" y="625652"/>
                  </a:lnTo>
                  <a:lnTo>
                    <a:pt x="0" y="635685"/>
                  </a:lnTo>
                  <a:lnTo>
                    <a:pt x="4064" y="639749"/>
                  </a:lnTo>
                  <a:lnTo>
                    <a:pt x="14097" y="639749"/>
                  </a:lnTo>
                  <a:lnTo>
                    <a:pt x="18173" y="635685"/>
                  </a:lnTo>
                  <a:lnTo>
                    <a:pt x="18173" y="630656"/>
                  </a:lnTo>
                  <a:lnTo>
                    <a:pt x="18173" y="625652"/>
                  </a:lnTo>
                  <a:close/>
                </a:path>
                <a:path w="715009" h="712470">
                  <a:moveTo>
                    <a:pt x="18173" y="588822"/>
                  </a:moveTo>
                  <a:lnTo>
                    <a:pt x="14097" y="584746"/>
                  </a:lnTo>
                  <a:lnTo>
                    <a:pt x="4064" y="584746"/>
                  </a:lnTo>
                  <a:lnTo>
                    <a:pt x="0" y="588822"/>
                  </a:lnTo>
                  <a:lnTo>
                    <a:pt x="0" y="598868"/>
                  </a:lnTo>
                  <a:lnTo>
                    <a:pt x="4064" y="602932"/>
                  </a:lnTo>
                  <a:lnTo>
                    <a:pt x="14097" y="602932"/>
                  </a:lnTo>
                  <a:lnTo>
                    <a:pt x="18173" y="598868"/>
                  </a:lnTo>
                  <a:lnTo>
                    <a:pt x="18173" y="593839"/>
                  </a:lnTo>
                  <a:lnTo>
                    <a:pt x="18173" y="588822"/>
                  </a:lnTo>
                  <a:close/>
                </a:path>
                <a:path w="715009" h="712470">
                  <a:moveTo>
                    <a:pt x="18173" y="552234"/>
                  </a:moveTo>
                  <a:lnTo>
                    <a:pt x="14097" y="548170"/>
                  </a:lnTo>
                  <a:lnTo>
                    <a:pt x="4064" y="548170"/>
                  </a:lnTo>
                  <a:lnTo>
                    <a:pt x="0" y="552234"/>
                  </a:lnTo>
                  <a:lnTo>
                    <a:pt x="0" y="562279"/>
                  </a:lnTo>
                  <a:lnTo>
                    <a:pt x="4064" y="566343"/>
                  </a:lnTo>
                  <a:lnTo>
                    <a:pt x="14097" y="566343"/>
                  </a:lnTo>
                  <a:lnTo>
                    <a:pt x="18173" y="562279"/>
                  </a:lnTo>
                  <a:lnTo>
                    <a:pt x="18173" y="557263"/>
                  </a:lnTo>
                  <a:lnTo>
                    <a:pt x="18173" y="552234"/>
                  </a:lnTo>
                  <a:close/>
                </a:path>
                <a:path w="715009" h="712470">
                  <a:moveTo>
                    <a:pt x="55778" y="704570"/>
                  </a:moveTo>
                  <a:lnTo>
                    <a:pt x="52146" y="695731"/>
                  </a:lnTo>
                  <a:lnTo>
                    <a:pt x="46824" y="693534"/>
                  </a:lnTo>
                  <a:lnTo>
                    <a:pt x="37553" y="697382"/>
                  </a:lnTo>
                  <a:lnTo>
                    <a:pt x="36309" y="700366"/>
                  </a:lnTo>
                  <a:lnTo>
                    <a:pt x="55778" y="704570"/>
                  </a:lnTo>
                  <a:close/>
                </a:path>
                <a:path w="715009" h="712470">
                  <a:moveTo>
                    <a:pt x="56007" y="594995"/>
                  </a:moveTo>
                  <a:lnTo>
                    <a:pt x="54089" y="590372"/>
                  </a:lnTo>
                  <a:lnTo>
                    <a:pt x="52158" y="585724"/>
                  </a:lnTo>
                  <a:lnTo>
                    <a:pt x="46863" y="583539"/>
                  </a:lnTo>
                  <a:lnTo>
                    <a:pt x="37579" y="587362"/>
                  </a:lnTo>
                  <a:lnTo>
                    <a:pt x="35382" y="592683"/>
                  </a:lnTo>
                  <a:lnTo>
                    <a:pt x="39230" y="601954"/>
                  </a:lnTo>
                  <a:lnTo>
                    <a:pt x="44526" y="604164"/>
                  </a:lnTo>
                  <a:lnTo>
                    <a:pt x="53809" y="600316"/>
                  </a:lnTo>
                  <a:lnTo>
                    <a:pt x="56007" y="594995"/>
                  </a:lnTo>
                  <a:close/>
                </a:path>
                <a:path w="715009" h="712470">
                  <a:moveTo>
                    <a:pt x="56019" y="668426"/>
                  </a:moveTo>
                  <a:lnTo>
                    <a:pt x="54089" y="663778"/>
                  </a:lnTo>
                  <a:lnTo>
                    <a:pt x="52184" y="659155"/>
                  </a:lnTo>
                  <a:lnTo>
                    <a:pt x="46863" y="656932"/>
                  </a:lnTo>
                  <a:lnTo>
                    <a:pt x="37592" y="660781"/>
                  </a:lnTo>
                  <a:lnTo>
                    <a:pt x="35407" y="666102"/>
                  </a:lnTo>
                  <a:lnTo>
                    <a:pt x="39230" y="675373"/>
                  </a:lnTo>
                  <a:lnTo>
                    <a:pt x="44551" y="677570"/>
                  </a:lnTo>
                  <a:lnTo>
                    <a:pt x="53809" y="673722"/>
                  </a:lnTo>
                  <a:lnTo>
                    <a:pt x="56019" y="668426"/>
                  </a:lnTo>
                  <a:close/>
                </a:path>
                <a:path w="715009" h="712470">
                  <a:moveTo>
                    <a:pt x="56045" y="631812"/>
                  </a:moveTo>
                  <a:lnTo>
                    <a:pt x="54127" y="627189"/>
                  </a:lnTo>
                  <a:lnTo>
                    <a:pt x="52222" y="622554"/>
                  </a:lnTo>
                  <a:lnTo>
                    <a:pt x="46901" y="620356"/>
                  </a:lnTo>
                  <a:lnTo>
                    <a:pt x="37630" y="624179"/>
                  </a:lnTo>
                  <a:lnTo>
                    <a:pt x="35420" y="629500"/>
                  </a:lnTo>
                  <a:lnTo>
                    <a:pt x="39268" y="638771"/>
                  </a:lnTo>
                  <a:lnTo>
                    <a:pt x="44589" y="640994"/>
                  </a:lnTo>
                  <a:lnTo>
                    <a:pt x="53848" y="637146"/>
                  </a:lnTo>
                  <a:lnTo>
                    <a:pt x="56045" y="631812"/>
                  </a:lnTo>
                  <a:close/>
                </a:path>
                <a:path w="715009" h="712470">
                  <a:moveTo>
                    <a:pt x="56045" y="558419"/>
                  </a:moveTo>
                  <a:lnTo>
                    <a:pt x="54127" y="553770"/>
                  </a:lnTo>
                  <a:lnTo>
                    <a:pt x="52197" y="549148"/>
                  </a:lnTo>
                  <a:lnTo>
                    <a:pt x="46901" y="546938"/>
                  </a:lnTo>
                  <a:lnTo>
                    <a:pt x="37617" y="550773"/>
                  </a:lnTo>
                  <a:lnTo>
                    <a:pt x="35420" y="556082"/>
                  </a:lnTo>
                  <a:lnTo>
                    <a:pt x="39268" y="565378"/>
                  </a:lnTo>
                  <a:lnTo>
                    <a:pt x="44564" y="567563"/>
                  </a:lnTo>
                  <a:lnTo>
                    <a:pt x="53835" y="563714"/>
                  </a:lnTo>
                  <a:lnTo>
                    <a:pt x="56045" y="558419"/>
                  </a:lnTo>
                  <a:close/>
                </a:path>
                <a:path w="715009" h="712470">
                  <a:moveTo>
                    <a:pt x="91287" y="698817"/>
                  </a:moveTo>
                  <a:lnTo>
                    <a:pt x="87223" y="694753"/>
                  </a:lnTo>
                  <a:lnTo>
                    <a:pt x="77203" y="694753"/>
                  </a:lnTo>
                  <a:lnTo>
                    <a:pt x="73139" y="698817"/>
                  </a:lnTo>
                  <a:lnTo>
                    <a:pt x="73139" y="706399"/>
                  </a:lnTo>
                  <a:lnTo>
                    <a:pt x="91287" y="708723"/>
                  </a:lnTo>
                  <a:lnTo>
                    <a:pt x="91287" y="698817"/>
                  </a:lnTo>
                  <a:close/>
                </a:path>
                <a:path w="715009" h="712470">
                  <a:moveTo>
                    <a:pt x="91287" y="662241"/>
                  </a:moveTo>
                  <a:lnTo>
                    <a:pt x="87223" y="658177"/>
                  </a:lnTo>
                  <a:lnTo>
                    <a:pt x="77203" y="658177"/>
                  </a:lnTo>
                  <a:lnTo>
                    <a:pt x="73139" y="662241"/>
                  </a:lnTo>
                  <a:lnTo>
                    <a:pt x="73139" y="672261"/>
                  </a:lnTo>
                  <a:lnTo>
                    <a:pt x="77203" y="676351"/>
                  </a:lnTo>
                  <a:lnTo>
                    <a:pt x="87223" y="676351"/>
                  </a:lnTo>
                  <a:lnTo>
                    <a:pt x="91287" y="672261"/>
                  </a:lnTo>
                  <a:lnTo>
                    <a:pt x="91287" y="667258"/>
                  </a:lnTo>
                  <a:lnTo>
                    <a:pt x="91287" y="662241"/>
                  </a:lnTo>
                  <a:close/>
                </a:path>
                <a:path w="715009" h="712470">
                  <a:moveTo>
                    <a:pt x="91287" y="625652"/>
                  </a:moveTo>
                  <a:lnTo>
                    <a:pt x="87223" y="621588"/>
                  </a:lnTo>
                  <a:lnTo>
                    <a:pt x="77203" y="621588"/>
                  </a:lnTo>
                  <a:lnTo>
                    <a:pt x="73139" y="625652"/>
                  </a:lnTo>
                  <a:lnTo>
                    <a:pt x="73139" y="635685"/>
                  </a:lnTo>
                  <a:lnTo>
                    <a:pt x="77203" y="639749"/>
                  </a:lnTo>
                  <a:lnTo>
                    <a:pt x="87223" y="639749"/>
                  </a:lnTo>
                  <a:lnTo>
                    <a:pt x="91287" y="635685"/>
                  </a:lnTo>
                  <a:lnTo>
                    <a:pt x="91287" y="630656"/>
                  </a:lnTo>
                  <a:lnTo>
                    <a:pt x="91287" y="625652"/>
                  </a:lnTo>
                  <a:close/>
                </a:path>
                <a:path w="715009" h="712470">
                  <a:moveTo>
                    <a:pt x="91287" y="588822"/>
                  </a:moveTo>
                  <a:lnTo>
                    <a:pt x="87223" y="584746"/>
                  </a:lnTo>
                  <a:lnTo>
                    <a:pt x="77203" y="584746"/>
                  </a:lnTo>
                  <a:lnTo>
                    <a:pt x="73139" y="588822"/>
                  </a:lnTo>
                  <a:lnTo>
                    <a:pt x="73139" y="598868"/>
                  </a:lnTo>
                  <a:lnTo>
                    <a:pt x="77203" y="602932"/>
                  </a:lnTo>
                  <a:lnTo>
                    <a:pt x="87223" y="602932"/>
                  </a:lnTo>
                  <a:lnTo>
                    <a:pt x="91287" y="598868"/>
                  </a:lnTo>
                  <a:lnTo>
                    <a:pt x="91287" y="593839"/>
                  </a:lnTo>
                  <a:lnTo>
                    <a:pt x="91287" y="588822"/>
                  </a:lnTo>
                  <a:close/>
                </a:path>
                <a:path w="715009" h="712470">
                  <a:moveTo>
                    <a:pt x="91287" y="552234"/>
                  </a:moveTo>
                  <a:lnTo>
                    <a:pt x="87223" y="548170"/>
                  </a:lnTo>
                  <a:lnTo>
                    <a:pt x="77203" y="548170"/>
                  </a:lnTo>
                  <a:lnTo>
                    <a:pt x="73139" y="552234"/>
                  </a:lnTo>
                  <a:lnTo>
                    <a:pt x="73139" y="562279"/>
                  </a:lnTo>
                  <a:lnTo>
                    <a:pt x="77203" y="566343"/>
                  </a:lnTo>
                  <a:lnTo>
                    <a:pt x="87223" y="566343"/>
                  </a:lnTo>
                  <a:lnTo>
                    <a:pt x="91287" y="562279"/>
                  </a:lnTo>
                  <a:lnTo>
                    <a:pt x="91287" y="557263"/>
                  </a:lnTo>
                  <a:lnTo>
                    <a:pt x="91287" y="552234"/>
                  </a:lnTo>
                  <a:close/>
                </a:path>
                <a:path w="715009" h="712470">
                  <a:moveTo>
                    <a:pt x="128117" y="698817"/>
                  </a:moveTo>
                  <a:lnTo>
                    <a:pt x="124053" y="694753"/>
                  </a:lnTo>
                  <a:lnTo>
                    <a:pt x="114007" y="694753"/>
                  </a:lnTo>
                  <a:lnTo>
                    <a:pt x="109943" y="698817"/>
                  </a:lnTo>
                  <a:lnTo>
                    <a:pt x="109943" y="708875"/>
                  </a:lnTo>
                  <a:lnTo>
                    <a:pt x="111772" y="710704"/>
                  </a:lnTo>
                  <a:lnTo>
                    <a:pt x="125691" y="711301"/>
                  </a:lnTo>
                  <a:lnTo>
                    <a:pt x="128117" y="708875"/>
                  </a:lnTo>
                  <a:lnTo>
                    <a:pt x="128117" y="698817"/>
                  </a:lnTo>
                  <a:close/>
                </a:path>
                <a:path w="715009" h="712470">
                  <a:moveTo>
                    <a:pt x="128117" y="662241"/>
                  </a:moveTo>
                  <a:lnTo>
                    <a:pt x="124053" y="658177"/>
                  </a:lnTo>
                  <a:lnTo>
                    <a:pt x="114007" y="658177"/>
                  </a:lnTo>
                  <a:lnTo>
                    <a:pt x="109943" y="662241"/>
                  </a:lnTo>
                  <a:lnTo>
                    <a:pt x="109943" y="672261"/>
                  </a:lnTo>
                  <a:lnTo>
                    <a:pt x="114007" y="676351"/>
                  </a:lnTo>
                  <a:lnTo>
                    <a:pt x="124053" y="676351"/>
                  </a:lnTo>
                  <a:lnTo>
                    <a:pt x="128117" y="672261"/>
                  </a:lnTo>
                  <a:lnTo>
                    <a:pt x="128117" y="667258"/>
                  </a:lnTo>
                  <a:lnTo>
                    <a:pt x="128117" y="662241"/>
                  </a:lnTo>
                  <a:close/>
                </a:path>
                <a:path w="715009" h="712470">
                  <a:moveTo>
                    <a:pt x="128117" y="625652"/>
                  </a:moveTo>
                  <a:lnTo>
                    <a:pt x="124053" y="621588"/>
                  </a:lnTo>
                  <a:lnTo>
                    <a:pt x="114007" y="621588"/>
                  </a:lnTo>
                  <a:lnTo>
                    <a:pt x="109943" y="625652"/>
                  </a:lnTo>
                  <a:lnTo>
                    <a:pt x="109943" y="635685"/>
                  </a:lnTo>
                  <a:lnTo>
                    <a:pt x="114007" y="639749"/>
                  </a:lnTo>
                  <a:lnTo>
                    <a:pt x="124053" y="639749"/>
                  </a:lnTo>
                  <a:lnTo>
                    <a:pt x="128117" y="635685"/>
                  </a:lnTo>
                  <a:lnTo>
                    <a:pt x="128117" y="630656"/>
                  </a:lnTo>
                  <a:lnTo>
                    <a:pt x="128117" y="625652"/>
                  </a:lnTo>
                  <a:close/>
                </a:path>
                <a:path w="715009" h="712470">
                  <a:moveTo>
                    <a:pt x="128117" y="588822"/>
                  </a:moveTo>
                  <a:lnTo>
                    <a:pt x="124053" y="584746"/>
                  </a:lnTo>
                  <a:lnTo>
                    <a:pt x="114007" y="584746"/>
                  </a:lnTo>
                  <a:lnTo>
                    <a:pt x="109943" y="588822"/>
                  </a:lnTo>
                  <a:lnTo>
                    <a:pt x="109943" y="598868"/>
                  </a:lnTo>
                  <a:lnTo>
                    <a:pt x="114007" y="602932"/>
                  </a:lnTo>
                  <a:lnTo>
                    <a:pt x="124053" y="602932"/>
                  </a:lnTo>
                  <a:lnTo>
                    <a:pt x="128117" y="598868"/>
                  </a:lnTo>
                  <a:lnTo>
                    <a:pt x="128117" y="593839"/>
                  </a:lnTo>
                  <a:lnTo>
                    <a:pt x="128117" y="588822"/>
                  </a:lnTo>
                  <a:close/>
                </a:path>
                <a:path w="715009" h="712470">
                  <a:moveTo>
                    <a:pt x="128117" y="552234"/>
                  </a:moveTo>
                  <a:lnTo>
                    <a:pt x="124053" y="548170"/>
                  </a:lnTo>
                  <a:lnTo>
                    <a:pt x="114007" y="548170"/>
                  </a:lnTo>
                  <a:lnTo>
                    <a:pt x="109943" y="552234"/>
                  </a:lnTo>
                  <a:lnTo>
                    <a:pt x="109943" y="562279"/>
                  </a:lnTo>
                  <a:lnTo>
                    <a:pt x="114007" y="566343"/>
                  </a:lnTo>
                  <a:lnTo>
                    <a:pt x="124053" y="566343"/>
                  </a:lnTo>
                  <a:lnTo>
                    <a:pt x="128117" y="562279"/>
                  </a:lnTo>
                  <a:lnTo>
                    <a:pt x="128117" y="557263"/>
                  </a:lnTo>
                  <a:lnTo>
                    <a:pt x="128117" y="552234"/>
                  </a:lnTo>
                  <a:close/>
                </a:path>
                <a:path w="715009" h="712470">
                  <a:moveTo>
                    <a:pt x="164680" y="698817"/>
                  </a:moveTo>
                  <a:lnTo>
                    <a:pt x="160616" y="694753"/>
                  </a:lnTo>
                  <a:lnTo>
                    <a:pt x="150571" y="694753"/>
                  </a:lnTo>
                  <a:lnTo>
                    <a:pt x="146507" y="698817"/>
                  </a:lnTo>
                  <a:lnTo>
                    <a:pt x="146507" y="708875"/>
                  </a:lnTo>
                  <a:lnTo>
                    <a:pt x="149961" y="712330"/>
                  </a:lnTo>
                  <a:lnTo>
                    <a:pt x="152958" y="712457"/>
                  </a:lnTo>
                  <a:lnTo>
                    <a:pt x="161455" y="712101"/>
                  </a:lnTo>
                  <a:lnTo>
                    <a:pt x="164680" y="708875"/>
                  </a:lnTo>
                  <a:lnTo>
                    <a:pt x="164680" y="698817"/>
                  </a:lnTo>
                  <a:close/>
                </a:path>
                <a:path w="715009" h="712470">
                  <a:moveTo>
                    <a:pt x="164680" y="662241"/>
                  </a:moveTo>
                  <a:lnTo>
                    <a:pt x="160616" y="658177"/>
                  </a:lnTo>
                  <a:lnTo>
                    <a:pt x="150571" y="658177"/>
                  </a:lnTo>
                  <a:lnTo>
                    <a:pt x="146507" y="662241"/>
                  </a:lnTo>
                  <a:lnTo>
                    <a:pt x="146507" y="672261"/>
                  </a:lnTo>
                  <a:lnTo>
                    <a:pt x="150571" y="676351"/>
                  </a:lnTo>
                  <a:lnTo>
                    <a:pt x="160616" y="676351"/>
                  </a:lnTo>
                  <a:lnTo>
                    <a:pt x="164680" y="672261"/>
                  </a:lnTo>
                  <a:lnTo>
                    <a:pt x="164680" y="667258"/>
                  </a:lnTo>
                  <a:lnTo>
                    <a:pt x="164680" y="662241"/>
                  </a:lnTo>
                  <a:close/>
                </a:path>
                <a:path w="715009" h="712470">
                  <a:moveTo>
                    <a:pt x="164680" y="625652"/>
                  </a:moveTo>
                  <a:lnTo>
                    <a:pt x="160616" y="621588"/>
                  </a:lnTo>
                  <a:lnTo>
                    <a:pt x="150571" y="621588"/>
                  </a:lnTo>
                  <a:lnTo>
                    <a:pt x="146507" y="625652"/>
                  </a:lnTo>
                  <a:lnTo>
                    <a:pt x="146507" y="635685"/>
                  </a:lnTo>
                  <a:lnTo>
                    <a:pt x="150571" y="639749"/>
                  </a:lnTo>
                  <a:lnTo>
                    <a:pt x="160616" y="639749"/>
                  </a:lnTo>
                  <a:lnTo>
                    <a:pt x="164680" y="635685"/>
                  </a:lnTo>
                  <a:lnTo>
                    <a:pt x="164680" y="630656"/>
                  </a:lnTo>
                  <a:lnTo>
                    <a:pt x="164680" y="625652"/>
                  </a:lnTo>
                  <a:close/>
                </a:path>
                <a:path w="715009" h="712470">
                  <a:moveTo>
                    <a:pt x="164680" y="588822"/>
                  </a:moveTo>
                  <a:lnTo>
                    <a:pt x="160616" y="584746"/>
                  </a:lnTo>
                  <a:lnTo>
                    <a:pt x="150571" y="584746"/>
                  </a:lnTo>
                  <a:lnTo>
                    <a:pt x="146507" y="588822"/>
                  </a:lnTo>
                  <a:lnTo>
                    <a:pt x="146507" y="598868"/>
                  </a:lnTo>
                  <a:lnTo>
                    <a:pt x="150571" y="602932"/>
                  </a:lnTo>
                  <a:lnTo>
                    <a:pt x="160616" y="602932"/>
                  </a:lnTo>
                  <a:lnTo>
                    <a:pt x="164680" y="598868"/>
                  </a:lnTo>
                  <a:lnTo>
                    <a:pt x="164680" y="593839"/>
                  </a:lnTo>
                  <a:lnTo>
                    <a:pt x="164680" y="588822"/>
                  </a:lnTo>
                  <a:close/>
                </a:path>
                <a:path w="715009" h="712470">
                  <a:moveTo>
                    <a:pt x="164680" y="552234"/>
                  </a:moveTo>
                  <a:lnTo>
                    <a:pt x="160616" y="548170"/>
                  </a:lnTo>
                  <a:lnTo>
                    <a:pt x="150571" y="548170"/>
                  </a:lnTo>
                  <a:lnTo>
                    <a:pt x="146507" y="552234"/>
                  </a:lnTo>
                  <a:lnTo>
                    <a:pt x="146507" y="562279"/>
                  </a:lnTo>
                  <a:lnTo>
                    <a:pt x="150571" y="566343"/>
                  </a:lnTo>
                  <a:lnTo>
                    <a:pt x="160616" y="566343"/>
                  </a:lnTo>
                  <a:lnTo>
                    <a:pt x="164680" y="562279"/>
                  </a:lnTo>
                  <a:lnTo>
                    <a:pt x="164680" y="557263"/>
                  </a:lnTo>
                  <a:lnTo>
                    <a:pt x="164680" y="552234"/>
                  </a:lnTo>
                  <a:close/>
                </a:path>
                <a:path w="715009" h="712470">
                  <a:moveTo>
                    <a:pt x="201485" y="698817"/>
                  </a:moveTo>
                  <a:lnTo>
                    <a:pt x="197408" y="694753"/>
                  </a:lnTo>
                  <a:lnTo>
                    <a:pt x="187388" y="694753"/>
                  </a:lnTo>
                  <a:lnTo>
                    <a:pt x="183324" y="698817"/>
                  </a:lnTo>
                  <a:lnTo>
                    <a:pt x="183324" y="708875"/>
                  </a:lnTo>
                  <a:lnTo>
                    <a:pt x="185534" y="711073"/>
                  </a:lnTo>
                  <a:lnTo>
                    <a:pt x="199885" y="710463"/>
                  </a:lnTo>
                  <a:lnTo>
                    <a:pt x="201485" y="708875"/>
                  </a:lnTo>
                  <a:lnTo>
                    <a:pt x="201485" y="698817"/>
                  </a:lnTo>
                  <a:close/>
                </a:path>
                <a:path w="715009" h="712470">
                  <a:moveTo>
                    <a:pt x="201485" y="662241"/>
                  </a:moveTo>
                  <a:lnTo>
                    <a:pt x="197408" y="658177"/>
                  </a:lnTo>
                  <a:lnTo>
                    <a:pt x="187388" y="658177"/>
                  </a:lnTo>
                  <a:lnTo>
                    <a:pt x="183324" y="662241"/>
                  </a:lnTo>
                  <a:lnTo>
                    <a:pt x="183324" y="672261"/>
                  </a:lnTo>
                  <a:lnTo>
                    <a:pt x="187388" y="676351"/>
                  </a:lnTo>
                  <a:lnTo>
                    <a:pt x="197408" y="676351"/>
                  </a:lnTo>
                  <a:lnTo>
                    <a:pt x="201485" y="672261"/>
                  </a:lnTo>
                  <a:lnTo>
                    <a:pt x="201485" y="667258"/>
                  </a:lnTo>
                  <a:lnTo>
                    <a:pt x="201485" y="662241"/>
                  </a:lnTo>
                  <a:close/>
                </a:path>
                <a:path w="715009" h="712470">
                  <a:moveTo>
                    <a:pt x="201485" y="625652"/>
                  </a:moveTo>
                  <a:lnTo>
                    <a:pt x="197408" y="621588"/>
                  </a:lnTo>
                  <a:lnTo>
                    <a:pt x="187388" y="621588"/>
                  </a:lnTo>
                  <a:lnTo>
                    <a:pt x="183324" y="625652"/>
                  </a:lnTo>
                  <a:lnTo>
                    <a:pt x="183324" y="635685"/>
                  </a:lnTo>
                  <a:lnTo>
                    <a:pt x="187388" y="639749"/>
                  </a:lnTo>
                  <a:lnTo>
                    <a:pt x="197408" y="639749"/>
                  </a:lnTo>
                  <a:lnTo>
                    <a:pt x="201485" y="635685"/>
                  </a:lnTo>
                  <a:lnTo>
                    <a:pt x="201485" y="630656"/>
                  </a:lnTo>
                  <a:lnTo>
                    <a:pt x="201485" y="625652"/>
                  </a:lnTo>
                  <a:close/>
                </a:path>
                <a:path w="715009" h="712470">
                  <a:moveTo>
                    <a:pt x="201485" y="588822"/>
                  </a:moveTo>
                  <a:lnTo>
                    <a:pt x="197408" y="584746"/>
                  </a:lnTo>
                  <a:lnTo>
                    <a:pt x="187388" y="584746"/>
                  </a:lnTo>
                  <a:lnTo>
                    <a:pt x="183324" y="588822"/>
                  </a:lnTo>
                  <a:lnTo>
                    <a:pt x="183324" y="598868"/>
                  </a:lnTo>
                  <a:lnTo>
                    <a:pt x="187388" y="602932"/>
                  </a:lnTo>
                  <a:lnTo>
                    <a:pt x="197408" y="602932"/>
                  </a:lnTo>
                  <a:lnTo>
                    <a:pt x="201485" y="598868"/>
                  </a:lnTo>
                  <a:lnTo>
                    <a:pt x="201485" y="593839"/>
                  </a:lnTo>
                  <a:lnTo>
                    <a:pt x="201485" y="588822"/>
                  </a:lnTo>
                  <a:close/>
                </a:path>
                <a:path w="715009" h="712470">
                  <a:moveTo>
                    <a:pt x="201485" y="552234"/>
                  </a:moveTo>
                  <a:lnTo>
                    <a:pt x="197408" y="548170"/>
                  </a:lnTo>
                  <a:lnTo>
                    <a:pt x="187388" y="548170"/>
                  </a:lnTo>
                  <a:lnTo>
                    <a:pt x="183324" y="552234"/>
                  </a:lnTo>
                  <a:lnTo>
                    <a:pt x="183324" y="562279"/>
                  </a:lnTo>
                  <a:lnTo>
                    <a:pt x="187388" y="566343"/>
                  </a:lnTo>
                  <a:lnTo>
                    <a:pt x="197408" y="566343"/>
                  </a:lnTo>
                  <a:lnTo>
                    <a:pt x="201485" y="562279"/>
                  </a:lnTo>
                  <a:lnTo>
                    <a:pt x="201485" y="557263"/>
                  </a:lnTo>
                  <a:lnTo>
                    <a:pt x="201485" y="552234"/>
                  </a:lnTo>
                  <a:close/>
                </a:path>
                <a:path w="715009" h="712470">
                  <a:moveTo>
                    <a:pt x="238048" y="698817"/>
                  </a:moveTo>
                  <a:lnTo>
                    <a:pt x="233972" y="694753"/>
                  </a:lnTo>
                  <a:lnTo>
                    <a:pt x="223951" y="694753"/>
                  </a:lnTo>
                  <a:lnTo>
                    <a:pt x="219887" y="698817"/>
                  </a:lnTo>
                  <a:lnTo>
                    <a:pt x="219887" y="708050"/>
                  </a:lnTo>
                  <a:lnTo>
                    <a:pt x="238048" y="705713"/>
                  </a:lnTo>
                  <a:lnTo>
                    <a:pt x="238048" y="698817"/>
                  </a:lnTo>
                  <a:close/>
                </a:path>
                <a:path w="715009" h="712470">
                  <a:moveTo>
                    <a:pt x="238048" y="662241"/>
                  </a:moveTo>
                  <a:lnTo>
                    <a:pt x="233972" y="658177"/>
                  </a:lnTo>
                  <a:lnTo>
                    <a:pt x="223951" y="658177"/>
                  </a:lnTo>
                  <a:lnTo>
                    <a:pt x="219887" y="662241"/>
                  </a:lnTo>
                  <a:lnTo>
                    <a:pt x="219887" y="672261"/>
                  </a:lnTo>
                  <a:lnTo>
                    <a:pt x="223951" y="676351"/>
                  </a:lnTo>
                  <a:lnTo>
                    <a:pt x="233972" y="676351"/>
                  </a:lnTo>
                  <a:lnTo>
                    <a:pt x="238048" y="672261"/>
                  </a:lnTo>
                  <a:lnTo>
                    <a:pt x="238048" y="667258"/>
                  </a:lnTo>
                  <a:lnTo>
                    <a:pt x="238048" y="662241"/>
                  </a:lnTo>
                  <a:close/>
                </a:path>
                <a:path w="715009" h="712470">
                  <a:moveTo>
                    <a:pt x="238048" y="625652"/>
                  </a:moveTo>
                  <a:lnTo>
                    <a:pt x="233972" y="621588"/>
                  </a:lnTo>
                  <a:lnTo>
                    <a:pt x="223951" y="621588"/>
                  </a:lnTo>
                  <a:lnTo>
                    <a:pt x="219887" y="625652"/>
                  </a:lnTo>
                  <a:lnTo>
                    <a:pt x="219887" y="635685"/>
                  </a:lnTo>
                  <a:lnTo>
                    <a:pt x="223951" y="639749"/>
                  </a:lnTo>
                  <a:lnTo>
                    <a:pt x="233972" y="639749"/>
                  </a:lnTo>
                  <a:lnTo>
                    <a:pt x="238048" y="635685"/>
                  </a:lnTo>
                  <a:lnTo>
                    <a:pt x="238048" y="630656"/>
                  </a:lnTo>
                  <a:lnTo>
                    <a:pt x="238048" y="625652"/>
                  </a:lnTo>
                  <a:close/>
                </a:path>
                <a:path w="715009" h="712470">
                  <a:moveTo>
                    <a:pt x="238048" y="588822"/>
                  </a:moveTo>
                  <a:lnTo>
                    <a:pt x="233972" y="584746"/>
                  </a:lnTo>
                  <a:lnTo>
                    <a:pt x="223951" y="584746"/>
                  </a:lnTo>
                  <a:lnTo>
                    <a:pt x="219887" y="588822"/>
                  </a:lnTo>
                  <a:lnTo>
                    <a:pt x="219887" y="598868"/>
                  </a:lnTo>
                  <a:lnTo>
                    <a:pt x="223951" y="602932"/>
                  </a:lnTo>
                  <a:lnTo>
                    <a:pt x="233972" y="602932"/>
                  </a:lnTo>
                  <a:lnTo>
                    <a:pt x="238048" y="598868"/>
                  </a:lnTo>
                  <a:lnTo>
                    <a:pt x="238048" y="593839"/>
                  </a:lnTo>
                  <a:lnTo>
                    <a:pt x="238048" y="588822"/>
                  </a:lnTo>
                  <a:close/>
                </a:path>
                <a:path w="715009" h="712470">
                  <a:moveTo>
                    <a:pt x="238048" y="552234"/>
                  </a:moveTo>
                  <a:lnTo>
                    <a:pt x="233972" y="548170"/>
                  </a:lnTo>
                  <a:lnTo>
                    <a:pt x="223951" y="548170"/>
                  </a:lnTo>
                  <a:lnTo>
                    <a:pt x="219887" y="552234"/>
                  </a:lnTo>
                  <a:lnTo>
                    <a:pt x="219887" y="562279"/>
                  </a:lnTo>
                  <a:lnTo>
                    <a:pt x="223951" y="566343"/>
                  </a:lnTo>
                  <a:lnTo>
                    <a:pt x="233972" y="566343"/>
                  </a:lnTo>
                  <a:lnTo>
                    <a:pt x="238048" y="562279"/>
                  </a:lnTo>
                  <a:lnTo>
                    <a:pt x="238048" y="557263"/>
                  </a:lnTo>
                  <a:lnTo>
                    <a:pt x="238048" y="552234"/>
                  </a:lnTo>
                  <a:close/>
                </a:path>
                <a:path w="715009" h="712470">
                  <a:moveTo>
                    <a:pt x="274866" y="662241"/>
                  </a:moveTo>
                  <a:lnTo>
                    <a:pt x="270802" y="658177"/>
                  </a:lnTo>
                  <a:lnTo>
                    <a:pt x="260756" y="658177"/>
                  </a:lnTo>
                  <a:lnTo>
                    <a:pt x="256692" y="662241"/>
                  </a:lnTo>
                  <a:lnTo>
                    <a:pt x="256692" y="672261"/>
                  </a:lnTo>
                  <a:lnTo>
                    <a:pt x="260756" y="676351"/>
                  </a:lnTo>
                  <a:lnTo>
                    <a:pt x="270802" y="676351"/>
                  </a:lnTo>
                  <a:lnTo>
                    <a:pt x="274866" y="672261"/>
                  </a:lnTo>
                  <a:lnTo>
                    <a:pt x="274866" y="667258"/>
                  </a:lnTo>
                  <a:lnTo>
                    <a:pt x="274866" y="662241"/>
                  </a:lnTo>
                  <a:close/>
                </a:path>
                <a:path w="715009" h="712470">
                  <a:moveTo>
                    <a:pt x="274866" y="625652"/>
                  </a:moveTo>
                  <a:lnTo>
                    <a:pt x="270802" y="621588"/>
                  </a:lnTo>
                  <a:lnTo>
                    <a:pt x="260756" y="621588"/>
                  </a:lnTo>
                  <a:lnTo>
                    <a:pt x="256692" y="625652"/>
                  </a:lnTo>
                  <a:lnTo>
                    <a:pt x="256692" y="635685"/>
                  </a:lnTo>
                  <a:lnTo>
                    <a:pt x="260756" y="639749"/>
                  </a:lnTo>
                  <a:lnTo>
                    <a:pt x="270802" y="639749"/>
                  </a:lnTo>
                  <a:lnTo>
                    <a:pt x="274866" y="635685"/>
                  </a:lnTo>
                  <a:lnTo>
                    <a:pt x="274866" y="630656"/>
                  </a:lnTo>
                  <a:lnTo>
                    <a:pt x="274866" y="625652"/>
                  </a:lnTo>
                  <a:close/>
                </a:path>
                <a:path w="715009" h="712470">
                  <a:moveTo>
                    <a:pt x="274866" y="588822"/>
                  </a:moveTo>
                  <a:lnTo>
                    <a:pt x="270802" y="584746"/>
                  </a:lnTo>
                  <a:lnTo>
                    <a:pt x="260756" y="584746"/>
                  </a:lnTo>
                  <a:lnTo>
                    <a:pt x="256692" y="588822"/>
                  </a:lnTo>
                  <a:lnTo>
                    <a:pt x="256692" y="598868"/>
                  </a:lnTo>
                  <a:lnTo>
                    <a:pt x="260756" y="602932"/>
                  </a:lnTo>
                  <a:lnTo>
                    <a:pt x="270802" y="602932"/>
                  </a:lnTo>
                  <a:lnTo>
                    <a:pt x="274866" y="598868"/>
                  </a:lnTo>
                  <a:lnTo>
                    <a:pt x="274866" y="593839"/>
                  </a:lnTo>
                  <a:lnTo>
                    <a:pt x="274866" y="588822"/>
                  </a:lnTo>
                  <a:close/>
                </a:path>
                <a:path w="715009" h="712470">
                  <a:moveTo>
                    <a:pt x="274866" y="552234"/>
                  </a:moveTo>
                  <a:lnTo>
                    <a:pt x="270802" y="548170"/>
                  </a:lnTo>
                  <a:lnTo>
                    <a:pt x="260756" y="548170"/>
                  </a:lnTo>
                  <a:lnTo>
                    <a:pt x="256692" y="552234"/>
                  </a:lnTo>
                  <a:lnTo>
                    <a:pt x="256692" y="562279"/>
                  </a:lnTo>
                  <a:lnTo>
                    <a:pt x="260756" y="566343"/>
                  </a:lnTo>
                  <a:lnTo>
                    <a:pt x="270802" y="566343"/>
                  </a:lnTo>
                  <a:lnTo>
                    <a:pt x="274866" y="562279"/>
                  </a:lnTo>
                  <a:lnTo>
                    <a:pt x="274866" y="557263"/>
                  </a:lnTo>
                  <a:lnTo>
                    <a:pt x="274866" y="552234"/>
                  </a:lnTo>
                  <a:close/>
                </a:path>
                <a:path w="715009" h="712470">
                  <a:moveTo>
                    <a:pt x="311429" y="662241"/>
                  </a:moveTo>
                  <a:lnTo>
                    <a:pt x="307365" y="658177"/>
                  </a:lnTo>
                  <a:lnTo>
                    <a:pt x="297319" y="658177"/>
                  </a:lnTo>
                  <a:lnTo>
                    <a:pt x="293255" y="662241"/>
                  </a:lnTo>
                  <a:lnTo>
                    <a:pt x="293255" y="672261"/>
                  </a:lnTo>
                  <a:lnTo>
                    <a:pt x="297319" y="676351"/>
                  </a:lnTo>
                  <a:lnTo>
                    <a:pt x="307365" y="676351"/>
                  </a:lnTo>
                  <a:lnTo>
                    <a:pt x="311429" y="672261"/>
                  </a:lnTo>
                  <a:lnTo>
                    <a:pt x="311429" y="667258"/>
                  </a:lnTo>
                  <a:lnTo>
                    <a:pt x="311429" y="662241"/>
                  </a:lnTo>
                  <a:close/>
                </a:path>
                <a:path w="715009" h="712470">
                  <a:moveTo>
                    <a:pt x="311429" y="625652"/>
                  </a:moveTo>
                  <a:lnTo>
                    <a:pt x="307365" y="621588"/>
                  </a:lnTo>
                  <a:lnTo>
                    <a:pt x="297319" y="621588"/>
                  </a:lnTo>
                  <a:lnTo>
                    <a:pt x="293255" y="625652"/>
                  </a:lnTo>
                  <a:lnTo>
                    <a:pt x="293255" y="635685"/>
                  </a:lnTo>
                  <a:lnTo>
                    <a:pt x="297319" y="639749"/>
                  </a:lnTo>
                  <a:lnTo>
                    <a:pt x="307365" y="639749"/>
                  </a:lnTo>
                  <a:lnTo>
                    <a:pt x="311429" y="635685"/>
                  </a:lnTo>
                  <a:lnTo>
                    <a:pt x="311429" y="630656"/>
                  </a:lnTo>
                  <a:lnTo>
                    <a:pt x="311429" y="625652"/>
                  </a:lnTo>
                  <a:close/>
                </a:path>
                <a:path w="715009" h="712470">
                  <a:moveTo>
                    <a:pt x="311429" y="588822"/>
                  </a:moveTo>
                  <a:lnTo>
                    <a:pt x="307365" y="584746"/>
                  </a:lnTo>
                  <a:lnTo>
                    <a:pt x="297319" y="584746"/>
                  </a:lnTo>
                  <a:lnTo>
                    <a:pt x="293255" y="588822"/>
                  </a:lnTo>
                  <a:lnTo>
                    <a:pt x="293255" y="598868"/>
                  </a:lnTo>
                  <a:lnTo>
                    <a:pt x="297319" y="602932"/>
                  </a:lnTo>
                  <a:lnTo>
                    <a:pt x="307365" y="602932"/>
                  </a:lnTo>
                  <a:lnTo>
                    <a:pt x="311429" y="598868"/>
                  </a:lnTo>
                  <a:lnTo>
                    <a:pt x="311429" y="593839"/>
                  </a:lnTo>
                  <a:lnTo>
                    <a:pt x="311429" y="588822"/>
                  </a:lnTo>
                  <a:close/>
                </a:path>
                <a:path w="715009" h="712470">
                  <a:moveTo>
                    <a:pt x="311429" y="552234"/>
                  </a:moveTo>
                  <a:lnTo>
                    <a:pt x="307365" y="548170"/>
                  </a:lnTo>
                  <a:lnTo>
                    <a:pt x="297319" y="548170"/>
                  </a:lnTo>
                  <a:lnTo>
                    <a:pt x="293255" y="552234"/>
                  </a:lnTo>
                  <a:lnTo>
                    <a:pt x="293255" y="562279"/>
                  </a:lnTo>
                  <a:lnTo>
                    <a:pt x="297319" y="566343"/>
                  </a:lnTo>
                  <a:lnTo>
                    <a:pt x="307365" y="566343"/>
                  </a:lnTo>
                  <a:lnTo>
                    <a:pt x="311429" y="562279"/>
                  </a:lnTo>
                  <a:lnTo>
                    <a:pt x="311429" y="557263"/>
                  </a:lnTo>
                  <a:lnTo>
                    <a:pt x="311429" y="552234"/>
                  </a:lnTo>
                  <a:close/>
                </a:path>
                <a:path w="715009" h="712470">
                  <a:moveTo>
                    <a:pt x="348234" y="662241"/>
                  </a:moveTo>
                  <a:lnTo>
                    <a:pt x="344170" y="658177"/>
                  </a:lnTo>
                  <a:lnTo>
                    <a:pt x="334137" y="658177"/>
                  </a:lnTo>
                  <a:lnTo>
                    <a:pt x="330073" y="662241"/>
                  </a:lnTo>
                  <a:lnTo>
                    <a:pt x="330073" y="672261"/>
                  </a:lnTo>
                  <a:lnTo>
                    <a:pt x="334137" y="676351"/>
                  </a:lnTo>
                  <a:lnTo>
                    <a:pt x="344170" y="676351"/>
                  </a:lnTo>
                  <a:lnTo>
                    <a:pt x="348234" y="672261"/>
                  </a:lnTo>
                  <a:lnTo>
                    <a:pt x="348234" y="667258"/>
                  </a:lnTo>
                  <a:lnTo>
                    <a:pt x="348234" y="662241"/>
                  </a:lnTo>
                  <a:close/>
                </a:path>
                <a:path w="715009" h="712470">
                  <a:moveTo>
                    <a:pt x="348234" y="625652"/>
                  </a:moveTo>
                  <a:lnTo>
                    <a:pt x="344170" y="621588"/>
                  </a:lnTo>
                  <a:lnTo>
                    <a:pt x="334137" y="621588"/>
                  </a:lnTo>
                  <a:lnTo>
                    <a:pt x="330073" y="625652"/>
                  </a:lnTo>
                  <a:lnTo>
                    <a:pt x="330073" y="635685"/>
                  </a:lnTo>
                  <a:lnTo>
                    <a:pt x="334137" y="639749"/>
                  </a:lnTo>
                  <a:lnTo>
                    <a:pt x="344170" y="639749"/>
                  </a:lnTo>
                  <a:lnTo>
                    <a:pt x="348234" y="635685"/>
                  </a:lnTo>
                  <a:lnTo>
                    <a:pt x="348234" y="630656"/>
                  </a:lnTo>
                  <a:lnTo>
                    <a:pt x="348234" y="625652"/>
                  </a:lnTo>
                  <a:close/>
                </a:path>
                <a:path w="715009" h="712470">
                  <a:moveTo>
                    <a:pt x="348234" y="588822"/>
                  </a:moveTo>
                  <a:lnTo>
                    <a:pt x="344170" y="584746"/>
                  </a:lnTo>
                  <a:lnTo>
                    <a:pt x="334137" y="584746"/>
                  </a:lnTo>
                  <a:lnTo>
                    <a:pt x="330073" y="588822"/>
                  </a:lnTo>
                  <a:lnTo>
                    <a:pt x="330073" y="598868"/>
                  </a:lnTo>
                  <a:lnTo>
                    <a:pt x="334137" y="602932"/>
                  </a:lnTo>
                  <a:lnTo>
                    <a:pt x="344170" y="602932"/>
                  </a:lnTo>
                  <a:lnTo>
                    <a:pt x="348234" y="598868"/>
                  </a:lnTo>
                  <a:lnTo>
                    <a:pt x="348234" y="593839"/>
                  </a:lnTo>
                  <a:lnTo>
                    <a:pt x="348234" y="588822"/>
                  </a:lnTo>
                  <a:close/>
                </a:path>
                <a:path w="715009" h="712470">
                  <a:moveTo>
                    <a:pt x="348234" y="552234"/>
                  </a:moveTo>
                  <a:lnTo>
                    <a:pt x="344170" y="548170"/>
                  </a:lnTo>
                  <a:lnTo>
                    <a:pt x="334137" y="548170"/>
                  </a:lnTo>
                  <a:lnTo>
                    <a:pt x="330073" y="552234"/>
                  </a:lnTo>
                  <a:lnTo>
                    <a:pt x="330073" y="562279"/>
                  </a:lnTo>
                  <a:lnTo>
                    <a:pt x="334137" y="566343"/>
                  </a:lnTo>
                  <a:lnTo>
                    <a:pt x="344170" y="566343"/>
                  </a:lnTo>
                  <a:lnTo>
                    <a:pt x="348234" y="562279"/>
                  </a:lnTo>
                  <a:lnTo>
                    <a:pt x="348234" y="557263"/>
                  </a:lnTo>
                  <a:lnTo>
                    <a:pt x="348234" y="552234"/>
                  </a:lnTo>
                  <a:close/>
                </a:path>
                <a:path w="715009" h="712470">
                  <a:moveTo>
                    <a:pt x="384797" y="662241"/>
                  </a:moveTo>
                  <a:lnTo>
                    <a:pt x="380720" y="658177"/>
                  </a:lnTo>
                  <a:lnTo>
                    <a:pt x="370700" y="658177"/>
                  </a:lnTo>
                  <a:lnTo>
                    <a:pt x="366636" y="662241"/>
                  </a:lnTo>
                  <a:lnTo>
                    <a:pt x="366636" y="670140"/>
                  </a:lnTo>
                  <a:lnTo>
                    <a:pt x="383514" y="663409"/>
                  </a:lnTo>
                  <a:lnTo>
                    <a:pt x="384797" y="662774"/>
                  </a:lnTo>
                  <a:lnTo>
                    <a:pt x="384797" y="662241"/>
                  </a:lnTo>
                  <a:close/>
                </a:path>
                <a:path w="715009" h="712470">
                  <a:moveTo>
                    <a:pt x="384797" y="625652"/>
                  </a:moveTo>
                  <a:lnTo>
                    <a:pt x="380720" y="621588"/>
                  </a:lnTo>
                  <a:lnTo>
                    <a:pt x="370700" y="621588"/>
                  </a:lnTo>
                  <a:lnTo>
                    <a:pt x="366636" y="625652"/>
                  </a:lnTo>
                  <a:lnTo>
                    <a:pt x="366636" y="635685"/>
                  </a:lnTo>
                  <a:lnTo>
                    <a:pt x="370700" y="639749"/>
                  </a:lnTo>
                  <a:lnTo>
                    <a:pt x="380720" y="639749"/>
                  </a:lnTo>
                  <a:lnTo>
                    <a:pt x="384797" y="635685"/>
                  </a:lnTo>
                  <a:lnTo>
                    <a:pt x="384797" y="630656"/>
                  </a:lnTo>
                  <a:lnTo>
                    <a:pt x="384797" y="625652"/>
                  </a:lnTo>
                  <a:close/>
                </a:path>
                <a:path w="715009" h="712470">
                  <a:moveTo>
                    <a:pt x="384797" y="588822"/>
                  </a:moveTo>
                  <a:lnTo>
                    <a:pt x="380720" y="584746"/>
                  </a:lnTo>
                  <a:lnTo>
                    <a:pt x="370700" y="584746"/>
                  </a:lnTo>
                  <a:lnTo>
                    <a:pt x="366636" y="588822"/>
                  </a:lnTo>
                  <a:lnTo>
                    <a:pt x="366636" y="598868"/>
                  </a:lnTo>
                  <a:lnTo>
                    <a:pt x="370700" y="602932"/>
                  </a:lnTo>
                  <a:lnTo>
                    <a:pt x="380720" y="602932"/>
                  </a:lnTo>
                  <a:lnTo>
                    <a:pt x="384797" y="598868"/>
                  </a:lnTo>
                  <a:lnTo>
                    <a:pt x="384797" y="593839"/>
                  </a:lnTo>
                  <a:lnTo>
                    <a:pt x="384797" y="588822"/>
                  </a:lnTo>
                  <a:close/>
                </a:path>
                <a:path w="715009" h="712470">
                  <a:moveTo>
                    <a:pt x="384797" y="552234"/>
                  </a:moveTo>
                  <a:lnTo>
                    <a:pt x="380720" y="548170"/>
                  </a:lnTo>
                  <a:lnTo>
                    <a:pt x="370700" y="548170"/>
                  </a:lnTo>
                  <a:lnTo>
                    <a:pt x="366636" y="552234"/>
                  </a:lnTo>
                  <a:lnTo>
                    <a:pt x="366636" y="562279"/>
                  </a:lnTo>
                  <a:lnTo>
                    <a:pt x="370700" y="566343"/>
                  </a:lnTo>
                  <a:lnTo>
                    <a:pt x="380720" y="566343"/>
                  </a:lnTo>
                  <a:lnTo>
                    <a:pt x="384797" y="562279"/>
                  </a:lnTo>
                  <a:lnTo>
                    <a:pt x="384797" y="557263"/>
                  </a:lnTo>
                  <a:lnTo>
                    <a:pt x="384797" y="552234"/>
                  </a:lnTo>
                  <a:close/>
                </a:path>
                <a:path w="715009" h="712470">
                  <a:moveTo>
                    <a:pt x="421373" y="625652"/>
                  </a:moveTo>
                  <a:lnTo>
                    <a:pt x="417309" y="621588"/>
                  </a:lnTo>
                  <a:lnTo>
                    <a:pt x="407263" y="621588"/>
                  </a:lnTo>
                  <a:lnTo>
                    <a:pt x="403199" y="625652"/>
                  </a:lnTo>
                  <a:lnTo>
                    <a:pt x="403199" y="635685"/>
                  </a:lnTo>
                  <a:lnTo>
                    <a:pt x="407263" y="639749"/>
                  </a:lnTo>
                  <a:lnTo>
                    <a:pt x="417309" y="639749"/>
                  </a:lnTo>
                  <a:lnTo>
                    <a:pt x="421373" y="635685"/>
                  </a:lnTo>
                  <a:lnTo>
                    <a:pt x="421373" y="630656"/>
                  </a:lnTo>
                  <a:lnTo>
                    <a:pt x="421373" y="625652"/>
                  </a:lnTo>
                  <a:close/>
                </a:path>
                <a:path w="715009" h="712470">
                  <a:moveTo>
                    <a:pt x="421373" y="588822"/>
                  </a:moveTo>
                  <a:lnTo>
                    <a:pt x="417309" y="584746"/>
                  </a:lnTo>
                  <a:lnTo>
                    <a:pt x="407263" y="584746"/>
                  </a:lnTo>
                  <a:lnTo>
                    <a:pt x="403199" y="588822"/>
                  </a:lnTo>
                  <a:lnTo>
                    <a:pt x="403199" y="598868"/>
                  </a:lnTo>
                  <a:lnTo>
                    <a:pt x="407263" y="602932"/>
                  </a:lnTo>
                  <a:lnTo>
                    <a:pt x="417309" y="602932"/>
                  </a:lnTo>
                  <a:lnTo>
                    <a:pt x="421373" y="598868"/>
                  </a:lnTo>
                  <a:lnTo>
                    <a:pt x="421373" y="593839"/>
                  </a:lnTo>
                  <a:lnTo>
                    <a:pt x="421373" y="588822"/>
                  </a:lnTo>
                  <a:close/>
                </a:path>
                <a:path w="715009" h="712470">
                  <a:moveTo>
                    <a:pt x="421373" y="552234"/>
                  </a:moveTo>
                  <a:lnTo>
                    <a:pt x="417309" y="548170"/>
                  </a:lnTo>
                  <a:lnTo>
                    <a:pt x="407263" y="548170"/>
                  </a:lnTo>
                  <a:lnTo>
                    <a:pt x="403199" y="552234"/>
                  </a:lnTo>
                  <a:lnTo>
                    <a:pt x="403199" y="562279"/>
                  </a:lnTo>
                  <a:lnTo>
                    <a:pt x="407263" y="566343"/>
                  </a:lnTo>
                  <a:lnTo>
                    <a:pt x="417309" y="566343"/>
                  </a:lnTo>
                  <a:lnTo>
                    <a:pt x="421373" y="562279"/>
                  </a:lnTo>
                  <a:lnTo>
                    <a:pt x="421373" y="557263"/>
                  </a:lnTo>
                  <a:lnTo>
                    <a:pt x="421373" y="552234"/>
                  </a:lnTo>
                  <a:close/>
                </a:path>
                <a:path w="715009" h="712470">
                  <a:moveTo>
                    <a:pt x="456323" y="623798"/>
                  </a:moveTo>
                  <a:lnTo>
                    <a:pt x="454113" y="621588"/>
                  </a:lnTo>
                  <a:lnTo>
                    <a:pt x="444068" y="621588"/>
                  </a:lnTo>
                  <a:lnTo>
                    <a:pt x="440004" y="625652"/>
                  </a:lnTo>
                  <a:lnTo>
                    <a:pt x="440004" y="633666"/>
                  </a:lnTo>
                  <a:lnTo>
                    <a:pt x="456323" y="623798"/>
                  </a:lnTo>
                  <a:close/>
                </a:path>
                <a:path w="715009" h="712470">
                  <a:moveTo>
                    <a:pt x="458177" y="588822"/>
                  </a:moveTo>
                  <a:lnTo>
                    <a:pt x="454113" y="584746"/>
                  </a:lnTo>
                  <a:lnTo>
                    <a:pt x="444068" y="584746"/>
                  </a:lnTo>
                  <a:lnTo>
                    <a:pt x="440004" y="588822"/>
                  </a:lnTo>
                  <a:lnTo>
                    <a:pt x="440004" y="598868"/>
                  </a:lnTo>
                  <a:lnTo>
                    <a:pt x="444068" y="602932"/>
                  </a:lnTo>
                  <a:lnTo>
                    <a:pt x="454113" y="602932"/>
                  </a:lnTo>
                  <a:lnTo>
                    <a:pt x="458177" y="598868"/>
                  </a:lnTo>
                  <a:lnTo>
                    <a:pt x="458177" y="593839"/>
                  </a:lnTo>
                  <a:lnTo>
                    <a:pt x="458177" y="588822"/>
                  </a:lnTo>
                  <a:close/>
                </a:path>
                <a:path w="715009" h="712470">
                  <a:moveTo>
                    <a:pt x="458177" y="552234"/>
                  </a:moveTo>
                  <a:lnTo>
                    <a:pt x="454113" y="548170"/>
                  </a:lnTo>
                  <a:lnTo>
                    <a:pt x="444068" y="548170"/>
                  </a:lnTo>
                  <a:lnTo>
                    <a:pt x="440004" y="552234"/>
                  </a:lnTo>
                  <a:lnTo>
                    <a:pt x="440004" y="562279"/>
                  </a:lnTo>
                  <a:lnTo>
                    <a:pt x="444068" y="566343"/>
                  </a:lnTo>
                  <a:lnTo>
                    <a:pt x="454113" y="566343"/>
                  </a:lnTo>
                  <a:lnTo>
                    <a:pt x="458177" y="562279"/>
                  </a:lnTo>
                  <a:lnTo>
                    <a:pt x="458177" y="557263"/>
                  </a:lnTo>
                  <a:lnTo>
                    <a:pt x="458177" y="552234"/>
                  </a:lnTo>
                  <a:close/>
                </a:path>
                <a:path w="715009" h="712470">
                  <a:moveTo>
                    <a:pt x="494741" y="588822"/>
                  </a:moveTo>
                  <a:lnTo>
                    <a:pt x="490677" y="584746"/>
                  </a:lnTo>
                  <a:lnTo>
                    <a:pt x="480656" y="584746"/>
                  </a:lnTo>
                  <a:lnTo>
                    <a:pt x="476592" y="588822"/>
                  </a:lnTo>
                  <a:lnTo>
                    <a:pt x="476592" y="598868"/>
                  </a:lnTo>
                  <a:lnTo>
                    <a:pt x="480656" y="602932"/>
                  </a:lnTo>
                  <a:lnTo>
                    <a:pt x="486524" y="602932"/>
                  </a:lnTo>
                  <a:lnTo>
                    <a:pt x="494741" y="597001"/>
                  </a:lnTo>
                  <a:lnTo>
                    <a:pt x="494741" y="588822"/>
                  </a:lnTo>
                  <a:close/>
                </a:path>
                <a:path w="715009" h="712470">
                  <a:moveTo>
                    <a:pt x="494741" y="552234"/>
                  </a:moveTo>
                  <a:lnTo>
                    <a:pt x="490677" y="548170"/>
                  </a:lnTo>
                  <a:lnTo>
                    <a:pt x="480656" y="548170"/>
                  </a:lnTo>
                  <a:lnTo>
                    <a:pt x="476592" y="552234"/>
                  </a:lnTo>
                  <a:lnTo>
                    <a:pt x="476592" y="562279"/>
                  </a:lnTo>
                  <a:lnTo>
                    <a:pt x="480656" y="566343"/>
                  </a:lnTo>
                  <a:lnTo>
                    <a:pt x="490677" y="566343"/>
                  </a:lnTo>
                  <a:lnTo>
                    <a:pt x="494741" y="562279"/>
                  </a:lnTo>
                  <a:lnTo>
                    <a:pt x="494741" y="557263"/>
                  </a:lnTo>
                  <a:lnTo>
                    <a:pt x="494741" y="552234"/>
                  </a:lnTo>
                  <a:close/>
                </a:path>
                <a:path w="715009" h="712470">
                  <a:moveTo>
                    <a:pt x="531545" y="552234"/>
                  </a:moveTo>
                  <a:lnTo>
                    <a:pt x="527481" y="548170"/>
                  </a:lnTo>
                  <a:lnTo>
                    <a:pt x="517448" y="548170"/>
                  </a:lnTo>
                  <a:lnTo>
                    <a:pt x="513384" y="552234"/>
                  </a:lnTo>
                  <a:lnTo>
                    <a:pt x="513384" y="562279"/>
                  </a:lnTo>
                  <a:lnTo>
                    <a:pt x="517448" y="566343"/>
                  </a:lnTo>
                  <a:lnTo>
                    <a:pt x="527481" y="566343"/>
                  </a:lnTo>
                  <a:lnTo>
                    <a:pt x="531545" y="562279"/>
                  </a:lnTo>
                  <a:lnTo>
                    <a:pt x="531545" y="557263"/>
                  </a:lnTo>
                  <a:lnTo>
                    <a:pt x="531545" y="552234"/>
                  </a:lnTo>
                  <a:close/>
                </a:path>
                <a:path w="715009" h="712470">
                  <a:moveTo>
                    <a:pt x="674243" y="364540"/>
                  </a:moveTo>
                  <a:lnTo>
                    <a:pt x="664197" y="364515"/>
                  </a:lnTo>
                  <a:lnTo>
                    <a:pt x="660133" y="368592"/>
                  </a:lnTo>
                  <a:lnTo>
                    <a:pt x="660133" y="378612"/>
                  </a:lnTo>
                  <a:lnTo>
                    <a:pt x="664197" y="382701"/>
                  </a:lnTo>
                  <a:lnTo>
                    <a:pt x="666521" y="382701"/>
                  </a:lnTo>
                  <a:lnTo>
                    <a:pt x="668959" y="377812"/>
                  </a:lnTo>
                  <a:lnTo>
                    <a:pt x="674243" y="364540"/>
                  </a:lnTo>
                  <a:close/>
                </a:path>
                <a:path w="715009" h="712470">
                  <a:moveTo>
                    <a:pt x="678294" y="332003"/>
                  </a:moveTo>
                  <a:lnTo>
                    <a:pt x="674230" y="327939"/>
                  </a:lnTo>
                  <a:lnTo>
                    <a:pt x="664197" y="327939"/>
                  </a:lnTo>
                  <a:lnTo>
                    <a:pt x="660133" y="332003"/>
                  </a:lnTo>
                  <a:lnTo>
                    <a:pt x="660133" y="342036"/>
                  </a:lnTo>
                  <a:lnTo>
                    <a:pt x="664197" y="346100"/>
                  </a:lnTo>
                  <a:lnTo>
                    <a:pt x="674230" y="346100"/>
                  </a:lnTo>
                  <a:lnTo>
                    <a:pt x="678294" y="342036"/>
                  </a:lnTo>
                  <a:lnTo>
                    <a:pt x="678294" y="337032"/>
                  </a:lnTo>
                  <a:lnTo>
                    <a:pt x="678294" y="332003"/>
                  </a:lnTo>
                  <a:close/>
                </a:path>
                <a:path w="715009" h="712470">
                  <a:moveTo>
                    <a:pt x="698855" y="293014"/>
                  </a:moveTo>
                  <a:lnTo>
                    <a:pt x="696696" y="295186"/>
                  </a:lnTo>
                  <a:lnTo>
                    <a:pt x="696696" y="300088"/>
                  </a:lnTo>
                  <a:lnTo>
                    <a:pt x="698855" y="293014"/>
                  </a:lnTo>
                  <a:close/>
                </a:path>
                <a:path w="715009" h="712470">
                  <a:moveTo>
                    <a:pt x="702284" y="15862"/>
                  </a:moveTo>
                  <a:lnTo>
                    <a:pt x="699820" y="4445"/>
                  </a:lnTo>
                  <a:lnTo>
                    <a:pt x="698461" y="0"/>
                  </a:lnTo>
                  <a:lnTo>
                    <a:pt x="696696" y="1765"/>
                  </a:lnTo>
                  <a:lnTo>
                    <a:pt x="696696" y="11798"/>
                  </a:lnTo>
                  <a:lnTo>
                    <a:pt x="700760" y="15862"/>
                  </a:lnTo>
                  <a:lnTo>
                    <a:pt x="702284" y="15862"/>
                  </a:lnTo>
                  <a:close/>
                </a:path>
                <a:path w="715009" h="712470">
                  <a:moveTo>
                    <a:pt x="707428" y="254520"/>
                  </a:moveTo>
                  <a:lnTo>
                    <a:pt x="700760" y="254520"/>
                  </a:lnTo>
                  <a:lnTo>
                    <a:pt x="696696" y="258584"/>
                  </a:lnTo>
                  <a:lnTo>
                    <a:pt x="696696" y="268630"/>
                  </a:lnTo>
                  <a:lnTo>
                    <a:pt x="700760" y="272694"/>
                  </a:lnTo>
                  <a:lnTo>
                    <a:pt x="703516" y="272694"/>
                  </a:lnTo>
                  <a:lnTo>
                    <a:pt x="707428" y="254520"/>
                  </a:lnTo>
                  <a:close/>
                </a:path>
                <a:path w="715009" h="712470">
                  <a:moveTo>
                    <a:pt x="710018" y="52451"/>
                  </a:moveTo>
                  <a:lnTo>
                    <a:pt x="709803" y="50749"/>
                  </a:lnTo>
                  <a:lnTo>
                    <a:pt x="706247" y="34290"/>
                  </a:lnTo>
                  <a:lnTo>
                    <a:pt x="700760" y="34290"/>
                  </a:lnTo>
                  <a:lnTo>
                    <a:pt x="696696" y="38354"/>
                  </a:lnTo>
                  <a:lnTo>
                    <a:pt x="696696" y="48387"/>
                  </a:lnTo>
                  <a:lnTo>
                    <a:pt x="700760" y="52451"/>
                  </a:lnTo>
                  <a:lnTo>
                    <a:pt x="710018" y="52451"/>
                  </a:lnTo>
                  <a:close/>
                </a:path>
                <a:path w="715009" h="712470">
                  <a:moveTo>
                    <a:pt x="712825" y="219951"/>
                  </a:moveTo>
                  <a:lnTo>
                    <a:pt x="710806" y="217932"/>
                  </a:lnTo>
                  <a:lnTo>
                    <a:pt x="700760" y="217932"/>
                  </a:lnTo>
                  <a:lnTo>
                    <a:pt x="696696" y="221996"/>
                  </a:lnTo>
                  <a:lnTo>
                    <a:pt x="696696" y="232054"/>
                  </a:lnTo>
                  <a:lnTo>
                    <a:pt x="700760" y="236118"/>
                  </a:lnTo>
                  <a:lnTo>
                    <a:pt x="710755" y="236118"/>
                  </a:lnTo>
                  <a:lnTo>
                    <a:pt x="712825" y="219951"/>
                  </a:lnTo>
                  <a:close/>
                </a:path>
                <a:path w="715009" h="712470">
                  <a:moveTo>
                    <a:pt x="714298" y="85801"/>
                  </a:moveTo>
                  <a:lnTo>
                    <a:pt x="712647" y="72948"/>
                  </a:lnTo>
                  <a:lnTo>
                    <a:pt x="710806" y="71107"/>
                  </a:lnTo>
                  <a:lnTo>
                    <a:pt x="700760" y="71107"/>
                  </a:lnTo>
                  <a:lnTo>
                    <a:pt x="696696" y="75171"/>
                  </a:lnTo>
                  <a:lnTo>
                    <a:pt x="696696" y="85217"/>
                  </a:lnTo>
                  <a:lnTo>
                    <a:pt x="700760" y="89293"/>
                  </a:lnTo>
                  <a:lnTo>
                    <a:pt x="710806" y="89293"/>
                  </a:lnTo>
                  <a:lnTo>
                    <a:pt x="714298" y="85801"/>
                  </a:lnTo>
                  <a:close/>
                </a:path>
                <a:path w="715009" h="712470">
                  <a:moveTo>
                    <a:pt x="714870" y="185178"/>
                  </a:moveTo>
                  <a:lnTo>
                    <a:pt x="710806" y="181114"/>
                  </a:lnTo>
                  <a:lnTo>
                    <a:pt x="700760" y="181114"/>
                  </a:lnTo>
                  <a:lnTo>
                    <a:pt x="696696" y="185178"/>
                  </a:lnTo>
                  <a:lnTo>
                    <a:pt x="696696" y="195211"/>
                  </a:lnTo>
                  <a:lnTo>
                    <a:pt x="700760" y="199275"/>
                  </a:lnTo>
                  <a:lnTo>
                    <a:pt x="710806" y="199275"/>
                  </a:lnTo>
                  <a:lnTo>
                    <a:pt x="714870" y="195211"/>
                  </a:lnTo>
                  <a:lnTo>
                    <a:pt x="714870" y="190207"/>
                  </a:lnTo>
                  <a:lnTo>
                    <a:pt x="714870" y="185178"/>
                  </a:lnTo>
                  <a:close/>
                </a:path>
                <a:path w="715009" h="712470">
                  <a:moveTo>
                    <a:pt x="714870" y="148602"/>
                  </a:moveTo>
                  <a:lnTo>
                    <a:pt x="710806" y="144513"/>
                  </a:lnTo>
                  <a:lnTo>
                    <a:pt x="700760" y="144513"/>
                  </a:lnTo>
                  <a:lnTo>
                    <a:pt x="696696" y="148602"/>
                  </a:lnTo>
                  <a:lnTo>
                    <a:pt x="696696" y="158623"/>
                  </a:lnTo>
                  <a:lnTo>
                    <a:pt x="700760" y="162687"/>
                  </a:lnTo>
                  <a:lnTo>
                    <a:pt x="710806" y="162687"/>
                  </a:lnTo>
                  <a:lnTo>
                    <a:pt x="714870" y="158623"/>
                  </a:lnTo>
                  <a:lnTo>
                    <a:pt x="714870" y="153606"/>
                  </a:lnTo>
                  <a:lnTo>
                    <a:pt x="714870" y="148602"/>
                  </a:lnTo>
                  <a:close/>
                </a:path>
                <a:path w="715009" h="712470">
                  <a:moveTo>
                    <a:pt x="714870" y="111760"/>
                  </a:moveTo>
                  <a:lnTo>
                    <a:pt x="710806" y="107683"/>
                  </a:lnTo>
                  <a:lnTo>
                    <a:pt x="700760" y="107683"/>
                  </a:lnTo>
                  <a:lnTo>
                    <a:pt x="696696" y="111760"/>
                  </a:lnTo>
                  <a:lnTo>
                    <a:pt x="696696" y="121805"/>
                  </a:lnTo>
                  <a:lnTo>
                    <a:pt x="700760" y="125869"/>
                  </a:lnTo>
                  <a:lnTo>
                    <a:pt x="710806" y="125869"/>
                  </a:lnTo>
                  <a:lnTo>
                    <a:pt x="714870" y="121805"/>
                  </a:lnTo>
                  <a:lnTo>
                    <a:pt x="714870" y="116776"/>
                  </a:lnTo>
                  <a:lnTo>
                    <a:pt x="714870" y="111760"/>
                  </a:lnTo>
                  <a:close/>
                </a:path>
              </a:pathLst>
            </a:custGeom>
            <a:solidFill>
              <a:srgbClr val="3DB0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 name="object 27"/>
            <p:cNvSpPr/>
            <p:nvPr/>
          </p:nvSpPr>
          <p:spPr>
            <a:xfrm>
              <a:off x="10394760" y="3359695"/>
              <a:ext cx="55244" cy="13335"/>
            </a:xfrm>
            <a:custGeom>
              <a:avLst/>
              <a:gdLst/>
              <a:ahLst/>
              <a:cxnLst/>
              <a:rect l="l" t="t" r="r" b="b"/>
              <a:pathLst>
                <a:path w="55245" h="13335">
                  <a:moveTo>
                    <a:pt x="18161" y="4064"/>
                  </a:moveTo>
                  <a:lnTo>
                    <a:pt x="14084" y="0"/>
                  </a:lnTo>
                  <a:lnTo>
                    <a:pt x="4064" y="0"/>
                  </a:lnTo>
                  <a:lnTo>
                    <a:pt x="0" y="4064"/>
                  </a:lnTo>
                  <a:lnTo>
                    <a:pt x="0" y="13296"/>
                  </a:lnTo>
                  <a:lnTo>
                    <a:pt x="18161" y="10960"/>
                  </a:lnTo>
                  <a:lnTo>
                    <a:pt x="18161" y="4064"/>
                  </a:lnTo>
                  <a:close/>
                </a:path>
                <a:path w="55245" h="13335">
                  <a:moveTo>
                    <a:pt x="54927" y="4013"/>
                  </a:moveTo>
                  <a:lnTo>
                    <a:pt x="50914" y="0"/>
                  </a:lnTo>
                  <a:lnTo>
                    <a:pt x="40868" y="0"/>
                  </a:lnTo>
                  <a:lnTo>
                    <a:pt x="36855" y="4013"/>
                  </a:lnTo>
                  <a:lnTo>
                    <a:pt x="36804" y="7924"/>
                  </a:lnTo>
                  <a:lnTo>
                    <a:pt x="54927" y="4013"/>
                  </a:lnTo>
                  <a:close/>
                </a:path>
              </a:pathLst>
            </a:custGeom>
            <a:solidFill>
              <a:srgbClr val="3DB0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8" name="object 28"/>
            <p:cNvSpPr/>
            <p:nvPr/>
          </p:nvSpPr>
          <p:spPr>
            <a:xfrm>
              <a:off x="9473886" y="3521589"/>
              <a:ext cx="1476375" cy="205740"/>
            </a:xfrm>
            <a:custGeom>
              <a:avLst/>
              <a:gdLst/>
              <a:ahLst/>
              <a:cxnLst/>
              <a:rect l="l" t="t" r="r" b="b"/>
              <a:pathLst>
                <a:path w="1476375" h="205739">
                  <a:moveTo>
                    <a:pt x="955293" y="0"/>
                  </a:moveTo>
                  <a:lnTo>
                    <a:pt x="911119" y="4774"/>
                  </a:lnTo>
                  <a:lnTo>
                    <a:pt x="848270" y="16160"/>
                  </a:lnTo>
                  <a:lnTo>
                    <a:pt x="780477" y="29750"/>
                  </a:lnTo>
                  <a:lnTo>
                    <a:pt x="721472" y="41137"/>
                  </a:lnTo>
                  <a:lnTo>
                    <a:pt x="684988" y="45911"/>
                  </a:lnTo>
                  <a:lnTo>
                    <a:pt x="276014" y="56912"/>
                  </a:lnTo>
                  <a:lnTo>
                    <a:pt x="153197" y="59296"/>
                  </a:lnTo>
                  <a:lnTo>
                    <a:pt x="96079" y="60026"/>
                  </a:lnTo>
                  <a:lnTo>
                    <a:pt x="81066" y="61013"/>
                  </a:lnTo>
                  <a:lnTo>
                    <a:pt x="48039" y="64890"/>
                  </a:lnTo>
                  <a:lnTo>
                    <a:pt x="15012" y="73028"/>
                  </a:lnTo>
                  <a:lnTo>
                    <a:pt x="0" y="86799"/>
                  </a:lnTo>
                  <a:lnTo>
                    <a:pt x="14742" y="101748"/>
                  </a:lnTo>
                  <a:lnTo>
                    <a:pt x="52934" y="122035"/>
                  </a:lnTo>
                  <a:lnTo>
                    <a:pt x="105518" y="144912"/>
                  </a:lnTo>
                  <a:lnTo>
                    <a:pt x="163439" y="167629"/>
                  </a:lnTo>
                  <a:lnTo>
                    <a:pt x="217641" y="187438"/>
                  </a:lnTo>
                  <a:lnTo>
                    <a:pt x="259067" y="201589"/>
                  </a:lnTo>
                  <a:lnTo>
                    <a:pt x="312806" y="205726"/>
                  </a:lnTo>
                  <a:lnTo>
                    <a:pt x="371316" y="194734"/>
                  </a:lnTo>
                  <a:lnTo>
                    <a:pt x="424670" y="180291"/>
                  </a:lnTo>
                  <a:lnTo>
                    <a:pt x="462942" y="174078"/>
                  </a:lnTo>
                  <a:lnTo>
                    <a:pt x="545033" y="182690"/>
                  </a:lnTo>
                  <a:lnTo>
                    <a:pt x="606082" y="188432"/>
                  </a:lnTo>
                  <a:lnTo>
                    <a:pt x="667905" y="192259"/>
                  </a:lnTo>
                  <a:lnTo>
                    <a:pt x="721085" y="192020"/>
                  </a:lnTo>
                  <a:lnTo>
                    <a:pt x="756201" y="185561"/>
                  </a:lnTo>
                  <a:lnTo>
                    <a:pt x="777095" y="168586"/>
                  </a:lnTo>
                  <a:lnTo>
                    <a:pt x="782283" y="150942"/>
                  </a:lnTo>
                  <a:lnTo>
                    <a:pt x="788771" y="136259"/>
                  </a:lnTo>
                  <a:lnTo>
                    <a:pt x="813565" y="128166"/>
                  </a:lnTo>
                  <a:lnTo>
                    <a:pt x="852718" y="127134"/>
                  </a:lnTo>
                  <a:lnTo>
                    <a:pt x="891423" y="129422"/>
                  </a:lnTo>
                  <a:lnTo>
                    <a:pt x="930397" y="132338"/>
                  </a:lnTo>
                  <a:lnTo>
                    <a:pt x="970357" y="133190"/>
                  </a:lnTo>
                  <a:lnTo>
                    <a:pt x="1022022" y="128195"/>
                  </a:lnTo>
                  <a:lnTo>
                    <a:pt x="1055853" y="121206"/>
                  </a:lnTo>
                  <a:lnTo>
                    <a:pt x="1071315" y="119910"/>
                  </a:lnTo>
                  <a:lnTo>
                    <a:pt x="1067870" y="131994"/>
                  </a:lnTo>
                  <a:lnTo>
                    <a:pt x="1050658" y="155980"/>
                  </a:lnTo>
                  <a:lnTo>
                    <a:pt x="1039721" y="177908"/>
                  </a:lnTo>
                  <a:lnTo>
                    <a:pt x="1052000" y="194278"/>
                  </a:lnTo>
                  <a:lnTo>
                    <a:pt x="1104433" y="201589"/>
                  </a:lnTo>
                  <a:lnTo>
                    <a:pt x="1139376" y="198089"/>
                  </a:lnTo>
                  <a:lnTo>
                    <a:pt x="1184586" y="188400"/>
                  </a:lnTo>
                  <a:lnTo>
                    <a:pt x="1285386" y="162220"/>
                  </a:lnTo>
                  <a:lnTo>
                    <a:pt x="1330763" y="151610"/>
                  </a:lnTo>
                  <a:lnTo>
                    <a:pt x="1384398" y="136513"/>
                  </a:lnTo>
                  <a:lnTo>
                    <a:pt x="1434467" y="114064"/>
                  </a:lnTo>
                  <a:lnTo>
                    <a:pt x="1469072" y="87313"/>
                  </a:lnTo>
                  <a:lnTo>
                    <a:pt x="1476317" y="59308"/>
                  </a:lnTo>
                  <a:lnTo>
                    <a:pt x="1456240" y="46482"/>
                  </a:lnTo>
                  <a:lnTo>
                    <a:pt x="1413124" y="38719"/>
                  </a:lnTo>
                  <a:lnTo>
                    <a:pt x="1354839" y="34727"/>
                  </a:lnTo>
                  <a:lnTo>
                    <a:pt x="1289254" y="33212"/>
                  </a:lnTo>
                  <a:lnTo>
                    <a:pt x="1167658" y="32442"/>
                  </a:lnTo>
                  <a:lnTo>
                    <a:pt x="1127387" y="30601"/>
                  </a:lnTo>
                  <a:lnTo>
                    <a:pt x="1078547" y="22893"/>
                  </a:lnTo>
                  <a:lnTo>
                    <a:pt x="1034436" y="12699"/>
                  </a:lnTo>
                  <a:lnTo>
                    <a:pt x="993777" y="3805"/>
                  </a:lnTo>
                  <a:lnTo>
                    <a:pt x="955293" y="0"/>
                  </a:lnTo>
                  <a:close/>
                </a:path>
              </a:pathLst>
            </a:custGeom>
            <a:solidFill>
              <a:srgbClr val="43546F">
                <a:alpha val="19607"/>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9" name="object 29"/>
            <p:cNvSpPr/>
            <p:nvPr/>
          </p:nvSpPr>
          <p:spPr>
            <a:xfrm>
              <a:off x="9523121" y="3215500"/>
              <a:ext cx="654685" cy="469265"/>
            </a:xfrm>
            <a:custGeom>
              <a:avLst/>
              <a:gdLst/>
              <a:ahLst/>
              <a:cxnLst/>
              <a:rect l="l" t="t" r="r" b="b"/>
              <a:pathLst>
                <a:path w="654684" h="469264">
                  <a:moveTo>
                    <a:pt x="140766" y="0"/>
                  </a:moveTo>
                  <a:lnTo>
                    <a:pt x="70256" y="0"/>
                  </a:lnTo>
                  <a:lnTo>
                    <a:pt x="0" y="391464"/>
                  </a:lnTo>
                  <a:lnTo>
                    <a:pt x="5969" y="399834"/>
                  </a:lnTo>
                  <a:lnTo>
                    <a:pt x="17424" y="401510"/>
                  </a:lnTo>
                  <a:lnTo>
                    <a:pt x="35356" y="401510"/>
                  </a:lnTo>
                  <a:lnTo>
                    <a:pt x="41821" y="396240"/>
                  </a:lnTo>
                  <a:lnTo>
                    <a:pt x="140766" y="0"/>
                  </a:lnTo>
                  <a:close/>
                </a:path>
                <a:path w="654684" h="469264">
                  <a:moveTo>
                    <a:pt x="258102" y="67678"/>
                  </a:moveTo>
                  <a:lnTo>
                    <a:pt x="187845" y="67678"/>
                  </a:lnTo>
                  <a:lnTo>
                    <a:pt x="153200" y="460578"/>
                  </a:lnTo>
                  <a:lnTo>
                    <a:pt x="159893" y="468452"/>
                  </a:lnTo>
                  <a:lnTo>
                    <a:pt x="169913" y="469163"/>
                  </a:lnTo>
                  <a:lnTo>
                    <a:pt x="188810" y="469163"/>
                  </a:lnTo>
                  <a:lnTo>
                    <a:pt x="195503" y="463207"/>
                  </a:lnTo>
                  <a:lnTo>
                    <a:pt x="258102" y="67678"/>
                  </a:lnTo>
                  <a:close/>
                </a:path>
                <a:path w="654684" h="469264">
                  <a:moveTo>
                    <a:pt x="457200" y="391464"/>
                  </a:moveTo>
                  <a:lnTo>
                    <a:pt x="386943" y="0"/>
                  </a:lnTo>
                  <a:lnTo>
                    <a:pt x="316420" y="0"/>
                  </a:lnTo>
                  <a:lnTo>
                    <a:pt x="415378" y="396240"/>
                  </a:lnTo>
                  <a:lnTo>
                    <a:pt x="421830" y="401510"/>
                  </a:lnTo>
                  <a:lnTo>
                    <a:pt x="439762" y="401510"/>
                  </a:lnTo>
                  <a:lnTo>
                    <a:pt x="451243" y="399834"/>
                  </a:lnTo>
                  <a:lnTo>
                    <a:pt x="457200" y="391464"/>
                  </a:lnTo>
                  <a:close/>
                </a:path>
                <a:path w="654684" h="469264">
                  <a:moveTo>
                    <a:pt x="654621" y="459384"/>
                  </a:moveTo>
                  <a:lnTo>
                    <a:pt x="585558" y="48552"/>
                  </a:lnTo>
                  <a:lnTo>
                    <a:pt x="585558" y="48780"/>
                  </a:lnTo>
                  <a:lnTo>
                    <a:pt x="515277" y="48780"/>
                  </a:lnTo>
                  <a:lnTo>
                    <a:pt x="611124" y="456514"/>
                  </a:lnTo>
                  <a:lnTo>
                    <a:pt x="612559" y="463931"/>
                  </a:lnTo>
                  <a:lnTo>
                    <a:pt x="619252" y="469163"/>
                  </a:lnTo>
                  <a:lnTo>
                    <a:pt x="637184" y="469163"/>
                  </a:lnTo>
                  <a:lnTo>
                    <a:pt x="648398" y="467728"/>
                  </a:lnTo>
                  <a:lnTo>
                    <a:pt x="654621" y="459384"/>
                  </a:lnTo>
                  <a:close/>
                </a:path>
              </a:pathLst>
            </a:custGeom>
            <a:solidFill>
              <a:srgbClr val="39393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0" name="object 30"/>
            <p:cNvSpPr/>
            <p:nvPr/>
          </p:nvSpPr>
          <p:spPr>
            <a:xfrm>
              <a:off x="9893092" y="2682715"/>
              <a:ext cx="245745" cy="526415"/>
            </a:xfrm>
            <a:custGeom>
              <a:avLst/>
              <a:gdLst/>
              <a:ahLst/>
              <a:cxnLst/>
              <a:rect l="l" t="t" r="r" b="b"/>
              <a:pathLst>
                <a:path w="245745" h="526414">
                  <a:moveTo>
                    <a:pt x="9897" y="18"/>
                  </a:moveTo>
                  <a:lnTo>
                    <a:pt x="0" y="0"/>
                  </a:lnTo>
                  <a:lnTo>
                    <a:pt x="27343" y="9872"/>
                  </a:lnTo>
                  <a:lnTo>
                    <a:pt x="41108" y="25527"/>
                  </a:lnTo>
                  <a:lnTo>
                    <a:pt x="45910" y="40016"/>
                  </a:lnTo>
                  <a:lnTo>
                    <a:pt x="46365" y="46390"/>
                  </a:lnTo>
                  <a:lnTo>
                    <a:pt x="46366" y="450048"/>
                  </a:lnTo>
                  <a:lnTo>
                    <a:pt x="244024" y="526082"/>
                  </a:lnTo>
                  <a:lnTo>
                    <a:pt x="245563" y="481953"/>
                  </a:lnTo>
                  <a:lnTo>
                    <a:pt x="207323" y="421841"/>
                  </a:lnTo>
                  <a:lnTo>
                    <a:pt x="153204" y="404614"/>
                  </a:lnTo>
                  <a:lnTo>
                    <a:pt x="97218" y="387897"/>
                  </a:lnTo>
                  <a:lnTo>
                    <a:pt x="70988" y="369547"/>
                  </a:lnTo>
                  <a:lnTo>
                    <a:pt x="63401" y="354741"/>
                  </a:lnTo>
                  <a:lnTo>
                    <a:pt x="63342" y="48543"/>
                  </a:lnTo>
                  <a:lnTo>
                    <a:pt x="53444" y="18258"/>
                  </a:lnTo>
                  <a:lnTo>
                    <a:pt x="31671" y="4094"/>
                  </a:lnTo>
                  <a:lnTo>
                    <a:pt x="9897" y="18"/>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1" name="object 31"/>
            <p:cNvSpPr/>
            <p:nvPr/>
          </p:nvSpPr>
          <p:spPr>
            <a:xfrm>
              <a:off x="9579290" y="3214300"/>
              <a:ext cx="558165" cy="80645"/>
            </a:xfrm>
            <a:custGeom>
              <a:avLst/>
              <a:gdLst/>
              <a:ahLst/>
              <a:cxnLst/>
              <a:rect l="l" t="t" r="r" b="b"/>
              <a:pathLst>
                <a:path w="558165" h="80645">
                  <a:moveTo>
                    <a:pt x="557108" y="0"/>
                  </a:moveTo>
                  <a:lnTo>
                    <a:pt x="0" y="19138"/>
                  </a:lnTo>
                  <a:lnTo>
                    <a:pt x="2113" y="27025"/>
                  </a:lnTo>
                  <a:lnTo>
                    <a:pt x="12069" y="44934"/>
                  </a:lnTo>
                  <a:lnTo>
                    <a:pt x="77190" y="76293"/>
                  </a:lnTo>
                  <a:lnTo>
                    <a:pt x="162649" y="79968"/>
                  </a:lnTo>
                  <a:lnTo>
                    <a:pt x="222410" y="80308"/>
                  </a:lnTo>
                  <a:lnTo>
                    <a:pt x="287069" y="79568"/>
                  </a:lnTo>
                  <a:lnTo>
                    <a:pt x="351783" y="77686"/>
                  </a:lnTo>
                  <a:lnTo>
                    <a:pt x="411710" y="74600"/>
                  </a:lnTo>
                  <a:lnTo>
                    <a:pt x="462006" y="70249"/>
                  </a:lnTo>
                  <a:lnTo>
                    <a:pt x="537446" y="47316"/>
                  </a:lnTo>
                  <a:lnTo>
                    <a:pt x="557964" y="7700"/>
                  </a:lnTo>
                  <a:lnTo>
                    <a:pt x="557108" y="0"/>
                  </a:lnTo>
                  <a:close/>
                </a:path>
              </a:pathLst>
            </a:custGeom>
            <a:solidFill>
              <a:srgbClr val="58585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2" name="object 32"/>
            <p:cNvSpPr/>
            <p:nvPr/>
          </p:nvSpPr>
          <p:spPr>
            <a:xfrm>
              <a:off x="9567812" y="2682722"/>
              <a:ext cx="570230" cy="588010"/>
            </a:xfrm>
            <a:custGeom>
              <a:avLst/>
              <a:gdLst/>
              <a:ahLst/>
              <a:cxnLst/>
              <a:rect l="l" t="t" r="r" b="b"/>
              <a:pathLst>
                <a:path w="570229" h="588010">
                  <a:moveTo>
                    <a:pt x="570179" y="530847"/>
                  </a:moveTo>
                  <a:lnTo>
                    <a:pt x="569531" y="526326"/>
                  </a:lnTo>
                  <a:lnTo>
                    <a:pt x="371881" y="450291"/>
                  </a:lnTo>
                  <a:lnTo>
                    <a:pt x="371881" y="46393"/>
                  </a:lnTo>
                  <a:lnTo>
                    <a:pt x="368223" y="28346"/>
                  </a:lnTo>
                  <a:lnTo>
                    <a:pt x="358254" y="13601"/>
                  </a:lnTo>
                  <a:lnTo>
                    <a:pt x="343446" y="3644"/>
                  </a:lnTo>
                  <a:lnTo>
                    <a:pt x="325272" y="0"/>
                  </a:lnTo>
                  <a:lnTo>
                    <a:pt x="46355" y="0"/>
                  </a:lnTo>
                  <a:lnTo>
                    <a:pt x="28321" y="3619"/>
                  </a:lnTo>
                  <a:lnTo>
                    <a:pt x="13589" y="13512"/>
                  </a:lnTo>
                  <a:lnTo>
                    <a:pt x="3644" y="28244"/>
                  </a:lnTo>
                  <a:lnTo>
                    <a:pt x="0" y="46393"/>
                  </a:lnTo>
                  <a:lnTo>
                    <a:pt x="0" y="493572"/>
                  </a:lnTo>
                  <a:lnTo>
                    <a:pt x="93205" y="538467"/>
                  </a:lnTo>
                  <a:lnTo>
                    <a:pt x="165747" y="570230"/>
                  </a:lnTo>
                  <a:lnTo>
                    <a:pt x="216522" y="586587"/>
                  </a:lnTo>
                  <a:lnTo>
                    <a:pt x="243446" y="587616"/>
                  </a:lnTo>
                  <a:lnTo>
                    <a:pt x="285648" y="586930"/>
                  </a:lnTo>
                  <a:lnTo>
                    <a:pt x="337591" y="584619"/>
                  </a:lnTo>
                  <a:lnTo>
                    <a:pt x="393750" y="580732"/>
                  </a:lnTo>
                  <a:lnTo>
                    <a:pt x="448614" y="575386"/>
                  </a:lnTo>
                  <a:lnTo>
                    <a:pt x="496646" y="568642"/>
                  </a:lnTo>
                  <a:lnTo>
                    <a:pt x="544131" y="555777"/>
                  </a:lnTo>
                  <a:lnTo>
                    <a:pt x="565175" y="541934"/>
                  </a:lnTo>
                  <a:lnTo>
                    <a:pt x="570179" y="530847"/>
                  </a:lnTo>
                  <a:close/>
                </a:path>
              </a:pathLst>
            </a:custGeom>
            <a:solidFill>
              <a:srgbClr val="35445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3" name="object 33"/>
            <p:cNvSpPr/>
            <p:nvPr/>
          </p:nvSpPr>
          <p:spPr>
            <a:xfrm>
              <a:off x="9805620" y="2183089"/>
              <a:ext cx="196850" cy="292735"/>
            </a:xfrm>
            <a:custGeom>
              <a:avLst/>
              <a:gdLst/>
              <a:ahLst/>
              <a:cxnLst/>
              <a:rect l="l" t="t" r="r" b="b"/>
              <a:pathLst>
                <a:path w="196850" h="292735">
                  <a:moveTo>
                    <a:pt x="139717" y="0"/>
                  </a:moveTo>
                  <a:lnTo>
                    <a:pt x="126186" y="1991"/>
                  </a:lnTo>
                  <a:lnTo>
                    <a:pt x="117930" y="7609"/>
                  </a:lnTo>
                  <a:lnTo>
                    <a:pt x="109024" y="17500"/>
                  </a:lnTo>
                  <a:lnTo>
                    <a:pt x="102774" y="19215"/>
                  </a:lnTo>
                  <a:lnTo>
                    <a:pt x="67357" y="37820"/>
                  </a:lnTo>
                  <a:lnTo>
                    <a:pt x="64445" y="47554"/>
                  </a:lnTo>
                  <a:lnTo>
                    <a:pt x="61574" y="54956"/>
                  </a:lnTo>
                  <a:lnTo>
                    <a:pt x="56169" y="58190"/>
                  </a:lnTo>
                  <a:lnTo>
                    <a:pt x="48327" y="59367"/>
                  </a:lnTo>
                  <a:lnTo>
                    <a:pt x="40597" y="62227"/>
                  </a:lnTo>
                  <a:lnTo>
                    <a:pt x="34078" y="67374"/>
                  </a:lnTo>
                  <a:lnTo>
                    <a:pt x="29867" y="75414"/>
                  </a:lnTo>
                  <a:lnTo>
                    <a:pt x="30644" y="85458"/>
                  </a:lnTo>
                  <a:lnTo>
                    <a:pt x="35187" y="95499"/>
                  </a:lnTo>
                  <a:lnTo>
                    <a:pt x="38744" y="104463"/>
                  </a:lnTo>
                  <a:lnTo>
                    <a:pt x="36562" y="111278"/>
                  </a:lnTo>
                  <a:lnTo>
                    <a:pt x="29968" y="117397"/>
                  </a:lnTo>
                  <a:lnTo>
                    <a:pt x="24318" y="124702"/>
                  </a:lnTo>
                  <a:lnTo>
                    <a:pt x="20910" y="132767"/>
                  </a:lnTo>
                  <a:lnTo>
                    <a:pt x="21041" y="141162"/>
                  </a:lnTo>
                  <a:lnTo>
                    <a:pt x="18190" y="141311"/>
                  </a:lnTo>
                  <a:lnTo>
                    <a:pt x="11686" y="142717"/>
                  </a:lnTo>
                  <a:lnTo>
                    <a:pt x="4598" y="146814"/>
                  </a:lnTo>
                  <a:lnTo>
                    <a:pt x="0" y="155037"/>
                  </a:lnTo>
                  <a:lnTo>
                    <a:pt x="414" y="163754"/>
                  </a:lnTo>
                  <a:lnTo>
                    <a:pt x="4034" y="169510"/>
                  </a:lnTo>
                  <a:lnTo>
                    <a:pt x="7430" y="174011"/>
                  </a:lnTo>
                  <a:lnTo>
                    <a:pt x="7173" y="178960"/>
                  </a:lnTo>
                  <a:lnTo>
                    <a:pt x="4565" y="185999"/>
                  </a:lnTo>
                  <a:lnTo>
                    <a:pt x="4244" y="194739"/>
                  </a:lnTo>
                  <a:lnTo>
                    <a:pt x="7778" y="203838"/>
                  </a:lnTo>
                  <a:lnTo>
                    <a:pt x="16737" y="211953"/>
                  </a:lnTo>
                  <a:lnTo>
                    <a:pt x="17984" y="215198"/>
                  </a:lnTo>
                  <a:lnTo>
                    <a:pt x="13845" y="225275"/>
                  </a:lnTo>
                  <a:lnTo>
                    <a:pt x="16555" y="242355"/>
                  </a:lnTo>
                  <a:lnTo>
                    <a:pt x="20128" y="248520"/>
                  </a:lnTo>
                  <a:lnTo>
                    <a:pt x="28672" y="253320"/>
                  </a:lnTo>
                  <a:lnTo>
                    <a:pt x="29953" y="256086"/>
                  </a:lnTo>
                  <a:lnTo>
                    <a:pt x="34440" y="261992"/>
                  </a:lnTo>
                  <a:lnTo>
                    <a:pt x="43096" y="267449"/>
                  </a:lnTo>
                  <a:lnTo>
                    <a:pt x="56886" y="268870"/>
                  </a:lnTo>
                  <a:lnTo>
                    <a:pt x="61347" y="274380"/>
                  </a:lnTo>
                  <a:lnTo>
                    <a:pt x="73763" y="285157"/>
                  </a:lnTo>
                  <a:lnTo>
                    <a:pt x="92678" y="292570"/>
                  </a:lnTo>
                  <a:lnTo>
                    <a:pt x="116642" y="287988"/>
                  </a:lnTo>
                  <a:lnTo>
                    <a:pt x="162339" y="219990"/>
                  </a:lnTo>
                  <a:lnTo>
                    <a:pt x="182321" y="165326"/>
                  </a:lnTo>
                  <a:lnTo>
                    <a:pt x="195098" y="109512"/>
                  </a:lnTo>
                  <a:lnTo>
                    <a:pt x="196701" y="62017"/>
                  </a:lnTo>
                  <a:lnTo>
                    <a:pt x="186748" y="54394"/>
                  </a:lnTo>
                  <a:lnTo>
                    <a:pt x="178645" y="45979"/>
                  </a:lnTo>
                  <a:lnTo>
                    <a:pt x="172313" y="35483"/>
                  </a:lnTo>
                  <a:lnTo>
                    <a:pt x="163365" y="18243"/>
                  </a:lnTo>
                  <a:lnTo>
                    <a:pt x="152305" y="5916"/>
                  </a:lnTo>
                  <a:lnTo>
                    <a:pt x="139717" y="0"/>
                  </a:lnTo>
                  <a:close/>
                </a:path>
              </a:pathLst>
            </a:custGeom>
            <a:solidFill>
              <a:srgbClr val="39111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34" name="object 34"/>
            <p:cNvPicPr/>
            <p:nvPr/>
          </p:nvPicPr>
          <p:blipFill>
            <a:blip r:embed="rId6" cstate="email">
              <a:extLst>
                <a:ext uri="{28A0092B-C50C-407E-A947-70E740481C1C}">
                  <a14:useLocalDpi xmlns:a14="http://schemas.microsoft.com/office/drawing/2010/main"/>
                </a:ext>
              </a:extLst>
            </a:blip>
            <a:stretch>
              <a:fillRect/>
            </a:stretch>
          </p:blipFill>
          <p:spPr>
            <a:xfrm>
              <a:off x="9903343" y="2367005"/>
              <a:ext cx="122637" cy="175821"/>
            </a:xfrm>
            <a:prstGeom prst="rect">
              <a:avLst/>
            </a:prstGeom>
          </p:spPr>
        </p:pic>
        <p:sp>
          <p:nvSpPr>
            <p:cNvPr id="35" name="object 35"/>
            <p:cNvSpPr/>
            <p:nvPr/>
          </p:nvSpPr>
          <p:spPr>
            <a:xfrm>
              <a:off x="9761514" y="2471556"/>
              <a:ext cx="310515" cy="520065"/>
            </a:xfrm>
            <a:custGeom>
              <a:avLst/>
              <a:gdLst/>
              <a:ahLst/>
              <a:cxnLst/>
              <a:rect l="l" t="t" r="r" b="b"/>
              <a:pathLst>
                <a:path w="310515" h="520064">
                  <a:moveTo>
                    <a:pt x="157879" y="0"/>
                  </a:moveTo>
                  <a:lnTo>
                    <a:pt x="106886" y="288"/>
                  </a:lnTo>
                  <a:lnTo>
                    <a:pt x="66539" y="12115"/>
                  </a:lnTo>
                  <a:lnTo>
                    <a:pt x="22348" y="71748"/>
                  </a:lnTo>
                  <a:lnTo>
                    <a:pt x="11051" y="139101"/>
                  </a:lnTo>
                  <a:lnTo>
                    <a:pt x="5766" y="183026"/>
                  </a:lnTo>
                  <a:lnTo>
                    <a:pt x="1811" y="231072"/>
                  </a:lnTo>
                  <a:lnTo>
                    <a:pt x="0" y="281203"/>
                  </a:lnTo>
                  <a:lnTo>
                    <a:pt x="1147" y="331385"/>
                  </a:lnTo>
                  <a:lnTo>
                    <a:pt x="6069" y="379585"/>
                  </a:lnTo>
                  <a:lnTo>
                    <a:pt x="15581" y="423768"/>
                  </a:lnTo>
                  <a:lnTo>
                    <a:pt x="30496" y="461899"/>
                  </a:lnTo>
                  <a:lnTo>
                    <a:pt x="79799" y="511871"/>
                  </a:lnTo>
                  <a:lnTo>
                    <a:pt x="115817" y="519643"/>
                  </a:lnTo>
                  <a:lnTo>
                    <a:pt x="172148" y="509184"/>
                  </a:lnTo>
                  <a:lnTo>
                    <a:pt x="207079" y="481349"/>
                  </a:lnTo>
                  <a:lnTo>
                    <a:pt x="226551" y="446834"/>
                  </a:lnTo>
                  <a:lnTo>
                    <a:pt x="236504" y="416336"/>
                  </a:lnTo>
                  <a:lnTo>
                    <a:pt x="255540" y="348004"/>
                  </a:lnTo>
                  <a:lnTo>
                    <a:pt x="263226" y="324599"/>
                  </a:lnTo>
                  <a:lnTo>
                    <a:pt x="270436" y="310877"/>
                  </a:lnTo>
                  <a:lnTo>
                    <a:pt x="293929" y="279381"/>
                  </a:lnTo>
                  <a:lnTo>
                    <a:pt x="307041" y="249724"/>
                  </a:lnTo>
                  <a:lnTo>
                    <a:pt x="304389" y="188930"/>
                  </a:lnTo>
                  <a:lnTo>
                    <a:pt x="279315" y="114520"/>
                  </a:lnTo>
                  <a:lnTo>
                    <a:pt x="264486" y="79057"/>
                  </a:lnTo>
                  <a:lnTo>
                    <a:pt x="229898" y="29427"/>
                  </a:lnTo>
                  <a:lnTo>
                    <a:pt x="186486" y="4907"/>
                  </a:lnTo>
                  <a:lnTo>
                    <a:pt x="157879" y="0"/>
                  </a:lnTo>
                  <a:close/>
                </a:path>
              </a:pathLst>
            </a:custGeom>
            <a:solidFill>
              <a:srgbClr val="8A48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36" name="object 36"/>
            <p:cNvPicPr/>
            <p:nvPr/>
          </p:nvPicPr>
          <p:blipFill>
            <a:blip r:embed="rId7" cstate="email">
              <a:extLst>
                <a:ext uri="{28A0092B-C50C-407E-A947-70E740481C1C}">
                  <a14:useLocalDpi xmlns:a14="http://schemas.microsoft.com/office/drawing/2010/main"/>
                </a:ext>
              </a:extLst>
            </a:blip>
            <a:stretch>
              <a:fillRect/>
            </a:stretch>
          </p:blipFill>
          <p:spPr>
            <a:xfrm>
              <a:off x="9770014" y="2509466"/>
              <a:ext cx="128749" cy="186555"/>
            </a:xfrm>
            <a:prstGeom prst="rect">
              <a:avLst/>
            </a:prstGeom>
          </p:spPr>
        </p:pic>
        <p:sp>
          <p:nvSpPr>
            <p:cNvPr id="37" name="object 37"/>
            <p:cNvSpPr/>
            <p:nvPr/>
          </p:nvSpPr>
          <p:spPr>
            <a:xfrm>
              <a:off x="9779572" y="2978530"/>
              <a:ext cx="535940" cy="571500"/>
            </a:xfrm>
            <a:custGeom>
              <a:avLst/>
              <a:gdLst/>
              <a:ahLst/>
              <a:cxnLst/>
              <a:rect l="l" t="t" r="r" b="b"/>
              <a:pathLst>
                <a:path w="535940" h="571500">
                  <a:moveTo>
                    <a:pt x="535368" y="94157"/>
                  </a:moveTo>
                  <a:lnTo>
                    <a:pt x="533209" y="85051"/>
                  </a:lnTo>
                  <a:lnTo>
                    <a:pt x="531672" y="75361"/>
                  </a:lnTo>
                  <a:lnTo>
                    <a:pt x="530415" y="73240"/>
                  </a:lnTo>
                  <a:lnTo>
                    <a:pt x="489432" y="30530"/>
                  </a:lnTo>
                  <a:lnTo>
                    <a:pt x="409232" y="11938"/>
                  </a:lnTo>
                  <a:lnTo>
                    <a:pt x="359308" y="6578"/>
                  </a:lnTo>
                  <a:lnTo>
                    <a:pt x="305777" y="3175"/>
                  </a:lnTo>
                  <a:lnTo>
                    <a:pt x="250875" y="1270"/>
                  </a:lnTo>
                  <a:lnTo>
                    <a:pt x="196811" y="368"/>
                  </a:lnTo>
                  <a:lnTo>
                    <a:pt x="145796" y="0"/>
                  </a:lnTo>
                  <a:lnTo>
                    <a:pt x="64427" y="15722"/>
                  </a:lnTo>
                  <a:lnTo>
                    <a:pt x="20815" y="51015"/>
                  </a:lnTo>
                  <a:lnTo>
                    <a:pt x="3251" y="86448"/>
                  </a:lnTo>
                  <a:lnTo>
                    <a:pt x="0" y="102590"/>
                  </a:lnTo>
                  <a:lnTo>
                    <a:pt x="5918" y="149098"/>
                  </a:lnTo>
                  <a:lnTo>
                    <a:pt x="26555" y="182219"/>
                  </a:lnTo>
                  <a:lnTo>
                    <a:pt x="58115" y="204025"/>
                  </a:lnTo>
                  <a:lnTo>
                    <a:pt x="96824" y="216560"/>
                  </a:lnTo>
                  <a:lnTo>
                    <a:pt x="138899" y="221881"/>
                  </a:lnTo>
                  <a:lnTo>
                    <a:pt x="180581" y="222059"/>
                  </a:lnTo>
                  <a:lnTo>
                    <a:pt x="218071" y="219151"/>
                  </a:lnTo>
                  <a:lnTo>
                    <a:pt x="291338" y="207492"/>
                  </a:lnTo>
                  <a:lnTo>
                    <a:pt x="342023" y="196837"/>
                  </a:lnTo>
                  <a:lnTo>
                    <a:pt x="395363" y="183908"/>
                  </a:lnTo>
                  <a:lnTo>
                    <a:pt x="395655" y="183832"/>
                  </a:lnTo>
                  <a:lnTo>
                    <a:pt x="395401" y="185318"/>
                  </a:lnTo>
                  <a:lnTo>
                    <a:pt x="390512" y="233616"/>
                  </a:lnTo>
                  <a:lnTo>
                    <a:pt x="389953" y="291998"/>
                  </a:lnTo>
                  <a:lnTo>
                    <a:pt x="394411" y="353021"/>
                  </a:lnTo>
                  <a:lnTo>
                    <a:pt x="401281" y="409638"/>
                  </a:lnTo>
                  <a:lnTo>
                    <a:pt x="407974" y="454825"/>
                  </a:lnTo>
                  <a:lnTo>
                    <a:pt x="413118" y="496989"/>
                  </a:lnTo>
                  <a:lnTo>
                    <a:pt x="418515" y="535698"/>
                  </a:lnTo>
                  <a:lnTo>
                    <a:pt x="427901" y="563029"/>
                  </a:lnTo>
                  <a:lnTo>
                    <a:pt x="445008" y="571030"/>
                  </a:lnTo>
                  <a:lnTo>
                    <a:pt x="457085" y="567245"/>
                  </a:lnTo>
                  <a:lnTo>
                    <a:pt x="466166" y="554583"/>
                  </a:lnTo>
                  <a:lnTo>
                    <a:pt x="474611" y="522554"/>
                  </a:lnTo>
                  <a:lnTo>
                    <a:pt x="484784" y="460603"/>
                  </a:lnTo>
                  <a:lnTo>
                    <a:pt x="510679" y="275678"/>
                  </a:lnTo>
                  <a:lnTo>
                    <a:pt x="527697" y="165582"/>
                  </a:lnTo>
                  <a:lnTo>
                    <a:pt x="532777" y="128943"/>
                  </a:lnTo>
                  <a:lnTo>
                    <a:pt x="535355" y="98513"/>
                  </a:lnTo>
                  <a:lnTo>
                    <a:pt x="534936" y="95910"/>
                  </a:lnTo>
                  <a:lnTo>
                    <a:pt x="535368" y="94157"/>
                  </a:lnTo>
                  <a:close/>
                </a:path>
              </a:pathLst>
            </a:custGeom>
            <a:solidFill>
              <a:srgbClr val="7133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38" name="object 38"/>
            <p:cNvPicPr/>
            <p:nvPr/>
          </p:nvPicPr>
          <p:blipFill>
            <a:blip r:embed="rId8" cstate="email">
              <a:extLst>
                <a:ext uri="{28A0092B-C50C-407E-A947-70E740481C1C}">
                  <a14:useLocalDpi xmlns:a14="http://schemas.microsoft.com/office/drawing/2010/main"/>
                </a:ext>
              </a:extLst>
            </a:blip>
            <a:stretch>
              <a:fillRect/>
            </a:stretch>
          </p:blipFill>
          <p:spPr>
            <a:xfrm>
              <a:off x="10161983" y="3408952"/>
              <a:ext cx="205289" cy="211158"/>
            </a:xfrm>
            <a:prstGeom prst="rect">
              <a:avLst/>
            </a:prstGeom>
          </p:spPr>
        </p:pic>
        <p:sp>
          <p:nvSpPr>
            <p:cNvPr id="39" name="object 39"/>
            <p:cNvSpPr/>
            <p:nvPr/>
          </p:nvSpPr>
          <p:spPr>
            <a:xfrm>
              <a:off x="9666593" y="2707233"/>
              <a:ext cx="576580" cy="906780"/>
            </a:xfrm>
            <a:custGeom>
              <a:avLst/>
              <a:gdLst/>
              <a:ahLst/>
              <a:cxnLst/>
              <a:rect l="l" t="t" r="r" b="b"/>
              <a:pathLst>
                <a:path w="576579" h="906779">
                  <a:moveTo>
                    <a:pt x="576199" y="464362"/>
                  </a:moveTo>
                  <a:lnTo>
                    <a:pt x="575335" y="455015"/>
                  </a:lnTo>
                  <a:lnTo>
                    <a:pt x="575957" y="451459"/>
                  </a:lnTo>
                  <a:lnTo>
                    <a:pt x="574802" y="449072"/>
                  </a:lnTo>
                  <a:lnTo>
                    <a:pt x="537679" y="401370"/>
                  </a:lnTo>
                  <a:lnTo>
                    <a:pt x="482473" y="375043"/>
                  </a:lnTo>
                  <a:lnTo>
                    <a:pt x="344538" y="325018"/>
                  </a:lnTo>
                  <a:lnTo>
                    <a:pt x="316014" y="315633"/>
                  </a:lnTo>
                  <a:lnTo>
                    <a:pt x="317639" y="297853"/>
                  </a:lnTo>
                  <a:lnTo>
                    <a:pt x="319608" y="263855"/>
                  </a:lnTo>
                  <a:lnTo>
                    <a:pt x="322884" y="228028"/>
                  </a:lnTo>
                  <a:lnTo>
                    <a:pt x="329501" y="192633"/>
                  </a:lnTo>
                  <a:lnTo>
                    <a:pt x="333705" y="156883"/>
                  </a:lnTo>
                  <a:lnTo>
                    <a:pt x="315544" y="90081"/>
                  </a:lnTo>
                  <a:lnTo>
                    <a:pt x="272046" y="36601"/>
                  </a:lnTo>
                  <a:lnTo>
                    <a:pt x="215277" y="4965"/>
                  </a:lnTo>
                  <a:lnTo>
                    <a:pt x="185699" y="0"/>
                  </a:lnTo>
                  <a:lnTo>
                    <a:pt x="157327" y="3695"/>
                  </a:lnTo>
                  <a:lnTo>
                    <a:pt x="131673" y="17106"/>
                  </a:lnTo>
                  <a:lnTo>
                    <a:pt x="110248" y="41313"/>
                  </a:lnTo>
                  <a:lnTo>
                    <a:pt x="94564" y="77355"/>
                  </a:lnTo>
                  <a:lnTo>
                    <a:pt x="91020" y="96151"/>
                  </a:lnTo>
                  <a:lnTo>
                    <a:pt x="80137" y="142290"/>
                  </a:lnTo>
                  <a:lnTo>
                    <a:pt x="61595" y="200431"/>
                  </a:lnTo>
                  <a:lnTo>
                    <a:pt x="35052" y="255270"/>
                  </a:lnTo>
                  <a:lnTo>
                    <a:pt x="17830" y="288531"/>
                  </a:lnTo>
                  <a:lnTo>
                    <a:pt x="5245" y="327558"/>
                  </a:lnTo>
                  <a:lnTo>
                    <a:pt x="0" y="369176"/>
                  </a:lnTo>
                  <a:lnTo>
                    <a:pt x="4800" y="410197"/>
                  </a:lnTo>
                  <a:lnTo>
                    <a:pt x="14490" y="430771"/>
                  </a:lnTo>
                  <a:lnTo>
                    <a:pt x="16179" y="436118"/>
                  </a:lnTo>
                  <a:lnTo>
                    <a:pt x="18097" y="438416"/>
                  </a:lnTo>
                  <a:lnTo>
                    <a:pt x="22352" y="447421"/>
                  </a:lnTo>
                  <a:lnTo>
                    <a:pt x="36614" y="460502"/>
                  </a:lnTo>
                  <a:lnTo>
                    <a:pt x="40792" y="465467"/>
                  </a:lnTo>
                  <a:lnTo>
                    <a:pt x="44297" y="467537"/>
                  </a:lnTo>
                  <a:lnTo>
                    <a:pt x="55359" y="477659"/>
                  </a:lnTo>
                  <a:lnTo>
                    <a:pt x="73914" y="484949"/>
                  </a:lnTo>
                  <a:lnTo>
                    <a:pt x="80975" y="489089"/>
                  </a:lnTo>
                  <a:lnTo>
                    <a:pt x="127508" y="505180"/>
                  </a:lnTo>
                  <a:lnTo>
                    <a:pt x="175234" y="515518"/>
                  </a:lnTo>
                  <a:lnTo>
                    <a:pt x="218948" y="521855"/>
                  </a:lnTo>
                  <a:lnTo>
                    <a:pt x="305346" y="530326"/>
                  </a:lnTo>
                  <a:lnTo>
                    <a:pt x="356997" y="531952"/>
                  </a:lnTo>
                  <a:lnTo>
                    <a:pt x="380936" y="532206"/>
                  </a:lnTo>
                  <a:lnTo>
                    <a:pt x="373430" y="549973"/>
                  </a:lnTo>
                  <a:lnTo>
                    <a:pt x="353847" y="604545"/>
                  </a:lnTo>
                  <a:lnTo>
                    <a:pt x="311746" y="733666"/>
                  </a:lnTo>
                  <a:lnTo>
                    <a:pt x="300799" y="770826"/>
                  </a:lnTo>
                  <a:lnTo>
                    <a:pt x="283146" y="833005"/>
                  </a:lnTo>
                  <a:lnTo>
                    <a:pt x="276923" y="875423"/>
                  </a:lnTo>
                  <a:lnTo>
                    <a:pt x="279641" y="887857"/>
                  </a:lnTo>
                  <a:lnTo>
                    <a:pt x="284340" y="895426"/>
                  </a:lnTo>
                  <a:lnTo>
                    <a:pt x="291465" y="901877"/>
                  </a:lnTo>
                  <a:lnTo>
                    <a:pt x="301726" y="906360"/>
                  </a:lnTo>
                  <a:lnTo>
                    <a:pt x="314579" y="902690"/>
                  </a:lnTo>
                  <a:lnTo>
                    <a:pt x="329501" y="884656"/>
                  </a:lnTo>
                  <a:lnTo>
                    <a:pt x="348094" y="854151"/>
                  </a:lnTo>
                  <a:lnTo>
                    <a:pt x="375780" y="810526"/>
                  </a:lnTo>
                  <a:lnTo>
                    <a:pt x="408254" y="760145"/>
                  </a:lnTo>
                  <a:lnTo>
                    <a:pt x="470522" y="664667"/>
                  </a:lnTo>
                  <a:lnTo>
                    <a:pt x="504228" y="609396"/>
                  </a:lnTo>
                  <a:lnTo>
                    <a:pt x="536219" y="552157"/>
                  </a:lnTo>
                  <a:lnTo>
                    <a:pt x="569468" y="489153"/>
                  </a:lnTo>
                  <a:lnTo>
                    <a:pt x="569912" y="486549"/>
                  </a:lnTo>
                  <a:lnTo>
                    <a:pt x="571614" y="483882"/>
                  </a:lnTo>
                  <a:lnTo>
                    <a:pt x="576199" y="464362"/>
                  </a:lnTo>
                  <a:close/>
                </a:path>
              </a:pathLst>
            </a:custGeom>
            <a:solidFill>
              <a:srgbClr val="8A48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40" name="object 40"/>
            <p:cNvPicPr/>
            <p:nvPr/>
          </p:nvPicPr>
          <p:blipFill>
            <a:blip r:embed="rId9" cstate="email">
              <a:extLst>
                <a:ext uri="{28A0092B-C50C-407E-A947-70E740481C1C}">
                  <a14:useLocalDpi xmlns:a14="http://schemas.microsoft.com/office/drawing/2010/main"/>
                </a:ext>
              </a:extLst>
            </a:blip>
            <a:stretch>
              <a:fillRect/>
            </a:stretch>
          </p:blipFill>
          <p:spPr>
            <a:xfrm>
              <a:off x="9909829" y="3470174"/>
              <a:ext cx="211214" cy="228692"/>
            </a:xfrm>
            <a:prstGeom prst="rect">
              <a:avLst/>
            </a:prstGeom>
          </p:spPr>
        </p:pic>
        <p:sp>
          <p:nvSpPr>
            <p:cNvPr id="41" name="object 41"/>
            <p:cNvSpPr/>
            <p:nvPr/>
          </p:nvSpPr>
          <p:spPr>
            <a:xfrm>
              <a:off x="9657637" y="2471556"/>
              <a:ext cx="638175" cy="772795"/>
            </a:xfrm>
            <a:custGeom>
              <a:avLst/>
              <a:gdLst/>
              <a:ahLst/>
              <a:cxnLst/>
              <a:rect l="l" t="t" r="r" b="b"/>
              <a:pathLst>
                <a:path w="638175" h="772794">
                  <a:moveTo>
                    <a:pt x="108311" y="200632"/>
                  </a:moveTo>
                  <a:lnTo>
                    <a:pt x="103365" y="243147"/>
                  </a:lnTo>
                  <a:lnTo>
                    <a:pt x="100451" y="294476"/>
                  </a:lnTo>
                  <a:lnTo>
                    <a:pt x="97671" y="328420"/>
                  </a:lnTo>
                  <a:lnTo>
                    <a:pt x="91126" y="365728"/>
                  </a:lnTo>
                  <a:lnTo>
                    <a:pt x="78663" y="401983"/>
                  </a:lnTo>
                  <a:lnTo>
                    <a:pt x="60606" y="436588"/>
                  </a:lnTo>
                  <a:lnTo>
                    <a:pt x="36856" y="482488"/>
                  </a:lnTo>
                  <a:lnTo>
                    <a:pt x="14343" y="535023"/>
                  </a:lnTo>
                  <a:lnTo>
                    <a:pt x="0" y="589530"/>
                  </a:lnTo>
                  <a:lnTo>
                    <a:pt x="755" y="641350"/>
                  </a:lnTo>
                  <a:lnTo>
                    <a:pt x="20487" y="682640"/>
                  </a:lnTo>
                  <a:lnTo>
                    <a:pt x="56051" y="714287"/>
                  </a:lnTo>
                  <a:lnTo>
                    <a:pt x="102130" y="737485"/>
                  </a:lnTo>
                  <a:lnTo>
                    <a:pt x="153406" y="753430"/>
                  </a:lnTo>
                  <a:lnTo>
                    <a:pt x="204562" y="763317"/>
                  </a:lnTo>
                  <a:lnTo>
                    <a:pt x="250279" y="768341"/>
                  </a:lnTo>
                  <a:lnTo>
                    <a:pt x="310215" y="771607"/>
                  </a:lnTo>
                  <a:lnTo>
                    <a:pt x="353526" y="772280"/>
                  </a:lnTo>
                  <a:lnTo>
                    <a:pt x="379809" y="771702"/>
                  </a:lnTo>
                  <a:lnTo>
                    <a:pt x="388659" y="771211"/>
                  </a:lnTo>
                  <a:lnTo>
                    <a:pt x="398914" y="750281"/>
                  </a:lnTo>
                  <a:lnTo>
                    <a:pt x="428933" y="704038"/>
                  </a:lnTo>
                  <a:lnTo>
                    <a:pt x="477594" y="657301"/>
                  </a:lnTo>
                  <a:lnTo>
                    <a:pt x="543777" y="634891"/>
                  </a:lnTo>
                  <a:lnTo>
                    <a:pt x="550823" y="621321"/>
                  </a:lnTo>
                  <a:lnTo>
                    <a:pt x="570394" y="591790"/>
                  </a:lnTo>
                  <a:lnTo>
                    <a:pt x="600139" y="563067"/>
                  </a:lnTo>
                  <a:lnTo>
                    <a:pt x="637704" y="551919"/>
                  </a:lnTo>
                  <a:lnTo>
                    <a:pt x="629665" y="544857"/>
                  </a:lnTo>
                  <a:lnTo>
                    <a:pt x="542423" y="512979"/>
                  </a:lnTo>
                  <a:lnTo>
                    <a:pt x="447937" y="504572"/>
                  </a:lnTo>
                  <a:lnTo>
                    <a:pt x="399777" y="502329"/>
                  </a:lnTo>
                  <a:lnTo>
                    <a:pt x="340859" y="500983"/>
                  </a:lnTo>
                  <a:lnTo>
                    <a:pt x="341176" y="489121"/>
                  </a:lnTo>
                  <a:lnTo>
                    <a:pt x="345398" y="426837"/>
                  </a:lnTo>
                  <a:lnTo>
                    <a:pt x="357350" y="374396"/>
                  </a:lnTo>
                  <a:lnTo>
                    <a:pt x="374783" y="326871"/>
                  </a:lnTo>
                  <a:lnTo>
                    <a:pt x="398781" y="290554"/>
                  </a:lnTo>
                  <a:lnTo>
                    <a:pt x="413159" y="265446"/>
                  </a:lnTo>
                  <a:lnTo>
                    <a:pt x="420369" y="230473"/>
                  </a:lnTo>
                  <a:lnTo>
                    <a:pt x="419082" y="222634"/>
                  </a:lnTo>
                  <a:lnTo>
                    <a:pt x="165985" y="222634"/>
                  </a:lnTo>
                  <a:lnTo>
                    <a:pt x="136453" y="217199"/>
                  </a:lnTo>
                  <a:lnTo>
                    <a:pt x="116871" y="207368"/>
                  </a:lnTo>
                  <a:lnTo>
                    <a:pt x="108311" y="200632"/>
                  </a:lnTo>
                  <a:close/>
                </a:path>
                <a:path w="638175" h="772794">
                  <a:moveTo>
                    <a:pt x="211086" y="0"/>
                  </a:moveTo>
                  <a:lnTo>
                    <a:pt x="206064" y="0"/>
                  </a:lnTo>
                  <a:lnTo>
                    <a:pt x="202239" y="478"/>
                  </a:lnTo>
                  <a:lnTo>
                    <a:pt x="198413" y="1196"/>
                  </a:lnTo>
                  <a:lnTo>
                    <a:pt x="193870" y="1674"/>
                  </a:lnTo>
                  <a:lnTo>
                    <a:pt x="189805" y="3109"/>
                  </a:lnTo>
                  <a:lnTo>
                    <a:pt x="185980" y="5263"/>
                  </a:lnTo>
                  <a:lnTo>
                    <a:pt x="185741" y="5263"/>
                  </a:lnTo>
                  <a:lnTo>
                    <a:pt x="185741" y="5980"/>
                  </a:lnTo>
                  <a:lnTo>
                    <a:pt x="185980" y="5980"/>
                  </a:lnTo>
                  <a:lnTo>
                    <a:pt x="194816" y="9187"/>
                  </a:lnTo>
                  <a:lnTo>
                    <a:pt x="210239" y="18358"/>
                  </a:lnTo>
                  <a:lnTo>
                    <a:pt x="227993" y="36047"/>
                  </a:lnTo>
                  <a:lnTo>
                    <a:pt x="243823" y="64810"/>
                  </a:lnTo>
                  <a:lnTo>
                    <a:pt x="253899" y="107259"/>
                  </a:lnTo>
                  <a:lnTo>
                    <a:pt x="252702" y="152241"/>
                  </a:lnTo>
                  <a:lnTo>
                    <a:pt x="237207" y="191350"/>
                  </a:lnTo>
                  <a:lnTo>
                    <a:pt x="204391" y="216182"/>
                  </a:lnTo>
                  <a:lnTo>
                    <a:pt x="165985" y="222634"/>
                  </a:lnTo>
                  <a:lnTo>
                    <a:pt x="419082" y="222634"/>
                  </a:lnTo>
                  <a:lnTo>
                    <a:pt x="412569" y="182949"/>
                  </a:lnTo>
                  <a:lnTo>
                    <a:pt x="403590" y="156399"/>
                  </a:lnTo>
                  <a:lnTo>
                    <a:pt x="358084" y="156399"/>
                  </a:lnTo>
                  <a:lnTo>
                    <a:pt x="334612" y="156066"/>
                  </a:lnTo>
                  <a:lnTo>
                    <a:pt x="311274" y="153266"/>
                  </a:lnTo>
                  <a:lnTo>
                    <a:pt x="288276" y="148022"/>
                  </a:lnTo>
                  <a:lnTo>
                    <a:pt x="284791" y="132030"/>
                  </a:lnTo>
                  <a:lnTo>
                    <a:pt x="272590" y="93082"/>
                  </a:lnTo>
                  <a:lnTo>
                    <a:pt x="249054" y="44717"/>
                  </a:lnTo>
                  <a:lnTo>
                    <a:pt x="211564" y="478"/>
                  </a:lnTo>
                  <a:lnTo>
                    <a:pt x="211086" y="0"/>
                  </a:lnTo>
                  <a:close/>
                </a:path>
                <a:path w="638175" h="772794">
                  <a:moveTo>
                    <a:pt x="352813" y="51414"/>
                  </a:moveTo>
                  <a:lnTo>
                    <a:pt x="356957" y="62269"/>
                  </a:lnTo>
                  <a:lnTo>
                    <a:pt x="366253" y="88930"/>
                  </a:lnTo>
                  <a:lnTo>
                    <a:pt x="375997" y="122540"/>
                  </a:lnTo>
                  <a:lnTo>
                    <a:pt x="381486" y="154242"/>
                  </a:lnTo>
                  <a:lnTo>
                    <a:pt x="358084" y="156399"/>
                  </a:lnTo>
                  <a:lnTo>
                    <a:pt x="403590" y="156399"/>
                  </a:lnTo>
                  <a:lnTo>
                    <a:pt x="396303" y="134853"/>
                  </a:lnTo>
                  <a:lnTo>
                    <a:pt x="382146" y="98439"/>
                  </a:lnTo>
                  <a:lnTo>
                    <a:pt x="368261" y="71397"/>
                  </a:lnTo>
                  <a:lnTo>
                    <a:pt x="352813" y="51414"/>
                  </a:lnTo>
                  <a:close/>
                </a:path>
              </a:pathLst>
            </a:custGeom>
            <a:solidFill>
              <a:srgbClr val="EEB66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object 42"/>
            <p:cNvSpPr/>
            <p:nvPr/>
          </p:nvSpPr>
          <p:spPr>
            <a:xfrm>
              <a:off x="9996744" y="2972301"/>
              <a:ext cx="14604" cy="34290"/>
            </a:xfrm>
            <a:custGeom>
              <a:avLst/>
              <a:gdLst/>
              <a:ahLst/>
              <a:cxnLst/>
              <a:rect l="l" t="t" r="r" b="b"/>
              <a:pathLst>
                <a:path w="14604" h="34289">
                  <a:moveTo>
                    <a:pt x="14424" y="0"/>
                  </a:moveTo>
                  <a:lnTo>
                    <a:pt x="0" y="24250"/>
                  </a:lnTo>
                  <a:lnTo>
                    <a:pt x="317" y="33711"/>
                  </a:lnTo>
                  <a:lnTo>
                    <a:pt x="5039" y="21879"/>
                  </a:lnTo>
                  <a:lnTo>
                    <a:pt x="9597" y="10919"/>
                  </a:lnTo>
                  <a:lnTo>
                    <a:pt x="14424" y="0"/>
                  </a:lnTo>
                  <a:close/>
                </a:path>
              </a:pathLst>
            </a:custGeom>
            <a:solidFill>
              <a:srgbClr val="1FA39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object 43"/>
            <p:cNvSpPr/>
            <p:nvPr/>
          </p:nvSpPr>
          <p:spPr>
            <a:xfrm>
              <a:off x="9887585" y="2749689"/>
              <a:ext cx="407670" cy="494665"/>
            </a:xfrm>
            <a:custGeom>
              <a:avLst/>
              <a:gdLst/>
              <a:ahLst/>
              <a:cxnLst/>
              <a:rect l="l" t="t" r="r" b="b"/>
              <a:pathLst>
                <a:path w="407670" h="494664">
                  <a:moveTo>
                    <a:pt x="106603" y="5257"/>
                  </a:moveTo>
                  <a:lnTo>
                    <a:pt x="98247" y="7061"/>
                  </a:lnTo>
                  <a:lnTo>
                    <a:pt x="75438" y="9613"/>
                  </a:lnTo>
                  <a:lnTo>
                    <a:pt x="41567" y="8686"/>
                  </a:lnTo>
                  <a:lnTo>
                    <a:pt x="0" y="0"/>
                  </a:lnTo>
                  <a:lnTo>
                    <a:pt x="9359" y="5486"/>
                  </a:lnTo>
                  <a:lnTo>
                    <a:pt x="33845" y="15087"/>
                  </a:lnTo>
                  <a:lnTo>
                    <a:pt x="68059" y="18453"/>
                  </a:lnTo>
                  <a:lnTo>
                    <a:pt x="106603" y="5257"/>
                  </a:lnTo>
                  <a:close/>
                </a:path>
                <a:path w="407670" h="494664">
                  <a:moveTo>
                    <a:pt x="407517" y="273786"/>
                  </a:moveTo>
                  <a:lnTo>
                    <a:pt x="401320" y="268147"/>
                  </a:lnTo>
                  <a:lnTo>
                    <a:pt x="379691" y="255206"/>
                  </a:lnTo>
                  <a:lnTo>
                    <a:pt x="337502" y="240372"/>
                  </a:lnTo>
                  <a:lnTo>
                    <a:pt x="269608" y="229082"/>
                  </a:lnTo>
                  <a:lnTo>
                    <a:pt x="251117" y="249262"/>
                  </a:lnTo>
                  <a:lnTo>
                    <a:pt x="235394" y="268947"/>
                  </a:lnTo>
                  <a:lnTo>
                    <a:pt x="224840" y="283603"/>
                  </a:lnTo>
                  <a:lnTo>
                    <a:pt x="222529" y="280250"/>
                  </a:lnTo>
                  <a:lnTo>
                    <a:pt x="91782" y="229793"/>
                  </a:lnTo>
                  <a:lnTo>
                    <a:pt x="87122" y="232117"/>
                  </a:lnTo>
                  <a:lnTo>
                    <a:pt x="78333" y="240436"/>
                  </a:lnTo>
                  <a:lnTo>
                    <a:pt x="73228" y="256832"/>
                  </a:lnTo>
                  <a:lnTo>
                    <a:pt x="74168" y="260781"/>
                  </a:lnTo>
                  <a:lnTo>
                    <a:pt x="56197" y="257263"/>
                  </a:lnTo>
                  <a:lnTo>
                    <a:pt x="32283" y="253453"/>
                  </a:lnTo>
                  <a:lnTo>
                    <a:pt x="75844" y="267741"/>
                  </a:lnTo>
                  <a:lnTo>
                    <a:pt x="79603" y="283362"/>
                  </a:lnTo>
                  <a:lnTo>
                    <a:pt x="88988" y="301904"/>
                  </a:lnTo>
                  <a:lnTo>
                    <a:pt x="99936" y="319493"/>
                  </a:lnTo>
                  <a:lnTo>
                    <a:pt x="112369" y="336054"/>
                  </a:lnTo>
                  <a:lnTo>
                    <a:pt x="126212" y="351497"/>
                  </a:lnTo>
                  <a:lnTo>
                    <a:pt x="129552" y="350786"/>
                  </a:lnTo>
                  <a:lnTo>
                    <a:pt x="132664" y="349364"/>
                  </a:lnTo>
                  <a:lnTo>
                    <a:pt x="135293" y="347218"/>
                  </a:lnTo>
                  <a:lnTo>
                    <a:pt x="146964" y="358317"/>
                  </a:lnTo>
                  <a:lnTo>
                    <a:pt x="159181" y="368731"/>
                  </a:lnTo>
                  <a:lnTo>
                    <a:pt x="160502" y="382066"/>
                  </a:lnTo>
                  <a:lnTo>
                    <a:pt x="163220" y="399199"/>
                  </a:lnTo>
                  <a:lnTo>
                    <a:pt x="170789" y="438111"/>
                  </a:lnTo>
                  <a:lnTo>
                    <a:pt x="169811" y="438772"/>
                  </a:lnTo>
                  <a:lnTo>
                    <a:pt x="146558" y="461086"/>
                  </a:lnTo>
                  <a:lnTo>
                    <a:pt x="121183" y="494042"/>
                  </a:lnTo>
                  <a:lnTo>
                    <a:pt x="137388" y="493890"/>
                  </a:lnTo>
                  <a:lnTo>
                    <a:pt x="158470" y="493090"/>
                  </a:lnTo>
                  <a:lnTo>
                    <a:pt x="168097" y="473189"/>
                  </a:lnTo>
                  <a:lnTo>
                    <a:pt x="175196" y="460781"/>
                  </a:lnTo>
                  <a:lnTo>
                    <a:pt x="186918" y="442328"/>
                  </a:lnTo>
                  <a:lnTo>
                    <a:pt x="188353" y="440194"/>
                  </a:lnTo>
                  <a:lnTo>
                    <a:pt x="202120" y="421944"/>
                  </a:lnTo>
                  <a:lnTo>
                    <a:pt x="204343" y="419100"/>
                  </a:lnTo>
                  <a:lnTo>
                    <a:pt x="223431" y="398678"/>
                  </a:lnTo>
                  <a:lnTo>
                    <a:pt x="246176" y="380212"/>
                  </a:lnTo>
                  <a:lnTo>
                    <a:pt x="245935" y="368731"/>
                  </a:lnTo>
                  <a:lnTo>
                    <a:pt x="243179" y="325412"/>
                  </a:lnTo>
                  <a:lnTo>
                    <a:pt x="259689" y="331698"/>
                  </a:lnTo>
                  <a:lnTo>
                    <a:pt x="286105" y="343306"/>
                  </a:lnTo>
                  <a:lnTo>
                    <a:pt x="312864" y="356768"/>
                  </a:lnTo>
                  <a:lnTo>
                    <a:pt x="313588" y="356768"/>
                  </a:lnTo>
                  <a:lnTo>
                    <a:pt x="321678" y="341236"/>
                  </a:lnTo>
                  <a:lnTo>
                    <a:pt x="331012" y="326402"/>
                  </a:lnTo>
                  <a:lnTo>
                    <a:pt x="277215" y="309041"/>
                  </a:lnTo>
                  <a:lnTo>
                    <a:pt x="263474" y="305320"/>
                  </a:lnTo>
                  <a:lnTo>
                    <a:pt x="277304" y="303593"/>
                  </a:lnTo>
                  <a:lnTo>
                    <a:pt x="302310" y="299986"/>
                  </a:lnTo>
                  <a:lnTo>
                    <a:pt x="318122" y="296760"/>
                  </a:lnTo>
                  <a:lnTo>
                    <a:pt x="334124" y="322097"/>
                  </a:lnTo>
                  <a:lnTo>
                    <a:pt x="348348" y="304266"/>
                  </a:lnTo>
                  <a:lnTo>
                    <a:pt x="365620" y="288264"/>
                  </a:lnTo>
                  <a:lnTo>
                    <a:pt x="385495" y="277101"/>
                  </a:lnTo>
                  <a:lnTo>
                    <a:pt x="407517" y="273786"/>
                  </a:lnTo>
                  <a:close/>
                </a:path>
              </a:pathLst>
            </a:custGeom>
            <a:solidFill>
              <a:srgbClr val="DAA35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44" name="object 44"/>
            <p:cNvPicPr/>
            <p:nvPr/>
          </p:nvPicPr>
          <p:blipFill>
            <a:blip r:embed="rId10" cstate="email">
              <a:extLst>
                <a:ext uri="{28A0092B-C50C-407E-A947-70E740481C1C}">
                  <a14:useLocalDpi xmlns:a14="http://schemas.microsoft.com/office/drawing/2010/main"/>
                </a:ext>
              </a:extLst>
            </a:blip>
            <a:stretch>
              <a:fillRect/>
            </a:stretch>
          </p:blipFill>
          <p:spPr>
            <a:xfrm>
              <a:off x="9925370" y="2228069"/>
              <a:ext cx="204093" cy="268138"/>
            </a:xfrm>
            <a:prstGeom prst="rect">
              <a:avLst/>
            </a:prstGeom>
          </p:spPr>
        </p:pic>
        <p:sp>
          <p:nvSpPr>
            <p:cNvPr id="45" name="object 45"/>
            <p:cNvSpPr/>
            <p:nvPr/>
          </p:nvSpPr>
          <p:spPr>
            <a:xfrm>
              <a:off x="10077360" y="3114342"/>
              <a:ext cx="95885" cy="276225"/>
            </a:xfrm>
            <a:custGeom>
              <a:avLst/>
              <a:gdLst/>
              <a:ahLst/>
              <a:cxnLst/>
              <a:rect l="l" t="t" r="r" b="b"/>
              <a:pathLst>
                <a:path w="95884" h="276225">
                  <a:moveTo>
                    <a:pt x="91317" y="0"/>
                  </a:moveTo>
                  <a:lnTo>
                    <a:pt x="80437" y="6758"/>
                  </a:lnTo>
                  <a:lnTo>
                    <a:pt x="70276" y="14592"/>
                  </a:lnTo>
                  <a:lnTo>
                    <a:pt x="51696" y="27481"/>
                  </a:lnTo>
                  <a:lnTo>
                    <a:pt x="33524" y="37930"/>
                  </a:lnTo>
                  <a:lnTo>
                    <a:pt x="16158" y="52554"/>
                  </a:lnTo>
                  <a:lnTo>
                    <a:pt x="0" y="77968"/>
                  </a:lnTo>
                  <a:lnTo>
                    <a:pt x="15175" y="151525"/>
                  </a:lnTo>
                  <a:lnTo>
                    <a:pt x="17275" y="164618"/>
                  </a:lnTo>
                  <a:lnTo>
                    <a:pt x="17312" y="174437"/>
                  </a:lnTo>
                  <a:lnTo>
                    <a:pt x="15780" y="186518"/>
                  </a:lnTo>
                  <a:lnTo>
                    <a:pt x="11088" y="217398"/>
                  </a:lnTo>
                  <a:lnTo>
                    <a:pt x="10232" y="231143"/>
                  </a:lnTo>
                  <a:lnTo>
                    <a:pt x="12713" y="247370"/>
                  </a:lnTo>
                  <a:lnTo>
                    <a:pt x="17481" y="259133"/>
                  </a:lnTo>
                  <a:lnTo>
                    <a:pt x="30002" y="270762"/>
                  </a:lnTo>
                  <a:lnTo>
                    <a:pt x="54017" y="275730"/>
                  </a:lnTo>
                  <a:lnTo>
                    <a:pt x="78218" y="271768"/>
                  </a:lnTo>
                  <a:lnTo>
                    <a:pt x="91150" y="262513"/>
                  </a:lnTo>
                  <a:lnTo>
                    <a:pt x="95791" y="250297"/>
                  </a:lnTo>
                  <a:lnTo>
                    <a:pt x="95122" y="237453"/>
                  </a:lnTo>
                  <a:lnTo>
                    <a:pt x="95489" y="222050"/>
                  </a:lnTo>
                  <a:lnTo>
                    <a:pt x="94467" y="206733"/>
                  </a:lnTo>
                  <a:lnTo>
                    <a:pt x="92105" y="191594"/>
                  </a:lnTo>
                  <a:lnTo>
                    <a:pt x="83228" y="153393"/>
                  </a:lnTo>
                  <a:lnTo>
                    <a:pt x="81304" y="132303"/>
                  </a:lnTo>
                  <a:lnTo>
                    <a:pt x="81218" y="114173"/>
                  </a:lnTo>
                  <a:lnTo>
                    <a:pt x="81513" y="99718"/>
                  </a:lnTo>
                  <a:lnTo>
                    <a:pt x="83453" y="84915"/>
                  </a:lnTo>
                  <a:lnTo>
                    <a:pt x="87541" y="65072"/>
                  </a:lnTo>
                  <a:lnTo>
                    <a:pt x="91180" y="39895"/>
                  </a:lnTo>
                  <a:lnTo>
                    <a:pt x="91775" y="9090"/>
                  </a:lnTo>
                  <a:lnTo>
                    <a:pt x="91317" y="0"/>
                  </a:lnTo>
                  <a:close/>
                </a:path>
              </a:pathLst>
            </a:custGeom>
            <a:solidFill>
              <a:srgbClr val="484848">
                <a:alpha val="14901"/>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object 46"/>
            <p:cNvSpPr/>
            <p:nvPr/>
          </p:nvSpPr>
          <p:spPr>
            <a:xfrm>
              <a:off x="10078291" y="2934044"/>
              <a:ext cx="256540" cy="110489"/>
            </a:xfrm>
            <a:custGeom>
              <a:avLst/>
              <a:gdLst/>
              <a:ahLst/>
              <a:cxnLst/>
              <a:rect l="l" t="t" r="r" b="b"/>
              <a:pathLst>
                <a:path w="256540" h="110489">
                  <a:moveTo>
                    <a:pt x="53803" y="0"/>
                  </a:moveTo>
                  <a:lnTo>
                    <a:pt x="28103" y="8631"/>
                  </a:lnTo>
                  <a:lnTo>
                    <a:pt x="9325" y="27438"/>
                  </a:lnTo>
                  <a:lnTo>
                    <a:pt x="0" y="51715"/>
                  </a:lnTo>
                  <a:lnTo>
                    <a:pt x="2655" y="76752"/>
                  </a:lnTo>
                  <a:lnTo>
                    <a:pt x="17218" y="95741"/>
                  </a:lnTo>
                  <a:lnTo>
                    <a:pt x="40630" y="106297"/>
                  </a:lnTo>
                  <a:lnTo>
                    <a:pt x="70987" y="110393"/>
                  </a:lnTo>
                  <a:lnTo>
                    <a:pt x="106386" y="110005"/>
                  </a:lnTo>
                  <a:lnTo>
                    <a:pt x="149571" y="104918"/>
                  </a:lnTo>
                  <a:lnTo>
                    <a:pt x="196610" y="94248"/>
                  </a:lnTo>
                  <a:lnTo>
                    <a:pt x="235582" y="78962"/>
                  </a:lnTo>
                  <a:lnTo>
                    <a:pt x="256169" y="40166"/>
                  </a:lnTo>
                  <a:lnTo>
                    <a:pt x="249431" y="24032"/>
                  </a:lnTo>
                  <a:lnTo>
                    <a:pt x="232655" y="12743"/>
                  </a:lnTo>
                  <a:lnTo>
                    <a:pt x="204139" y="7416"/>
                  </a:lnTo>
                  <a:lnTo>
                    <a:pt x="53803" y="0"/>
                  </a:lnTo>
                  <a:close/>
                </a:path>
              </a:pathLst>
            </a:custGeom>
            <a:solidFill>
              <a:srgbClr val="8A48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object 47"/>
            <p:cNvSpPr/>
            <p:nvPr/>
          </p:nvSpPr>
          <p:spPr>
            <a:xfrm>
              <a:off x="10098126" y="2934525"/>
              <a:ext cx="187325" cy="110489"/>
            </a:xfrm>
            <a:custGeom>
              <a:avLst/>
              <a:gdLst/>
              <a:ahLst/>
              <a:cxnLst/>
              <a:rect l="l" t="t" r="r" b="b"/>
              <a:pathLst>
                <a:path w="187325" h="110489">
                  <a:moveTo>
                    <a:pt x="68630" y="110007"/>
                  </a:moveTo>
                  <a:lnTo>
                    <a:pt x="266" y="29413"/>
                  </a:lnTo>
                  <a:lnTo>
                    <a:pt x="0" y="42430"/>
                  </a:lnTo>
                  <a:lnTo>
                    <a:pt x="2565" y="60794"/>
                  </a:lnTo>
                  <a:lnTo>
                    <a:pt x="12941" y="103314"/>
                  </a:lnTo>
                  <a:lnTo>
                    <a:pt x="52971" y="109804"/>
                  </a:lnTo>
                  <a:lnTo>
                    <a:pt x="68630" y="110007"/>
                  </a:lnTo>
                  <a:close/>
                </a:path>
                <a:path w="187325" h="110489">
                  <a:moveTo>
                    <a:pt x="69824" y="1193"/>
                  </a:moveTo>
                  <a:lnTo>
                    <a:pt x="42570" y="0"/>
                  </a:lnTo>
                  <a:lnTo>
                    <a:pt x="31089" y="60502"/>
                  </a:lnTo>
                  <a:lnTo>
                    <a:pt x="34226" y="58635"/>
                  </a:lnTo>
                  <a:lnTo>
                    <a:pt x="41668" y="52489"/>
                  </a:lnTo>
                  <a:lnTo>
                    <a:pt x="50457" y="41338"/>
                  </a:lnTo>
                  <a:lnTo>
                    <a:pt x="57632" y="24384"/>
                  </a:lnTo>
                  <a:lnTo>
                    <a:pt x="60579" y="15455"/>
                  </a:lnTo>
                  <a:lnTo>
                    <a:pt x="63817" y="9029"/>
                  </a:lnTo>
                  <a:lnTo>
                    <a:pt x="67017" y="4483"/>
                  </a:lnTo>
                  <a:lnTo>
                    <a:pt x="69824" y="1193"/>
                  </a:lnTo>
                  <a:close/>
                </a:path>
                <a:path w="187325" h="110489">
                  <a:moveTo>
                    <a:pt x="187172" y="90398"/>
                  </a:moveTo>
                  <a:lnTo>
                    <a:pt x="167347" y="56921"/>
                  </a:lnTo>
                  <a:lnTo>
                    <a:pt x="166560" y="58966"/>
                  </a:lnTo>
                  <a:lnTo>
                    <a:pt x="165011" y="65709"/>
                  </a:lnTo>
                  <a:lnTo>
                    <a:pt x="163906" y="78105"/>
                  </a:lnTo>
                  <a:lnTo>
                    <a:pt x="164477" y="97091"/>
                  </a:lnTo>
                  <a:lnTo>
                    <a:pt x="172339" y="95173"/>
                  </a:lnTo>
                  <a:lnTo>
                    <a:pt x="179997" y="92786"/>
                  </a:lnTo>
                  <a:lnTo>
                    <a:pt x="187172" y="90398"/>
                  </a:lnTo>
                  <a:close/>
                </a:path>
              </a:pathLst>
            </a:custGeom>
            <a:solidFill>
              <a:srgbClr val="7133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object 48"/>
            <p:cNvSpPr/>
            <p:nvPr/>
          </p:nvSpPr>
          <p:spPr>
            <a:xfrm>
              <a:off x="10337516" y="3140593"/>
              <a:ext cx="137795" cy="92710"/>
            </a:xfrm>
            <a:custGeom>
              <a:avLst/>
              <a:gdLst/>
              <a:ahLst/>
              <a:cxnLst/>
              <a:rect l="l" t="t" r="r" b="b"/>
              <a:pathLst>
                <a:path w="137795" h="92710">
                  <a:moveTo>
                    <a:pt x="13177" y="0"/>
                  </a:moveTo>
                  <a:lnTo>
                    <a:pt x="0" y="9333"/>
                  </a:lnTo>
                  <a:lnTo>
                    <a:pt x="1321" y="28752"/>
                  </a:lnTo>
                  <a:lnTo>
                    <a:pt x="2879" y="31532"/>
                  </a:lnTo>
                  <a:lnTo>
                    <a:pt x="6253" y="38797"/>
                  </a:lnTo>
                  <a:lnTo>
                    <a:pt x="9492" y="48928"/>
                  </a:lnTo>
                  <a:lnTo>
                    <a:pt x="11621" y="72413"/>
                  </a:lnTo>
                  <a:lnTo>
                    <a:pt x="16113" y="83754"/>
                  </a:lnTo>
                  <a:lnTo>
                    <a:pt x="24861" y="91327"/>
                  </a:lnTo>
                  <a:lnTo>
                    <a:pt x="38601" y="92127"/>
                  </a:lnTo>
                  <a:lnTo>
                    <a:pt x="73321" y="85070"/>
                  </a:lnTo>
                  <a:lnTo>
                    <a:pt x="91105" y="81900"/>
                  </a:lnTo>
                  <a:lnTo>
                    <a:pt x="131754" y="69194"/>
                  </a:lnTo>
                  <a:lnTo>
                    <a:pt x="137550" y="55545"/>
                  </a:lnTo>
                  <a:lnTo>
                    <a:pt x="130455" y="49131"/>
                  </a:lnTo>
                  <a:lnTo>
                    <a:pt x="115204" y="47292"/>
                  </a:lnTo>
                  <a:lnTo>
                    <a:pt x="85685" y="47651"/>
                  </a:lnTo>
                  <a:lnTo>
                    <a:pt x="75350" y="46428"/>
                  </a:lnTo>
                  <a:lnTo>
                    <a:pt x="62711" y="43255"/>
                  </a:lnTo>
                  <a:lnTo>
                    <a:pt x="51103" y="36179"/>
                  </a:lnTo>
                  <a:lnTo>
                    <a:pt x="43862" y="23249"/>
                  </a:lnTo>
                  <a:lnTo>
                    <a:pt x="31062" y="3666"/>
                  </a:lnTo>
                  <a:lnTo>
                    <a:pt x="13177" y="0"/>
                  </a:lnTo>
                  <a:close/>
                </a:path>
              </a:pathLst>
            </a:custGeom>
            <a:solidFill>
              <a:srgbClr val="8A48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object 49"/>
            <p:cNvSpPr/>
            <p:nvPr/>
          </p:nvSpPr>
          <p:spPr>
            <a:xfrm>
              <a:off x="10354619" y="3194943"/>
              <a:ext cx="124460" cy="48260"/>
            </a:xfrm>
            <a:custGeom>
              <a:avLst/>
              <a:gdLst/>
              <a:ahLst/>
              <a:cxnLst/>
              <a:rect l="l" t="t" r="r" b="b"/>
              <a:pathLst>
                <a:path w="124459" h="48260">
                  <a:moveTo>
                    <a:pt x="120447" y="0"/>
                  </a:moveTo>
                  <a:lnTo>
                    <a:pt x="82002" y="24680"/>
                  </a:lnTo>
                  <a:lnTo>
                    <a:pt x="33424" y="30720"/>
                  </a:lnTo>
                  <a:lnTo>
                    <a:pt x="19568" y="32806"/>
                  </a:lnTo>
                  <a:lnTo>
                    <a:pt x="6455" y="35385"/>
                  </a:lnTo>
                  <a:lnTo>
                    <a:pt x="5738" y="35625"/>
                  </a:lnTo>
                  <a:lnTo>
                    <a:pt x="2151" y="36581"/>
                  </a:lnTo>
                  <a:lnTo>
                    <a:pt x="0" y="40170"/>
                  </a:lnTo>
                  <a:lnTo>
                    <a:pt x="956" y="43519"/>
                  </a:lnTo>
                  <a:lnTo>
                    <a:pt x="956" y="43758"/>
                  </a:lnTo>
                  <a:lnTo>
                    <a:pt x="1195" y="43998"/>
                  </a:lnTo>
                  <a:lnTo>
                    <a:pt x="1255" y="44476"/>
                  </a:lnTo>
                  <a:lnTo>
                    <a:pt x="1434" y="45194"/>
                  </a:lnTo>
                  <a:lnTo>
                    <a:pt x="2869" y="47107"/>
                  </a:lnTo>
                  <a:lnTo>
                    <a:pt x="6467" y="48008"/>
                  </a:lnTo>
                  <a:lnTo>
                    <a:pt x="12841" y="47496"/>
                  </a:lnTo>
                  <a:lnTo>
                    <a:pt x="20740" y="46132"/>
                  </a:lnTo>
                  <a:lnTo>
                    <a:pt x="74656" y="35090"/>
                  </a:lnTo>
                  <a:lnTo>
                    <a:pt x="87232" y="32754"/>
                  </a:lnTo>
                  <a:lnTo>
                    <a:pt x="124273" y="3568"/>
                  </a:lnTo>
                  <a:lnTo>
                    <a:pt x="120447" y="0"/>
                  </a:lnTo>
                  <a:close/>
                </a:path>
              </a:pathLst>
            </a:custGeom>
            <a:solidFill>
              <a:srgbClr val="34425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object 50"/>
            <p:cNvSpPr/>
            <p:nvPr/>
          </p:nvSpPr>
          <p:spPr>
            <a:xfrm>
              <a:off x="10345293" y="3179635"/>
              <a:ext cx="130175" cy="43815"/>
            </a:xfrm>
            <a:custGeom>
              <a:avLst/>
              <a:gdLst/>
              <a:ahLst/>
              <a:cxnLst/>
              <a:rect l="l" t="t" r="r" b="b"/>
              <a:pathLst>
                <a:path w="130175" h="43814">
                  <a:moveTo>
                    <a:pt x="129768" y="9817"/>
                  </a:moveTo>
                  <a:lnTo>
                    <a:pt x="126415" y="3594"/>
                  </a:lnTo>
                  <a:lnTo>
                    <a:pt x="112090" y="2400"/>
                  </a:lnTo>
                  <a:lnTo>
                    <a:pt x="101676" y="1892"/>
                  </a:lnTo>
                  <a:lnTo>
                    <a:pt x="80048" y="1625"/>
                  </a:lnTo>
                  <a:lnTo>
                    <a:pt x="69773" y="723"/>
                  </a:lnTo>
                  <a:lnTo>
                    <a:pt x="65252" y="0"/>
                  </a:lnTo>
                  <a:lnTo>
                    <a:pt x="60947" y="3111"/>
                  </a:lnTo>
                  <a:lnTo>
                    <a:pt x="59994" y="8140"/>
                  </a:lnTo>
                  <a:lnTo>
                    <a:pt x="59867" y="16560"/>
                  </a:lnTo>
                  <a:lnTo>
                    <a:pt x="59893" y="19964"/>
                  </a:lnTo>
                  <a:lnTo>
                    <a:pt x="40030" y="19329"/>
                  </a:lnTo>
                  <a:lnTo>
                    <a:pt x="20040" y="18173"/>
                  </a:lnTo>
                  <a:lnTo>
                    <a:pt x="3340" y="16268"/>
                  </a:lnTo>
                  <a:lnTo>
                    <a:pt x="2387" y="16027"/>
                  </a:lnTo>
                  <a:lnTo>
                    <a:pt x="0" y="20561"/>
                  </a:lnTo>
                  <a:lnTo>
                    <a:pt x="0" y="24384"/>
                  </a:lnTo>
                  <a:lnTo>
                    <a:pt x="2387" y="27978"/>
                  </a:lnTo>
                  <a:lnTo>
                    <a:pt x="3098" y="28448"/>
                  </a:lnTo>
                  <a:lnTo>
                    <a:pt x="14185" y="28841"/>
                  </a:lnTo>
                  <a:lnTo>
                    <a:pt x="31013" y="29197"/>
                  </a:lnTo>
                  <a:lnTo>
                    <a:pt x="48996" y="28892"/>
                  </a:lnTo>
                  <a:lnTo>
                    <a:pt x="60007" y="27597"/>
                  </a:lnTo>
                  <a:lnTo>
                    <a:pt x="60363" y="36156"/>
                  </a:lnTo>
                  <a:lnTo>
                    <a:pt x="61188" y="43764"/>
                  </a:lnTo>
                  <a:lnTo>
                    <a:pt x="63576" y="43281"/>
                  </a:lnTo>
                  <a:lnTo>
                    <a:pt x="65963" y="43040"/>
                  </a:lnTo>
                  <a:lnTo>
                    <a:pt x="68097" y="42570"/>
                  </a:lnTo>
                  <a:lnTo>
                    <a:pt x="91236" y="39751"/>
                  </a:lnTo>
                  <a:lnTo>
                    <a:pt x="102997" y="37515"/>
                  </a:lnTo>
                  <a:lnTo>
                    <a:pt x="114007" y="33718"/>
                  </a:lnTo>
                  <a:lnTo>
                    <a:pt x="129768" y="26301"/>
                  </a:lnTo>
                  <a:lnTo>
                    <a:pt x="129768" y="9817"/>
                  </a:lnTo>
                  <a:close/>
                </a:path>
              </a:pathLst>
            </a:custGeom>
            <a:solidFill>
              <a:srgbClr val="43546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1" name="object 51"/>
            <p:cNvSpPr/>
            <p:nvPr/>
          </p:nvSpPr>
          <p:spPr>
            <a:xfrm>
              <a:off x="10267367" y="2949788"/>
              <a:ext cx="114300" cy="238125"/>
            </a:xfrm>
            <a:custGeom>
              <a:avLst/>
              <a:gdLst/>
              <a:ahLst/>
              <a:cxnLst/>
              <a:rect l="l" t="t" r="r" b="b"/>
              <a:pathLst>
                <a:path w="114300" h="238125">
                  <a:moveTo>
                    <a:pt x="40275" y="0"/>
                  </a:moveTo>
                  <a:lnTo>
                    <a:pt x="16921" y="6938"/>
                  </a:lnTo>
                  <a:lnTo>
                    <a:pt x="643" y="28895"/>
                  </a:lnTo>
                  <a:lnTo>
                    <a:pt x="0" y="62444"/>
                  </a:lnTo>
                  <a:lnTo>
                    <a:pt x="11925" y="96228"/>
                  </a:lnTo>
                  <a:lnTo>
                    <a:pt x="30146" y="138615"/>
                  </a:lnTo>
                  <a:lnTo>
                    <a:pt x="49309" y="179205"/>
                  </a:lnTo>
                  <a:lnTo>
                    <a:pt x="75065" y="224562"/>
                  </a:lnTo>
                  <a:lnTo>
                    <a:pt x="93034" y="237772"/>
                  </a:lnTo>
                  <a:lnTo>
                    <a:pt x="101339" y="236303"/>
                  </a:lnTo>
                  <a:lnTo>
                    <a:pt x="106513" y="233750"/>
                  </a:lnTo>
                  <a:lnTo>
                    <a:pt x="111172" y="229694"/>
                  </a:lnTo>
                  <a:lnTo>
                    <a:pt x="114083" y="223620"/>
                  </a:lnTo>
                  <a:lnTo>
                    <a:pt x="114012" y="215011"/>
                  </a:lnTo>
                  <a:lnTo>
                    <a:pt x="88687" y="95218"/>
                  </a:lnTo>
                  <a:lnTo>
                    <a:pt x="79193" y="56916"/>
                  </a:lnTo>
                  <a:lnTo>
                    <a:pt x="64511" y="16180"/>
                  </a:lnTo>
                  <a:lnTo>
                    <a:pt x="40275" y="0"/>
                  </a:lnTo>
                  <a:close/>
                </a:path>
              </a:pathLst>
            </a:custGeom>
            <a:solidFill>
              <a:srgbClr val="8A48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2" name="object 52"/>
            <p:cNvSpPr/>
            <p:nvPr/>
          </p:nvSpPr>
          <p:spPr>
            <a:xfrm>
              <a:off x="10238216" y="2939068"/>
              <a:ext cx="99695" cy="47625"/>
            </a:xfrm>
            <a:custGeom>
              <a:avLst/>
              <a:gdLst/>
              <a:ahLst/>
              <a:cxnLst/>
              <a:rect l="l" t="t" r="r" b="b"/>
              <a:pathLst>
                <a:path w="99695" h="47625">
                  <a:moveTo>
                    <a:pt x="0" y="0"/>
                  </a:moveTo>
                  <a:lnTo>
                    <a:pt x="16737" y="7176"/>
                  </a:lnTo>
                  <a:lnTo>
                    <a:pt x="25565" y="20076"/>
                  </a:lnTo>
                  <a:lnTo>
                    <a:pt x="34361" y="31142"/>
                  </a:lnTo>
                  <a:lnTo>
                    <a:pt x="44142" y="40507"/>
                  </a:lnTo>
                  <a:lnTo>
                    <a:pt x="52582" y="43280"/>
                  </a:lnTo>
                  <a:lnTo>
                    <a:pt x="61907" y="40409"/>
                  </a:lnTo>
                  <a:lnTo>
                    <a:pt x="60712" y="29405"/>
                  </a:lnTo>
                  <a:lnTo>
                    <a:pt x="54495" y="16486"/>
                  </a:lnTo>
                  <a:lnTo>
                    <a:pt x="53299" y="15529"/>
                  </a:lnTo>
                  <a:lnTo>
                    <a:pt x="57125" y="14592"/>
                  </a:lnTo>
                  <a:lnTo>
                    <a:pt x="65255" y="18879"/>
                  </a:lnTo>
                  <a:lnTo>
                    <a:pt x="72544" y="34380"/>
                  </a:lnTo>
                  <a:lnTo>
                    <a:pt x="77857" y="43011"/>
                  </a:lnTo>
                  <a:lnTo>
                    <a:pt x="84157" y="47291"/>
                  </a:lnTo>
                  <a:lnTo>
                    <a:pt x="90819" y="42084"/>
                  </a:lnTo>
                  <a:lnTo>
                    <a:pt x="93927" y="42801"/>
                  </a:lnTo>
                  <a:lnTo>
                    <a:pt x="97035" y="41845"/>
                  </a:lnTo>
                  <a:lnTo>
                    <a:pt x="99187" y="39691"/>
                  </a:lnTo>
                  <a:lnTo>
                    <a:pt x="96557" y="32754"/>
                  </a:lnTo>
                  <a:lnTo>
                    <a:pt x="90026" y="19675"/>
                  </a:lnTo>
                  <a:lnTo>
                    <a:pt x="80099" y="11181"/>
                  </a:lnTo>
                  <a:lnTo>
                    <a:pt x="65016" y="5285"/>
                  </a:lnTo>
                  <a:lnTo>
                    <a:pt x="44214" y="2392"/>
                  </a:lnTo>
                  <a:lnTo>
                    <a:pt x="0" y="0"/>
                  </a:lnTo>
                  <a:close/>
                </a:path>
              </a:pathLst>
            </a:custGeom>
            <a:solidFill>
              <a:srgbClr val="7E3D3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3" name="object 53"/>
            <p:cNvSpPr/>
            <p:nvPr/>
          </p:nvSpPr>
          <p:spPr>
            <a:xfrm>
              <a:off x="9982226" y="2940951"/>
              <a:ext cx="195580" cy="478155"/>
            </a:xfrm>
            <a:custGeom>
              <a:avLst/>
              <a:gdLst/>
              <a:ahLst/>
              <a:cxnLst/>
              <a:rect l="l" t="t" r="r" b="b"/>
              <a:pathLst>
                <a:path w="195579" h="478154">
                  <a:moveTo>
                    <a:pt x="182753" y="178308"/>
                  </a:moveTo>
                  <a:lnTo>
                    <a:pt x="175920" y="131076"/>
                  </a:lnTo>
                  <a:lnTo>
                    <a:pt x="148551" y="74968"/>
                  </a:lnTo>
                  <a:lnTo>
                    <a:pt x="119037" y="27292"/>
                  </a:lnTo>
                  <a:lnTo>
                    <a:pt x="48679" y="0"/>
                  </a:lnTo>
                  <a:lnTo>
                    <a:pt x="12255" y="15697"/>
                  </a:lnTo>
                  <a:lnTo>
                    <a:pt x="0" y="59347"/>
                  </a:lnTo>
                  <a:lnTo>
                    <a:pt x="10464" y="85217"/>
                  </a:lnTo>
                  <a:lnTo>
                    <a:pt x="39801" y="132308"/>
                  </a:lnTo>
                  <a:lnTo>
                    <a:pt x="84569" y="177228"/>
                  </a:lnTo>
                  <a:lnTo>
                    <a:pt x="135534" y="207492"/>
                  </a:lnTo>
                  <a:lnTo>
                    <a:pt x="158953" y="206895"/>
                  </a:lnTo>
                  <a:lnTo>
                    <a:pt x="175742" y="195719"/>
                  </a:lnTo>
                  <a:lnTo>
                    <a:pt x="182753" y="178308"/>
                  </a:lnTo>
                  <a:close/>
                </a:path>
                <a:path w="195579" h="478154">
                  <a:moveTo>
                    <a:pt x="195503" y="449059"/>
                  </a:moveTo>
                  <a:lnTo>
                    <a:pt x="193332" y="432320"/>
                  </a:lnTo>
                  <a:lnTo>
                    <a:pt x="186690" y="402234"/>
                  </a:lnTo>
                  <a:lnTo>
                    <a:pt x="181838" y="372529"/>
                  </a:lnTo>
                  <a:lnTo>
                    <a:pt x="179755" y="357860"/>
                  </a:lnTo>
                  <a:lnTo>
                    <a:pt x="178790" y="346773"/>
                  </a:lnTo>
                  <a:lnTo>
                    <a:pt x="171729" y="333438"/>
                  </a:lnTo>
                  <a:lnTo>
                    <a:pt x="156832" y="327812"/>
                  </a:lnTo>
                  <a:lnTo>
                    <a:pt x="141998" y="334657"/>
                  </a:lnTo>
                  <a:lnTo>
                    <a:pt x="135064" y="358724"/>
                  </a:lnTo>
                  <a:lnTo>
                    <a:pt x="135356" y="369341"/>
                  </a:lnTo>
                  <a:lnTo>
                    <a:pt x="135255" y="378396"/>
                  </a:lnTo>
                  <a:lnTo>
                    <a:pt x="133870" y="393623"/>
                  </a:lnTo>
                  <a:lnTo>
                    <a:pt x="133273" y="412623"/>
                  </a:lnTo>
                  <a:lnTo>
                    <a:pt x="132422" y="422579"/>
                  </a:lnTo>
                  <a:lnTo>
                    <a:pt x="130632" y="433247"/>
                  </a:lnTo>
                  <a:lnTo>
                    <a:pt x="129705" y="445020"/>
                  </a:lnTo>
                  <a:lnTo>
                    <a:pt x="132588" y="456565"/>
                  </a:lnTo>
                  <a:lnTo>
                    <a:pt x="142214" y="466572"/>
                  </a:lnTo>
                  <a:lnTo>
                    <a:pt x="157441" y="474052"/>
                  </a:lnTo>
                  <a:lnTo>
                    <a:pt x="173164" y="477570"/>
                  </a:lnTo>
                  <a:lnTo>
                    <a:pt x="186372" y="475183"/>
                  </a:lnTo>
                  <a:lnTo>
                    <a:pt x="194081" y="464896"/>
                  </a:lnTo>
                  <a:lnTo>
                    <a:pt x="195503" y="449059"/>
                  </a:lnTo>
                  <a:close/>
                </a:path>
              </a:pathLst>
            </a:custGeom>
            <a:solidFill>
              <a:srgbClr val="8A48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4" name="object 54"/>
            <p:cNvSpPr/>
            <p:nvPr/>
          </p:nvSpPr>
          <p:spPr>
            <a:xfrm>
              <a:off x="10111041" y="3379547"/>
              <a:ext cx="67945" cy="41910"/>
            </a:xfrm>
            <a:custGeom>
              <a:avLst/>
              <a:gdLst/>
              <a:ahLst/>
              <a:cxnLst/>
              <a:rect l="l" t="t" r="r" b="b"/>
              <a:pathLst>
                <a:path w="67945" h="41910">
                  <a:moveTo>
                    <a:pt x="988" y="0"/>
                  </a:moveTo>
                  <a:lnTo>
                    <a:pt x="349" y="4067"/>
                  </a:lnTo>
                  <a:lnTo>
                    <a:pt x="0" y="13715"/>
                  </a:lnTo>
                  <a:lnTo>
                    <a:pt x="2291" y="25113"/>
                  </a:lnTo>
                  <a:lnTo>
                    <a:pt x="9576" y="34428"/>
                  </a:lnTo>
                  <a:lnTo>
                    <a:pt x="22020" y="39650"/>
                  </a:lnTo>
                  <a:lnTo>
                    <a:pt x="36502" y="41396"/>
                  </a:lnTo>
                  <a:lnTo>
                    <a:pt x="50488" y="39777"/>
                  </a:lnTo>
                  <a:lnTo>
                    <a:pt x="61441" y="34907"/>
                  </a:lnTo>
                  <a:lnTo>
                    <a:pt x="66956" y="26268"/>
                  </a:lnTo>
                  <a:lnTo>
                    <a:pt x="67897" y="15659"/>
                  </a:lnTo>
                  <a:lnTo>
                    <a:pt x="66687" y="6665"/>
                  </a:lnTo>
                  <a:lnTo>
                    <a:pt x="65745" y="2870"/>
                  </a:lnTo>
                  <a:lnTo>
                    <a:pt x="65757" y="6568"/>
                  </a:lnTo>
                  <a:lnTo>
                    <a:pt x="63327" y="14702"/>
                  </a:lnTo>
                  <a:lnTo>
                    <a:pt x="54759" y="22836"/>
                  </a:lnTo>
                  <a:lnTo>
                    <a:pt x="36356" y="26534"/>
                  </a:lnTo>
                  <a:lnTo>
                    <a:pt x="14497" y="22287"/>
                  </a:lnTo>
                  <a:lnTo>
                    <a:pt x="4154" y="13177"/>
                  </a:lnTo>
                  <a:lnTo>
                    <a:pt x="1070" y="4112"/>
                  </a:lnTo>
                  <a:lnTo>
                    <a:pt x="988" y="0"/>
                  </a:lnTo>
                  <a:close/>
                </a:path>
              </a:pathLst>
            </a:custGeom>
            <a:solidFill>
              <a:srgbClr val="34425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5" name="object 55"/>
            <p:cNvSpPr/>
            <p:nvPr/>
          </p:nvSpPr>
          <p:spPr>
            <a:xfrm>
              <a:off x="10108202" y="3328850"/>
              <a:ext cx="71755" cy="81915"/>
            </a:xfrm>
            <a:custGeom>
              <a:avLst/>
              <a:gdLst/>
              <a:ahLst/>
              <a:cxnLst/>
              <a:rect l="l" t="t" r="r" b="b"/>
              <a:pathLst>
                <a:path w="71754" h="81914">
                  <a:moveTo>
                    <a:pt x="8610" y="4545"/>
                  </a:moveTo>
                  <a:lnTo>
                    <a:pt x="8371" y="4545"/>
                  </a:lnTo>
                  <a:lnTo>
                    <a:pt x="7892" y="5023"/>
                  </a:lnTo>
                  <a:lnTo>
                    <a:pt x="6771" y="12439"/>
                  </a:lnTo>
                  <a:lnTo>
                    <a:pt x="5860" y="17775"/>
                  </a:lnTo>
                  <a:lnTo>
                    <a:pt x="4597" y="24078"/>
                  </a:lnTo>
                  <a:lnTo>
                    <a:pt x="3110" y="30362"/>
                  </a:lnTo>
                  <a:lnTo>
                    <a:pt x="502" y="40978"/>
                  </a:lnTo>
                  <a:lnTo>
                    <a:pt x="0" y="55381"/>
                  </a:lnTo>
                  <a:lnTo>
                    <a:pt x="6128" y="69470"/>
                  </a:lnTo>
                  <a:lnTo>
                    <a:pt x="23414" y="79144"/>
                  </a:lnTo>
                  <a:lnTo>
                    <a:pt x="44269" y="81290"/>
                  </a:lnTo>
                  <a:lnTo>
                    <a:pt x="58642" y="77113"/>
                  </a:lnTo>
                  <a:lnTo>
                    <a:pt x="67411" y="68993"/>
                  </a:lnTo>
                  <a:lnTo>
                    <a:pt x="71454" y="59308"/>
                  </a:lnTo>
                  <a:lnTo>
                    <a:pt x="71689" y="52972"/>
                  </a:lnTo>
                  <a:lnTo>
                    <a:pt x="70647" y="44865"/>
                  </a:lnTo>
                  <a:lnTo>
                    <a:pt x="56888" y="12439"/>
                  </a:lnTo>
                  <a:lnTo>
                    <a:pt x="53302" y="12200"/>
                  </a:lnTo>
                  <a:lnTo>
                    <a:pt x="48759" y="11961"/>
                  </a:lnTo>
                  <a:lnTo>
                    <a:pt x="48567" y="10588"/>
                  </a:lnTo>
                  <a:lnTo>
                    <a:pt x="14187" y="10588"/>
                  </a:lnTo>
                  <a:lnTo>
                    <a:pt x="8610" y="4784"/>
                  </a:lnTo>
                  <a:lnTo>
                    <a:pt x="8610" y="4545"/>
                  </a:lnTo>
                  <a:close/>
                </a:path>
                <a:path w="71754" h="81914">
                  <a:moveTo>
                    <a:pt x="58801" y="0"/>
                  </a:moveTo>
                  <a:lnTo>
                    <a:pt x="58084" y="0"/>
                  </a:lnTo>
                  <a:lnTo>
                    <a:pt x="58084" y="239"/>
                  </a:lnTo>
                  <a:lnTo>
                    <a:pt x="57845" y="4306"/>
                  </a:lnTo>
                  <a:lnTo>
                    <a:pt x="56888" y="12439"/>
                  </a:lnTo>
                  <a:lnTo>
                    <a:pt x="62655" y="12439"/>
                  </a:lnTo>
                  <a:lnTo>
                    <a:pt x="60101" y="4306"/>
                  </a:lnTo>
                  <a:lnTo>
                    <a:pt x="58801" y="239"/>
                  </a:lnTo>
                  <a:lnTo>
                    <a:pt x="58801" y="0"/>
                  </a:lnTo>
                  <a:close/>
                </a:path>
                <a:path w="71754" h="81914">
                  <a:moveTo>
                    <a:pt x="47085" y="0"/>
                  </a:moveTo>
                  <a:lnTo>
                    <a:pt x="32739" y="0"/>
                  </a:lnTo>
                  <a:lnTo>
                    <a:pt x="24191" y="2931"/>
                  </a:lnTo>
                  <a:lnTo>
                    <a:pt x="18694" y="8215"/>
                  </a:lnTo>
                  <a:lnTo>
                    <a:pt x="14187" y="10588"/>
                  </a:lnTo>
                  <a:lnTo>
                    <a:pt x="48567" y="10588"/>
                  </a:lnTo>
                  <a:lnTo>
                    <a:pt x="47085" y="0"/>
                  </a:lnTo>
                  <a:close/>
                </a:path>
              </a:pathLst>
            </a:custGeom>
            <a:solidFill>
              <a:srgbClr val="43546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6" name="object 56"/>
            <p:cNvSpPr/>
            <p:nvPr/>
          </p:nvSpPr>
          <p:spPr>
            <a:xfrm>
              <a:off x="10091094" y="3086373"/>
              <a:ext cx="76200" cy="232410"/>
            </a:xfrm>
            <a:custGeom>
              <a:avLst/>
              <a:gdLst/>
              <a:ahLst/>
              <a:cxnLst/>
              <a:rect l="l" t="t" r="r" b="b"/>
              <a:pathLst>
                <a:path w="76200" h="232410">
                  <a:moveTo>
                    <a:pt x="56064" y="0"/>
                  </a:moveTo>
                  <a:lnTo>
                    <a:pt x="13671" y="15181"/>
                  </a:lnTo>
                  <a:lnTo>
                    <a:pt x="134" y="55480"/>
                  </a:lnTo>
                  <a:lnTo>
                    <a:pt x="0" y="65733"/>
                  </a:lnTo>
                  <a:lnTo>
                    <a:pt x="313" y="76037"/>
                  </a:lnTo>
                  <a:lnTo>
                    <a:pt x="6317" y="122019"/>
                  </a:lnTo>
                  <a:lnTo>
                    <a:pt x="16980" y="172399"/>
                  </a:lnTo>
                  <a:lnTo>
                    <a:pt x="23566" y="197283"/>
                  </a:lnTo>
                  <a:lnTo>
                    <a:pt x="28674" y="222265"/>
                  </a:lnTo>
                  <a:lnTo>
                    <a:pt x="32939" y="229828"/>
                  </a:lnTo>
                  <a:lnTo>
                    <a:pt x="42196" y="232190"/>
                  </a:lnTo>
                  <a:lnTo>
                    <a:pt x="55470" y="229335"/>
                  </a:lnTo>
                  <a:lnTo>
                    <a:pt x="64283" y="222803"/>
                  </a:lnTo>
                  <a:lnTo>
                    <a:pt x="68927" y="212956"/>
                  </a:lnTo>
                  <a:lnTo>
                    <a:pt x="69693" y="200154"/>
                  </a:lnTo>
                  <a:lnTo>
                    <a:pt x="69454" y="192020"/>
                  </a:lnTo>
                  <a:lnTo>
                    <a:pt x="69932" y="183886"/>
                  </a:lnTo>
                  <a:lnTo>
                    <a:pt x="71128" y="175752"/>
                  </a:lnTo>
                  <a:lnTo>
                    <a:pt x="73123" y="144884"/>
                  </a:lnTo>
                  <a:lnTo>
                    <a:pt x="75274" y="96276"/>
                  </a:lnTo>
                  <a:lnTo>
                    <a:pt x="76129" y="48607"/>
                  </a:lnTo>
                  <a:lnTo>
                    <a:pt x="74236" y="20553"/>
                  </a:lnTo>
                  <a:lnTo>
                    <a:pt x="72573" y="15491"/>
                  </a:lnTo>
                  <a:lnTo>
                    <a:pt x="69543" y="8931"/>
                  </a:lnTo>
                  <a:lnTo>
                    <a:pt x="64317" y="3043"/>
                  </a:lnTo>
                  <a:lnTo>
                    <a:pt x="56064" y="0"/>
                  </a:lnTo>
                  <a:close/>
                </a:path>
              </a:pathLst>
            </a:custGeom>
            <a:solidFill>
              <a:srgbClr val="8A48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7" name="object 57"/>
            <p:cNvSpPr/>
            <p:nvPr/>
          </p:nvSpPr>
          <p:spPr>
            <a:xfrm>
              <a:off x="10003996" y="3051278"/>
              <a:ext cx="111760" cy="107950"/>
            </a:xfrm>
            <a:custGeom>
              <a:avLst/>
              <a:gdLst/>
              <a:ahLst/>
              <a:cxnLst/>
              <a:rect l="l" t="t" r="r" b="b"/>
              <a:pathLst>
                <a:path w="111759" h="107950">
                  <a:moveTo>
                    <a:pt x="8772" y="0"/>
                  </a:moveTo>
                  <a:lnTo>
                    <a:pt x="0" y="2320"/>
                  </a:lnTo>
                  <a:lnTo>
                    <a:pt x="1434" y="3755"/>
                  </a:lnTo>
                  <a:lnTo>
                    <a:pt x="2869" y="5430"/>
                  </a:lnTo>
                  <a:lnTo>
                    <a:pt x="4542" y="6865"/>
                  </a:lnTo>
                  <a:lnTo>
                    <a:pt x="17334" y="19140"/>
                  </a:lnTo>
                  <a:lnTo>
                    <a:pt x="30199" y="30606"/>
                  </a:lnTo>
                  <a:lnTo>
                    <a:pt x="43022" y="40902"/>
                  </a:lnTo>
                  <a:lnTo>
                    <a:pt x="55690" y="49667"/>
                  </a:lnTo>
                  <a:lnTo>
                    <a:pt x="55451" y="51342"/>
                  </a:lnTo>
                  <a:lnTo>
                    <a:pt x="55362" y="67848"/>
                  </a:lnTo>
                  <a:lnTo>
                    <a:pt x="55541" y="75025"/>
                  </a:lnTo>
                  <a:lnTo>
                    <a:pt x="56292" y="85335"/>
                  </a:lnTo>
                  <a:lnTo>
                    <a:pt x="57603" y="95599"/>
                  </a:lnTo>
                  <a:lnTo>
                    <a:pt x="57842" y="98210"/>
                  </a:lnTo>
                  <a:lnTo>
                    <a:pt x="58799" y="103952"/>
                  </a:lnTo>
                  <a:lnTo>
                    <a:pt x="81065" y="107686"/>
                  </a:lnTo>
                  <a:lnTo>
                    <a:pt x="90672" y="104939"/>
                  </a:lnTo>
                  <a:lnTo>
                    <a:pt x="92706" y="100083"/>
                  </a:lnTo>
                  <a:lnTo>
                    <a:pt x="92253" y="97493"/>
                  </a:lnTo>
                  <a:lnTo>
                    <a:pt x="98128" y="97493"/>
                  </a:lnTo>
                  <a:lnTo>
                    <a:pt x="100144" y="96317"/>
                  </a:lnTo>
                  <a:lnTo>
                    <a:pt x="101339" y="92489"/>
                  </a:lnTo>
                  <a:lnTo>
                    <a:pt x="101339" y="92010"/>
                  </a:lnTo>
                  <a:lnTo>
                    <a:pt x="101578" y="91771"/>
                  </a:lnTo>
                  <a:lnTo>
                    <a:pt x="103969" y="84116"/>
                  </a:lnTo>
                  <a:lnTo>
                    <a:pt x="102295" y="82681"/>
                  </a:lnTo>
                  <a:lnTo>
                    <a:pt x="105356" y="81724"/>
                  </a:lnTo>
                  <a:lnTo>
                    <a:pt x="103013" y="81724"/>
                  </a:lnTo>
                  <a:lnTo>
                    <a:pt x="109395" y="70830"/>
                  </a:lnTo>
                  <a:lnTo>
                    <a:pt x="102788" y="61755"/>
                  </a:lnTo>
                  <a:lnTo>
                    <a:pt x="86495" y="52338"/>
                  </a:lnTo>
                  <a:lnTo>
                    <a:pt x="51865" y="37247"/>
                  </a:lnTo>
                  <a:lnTo>
                    <a:pt x="41135" y="30167"/>
                  </a:lnTo>
                  <a:lnTo>
                    <a:pt x="32916" y="22056"/>
                  </a:lnTo>
                  <a:lnTo>
                    <a:pt x="27656" y="15380"/>
                  </a:lnTo>
                  <a:lnTo>
                    <a:pt x="25803" y="12607"/>
                  </a:lnTo>
                  <a:lnTo>
                    <a:pt x="23351" y="9690"/>
                  </a:lnTo>
                  <a:lnTo>
                    <a:pt x="17115" y="3972"/>
                  </a:lnTo>
                  <a:lnTo>
                    <a:pt x="8772" y="0"/>
                  </a:lnTo>
                  <a:close/>
                </a:path>
                <a:path w="111759" h="107950">
                  <a:moveTo>
                    <a:pt x="98128" y="97493"/>
                  </a:moveTo>
                  <a:lnTo>
                    <a:pt x="92253" y="97493"/>
                  </a:lnTo>
                  <a:lnTo>
                    <a:pt x="96079" y="98689"/>
                  </a:lnTo>
                  <a:lnTo>
                    <a:pt x="98128" y="97493"/>
                  </a:lnTo>
                  <a:close/>
                </a:path>
                <a:path w="111759" h="107950">
                  <a:moveTo>
                    <a:pt x="109395" y="70830"/>
                  </a:moveTo>
                  <a:lnTo>
                    <a:pt x="103013" y="81724"/>
                  </a:lnTo>
                  <a:lnTo>
                    <a:pt x="106184" y="81417"/>
                  </a:lnTo>
                  <a:lnTo>
                    <a:pt x="108990" y="78374"/>
                  </a:lnTo>
                  <a:lnTo>
                    <a:pt x="109708" y="74547"/>
                  </a:lnTo>
                  <a:lnTo>
                    <a:pt x="110195" y="72270"/>
                  </a:lnTo>
                  <a:lnTo>
                    <a:pt x="110186" y="71915"/>
                  </a:lnTo>
                  <a:lnTo>
                    <a:pt x="109395" y="70830"/>
                  </a:lnTo>
                  <a:close/>
                </a:path>
                <a:path w="111759" h="107950">
                  <a:moveTo>
                    <a:pt x="106184" y="81417"/>
                  </a:moveTo>
                  <a:lnTo>
                    <a:pt x="103013" y="81724"/>
                  </a:lnTo>
                  <a:lnTo>
                    <a:pt x="105356" y="81724"/>
                  </a:lnTo>
                  <a:lnTo>
                    <a:pt x="106121" y="81484"/>
                  </a:lnTo>
                  <a:close/>
                </a:path>
                <a:path w="111759" h="107950">
                  <a:moveTo>
                    <a:pt x="110195" y="72270"/>
                  </a:moveTo>
                  <a:lnTo>
                    <a:pt x="109618" y="75025"/>
                  </a:lnTo>
                  <a:lnTo>
                    <a:pt x="108990" y="78374"/>
                  </a:lnTo>
                  <a:lnTo>
                    <a:pt x="106184" y="81417"/>
                  </a:lnTo>
                  <a:lnTo>
                    <a:pt x="110425" y="81006"/>
                  </a:lnTo>
                  <a:lnTo>
                    <a:pt x="110195" y="72270"/>
                  </a:lnTo>
                  <a:close/>
                </a:path>
                <a:path w="111759" h="107950">
                  <a:moveTo>
                    <a:pt x="111142" y="67848"/>
                  </a:moveTo>
                  <a:lnTo>
                    <a:pt x="109395" y="70830"/>
                  </a:lnTo>
                  <a:lnTo>
                    <a:pt x="110186" y="71915"/>
                  </a:lnTo>
                  <a:lnTo>
                    <a:pt x="110195" y="72270"/>
                  </a:lnTo>
                  <a:lnTo>
                    <a:pt x="111142" y="67848"/>
                  </a:lnTo>
                  <a:close/>
                </a:path>
              </a:pathLst>
            </a:custGeom>
            <a:solidFill>
              <a:srgbClr val="7E3D3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8" name="object 58"/>
            <p:cNvSpPr/>
            <p:nvPr/>
          </p:nvSpPr>
          <p:spPr>
            <a:xfrm>
              <a:off x="10115362" y="2687500"/>
              <a:ext cx="96520" cy="214629"/>
            </a:xfrm>
            <a:custGeom>
              <a:avLst/>
              <a:gdLst/>
              <a:ahLst/>
              <a:cxnLst/>
              <a:rect l="l" t="t" r="r" b="b"/>
              <a:pathLst>
                <a:path w="96520" h="214630">
                  <a:moveTo>
                    <a:pt x="17449" y="0"/>
                  </a:moveTo>
                  <a:lnTo>
                    <a:pt x="0" y="17966"/>
                  </a:lnTo>
                  <a:lnTo>
                    <a:pt x="5292" y="66086"/>
                  </a:lnTo>
                  <a:lnTo>
                    <a:pt x="20310" y="120083"/>
                  </a:lnTo>
                  <a:lnTo>
                    <a:pt x="39152" y="174983"/>
                  </a:lnTo>
                  <a:lnTo>
                    <a:pt x="59926" y="208138"/>
                  </a:lnTo>
                  <a:lnTo>
                    <a:pt x="72423" y="214268"/>
                  </a:lnTo>
                  <a:lnTo>
                    <a:pt x="83904" y="211895"/>
                  </a:lnTo>
                  <a:lnTo>
                    <a:pt x="91999" y="204251"/>
                  </a:lnTo>
                  <a:lnTo>
                    <a:pt x="95926" y="192704"/>
                  </a:lnTo>
                  <a:lnTo>
                    <a:pt x="94899" y="178623"/>
                  </a:lnTo>
                  <a:lnTo>
                    <a:pt x="70891" y="95338"/>
                  </a:lnTo>
                  <a:lnTo>
                    <a:pt x="61185" y="58830"/>
                  </a:lnTo>
                  <a:lnTo>
                    <a:pt x="49114" y="28956"/>
                  </a:lnTo>
                  <a:lnTo>
                    <a:pt x="34662" y="11031"/>
                  </a:lnTo>
                  <a:lnTo>
                    <a:pt x="22537" y="2298"/>
                  </a:lnTo>
                  <a:lnTo>
                    <a:pt x="17449" y="0"/>
                  </a:lnTo>
                  <a:close/>
                </a:path>
              </a:pathLst>
            </a:custGeom>
            <a:solidFill>
              <a:srgbClr val="8A48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9" name="object 59"/>
            <p:cNvSpPr/>
            <p:nvPr/>
          </p:nvSpPr>
          <p:spPr>
            <a:xfrm>
              <a:off x="10162461" y="2759009"/>
              <a:ext cx="40640" cy="116205"/>
            </a:xfrm>
            <a:custGeom>
              <a:avLst/>
              <a:gdLst/>
              <a:ahLst/>
              <a:cxnLst/>
              <a:rect l="l" t="t" r="r" b="b"/>
              <a:pathLst>
                <a:path w="40640" h="116205">
                  <a:moveTo>
                    <a:pt x="12891" y="0"/>
                  </a:moveTo>
                  <a:lnTo>
                    <a:pt x="1613" y="43898"/>
                  </a:lnTo>
                  <a:lnTo>
                    <a:pt x="0" y="111659"/>
                  </a:lnTo>
                  <a:lnTo>
                    <a:pt x="2391" y="115965"/>
                  </a:lnTo>
                  <a:lnTo>
                    <a:pt x="5738" y="105200"/>
                  </a:lnTo>
                  <a:lnTo>
                    <a:pt x="13369" y="99698"/>
                  </a:lnTo>
                  <a:lnTo>
                    <a:pt x="16478" y="98741"/>
                  </a:lnTo>
                  <a:lnTo>
                    <a:pt x="20303" y="98262"/>
                  </a:lnTo>
                  <a:lnTo>
                    <a:pt x="19825" y="96608"/>
                  </a:lnTo>
                  <a:lnTo>
                    <a:pt x="18151" y="89670"/>
                  </a:lnTo>
                  <a:lnTo>
                    <a:pt x="17673" y="87039"/>
                  </a:lnTo>
                  <a:lnTo>
                    <a:pt x="25324" y="85603"/>
                  </a:lnTo>
                  <a:lnTo>
                    <a:pt x="32976" y="83929"/>
                  </a:lnTo>
                  <a:lnTo>
                    <a:pt x="40388" y="81297"/>
                  </a:lnTo>
                  <a:lnTo>
                    <a:pt x="35154" y="63654"/>
                  </a:lnTo>
                  <a:lnTo>
                    <a:pt x="29359" y="43841"/>
                  </a:lnTo>
                  <a:lnTo>
                    <a:pt x="23341" y="22551"/>
                  </a:lnTo>
                  <a:lnTo>
                    <a:pt x="17434" y="478"/>
                  </a:lnTo>
                  <a:lnTo>
                    <a:pt x="12891" y="0"/>
                  </a:lnTo>
                  <a:close/>
                </a:path>
              </a:pathLst>
            </a:custGeom>
            <a:solidFill>
              <a:srgbClr val="484848">
                <a:alpha val="14901"/>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0" name="object 60"/>
            <p:cNvSpPr/>
            <p:nvPr/>
          </p:nvSpPr>
          <p:spPr>
            <a:xfrm>
              <a:off x="10099357" y="2684719"/>
              <a:ext cx="98425" cy="142240"/>
            </a:xfrm>
            <a:custGeom>
              <a:avLst/>
              <a:gdLst/>
              <a:ahLst/>
              <a:cxnLst/>
              <a:rect l="l" t="t" r="r" b="b"/>
              <a:pathLst>
                <a:path w="98425" h="142239">
                  <a:moveTo>
                    <a:pt x="24199" y="0"/>
                  </a:moveTo>
                  <a:lnTo>
                    <a:pt x="10039" y="1820"/>
                  </a:lnTo>
                  <a:lnTo>
                    <a:pt x="0" y="11871"/>
                  </a:lnTo>
                  <a:lnTo>
                    <a:pt x="4" y="41006"/>
                  </a:lnTo>
                  <a:lnTo>
                    <a:pt x="7940" y="84828"/>
                  </a:lnTo>
                  <a:lnTo>
                    <a:pt x="17400" y="124752"/>
                  </a:lnTo>
                  <a:lnTo>
                    <a:pt x="21977" y="142191"/>
                  </a:lnTo>
                  <a:lnTo>
                    <a:pt x="54865" y="139211"/>
                  </a:lnTo>
                  <a:lnTo>
                    <a:pt x="78746" y="131256"/>
                  </a:lnTo>
                  <a:lnTo>
                    <a:pt x="93307" y="123032"/>
                  </a:lnTo>
                  <a:lnTo>
                    <a:pt x="98231" y="119245"/>
                  </a:lnTo>
                  <a:lnTo>
                    <a:pt x="76233" y="50845"/>
                  </a:lnTo>
                  <a:lnTo>
                    <a:pt x="55598" y="16354"/>
                  </a:lnTo>
                  <a:lnTo>
                    <a:pt x="24199" y="0"/>
                  </a:lnTo>
                  <a:close/>
                </a:path>
              </a:pathLst>
            </a:custGeom>
            <a:solidFill>
              <a:srgbClr val="DFDFD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1" name="object 61"/>
            <p:cNvSpPr/>
            <p:nvPr/>
          </p:nvSpPr>
          <p:spPr>
            <a:xfrm>
              <a:off x="9977997" y="2665971"/>
              <a:ext cx="185420" cy="389890"/>
            </a:xfrm>
            <a:custGeom>
              <a:avLst/>
              <a:gdLst/>
              <a:ahLst/>
              <a:cxnLst/>
              <a:rect l="l" t="t" r="r" b="b"/>
              <a:pathLst>
                <a:path w="185420" h="389889">
                  <a:moveTo>
                    <a:pt x="185166" y="83489"/>
                  </a:moveTo>
                  <a:lnTo>
                    <a:pt x="161505" y="25844"/>
                  </a:lnTo>
                  <a:lnTo>
                    <a:pt x="116116" y="2425"/>
                  </a:lnTo>
                  <a:lnTo>
                    <a:pt x="95288" y="0"/>
                  </a:lnTo>
                  <a:lnTo>
                    <a:pt x="86461" y="342"/>
                  </a:lnTo>
                  <a:lnTo>
                    <a:pt x="37528" y="10909"/>
                  </a:lnTo>
                  <a:lnTo>
                    <a:pt x="5499" y="41033"/>
                  </a:lnTo>
                  <a:lnTo>
                    <a:pt x="2527" y="65963"/>
                  </a:lnTo>
                  <a:lnTo>
                    <a:pt x="2578" y="97078"/>
                  </a:lnTo>
                  <a:lnTo>
                    <a:pt x="5194" y="130340"/>
                  </a:lnTo>
                  <a:lnTo>
                    <a:pt x="7543" y="167474"/>
                  </a:lnTo>
                  <a:lnTo>
                    <a:pt x="7912" y="208203"/>
                  </a:lnTo>
                  <a:lnTo>
                    <a:pt x="7531" y="243166"/>
                  </a:lnTo>
                  <a:lnTo>
                    <a:pt x="6146" y="242963"/>
                  </a:lnTo>
                  <a:lnTo>
                    <a:pt x="4711" y="256235"/>
                  </a:lnTo>
                  <a:lnTo>
                    <a:pt x="2565" y="269519"/>
                  </a:lnTo>
                  <a:lnTo>
                    <a:pt x="0" y="288302"/>
                  </a:lnTo>
                  <a:lnTo>
                    <a:pt x="927" y="321195"/>
                  </a:lnTo>
                  <a:lnTo>
                    <a:pt x="12827" y="356108"/>
                  </a:lnTo>
                  <a:lnTo>
                    <a:pt x="43205" y="380949"/>
                  </a:lnTo>
                  <a:lnTo>
                    <a:pt x="83934" y="389775"/>
                  </a:lnTo>
                  <a:lnTo>
                    <a:pt x="120129" y="383819"/>
                  </a:lnTo>
                  <a:lnTo>
                    <a:pt x="168198" y="322122"/>
                  </a:lnTo>
                  <a:lnTo>
                    <a:pt x="175729" y="280492"/>
                  </a:lnTo>
                  <a:lnTo>
                    <a:pt x="175844" y="265442"/>
                  </a:lnTo>
                  <a:lnTo>
                    <a:pt x="174650" y="238201"/>
                  </a:lnTo>
                  <a:lnTo>
                    <a:pt x="172504" y="239026"/>
                  </a:lnTo>
                  <a:lnTo>
                    <a:pt x="173126" y="219773"/>
                  </a:lnTo>
                  <a:lnTo>
                    <a:pt x="175145" y="187655"/>
                  </a:lnTo>
                  <a:lnTo>
                    <a:pt x="178714" y="155676"/>
                  </a:lnTo>
                  <a:lnTo>
                    <a:pt x="183756" y="119354"/>
                  </a:lnTo>
                  <a:lnTo>
                    <a:pt x="185166" y="83489"/>
                  </a:lnTo>
                  <a:close/>
                </a:path>
              </a:pathLst>
            </a:custGeom>
            <a:solidFill>
              <a:srgbClr val="8A48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62" name="object 62"/>
            <p:cNvPicPr/>
            <p:nvPr/>
          </p:nvPicPr>
          <p:blipFill>
            <a:blip r:embed="rId11" cstate="email">
              <a:extLst>
                <a:ext uri="{28A0092B-C50C-407E-A947-70E740481C1C}">
                  <a14:useLocalDpi xmlns:a14="http://schemas.microsoft.com/office/drawing/2010/main"/>
                </a:ext>
              </a:extLst>
            </a:blip>
            <a:stretch>
              <a:fillRect/>
            </a:stretch>
          </p:blipFill>
          <p:spPr>
            <a:xfrm>
              <a:off x="10042134" y="2596524"/>
              <a:ext cx="74023" cy="105090"/>
            </a:xfrm>
            <a:prstGeom prst="rect">
              <a:avLst/>
            </a:prstGeom>
          </p:spPr>
        </p:pic>
        <p:sp>
          <p:nvSpPr>
            <p:cNvPr id="63" name="object 63"/>
            <p:cNvSpPr/>
            <p:nvPr/>
          </p:nvSpPr>
          <p:spPr>
            <a:xfrm>
              <a:off x="9978355" y="2670275"/>
              <a:ext cx="187960" cy="311150"/>
            </a:xfrm>
            <a:custGeom>
              <a:avLst/>
              <a:gdLst/>
              <a:ahLst/>
              <a:cxnLst/>
              <a:rect l="l" t="t" r="r" b="b"/>
              <a:pathLst>
                <a:path w="187959" h="311150">
                  <a:moveTo>
                    <a:pt x="59333" y="0"/>
                  </a:moveTo>
                  <a:lnTo>
                    <a:pt x="22400" y="14028"/>
                  </a:lnTo>
                  <a:lnTo>
                    <a:pt x="862" y="62455"/>
                  </a:lnTo>
                  <a:lnTo>
                    <a:pt x="0" y="94077"/>
                  </a:lnTo>
                  <a:lnTo>
                    <a:pt x="4718" y="159712"/>
                  </a:lnTo>
                  <a:lnTo>
                    <a:pt x="5435" y="189937"/>
                  </a:lnTo>
                  <a:lnTo>
                    <a:pt x="5794" y="239128"/>
                  </a:lnTo>
                  <a:lnTo>
                    <a:pt x="42723" y="291180"/>
                  </a:lnTo>
                  <a:lnTo>
                    <a:pt x="78262" y="310667"/>
                  </a:lnTo>
                  <a:lnTo>
                    <a:pt x="116937" y="311116"/>
                  </a:lnTo>
                  <a:lnTo>
                    <a:pt x="147377" y="291883"/>
                  </a:lnTo>
                  <a:lnTo>
                    <a:pt x="164710" y="266131"/>
                  </a:lnTo>
                  <a:lnTo>
                    <a:pt x="172497" y="243564"/>
                  </a:lnTo>
                  <a:lnTo>
                    <a:pt x="174301" y="233885"/>
                  </a:lnTo>
                  <a:lnTo>
                    <a:pt x="175430" y="213255"/>
                  </a:lnTo>
                  <a:lnTo>
                    <a:pt x="177051" y="192628"/>
                  </a:lnTo>
                  <a:lnTo>
                    <a:pt x="179210" y="172001"/>
                  </a:lnTo>
                  <a:lnTo>
                    <a:pt x="184022" y="138240"/>
                  </a:lnTo>
                  <a:lnTo>
                    <a:pt x="185599" y="125014"/>
                  </a:lnTo>
                  <a:lnTo>
                    <a:pt x="186727" y="111694"/>
                  </a:lnTo>
                  <a:lnTo>
                    <a:pt x="187452" y="98282"/>
                  </a:lnTo>
                  <a:lnTo>
                    <a:pt x="186406" y="75597"/>
                  </a:lnTo>
                  <a:lnTo>
                    <a:pt x="174271" y="34703"/>
                  </a:lnTo>
                  <a:lnTo>
                    <a:pt x="143645" y="8204"/>
                  </a:lnTo>
                  <a:lnTo>
                    <a:pt x="137021" y="5741"/>
                  </a:lnTo>
                  <a:lnTo>
                    <a:pt x="135923" y="13037"/>
                  </a:lnTo>
                  <a:lnTo>
                    <a:pt x="133076" y="21231"/>
                  </a:lnTo>
                  <a:lnTo>
                    <a:pt x="126463" y="28079"/>
                  </a:lnTo>
                  <a:lnTo>
                    <a:pt x="114067" y="31338"/>
                  </a:lnTo>
                  <a:lnTo>
                    <a:pt x="98530" y="28056"/>
                  </a:lnTo>
                  <a:lnTo>
                    <a:pt x="84018" y="19257"/>
                  </a:lnTo>
                  <a:lnTo>
                    <a:pt x="70847" y="8664"/>
                  </a:lnTo>
                  <a:lnTo>
                    <a:pt x="59333" y="0"/>
                  </a:lnTo>
                  <a:close/>
                </a:path>
              </a:pathLst>
            </a:custGeom>
            <a:solidFill>
              <a:srgbClr val="E9E9E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4" name="object 64"/>
            <p:cNvSpPr/>
            <p:nvPr/>
          </p:nvSpPr>
          <p:spPr>
            <a:xfrm>
              <a:off x="9978621" y="2714991"/>
              <a:ext cx="104139" cy="269240"/>
            </a:xfrm>
            <a:custGeom>
              <a:avLst/>
              <a:gdLst/>
              <a:ahLst/>
              <a:cxnLst/>
              <a:rect l="l" t="t" r="r" b="b"/>
              <a:pathLst>
                <a:path w="104140" h="269239">
                  <a:moveTo>
                    <a:pt x="58350" y="0"/>
                  </a:moveTo>
                  <a:lnTo>
                    <a:pt x="2660" y="2392"/>
                  </a:lnTo>
                  <a:lnTo>
                    <a:pt x="735" y="20058"/>
                  </a:lnTo>
                  <a:lnTo>
                    <a:pt x="0" y="40030"/>
                  </a:lnTo>
                  <a:lnTo>
                    <a:pt x="474" y="61214"/>
                  </a:lnTo>
                  <a:lnTo>
                    <a:pt x="2200" y="82753"/>
                  </a:lnTo>
                  <a:lnTo>
                    <a:pt x="4692" y="114858"/>
                  </a:lnTo>
                  <a:lnTo>
                    <a:pt x="5361" y="143049"/>
                  </a:lnTo>
                  <a:lnTo>
                    <a:pt x="5409" y="171921"/>
                  </a:lnTo>
                  <a:lnTo>
                    <a:pt x="5768" y="194173"/>
                  </a:lnTo>
                  <a:lnTo>
                    <a:pt x="14574" y="216399"/>
                  </a:lnTo>
                  <a:lnTo>
                    <a:pt x="36779" y="241740"/>
                  </a:lnTo>
                  <a:lnTo>
                    <a:pt x="67678" y="262011"/>
                  </a:lnTo>
                  <a:lnTo>
                    <a:pt x="102565" y="269032"/>
                  </a:lnTo>
                  <a:lnTo>
                    <a:pt x="100173" y="265682"/>
                  </a:lnTo>
                  <a:lnTo>
                    <a:pt x="98500" y="263529"/>
                  </a:lnTo>
                  <a:lnTo>
                    <a:pt x="103760" y="263290"/>
                  </a:lnTo>
                  <a:lnTo>
                    <a:pt x="72458" y="239367"/>
                  </a:lnTo>
                  <a:lnTo>
                    <a:pt x="68468" y="237641"/>
                  </a:lnTo>
                  <a:lnTo>
                    <a:pt x="66360" y="233374"/>
                  </a:lnTo>
                  <a:lnTo>
                    <a:pt x="63715" y="225829"/>
                  </a:lnTo>
                  <a:lnTo>
                    <a:pt x="58111" y="214268"/>
                  </a:lnTo>
                  <a:lnTo>
                    <a:pt x="48633" y="198725"/>
                  </a:lnTo>
                  <a:lnTo>
                    <a:pt x="38037" y="182491"/>
                  </a:lnTo>
                  <a:lnTo>
                    <a:pt x="29413" y="169710"/>
                  </a:lnTo>
                  <a:lnTo>
                    <a:pt x="25852" y="164529"/>
                  </a:lnTo>
                  <a:lnTo>
                    <a:pt x="31965" y="143049"/>
                  </a:lnTo>
                  <a:lnTo>
                    <a:pt x="38293" y="114858"/>
                  </a:lnTo>
                  <a:lnTo>
                    <a:pt x="43017" y="91493"/>
                  </a:lnTo>
                  <a:lnTo>
                    <a:pt x="44961" y="81317"/>
                  </a:lnTo>
                  <a:lnTo>
                    <a:pt x="54026" y="81317"/>
                  </a:lnTo>
                  <a:lnTo>
                    <a:pt x="60065" y="41572"/>
                  </a:lnTo>
                  <a:lnTo>
                    <a:pt x="61010" y="16265"/>
                  </a:lnTo>
                  <a:lnTo>
                    <a:pt x="59490" y="3513"/>
                  </a:lnTo>
                  <a:lnTo>
                    <a:pt x="58350" y="0"/>
                  </a:lnTo>
                  <a:close/>
                </a:path>
                <a:path w="104140" h="269239">
                  <a:moveTo>
                    <a:pt x="54026" y="81317"/>
                  </a:moveTo>
                  <a:lnTo>
                    <a:pt x="44961" y="81317"/>
                  </a:lnTo>
                  <a:lnTo>
                    <a:pt x="53808" y="82753"/>
                  </a:lnTo>
                  <a:lnTo>
                    <a:pt x="54026" y="81317"/>
                  </a:lnTo>
                  <a:close/>
                </a:path>
              </a:pathLst>
            </a:custGeom>
            <a:solidFill>
              <a:srgbClr val="DFDFD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5" name="object 65"/>
            <p:cNvSpPr/>
            <p:nvPr/>
          </p:nvSpPr>
          <p:spPr>
            <a:xfrm>
              <a:off x="9972053" y="2671232"/>
              <a:ext cx="258445" cy="430530"/>
            </a:xfrm>
            <a:custGeom>
              <a:avLst/>
              <a:gdLst/>
              <a:ahLst/>
              <a:cxnLst/>
              <a:rect l="l" t="t" r="r" b="b"/>
              <a:pathLst>
                <a:path w="258445" h="430530">
                  <a:moveTo>
                    <a:pt x="8988" y="103785"/>
                  </a:moveTo>
                  <a:lnTo>
                    <a:pt x="6358" y="103785"/>
                  </a:lnTo>
                  <a:lnTo>
                    <a:pt x="5163" y="105459"/>
                  </a:lnTo>
                  <a:lnTo>
                    <a:pt x="5166" y="107313"/>
                  </a:lnTo>
                  <a:lnTo>
                    <a:pt x="5600" y="131850"/>
                  </a:lnTo>
                  <a:lnTo>
                    <a:pt x="5667" y="206469"/>
                  </a:lnTo>
                  <a:lnTo>
                    <a:pt x="5163" y="238171"/>
                  </a:lnTo>
                  <a:lnTo>
                    <a:pt x="2815" y="264752"/>
                  </a:lnTo>
                  <a:lnTo>
                    <a:pt x="0" y="290609"/>
                  </a:lnTo>
                  <a:lnTo>
                    <a:pt x="901" y="317271"/>
                  </a:lnTo>
                  <a:lnTo>
                    <a:pt x="22890" y="368907"/>
                  </a:lnTo>
                  <a:lnTo>
                    <a:pt x="58040" y="414908"/>
                  </a:lnTo>
                  <a:lnTo>
                    <a:pt x="74243" y="429952"/>
                  </a:lnTo>
                  <a:lnTo>
                    <a:pt x="75678" y="428537"/>
                  </a:lnTo>
                  <a:lnTo>
                    <a:pt x="97904" y="412001"/>
                  </a:lnTo>
                  <a:lnTo>
                    <a:pt x="127095" y="398516"/>
                  </a:lnTo>
                  <a:lnTo>
                    <a:pt x="159737" y="387368"/>
                  </a:lnTo>
                  <a:lnTo>
                    <a:pt x="192320" y="377840"/>
                  </a:lnTo>
                  <a:lnTo>
                    <a:pt x="216286" y="363045"/>
                  </a:lnTo>
                  <a:lnTo>
                    <a:pt x="227749" y="340561"/>
                  </a:lnTo>
                  <a:lnTo>
                    <a:pt x="232851" y="315789"/>
                  </a:lnTo>
                  <a:lnTo>
                    <a:pt x="237729" y="294131"/>
                  </a:lnTo>
                  <a:lnTo>
                    <a:pt x="245197" y="279788"/>
                  </a:lnTo>
                  <a:lnTo>
                    <a:pt x="252536" y="271900"/>
                  </a:lnTo>
                  <a:lnTo>
                    <a:pt x="257548" y="268314"/>
                  </a:lnTo>
                  <a:lnTo>
                    <a:pt x="258033" y="266878"/>
                  </a:lnTo>
                  <a:lnTo>
                    <a:pt x="240127" y="258876"/>
                  </a:lnTo>
                  <a:lnTo>
                    <a:pt x="221229" y="253631"/>
                  </a:lnTo>
                  <a:lnTo>
                    <a:pt x="206272" y="250764"/>
                  </a:lnTo>
                  <a:lnTo>
                    <a:pt x="200190" y="249893"/>
                  </a:lnTo>
                  <a:lnTo>
                    <a:pt x="200190" y="242716"/>
                  </a:lnTo>
                  <a:lnTo>
                    <a:pt x="193276" y="235300"/>
                  </a:lnTo>
                  <a:lnTo>
                    <a:pt x="187538" y="234343"/>
                  </a:lnTo>
                  <a:lnTo>
                    <a:pt x="190598" y="191346"/>
                  </a:lnTo>
                  <a:lnTo>
                    <a:pt x="192469" y="145518"/>
                  </a:lnTo>
                  <a:lnTo>
                    <a:pt x="193482" y="107313"/>
                  </a:lnTo>
                  <a:lnTo>
                    <a:pt x="34121" y="107313"/>
                  </a:lnTo>
                  <a:lnTo>
                    <a:pt x="19348" y="105863"/>
                  </a:lnTo>
                  <a:lnTo>
                    <a:pt x="8988" y="103785"/>
                  </a:lnTo>
                  <a:close/>
                </a:path>
                <a:path w="258445" h="430530">
                  <a:moveTo>
                    <a:pt x="56071" y="0"/>
                  </a:moveTo>
                  <a:lnTo>
                    <a:pt x="49875" y="239"/>
                  </a:lnTo>
                  <a:lnTo>
                    <a:pt x="44136" y="2870"/>
                  </a:lnTo>
                  <a:lnTo>
                    <a:pt x="39832" y="7416"/>
                  </a:lnTo>
                  <a:lnTo>
                    <a:pt x="63350" y="28488"/>
                  </a:lnTo>
                  <a:lnTo>
                    <a:pt x="72213" y="59218"/>
                  </a:lnTo>
                  <a:lnTo>
                    <a:pt x="72831" y="86944"/>
                  </a:lnTo>
                  <a:lnTo>
                    <a:pt x="71613" y="99000"/>
                  </a:lnTo>
                  <a:lnTo>
                    <a:pt x="51985" y="105803"/>
                  </a:lnTo>
                  <a:lnTo>
                    <a:pt x="34121" y="107313"/>
                  </a:lnTo>
                  <a:lnTo>
                    <a:pt x="193482" y="107313"/>
                  </a:lnTo>
                  <a:lnTo>
                    <a:pt x="193831" y="92541"/>
                  </a:lnTo>
                  <a:lnTo>
                    <a:pt x="95045" y="92541"/>
                  </a:lnTo>
                  <a:lnTo>
                    <a:pt x="93655" y="78607"/>
                  </a:lnTo>
                  <a:lnTo>
                    <a:pt x="85720" y="37558"/>
                  </a:lnTo>
                  <a:lnTo>
                    <a:pt x="59258" y="485"/>
                  </a:lnTo>
                  <a:lnTo>
                    <a:pt x="56071" y="0"/>
                  </a:lnTo>
                  <a:close/>
                </a:path>
                <a:path w="258445" h="430530">
                  <a:moveTo>
                    <a:pt x="154303" y="9569"/>
                  </a:moveTo>
                  <a:lnTo>
                    <a:pt x="159918" y="30446"/>
                  </a:lnTo>
                  <a:lnTo>
                    <a:pt x="163179" y="55849"/>
                  </a:lnTo>
                  <a:lnTo>
                    <a:pt x="164692" y="77306"/>
                  </a:lnTo>
                  <a:lnTo>
                    <a:pt x="165062" y="86341"/>
                  </a:lnTo>
                  <a:lnTo>
                    <a:pt x="147638" y="89286"/>
                  </a:lnTo>
                  <a:lnTo>
                    <a:pt x="130143" y="91317"/>
                  </a:lnTo>
                  <a:lnTo>
                    <a:pt x="112604" y="92410"/>
                  </a:lnTo>
                  <a:lnTo>
                    <a:pt x="95045" y="92541"/>
                  </a:lnTo>
                  <a:lnTo>
                    <a:pt x="193831" y="92541"/>
                  </a:lnTo>
                  <a:lnTo>
                    <a:pt x="193994" y="85623"/>
                  </a:lnTo>
                  <a:lnTo>
                    <a:pt x="193755" y="85384"/>
                  </a:lnTo>
                  <a:lnTo>
                    <a:pt x="182039" y="85384"/>
                  </a:lnTo>
                  <a:lnTo>
                    <a:pt x="178721" y="55604"/>
                  </a:lnTo>
                  <a:lnTo>
                    <a:pt x="169844" y="17463"/>
                  </a:lnTo>
                  <a:lnTo>
                    <a:pt x="160041" y="11004"/>
                  </a:lnTo>
                  <a:lnTo>
                    <a:pt x="154303" y="9569"/>
                  </a:lnTo>
                  <a:close/>
                </a:path>
                <a:path w="258445" h="430530">
                  <a:moveTo>
                    <a:pt x="193515" y="85145"/>
                  </a:moveTo>
                  <a:lnTo>
                    <a:pt x="182039" y="85384"/>
                  </a:lnTo>
                  <a:lnTo>
                    <a:pt x="193755" y="85384"/>
                  </a:lnTo>
                  <a:lnTo>
                    <a:pt x="193515" y="85145"/>
                  </a:lnTo>
                  <a:close/>
                </a:path>
              </a:pathLst>
            </a:custGeom>
            <a:solidFill>
              <a:srgbClr val="43546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6" name="object 66"/>
            <p:cNvSpPr/>
            <p:nvPr/>
          </p:nvSpPr>
          <p:spPr>
            <a:xfrm>
              <a:off x="10135680" y="2903931"/>
              <a:ext cx="36830" cy="26670"/>
            </a:xfrm>
            <a:custGeom>
              <a:avLst/>
              <a:gdLst/>
              <a:ahLst/>
              <a:cxnLst/>
              <a:rect l="l" t="t" r="r" b="b"/>
              <a:pathLst>
                <a:path w="36829" h="26669">
                  <a:moveTo>
                    <a:pt x="24142" y="1435"/>
                  </a:moveTo>
                  <a:lnTo>
                    <a:pt x="23901" y="1435"/>
                  </a:lnTo>
                  <a:lnTo>
                    <a:pt x="21996" y="952"/>
                  </a:lnTo>
                  <a:lnTo>
                    <a:pt x="19837" y="469"/>
                  </a:lnTo>
                  <a:lnTo>
                    <a:pt x="17932" y="241"/>
                  </a:lnTo>
                  <a:lnTo>
                    <a:pt x="16967" y="241"/>
                  </a:lnTo>
                  <a:lnTo>
                    <a:pt x="15773" y="0"/>
                  </a:lnTo>
                  <a:lnTo>
                    <a:pt x="7404" y="0"/>
                  </a:lnTo>
                  <a:lnTo>
                    <a:pt x="5499" y="469"/>
                  </a:lnTo>
                  <a:lnTo>
                    <a:pt x="4064" y="952"/>
                  </a:lnTo>
                  <a:lnTo>
                    <a:pt x="2628" y="1651"/>
                  </a:lnTo>
                  <a:lnTo>
                    <a:pt x="711" y="3086"/>
                  </a:lnTo>
                  <a:lnTo>
                    <a:pt x="0" y="3810"/>
                  </a:lnTo>
                  <a:lnTo>
                    <a:pt x="0" y="4038"/>
                  </a:lnTo>
                  <a:lnTo>
                    <a:pt x="228" y="4038"/>
                  </a:lnTo>
                  <a:lnTo>
                    <a:pt x="2387" y="4279"/>
                  </a:lnTo>
                  <a:lnTo>
                    <a:pt x="4305" y="4521"/>
                  </a:lnTo>
                  <a:lnTo>
                    <a:pt x="6451" y="4279"/>
                  </a:lnTo>
                  <a:lnTo>
                    <a:pt x="6934" y="4038"/>
                  </a:lnTo>
                  <a:lnTo>
                    <a:pt x="8369" y="4038"/>
                  </a:lnTo>
                  <a:lnTo>
                    <a:pt x="8839" y="3810"/>
                  </a:lnTo>
                  <a:lnTo>
                    <a:pt x="9321" y="3810"/>
                  </a:lnTo>
                  <a:lnTo>
                    <a:pt x="13144" y="2844"/>
                  </a:lnTo>
                  <a:lnTo>
                    <a:pt x="14097" y="2844"/>
                  </a:lnTo>
                  <a:lnTo>
                    <a:pt x="15062" y="2603"/>
                  </a:lnTo>
                  <a:lnTo>
                    <a:pt x="17932" y="2133"/>
                  </a:lnTo>
                  <a:lnTo>
                    <a:pt x="19837" y="1892"/>
                  </a:lnTo>
                  <a:lnTo>
                    <a:pt x="21996" y="1651"/>
                  </a:lnTo>
                  <a:lnTo>
                    <a:pt x="23901" y="1651"/>
                  </a:lnTo>
                  <a:lnTo>
                    <a:pt x="24142" y="1435"/>
                  </a:lnTo>
                  <a:close/>
                </a:path>
                <a:path w="36829" h="26669">
                  <a:moveTo>
                    <a:pt x="36791" y="16967"/>
                  </a:moveTo>
                  <a:lnTo>
                    <a:pt x="36563" y="16967"/>
                  </a:lnTo>
                  <a:lnTo>
                    <a:pt x="35839" y="16725"/>
                  </a:lnTo>
                  <a:lnTo>
                    <a:pt x="34404" y="17437"/>
                  </a:lnTo>
                  <a:lnTo>
                    <a:pt x="32753" y="18161"/>
                  </a:lnTo>
                  <a:lnTo>
                    <a:pt x="31318" y="18630"/>
                  </a:lnTo>
                  <a:lnTo>
                    <a:pt x="30365" y="19113"/>
                  </a:lnTo>
                  <a:lnTo>
                    <a:pt x="28930" y="19596"/>
                  </a:lnTo>
                  <a:lnTo>
                    <a:pt x="26771" y="20548"/>
                  </a:lnTo>
                  <a:lnTo>
                    <a:pt x="26060" y="20789"/>
                  </a:lnTo>
                  <a:lnTo>
                    <a:pt x="25095" y="21031"/>
                  </a:lnTo>
                  <a:lnTo>
                    <a:pt x="22948" y="21742"/>
                  </a:lnTo>
                  <a:lnTo>
                    <a:pt x="22237" y="22225"/>
                  </a:lnTo>
                  <a:lnTo>
                    <a:pt x="20802" y="22948"/>
                  </a:lnTo>
                  <a:lnTo>
                    <a:pt x="19596" y="24142"/>
                  </a:lnTo>
                  <a:lnTo>
                    <a:pt x="18402" y="25577"/>
                  </a:lnTo>
                  <a:lnTo>
                    <a:pt x="18402" y="25819"/>
                  </a:lnTo>
                  <a:lnTo>
                    <a:pt x="18643" y="25819"/>
                  </a:lnTo>
                  <a:lnTo>
                    <a:pt x="20561" y="26289"/>
                  </a:lnTo>
                  <a:lnTo>
                    <a:pt x="23190" y="26289"/>
                  </a:lnTo>
                  <a:lnTo>
                    <a:pt x="24142" y="26047"/>
                  </a:lnTo>
                  <a:lnTo>
                    <a:pt x="25095" y="26047"/>
                  </a:lnTo>
                  <a:lnTo>
                    <a:pt x="30835" y="22225"/>
                  </a:lnTo>
                  <a:lnTo>
                    <a:pt x="32753" y="20548"/>
                  </a:lnTo>
                  <a:lnTo>
                    <a:pt x="34163" y="19596"/>
                  </a:lnTo>
                  <a:lnTo>
                    <a:pt x="36791" y="16967"/>
                  </a:lnTo>
                  <a:close/>
                </a:path>
              </a:pathLst>
            </a:custGeom>
            <a:solidFill>
              <a:srgbClr val="D2634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7" name="object 67"/>
            <p:cNvSpPr/>
            <p:nvPr/>
          </p:nvSpPr>
          <p:spPr>
            <a:xfrm>
              <a:off x="9971735" y="2774784"/>
              <a:ext cx="213995" cy="276860"/>
            </a:xfrm>
            <a:custGeom>
              <a:avLst/>
              <a:gdLst/>
              <a:ahLst/>
              <a:cxnLst/>
              <a:rect l="l" t="t" r="r" b="b"/>
              <a:pathLst>
                <a:path w="213995" h="276860">
                  <a:moveTo>
                    <a:pt x="127622" y="251574"/>
                  </a:moveTo>
                  <a:lnTo>
                    <a:pt x="125603" y="239331"/>
                  </a:lnTo>
                  <a:lnTo>
                    <a:pt x="117449" y="223862"/>
                  </a:lnTo>
                  <a:lnTo>
                    <a:pt x="108585" y="210578"/>
                  </a:lnTo>
                  <a:lnTo>
                    <a:pt x="104419" y="204939"/>
                  </a:lnTo>
                  <a:lnTo>
                    <a:pt x="114465" y="208292"/>
                  </a:lnTo>
                  <a:lnTo>
                    <a:pt x="82194" y="180543"/>
                  </a:lnTo>
                  <a:lnTo>
                    <a:pt x="74549" y="174332"/>
                  </a:lnTo>
                  <a:lnTo>
                    <a:pt x="64973" y="159981"/>
                  </a:lnTo>
                  <a:lnTo>
                    <a:pt x="50419" y="137744"/>
                  </a:lnTo>
                  <a:lnTo>
                    <a:pt x="31292" y="108331"/>
                  </a:lnTo>
                  <a:lnTo>
                    <a:pt x="36296" y="90093"/>
                  </a:lnTo>
                  <a:lnTo>
                    <a:pt x="41694" y="66979"/>
                  </a:lnTo>
                  <a:lnTo>
                    <a:pt x="46024" y="47155"/>
                  </a:lnTo>
                  <a:lnTo>
                    <a:pt x="47790" y="38735"/>
                  </a:lnTo>
                  <a:lnTo>
                    <a:pt x="54470" y="39217"/>
                  </a:lnTo>
                  <a:lnTo>
                    <a:pt x="54610" y="38735"/>
                  </a:lnTo>
                  <a:lnTo>
                    <a:pt x="57162" y="30302"/>
                  </a:lnTo>
                  <a:lnTo>
                    <a:pt x="59677" y="18986"/>
                  </a:lnTo>
                  <a:lnTo>
                    <a:pt x="61734" y="7975"/>
                  </a:lnTo>
                  <a:lnTo>
                    <a:pt x="62280" y="4749"/>
                  </a:lnTo>
                  <a:lnTo>
                    <a:pt x="63080" y="0"/>
                  </a:lnTo>
                  <a:lnTo>
                    <a:pt x="45859" y="4229"/>
                  </a:lnTo>
                  <a:lnTo>
                    <a:pt x="30340" y="4749"/>
                  </a:lnTo>
                  <a:lnTo>
                    <a:pt x="17500" y="3263"/>
                  </a:lnTo>
                  <a:lnTo>
                    <a:pt x="8343" y="1435"/>
                  </a:lnTo>
                  <a:lnTo>
                    <a:pt x="6667" y="1193"/>
                  </a:lnTo>
                  <a:lnTo>
                    <a:pt x="4762" y="2159"/>
                  </a:lnTo>
                  <a:lnTo>
                    <a:pt x="4622" y="3263"/>
                  </a:lnTo>
                  <a:lnTo>
                    <a:pt x="4584" y="7975"/>
                  </a:lnTo>
                  <a:lnTo>
                    <a:pt x="4953" y="29502"/>
                  </a:lnTo>
                  <a:lnTo>
                    <a:pt x="5067" y="90093"/>
                  </a:lnTo>
                  <a:lnTo>
                    <a:pt x="4521" y="135826"/>
                  </a:lnTo>
                  <a:lnTo>
                    <a:pt x="1346" y="178028"/>
                  </a:lnTo>
                  <a:lnTo>
                    <a:pt x="0" y="192493"/>
                  </a:lnTo>
                  <a:lnTo>
                    <a:pt x="36080" y="218338"/>
                  </a:lnTo>
                  <a:lnTo>
                    <a:pt x="39458" y="223583"/>
                  </a:lnTo>
                  <a:lnTo>
                    <a:pt x="43218" y="229298"/>
                  </a:lnTo>
                  <a:lnTo>
                    <a:pt x="48552" y="235508"/>
                  </a:lnTo>
                  <a:lnTo>
                    <a:pt x="56616" y="242239"/>
                  </a:lnTo>
                  <a:lnTo>
                    <a:pt x="64147" y="247700"/>
                  </a:lnTo>
                  <a:lnTo>
                    <a:pt x="71297" y="253695"/>
                  </a:lnTo>
                  <a:lnTo>
                    <a:pt x="78041" y="260172"/>
                  </a:lnTo>
                  <a:lnTo>
                    <a:pt x="84353" y="267119"/>
                  </a:lnTo>
                  <a:lnTo>
                    <a:pt x="91770" y="275488"/>
                  </a:lnTo>
                  <a:lnTo>
                    <a:pt x="100838" y="268554"/>
                  </a:lnTo>
                  <a:lnTo>
                    <a:pt x="111594" y="275247"/>
                  </a:lnTo>
                  <a:lnTo>
                    <a:pt x="111594" y="268554"/>
                  </a:lnTo>
                  <a:lnTo>
                    <a:pt x="111594" y="262572"/>
                  </a:lnTo>
                  <a:lnTo>
                    <a:pt x="120916" y="269265"/>
                  </a:lnTo>
                  <a:lnTo>
                    <a:pt x="121399" y="262572"/>
                  </a:lnTo>
                  <a:lnTo>
                    <a:pt x="121881" y="255879"/>
                  </a:lnTo>
                  <a:lnTo>
                    <a:pt x="126657" y="257314"/>
                  </a:lnTo>
                  <a:lnTo>
                    <a:pt x="126898" y="255879"/>
                  </a:lnTo>
                  <a:lnTo>
                    <a:pt x="127622" y="251574"/>
                  </a:lnTo>
                  <a:close/>
                </a:path>
                <a:path w="213995" h="276860">
                  <a:moveTo>
                    <a:pt x="213410" y="262331"/>
                  </a:moveTo>
                  <a:lnTo>
                    <a:pt x="200240" y="251980"/>
                  </a:lnTo>
                  <a:lnTo>
                    <a:pt x="182791" y="238836"/>
                  </a:lnTo>
                  <a:lnTo>
                    <a:pt x="167271" y="228307"/>
                  </a:lnTo>
                  <a:lnTo>
                    <a:pt x="159880" y="225755"/>
                  </a:lnTo>
                  <a:lnTo>
                    <a:pt x="162179" y="233565"/>
                  </a:lnTo>
                  <a:lnTo>
                    <a:pt x="169494" y="247586"/>
                  </a:lnTo>
                  <a:lnTo>
                    <a:pt x="178701" y="263372"/>
                  </a:lnTo>
                  <a:lnTo>
                    <a:pt x="186651" y="276428"/>
                  </a:lnTo>
                  <a:lnTo>
                    <a:pt x="191439" y="275018"/>
                  </a:lnTo>
                  <a:lnTo>
                    <a:pt x="199783" y="272859"/>
                  </a:lnTo>
                  <a:lnTo>
                    <a:pt x="207441" y="268554"/>
                  </a:lnTo>
                  <a:lnTo>
                    <a:pt x="213410" y="262331"/>
                  </a:lnTo>
                  <a:close/>
                </a:path>
              </a:pathLst>
            </a:custGeom>
            <a:solidFill>
              <a:srgbClr val="484848">
                <a:alpha val="14901"/>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8" name="object 68"/>
            <p:cNvSpPr/>
            <p:nvPr/>
          </p:nvSpPr>
          <p:spPr>
            <a:xfrm>
              <a:off x="10056787" y="2790806"/>
              <a:ext cx="87630" cy="87630"/>
            </a:xfrm>
            <a:custGeom>
              <a:avLst/>
              <a:gdLst/>
              <a:ahLst/>
              <a:cxnLst/>
              <a:rect l="l" t="t" r="r" b="b"/>
              <a:pathLst>
                <a:path w="87629" h="87630">
                  <a:moveTo>
                    <a:pt x="85588" y="0"/>
                  </a:moveTo>
                  <a:lnTo>
                    <a:pt x="67386" y="2511"/>
                  </a:lnTo>
                  <a:lnTo>
                    <a:pt x="44923" y="4784"/>
                  </a:lnTo>
                  <a:lnTo>
                    <a:pt x="22778" y="6698"/>
                  </a:lnTo>
                  <a:lnTo>
                    <a:pt x="7202" y="7894"/>
                  </a:lnTo>
                  <a:lnTo>
                    <a:pt x="5051" y="8133"/>
                  </a:lnTo>
                  <a:lnTo>
                    <a:pt x="3377" y="9808"/>
                  </a:lnTo>
                  <a:lnTo>
                    <a:pt x="1557" y="29178"/>
                  </a:lnTo>
                  <a:lnTo>
                    <a:pt x="0" y="53320"/>
                  </a:lnTo>
                  <a:lnTo>
                    <a:pt x="11" y="75133"/>
                  </a:lnTo>
                  <a:lnTo>
                    <a:pt x="3138" y="85603"/>
                  </a:lnTo>
                  <a:lnTo>
                    <a:pt x="21754" y="87140"/>
                  </a:lnTo>
                  <a:lnTo>
                    <a:pt x="47793" y="85334"/>
                  </a:lnTo>
                  <a:lnTo>
                    <a:pt x="84609" y="58529"/>
                  </a:lnTo>
                  <a:lnTo>
                    <a:pt x="87501" y="3349"/>
                  </a:lnTo>
                  <a:lnTo>
                    <a:pt x="87262" y="956"/>
                  </a:lnTo>
                  <a:lnTo>
                    <a:pt x="85588" y="0"/>
                  </a:lnTo>
                  <a:close/>
                </a:path>
              </a:pathLst>
            </a:custGeom>
            <a:solidFill>
              <a:srgbClr val="34425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9" name="object 69"/>
            <p:cNvSpPr/>
            <p:nvPr/>
          </p:nvSpPr>
          <p:spPr>
            <a:xfrm>
              <a:off x="10024640" y="2491350"/>
              <a:ext cx="147320" cy="175260"/>
            </a:xfrm>
            <a:custGeom>
              <a:avLst/>
              <a:gdLst/>
              <a:ahLst/>
              <a:cxnLst/>
              <a:rect l="l" t="t" r="r" b="b"/>
              <a:pathLst>
                <a:path w="147320" h="175260">
                  <a:moveTo>
                    <a:pt x="73551" y="0"/>
                  </a:moveTo>
                  <a:lnTo>
                    <a:pt x="29546" y="11306"/>
                  </a:lnTo>
                  <a:lnTo>
                    <a:pt x="0" y="71431"/>
                  </a:lnTo>
                  <a:lnTo>
                    <a:pt x="15918" y="118918"/>
                  </a:lnTo>
                  <a:lnTo>
                    <a:pt x="50139" y="158507"/>
                  </a:lnTo>
                  <a:lnTo>
                    <a:pt x="84632" y="174178"/>
                  </a:lnTo>
                  <a:lnTo>
                    <a:pt x="113390" y="174833"/>
                  </a:lnTo>
                  <a:lnTo>
                    <a:pt x="130408" y="169376"/>
                  </a:lnTo>
                  <a:lnTo>
                    <a:pt x="140395" y="157489"/>
                  </a:lnTo>
                  <a:lnTo>
                    <a:pt x="146839" y="133833"/>
                  </a:lnTo>
                  <a:lnTo>
                    <a:pt x="145127" y="98115"/>
                  </a:lnTo>
                  <a:lnTo>
                    <a:pt x="130647" y="50041"/>
                  </a:lnTo>
                  <a:lnTo>
                    <a:pt x="103989" y="12105"/>
                  </a:lnTo>
                  <a:lnTo>
                    <a:pt x="73551" y="0"/>
                  </a:lnTo>
                  <a:close/>
                </a:path>
              </a:pathLst>
            </a:custGeom>
            <a:solidFill>
              <a:srgbClr val="8A48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0" name="object 70"/>
            <p:cNvSpPr/>
            <p:nvPr/>
          </p:nvSpPr>
          <p:spPr>
            <a:xfrm>
              <a:off x="10070685" y="2577016"/>
              <a:ext cx="102870" cy="92075"/>
            </a:xfrm>
            <a:custGeom>
              <a:avLst/>
              <a:gdLst/>
              <a:ahLst/>
              <a:cxnLst/>
              <a:rect l="l" t="t" r="r" b="b"/>
              <a:pathLst>
                <a:path w="102870" h="92075">
                  <a:moveTo>
                    <a:pt x="10261" y="24879"/>
                  </a:moveTo>
                  <a:lnTo>
                    <a:pt x="4044" y="25118"/>
                  </a:lnTo>
                  <a:lnTo>
                    <a:pt x="1195" y="27271"/>
                  </a:lnTo>
                  <a:lnTo>
                    <a:pt x="0" y="30860"/>
                  </a:lnTo>
                  <a:lnTo>
                    <a:pt x="1195" y="34209"/>
                  </a:lnTo>
                  <a:lnTo>
                    <a:pt x="22123" y="68033"/>
                  </a:lnTo>
                  <a:lnTo>
                    <a:pt x="55910" y="91584"/>
                  </a:lnTo>
                  <a:lnTo>
                    <a:pt x="66688" y="91353"/>
                  </a:lnTo>
                  <a:lnTo>
                    <a:pt x="100362" y="63012"/>
                  </a:lnTo>
                  <a:lnTo>
                    <a:pt x="101180" y="58359"/>
                  </a:lnTo>
                  <a:lnTo>
                    <a:pt x="30349" y="58359"/>
                  </a:lnTo>
                  <a:lnTo>
                    <a:pt x="23023" y="54703"/>
                  </a:lnTo>
                  <a:lnTo>
                    <a:pt x="15652" y="48087"/>
                  </a:lnTo>
                  <a:lnTo>
                    <a:pt x="9065" y="41605"/>
                  </a:lnTo>
                  <a:lnTo>
                    <a:pt x="6196" y="39213"/>
                  </a:lnTo>
                  <a:lnTo>
                    <a:pt x="4523" y="36123"/>
                  </a:lnTo>
                  <a:lnTo>
                    <a:pt x="3805" y="30621"/>
                  </a:lnTo>
                  <a:lnTo>
                    <a:pt x="5240" y="28707"/>
                  </a:lnTo>
                  <a:lnTo>
                    <a:pt x="7153" y="28468"/>
                  </a:lnTo>
                  <a:lnTo>
                    <a:pt x="11935" y="27750"/>
                  </a:lnTo>
                  <a:lnTo>
                    <a:pt x="37537" y="27750"/>
                  </a:lnTo>
                  <a:lnTo>
                    <a:pt x="31258" y="27096"/>
                  </a:lnTo>
                  <a:lnTo>
                    <a:pt x="22216" y="25836"/>
                  </a:lnTo>
                  <a:lnTo>
                    <a:pt x="16239" y="25118"/>
                  </a:lnTo>
                  <a:lnTo>
                    <a:pt x="10261" y="24879"/>
                  </a:lnTo>
                  <a:close/>
                </a:path>
                <a:path w="102870" h="92075">
                  <a:moveTo>
                    <a:pt x="37537" y="27750"/>
                  </a:moveTo>
                  <a:lnTo>
                    <a:pt x="11935" y="27750"/>
                  </a:lnTo>
                  <a:lnTo>
                    <a:pt x="16717" y="28707"/>
                  </a:lnTo>
                  <a:lnTo>
                    <a:pt x="20781" y="30860"/>
                  </a:lnTo>
                  <a:lnTo>
                    <a:pt x="31018" y="36590"/>
                  </a:lnTo>
                  <a:lnTo>
                    <a:pt x="37578" y="42864"/>
                  </a:lnTo>
                  <a:lnTo>
                    <a:pt x="39745" y="49410"/>
                  </a:lnTo>
                  <a:lnTo>
                    <a:pt x="36801" y="55959"/>
                  </a:lnTo>
                  <a:lnTo>
                    <a:pt x="30349" y="58359"/>
                  </a:lnTo>
                  <a:lnTo>
                    <a:pt x="101180" y="58359"/>
                  </a:lnTo>
                  <a:lnTo>
                    <a:pt x="102276" y="52131"/>
                  </a:lnTo>
                  <a:lnTo>
                    <a:pt x="102383" y="44612"/>
                  </a:lnTo>
                  <a:lnTo>
                    <a:pt x="102403" y="39213"/>
                  </a:lnTo>
                  <a:lnTo>
                    <a:pt x="101863" y="28199"/>
                  </a:lnTo>
                  <a:lnTo>
                    <a:pt x="41842" y="28199"/>
                  </a:lnTo>
                  <a:lnTo>
                    <a:pt x="37537" y="27750"/>
                  </a:lnTo>
                  <a:close/>
                </a:path>
                <a:path w="102870" h="92075">
                  <a:moveTo>
                    <a:pt x="90819" y="0"/>
                  </a:moveTo>
                  <a:lnTo>
                    <a:pt x="63083" y="20334"/>
                  </a:lnTo>
                  <a:lnTo>
                    <a:pt x="52831" y="26744"/>
                  </a:lnTo>
                  <a:lnTo>
                    <a:pt x="41842" y="28199"/>
                  </a:lnTo>
                  <a:lnTo>
                    <a:pt x="101863" y="28199"/>
                  </a:lnTo>
                  <a:lnTo>
                    <a:pt x="100468" y="16188"/>
                  </a:lnTo>
                  <a:lnTo>
                    <a:pt x="94166" y="478"/>
                  </a:lnTo>
                  <a:lnTo>
                    <a:pt x="90819" y="0"/>
                  </a:lnTo>
                  <a:close/>
                </a:path>
              </a:pathLst>
            </a:custGeom>
            <a:solidFill>
              <a:srgbClr val="43546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1" name="object 71"/>
            <p:cNvSpPr/>
            <p:nvPr/>
          </p:nvSpPr>
          <p:spPr>
            <a:xfrm>
              <a:off x="10002624" y="2487353"/>
              <a:ext cx="144145" cy="167640"/>
            </a:xfrm>
            <a:custGeom>
              <a:avLst/>
              <a:gdLst/>
              <a:ahLst/>
              <a:cxnLst/>
              <a:rect l="l" t="t" r="r" b="b"/>
              <a:pathLst>
                <a:path w="144145" h="167639">
                  <a:moveTo>
                    <a:pt x="83964" y="0"/>
                  </a:moveTo>
                  <a:lnTo>
                    <a:pt x="70432" y="1667"/>
                  </a:lnTo>
                  <a:lnTo>
                    <a:pt x="61152" y="2582"/>
                  </a:lnTo>
                  <a:lnTo>
                    <a:pt x="51709" y="4328"/>
                  </a:lnTo>
                  <a:lnTo>
                    <a:pt x="42846" y="8630"/>
                  </a:lnTo>
                  <a:lnTo>
                    <a:pt x="35303" y="17216"/>
                  </a:lnTo>
                  <a:lnTo>
                    <a:pt x="29221" y="22686"/>
                  </a:lnTo>
                  <a:lnTo>
                    <a:pt x="19084" y="30304"/>
                  </a:lnTo>
                  <a:lnTo>
                    <a:pt x="8455" y="41960"/>
                  </a:lnTo>
                  <a:lnTo>
                    <a:pt x="893" y="59540"/>
                  </a:lnTo>
                  <a:lnTo>
                    <a:pt x="0" y="82034"/>
                  </a:lnTo>
                  <a:lnTo>
                    <a:pt x="5224" y="105003"/>
                  </a:lnTo>
                  <a:lnTo>
                    <a:pt x="13897" y="125146"/>
                  </a:lnTo>
                  <a:lnTo>
                    <a:pt x="23348" y="139163"/>
                  </a:lnTo>
                  <a:lnTo>
                    <a:pt x="30974" y="148710"/>
                  </a:lnTo>
                  <a:lnTo>
                    <a:pt x="36469" y="156866"/>
                  </a:lnTo>
                  <a:lnTo>
                    <a:pt x="40665" y="163048"/>
                  </a:lnTo>
                  <a:lnTo>
                    <a:pt x="44389" y="166674"/>
                  </a:lnTo>
                  <a:lnTo>
                    <a:pt x="49448" y="167497"/>
                  </a:lnTo>
                  <a:lnTo>
                    <a:pt x="56165" y="165717"/>
                  </a:lnTo>
                  <a:lnTo>
                    <a:pt x="63152" y="161426"/>
                  </a:lnTo>
                  <a:lnTo>
                    <a:pt x="69017" y="154713"/>
                  </a:lnTo>
                  <a:lnTo>
                    <a:pt x="72274" y="144668"/>
                  </a:lnTo>
                  <a:lnTo>
                    <a:pt x="74170" y="131936"/>
                  </a:lnTo>
                  <a:lnTo>
                    <a:pt x="77370" y="118935"/>
                  </a:lnTo>
                  <a:lnTo>
                    <a:pt x="84539" y="108083"/>
                  </a:lnTo>
                  <a:lnTo>
                    <a:pt x="90860" y="95490"/>
                  </a:lnTo>
                  <a:lnTo>
                    <a:pt x="91712" y="79446"/>
                  </a:lnTo>
                  <a:lnTo>
                    <a:pt x="90053" y="65645"/>
                  </a:lnTo>
                  <a:lnTo>
                    <a:pt x="88843" y="59779"/>
                  </a:lnTo>
                  <a:lnTo>
                    <a:pt x="94416" y="59779"/>
                  </a:lnTo>
                  <a:lnTo>
                    <a:pt x="101515" y="54755"/>
                  </a:lnTo>
                  <a:lnTo>
                    <a:pt x="106211" y="48091"/>
                  </a:lnTo>
                  <a:lnTo>
                    <a:pt x="106984" y="40192"/>
                  </a:lnTo>
                  <a:lnTo>
                    <a:pt x="105920" y="33595"/>
                  </a:lnTo>
                  <a:lnTo>
                    <a:pt x="105101" y="30833"/>
                  </a:lnTo>
                  <a:lnTo>
                    <a:pt x="140947" y="30833"/>
                  </a:lnTo>
                  <a:lnTo>
                    <a:pt x="141186" y="30593"/>
                  </a:lnTo>
                  <a:lnTo>
                    <a:pt x="141425" y="30593"/>
                  </a:lnTo>
                  <a:lnTo>
                    <a:pt x="142860" y="29656"/>
                  </a:lnTo>
                  <a:lnTo>
                    <a:pt x="143577" y="27743"/>
                  </a:lnTo>
                  <a:lnTo>
                    <a:pt x="142621" y="26307"/>
                  </a:lnTo>
                  <a:lnTo>
                    <a:pt x="124650" y="7520"/>
                  </a:lnTo>
                  <a:lnTo>
                    <a:pt x="103567" y="351"/>
                  </a:lnTo>
                  <a:lnTo>
                    <a:pt x="83964" y="0"/>
                  </a:lnTo>
                  <a:close/>
                </a:path>
                <a:path w="144145" h="167639">
                  <a:moveTo>
                    <a:pt x="94416" y="59779"/>
                  </a:moveTo>
                  <a:lnTo>
                    <a:pt x="88843" y="59779"/>
                  </a:lnTo>
                  <a:lnTo>
                    <a:pt x="91712" y="61693"/>
                  </a:lnTo>
                  <a:lnTo>
                    <a:pt x="94416" y="59779"/>
                  </a:lnTo>
                  <a:close/>
                </a:path>
                <a:path w="144145" h="167639">
                  <a:moveTo>
                    <a:pt x="140947" y="30833"/>
                  </a:moveTo>
                  <a:lnTo>
                    <a:pt x="105101" y="30833"/>
                  </a:lnTo>
                  <a:lnTo>
                    <a:pt x="107732" y="36574"/>
                  </a:lnTo>
                  <a:lnTo>
                    <a:pt x="119906" y="31550"/>
                  </a:lnTo>
                  <a:lnTo>
                    <a:pt x="138915" y="31550"/>
                  </a:lnTo>
                  <a:lnTo>
                    <a:pt x="140947" y="30833"/>
                  </a:lnTo>
                  <a:close/>
                </a:path>
                <a:path w="144145" h="167639">
                  <a:moveTo>
                    <a:pt x="138915" y="31550"/>
                  </a:moveTo>
                  <a:lnTo>
                    <a:pt x="119906" y="31550"/>
                  </a:lnTo>
                  <a:lnTo>
                    <a:pt x="130187" y="33942"/>
                  </a:lnTo>
                  <a:lnTo>
                    <a:pt x="136882" y="32268"/>
                  </a:lnTo>
                  <a:lnTo>
                    <a:pt x="138915" y="31550"/>
                  </a:lnTo>
                  <a:close/>
                </a:path>
              </a:pathLst>
            </a:custGeom>
            <a:solidFill>
              <a:srgbClr val="39111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2" name="object 72"/>
            <p:cNvSpPr/>
            <p:nvPr/>
          </p:nvSpPr>
          <p:spPr>
            <a:xfrm>
              <a:off x="10002083" y="2553352"/>
              <a:ext cx="20320" cy="62230"/>
            </a:xfrm>
            <a:custGeom>
              <a:avLst/>
              <a:gdLst/>
              <a:ahLst/>
              <a:cxnLst/>
              <a:rect l="l" t="t" r="r" b="b"/>
              <a:pathLst>
                <a:path w="20320" h="62230">
                  <a:moveTo>
                    <a:pt x="5021" y="0"/>
                  </a:moveTo>
                  <a:lnTo>
                    <a:pt x="0" y="1913"/>
                  </a:lnTo>
                  <a:lnTo>
                    <a:pt x="515" y="17948"/>
                  </a:lnTo>
                  <a:lnTo>
                    <a:pt x="3945" y="34099"/>
                  </a:lnTo>
                  <a:lnTo>
                    <a:pt x="9347" y="49219"/>
                  </a:lnTo>
                  <a:lnTo>
                    <a:pt x="15780" y="62159"/>
                  </a:lnTo>
                  <a:lnTo>
                    <a:pt x="19078" y="54242"/>
                  </a:lnTo>
                  <a:lnTo>
                    <a:pt x="19808" y="44503"/>
                  </a:lnTo>
                  <a:lnTo>
                    <a:pt x="18703" y="34626"/>
                  </a:lnTo>
                  <a:lnTo>
                    <a:pt x="16498" y="26295"/>
                  </a:lnTo>
                  <a:lnTo>
                    <a:pt x="13150" y="16247"/>
                  </a:lnTo>
                  <a:lnTo>
                    <a:pt x="15541" y="2631"/>
                  </a:lnTo>
                  <a:lnTo>
                    <a:pt x="10759" y="239"/>
                  </a:lnTo>
                  <a:lnTo>
                    <a:pt x="5021" y="0"/>
                  </a:lnTo>
                  <a:close/>
                </a:path>
              </a:pathLst>
            </a:custGeom>
            <a:solidFill>
              <a:srgbClr val="29040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3" name="object 73"/>
            <p:cNvSpPr/>
            <p:nvPr/>
          </p:nvSpPr>
          <p:spPr>
            <a:xfrm>
              <a:off x="10061386" y="2585389"/>
              <a:ext cx="31115" cy="37465"/>
            </a:xfrm>
            <a:custGeom>
              <a:avLst/>
              <a:gdLst/>
              <a:ahLst/>
              <a:cxnLst/>
              <a:rect l="l" t="t" r="r" b="b"/>
              <a:pathLst>
                <a:path w="31115" h="37464">
                  <a:moveTo>
                    <a:pt x="14300" y="0"/>
                  </a:moveTo>
                  <a:lnTo>
                    <a:pt x="7864" y="0"/>
                  </a:lnTo>
                  <a:lnTo>
                    <a:pt x="2843" y="3109"/>
                  </a:lnTo>
                  <a:lnTo>
                    <a:pt x="0" y="10605"/>
                  </a:lnTo>
                  <a:lnTo>
                    <a:pt x="3229" y="21999"/>
                  </a:lnTo>
                  <a:lnTo>
                    <a:pt x="10803" y="32495"/>
                  </a:lnTo>
                  <a:lnTo>
                    <a:pt x="20995" y="37299"/>
                  </a:lnTo>
                  <a:lnTo>
                    <a:pt x="28736" y="33673"/>
                  </a:lnTo>
                  <a:lnTo>
                    <a:pt x="30559" y="24421"/>
                  </a:lnTo>
                  <a:lnTo>
                    <a:pt x="27182" y="13060"/>
                  </a:lnTo>
                  <a:lnTo>
                    <a:pt x="19321" y="3109"/>
                  </a:lnTo>
                  <a:lnTo>
                    <a:pt x="14300" y="0"/>
                  </a:lnTo>
                  <a:close/>
                </a:path>
              </a:pathLst>
            </a:custGeom>
            <a:solidFill>
              <a:srgbClr val="8A48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4" name="object 74"/>
            <p:cNvSpPr/>
            <p:nvPr/>
          </p:nvSpPr>
          <p:spPr>
            <a:xfrm>
              <a:off x="10070199" y="2595206"/>
              <a:ext cx="14604" cy="13970"/>
            </a:xfrm>
            <a:custGeom>
              <a:avLst/>
              <a:gdLst/>
              <a:ahLst/>
              <a:cxnLst/>
              <a:rect l="l" t="t" r="r" b="b"/>
              <a:pathLst>
                <a:path w="14604" h="13969">
                  <a:moveTo>
                    <a:pt x="14325" y="12674"/>
                  </a:moveTo>
                  <a:lnTo>
                    <a:pt x="3568" y="0"/>
                  </a:lnTo>
                  <a:lnTo>
                    <a:pt x="952" y="469"/>
                  </a:lnTo>
                  <a:lnTo>
                    <a:pt x="482" y="711"/>
                  </a:lnTo>
                  <a:lnTo>
                    <a:pt x="0" y="1193"/>
                  </a:lnTo>
                  <a:lnTo>
                    <a:pt x="482" y="2146"/>
                  </a:lnTo>
                  <a:lnTo>
                    <a:pt x="952" y="2387"/>
                  </a:lnTo>
                  <a:lnTo>
                    <a:pt x="1435" y="2387"/>
                  </a:lnTo>
                  <a:lnTo>
                    <a:pt x="3568" y="1905"/>
                  </a:lnTo>
                  <a:lnTo>
                    <a:pt x="5956" y="2387"/>
                  </a:lnTo>
                  <a:lnTo>
                    <a:pt x="7874" y="3581"/>
                  </a:lnTo>
                  <a:lnTo>
                    <a:pt x="10744" y="5740"/>
                  </a:lnTo>
                  <a:lnTo>
                    <a:pt x="11290" y="6934"/>
                  </a:lnTo>
                  <a:lnTo>
                    <a:pt x="9550" y="5981"/>
                  </a:lnTo>
                  <a:lnTo>
                    <a:pt x="5715" y="6692"/>
                  </a:lnTo>
                  <a:lnTo>
                    <a:pt x="3086" y="9321"/>
                  </a:lnTo>
                  <a:lnTo>
                    <a:pt x="3086" y="10045"/>
                  </a:lnTo>
                  <a:lnTo>
                    <a:pt x="3568" y="10528"/>
                  </a:lnTo>
                  <a:lnTo>
                    <a:pt x="4292" y="10528"/>
                  </a:lnTo>
                  <a:lnTo>
                    <a:pt x="6438" y="8369"/>
                  </a:lnTo>
                  <a:lnTo>
                    <a:pt x="9309" y="7658"/>
                  </a:lnTo>
                  <a:lnTo>
                    <a:pt x="11696" y="8851"/>
                  </a:lnTo>
                  <a:lnTo>
                    <a:pt x="12192" y="8851"/>
                  </a:lnTo>
                  <a:lnTo>
                    <a:pt x="12420" y="9321"/>
                  </a:lnTo>
                  <a:lnTo>
                    <a:pt x="12636" y="12674"/>
                  </a:lnTo>
                  <a:lnTo>
                    <a:pt x="12649" y="13398"/>
                  </a:lnTo>
                  <a:lnTo>
                    <a:pt x="13131" y="13627"/>
                  </a:lnTo>
                  <a:lnTo>
                    <a:pt x="13614" y="13627"/>
                  </a:lnTo>
                  <a:lnTo>
                    <a:pt x="14084" y="13398"/>
                  </a:lnTo>
                  <a:lnTo>
                    <a:pt x="14325" y="13157"/>
                  </a:lnTo>
                  <a:lnTo>
                    <a:pt x="14325" y="12674"/>
                  </a:lnTo>
                  <a:close/>
                </a:path>
              </a:pathLst>
            </a:custGeom>
            <a:solidFill>
              <a:srgbClr val="7133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5" name="object 75"/>
            <p:cNvSpPr/>
            <p:nvPr/>
          </p:nvSpPr>
          <p:spPr>
            <a:xfrm>
              <a:off x="10002561" y="2532061"/>
              <a:ext cx="23495" cy="29845"/>
            </a:xfrm>
            <a:custGeom>
              <a:avLst/>
              <a:gdLst/>
              <a:ahLst/>
              <a:cxnLst/>
              <a:rect l="l" t="t" r="r" b="b"/>
              <a:pathLst>
                <a:path w="23495" h="29844">
                  <a:moveTo>
                    <a:pt x="12194" y="0"/>
                  </a:moveTo>
                  <a:lnTo>
                    <a:pt x="6933" y="1435"/>
                  </a:lnTo>
                  <a:lnTo>
                    <a:pt x="3825" y="2153"/>
                  </a:lnTo>
                  <a:lnTo>
                    <a:pt x="1434" y="4306"/>
                  </a:lnTo>
                  <a:lnTo>
                    <a:pt x="717" y="7176"/>
                  </a:lnTo>
                  <a:lnTo>
                    <a:pt x="0" y="11961"/>
                  </a:lnTo>
                  <a:lnTo>
                    <a:pt x="478" y="25597"/>
                  </a:lnTo>
                  <a:lnTo>
                    <a:pt x="8607" y="29185"/>
                  </a:lnTo>
                  <a:lnTo>
                    <a:pt x="14649" y="29817"/>
                  </a:lnTo>
                  <a:lnTo>
                    <a:pt x="20014" y="26883"/>
                  </a:lnTo>
                  <a:lnTo>
                    <a:pt x="23318" y="21212"/>
                  </a:lnTo>
                  <a:lnTo>
                    <a:pt x="23173" y="13636"/>
                  </a:lnTo>
                  <a:lnTo>
                    <a:pt x="20084" y="2631"/>
                  </a:lnTo>
                  <a:lnTo>
                    <a:pt x="12194" y="0"/>
                  </a:lnTo>
                  <a:close/>
                </a:path>
              </a:pathLst>
            </a:custGeom>
            <a:solidFill>
              <a:srgbClr val="B7427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6" name="object 76"/>
            <p:cNvSpPr/>
            <p:nvPr/>
          </p:nvSpPr>
          <p:spPr>
            <a:xfrm>
              <a:off x="9942566" y="2537922"/>
              <a:ext cx="79375" cy="93980"/>
            </a:xfrm>
            <a:custGeom>
              <a:avLst/>
              <a:gdLst/>
              <a:ahLst/>
              <a:cxnLst/>
              <a:rect l="l" t="t" r="r" b="b"/>
              <a:pathLst>
                <a:path w="79375" h="93980">
                  <a:moveTo>
                    <a:pt x="56687" y="86919"/>
                  </a:moveTo>
                  <a:lnTo>
                    <a:pt x="16976" y="86919"/>
                  </a:lnTo>
                  <a:lnTo>
                    <a:pt x="18985" y="88758"/>
                  </a:lnTo>
                  <a:lnTo>
                    <a:pt x="24087" y="92122"/>
                  </a:lnTo>
                  <a:lnTo>
                    <a:pt x="30888" y="93782"/>
                  </a:lnTo>
                  <a:lnTo>
                    <a:pt x="37997" y="90507"/>
                  </a:lnTo>
                  <a:lnTo>
                    <a:pt x="50619" y="90507"/>
                  </a:lnTo>
                  <a:lnTo>
                    <a:pt x="53430" y="89902"/>
                  </a:lnTo>
                  <a:lnTo>
                    <a:pt x="56687" y="86919"/>
                  </a:lnTo>
                  <a:close/>
                </a:path>
                <a:path w="79375" h="93980">
                  <a:moveTo>
                    <a:pt x="50619" y="90507"/>
                  </a:moveTo>
                  <a:lnTo>
                    <a:pt x="37997" y="90507"/>
                  </a:lnTo>
                  <a:lnTo>
                    <a:pt x="40511" y="91023"/>
                  </a:lnTo>
                  <a:lnTo>
                    <a:pt x="46455" y="91405"/>
                  </a:lnTo>
                  <a:lnTo>
                    <a:pt x="50619" y="90507"/>
                  </a:lnTo>
                  <a:close/>
                </a:path>
                <a:path w="79375" h="93980">
                  <a:moveTo>
                    <a:pt x="55185" y="0"/>
                  </a:moveTo>
                  <a:lnTo>
                    <a:pt x="40295" y="1779"/>
                  </a:lnTo>
                  <a:lnTo>
                    <a:pt x="27496" y="10645"/>
                  </a:lnTo>
                  <a:lnTo>
                    <a:pt x="20140" y="26740"/>
                  </a:lnTo>
                  <a:lnTo>
                    <a:pt x="15631" y="45642"/>
                  </a:lnTo>
                  <a:lnTo>
                    <a:pt x="10180" y="64679"/>
                  </a:lnTo>
                  <a:lnTo>
                    <a:pt x="0" y="81178"/>
                  </a:lnTo>
                  <a:lnTo>
                    <a:pt x="130" y="85674"/>
                  </a:lnTo>
                  <a:lnTo>
                    <a:pt x="3915" y="88265"/>
                  </a:lnTo>
                  <a:lnTo>
                    <a:pt x="9986" y="88747"/>
                  </a:lnTo>
                  <a:lnTo>
                    <a:pt x="16976" y="86919"/>
                  </a:lnTo>
                  <a:lnTo>
                    <a:pt x="56687" y="86919"/>
                  </a:lnTo>
                  <a:lnTo>
                    <a:pt x="59038" y="84766"/>
                  </a:lnTo>
                  <a:lnTo>
                    <a:pt x="63338" y="79452"/>
                  </a:lnTo>
                  <a:lnTo>
                    <a:pt x="67436" y="76642"/>
                  </a:lnTo>
                  <a:lnTo>
                    <a:pt x="70504" y="73474"/>
                  </a:lnTo>
                  <a:lnTo>
                    <a:pt x="71710" y="67083"/>
                  </a:lnTo>
                  <a:lnTo>
                    <a:pt x="71553" y="56142"/>
                  </a:lnTo>
                  <a:lnTo>
                    <a:pt x="71531" y="42894"/>
                  </a:lnTo>
                  <a:lnTo>
                    <a:pt x="72315" y="29783"/>
                  </a:lnTo>
                  <a:lnTo>
                    <a:pt x="74579" y="19257"/>
                  </a:lnTo>
                  <a:lnTo>
                    <a:pt x="78883" y="8014"/>
                  </a:lnTo>
                  <a:lnTo>
                    <a:pt x="72667" y="2990"/>
                  </a:lnTo>
                  <a:lnTo>
                    <a:pt x="67523" y="1629"/>
                  </a:lnTo>
                  <a:lnTo>
                    <a:pt x="55185" y="0"/>
                  </a:lnTo>
                  <a:close/>
                </a:path>
              </a:pathLst>
            </a:custGeom>
            <a:solidFill>
              <a:srgbClr val="39111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7" name="object 77"/>
            <p:cNvSpPr/>
            <p:nvPr/>
          </p:nvSpPr>
          <p:spPr>
            <a:xfrm>
              <a:off x="10163175" y="2854858"/>
              <a:ext cx="176530" cy="126364"/>
            </a:xfrm>
            <a:custGeom>
              <a:avLst/>
              <a:gdLst/>
              <a:ahLst/>
              <a:cxnLst/>
              <a:rect l="l" t="t" r="r" b="b"/>
              <a:pathLst>
                <a:path w="176529" h="126364">
                  <a:moveTo>
                    <a:pt x="176377" y="115773"/>
                  </a:moveTo>
                  <a:lnTo>
                    <a:pt x="176136" y="113385"/>
                  </a:lnTo>
                  <a:lnTo>
                    <a:pt x="175412" y="106210"/>
                  </a:lnTo>
                  <a:lnTo>
                    <a:pt x="173977" y="98717"/>
                  </a:lnTo>
                  <a:lnTo>
                    <a:pt x="171373" y="91655"/>
                  </a:lnTo>
                  <a:lnTo>
                    <a:pt x="171030" y="90703"/>
                  </a:lnTo>
                  <a:lnTo>
                    <a:pt x="166458" y="82308"/>
                  </a:lnTo>
                  <a:lnTo>
                    <a:pt x="160350" y="73926"/>
                  </a:lnTo>
                  <a:lnTo>
                    <a:pt x="150101" y="68364"/>
                  </a:lnTo>
                  <a:lnTo>
                    <a:pt x="135509" y="66395"/>
                  </a:lnTo>
                  <a:lnTo>
                    <a:pt x="119824" y="64782"/>
                  </a:lnTo>
                  <a:lnTo>
                    <a:pt x="106502" y="60363"/>
                  </a:lnTo>
                  <a:lnTo>
                    <a:pt x="40386" y="1727"/>
                  </a:lnTo>
                  <a:lnTo>
                    <a:pt x="21437" y="0"/>
                  </a:lnTo>
                  <a:lnTo>
                    <a:pt x="8001" y="7480"/>
                  </a:lnTo>
                  <a:lnTo>
                    <a:pt x="660" y="17881"/>
                  </a:lnTo>
                  <a:lnTo>
                    <a:pt x="0" y="24904"/>
                  </a:lnTo>
                  <a:lnTo>
                    <a:pt x="26416" y="54305"/>
                  </a:lnTo>
                  <a:lnTo>
                    <a:pt x="59410" y="73393"/>
                  </a:lnTo>
                  <a:lnTo>
                    <a:pt x="83146" y="81661"/>
                  </a:lnTo>
                  <a:lnTo>
                    <a:pt x="83642" y="82308"/>
                  </a:lnTo>
                  <a:lnTo>
                    <a:pt x="109435" y="103339"/>
                  </a:lnTo>
                  <a:lnTo>
                    <a:pt x="115214" y="111226"/>
                  </a:lnTo>
                  <a:lnTo>
                    <a:pt x="121386" y="117690"/>
                  </a:lnTo>
                  <a:lnTo>
                    <a:pt x="126415" y="120561"/>
                  </a:lnTo>
                  <a:lnTo>
                    <a:pt x="131686" y="121043"/>
                  </a:lnTo>
                  <a:lnTo>
                    <a:pt x="129768" y="111709"/>
                  </a:lnTo>
                  <a:lnTo>
                    <a:pt x="125945" y="101180"/>
                  </a:lnTo>
                  <a:lnTo>
                    <a:pt x="122593" y="99047"/>
                  </a:lnTo>
                  <a:lnTo>
                    <a:pt x="124510" y="93306"/>
                  </a:lnTo>
                  <a:lnTo>
                    <a:pt x="152946" y="121043"/>
                  </a:lnTo>
                  <a:lnTo>
                    <a:pt x="161544" y="126301"/>
                  </a:lnTo>
                  <a:lnTo>
                    <a:pt x="164185" y="121754"/>
                  </a:lnTo>
                  <a:lnTo>
                    <a:pt x="164185" y="117690"/>
                  </a:lnTo>
                  <a:lnTo>
                    <a:pt x="172554" y="124383"/>
                  </a:lnTo>
                  <a:lnTo>
                    <a:pt x="172262" y="117690"/>
                  </a:lnTo>
                  <a:lnTo>
                    <a:pt x="172072" y="113385"/>
                  </a:lnTo>
                  <a:lnTo>
                    <a:pt x="176377" y="115773"/>
                  </a:lnTo>
                  <a:close/>
                </a:path>
              </a:pathLst>
            </a:custGeom>
            <a:solidFill>
              <a:srgbClr val="8A48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8" name="object 78"/>
            <p:cNvSpPr/>
            <p:nvPr/>
          </p:nvSpPr>
          <p:spPr>
            <a:xfrm>
              <a:off x="10306571" y="2933331"/>
              <a:ext cx="29845" cy="40005"/>
            </a:xfrm>
            <a:custGeom>
              <a:avLst/>
              <a:gdLst/>
              <a:ahLst/>
              <a:cxnLst/>
              <a:rect l="l" t="t" r="r" b="b"/>
              <a:pathLst>
                <a:path w="29845" h="40005">
                  <a:moveTo>
                    <a:pt x="21501" y="39458"/>
                  </a:moveTo>
                  <a:lnTo>
                    <a:pt x="241" y="6705"/>
                  </a:lnTo>
                  <a:lnTo>
                    <a:pt x="0" y="6705"/>
                  </a:lnTo>
                  <a:lnTo>
                    <a:pt x="0" y="6934"/>
                  </a:lnTo>
                  <a:lnTo>
                    <a:pt x="2870" y="8851"/>
                  </a:lnTo>
                  <a:lnTo>
                    <a:pt x="5257" y="10769"/>
                  </a:lnTo>
                  <a:lnTo>
                    <a:pt x="6464" y="11963"/>
                  </a:lnTo>
                  <a:lnTo>
                    <a:pt x="8356" y="14351"/>
                  </a:lnTo>
                  <a:lnTo>
                    <a:pt x="9309" y="15786"/>
                  </a:lnTo>
                  <a:lnTo>
                    <a:pt x="10261" y="16992"/>
                  </a:lnTo>
                  <a:lnTo>
                    <a:pt x="10744" y="17462"/>
                  </a:lnTo>
                  <a:lnTo>
                    <a:pt x="11455" y="18656"/>
                  </a:lnTo>
                  <a:lnTo>
                    <a:pt x="11938" y="19138"/>
                  </a:lnTo>
                  <a:lnTo>
                    <a:pt x="12179" y="19621"/>
                  </a:lnTo>
                  <a:lnTo>
                    <a:pt x="12420" y="19862"/>
                  </a:lnTo>
                  <a:lnTo>
                    <a:pt x="12890" y="21031"/>
                  </a:lnTo>
                  <a:lnTo>
                    <a:pt x="13614" y="22466"/>
                  </a:lnTo>
                  <a:lnTo>
                    <a:pt x="14325" y="24142"/>
                  </a:lnTo>
                  <a:lnTo>
                    <a:pt x="15049" y="25577"/>
                  </a:lnTo>
                  <a:lnTo>
                    <a:pt x="16954" y="30124"/>
                  </a:lnTo>
                  <a:lnTo>
                    <a:pt x="18148" y="33235"/>
                  </a:lnTo>
                  <a:lnTo>
                    <a:pt x="19583" y="36347"/>
                  </a:lnTo>
                  <a:lnTo>
                    <a:pt x="20789" y="39458"/>
                  </a:lnTo>
                  <a:lnTo>
                    <a:pt x="21018" y="39687"/>
                  </a:lnTo>
                  <a:lnTo>
                    <a:pt x="21501" y="39687"/>
                  </a:lnTo>
                  <a:lnTo>
                    <a:pt x="21501" y="39458"/>
                  </a:lnTo>
                  <a:close/>
                </a:path>
                <a:path w="29845" h="40005">
                  <a:moveTo>
                    <a:pt x="29629" y="34912"/>
                  </a:moveTo>
                  <a:lnTo>
                    <a:pt x="28676" y="31559"/>
                  </a:lnTo>
                  <a:lnTo>
                    <a:pt x="27952" y="28206"/>
                  </a:lnTo>
                  <a:lnTo>
                    <a:pt x="25565" y="21513"/>
                  </a:lnTo>
                  <a:lnTo>
                    <a:pt x="24612" y="18427"/>
                  </a:lnTo>
                  <a:lnTo>
                    <a:pt x="23418" y="15074"/>
                  </a:lnTo>
                  <a:lnTo>
                    <a:pt x="22694" y="13398"/>
                  </a:lnTo>
                  <a:lnTo>
                    <a:pt x="22225" y="11722"/>
                  </a:lnTo>
                  <a:lnTo>
                    <a:pt x="9309" y="0"/>
                  </a:lnTo>
                  <a:lnTo>
                    <a:pt x="9067" y="0"/>
                  </a:lnTo>
                  <a:lnTo>
                    <a:pt x="9067" y="241"/>
                  </a:lnTo>
                  <a:lnTo>
                    <a:pt x="10502" y="1193"/>
                  </a:lnTo>
                  <a:lnTo>
                    <a:pt x="14084" y="4787"/>
                  </a:lnTo>
                  <a:lnTo>
                    <a:pt x="15290" y="6223"/>
                  </a:lnTo>
                  <a:lnTo>
                    <a:pt x="17195" y="8610"/>
                  </a:lnTo>
                  <a:lnTo>
                    <a:pt x="18148" y="10045"/>
                  </a:lnTo>
                  <a:lnTo>
                    <a:pt x="18872" y="11480"/>
                  </a:lnTo>
                  <a:lnTo>
                    <a:pt x="19824" y="12915"/>
                  </a:lnTo>
                  <a:lnTo>
                    <a:pt x="20548" y="14351"/>
                  </a:lnTo>
                  <a:lnTo>
                    <a:pt x="21983" y="17703"/>
                  </a:lnTo>
                  <a:lnTo>
                    <a:pt x="22453" y="19138"/>
                  </a:lnTo>
                  <a:lnTo>
                    <a:pt x="23177" y="20815"/>
                  </a:lnTo>
                  <a:lnTo>
                    <a:pt x="28917" y="35153"/>
                  </a:lnTo>
                  <a:lnTo>
                    <a:pt x="29159" y="35382"/>
                  </a:lnTo>
                  <a:lnTo>
                    <a:pt x="29629" y="35153"/>
                  </a:lnTo>
                  <a:lnTo>
                    <a:pt x="29629" y="34912"/>
                  </a:lnTo>
                  <a:close/>
                </a:path>
              </a:pathLst>
            </a:custGeom>
            <a:solidFill>
              <a:srgbClr val="7133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79" name="object 79"/>
            <p:cNvSpPr/>
            <p:nvPr/>
          </p:nvSpPr>
          <p:spPr>
            <a:xfrm>
              <a:off x="10162770" y="2855617"/>
              <a:ext cx="22225" cy="47625"/>
            </a:xfrm>
            <a:custGeom>
              <a:avLst/>
              <a:gdLst/>
              <a:ahLst/>
              <a:cxnLst/>
              <a:rect l="l" t="t" r="r" b="b"/>
              <a:pathLst>
                <a:path w="22225" h="47625">
                  <a:moveTo>
                    <a:pt x="19515" y="0"/>
                  </a:moveTo>
                  <a:lnTo>
                    <a:pt x="9877" y="5344"/>
                  </a:lnTo>
                  <a:lnTo>
                    <a:pt x="3304" y="12691"/>
                  </a:lnTo>
                  <a:lnTo>
                    <a:pt x="0" y="19727"/>
                  </a:lnTo>
                  <a:lnTo>
                    <a:pt x="168" y="24142"/>
                  </a:lnTo>
                  <a:lnTo>
                    <a:pt x="4155" y="30421"/>
                  </a:lnTo>
                  <a:lnTo>
                    <a:pt x="8586" y="36342"/>
                  </a:lnTo>
                  <a:lnTo>
                    <a:pt x="13466" y="41904"/>
                  </a:lnTo>
                  <a:lnTo>
                    <a:pt x="18798" y="47108"/>
                  </a:lnTo>
                  <a:lnTo>
                    <a:pt x="21566" y="35135"/>
                  </a:lnTo>
                  <a:lnTo>
                    <a:pt x="22116" y="22380"/>
                  </a:lnTo>
                  <a:lnTo>
                    <a:pt x="21185" y="10211"/>
                  </a:lnTo>
                  <a:lnTo>
                    <a:pt x="19515" y="0"/>
                  </a:lnTo>
                  <a:close/>
                </a:path>
              </a:pathLst>
            </a:custGeom>
            <a:solidFill>
              <a:srgbClr val="484848">
                <a:alpha val="14901"/>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0" name="object 80"/>
            <p:cNvSpPr/>
            <p:nvPr/>
          </p:nvSpPr>
          <p:spPr>
            <a:xfrm>
              <a:off x="9935632" y="2871177"/>
              <a:ext cx="113664" cy="121920"/>
            </a:xfrm>
            <a:custGeom>
              <a:avLst/>
              <a:gdLst/>
              <a:ahLst/>
              <a:cxnLst/>
              <a:rect l="l" t="t" r="r" b="b"/>
              <a:pathLst>
                <a:path w="113665" h="121919">
                  <a:moveTo>
                    <a:pt x="27158" y="0"/>
                  </a:moveTo>
                  <a:lnTo>
                    <a:pt x="10319" y="2253"/>
                  </a:lnTo>
                  <a:lnTo>
                    <a:pt x="0" y="16237"/>
                  </a:lnTo>
                  <a:lnTo>
                    <a:pt x="104" y="19908"/>
                  </a:lnTo>
                  <a:lnTo>
                    <a:pt x="28214" y="64063"/>
                  </a:lnTo>
                  <a:lnTo>
                    <a:pt x="87730" y="117630"/>
                  </a:lnTo>
                  <a:lnTo>
                    <a:pt x="97705" y="121547"/>
                  </a:lnTo>
                  <a:lnTo>
                    <a:pt x="107349" y="118467"/>
                  </a:lnTo>
                  <a:lnTo>
                    <a:pt x="113634" y="110363"/>
                  </a:lnTo>
                  <a:lnTo>
                    <a:pt x="113533" y="99209"/>
                  </a:lnTo>
                  <a:lnTo>
                    <a:pt x="105810" y="85076"/>
                  </a:lnTo>
                  <a:lnTo>
                    <a:pt x="93339" y="67943"/>
                  </a:lnTo>
                  <a:lnTo>
                    <a:pt x="79254" y="49647"/>
                  </a:lnTo>
                  <a:lnTo>
                    <a:pt x="66689" y="32026"/>
                  </a:lnTo>
                  <a:lnTo>
                    <a:pt x="47090" y="9812"/>
                  </a:lnTo>
                  <a:lnTo>
                    <a:pt x="27158" y="0"/>
                  </a:lnTo>
                  <a:close/>
                </a:path>
              </a:pathLst>
            </a:custGeom>
            <a:solidFill>
              <a:srgbClr val="8A48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1" name="object 81"/>
            <p:cNvSpPr/>
            <p:nvPr/>
          </p:nvSpPr>
          <p:spPr>
            <a:xfrm>
              <a:off x="10042232" y="2958665"/>
              <a:ext cx="38100" cy="18415"/>
            </a:xfrm>
            <a:custGeom>
              <a:avLst/>
              <a:gdLst/>
              <a:ahLst/>
              <a:cxnLst/>
              <a:rect l="l" t="t" r="r" b="b"/>
              <a:pathLst>
                <a:path w="38100" h="18414">
                  <a:moveTo>
                    <a:pt x="0" y="0"/>
                  </a:moveTo>
                  <a:lnTo>
                    <a:pt x="2869" y="7894"/>
                  </a:lnTo>
                  <a:lnTo>
                    <a:pt x="16976" y="18181"/>
                  </a:lnTo>
                  <a:lnTo>
                    <a:pt x="16976" y="17942"/>
                  </a:lnTo>
                  <a:lnTo>
                    <a:pt x="26301" y="14592"/>
                  </a:lnTo>
                  <a:lnTo>
                    <a:pt x="37519" y="18420"/>
                  </a:lnTo>
                  <a:lnTo>
                    <a:pt x="37040" y="10286"/>
                  </a:lnTo>
                  <a:lnTo>
                    <a:pt x="30585" y="5980"/>
                  </a:lnTo>
                  <a:lnTo>
                    <a:pt x="21041" y="5023"/>
                  </a:lnTo>
                  <a:lnTo>
                    <a:pt x="13867" y="4066"/>
                  </a:lnTo>
                  <a:lnTo>
                    <a:pt x="6694" y="2392"/>
                  </a:lnTo>
                  <a:lnTo>
                    <a:pt x="0" y="0"/>
                  </a:lnTo>
                  <a:close/>
                </a:path>
              </a:pathLst>
            </a:custGeom>
            <a:solidFill>
              <a:srgbClr val="85444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2" name="object 82"/>
            <p:cNvSpPr/>
            <p:nvPr/>
          </p:nvSpPr>
          <p:spPr>
            <a:xfrm>
              <a:off x="10001952" y="2945348"/>
              <a:ext cx="95250" cy="97155"/>
            </a:xfrm>
            <a:custGeom>
              <a:avLst/>
              <a:gdLst/>
              <a:ahLst/>
              <a:cxnLst/>
              <a:rect l="l" t="t" r="r" b="b"/>
              <a:pathLst>
                <a:path w="95250" h="97155">
                  <a:moveTo>
                    <a:pt x="18083" y="0"/>
                  </a:moveTo>
                  <a:lnTo>
                    <a:pt x="9658" y="1644"/>
                  </a:lnTo>
                  <a:lnTo>
                    <a:pt x="2999" y="6160"/>
                  </a:lnTo>
                  <a:lnTo>
                    <a:pt x="0" y="12147"/>
                  </a:lnTo>
                  <a:lnTo>
                    <a:pt x="519" y="18074"/>
                  </a:lnTo>
                  <a:lnTo>
                    <a:pt x="3235" y="23600"/>
                  </a:lnTo>
                  <a:lnTo>
                    <a:pt x="6825" y="28388"/>
                  </a:lnTo>
                  <a:lnTo>
                    <a:pt x="10811" y="33539"/>
                  </a:lnTo>
                  <a:lnTo>
                    <a:pt x="14506" y="38914"/>
                  </a:lnTo>
                  <a:lnTo>
                    <a:pt x="17887" y="44469"/>
                  </a:lnTo>
                  <a:lnTo>
                    <a:pt x="20932" y="50158"/>
                  </a:lnTo>
                  <a:lnTo>
                    <a:pt x="25968" y="57775"/>
                  </a:lnTo>
                  <a:lnTo>
                    <a:pt x="32601" y="64524"/>
                  </a:lnTo>
                  <a:lnTo>
                    <a:pt x="39372" y="70424"/>
                  </a:lnTo>
                  <a:lnTo>
                    <a:pt x="44822" y="75496"/>
                  </a:lnTo>
                  <a:lnTo>
                    <a:pt x="49743" y="81551"/>
                  </a:lnTo>
                  <a:lnTo>
                    <a:pt x="55313" y="88773"/>
                  </a:lnTo>
                  <a:lnTo>
                    <a:pt x="60659" y="94739"/>
                  </a:lnTo>
                  <a:lnTo>
                    <a:pt x="64907" y="97026"/>
                  </a:lnTo>
                  <a:lnTo>
                    <a:pt x="69450" y="96548"/>
                  </a:lnTo>
                  <a:lnTo>
                    <a:pt x="70626" y="95591"/>
                  </a:lnTo>
                  <a:lnTo>
                    <a:pt x="69211" y="89850"/>
                  </a:lnTo>
                  <a:lnTo>
                    <a:pt x="81372" y="89850"/>
                  </a:lnTo>
                  <a:lnTo>
                    <a:pt x="77560" y="82434"/>
                  </a:lnTo>
                  <a:lnTo>
                    <a:pt x="88957" y="82434"/>
                  </a:lnTo>
                  <a:lnTo>
                    <a:pt x="87124" y="76931"/>
                  </a:lnTo>
                  <a:lnTo>
                    <a:pt x="94513" y="76931"/>
                  </a:lnTo>
                  <a:lnTo>
                    <a:pt x="94984" y="75489"/>
                  </a:lnTo>
                  <a:lnTo>
                    <a:pt x="92503" y="67544"/>
                  </a:lnTo>
                  <a:lnTo>
                    <a:pt x="69550" y="35434"/>
                  </a:lnTo>
                  <a:lnTo>
                    <a:pt x="42248" y="13381"/>
                  </a:lnTo>
                  <a:lnTo>
                    <a:pt x="33346" y="5681"/>
                  </a:lnTo>
                  <a:lnTo>
                    <a:pt x="26553" y="1315"/>
                  </a:lnTo>
                  <a:lnTo>
                    <a:pt x="18083" y="0"/>
                  </a:lnTo>
                  <a:close/>
                </a:path>
                <a:path w="95250" h="97155">
                  <a:moveTo>
                    <a:pt x="81372" y="89850"/>
                  </a:moveTo>
                  <a:lnTo>
                    <a:pt x="69211" y="89850"/>
                  </a:lnTo>
                  <a:lnTo>
                    <a:pt x="73734" y="97026"/>
                  </a:lnTo>
                  <a:lnTo>
                    <a:pt x="81863" y="90807"/>
                  </a:lnTo>
                  <a:lnTo>
                    <a:pt x="81372" y="89850"/>
                  </a:lnTo>
                  <a:close/>
                </a:path>
                <a:path w="95250" h="97155">
                  <a:moveTo>
                    <a:pt x="88957" y="82434"/>
                  </a:moveTo>
                  <a:lnTo>
                    <a:pt x="77560" y="82434"/>
                  </a:lnTo>
                  <a:lnTo>
                    <a:pt x="82581" y="89610"/>
                  </a:lnTo>
                  <a:lnTo>
                    <a:pt x="89754" y="84826"/>
                  </a:lnTo>
                  <a:lnTo>
                    <a:pt x="88957" y="82434"/>
                  </a:lnTo>
                  <a:close/>
                </a:path>
                <a:path w="95250" h="97155">
                  <a:moveTo>
                    <a:pt x="94513" y="76931"/>
                  </a:moveTo>
                  <a:lnTo>
                    <a:pt x="87124" y="76931"/>
                  </a:lnTo>
                  <a:lnTo>
                    <a:pt x="90232" y="82912"/>
                  </a:lnTo>
                  <a:lnTo>
                    <a:pt x="93340" y="80520"/>
                  </a:lnTo>
                  <a:lnTo>
                    <a:pt x="94513" y="76931"/>
                  </a:lnTo>
                  <a:close/>
                </a:path>
              </a:pathLst>
            </a:custGeom>
            <a:solidFill>
              <a:srgbClr val="8A48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3" name="object 83"/>
            <p:cNvSpPr/>
            <p:nvPr/>
          </p:nvSpPr>
          <p:spPr>
            <a:xfrm>
              <a:off x="10063747" y="2998139"/>
              <a:ext cx="25400" cy="30480"/>
            </a:xfrm>
            <a:custGeom>
              <a:avLst/>
              <a:gdLst/>
              <a:ahLst/>
              <a:cxnLst/>
              <a:rect l="l" t="t" r="r" b="b"/>
              <a:pathLst>
                <a:path w="25400" h="30480">
                  <a:moveTo>
                    <a:pt x="15760" y="29171"/>
                  </a:moveTo>
                  <a:lnTo>
                    <a:pt x="13843" y="25107"/>
                  </a:lnTo>
                  <a:lnTo>
                    <a:pt x="11938" y="20802"/>
                  </a:lnTo>
                  <a:lnTo>
                    <a:pt x="10744" y="18884"/>
                  </a:lnTo>
                  <a:lnTo>
                    <a:pt x="9537" y="16725"/>
                  </a:lnTo>
                  <a:lnTo>
                    <a:pt x="8585" y="14579"/>
                  </a:lnTo>
                  <a:lnTo>
                    <a:pt x="7175" y="12420"/>
                  </a:lnTo>
                  <a:lnTo>
                    <a:pt x="5740" y="10515"/>
                  </a:lnTo>
                  <a:lnTo>
                    <a:pt x="4064" y="8597"/>
                  </a:lnTo>
                  <a:lnTo>
                    <a:pt x="241" y="5727"/>
                  </a:lnTo>
                  <a:lnTo>
                    <a:pt x="0" y="5969"/>
                  </a:lnTo>
                  <a:lnTo>
                    <a:pt x="241" y="7162"/>
                  </a:lnTo>
                  <a:lnTo>
                    <a:pt x="952" y="8356"/>
                  </a:lnTo>
                  <a:lnTo>
                    <a:pt x="1435" y="9309"/>
                  </a:lnTo>
                  <a:lnTo>
                    <a:pt x="1905" y="10515"/>
                  </a:lnTo>
                  <a:lnTo>
                    <a:pt x="2387" y="11468"/>
                  </a:lnTo>
                  <a:lnTo>
                    <a:pt x="9537" y="21031"/>
                  </a:lnTo>
                  <a:lnTo>
                    <a:pt x="10020" y="21996"/>
                  </a:lnTo>
                  <a:lnTo>
                    <a:pt x="12890" y="25819"/>
                  </a:lnTo>
                  <a:lnTo>
                    <a:pt x="14084" y="27736"/>
                  </a:lnTo>
                  <a:lnTo>
                    <a:pt x="15278" y="29883"/>
                  </a:lnTo>
                  <a:lnTo>
                    <a:pt x="15760" y="30124"/>
                  </a:lnTo>
                  <a:lnTo>
                    <a:pt x="15760" y="29171"/>
                  </a:lnTo>
                  <a:close/>
                </a:path>
                <a:path w="25400" h="30480">
                  <a:moveTo>
                    <a:pt x="25082" y="23901"/>
                  </a:moveTo>
                  <a:lnTo>
                    <a:pt x="22936" y="19367"/>
                  </a:lnTo>
                  <a:lnTo>
                    <a:pt x="20535" y="15062"/>
                  </a:lnTo>
                  <a:lnTo>
                    <a:pt x="19100" y="12903"/>
                  </a:lnTo>
                  <a:lnTo>
                    <a:pt x="17907" y="10744"/>
                  </a:lnTo>
                  <a:lnTo>
                    <a:pt x="8128" y="0"/>
                  </a:lnTo>
                  <a:lnTo>
                    <a:pt x="7886" y="241"/>
                  </a:lnTo>
                  <a:lnTo>
                    <a:pt x="8343" y="1435"/>
                  </a:lnTo>
                  <a:lnTo>
                    <a:pt x="8826" y="2400"/>
                  </a:lnTo>
                  <a:lnTo>
                    <a:pt x="9537" y="3594"/>
                  </a:lnTo>
                  <a:lnTo>
                    <a:pt x="10261" y="4546"/>
                  </a:lnTo>
                  <a:lnTo>
                    <a:pt x="10744" y="5727"/>
                  </a:lnTo>
                  <a:lnTo>
                    <a:pt x="13601" y="9550"/>
                  </a:lnTo>
                  <a:lnTo>
                    <a:pt x="14566" y="10515"/>
                  </a:lnTo>
                  <a:lnTo>
                    <a:pt x="16002" y="12420"/>
                  </a:lnTo>
                  <a:lnTo>
                    <a:pt x="17665" y="14338"/>
                  </a:lnTo>
                  <a:lnTo>
                    <a:pt x="21971" y="20078"/>
                  </a:lnTo>
                  <a:lnTo>
                    <a:pt x="24599" y="23901"/>
                  </a:lnTo>
                  <a:lnTo>
                    <a:pt x="24841" y="24142"/>
                  </a:lnTo>
                  <a:lnTo>
                    <a:pt x="25082" y="23901"/>
                  </a:lnTo>
                  <a:close/>
                </a:path>
              </a:pathLst>
            </a:custGeom>
            <a:solidFill>
              <a:srgbClr val="7133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4" name="object 84"/>
            <p:cNvSpPr/>
            <p:nvPr/>
          </p:nvSpPr>
          <p:spPr>
            <a:xfrm>
              <a:off x="10041754" y="3031131"/>
              <a:ext cx="36195" cy="22860"/>
            </a:xfrm>
            <a:custGeom>
              <a:avLst/>
              <a:gdLst/>
              <a:ahLst/>
              <a:cxnLst/>
              <a:rect l="l" t="t" r="r" b="b"/>
              <a:pathLst>
                <a:path w="36195" h="22860">
                  <a:moveTo>
                    <a:pt x="0" y="0"/>
                  </a:moveTo>
                  <a:lnTo>
                    <a:pt x="1195" y="956"/>
                  </a:lnTo>
                  <a:lnTo>
                    <a:pt x="6212" y="7009"/>
                  </a:lnTo>
                  <a:lnTo>
                    <a:pt x="11745" y="14224"/>
                  </a:lnTo>
                  <a:lnTo>
                    <a:pt x="16965" y="20183"/>
                  </a:lnTo>
                  <a:lnTo>
                    <a:pt x="21041" y="22467"/>
                  </a:lnTo>
                  <a:lnTo>
                    <a:pt x="25344" y="21989"/>
                  </a:lnTo>
                  <a:lnTo>
                    <a:pt x="26779" y="21032"/>
                  </a:lnTo>
                  <a:lnTo>
                    <a:pt x="25344" y="15310"/>
                  </a:lnTo>
                  <a:lnTo>
                    <a:pt x="35905" y="15310"/>
                  </a:lnTo>
                  <a:lnTo>
                    <a:pt x="35606" y="14114"/>
                  </a:lnTo>
                  <a:lnTo>
                    <a:pt x="33454" y="12918"/>
                  </a:lnTo>
                  <a:lnTo>
                    <a:pt x="31063" y="11482"/>
                  </a:lnTo>
                  <a:lnTo>
                    <a:pt x="26779" y="9569"/>
                  </a:lnTo>
                  <a:lnTo>
                    <a:pt x="22953" y="7655"/>
                  </a:lnTo>
                  <a:lnTo>
                    <a:pt x="20084" y="6459"/>
                  </a:lnTo>
                  <a:lnTo>
                    <a:pt x="17454" y="5263"/>
                  </a:lnTo>
                  <a:lnTo>
                    <a:pt x="14824" y="4545"/>
                  </a:lnTo>
                  <a:lnTo>
                    <a:pt x="8846" y="2392"/>
                  </a:lnTo>
                  <a:lnTo>
                    <a:pt x="3825" y="956"/>
                  </a:lnTo>
                  <a:lnTo>
                    <a:pt x="0" y="0"/>
                  </a:lnTo>
                  <a:close/>
                </a:path>
                <a:path w="36195" h="22860">
                  <a:moveTo>
                    <a:pt x="35905" y="15310"/>
                  </a:moveTo>
                  <a:lnTo>
                    <a:pt x="25344" y="15310"/>
                  </a:lnTo>
                  <a:lnTo>
                    <a:pt x="29887" y="22467"/>
                  </a:lnTo>
                  <a:lnTo>
                    <a:pt x="33932" y="19377"/>
                  </a:lnTo>
                  <a:lnTo>
                    <a:pt x="35367" y="17942"/>
                  </a:lnTo>
                  <a:lnTo>
                    <a:pt x="36084" y="16028"/>
                  </a:lnTo>
                  <a:lnTo>
                    <a:pt x="35905" y="15310"/>
                  </a:lnTo>
                  <a:close/>
                </a:path>
              </a:pathLst>
            </a:custGeom>
            <a:solidFill>
              <a:srgbClr val="484848">
                <a:alpha val="14901"/>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5" name="object 85"/>
            <p:cNvSpPr/>
            <p:nvPr/>
          </p:nvSpPr>
          <p:spPr>
            <a:xfrm>
              <a:off x="10053948" y="3010797"/>
              <a:ext cx="17145" cy="24765"/>
            </a:xfrm>
            <a:custGeom>
              <a:avLst/>
              <a:gdLst/>
              <a:ahLst/>
              <a:cxnLst/>
              <a:rect l="l" t="t" r="r" b="b"/>
              <a:pathLst>
                <a:path w="17145" h="24764">
                  <a:moveTo>
                    <a:pt x="239" y="0"/>
                  </a:moveTo>
                  <a:lnTo>
                    <a:pt x="0" y="239"/>
                  </a:lnTo>
                  <a:lnTo>
                    <a:pt x="2391" y="4545"/>
                  </a:lnTo>
                  <a:lnTo>
                    <a:pt x="3825" y="6459"/>
                  </a:lnTo>
                  <a:lnTo>
                    <a:pt x="5021" y="8612"/>
                  </a:lnTo>
                  <a:lnTo>
                    <a:pt x="6933" y="10047"/>
                  </a:lnTo>
                  <a:lnTo>
                    <a:pt x="9803" y="14353"/>
                  </a:lnTo>
                  <a:lnTo>
                    <a:pt x="11237" y="16028"/>
                  </a:lnTo>
                  <a:lnTo>
                    <a:pt x="14107" y="20334"/>
                  </a:lnTo>
                  <a:lnTo>
                    <a:pt x="16498" y="24162"/>
                  </a:lnTo>
                  <a:lnTo>
                    <a:pt x="16737" y="24401"/>
                  </a:lnTo>
                  <a:lnTo>
                    <a:pt x="16976" y="24401"/>
                  </a:lnTo>
                  <a:lnTo>
                    <a:pt x="16976" y="23922"/>
                  </a:lnTo>
                  <a:lnTo>
                    <a:pt x="15063" y="19377"/>
                  </a:lnTo>
                  <a:lnTo>
                    <a:pt x="13867" y="17224"/>
                  </a:lnTo>
                  <a:lnTo>
                    <a:pt x="12911" y="14832"/>
                  </a:lnTo>
                  <a:lnTo>
                    <a:pt x="11476" y="12918"/>
                  </a:lnTo>
                  <a:lnTo>
                    <a:pt x="10998" y="11722"/>
                  </a:lnTo>
                  <a:lnTo>
                    <a:pt x="10281" y="10765"/>
                  </a:lnTo>
                  <a:lnTo>
                    <a:pt x="8368" y="7655"/>
                  </a:lnTo>
                  <a:lnTo>
                    <a:pt x="6933" y="5741"/>
                  </a:lnTo>
                  <a:lnTo>
                    <a:pt x="5977" y="4784"/>
                  </a:lnTo>
                  <a:lnTo>
                    <a:pt x="5738" y="4306"/>
                  </a:lnTo>
                  <a:lnTo>
                    <a:pt x="4303" y="2870"/>
                  </a:lnTo>
                  <a:lnTo>
                    <a:pt x="3825" y="2631"/>
                  </a:lnTo>
                  <a:lnTo>
                    <a:pt x="2391" y="1196"/>
                  </a:lnTo>
                  <a:lnTo>
                    <a:pt x="1434" y="478"/>
                  </a:lnTo>
                  <a:lnTo>
                    <a:pt x="239" y="0"/>
                  </a:lnTo>
                  <a:close/>
                </a:path>
              </a:pathLst>
            </a:custGeom>
            <a:solidFill>
              <a:srgbClr val="7133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6" name="object 86"/>
            <p:cNvSpPr/>
            <p:nvPr/>
          </p:nvSpPr>
          <p:spPr>
            <a:xfrm>
              <a:off x="9935841" y="2684150"/>
              <a:ext cx="102235" cy="231775"/>
            </a:xfrm>
            <a:custGeom>
              <a:avLst/>
              <a:gdLst/>
              <a:ahLst/>
              <a:cxnLst/>
              <a:rect l="l" t="t" r="r" b="b"/>
              <a:pathLst>
                <a:path w="102234" h="231775">
                  <a:moveTo>
                    <a:pt x="72697" y="0"/>
                  </a:moveTo>
                  <a:lnTo>
                    <a:pt x="30874" y="52371"/>
                  </a:lnTo>
                  <a:lnTo>
                    <a:pt x="12552" y="121597"/>
                  </a:lnTo>
                  <a:lnTo>
                    <a:pt x="2660" y="175035"/>
                  </a:lnTo>
                  <a:lnTo>
                    <a:pt x="0" y="196065"/>
                  </a:lnTo>
                  <a:lnTo>
                    <a:pt x="747" y="213570"/>
                  </a:lnTo>
                  <a:lnTo>
                    <a:pt x="6694" y="225917"/>
                  </a:lnTo>
                  <a:lnTo>
                    <a:pt x="19636" y="231473"/>
                  </a:lnTo>
                  <a:lnTo>
                    <a:pt x="35345" y="226553"/>
                  </a:lnTo>
                  <a:lnTo>
                    <a:pt x="48729" y="209865"/>
                  </a:lnTo>
                  <a:lnTo>
                    <a:pt x="60234" y="183357"/>
                  </a:lnTo>
                  <a:lnTo>
                    <a:pt x="79332" y="116825"/>
                  </a:lnTo>
                  <a:lnTo>
                    <a:pt x="89274" y="83996"/>
                  </a:lnTo>
                  <a:lnTo>
                    <a:pt x="97558" y="55021"/>
                  </a:lnTo>
                  <a:lnTo>
                    <a:pt x="101608" y="34428"/>
                  </a:lnTo>
                  <a:lnTo>
                    <a:pt x="99478" y="20277"/>
                  </a:lnTo>
                  <a:lnTo>
                    <a:pt x="92442" y="8699"/>
                  </a:lnTo>
                  <a:lnTo>
                    <a:pt x="82762" y="1378"/>
                  </a:lnTo>
                  <a:lnTo>
                    <a:pt x="72697" y="0"/>
                  </a:lnTo>
                  <a:close/>
                </a:path>
              </a:pathLst>
            </a:custGeom>
            <a:solidFill>
              <a:srgbClr val="8A48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7" name="object 87"/>
            <p:cNvSpPr/>
            <p:nvPr/>
          </p:nvSpPr>
          <p:spPr>
            <a:xfrm>
              <a:off x="9945435" y="2678648"/>
              <a:ext cx="91440" cy="124460"/>
            </a:xfrm>
            <a:custGeom>
              <a:avLst/>
              <a:gdLst/>
              <a:ahLst/>
              <a:cxnLst/>
              <a:rect l="l" t="t" r="r" b="b"/>
              <a:pathLst>
                <a:path w="91440" h="124460">
                  <a:moveTo>
                    <a:pt x="66450" y="0"/>
                  </a:moveTo>
                  <a:lnTo>
                    <a:pt x="57950" y="2563"/>
                  </a:lnTo>
                  <a:lnTo>
                    <a:pt x="38246" y="16561"/>
                  </a:lnTo>
                  <a:lnTo>
                    <a:pt x="16031" y="51454"/>
                  </a:lnTo>
                  <a:lnTo>
                    <a:pt x="0" y="116703"/>
                  </a:lnTo>
                  <a:lnTo>
                    <a:pt x="18411" y="120288"/>
                  </a:lnTo>
                  <a:lnTo>
                    <a:pt x="37021" y="122773"/>
                  </a:lnTo>
                  <a:lnTo>
                    <a:pt x="55765" y="124138"/>
                  </a:lnTo>
                  <a:lnTo>
                    <a:pt x="74580" y="124358"/>
                  </a:lnTo>
                  <a:lnTo>
                    <a:pt x="81074" y="107282"/>
                  </a:lnTo>
                  <a:lnTo>
                    <a:pt x="91040" y="68638"/>
                  </a:lnTo>
                  <a:lnTo>
                    <a:pt x="90744" y="26764"/>
                  </a:lnTo>
                  <a:lnTo>
                    <a:pt x="66450" y="0"/>
                  </a:lnTo>
                  <a:close/>
                </a:path>
              </a:pathLst>
            </a:custGeom>
            <a:solidFill>
              <a:srgbClr val="E9E9E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8" name="object 88"/>
            <p:cNvSpPr/>
            <p:nvPr/>
          </p:nvSpPr>
          <p:spPr>
            <a:xfrm>
              <a:off x="10076165" y="2837675"/>
              <a:ext cx="98425" cy="134620"/>
            </a:xfrm>
            <a:custGeom>
              <a:avLst/>
              <a:gdLst/>
              <a:ahLst/>
              <a:cxnLst/>
              <a:rect l="l" t="t" r="r" b="b"/>
              <a:pathLst>
                <a:path w="98425" h="134619">
                  <a:moveTo>
                    <a:pt x="48204" y="126491"/>
                  </a:moveTo>
                  <a:lnTo>
                    <a:pt x="23910" y="126491"/>
                  </a:lnTo>
                  <a:lnTo>
                    <a:pt x="23432" y="134625"/>
                  </a:lnTo>
                  <a:lnTo>
                    <a:pt x="33235" y="132233"/>
                  </a:lnTo>
                  <a:lnTo>
                    <a:pt x="44484" y="128255"/>
                  </a:lnTo>
                  <a:lnTo>
                    <a:pt x="48204" y="126491"/>
                  </a:lnTo>
                  <a:close/>
                </a:path>
                <a:path w="98425" h="134619">
                  <a:moveTo>
                    <a:pt x="87491" y="0"/>
                  </a:moveTo>
                  <a:lnTo>
                    <a:pt x="86800" y="1162"/>
                  </a:lnTo>
                  <a:lnTo>
                    <a:pt x="85010" y="5709"/>
                  </a:lnTo>
                  <a:lnTo>
                    <a:pt x="82548" y="15231"/>
                  </a:lnTo>
                  <a:lnTo>
                    <a:pt x="79840" y="31318"/>
                  </a:lnTo>
                  <a:lnTo>
                    <a:pt x="76239" y="37138"/>
                  </a:lnTo>
                  <a:lnTo>
                    <a:pt x="43038" y="61461"/>
                  </a:lnTo>
                  <a:lnTo>
                    <a:pt x="10221" y="78801"/>
                  </a:lnTo>
                  <a:lnTo>
                    <a:pt x="4782" y="82015"/>
                  </a:lnTo>
                  <a:lnTo>
                    <a:pt x="0" y="86082"/>
                  </a:lnTo>
                  <a:lnTo>
                    <a:pt x="717" y="96129"/>
                  </a:lnTo>
                  <a:lnTo>
                    <a:pt x="10042" y="96129"/>
                  </a:lnTo>
                  <a:lnTo>
                    <a:pt x="1912" y="100675"/>
                  </a:lnTo>
                  <a:lnTo>
                    <a:pt x="5738" y="113115"/>
                  </a:lnTo>
                  <a:lnTo>
                    <a:pt x="14824" y="113593"/>
                  </a:lnTo>
                  <a:lnTo>
                    <a:pt x="11716" y="116225"/>
                  </a:lnTo>
                  <a:lnTo>
                    <a:pt x="11237" y="120511"/>
                  </a:lnTo>
                  <a:lnTo>
                    <a:pt x="13628" y="123860"/>
                  </a:lnTo>
                  <a:lnTo>
                    <a:pt x="16498" y="128644"/>
                  </a:lnTo>
                  <a:lnTo>
                    <a:pt x="23910" y="126491"/>
                  </a:lnTo>
                  <a:lnTo>
                    <a:pt x="48204" y="126491"/>
                  </a:lnTo>
                  <a:lnTo>
                    <a:pt x="60482" y="120670"/>
                  </a:lnTo>
                  <a:lnTo>
                    <a:pt x="94772" y="85513"/>
                  </a:lnTo>
                  <a:lnTo>
                    <a:pt x="98060" y="52546"/>
                  </a:lnTo>
                  <a:lnTo>
                    <a:pt x="95840" y="38735"/>
                  </a:lnTo>
                  <a:lnTo>
                    <a:pt x="92493" y="25887"/>
                  </a:lnTo>
                  <a:lnTo>
                    <a:pt x="89969" y="15061"/>
                  </a:lnTo>
                  <a:lnTo>
                    <a:pt x="88294" y="6388"/>
                  </a:lnTo>
                  <a:lnTo>
                    <a:pt x="87491" y="0"/>
                  </a:lnTo>
                  <a:close/>
                </a:path>
              </a:pathLst>
            </a:custGeom>
            <a:solidFill>
              <a:srgbClr val="8A48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89" name="object 89"/>
            <p:cNvSpPr/>
            <p:nvPr/>
          </p:nvSpPr>
          <p:spPr>
            <a:xfrm>
              <a:off x="10086201" y="2910128"/>
              <a:ext cx="66675" cy="54610"/>
            </a:xfrm>
            <a:custGeom>
              <a:avLst/>
              <a:gdLst/>
              <a:ahLst/>
              <a:cxnLst/>
              <a:rect l="l" t="t" r="r" b="b"/>
              <a:pathLst>
                <a:path w="66675" h="54610">
                  <a:moveTo>
                    <a:pt x="825" y="23164"/>
                  </a:moveTo>
                  <a:lnTo>
                    <a:pt x="0" y="23444"/>
                  </a:lnTo>
                  <a:lnTo>
                    <a:pt x="241" y="23444"/>
                  </a:lnTo>
                  <a:lnTo>
                    <a:pt x="825" y="23164"/>
                  </a:lnTo>
                  <a:close/>
                </a:path>
                <a:path w="66675" h="54610">
                  <a:moveTo>
                    <a:pt x="47078" y="241"/>
                  </a:moveTo>
                  <a:lnTo>
                    <a:pt x="46850" y="0"/>
                  </a:lnTo>
                  <a:lnTo>
                    <a:pt x="45643" y="241"/>
                  </a:lnTo>
                  <a:lnTo>
                    <a:pt x="33235" y="6464"/>
                  </a:lnTo>
                  <a:lnTo>
                    <a:pt x="31318" y="7658"/>
                  </a:lnTo>
                  <a:lnTo>
                    <a:pt x="27495" y="9563"/>
                  </a:lnTo>
                  <a:lnTo>
                    <a:pt x="25590" y="10769"/>
                  </a:lnTo>
                  <a:lnTo>
                    <a:pt x="23672" y="11722"/>
                  </a:lnTo>
                  <a:lnTo>
                    <a:pt x="19850" y="13868"/>
                  </a:lnTo>
                  <a:lnTo>
                    <a:pt x="15786" y="15786"/>
                  </a:lnTo>
                  <a:lnTo>
                    <a:pt x="4305" y="21526"/>
                  </a:lnTo>
                  <a:lnTo>
                    <a:pt x="825" y="23164"/>
                  </a:lnTo>
                  <a:lnTo>
                    <a:pt x="36563" y="8128"/>
                  </a:lnTo>
                  <a:lnTo>
                    <a:pt x="38481" y="6934"/>
                  </a:lnTo>
                  <a:lnTo>
                    <a:pt x="40386" y="5981"/>
                  </a:lnTo>
                  <a:lnTo>
                    <a:pt x="42062" y="4546"/>
                  </a:lnTo>
                  <a:lnTo>
                    <a:pt x="43980" y="3111"/>
                  </a:lnTo>
                  <a:lnTo>
                    <a:pt x="45415" y="1676"/>
                  </a:lnTo>
                  <a:lnTo>
                    <a:pt x="46367" y="952"/>
                  </a:lnTo>
                  <a:lnTo>
                    <a:pt x="47078" y="241"/>
                  </a:lnTo>
                  <a:close/>
                </a:path>
                <a:path w="66675" h="54610">
                  <a:moveTo>
                    <a:pt x="56642" y="15544"/>
                  </a:moveTo>
                  <a:lnTo>
                    <a:pt x="56413" y="15316"/>
                  </a:lnTo>
                  <a:lnTo>
                    <a:pt x="54254" y="16268"/>
                  </a:lnTo>
                  <a:lnTo>
                    <a:pt x="52108" y="17462"/>
                  </a:lnTo>
                  <a:lnTo>
                    <a:pt x="49949" y="18415"/>
                  </a:lnTo>
                  <a:lnTo>
                    <a:pt x="43497" y="21767"/>
                  </a:lnTo>
                  <a:lnTo>
                    <a:pt x="39192" y="23685"/>
                  </a:lnTo>
                  <a:lnTo>
                    <a:pt x="35369" y="26555"/>
                  </a:lnTo>
                  <a:lnTo>
                    <a:pt x="33235" y="27508"/>
                  </a:lnTo>
                  <a:lnTo>
                    <a:pt x="31089" y="28702"/>
                  </a:lnTo>
                  <a:lnTo>
                    <a:pt x="22479" y="33007"/>
                  </a:lnTo>
                  <a:lnTo>
                    <a:pt x="5016" y="40665"/>
                  </a:lnTo>
                  <a:lnTo>
                    <a:pt x="5016" y="40906"/>
                  </a:lnTo>
                  <a:lnTo>
                    <a:pt x="40868" y="26797"/>
                  </a:lnTo>
                  <a:lnTo>
                    <a:pt x="54978" y="17221"/>
                  </a:lnTo>
                  <a:lnTo>
                    <a:pt x="56642" y="15544"/>
                  </a:lnTo>
                  <a:close/>
                </a:path>
                <a:path w="66675" h="54610">
                  <a:moveTo>
                    <a:pt x="66217" y="26797"/>
                  </a:moveTo>
                  <a:lnTo>
                    <a:pt x="65976" y="26555"/>
                  </a:lnTo>
                  <a:lnTo>
                    <a:pt x="63817" y="27749"/>
                  </a:lnTo>
                  <a:lnTo>
                    <a:pt x="62865" y="28473"/>
                  </a:lnTo>
                  <a:lnTo>
                    <a:pt x="59753" y="30378"/>
                  </a:lnTo>
                  <a:lnTo>
                    <a:pt x="58801" y="30861"/>
                  </a:lnTo>
                  <a:lnTo>
                    <a:pt x="57848" y="31572"/>
                  </a:lnTo>
                  <a:lnTo>
                    <a:pt x="55448" y="32537"/>
                  </a:lnTo>
                  <a:lnTo>
                    <a:pt x="54495" y="33248"/>
                  </a:lnTo>
                  <a:lnTo>
                    <a:pt x="52108" y="34213"/>
                  </a:lnTo>
                  <a:lnTo>
                    <a:pt x="51142" y="34925"/>
                  </a:lnTo>
                  <a:lnTo>
                    <a:pt x="49949" y="35407"/>
                  </a:lnTo>
                  <a:lnTo>
                    <a:pt x="43738" y="39230"/>
                  </a:lnTo>
                  <a:lnTo>
                    <a:pt x="36080" y="43065"/>
                  </a:lnTo>
                  <a:lnTo>
                    <a:pt x="31559" y="45199"/>
                  </a:lnTo>
                  <a:lnTo>
                    <a:pt x="18415" y="51650"/>
                  </a:lnTo>
                  <a:lnTo>
                    <a:pt x="13868" y="53568"/>
                  </a:lnTo>
                  <a:lnTo>
                    <a:pt x="14109" y="54279"/>
                  </a:lnTo>
                  <a:lnTo>
                    <a:pt x="18656" y="52844"/>
                  </a:lnTo>
                  <a:lnTo>
                    <a:pt x="23431" y="50939"/>
                  </a:lnTo>
                  <a:lnTo>
                    <a:pt x="27978" y="49263"/>
                  </a:lnTo>
                  <a:lnTo>
                    <a:pt x="46367" y="41630"/>
                  </a:lnTo>
                  <a:lnTo>
                    <a:pt x="50673" y="39471"/>
                  </a:lnTo>
                  <a:lnTo>
                    <a:pt x="54978" y="36842"/>
                  </a:lnTo>
                  <a:lnTo>
                    <a:pt x="55930" y="36118"/>
                  </a:lnTo>
                  <a:lnTo>
                    <a:pt x="57124" y="35648"/>
                  </a:lnTo>
                  <a:lnTo>
                    <a:pt x="59042" y="33731"/>
                  </a:lnTo>
                  <a:lnTo>
                    <a:pt x="59994" y="33248"/>
                  </a:lnTo>
                  <a:lnTo>
                    <a:pt x="61912" y="31343"/>
                  </a:lnTo>
                  <a:lnTo>
                    <a:pt x="63106" y="30619"/>
                  </a:lnTo>
                  <a:lnTo>
                    <a:pt x="64541" y="28702"/>
                  </a:lnTo>
                  <a:lnTo>
                    <a:pt x="65493" y="27749"/>
                  </a:lnTo>
                  <a:lnTo>
                    <a:pt x="66217" y="26797"/>
                  </a:lnTo>
                  <a:close/>
                </a:path>
              </a:pathLst>
            </a:custGeom>
            <a:solidFill>
              <a:srgbClr val="7133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0" name="object 90"/>
            <p:cNvSpPr/>
            <p:nvPr/>
          </p:nvSpPr>
          <p:spPr>
            <a:xfrm>
              <a:off x="9777102" y="2487345"/>
              <a:ext cx="118745" cy="435609"/>
            </a:xfrm>
            <a:custGeom>
              <a:avLst/>
              <a:gdLst/>
              <a:ahLst/>
              <a:cxnLst/>
              <a:rect l="l" t="t" r="r" b="b"/>
              <a:pathLst>
                <a:path w="118745" h="435610">
                  <a:moveTo>
                    <a:pt x="69384" y="0"/>
                  </a:moveTo>
                  <a:lnTo>
                    <a:pt x="16452" y="31580"/>
                  </a:lnTo>
                  <a:lnTo>
                    <a:pt x="3193" y="74858"/>
                  </a:lnTo>
                  <a:lnTo>
                    <a:pt x="0" y="166620"/>
                  </a:lnTo>
                  <a:lnTo>
                    <a:pt x="387" y="229792"/>
                  </a:lnTo>
                  <a:lnTo>
                    <a:pt x="2709" y="294479"/>
                  </a:lnTo>
                  <a:lnTo>
                    <a:pt x="7427" y="353171"/>
                  </a:lnTo>
                  <a:lnTo>
                    <a:pt x="15000" y="398360"/>
                  </a:lnTo>
                  <a:lnTo>
                    <a:pt x="49689" y="435463"/>
                  </a:lnTo>
                  <a:lnTo>
                    <a:pt x="73808" y="431931"/>
                  </a:lnTo>
                  <a:lnTo>
                    <a:pt x="105947" y="356310"/>
                  </a:lnTo>
                  <a:lnTo>
                    <a:pt x="110385" y="301210"/>
                  </a:lnTo>
                  <a:lnTo>
                    <a:pt x="113560" y="243089"/>
                  </a:lnTo>
                  <a:lnTo>
                    <a:pt x="115760" y="186045"/>
                  </a:lnTo>
                  <a:lnTo>
                    <a:pt x="118380" y="91584"/>
                  </a:lnTo>
                  <a:lnTo>
                    <a:pt x="115432" y="51412"/>
                  </a:lnTo>
                  <a:lnTo>
                    <a:pt x="105000" y="22385"/>
                  </a:lnTo>
                  <a:lnTo>
                    <a:pt x="89010" y="5061"/>
                  </a:lnTo>
                  <a:lnTo>
                    <a:pt x="69384" y="0"/>
                  </a:lnTo>
                  <a:close/>
                </a:path>
              </a:pathLst>
            </a:custGeom>
            <a:solidFill>
              <a:srgbClr val="8A48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91" name="object 91"/>
            <p:cNvPicPr/>
            <p:nvPr/>
          </p:nvPicPr>
          <p:blipFill>
            <a:blip r:embed="rId12" cstate="email">
              <a:extLst>
                <a:ext uri="{28A0092B-C50C-407E-A947-70E740481C1C}">
                  <a14:useLocalDpi xmlns:a14="http://schemas.microsoft.com/office/drawing/2010/main"/>
                </a:ext>
              </a:extLst>
            </a:blip>
            <a:stretch>
              <a:fillRect/>
            </a:stretch>
          </p:blipFill>
          <p:spPr>
            <a:xfrm>
              <a:off x="9795380" y="2842460"/>
              <a:ext cx="309477" cy="319469"/>
            </a:xfrm>
            <a:prstGeom prst="rect">
              <a:avLst/>
            </a:prstGeom>
          </p:spPr>
        </p:pic>
        <p:sp>
          <p:nvSpPr>
            <p:cNvPr id="92" name="object 92"/>
            <p:cNvSpPr/>
            <p:nvPr/>
          </p:nvSpPr>
          <p:spPr>
            <a:xfrm>
              <a:off x="9550112" y="2682715"/>
              <a:ext cx="262890" cy="591185"/>
            </a:xfrm>
            <a:custGeom>
              <a:avLst/>
              <a:gdLst/>
              <a:ahLst/>
              <a:cxnLst/>
              <a:rect l="l" t="t" r="r" b="b"/>
              <a:pathLst>
                <a:path w="262890" h="591185">
                  <a:moveTo>
                    <a:pt x="63581" y="239"/>
                  </a:moveTo>
                  <a:lnTo>
                    <a:pt x="24462" y="2889"/>
                  </a:lnTo>
                  <a:lnTo>
                    <a:pt x="3026" y="81912"/>
                  </a:lnTo>
                  <a:lnTo>
                    <a:pt x="2876" y="138333"/>
                  </a:lnTo>
                  <a:lnTo>
                    <a:pt x="3086" y="193857"/>
                  </a:lnTo>
                  <a:lnTo>
                    <a:pt x="3833" y="238889"/>
                  </a:lnTo>
                  <a:lnTo>
                    <a:pt x="3649" y="284238"/>
                  </a:lnTo>
                  <a:lnTo>
                    <a:pt x="1732" y="336862"/>
                  </a:lnTo>
                  <a:lnTo>
                    <a:pt x="75" y="387868"/>
                  </a:lnTo>
                  <a:lnTo>
                    <a:pt x="0" y="448974"/>
                  </a:lnTo>
                  <a:lnTo>
                    <a:pt x="3833" y="500983"/>
                  </a:lnTo>
                  <a:lnTo>
                    <a:pt x="20011" y="540823"/>
                  </a:lnTo>
                  <a:lnTo>
                    <a:pt x="51217" y="565478"/>
                  </a:lnTo>
                  <a:lnTo>
                    <a:pt x="90396" y="578990"/>
                  </a:lnTo>
                  <a:lnTo>
                    <a:pt x="130492" y="585397"/>
                  </a:lnTo>
                  <a:lnTo>
                    <a:pt x="199863" y="590774"/>
                  </a:lnTo>
                  <a:lnTo>
                    <a:pt x="231401" y="590116"/>
                  </a:lnTo>
                  <a:lnTo>
                    <a:pt x="254021" y="588471"/>
                  </a:lnTo>
                  <a:lnTo>
                    <a:pt x="262681" y="587544"/>
                  </a:lnTo>
                  <a:lnTo>
                    <a:pt x="261126" y="538103"/>
                  </a:lnTo>
                  <a:lnTo>
                    <a:pt x="252997" y="502264"/>
                  </a:lnTo>
                  <a:lnTo>
                    <a:pt x="233096" y="477444"/>
                  </a:lnTo>
                  <a:lnTo>
                    <a:pt x="196227" y="461059"/>
                  </a:lnTo>
                  <a:lnTo>
                    <a:pt x="137192" y="450526"/>
                  </a:lnTo>
                  <a:lnTo>
                    <a:pt x="71500" y="434983"/>
                  </a:lnTo>
                  <a:lnTo>
                    <a:pt x="40916" y="414084"/>
                  </a:lnTo>
                  <a:lnTo>
                    <a:pt x="32244" y="395741"/>
                  </a:lnTo>
                  <a:lnTo>
                    <a:pt x="32286" y="89909"/>
                  </a:lnTo>
                  <a:lnTo>
                    <a:pt x="37252" y="41059"/>
                  </a:lnTo>
                  <a:lnTo>
                    <a:pt x="48176" y="14019"/>
                  </a:lnTo>
                  <a:lnTo>
                    <a:pt x="59101" y="2447"/>
                  </a:lnTo>
                  <a:lnTo>
                    <a:pt x="63581" y="239"/>
                  </a:lnTo>
                  <a:close/>
                </a:path>
                <a:path w="262890" h="591185">
                  <a:moveTo>
                    <a:pt x="64067" y="0"/>
                  </a:moveTo>
                  <a:lnTo>
                    <a:pt x="63581" y="239"/>
                  </a:lnTo>
                  <a:lnTo>
                    <a:pt x="64067" y="239"/>
                  </a:lnTo>
                  <a:lnTo>
                    <a:pt x="64067" y="0"/>
                  </a:lnTo>
                  <a:close/>
                </a:path>
              </a:pathLst>
            </a:custGeom>
            <a:solidFill>
              <a:srgbClr val="43546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3" name="object 93"/>
            <p:cNvSpPr/>
            <p:nvPr/>
          </p:nvSpPr>
          <p:spPr>
            <a:xfrm>
              <a:off x="10631619" y="2484714"/>
              <a:ext cx="133985" cy="404495"/>
            </a:xfrm>
            <a:custGeom>
              <a:avLst/>
              <a:gdLst/>
              <a:ahLst/>
              <a:cxnLst/>
              <a:rect l="l" t="t" r="r" b="b"/>
              <a:pathLst>
                <a:path w="133984" h="404494">
                  <a:moveTo>
                    <a:pt x="115685" y="0"/>
                  </a:moveTo>
                  <a:lnTo>
                    <a:pt x="78305" y="20568"/>
                  </a:lnTo>
                  <a:lnTo>
                    <a:pt x="48017" y="47821"/>
                  </a:lnTo>
                  <a:lnTo>
                    <a:pt x="24607" y="87756"/>
                  </a:lnTo>
                  <a:lnTo>
                    <a:pt x="12731" y="135393"/>
                  </a:lnTo>
                  <a:lnTo>
                    <a:pt x="7708" y="182401"/>
                  </a:lnTo>
                  <a:lnTo>
                    <a:pt x="6537" y="224834"/>
                  </a:lnTo>
                  <a:lnTo>
                    <a:pt x="6216" y="258745"/>
                  </a:lnTo>
                  <a:lnTo>
                    <a:pt x="4094" y="308985"/>
                  </a:lnTo>
                  <a:lnTo>
                    <a:pt x="2417" y="330735"/>
                  </a:lnTo>
                  <a:lnTo>
                    <a:pt x="0" y="351525"/>
                  </a:lnTo>
                  <a:lnTo>
                    <a:pt x="6216" y="378391"/>
                  </a:lnTo>
                  <a:lnTo>
                    <a:pt x="27334" y="397522"/>
                  </a:lnTo>
                  <a:lnTo>
                    <a:pt x="55218" y="404415"/>
                  </a:lnTo>
                  <a:lnTo>
                    <a:pt x="81733" y="394567"/>
                  </a:lnTo>
                  <a:lnTo>
                    <a:pt x="110422" y="340618"/>
                  </a:lnTo>
                  <a:lnTo>
                    <a:pt x="120447" y="276428"/>
                  </a:lnTo>
                  <a:lnTo>
                    <a:pt x="125188" y="236371"/>
                  </a:lnTo>
                  <a:lnTo>
                    <a:pt x="129683" y="184454"/>
                  </a:lnTo>
                  <a:lnTo>
                    <a:pt x="132787" y="133210"/>
                  </a:lnTo>
                  <a:lnTo>
                    <a:pt x="133520" y="66012"/>
                  </a:lnTo>
                  <a:lnTo>
                    <a:pt x="133391" y="36559"/>
                  </a:lnTo>
                  <a:lnTo>
                    <a:pt x="128828" y="12619"/>
                  </a:lnTo>
                  <a:lnTo>
                    <a:pt x="115685" y="0"/>
                  </a:lnTo>
                  <a:close/>
                </a:path>
              </a:pathLst>
            </a:custGeom>
            <a:solidFill>
              <a:srgbClr val="E2E8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4" name="object 94"/>
            <p:cNvSpPr/>
            <p:nvPr/>
          </p:nvSpPr>
          <p:spPr>
            <a:xfrm>
              <a:off x="10474589" y="2939046"/>
              <a:ext cx="92075" cy="61594"/>
            </a:xfrm>
            <a:custGeom>
              <a:avLst/>
              <a:gdLst/>
              <a:ahLst/>
              <a:cxnLst/>
              <a:rect l="l" t="t" r="r" b="b"/>
              <a:pathLst>
                <a:path w="92075" h="61594">
                  <a:moveTo>
                    <a:pt x="40427" y="0"/>
                  </a:moveTo>
                  <a:lnTo>
                    <a:pt x="6694" y="6241"/>
                  </a:lnTo>
                  <a:lnTo>
                    <a:pt x="0" y="13179"/>
                  </a:lnTo>
                  <a:lnTo>
                    <a:pt x="10281" y="22250"/>
                  </a:lnTo>
                  <a:lnTo>
                    <a:pt x="18563" y="30832"/>
                  </a:lnTo>
                  <a:lnTo>
                    <a:pt x="25970" y="39055"/>
                  </a:lnTo>
                  <a:lnTo>
                    <a:pt x="35389" y="45933"/>
                  </a:lnTo>
                  <a:lnTo>
                    <a:pt x="49713" y="50479"/>
                  </a:lnTo>
                  <a:lnTo>
                    <a:pt x="55482" y="54008"/>
                  </a:lnTo>
                  <a:lnTo>
                    <a:pt x="68622" y="59891"/>
                  </a:lnTo>
                  <a:lnTo>
                    <a:pt x="82883" y="61067"/>
                  </a:lnTo>
                  <a:lnTo>
                    <a:pt x="92014" y="50479"/>
                  </a:lnTo>
                  <a:lnTo>
                    <a:pt x="86918" y="32902"/>
                  </a:lnTo>
                  <a:lnTo>
                    <a:pt x="68445" y="12481"/>
                  </a:lnTo>
                  <a:lnTo>
                    <a:pt x="40427" y="0"/>
                  </a:lnTo>
                  <a:close/>
                </a:path>
              </a:pathLst>
            </a:custGeom>
            <a:solidFill>
              <a:srgbClr val="B6BAC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5" name="object 95"/>
            <p:cNvSpPr/>
            <p:nvPr/>
          </p:nvSpPr>
          <p:spPr>
            <a:xfrm>
              <a:off x="10821526" y="3315753"/>
              <a:ext cx="46990" cy="181610"/>
            </a:xfrm>
            <a:custGeom>
              <a:avLst/>
              <a:gdLst/>
              <a:ahLst/>
              <a:cxnLst/>
              <a:rect l="l" t="t" r="r" b="b"/>
              <a:pathLst>
                <a:path w="46990" h="181610">
                  <a:moveTo>
                    <a:pt x="42998" y="0"/>
                  </a:moveTo>
                  <a:lnTo>
                    <a:pt x="0" y="857"/>
                  </a:lnTo>
                  <a:lnTo>
                    <a:pt x="3546" y="181354"/>
                  </a:lnTo>
                  <a:lnTo>
                    <a:pt x="46565" y="180517"/>
                  </a:lnTo>
                  <a:lnTo>
                    <a:pt x="42998" y="0"/>
                  </a:lnTo>
                  <a:close/>
                </a:path>
              </a:pathLst>
            </a:custGeom>
            <a:solidFill>
              <a:srgbClr val="58585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6" name="object 96"/>
            <p:cNvSpPr/>
            <p:nvPr/>
          </p:nvSpPr>
          <p:spPr>
            <a:xfrm>
              <a:off x="10776934" y="3195421"/>
              <a:ext cx="127635" cy="127000"/>
            </a:xfrm>
            <a:custGeom>
              <a:avLst/>
              <a:gdLst/>
              <a:ahLst/>
              <a:cxnLst/>
              <a:rect l="l" t="t" r="r" b="b"/>
              <a:pathLst>
                <a:path w="127634" h="127000">
                  <a:moveTo>
                    <a:pt x="127620" y="0"/>
                  </a:moveTo>
                  <a:lnTo>
                    <a:pt x="0" y="2611"/>
                  </a:lnTo>
                  <a:lnTo>
                    <a:pt x="12194" y="91823"/>
                  </a:lnTo>
                  <a:lnTo>
                    <a:pt x="16304" y="105851"/>
                  </a:lnTo>
                  <a:lnTo>
                    <a:pt x="25006" y="117104"/>
                  </a:lnTo>
                  <a:lnTo>
                    <a:pt x="37159" y="124503"/>
                  </a:lnTo>
                  <a:lnTo>
                    <a:pt x="51626" y="126970"/>
                  </a:lnTo>
                  <a:lnTo>
                    <a:pt x="77429" y="126491"/>
                  </a:lnTo>
                  <a:lnTo>
                    <a:pt x="111389" y="104767"/>
                  </a:lnTo>
                  <a:lnTo>
                    <a:pt x="127620" y="0"/>
                  </a:lnTo>
                  <a:close/>
                </a:path>
              </a:pathLst>
            </a:custGeom>
            <a:solidFill>
              <a:srgbClr val="39393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7" name="object 97"/>
            <p:cNvSpPr/>
            <p:nvPr/>
          </p:nvSpPr>
          <p:spPr>
            <a:xfrm>
              <a:off x="10675594" y="3476394"/>
              <a:ext cx="343535" cy="74930"/>
            </a:xfrm>
            <a:custGeom>
              <a:avLst/>
              <a:gdLst/>
              <a:ahLst/>
              <a:cxnLst/>
              <a:rect l="l" t="t" r="r" b="b"/>
              <a:pathLst>
                <a:path w="343534" h="74929">
                  <a:moveTo>
                    <a:pt x="264108" y="0"/>
                  </a:moveTo>
                  <a:lnTo>
                    <a:pt x="76472" y="3588"/>
                  </a:lnTo>
                  <a:lnTo>
                    <a:pt x="26241" y="26649"/>
                  </a:lnTo>
                  <a:lnTo>
                    <a:pt x="0" y="74360"/>
                  </a:lnTo>
                  <a:lnTo>
                    <a:pt x="34410" y="74120"/>
                  </a:lnTo>
                  <a:lnTo>
                    <a:pt x="38953" y="65269"/>
                  </a:lnTo>
                  <a:lnTo>
                    <a:pt x="46911" y="53951"/>
                  </a:lnTo>
                  <a:lnTo>
                    <a:pt x="57421" y="45341"/>
                  </a:lnTo>
                  <a:lnTo>
                    <a:pt x="69811" y="39822"/>
                  </a:lnTo>
                  <a:lnTo>
                    <a:pt x="83406" y="37778"/>
                  </a:lnTo>
                  <a:lnTo>
                    <a:pt x="258848" y="34189"/>
                  </a:lnTo>
                  <a:lnTo>
                    <a:pt x="272491" y="35737"/>
                  </a:lnTo>
                  <a:lnTo>
                    <a:pt x="285042" y="40828"/>
                  </a:lnTo>
                  <a:lnTo>
                    <a:pt x="295848" y="49059"/>
                  </a:lnTo>
                  <a:lnTo>
                    <a:pt x="304257" y="60026"/>
                  </a:lnTo>
                  <a:lnTo>
                    <a:pt x="309039" y="68618"/>
                  </a:lnTo>
                  <a:lnTo>
                    <a:pt x="343211" y="67900"/>
                  </a:lnTo>
                  <a:lnTo>
                    <a:pt x="326474" y="36581"/>
                  </a:lnTo>
                  <a:lnTo>
                    <a:pt x="315255" y="21110"/>
                  </a:lnTo>
                  <a:lnTo>
                    <a:pt x="300491" y="9499"/>
                  </a:lnTo>
                  <a:lnTo>
                    <a:pt x="283127" y="2284"/>
                  </a:lnTo>
                  <a:lnTo>
                    <a:pt x="264108" y="0"/>
                  </a:lnTo>
                  <a:close/>
                </a:path>
              </a:pathLst>
            </a:custGeom>
            <a:solidFill>
              <a:srgbClr val="58585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8" name="object 98"/>
            <p:cNvSpPr/>
            <p:nvPr/>
          </p:nvSpPr>
          <p:spPr>
            <a:xfrm>
              <a:off x="10626116" y="3526142"/>
              <a:ext cx="406400" cy="67945"/>
            </a:xfrm>
            <a:custGeom>
              <a:avLst/>
              <a:gdLst/>
              <a:ahLst/>
              <a:cxnLst/>
              <a:rect l="l" t="t" r="r" b="b"/>
              <a:pathLst>
                <a:path w="406400" h="67945">
                  <a:moveTo>
                    <a:pt x="57365" y="28689"/>
                  </a:moveTo>
                  <a:lnTo>
                    <a:pt x="55105" y="17513"/>
                  </a:lnTo>
                  <a:lnTo>
                    <a:pt x="48958" y="8394"/>
                  </a:lnTo>
                  <a:lnTo>
                    <a:pt x="39839" y="2247"/>
                  </a:lnTo>
                  <a:lnTo>
                    <a:pt x="28676" y="0"/>
                  </a:lnTo>
                  <a:lnTo>
                    <a:pt x="17513" y="2247"/>
                  </a:lnTo>
                  <a:lnTo>
                    <a:pt x="8407" y="8394"/>
                  </a:lnTo>
                  <a:lnTo>
                    <a:pt x="2247" y="17513"/>
                  </a:lnTo>
                  <a:lnTo>
                    <a:pt x="0" y="28689"/>
                  </a:lnTo>
                  <a:lnTo>
                    <a:pt x="2247" y="39852"/>
                  </a:lnTo>
                  <a:lnTo>
                    <a:pt x="8407" y="48983"/>
                  </a:lnTo>
                  <a:lnTo>
                    <a:pt x="17513" y="55130"/>
                  </a:lnTo>
                  <a:lnTo>
                    <a:pt x="28676" y="57391"/>
                  </a:lnTo>
                  <a:lnTo>
                    <a:pt x="39839" y="55130"/>
                  </a:lnTo>
                  <a:lnTo>
                    <a:pt x="48958" y="48983"/>
                  </a:lnTo>
                  <a:lnTo>
                    <a:pt x="55105" y="39852"/>
                  </a:lnTo>
                  <a:lnTo>
                    <a:pt x="57365" y="28689"/>
                  </a:lnTo>
                  <a:close/>
                </a:path>
                <a:path w="406400" h="67945">
                  <a:moveTo>
                    <a:pt x="406311" y="39217"/>
                  </a:moveTo>
                  <a:lnTo>
                    <a:pt x="404063" y="28041"/>
                  </a:lnTo>
                  <a:lnTo>
                    <a:pt x="397903" y="18910"/>
                  </a:lnTo>
                  <a:lnTo>
                    <a:pt x="388785" y="12763"/>
                  </a:lnTo>
                  <a:lnTo>
                    <a:pt x="377621" y="10502"/>
                  </a:lnTo>
                  <a:lnTo>
                    <a:pt x="366458" y="12763"/>
                  </a:lnTo>
                  <a:lnTo>
                    <a:pt x="357339" y="18910"/>
                  </a:lnTo>
                  <a:lnTo>
                    <a:pt x="351205" y="28041"/>
                  </a:lnTo>
                  <a:lnTo>
                    <a:pt x="348945" y="39217"/>
                  </a:lnTo>
                  <a:lnTo>
                    <a:pt x="351205" y="50380"/>
                  </a:lnTo>
                  <a:lnTo>
                    <a:pt x="357339" y="59499"/>
                  </a:lnTo>
                  <a:lnTo>
                    <a:pt x="366458" y="65646"/>
                  </a:lnTo>
                  <a:lnTo>
                    <a:pt x="377621" y="67894"/>
                  </a:lnTo>
                  <a:lnTo>
                    <a:pt x="388785" y="65646"/>
                  </a:lnTo>
                  <a:lnTo>
                    <a:pt x="397903" y="59499"/>
                  </a:lnTo>
                  <a:lnTo>
                    <a:pt x="404063" y="50380"/>
                  </a:lnTo>
                  <a:lnTo>
                    <a:pt x="406311" y="39217"/>
                  </a:lnTo>
                  <a:close/>
                </a:path>
              </a:pathLst>
            </a:custGeom>
            <a:solidFill>
              <a:srgbClr val="39393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99" name="object 99"/>
            <p:cNvSpPr/>
            <p:nvPr/>
          </p:nvSpPr>
          <p:spPr>
            <a:xfrm>
              <a:off x="10830234" y="3490888"/>
              <a:ext cx="35560" cy="73025"/>
            </a:xfrm>
            <a:custGeom>
              <a:avLst/>
              <a:gdLst/>
              <a:ahLst/>
              <a:cxnLst/>
              <a:rect l="l" t="t" r="r" b="b"/>
              <a:pathLst>
                <a:path w="35559" h="73025">
                  <a:moveTo>
                    <a:pt x="33932" y="0"/>
                  </a:moveTo>
                  <a:lnTo>
                    <a:pt x="0" y="657"/>
                  </a:lnTo>
                  <a:lnTo>
                    <a:pt x="1414" y="72864"/>
                  </a:lnTo>
                  <a:lnTo>
                    <a:pt x="35347" y="72187"/>
                  </a:lnTo>
                  <a:lnTo>
                    <a:pt x="33932" y="0"/>
                  </a:lnTo>
                  <a:close/>
                </a:path>
              </a:pathLst>
            </a:custGeom>
            <a:solidFill>
              <a:srgbClr val="58585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0" name="object 100"/>
            <p:cNvSpPr/>
            <p:nvPr/>
          </p:nvSpPr>
          <p:spPr>
            <a:xfrm>
              <a:off x="10820191" y="3539750"/>
              <a:ext cx="57785" cy="57785"/>
            </a:xfrm>
            <a:custGeom>
              <a:avLst/>
              <a:gdLst/>
              <a:ahLst/>
              <a:cxnLst/>
              <a:rect l="l" t="t" r="r" b="b"/>
              <a:pathLst>
                <a:path w="57784" h="57785">
                  <a:moveTo>
                    <a:pt x="28672" y="0"/>
                  </a:moveTo>
                  <a:lnTo>
                    <a:pt x="17517" y="2256"/>
                  </a:lnTo>
                  <a:lnTo>
                    <a:pt x="8403" y="8410"/>
                  </a:lnTo>
                  <a:lnTo>
                    <a:pt x="2255" y="17535"/>
                  </a:lnTo>
                  <a:lnTo>
                    <a:pt x="0" y="28707"/>
                  </a:lnTo>
                  <a:lnTo>
                    <a:pt x="2255" y="39876"/>
                  </a:lnTo>
                  <a:lnTo>
                    <a:pt x="8403" y="48994"/>
                  </a:lnTo>
                  <a:lnTo>
                    <a:pt x="17517" y="55141"/>
                  </a:lnTo>
                  <a:lnTo>
                    <a:pt x="28672" y="57394"/>
                  </a:lnTo>
                  <a:lnTo>
                    <a:pt x="39838" y="55141"/>
                  </a:lnTo>
                  <a:lnTo>
                    <a:pt x="48958" y="48994"/>
                  </a:lnTo>
                  <a:lnTo>
                    <a:pt x="55109" y="39876"/>
                  </a:lnTo>
                  <a:lnTo>
                    <a:pt x="57364" y="28707"/>
                  </a:lnTo>
                  <a:lnTo>
                    <a:pt x="55109" y="17535"/>
                  </a:lnTo>
                  <a:lnTo>
                    <a:pt x="48958" y="8410"/>
                  </a:lnTo>
                  <a:lnTo>
                    <a:pt x="39838" y="2256"/>
                  </a:lnTo>
                  <a:lnTo>
                    <a:pt x="28672" y="0"/>
                  </a:lnTo>
                  <a:close/>
                </a:path>
              </a:pathLst>
            </a:custGeom>
            <a:solidFill>
              <a:srgbClr val="39393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1" name="object 101"/>
            <p:cNvSpPr/>
            <p:nvPr/>
          </p:nvSpPr>
          <p:spPr>
            <a:xfrm>
              <a:off x="10565874" y="3177240"/>
              <a:ext cx="561975" cy="74930"/>
            </a:xfrm>
            <a:custGeom>
              <a:avLst/>
              <a:gdLst/>
              <a:ahLst/>
              <a:cxnLst/>
              <a:rect l="l" t="t" r="r" b="b"/>
              <a:pathLst>
                <a:path w="561975" h="74929">
                  <a:moveTo>
                    <a:pt x="729" y="0"/>
                  </a:moveTo>
                  <a:lnTo>
                    <a:pt x="21307" y="47316"/>
                  </a:lnTo>
                  <a:lnTo>
                    <a:pt x="61441" y="63853"/>
                  </a:lnTo>
                  <a:lnTo>
                    <a:pt x="148328" y="72170"/>
                  </a:lnTo>
                  <a:lnTo>
                    <a:pt x="208738" y="74067"/>
                  </a:lnTo>
                  <a:lnTo>
                    <a:pt x="273951" y="74664"/>
                  </a:lnTo>
                  <a:lnTo>
                    <a:pt x="339084" y="74119"/>
                  </a:lnTo>
                  <a:lnTo>
                    <a:pt x="399257" y="72589"/>
                  </a:lnTo>
                  <a:lnTo>
                    <a:pt x="449586" y="70231"/>
                  </a:lnTo>
                  <a:lnTo>
                    <a:pt x="527093" y="54239"/>
                  </a:lnTo>
                  <a:lnTo>
                    <a:pt x="559715" y="16118"/>
                  </a:lnTo>
                  <a:lnTo>
                    <a:pt x="561683" y="8133"/>
                  </a:lnTo>
                  <a:lnTo>
                    <a:pt x="729" y="0"/>
                  </a:lnTo>
                  <a:close/>
                </a:path>
              </a:pathLst>
            </a:custGeom>
            <a:solidFill>
              <a:srgbClr val="58585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2" name="object 102"/>
            <p:cNvSpPr/>
            <p:nvPr/>
          </p:nvSpPr>
          <p:spPr>
            <a:xfrm>
              <a:off x="10563973" y="2632123"/>
              <a:ext cx="280035" cy="514350"/>
            </a:xfrm>
            <a:custGeom>
              <a:avLst/>
              <a:gdLst/>
              <a:ahLst/>
              <a:cxnLst/>
              <a:rect l="l" t="t" r="r" b="b"/>
              <a:pathLst>
                <a:path w="280034" h="514350">
                  <a:moveTo>
                    <a:pt x="269457" y="0"/>
                  </a:moveTo>
                  <a:lnTo>
                    <a:pt x="247291" y="2704"/>
                  </a:lnTo>
                  <a:lnTo>
                    <a:pt x="224452" y="15541"/>
                  </a:lnTo>
                  <a:lnTo>
                    <a:pt x="212482" y="45329"/>
                  </a:lnTo>
                  <a:lnTo>
                    <a:pt x="192656" y="353216"/>
                  </a:lnTo>
                  <a:lnTo>
                    <a:pt x="184063" y="367589"/>
                  </a:lnTo>
                  <a:lnTo>
                    <a:pt x="156515" y="384339"/>
                  </a:lnTo>
                  <a:lnTo>
                    <a:pt x="99187" y="397572"/>
                  </a:lnTo>
                  <a:lnTo>
                    <a:pt x="43761" y="411466"/>
                  </a:lnTo>
                  <a:lnTo>
                    <a:pt x="13564" y="435358"/>
                  </a:lnTo>
                  <a:lnTo>
                    <a:pt x="1381" y="469472"/>
                  </a:lnTo>
                  <a:lnTo>
                    <a:pt x="0" y="514036"/>
                  </a:lnTo>
                  <a:lnTo>
                    <a:pt x="201483" y="450182"/>
                  </a:lnTo>
                  <a:lnTo>
                    <a:pt x="229697" y="44372"/>
                  </a:lnTo>
                  <a:lnTo>
                    <a:pt x="230675" y="38005"/>
                  </a:lnTo>
                  <a:lnTo>
                    <a:pt x="236449" y="23748"/>
                  </a:lnTo>
                  <a:lnTo>
                    <a:pt x="251275" y="8863"/>
                  </a:lnTo>
                  <a:lnTo>
                    <a:pt x="279410" y="613"/>
                  </a:lnTo>
                  <a:lnTo>
                    <a:pt x="269457" y="0"/>
                  </a:lnTo>
                  <a:close/>
                </a:path>
              </a:pathLst>
            </a:custGeom>
            <a:solidFill>
              <a:srgbClr val="F3D5C7"/>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3" name="object 103"/>
            <p:cNvSpPr/>
            <p:nvPr/>
          </p:nvSpPr>
          <p:spPr>
            <a:xfrm>
              <a:off x="10560863" y="2631312"/>
              <a:ext cx="577215" cy="598170"/>
            </a:xfrm>
            <a:custGeom>
              <a:avLst/>
              <a:gdLst/>
              <a:ahLst/>
              <a:cxnLst/>
              <a:rect l="l" t="t" r="r" b="b"/>
              <a:pathLst>
                <a:path w="577215" h="598169">
                  <a:moveTo>
                    <a:pt x="577215" y="496189"/>
                  </a:moveTo>
                  <a:lnTo>
                    <a:pt x="568363" y="45910"/>
                  </a:lnTo>
                  <a:lnTo>
                    <a:pt x="538949" y="3340"/>
                  </a:lnTo>
                  <a:lnTo>
                    <a:pt x="520560" y="0"/>
                  </a:lnTo>
                  <a:lnTo>
                    <a:pt x="239712" y="5499"/>
                  </a:lnTo>
                  <a:lnTo>
                    <a:pt x="221488" y="9537"/>
                  </a:lnTo>
                  <a:lnTo>
                    <a:pt x="206832" y="19913"/>
                  </a:lnTo>
                  <a:lnTo>
                    <a:pt x="197129" y="35026"/>
                  </a:lnTo>
                  <a:lnTo>
                    <a:pt x="193827" y="53327"/>
                  </a:lnTo>
                  <a:lnTo>
                    <a:pt x="201663" y="452158"/>
                  </a:lnTo>
                  <a:lnTo>
                    <a:pt x="952" y="514858"/>
                  </a:lnTo>
                  <a:lnTo>
                    <a:pt x="24561" y="546023"/>
                  </a:lnTo>
                  <a:lnTo>
                    <a:pt x="71462" y="561962"/>
                  </a:lnTo>
                  <a:lnTo>
                    <a:pt x="119316" y="571792"/>
                  </a:lnTo>
                  <a:lnTo>
                    <a:pt x="174104" y="580669"/>
                  </a:lnTo>
                  <a:lnTo>
                    <a:pt x="230289" y="588175"/>
                  </a:lnTo>
                  <a:lnTo>
                    <a:pt x="282321" y="593852"/>
                  </a:lnTo>
                  <a:lnTo>
                    <a:pt x="324675" y="597306"/>
                  </a:lnTo>
                  <a:lnTo>
                    <a:pt x="351815" y="598068"/>
                  </a:lnTo>
                  <a:lnTo>
                    <a:pt x="404050" y="585050"/>
                  </a:lnTo>
                  <a:lnTo>
                    <a:pt x="479120" y="557822"/>
                  </a:lnTo>
                  <a:lnTo>
                    <a:pt x="546531" y="530872"/>
                  </a:lnTo>
                  <a:lnTo>
                    <a:pt x="575779" y="518655"/>
                  </a:lnTo>
                  <a:lnTo>
                    <a:pt x="575005" y="511759"/>
                  </a:lnTo>
                  <a:lnTo>
                    <a:pt x="566077" y="496417"/>
                  </a:lnTo>
                  <a:lnTo>
                    <a:pt x="577215" y="496189"/>
                  </a:lnTo>
                  <a:close/>
                </a:path>
              </a:pathLst>
            </a:custGeom>
            <a:solidFill>
              <a:srgbClr val="35445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4" name="object 104"/>
            <p:cNvSpPr/>
            <p:nvPr/>
          </p:nvSpPr>
          <p:spPr>
            <a:xfrm>
              <a:off x="10473632" y="2939158"/>
              <a:ext cx="518795" cy="194310"/>
            </a:xfrm>
            <a:custGeom>
              <a:avLst/>
              <a:gdLst/>
              <a:ahLst/>
              <a:cxnLst/>
              <a:rect l="l" t="t" r="r" b="b"/>
              <a:pathLst>
                <a:path w="518795" h="194310">
                  <a:moveTo>
                    <a:pt x="296696" y="0"/>
                  </a:moveTo>
                  <a:lnTo>
                    <a:pt x="229916" y="1584"/>
                  </a:lnTo>
                  <a:lnTo>
                    <a:pt x="158086" y="5626"/>
                  </a:lnTo>
                  <a:lnTo>
                    <a:pt x="99782" y="12875"/>
                  </a:lnTo>
                  <a:lnTo>
                    <a:pt x="54913" y="24986"/>
                  </a:lnTo>
                  <a:lnTo>
                    <a:pt x="5114" y="70415"/>
                  </a:lnTo>
                  <a:lnTo>
                    <a:pt x="0" y="107044"/>
                  </a:lnTo>
                  <a:lnTo>
                    <a:pt x="5409" y="122178"/>
                  </a:lnTo>
                  <a:lnTo>
                    <a:pt x="64002" y="158555"/>
                  </a:lnTo>
                  <a:lnTo>
                    <a:pt x="128836" y="174227"/>
                  </a:lnTo>
                  <a:lnTo>
                    <a:pt x="186925" y="182813"/>
                  </a:lnTo>
                  <a:lnTo>
                    <a:pt x="236243" y="187850"/>
                  </a:lnTo>
                  <a:lnTo>
                    <a:pt x="280344" y="190556"/>
                  </a:lnTo>
                  <a:lnTo>
                    <a:pt x="367121" y="193844"/>
                  </a:lnTo>
                  <a:lnTo>
                    <a:pt x="421136" y="192775"/>
                  </a:lnTo>
                  <a:lnTo>
                    <a:pt x="465318" y="182603"/>
                  </a:lnTo>
                  <a:lnTo>
                    <a:pt x="497088" y="160951"/>
                  </a:lnTo>
                  <a:lnTo>
                    <a:pt x="513870" y="125445"/>
                  </a:lnTo>
                  <a:lnTo>
                    <a:pt x="518409" y="72958"/>
                  </a:lnTo>
                  <a:lnTo>
                    <a:pt x="516979" y="58740"/>
                  </a:lnTo>
                  <a:lnTo>
                    <a:pt x="487835" y="13341"/>
                  </a:lnTo>
                  <a:lnTo>
                    <a:pt x="443113" y="4547"/>
                  </a:lnTo>
                  <a:lnTo>
                    <a:pt x="403935" y="2032"/>
                  </a:lnTo>
                  <a:lnTo>
                    <a:pt x="354916" y="333"/>
                  </a:lnTo>
                  <a:lnTo>
                    <a:pt x="296696" y="0"/>
                  </a:lnTo>
                  <a:close/>
                </a:path>
              </a:pathLst>
            </a:custGeom>
            <a:solidFill>
              <a:srgbClr val="7E3D3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5" name="object 105"/>
            <p:cNvSpPr/>
            <p:nvPr/>
          </p:nvSpPr>
          <p:spPr>
            <a:xfrm>
              <a:off x="10606753" y="3033762"/>
              <a:ext cx="62865" cy="89535"/>
            </a:xfrm>
            <a:custGeom>
              <a:avLst/>
              <a:gdLst/>
              <a:ahLst/>
              <a:cxnLst/>
              <a:rect l="l" t="t" r="r" b="b"/>
              <a:pathLst>
                <a:path w="62865" h="89535">
                  <a:moveTo>
                    <a:pt x="0" y="0"/>
                  </a:moveTo>
                  <a:lnTo>
                    <a:pt x="6933" y="81776"/>
                  </a:lnTo>
                  <a:lnTo>
                    <a:pt x="36072" y="86052"/>
                  </a:lnTo>
                  <a:lnTo>
                    <a:pt x="49728" y="87865"/>
                  </a:lnTo>
                  <a:lnTo>
                    <a:pt x="62864" y="89431"/>
                  </a:lnTo>
                  <a:lnTo>
                    <a:pt x="45282" y="49124"/>
                  </a:lnTo>
                  <a:lnTo>
                    <a:pt x="24535" y="21308"/>
                  </a:lnTo>
                  <a:lnTo>
                    <a:pt x="7236" y="5196"/>
                  </a:lnTo>
                  <a:lnTo>
                    <a:pt x="0" y="0"/>
                  </a:lnTo>
                  <a:close/>
                </a:path>
              </a:pathLst>
            </a:custGeom>
            <a:solidFill>
              <a:srgbClr val="77393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06" name="object 106"/>
            <p:cNvSpPr/>
            <p:nvPr/>
          </p:nvSpPr>
          <p:spPr>
            <a:xfrm>
              <a:off x="10470529" y="2968627"/>
              <a:ext cx="228600" cy="563245"/>
            </a:xfrm>
            <a:custGeom>
              <a:avLst/>
              <a:gdLst/>
              <a:ahLst/>
              <a:cxnLst/>
              <a:rect l="l" t="t" r="r" b="b"/>
              <a:pathLst>
                <a:path w="228600" h="563245">
                  <a:moveTo>
                    <a:pt x="65717" y="0"/>
                  </a:moveTo>
                  <a:lnTo>
                    <a:pt x="36085" y="11031"/>
                  </a:lnTo>
                  <a:lnTo>
                    <a:pt x="12785" y="33215"/>
                  </a:lnTo>
                  <a:lnTo>
                    <a:pt x="0" y="63203"/>
                  </a:lnTo>
                  <a:lnTo>
                    <a:pt x="1908" y="97650"/>
                  </a:lnTo>
                  <a:lnTo>
                    <a:pt x="17446" y="153894"/>
                  </a:lnTo>
                  <a:lnTo>
                    <a:pt x="36918" y="211186"/>
                  </a:lnTo>
                  <a:lnTo>
                    <a:pt x="58882" y="267818"/>
                  </a:lnTo>
                  <a:lnTo>
                    <a:pt x="81895" y="322078"/>
                  </a:lnTo>
                  <a:lnTo>
                    <a:pt x="104514" y="372258"/>
                  </a:lnTo>
                  <a:lnTo>
                    <a:pt x="142805" y="453535"/>
                  </a:lnTo>
                  <a:lnTo>
                    <a:pt x="173356" y="519825"/>
                  </a:lnTo>
                  <a:lnTo>
                    <a:pt x="187441" y="545996"/>
                  </a:lnTo>
                  <a:lnTo>
                    <a:pt x="198747" y="560284"/>
                  </a:lnTo>
                  <a:lnTo>
                    <a:pt x="208173" y="563248"/>
                  </a:lnTo>
                  <a:lnTo>
                    <a:pt x="216883" y="559211"/>
                  </a:lnTo>
                  <a:lnTo>
                    <a:pt x="224246" y="550332"/>
                  </a:lnTo>
                  <a:lnTo>
                    <a:pt x="228474" y="533921"/>
                  </a:lnTo>
                  <a:lnTo>
                    <a:pt x="227780" y="507288"/>
                  </a:lnTo>
                  <a:lnTo>
                    <a:pt x="221377" y="439064"/>
                  </a:lnTo>
                  <a:lnTo>
                    <a:pt x="216482" y="390829"/>
                  </a:lnTo>
                  <a:lnTo>
                    <a:pt x="209874" y="337095"/>
                  </a:lnTo>
                  <a:lnTo>
                    <a:pt x="201113" y="280799"/>
                  </a:lnTo>
                  <a:lnTo>
                    <a:pt x="189762" y="224879"/>
                  </a:lnTo>
                  <a:lnTo>
                    <a:pt x="172891" y="154049"/>
                  </a:lnTo>
                  <a:lnTo>
                    <a:pt x="160699" y="105011"/>
                  </a:lnTo>
                  <a:lnTo>
                    <a:pt x="150809" y="67288"/>
                  </a:lnTo>
                  <a:lnTo>
                    <a:pt x="127260" y="24781"/>
                  </a:lnTo>
                  <a:lnTo>
                    <a:pt x="97502" y="3467"/>
                  </a:lnTo>
                  <a:lnTo>
                    <a:pt x="65717" y="0"/>
                  </a:lnTo>
                  <a:close/>
                </a:path>
              </a:pathLst>
            </a:custGeom>
            <a:solidFill>
              <a:srgbClr val="7E3D3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07" name="object 107"/>
            <p:cNvPicPr/>
            <p:nvPr/>
          </p:nvPicPr>
          <p:blipFill>
            <a:blip r:embed="rId13" cstate="email">
              <a:extLst>
                <a:ext uri="{28A0092B-C50C-407E-A947-70E740481C1C}">
                  <a14:useLocalDpi xmlns:a14="http://schemas.microsoft.com/office/drawing/2010/main"/>
                </a:ext>
              </a:extLst>
            </a:blip>
            <a:stretch>
              <a:fillRect/>
            </a:stretch>
          </p:blipFill>
          <p:spPr>
            <a:xfrm>
              <a:off x="10525976" y="3458329"/>
              <a:ext cx="216068" cy="172662"/>
            </a:xfrm>
            <a:prstGeom prst="rect">
              <a:avLst/>
            </a:prstGeom>
          </p:spPr>
        </p:pic>
        <p:sp>
          <p:nvSpPr>
            <p:cNvPr id="108" name="object 108"/>
            <p:cNvSpPr/>
            <p:nvPr/>
          </p:nvSpPr>
          <p:spPr>
            <a:xfrm>
              <a:off x="10632496" y="2942290"/>
              <a:ext cx="455295" cy="267335"/>
            </a:xfrm>
            <a:custGeom>
              <a:avLst/>
              <a:gdLst/>
              <a:ahLst/>
              <a:cxnLst/>
              <a:rect l="l" t="t" r="r" b="b"/>
              <a:pathLst>
                <a:path w="455295" h="267335">
                  <a:moveTo>
                    <a:pt x="368381" y="0"/>
                  </a:moveTo>
                  <a:lnTo>
                    <a:pt x="329282" y="5054"/>
                  </a:lnTo>
                  <a:lnTo>
                    <a:pt x="290092" y="17149"/>
                  </a:lnTo>
                  <a:lnTo>
                    <a:pt x="210449" y="50628"/>
                  </a:lnTo>
                  <a:lnTo>
                    <a:pt x="128445" y="78034"/>
                  </a:lnTo>
                  <a:lnTo>
                    <a:pt x="69159" y="101519"/>
                  </a:lnTo>
                  <a:lnTo>
                    <a:pt x="20474" y="133237"/>
                  </a:lnTo>
                  <a:lnTo>
                    <a:pt x="0" y="169373"/>
                  </a:lnTo>
                  <a:lnTo>
                    <a:pt x="2504" y="204477"/>
                  </a:lnTo>
                  <a:lnTo>
                    <a:pt x="55531" y="249781"/>
                  </a:lnTo>
                  <a:lnTo>
                    <a:pt x="127111" y="264104"/>
                  </a:lnTo>
                  <a:lnTo>
                    <a:pt x="171809" y="267110"/>
                  </a:lnTo>
                  <a:lnTo>
                    <a:pt x="224076" y="263980"/>
                  </a:lnTo>
                  <a:lnTo>
                    <a:pt x="285132" y="252187"/>
                  </a:lnTo>
                  <a:lnTo>
                    <a:pt x="356202" y="229208"/>
                  </a:lnTo>
                  <a:lnTo>
                    <a:pt x="425080" y="182905"/>
                  </a:lnTo>
                  <a:lnTo>
                    <a:pt x="451950" y="129068"/>
                  </a:lnTo>
                  <a:lnTo>
                    <a:pt x="454845" y="84468"/>
                  </a:lnTo>
                  <a:lnTo>
                    <a:pt x="451803" y="65874"/>
                  </a:lnTo>
                  <a:lnTo>
                    <a:pt x="432974" y="26529"/>
                  </a:lnTo>
                  <a:lnTo>
                    <a:pt x="404056" y="5864"/>
                  </a:lnTo>
                  <a:lnTo>
                    <a:pt x="368381" y="0"/>
                  </a:lnTo>
                  <a:close/>
                </a:path>
              </a:pathLst>
            </a:custGeom>
            <a:solidFill>
              <a:srgbClr val="8A48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09" name="object 109"/>
            <p:cNvPicPr/>
            <p:nvPr/>
          </p:nvPicPr>
          <p:blipFill>
            <a:blip r:embed="rId14" cstate="email">
              <a:extLst>
                <a:ext uri="{28A0092B-C50C-407E-A947-70E740481C1C}">
                  <a14:useLocalDpi xmlns:a14="http://schemas.microsoft.com/office/drawing/2010/main"/>
                </a:ext>
              </a:extLst>
            </a:blip>
            <a:stretch>
              <a:fillRect/>
            </a:stretch>
          </p:blipFill>
          <p:spPr>
            <a:xfrm>
              <a:off x="10760436" y="3113146"/>
              <a:ext cx="67646" cy="96185"/>
            </a:xfrm>
            <a:prstGeom prst="rect">
              <a:avLst/>
            </a:prstGeom>
          </p:spPr>
        </p:pic>
        <p:sp>
          <p:nvSpPr>
            <p:cNvPr id="110" name="object 110"/>
            <p:cNvSpPr/>
            <p:nvPr/>
          </p:nvSpPr>
          <p:spPr>
            <a:xfrm>
              <a:off x="10630663" y="3071534"/>
              <a:ext cx="184785" cy="543560"/>
            </a:xfrm>
            <a:custGeom>
              <a:avLst/>
              <a:gdLst/>
              <a:ahLst/>
              <a:cxnLst/>
              <a:rect l="l" t="t" r="r" b="b"/>
              <a:pathLst>
                <a:path w="184784" h="543560">
                  <a:moveTo>
                    <a:pt x="78110" y="0"/>
                  </a:moveTo>
                  <a:lnTo>
                    <a:pt x="41117" y="7279"/>
                  </a:lnTo>
                  <a:lnTo>
                    <a:pt x="12166" y="26494"/>
                  </a:lnTo>
                  <a:lnTo>
                    <a:pt x="0" y="55009"/>
                  </a:lnTo>
                  <a:lnTo>
                    <a:pt x="2705" y="86347"/>
                  </a:lnTo>
                  <a:lnTo>
                    <a:pt x="11139" y="128848"/>
                  </a:lnTo>
                  <a:lnTo>
                    <a:pt x="23624" y="179038"/>
                  </a:lnTo>
                  <a:lnTo>
                    <a:pt x="38483" y="233439"/>
                  </a:lnTo>
                  <a:lnTo>
                    <a:pt x="68616" y="340974"/>
                  </a:lnTo>
                  <a:lnTo>
                    <a:pt x="80537" y="387157"/>
                  </a:lnTo>
                  <a:lnTo>
                    <a:pt x="106089" y="507534"/>
                  </a:lnTo>
                  <a:lnTo>
                    <a:pt x="119701" y="537445"/>
                  </a:lnTo>
                  <a:lnTo>
                    <a:pt x="142206" y="543074"/>
                  </a:lnTo>
                  <a:lnTo>
                    <a:pt x="158785" y="529696"/>
                  </a:lnTo>
                  <a:lnTo>
                    <a:pt x="166943" y="501344"/>
                  </a:lnTo>
                  <a:lnTo>
                    <a:pt x="182280" y="354186"/>
                  </a:lnTo>
                  <a:lnTo>
                    <a:pt x="184254" y="311464"/>
                  </a:lnTo>
                  <a:lnTo>
                    <a:pt x="183325" y="268993"/>
                  </a:lnTo>
                  <a:lnTo>
                    <a:pt x="179560" y="222424"/>
                  </a:lnTo>
                  <a:lnTo>
                    <a:pt x="173030" y="167406"/>
                  </a:lnTo>
                  <a:lnTo>
                    <a:pt x="162525" y="103544"/>
                  </a:lnTo>
                  <a:lnTo>
                    <a:pt x="152216" y="61672"/>
                  </a:lnTo>
                  <a:lnTo>
                    <a:pt x="114401" y="7295"/>
                  </a:lnTo>
                  <a:lnTo>
                    <a:pt x="78110" y="0"/>
                  </a:lnTo>
                  <a:close/>
                </a:path>
              </a:pathLst>
            </a:custGeom>
            <a:solidFill>
              <a:srgbClr val="8A48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11" name="object 111"/>
            <p:cNvPicPr/>
            <p:nvPr/>
          </p:nvPicPr>
          <p:blipFill>
            <a:blip r:embed="rId15" cstate="email">
              <a:extLst>
                <a:ext uri="{28A0092B-C50C-407E-A947-70E740481C1C}">
                  <a14:useLocalDpi xmlns:a14="http://schemas.microsoft.com/office/drawing/2010/main"/>
                </a:ext>
              </a:extLst>
            </a:blip>
            <a:stretch>
              <a:fillRect/>
            </a:stretch>
          </p:blipFill>
          <p:spPr>
            <a:xfrm>
              <a:off x="10578320" y="3525775"/>
              <a:ext cx="248566" cy="173211"/>
            </a:xfrm>
            <a:prstGeom prst="rect">
              <a:avLst/>
            </a:prstGeom>
          </p:spPr>
        </p:pic>
        <p:sp>
          <p:nvSpPr>
            <p:cNvPr id="112" name="object 112"/>
            <p:cNvSpPr/>
            <p:nvPr/>
          </p:nvSpPr>
          <p:spPr>
            <a:xfrm>
              <a:off x="10785302" y="2770711"/>
              <a:ext cx="299085" cy="403225"/>
            </a:xfrm>
            <a:custGeom>
              <a:avLst/>
              <a:gdLst/>
              <a:ahLst/>
              <a:cxnLst/>
              <a:rect l="l" t="t" r="r" b="b"/>
              <a:pathLst>
                <a:path w="299084" h="403225">
                  <a:moveTo>
                    <a:pt x="146270" y="0"/>
                  </a:moveTo>
                  <a:lnTo>
                    <a:pt x="91750" y="3784"/>
                  </a:lnTo>
                  <a:lnTo>
                    <a:pt x="43015" y="27536"/>
                  </a:lnTo>
                  <a:lnTo>
                    <a:pt x="9340" y="62988"/>
                  </a:lnTo>
                  <a:lnTo>
                    <a:pt x="0" y="101871"/>
                  </a:lnTo>
                  <a:lnTo>
                    <a:pt x="3900" y="147881"/>
                  </a:lnTo>
                  <a:lnTo>
                    <a:pt x="3765" y="190502"/>
                  </a:lnTo>
                  <a:lnTo>
                    <a:pt x="4438" y="238907"/>
                  </a:lnTo>
                  <a:lnTo>
                    <a:pt x="10759" y="302264"/>
                  </a:lnTo>
                  <a:lnTo>
                    <a:pt x="26243" y="345057"/>
                  </a:lnTo>
                  <a:lnTo>
                    <a:pt x="55552" y="375981"/>
                  </a:lnTo>
                  <a:lnTo>
                    <a:pt x="94104" y="395199"/>
                  </a:lnTo>
                  <a:lnTo>
                    <a:pt x="137317" y="402879"/>
                  </a:lnTo>
                  <a:lnTo>
                    <a:pt x="180608" y="399184"/>
                  </a:lnTo>
                  <a:lnTo>
                    <a:pt x="219396" y="384280"/>
                  </a:lnTo>
                  <a:lnTo>
                    <a:pt x="262782" y="347419"/>
                  </a:lnTo>
                  <a:lnTo>
                    <a:pt x="288800" y="303341"/>
                  </a:lnTo>
                  <a:lnTo>
                    <a:pt x="298821" y="259801"/>
                  </a:lnTo>
                  <a:lnTo>
                    <a:pt x="294215" y="224555"/>
                  </a:lnTo>
                  <a:lnTo>
                    <a:pt x="283784" y="193204"/>
                  </a:lnTo>
                  <a:lnTo>
                    <a:pt x="275685" y="159236"/>
                  </a:lnTo>
                  <a:lnTo>
                    <a:pt x="270275" y="127197"/>
                  </a:lnTo>
                  <a:lnTo>
                    <a:pt x="267914" y="101632"/>
                  </a:lnTo>
                  <a:lnTo>
                    <a:pt x="246789" y="46610"/>
                  </a:lnTo>
                  <a:lnTo>
                    <a:pt x="205209" y="16023"/>
                  </a:lnTo>
                  <a:lnTo>
                    <a:pt x="164571" y="2832"/>
                  </a:lnTo>
                  <a:lnTo>
                    <a:pt x="146270" y="0"/>
                  </a:lnTo>
                  <a:close/>
                </a:path>
              </a:pathLst>
            </a:custGeom>
            <a:solidFill>
              <a:srgbClr val="58585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3" name="object 113"/>
            <p:cNvSpPr/>
            <p:nvPr/>
          </p:nvSpPr>
          <p:spPr>
            <a:xfrm>
              <a:off x="10458030" y="2927112"/>
              <a:ext cx="636905" cy="322580"/>
            </a:xfrm>
            <a:custGeom>
              <a:avLst/>
              <a:gdLst/>
              <a:ahLst/>
              <a:cxnLst/>
              <a:rect l="l" t="t" r="r" b="b"/>
              <a:pathLst>
                <a:path w="636904" h="322580">
                  <a:moveTo>
                    <a:pt x="477330" y="0"/>
                  </a:moveTo>
                  <a:lnTo>
                    <a:pt x="410200" y="6932"/>
                  </a:lnTo>
                  <a:lnTo>
                    <a:pt x="296342" y="8308"/>
                  </a:lnTo>
                  <a:lnTo>
                    <a:pt x="205818" y="10969"/>
                  </a:lnTo>
                  <a:lnTo>
                    <a:pt x="138938" y="15783"/>
                  </a:lnTo>
                  <a:lnTo>
                    <a:pt x="97880" y="24157"/>
                  </a:lnTo>
                  <a:lnTo>
                    <a:pt x="37902" y="47894"/>
                  </a:lnTo>
                  <a:lnTo>
                    <a:pt x="3912" y="105900"/>
                  </a:lnTo>
                  <a:lnTo>
                    <a:pt x="0" y="148891"/>
                  </a:lnTo>
                  <a:lnTo>
                    <a:pt x="10211" y="200904"/>
                  </a:lnTo>
                  <a:lnTo>
                    <a:pt x="42142" y="258979"/>
                  </a:lnTo>
                  <a:lnTo>
                    <a:pt x="159068" y="296159"/>
                  </a:lnTo>
                  <a:lnTo>
                    <a:pt x="263151" y="318692"/>
                  </a:lnTo>
                  <a:lnTo>
                    <a:pt x="360248" y="322574"/>
                  </a:lnTo>
                  <a:lnTo>
                    <a:pt x="358305" y="309426"/>
                  </a:lnTo>
                  <a:lnTo>
                    <a:pt x="356314" y="298570"/>
                  </a:lnTo>
                  <a:lnTo>
                    <a:pt x="354031" y="289819"/>
                  </a:lnTo>
                  <a:lnTo>
                    <a:pt x="388445" y="287431"/>
                  </a:lnTo>
                  <a:lnTo>
                    <a:pt x="467472" y="275560"/>
                  </a:lnTo>
                  <a:lnTo>
                    <a:pt x="554790" y="247145"/>
                  </a:lnTo>
                  <a:lnTo>
                    <a:pt x="614075" y="195125"/>
                  </a:lnTo>
                  <a:lnTo>
                    <a:pt x="633643" y="137791"/>
                  </a:lnTo>
                  <a:lnTo>
                    <a:pt x="636380" y="107926"/>
                  </a:lnTo>
                  <a:lnTo>
                    <a:pt x="632792" y="79125"/>
                  </a:lnTo>
                  <a:lnTo>
                    <a:pt x="621661" y="52787"/>
                  </a:lnTo>
                  <a:lnTo>
                    <a:pt x="601768" y="30307"/>
                  </a:lnTo>
                  <a:lnTo>
                    <a:pt x="571895" y="13085"/>
                  </a:lnTo>
                  <a:lnTo>
                    <a:pt x="530822" y="2516"/>
                  </a:lnTo>
                  <a:lnTo>
                    <a:pt x="477330" y="0"/>
                  </a:lnTo>
                  <a:close/>
                </a:path>
              </a:pathLst>
            </a:custGeom>
            <a:solidFill>
              <a:srgbClr val="73856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4" name="object 114"/>
            <p:cNvSpPr/>
            <p:nvPr/>
          </p:nvSpPr>
          <p:spPr>
            <a:xfrm>
              <a:off x="10694023" y="2535410"/>
              <a:ext cx="67945" cy="271145"/>
            </a:xfrm>
            <a:custGeom>
              <a:avLst/>
              <a:gdLst/>
              <a:ahLst/>
              <a:cxnLst/>
              <a:rect l="l" t="t" r="r" b="b"/>
              <a:pathLst>
                <a:path w="67945" h="271144">
                  <a:moveTo>
                    <a:pt x="16459" y="0"/>
                  </a:moveTo>
                  <a:lnTo>
                    <a:pt x="9407" y="55188"/>
                  </a:lnTo>
                  <a:lnTo>
                    <a:pt x="2372" y="104502"/>
                  </a:lnTo>
                  <a:lnTo>
                    <a:pt x="0" y="127382"/>
                  </a:lnTo>
                  <a:lnTo>
                    <a:pt x="4751" y="174045"/>
                  </a:lnTo>
                  <a:lnTo>
                    <a:pt x="19799" y="212983"/>
                  </a:lnTo>
                  <a:lnTo>
                    <a:pt x="34041" y="230381"/>
                  </a:lnTo>
                  <a:lnTo>
                    <a:pt x="40848" y="239846"/>
                  </a:lnTo>
                  <a:lnTo>
                    <a:pt x="44744" y="247194"/>
                  </a:lnTo>
                  <a:lnTo>
                    <a:pt x="47812" y="254857"/>
                  </a:lnTo>
                  <a:lnTo>
                    <a:pt x="50027" y="262789"/>
                  </a:lnTo>
                  <a:lnTo>
                    <a:pt x="51368" y="270945"/>
                  </a:lnTo>
                  <a:lnTo>
                    <a:pt x="56863" y="234627"/>
                  </a:lnTo>
                  <a:lnTo>
                    <a:pt x="58800" y="187238"/>
                  </a:lnTo>
                  <a:lnTo>
                    <a:pt x="61142" y="143621"/>
                  </a:lnTo>
                  <a:lnTo>
                    <a:pt x="67846" y="118617"/>
                  </a:lnTo>
                  <a:lnTo>
                    <a:pt x="16459" y="0"/>
                  </a:lnTo>
                  <a:close/>
                </a:path>
              </a:pathLst>
            </a:custGeom>
            <a:solidFill>
              <a:srgbClr val="D1D5E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5" name="object 115"/>
            <p:cNvSpPr/>
            <p:nvPr/>
          </p:nvSpPr>
          <p:spPr>
            <a:xfrm>
              <a:off x="10706389" y="2447183"/>
              <a:ext cx="346710" cy="548640"/>
            </a:xfrm>
            <a:custGeom>
              <a:avLst/>
              <a:gdLst/>
              <a:ahLst/>
              <a:cxnLst/>
              <a:rect l="l" t="t" r="r" b="b"/>
              <a:pathLst>
                <a:path w="346709" h="548639">
                  <a:moveTo>
                    <a:pt x="235910" y="0"/>
                  </a:moveTo>
                  <a:lnTo>
                    <a:pt x="185030" y="171"/>
                  </a:lnTo>
                  <a:lnTo>
                    <a:pt x="146515" y="5636"/>
                  </a:lnTo>
                  <a:lnTo>
                    <a:pt x="90442" y="22955"/>
                  </a:lnTo>
                  <a:lnTo>
                    <a:pt x="32069" y="56908"/>
                  </a:lnTo>
                  <a:lnTo>
                    <a:pt x="0" y="126736"/>
                  </a:lnTo>
                  <a:lnTo>
                    <a:pt x="2808" y="172728"/>
                  </a:lnTo>
                  <a:lnTo>
                    <a:pt x="12904" y="218285"/>
                  </a:lnTo>
                  <a:lnTo>
                    <a:pt x="44409" y="309289"/>
                  </a:lnTo>
                  <a:lnTo>
                    <a:pt x="62896" y="370459"/>
                  </a:lnTo>
                  <a:lnTo>
                    <a:pt x="79773" y="427955"/>
                  </a:lnTo>
                  <a:lnTo>
                    <a:pt x="93020" y="468680"/>
                  </a:lnTo>
                  <a:lnTo>
                    <a:pt x="134599" y="529725"/>
                  </a:lnTo>
                  <a:lnTo>
                    <a:pt x="177909" y="548385"/>
                  </a:lnTo>
                  <a:lnTo>
                    <a:pt x="242858" y="545213"/>
                  </a:lnTo>
                  <a:lnTo>
                    <a:pt x="303148" y="521671"/>
                  </a:lnTo>
                  <a:lnTo>
                    <a:pt x="334758" y="488381"/>
                  </a:lnTo>
                  <a:lnTo>
                    <a:pt x="346111" y="448595"/>
                  </a:lnTo>
                  <a:lnTo>
                    <a:pt x="345632" y="405564"/>
                  </a:lnTo>
                  <a:lnTo>
                    <a:pt x="342490" y="362028"/>
                  </a:lnTo>
                  <a:lnTo>
                    <a:pt x="340581" y="317886"/>
                  </a:lnTo>
                  <a:lnTo>
                    <a:pt x="340420" y="272085"/>
                  </a:lnTo>
                  <a:lnTo>
                    <a:pt x="342523" y="223571"/>
                  </a:lnTo>
                  <a:lnTo>
                    <a:pt x="344959" y="178246"/>
                  </a:lnTo>
                  <a:lnTo>
                    <a:pt x="344388" y="128041"/>
                  </a:lnTo>
                  <a:lnTo>
                    <a:pt x="337174" y="79384"/>
                  </a:lnTo>
                  <a:lnTo>
                    <a:pt x="319679" y="38704"/>
                  </a:lnTo>
                  <a:lnTo>
                    <a:pt x="288267" y="12432"/>
                  </a:lnTo>
                  <a:lnTo>
                    <a:pt x="235910" y="0"/>
                  </a:lnTo>
                  <a:close/>
                </a:path>
              </a:pathLst>
            </a:custGeom>
            <a:solidFill>
              <a:srgbClr val="8A48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16" name="object 116"/>
            <p:cNvPicPr/>
            <p:nvPr/>
          </p:nvPicPr>
          <p:blipFill>
            <a:blip r:embed="rId16" cstate="email">
              <a:extLst>
                <a:ext uri="{28A0092B-C50C-407E-A947-70E740481C1C}">
                  <a14:useLocalDpi xmlns:a14="http://schemas.microsoft.com/office/drawing/2010/main"/>
                </a:ext>
              </a:extLst>
            </a:blip>
            <a:stretch>
              <a:fillRect/>
            </a:stretch>
          </p:blipFill>
          <p:spPr>
            <a:xfrm>
              <a:off x="10776612" y="2367275"/>
              <a:ext cx="109248" cy="142961"/>
            </a:xfrm>
            <a:prstGeom prst="rect">
              <a:avLst/>
            </a:prstGeom>
          </p:spPr>
        </p:pic>
        <p:sp>
          <p:nvSpPr>
            <p:cNvPr id="117" name="object 117"/>
            <p:cNvSpPr/>
            <p:nvPr/>
          </p:nvSpPr>
          <p:spPr>
            <a:xfrm>
              <a:off x="10702859" y="2444783"/>
              <a:ext cx="369570" cy="522605"/>
            </a:xfrm>
            <a:custGeom>
              <a:avLst/>
              <a:gdLst/>
              <a:ahLst/>
              <a:cxnLst/>
              <a:rect l="l" t="t" r="r" b="b"/>
              <a:pathLst>
                <a:path w="369570" h="522605">
                  <a:moveTo>
                    <a:pt x="228263" y="0"/>
                  </a:moveTo>
                  <a:lnTo>
                    <a:pt x="195757" y="1166"/>
                  </a:lnTo>
                  <a:lnTo>
                    <a:pt x="182587" y="2870"/>
                  </a:lnTo>
                  <a:lnTo>
                    <a:pt x="167074" y="25051"/>
                  </a:lnTo>
                  <a:lnTo>
                    <a:pt x="147060" y="44927"/>
                  </a:lnTo>
                  <a:lnTo>
                    <a:pt x="124670" y="59200"/>
                  </a:lnTo>
                  <a:lnTo>
                    <a:pt x="102029" y="64571"/>
                  </a:lnTo>
                  <a:lnTo>
                    <a:pt x="85337" y="59835"/>
                  </a:lnTo>
                  <a:lnTo>
                    <a:pt x="77270" y="49649"/>
                  </a:lnTo>
                  <a:lnTo>
                    <a:pt x="74713" y="39508"/>
                  </a:lnTo>
                  <a:lnTo>
                    <a:pt x="74552" y="34907"/>
                  </a:lnTo>
                  <a:lnTo>
                    <a:pt x="65179" y="38622"/>
                  </a:lnTo>
                  <a:lnTo>
                    <a:pt x="26535" y="63301"/>
                  </a:lnTo>
                  <a:lnTo>
                    <a:pt x="4276" y="104024"/>
                  </a:lnTo>
                  <a:lnTo>
                    <a:pt x="0" y="140387"/>
                  </a:lnTo>
                  <a:lnTo>
                    <a:pt x="3178" y="175762"/>
                  </a:lnTo>
                  <a:lnTo>
                    <a:pt x="18383" y="238171"/>
                  </a:lnTo>
                  <a:lnTo>
                    <a:pt x="30503" y="278153"/>
                  </a:lnTo>
                  <a:lnTo>
                    <a:pt x="46318" y="324704"/>
                  </a:lnTo>
                  <a:lnTo>
                    <a:pt x="61371" y="367806"/>
                  </a:lnTo>
                  <a:lnTo>
                    <a:pt x="71205" y="397437"/>
                  </a:lnTo>
                  <a:lnTo>
                    <a:pt x="79469" y="433759"/>
                  </a:lnTo>
                  <a:lnTo>
                    <a:pt x="82264" y="461672"/>
                  </a:lnTo>
                  <a:lnTo>
                    <a:pt x="82099" y="479587"/>
                  </a:lnTo>
                  <a:lnTo>
                    <a:pt x="81487" y="485912"/>
                  </a:lnTo>
                  <a:lnTo>
                    <a:pt x="96707" y="492737"/>
                  </a:lnTo>
                  <a:lnTo>
                    <a:pt x="150087" y="507636"/>
                  </a:lnTo>
                  <a:lnTo>
                    <a:pt x="254341" y="520098"/>
                  </a:lnTo>
                  <a:lnTo>
                    <a:pt x="312903" y="522404"/>
                  </a:lnTo>
                  <a:lnTo>
                    <a:pt x="353988" y="522423"/>
                  </a:lnTo>
                  <a:lnTo>
                    <a:pt x="369485" y="522015"/>
                  </a:lnTo>
                  <a:lnTo>
                    <a:pt x="364262" y="491565"/>
                  </a:lnTo>
                  <a:lnTo>
                    <a:pt x="357829" y="449297"/>
                  </a:lnTo>
                  <a:lnTo>
                    <a:pt x="352203" y="407519"/>
                  </a:lnTo>
                  <a:lnTo>
                    <a:pt x="349401" y="378538"/>
                  </a:lnTo>
                  <a:lnTo>
                    <a:pt x="348713" y="347670"/>
                  </a:lnTo>
                  <a:lnTo>
                    <a:pt x="348384" y="296196"/>
                  </a:lnTo>
                  <a:lnTo>
                    <a:pt x="348863" y="230418"/>
                  </a:lnTo>
                  <a:lnTo>
                    <a:pt x="350596" y="156634"/>
                  </a:lnTo>
                  <a:lnTo>
                    <a:pt x="346590" y="93980"/>
                  </a:lnTo>
                  <a:lnTo>
                    <a:pt x="333959" y="54102"/>
                  </a:lnTo>
                  <a:lnTo>
                    <a:pt x="319309" y="32074"/>
                  </a:lnTo>
                  <a:lnTo>
                    <a:pt x="309251" y="22965"/>
                  </a:lnTo>
                  <a:lnTo>
                    <a:pt x="269597" y="5292"/>
                  </a:lnTo>
                  <a:lnTo>
                    <a:pt x="228263" y="0"/>
                  </a:lnTo>
                  <a:close/>
                </a:path>
              </a:pathLst>
            </a:custGeom>
            <a:solidFill>
              <a:srgbClr val="73856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8" name="object 118"/>
            <p:cNvSpPr/>
            <p:nvPr/>
          </p:nvSpPr>
          <p:spPr>
            <a:xfrm>
              <a:off x="10659096" y="2435692"/>
              <a:ext cx="438150" cy="812165"/>
            </a:xfrm>
            <a:custGeom>
              <a:avLst/>
              <a:gdLst/>
              <a:ahLst/>
              <a:cxnLst/>
              <a:rect l="l" t="t" r="r" b="b"/>
              <a:pathLst>
                <a:path w="438150" h="812164">
                  <a:moveTo>
                    <a:pt x="215829" y="0"/>
                  </a:moveTo>
                  <a:lnTo>
                    <a:pt x="216270" y="8787"/>
                  </a:lnTo>
                  <a:lnTo>
                    <a:pt x="216128" y="17550"/>
                  </a:lnTo>
                  <a:lnTo>
                    <a:pt x="215358" y="26265"/>
                  </a:lnTo>
                  <a:lnTo>
                    <a:pt x="213916" y="34907"/>
                  </a:lnTo>
                  <a:lnTo>
                    <a:pt x="207486" y="60598"/>
                  </a:lnTo>
                  <a:lnTo>
                    <a:pt x="197069" y="106441"/>
                  </a:lnTo>
                  <a:lnTo>
                    <a:pt x="187908" y="169187"/>
                  </a:lnTo>
                  <a:lnTo>
                    <a:pt x="185244" y="245587"/>
                  </a:lnTo>
                  <a:lnTo>
                    <a:pt x="188196" y="311075"/>
                  </a:lnTo>
                  <a:lnTo>
                    <a:pt x="191660" y="348361"/>
                  </a:lnTo>
                  <a:lnTo>
                    <a:pt x="194541" y="365110"/>
                  </a:lnTo>
                  <a:lnTo>
                    <a:pt x="195745" y="368989"/>
                  </a:lnTo>
                  <a:lnTo>
                    <a:pt x="197534" y="380675"/>
                  </a:lnTo>
                  <a:lnTo>
                    <a:pt x="201453" y="409037"/>
                  </a:lnTo>
                  <a:lnTo>
                    <a:pt x="205327" y="444035"/>
                  </a:lnTo>
                  <a:lnTo>
                    <a:pt x="206982" y="475625"/>
                  </a:lnTo>
                  <a:lnTo>
                    <a:pt x="202872" y="500262"/>
                  </a:lnTo>
                  <a:lnTo>
                    <a:pt x="172871" y="539931"/>
                  </a:lnTo>
                  <a:lnTo>
                    <a:pt x="113707" y="569079"/>
                  </a:lnTo>
                  <a:lnTo>
                    <a:pt x="71499" y="580905"/>
                  </a:lnTo>
                  <a:lnTo>
                    <a:pt x="30587" y="597845"/>
                  </a:lnTo>
                  <a:lnTo>
                    <a:pt x="0" y="626040"/>
                  </a:lnTo>
                  <a:lnTo>
                    <a:pt x="12844" y="627288"/>
                  </a:lnTo>
                  <a:lnTo>
                    <a:pt x="45028" y="638176"/>
                  </a:lnTo>
                  <a:lnTo>
                    <a:pt x="87026" y="669420"/>
                  </a:lnTo>
                  <a:lnTo>
                    <a:pt x="129314" y="731739"/>
                  </a:lnTo>
                  <a:lnTo>
                    <a:pt x="145264" y="771468"/>
                  </a:lnTo>
                  <a:lnTo>
                    <a:pt x="158704" y="812079"/>
                  </a:lnTo>
                  <a:lnTo>
                    <a:pt x="161334" y="809926"/>
                  </a:lnTo>
                  <a:lnTo>
                    <a:pt x="168746" y="793679"/>
                  </a:lnTo>
                  <a:lnTo>
                    <a:pt x="196576" y="793679"/>
                  </a:lnTo>
                  <a:lnTo>
                    <a:pt x="198614" y="792722"/>
                  </a:lnTo>
                  <a:lnTo>
                    <a:pt x="287049" y="777745"/>
                  </a:lnTo>
                  <a:lnTo>
                    <a:pt x="360958" y="745809"/>
                  </a:lnTo>
                  <a:lnTo>
                    <a:pt x="422095" y="685827"/>
                  </a:lnTo>
                  <a:lnTo>
                    <a:pt x="437982" y="614507"/>
                  </a:lnTo>
                  <a:lnTo>
                    <a:pt x="434747" y="565316"/>
                  </a:lnTo>
                  <a:lnTo>
                    <a:pt x="424915" y="517733"/>
                  </a:lnTo>
                  <a:lnTo>
                    <a:pt x="413395" y="480263"/>
                  </a:lnTo>
                  <a:lnTo>
                    <a:pt x="403530" y="441316"/>
                  </a:lnTo>
                  <a:lnTo>
                    <a:pt x="398663" y="389304"/>
                  </a:lnTo>
                  <a:lnTo>
                    <a:pt x="397800" y="327444"/>
                  </a:lnTo>
                  <a:lnTo>
                    <a:pt x="397676" y="268521"/>
                  </a:lnTo>
                  <a:lnTo>
                    <a:pt x="398226" y="215290"/>
                  </a:lnTo>
                  <a:lnTo>
                    <a:pt x="399401" y="169187"/>
                  </a:lnTo>
                  <a:lnTo>
                    <a:pt x="399971" y="133830"/>
                  </a:lnTo>
                  <a:lnTo>
                    <a:pt x="395274" y="92007"/>
                  </a:lnTo>
                  <a:lnTo>
                    <a:pt x="379023" y="52239"/>
                  </a:lnTo>
                  <a:lnTo>
                    <a:pt x="344954" y="21723"/>
                  </a:lnTo>
                  <a:lnTo>
                    <a:pt x="286803" y="7655"/>
                  </a:lnTo>
                  <a:lnTo>
                    <a:pt x="277529" y="7031"/>
                  </a:lnTo>
                  <a:lnTo>
                    <a:pt x="256158" y="5173"/>
                  </a:lnTo>
                  <a:lnTo>
                    <a:pt x="232366" y="2642"/>
                  </a:lnTo>
                  <a:lnTo>
                    <a:pt x="215829" y="0"/>
                  </a:lnTo>
                  <a:close/>
                </a:path>
                <a:path w="438150" h="812164">
                  <a:moveTo>
                    <a:pt x="196576" y="793679"/>
                  </a:moveTo>
                  <a:lnTo>
                    <a:pt x="168746" y="793679"/>
                  </a:lnTo>
                  <a:lnTo>
                    <a:pt x="171566" y="795077"/>
                  </a:lnTo>
                  <a:lnTo>
                    <a:pt x="178756" y="797327"/>
                  </a:lnTo>
                  <a:lnTo>
                    <a:pt x="188408" y="797514"/>
                  </a:lnTo>
                  <a:lnTo>
                    <a:pt x="196576" y="793679"/>
                  </a:lnTo>
                  <a:close/>
                </a:path>
              </a:pathLst>
            </a:custGeom>
            <a:solidFill>
              <a:srgbClr val="E2E8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19" name="object 119"/>
            <p:cNvSpPr/>
            <p:nvPr/>
          </p:nvSpPr>
          <p:spPr>
            <a:xfrm>
              <a:off x="10844340" y="2435931"/>
              <a:ext cx="135255" cy="371475"/>
            </a:xfrm>
            <a:custGeom>
              <a:avLst/>
              <a:gdLst/>
              <a:ahLst/>
              <a:cxnLst/>
              <a:rect l="l" t="t" r="r" b="b"/>
              <a:pathLst>
                <a:path w="135254" h="371475">
                  <a:moveTo>
                    <a:pt x="30585" y="0"/>
                  </a:moveTo>
                  <a:lnTo>
                    <a:pt x="30931" y="6896"/>
                  </a:lnTo>
                  <a:lnTo>
                    <a:pt x="30995" y="10649"/>
                  </a:lnTo>
                  <a:lnTo>
                    <a:pt x="30883" y="17550"/>
                  </a:lnTo>
                  <a:lnTo>
                    <a:pt x="30114" y="26265"/>
                  </a:lnTo>
                  <a:lnTo>
                    <a:pt x="28672" y="34907"/>
                  </a:lnTo>
                  <a:lnTo>
                    <a:pt x="22242" y="60598"/>
                  </a:lnTo>
                  <a:lnTo>
                    <a:pt x="11825" y="106441"/>
                  </a:lnTo>
                  <a:lnTo>
                    <a:pt x="2664" y="169187"/>
                  </a:lnTo>
                  <a:lnTo>
                    <a:pt x="0" y="245587"/>
                  </a:lnTo>
                  <a:lnTo>
                    <a:pt x="2952" y="311075"/>
                  </a:lnTo>
                  <a:lnTo>
                    <a:pt x="6415" y="348361"/>
                  </a:lnTo>
                  <a:lnTo>
                    <a:pt x="9297" y="365110"/>
                  </a:lnTo>
                  <a:lnTo>
                    <a:pt x="10500" y="368989"/>
                  </a:lnTo>
                  <a:lnTo>
                    <a:pt x="10500" y="369467"/>
                  </a:lnTo>
                  <a:lnTo>
                    <a:pt x="10739" y="370664"/>
                  </a:lnTo>
                  <a:lnTo>
                    <a:pt x="10739" y="370903"/>
                  </a:lnTo>
                  <a:lnTo>
                    <a:pt x="13175" y="355050"/>
                  </a:lnTo>
                  <a:lnTo>
                    <a:pt x="20184" y="313862"/>
                  </a:lnTo>
                  <a:lnTo>
                    <a:pt x="31317" y="256892"/>
                  </a:lnTo>
                  <a:lnTo>
                    <a:pt x="46126" y="193695"/>
                  </a:lnTo>
                  <a:lnTo>
                    <a:pt x="19825" y="169552"/>
                  </a:lnTo>
                  <a:lnTo>
                    <a:pt x="28175" y="148399"/>
                  </a:lnTo>
                  <a:lnTo>
                    <a:pt x="51673" y="100049"/>
                  </a:lnTo>
                  <a:lnTo>
                    <a:pt x="87989" y="47173"/>
                  </a:lnTo>
                  <a:lnTo>
                    <a:pt x="134793" y="12439"/>
                  </a:lnTo>
                  <a:lnTo>
                    <a:pt x="126541" y="10649"/>
                  </a:lnTo>
                  <a:lnTo>
                    <a:pt x="118265" y="9240"/>
                  </a:lnTo>
                  <a:lnTo>
                    <a:pt x="109945" y="8234"/>
                  </a:lnTo>
                  <a:lnTo>
                    <a:pt x="101558" y="7655"/>
                  </a:lnTo>
                  <a:lnTo>
                    <a:pt x="71003" y="4993"/>
                  </a:lnTo>
                  <a:lnTo>
                    <a:pt x="47222" y="2508"/>
                  </a:lnTo>
                  <a:lnTo>
                    <a:pt x="30585" y="0"/>
                  </a:lnTo>
                  <a:close/>
                </a:path>
              </a:pathLst>
            </a:custGeom>
            <a:solidFill>
              <a:srgbClr val="D1D5E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0" name="object 120"/>
            <p:cNvSpPr/>
            <p:nvPr/>
          </p:nvSpPr>
          <p:spPr>
            <a:xfrm>
              <a:off x="10844340" y="2433898"/>
              <a:ext cx="102870" cy="373380"/>
            </a:xfrm>
            <a:custGeom>
              <a:avLst/>
              <a:gdLst/>
              <a:ahLst/>
              <a:cxnLst/>
              <a:rect l="l" t="t" r="r" b="b"/>
              <a:pathLst>
                <a:path w="102870" h="373380">
                  <a:moveTo>
                    <a:pt x="50047" y="0"/>
                  </a:moveTo>
                  <a:lnTo>
                    <a:pt x="30585" y="2033"/>
                  </a:lnTo>
                  <a:lnTo>
                    <a:pt x="31025" y="10821"/>
                  </a:lnTo>
                  <a:lnTo>
                    <a:pt x="30883" y="19584"/>
                  </a:lnTo>
                  <a:lnTo>
                    <a:pt x="30114" y="28299"/>
                  </a:lnTo>
                  <a:lnTo>
                    <a:pt x="28672" y="36940"/>
                  </a:lnTo>
                  <a:lnTo>
                    <a:pt x="22242" y="62632"/>
                  </a:lnTo>
                  <a:lnTo>
                    <a:pt x="11825" y="108475"/>
                  </a:lnTo>
                  <a:lnTo>
                    <a:pt x="2664" y="171220"/>
                  </a:lnTo>
                  <a:lnTo>
                    <a:pt x="0" y="247621"/>
                  </a:lnTo>
                  <a:lnTo>
                    <a:pt x="2952" y="313109"/>
                  </a:lnTo>
                  <a:lnTo>
                    <a:pt x="6415" y="350394"/>
                  </a:lnTo>
                  <a:lnTo>
                    <a:pt x="9297" y="367143"/>
                  </a:lnTo>
                  <a:lnTo>
                    <a:pt x="10500" y="371022"/>
                  </a:lnTo>
                  <a:lnTo>
                    <a:pt x="10500" y="371501"/>
                  </a:lnTo>
                  <a:lnTo>
                    <a:pt x="10739" y="372219"/>
                  </a:lnTo>
                  <a:lnTo>
                    <a:pt x="10739" y="372936"/>
                  </a:lnTo>
                  <a:lnTo>
                    <a:pt x="11625" y="356530"/>
                  </a:lnTo>
                  <a:lnTo>
                    <a:pt x="15133" y="314497"/>
                  </a:lnTo>
                  <a:lnTo>
                    <a:pt x="22541" y="257622"/>
                  </a:lnTo>
                  <a:lnTo>
                    <a:pt x="35128" y="196685"/>
                  </a:lnTo>
                  <a:lnTo>
                    <a:pt x="15760" y="173021"/>
                  </a:lnTo>
                  <a:lnTo>
                    <a:pt x="17717" y="160955"/>
                  </a:lnTo>
                  <a:lnTo>
                    <a:pt x="28189" y="127254"/>
                  </a:lnTo>
                  <a:lnTo>
                    <a:pt x="54075" y="75663"/>
                  </a:lnTo>
                  <a:lnTo>
                    <a:pt x="102275" y="9927"/>
                  </a:lnTo>
                  <a:lnTo>
                    <a:pt x="101558" y="9688"/>
                  </a:lnTo>
                  <a:lnTo>
                    <a:pt x="93259" y="7416"/>
                  </a:lnTo>
                  <a:lnTo>
                    <a:pt x="73513" y="2990"/>
                  </a:lnTo>
                  <a:lnTo>
                    <a:pt x="50047" y="0"/>
                  </a:lnTo>
                  <a:close/>
                </a:path>
              </a:pathLst>
            </a:custGeom>
            <a:solidFill>
              <a:srgbClr val="E2E8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1" name="object 121"/>
            <p:cNvSpPr/>
            <p:nvPr/>
          </p:nvSpPr>
          <p:spPr>
            <a:xfrm>
              <a:off x="10659096" y="2531426"/>
              <a:ext cx="399415" cy="575310"/>
            </a:xfrm>
            <a:custGeom>
              <a:avLst/>
              <a:gdLst/>
              <a:ahLst/>
              <a:cxnLst/>
              <a:rect l="l" t="t" r="r" b="b"/>
              <a:pathLst>
                <a:path w="399415" h="575310">
                  <a:moveTo>
                    <a:pt x="300799" y="0"/>
                  </a:moveTo>
                  <a:lnTo>
                    <a:pt x="255739" y="13792"/>
                  </a:lnTo>
                  <a:lnTo>
                    <a:pt x="253778" y="20853"/>
                  </a:lnTo>
                  <a:lnTo>
                    <a:pt x="249911" y="43920"/>
                  </a:lnTo>
                  <a:lnTo>
                    <a:pt x="247165" y="85819"/>
                  </a:lnTo>
                  <a:lnTo>
                    <a:pt x="250016" y="202075"/>
                  </a:lnTo>
                  <a:lnTo>
                    <a:pt x="247968" y="235253"/>
                  </a:lnTo>
                  <a:lnTo>
                    <a:pt x="227117" y="278717"/>
                  </a:lnTo>
                  <a:lnTo>
                    <a:pt x="199331" y="297636"/>
                  </a:lnTo>
                  <a:lnTo>
                    <a:pt x="204412" y="339399"/>
                  </a:lnTo>
                  <a:lnTo>
                    <a:pt x="206258" y="361025"/>
                  </a:lnTo>
                  <a:lnTo>
                    <a:pt x="206982" y="379891"/>
                  </a:lnTo>
                  <a:lnTo>
                    <a:pt x="202872" y="404629"/>
                  </a:lnTo>
                  <a:lnTo>
                    <a:pt x="172871" y="444230"/>
                  </a:lnTo>
                  <a:lnTo>
                    <a:pt x="113707" y="473345"/>
                  </a:lnTo>
                  <a:lnTo>
                    <a:pt x="71499" y="485171"/>
                  </a:lnTo>
                  <a:lnTo>
                    <a:pt x="30587" y="502111"/>
                  </a:lnTo>
                  <a:lnTo>
                    <a:pt x="0" y="530306"/>
                  </a:lnTo>
                  <a:lnTo>
                    <a:pt x="7562" y="530765"/>
                  </a:lnTo>
                  <a:lnTo>
                    <a:pt x="27516" y="535237"/>
                  </a:lnTo>
                  <a:lnTo>
                    <a:pt x="55765" y="548363"/>
                  </a:lnTo>
                  <a:lnTo>
                    <a:pt x="88208" y="574782"/>
                  </a:lnTo>
                  <a:lnTo>
                    <a:pt x="90599" y="571433"/>
                  </a:lnTo>
                  <a:lnTo>
                    <a:pt x="93210" y="568562"/>
                  </a:lnTo>
                  <a:lnTo>
                    <a:pt x="107372" y="560176"/>
                  </a:lnTo>
                  <a:lnTo>
                    <a:pt x="121571" y="551029"/>
                  </a:lnTo>
                  <a:lnTo>
                    <a:pt x="135989" y="538339"/>
                  </a:lnTo>
                  <a:lnTo>
                    <a:pt x="147466" y="521454"/>
                  </a:lnTo>
                  <a:lnTo>
                    <a:pt x="158883" y="524624"/>
                  </a:lnTo>
                  <a:lnTo>
                    <a:pt x="208792" y="504520"/>
                  </a:lnTo>
                  <a:lnTo>
                    <a:pt x="258848" y="463023"/>
                  </a:lnTo>
                  <a:lnTo>
                    <a:pt x="310696" y="418341"/>
                  </a:lnTo>
                  <a:lnTo>
                    <a:pt x="344167" y="388743"/>
                  </a:lnTo>
                  <a:lnTo>
                    <a:pt x="372401" y="359876"/>
                  </a:lnTo>
                  <a:lnTo>
                    <a:pt x="399380" y="309837"/>
                  </a:lnTo>
                  <a:lnTo>
                    <a:pt x="398663" y="299550"/>
                  </a:lnTo>
                  <a:lnTo>
                    <a:pt x="398663" y="293809"/>
                  </a:lnTo>
                  <a:lnTo>
                    <a:pt x="397893" y="237710"/>
                  </a:lnTo>
                  <a:lnTo>
                    <a:pt x="397706" y="183781"/>
                  </a:lnTo>
                  <a:lnTo>
                    <a:pt x="398057" y="134110"/>
                  </a:lnTo>
                  <a:lnTo>
                    <a:pt x="398902" y="90784"/>
                  </a:lnTo>
                  <a:lnTo>
                    <a:pt x="377648" y="40557"/>
                  </a:lnTo>
                  <a:lnTo>
                    <a:pt x="343191" y="9608"/>
                  </a:lnTo>
                  <a:lnTo>
                    <a:pt x="300799" y="0"/>
                  </a:lnTo>
                  <a:close/>
                </a:path>
              </a:pathLst>
            </a:custGeom>
            <a:solidFill>
              <a:srgbClr val="D1D5E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2" name="object 122"/>
            <p:cNvSpPr/>
            <p:nvPr/>
          </p:nvSpPr>
          <p:spPr>
            <a:xfrm>
              <a:off x="10480805" y="2464399"/>
              <a:ext cx="309880" cy="553085"/>
            </a:xfrm>
            <a:custGeom>
              <a:avLst/>
              <a:gdLst/>
              <a:ahLst/>
              <a:cxnLst/>
              <a:rect l="l" t="t" r="r" b="b"/>
              <a:pathLst>
                <a:path w="309879" h="553085">
                  <a:moveTo>
                    <a:pt x="306648" y="0"/>
                  </a:moveTo>
                  <a:lnTo>
                    <a:pt x="260250" y="25915"/>
                  </a:lnTo>
                  <a:lnTo>
                    <a:pt x="233956" y="58850"/>
                  </a:lnTo>
                  <a:lnTo>
                    <a:pt x="222852" y="94521"/>
                  </a:lnTo>
                  <a:lnTo>
                    <a:pt x="222026" y="128644"/>
                  </a:lnTo>
                  <a:lnTo>
                    <a:pt x="222757" y="158593"/>
                  </a:lnTo>
                  <a:lnTo>
                    <a:pt x="221406" y="186211"/>
                  </a:lnTo>
                  <a:lnTo>
                    <a:pt x="223460" y="244152"/>
                  </a:lnTo>
                  <a:lnTo>
                    <a:pt x="241901" y="288053"/>
                  </a:lnTo>
                  <a:lnTo>
                    <a:pt x="252545" y="302349"/>
                  </a:lnTo>
                  <a:lnTo>
                    <a:pt x="259804" y="315641"/>
                  </a:lnTo>
                  <a:lnTo>
                    <a:pt x="267469" y="345522"/>
                  </a:lnTo>
                  <a:lnTo>
                    <a:pt x="270076" y="366191"/>
                  </a:lnTo>
                  <a:lnTo>
                    <a:pt x="270889" y="380179"/>
                  </a:lnTo>
                  <a:lnTo>
                    <a:pt x="273174" y="390021"/>
                  </a:lnTo>
                  <a:lnTo>
                    <a:pt x="277414" y="401724"/>
                  </a:lnTo>
                  <a:lnTo>
                    <a:pt x="278584" y="410697"/>
                  </a:lnTo>
                  <a:lnTo>
                    <a:pt x="278184" y="416444"/>
                  </a:lnTo>
                  <a:lnTo>
                    <a:pt x="277717" y="418469"/>
                  </a:lnTo>
                  <a:lnTo>
                    <a:pt x="263614" y="420159"/>
                  </a:lnTo>
                  <a:lnTo>
                    <a:pt x="256813" y="427141"/>
                  </a:lnTo>
                  <a:lnTo>
                    <a:pt x="254671" y="434752"/>
                  </a:lnTo>
                  <a:lnTo>
                    <a:pt x="254544" y="438325"/>
                  </a:lnTo>
                  <a:lnTo>
                    <a:pt x="248814" y="440565"/>
                  </a:lnTo>
                  <a:lnTo>
                    <a:pt x="226098" y="447107"/>
                  </a:lnTo>
                  <a:lnTo>
                    <a:pt x="178109" y="457686"/>
                  </a:lnTo>
                  <a:lnTo>
                    <a:pt x="96557" y="472037"/>
                  </a:lnTo>
                  <a:lnTo>
                    <a:pt x="45577" y="485711"/>
                  </a:lnTo>
                  <a:lnTo>
                    <a:pt x="16373" y="502498"/>
                  </a:lnTo>
                  <a:lnTo>
                    <a:pt x="3122" y="516729"/>
                  </a:lnTo>
                  <a:lnTo>
                    <a:pt x="0" y="522733"/>
                  </a:lnTo>
                  <a:lnTo>
                    <a:pt x="47317" y="516805"/>
                  </a:lnTo>
                  <a:lnTo>
                    <a:pt x="90821" y="528255"/>
                  </a:lnTo>
                  <a:lnTo>
                    <a:pt x="122673" y="544415"/>
                  </a:lnTo>
                  <a:lnTo>
                    <a:pt x="135033" y="552617"/>
                  </a:lnTo>
                  <a:lnTo>
                    <a:pt x="195347" y="537295"/>
                  </a:lnTo>
                  <a:lnTo>
                    <a:pt x="245550" y="520759"/>
                  </a:lnTo>
                  <a:lnTo>
                    <a:pt x="282621" y="501442"/>
                  </a:lnTo>
                  <a:lnTo>
                    <a:pt x="303540" y="477778"/>
                  </a:lnTo>
                  <a:lnTo>
                    <a:pt x="309864" y="447859"/>
                  </a:lnTo>
                  <a:lnTo>
                    <a:pt x="308105" y="411355"/>
                  </a:lnTo>
                  <a:lnTo>
                    <a:pt x="302629" y="369024"/>
                  </a:lnTo>
                  <a:lnTo>
                    <a:pt x="297801" y="321622"/>
                  </a:lnTo>
                  <a:lnTo>
                    <a:pt x="295148" y="273802"/>
                  </a:lnTo>
                  <a:lnTo>
                    <a:pt x="292587" y="215998"/>
                  </a:lnTo>
                  <a:lnTo>
                    <a:pt x="290898" y="157449"/>
                  </a:lnTo>
                  <a:lnTo>
                    <a:pt x="290862" y="107395"/>
                  </a:lnTo>
                  <a:lnTo>
                    <a:pt x="293258" y="75077"/>
                  </a:lnTo>
                  <a:lnTo>
                    <a:pt x="298485" y="50403"/>
                  </a:lnTo>
                  <a:lnTo>
                    <a:pt x="303689" y="29223"/>
                  </a:lnTo>
                  <a:lnTo>
                    <a:pt x="309278" y="8831"/>
                  </a:lnTo>
                  <a:lnTo>
                    <a:pt x="306648" y="0"/>
                  </a:lnTo>
                  <a:close/>
                </a:path>
              </a:pathLst>
            </a:custGeom>
            <a:solidFill>
              <a:srgbClr val="E2E8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3" name="object 123"/>
            <p:cNvSpPr/>
            <p:nvPr/>
          </p:nvSpPr>
          <p:spPr>
            <a:xfrm>
              <a:off x="10731524" y="2464160"/>
              <a:ext cx="59055" cy="313055"/>
            </a:xfrm>
            <a:custGeom>
              <a:avLst/>
              <a:gdLst/>
              <a:ahLst/>
              <a:cxnLst/>
              <a:rect l="l" t="t" r="r" b="b"/>
              <a:pathLst>
                <a:path w="59054" h="313055">
                  <a:moveTo>
                    <a:pt x="55930" y="0"/>
                  </a:moveTo>
                  <a:lnTo>
                    <a:pt x="39995" y="6615"/>
                  </a:lnTo>
                  <a:lnTo>
                    <a:pt x="26351" y="13528"/>
                  </a:lnTo>
                  <a:lnTo>
                    <a:pt x="0" y="27969"/>
                  </a:lnTo>
                  <a:lnTo>
                    <a:pt x="5010" y="64131"/>
                  </a:lnTo>
                  <a:lnTo>
                    <a:pt x="12303" y="107087"/>
                  </a:lnTo>
                  <a:lnTo>
                    <a:pt x="21738" y="158050"/>
                  </a:lnTo>
                  <a:lnTo>
                    <a:pt x="15063" y="160442"/>
                  </a:lnTo>
                  <a:lnTo>
                    <a:pt x="8607" y="163313"/>
                  </a:lnTo>
                  <a:lnTo>
                    <a:pt x="2391" y="166901"/>
                  </a:lnTo>
                  <a:lnTo>
                    <a:pt x="13334" y="213338"/>
                  </a:lnTo>
                  <a:lnTo>
                    <a:pt x="28084" y="260940"/>
                  </a:lnTo>
                  <a:lnTo>
                    <a:pt x="41041" y="298049"/>
                  </a:lnTo>
                  <a:lnTo>
                    <a:pt x="46605" y="313010"/>
                  </a:lnTo>
                  <a:lnTo>
                    <a:pt x="43833" y="261561"/>
                  </a:lnTo>
                  <a:lnTo>
                    <a:pt x="41541" y="206102"/>
                  </a:lnTo>
                  <a:lnTo>
                    <a:pt x="40134" y="151330"/>
                  </a:lnTo>
                  <a:lnTo>
                    <a:pt x="40252" y="105053"/>
                  </a:lnTo>
                  <a:lnTo>
                    <a:pt x="42540" y="75077"/>
                  </a:lnTo>
                  <a:lnTo>
                    <a:pt x="47766" y="50403"/>
                  </a:lnTo>
                  <a:lnTo>
                    <a:pt x="52971" y="29223"/>
                  </a:lnTo>
                  <a:lnTo>
                    <a:pt x="58560" y="8831"/>
                  </a:lnTo>
                  <a:lnTo>
                    <a:pt x="55930" y="0"/>
                  </a:lnTo>
                  <a:close/>
                </a:path>
              </a:pathLst>
            </a:custGeom>
            <a:solidFill>
              <a:srgbClr val="D1D5E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4" name="object 124"/>
            <p:cNvSpPr/>
            <p:nvPr/>
          </p:nvSpPr>
          <p:spPr>
            <a:xfrm>
              <a:off x="10741805" y="2464160"/>
              <a:ext cx="48895" cy="314325"/>
            </a:xfrm>
            <a:custGeom>
              <a:avLst/>
              <a:gdLst/>
              <a:ahLst/>
              <a:cxnLst/>
              <a:rect l="l" t="t" r="r" b="b"/>
              <a:pathLst>
                <a:path w="48895" h="314325">
                  <a:moveTo>
                    <a:pt x="45887" y="0"/>
                  </a:moveTo>
                  <a:lnTo>
                    <a:pt x="32703" y="5012"/>
                  </a:lnTo>
                  <a:lnTo>
                    <a:pt x="20754" y="10209"/>
                  </a:lnTo>
                  <a:lnTo>
                    <a:pt x="10019" y="15859"/>
                  </a:lnTo>
                  <a:lnTo>
                    <a:pt x="478" y="22228"/>
                  </a:lnTo>
                  <a:lnTo>
                    <a:pt x="3609" y="68101"/>
                  </a:lnTo>
                  <a:lnTo>
                    <a:pt x="8866" y="112828"/>
                  </a:lnTo>
                  <a:lnTo>
                    <a:pt x="15999" y="160203"/>
                  </a:lnTo>
                  <a:lnTo>
                    <a:pt x="10261" y="162595"/>
                  </a:lnTo>
                  <a:lnTo>
                    <a:pt x="5021" y="165705"/>
                  </a:lnTo>
                  <a:lnTo>
                    <a:pt x="0" y="169772"/>
                  </a:lnTo>
                  <a:lnTo>
                    <a:pt x="9268" y="210463"/>
                  </a:lnTo>
                  <a:lnTo>
                    <a:pt x="19170" y="250123"/>
                  </a:lnTo>
                  <a:lnTo>
                    <a:pt x="28627" y="285655"/>
                  </a:lnTo>
                  <a:lnTo>
                    <a:pt x="36562" y="313967"/>
                  </a:lnTo>
                  <a:lnTo>
                    <a:pt x="33982" y="265733"/>
                  </a:lnTo>
                  <a:lnTo>
                    <a:pt x="31585" y="209461"/>
                  </a:lnTo>
                  <a:lnTo>
                    <a:pt x="30072" y="153416"/>
                  </a:lnTo>
                  <a:lnTo>
                    <a:pt x="30143" y="105866"/>
                  </a:lnTo>
                  <a:lnTo>
                    <a:pt x="32497" y="75077"/>
                  </a:lnTo>
                  <a:lnTo>
                    <a:pt x="37724" y="50403"/>
                  </a:lnTo>
                  <a:lnTo>
                    <a:pt x="42928" y="29223"/>
                  </a:lnTo>
                  <a:lnTo>
                    <a:pt x="48517" y="8831"/>
                  </a:lnTo>
                  <a:lnTo>
                    <a:pt x="45887" y="0"/>
                  </a:lnTo>
                  <a:close/>
                </a:path>
              </a:pathLst>
            </a:custGeom>
            <a:solidFill>
              <a:srgbClr val="E2E8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25" name="object 125"/>
            <p:cNvPicPr/>
            <p:nvPr/>
          </p:nvPicPr>
          <p:blipFill>
            <a:blip r:embed="rId17" cstate="email">
              <a:extLst>
                <a:ext uri="{28A0092B-C50C-407E-A947-70E740481C1C}">
                  <a14:useLocalDpi xmlns:a14="http://schemas.microsoft.com/office/drawing/2010/main"/>
                </a:ext>
              </a:extLst>
            </a:blip>
            <a:stretch>
              <a:fillRect/>
            </a:stretch>
          </p:blipFill>
          <p:spPr>
            <a:xfrm>
              <a:off x="10689940" y="2901768"/>
              <a:ext cx="100861" cy="95890"/>
            </a:xfrm>
            <a:prstGeom prst="rect">
              <a:avLst/>
            </a:prstGeom>
          </p:spPr>
        </p:pic>
        <p:pic>
          <p:nvPicPr>
            <p:cNvPr id="126" name="object 126"/>
            <p:cNvPicPr/>
            <p:nvPr/>
          </p:nvPicPr>
          <p:blipFill>
            <a:blip r:embed="rId18" cstate="email">
              <a:extLst>
                <a:ext uri="{28A0092B-C50C-407E-A947-70E740481C1C}">
                  <a14:useLocalDpi xmlns:a14="http://schemas.microsoft.com/office/drawing/2010/main"/>
                </a:ext>
              </a:extLst>
            </a:blip>
            <a:stretch>
              <a:fillRect/>
            </a:stretch>
          </p:blipFill>
          <p:spPr>
            <a:xfrm>
              <a:off x="10700031" y="2208525"/>
              <a:ext cx="180454" cy="337953"/>
            </a:xfrm>
            <a:prstGeom prst="rect">
              <a:avLst/>
            </a:prstGeom>
          </p:spPr>
        </p:pic>
        <p:sp>
          <p:nvSpPr>
            <p:cNvPr id="127" name="object 127"/>
            <p:cNvSpPr/>
            <p:nvPr/>
          </p:nvSpPr>
          <p:spPr>
            <a:xfrm>
              <a:off x="10694375" y="2189611"/>
              <a:ext cx="289560" cy="421640"/>
            </a:xfrm>
            <a:custGeom>
              <a:avLst/>
              <a:gdLst/>
              <a:ahLst/>
              <a:cxnLst/>
              <a:rect l="l" t="t" r="r" b="b"/>
              <a:pathLst>
                <a:path w="289559" h="421639">
                  <a:moveTo>
                    <a:pt x="124448" y="0"/>
                  </a:moveTo>
                  <a:lnTo>
                    <a:pt x="110513" y="4799"/>
                  </a:lnTo>
                  <a:lnTo>
                    <a:pt x="102481" y="3210"/>
                  </a:lnTo>
                  <a:lnTo>
                    <a:pt x="94421" y="3752"/>
                  </a:lnTo>
                  <a:lnTo>
                    <a:pt x="86760" y="6313"/>
                  </a:lnTo>
                  <a:lnTo>
                    <a:pt x="79928" y="10780"/>
                  </a:lnTo>
                  <a:lnTo>
                    <a:pt x="74738" y="10073"/>
                  </a:lnTo>
                  <a:lnTo>
                    <a:pt x="62065" y="11046"/>
                  </a:lnTo>
                  <a:lnTo>
                    <a:pt x="46253" y="18341"/>
                  </a:lnTo>
                  <a:lnTo>
                    <a:pt x="31649" y="36596"/>
                  </a:lnTo>
                  <a:lnTo>
                    <a:pt x="29773" y="37550"/>
                  </a:lnTo>
                  <a:lnTo>
                    <a:pt x="25253" y="40813"/>
                  </a:lnTo>
                  <a:lnTo>
                    <a:pt x="19746" y="46992"/>
                  </a:lnTo>
                  <a:lnTo>
                    <a:pt x="14912" y="56692"/>
                  </a:lnTo>
                  <a:lnTo>
                    <a:pt x="11253" y="60295"/>
                  </a:lnTo>
                  <a:lnTo>
                    <a:pt x="4282" y="70804"/>
                  </a:lnTo>
                  <a:lnTo>
                    <a:pt x="0" y="87768"/>
                  </a:lnTo>
                  <a:lnTo>
                    <a:pt x="4411" y="110737"/>
                  </a:lnTo>
                  <a:lnTo>
                    <a:pt x="10020" y="91071"/>
                  </a:lnTo>
                  <a:lnTo>
                    <a:pt x="16095" y="74825"/>
                  </a:lnTo>
                  <a:lnTo>
                    <a:pt x="23519" y="61715"/>
                  </a:lnTo>
                  <a:lnTo>
                    <a:pt x="29736" y="60519"/>
                  </a:lnTo>
                  <a:lnTo>
                    <a:pt x="35953" y="58605"/>
                  </a:lnTo>
                  <a:lnTo>
                    <a:pt x="41691" y="55974"/>
                  </a:lnTo>
                  <a:lnTo>
                    <a:pt x="47669" y="52625"/>
                  </a:lnTo>
                  <a:lnTo>
                    <a:pt x="56974" y="52625"/>
                  </a:lnTo>
                  <a:lnTo>
                    <a:pt x="59365" y="50232"/>
                  </a:lnTo>
                  <a:lnTo>
                    <a:pt x="60579" y="52879"/>
                  </a:lnTo>
                  <a:lnTo>
                    <a:pt x="64416" y="58665"/>
                  </a:lnTo>
                  <a:lnTo>
                    <a:pt x="71167" y="64362"/>
                  </a:lnTo>
                  <a:lnTo>
                    <a:pt x="81123" y="66739"/>
                  </a:lnTo>
                  <a:lnTo>
                    <a:pt x="85666" y="69371"/>
                  </a:lnTo>
                  <a:lnTo>
                    <a:pt x="88296" y="78222"/>
                  </a:lnTo>
                  <a:lnTo>
                    <a:pt x="89731" y="87293"/>
                  </a:lnTo>
                  <a:lnTo>
                    <a:pt x="92185" y="93752"/>
                  </a:lnTo>
                  <a:lnTo>
                    <a:pt x="96812" y="99314"/>
                  </a:lnTo>
                  <a:lnTo>
                    <a:pt x="102735" y="103710"/>
                  </a:lnTo>
                  <a:lnTo>
                    <a:pt x="109078" y="106670"/>
                  </a:lnTo>
                  <a:lnTo>
                    <a:pt x="117447" y="109541"/>
                  </a:lnTo>
                  <a:lnTo>
                    <a:pt x="119838" y="115761"/>
                  </a:lnTo>
                  <a:lnTo>
                    <a:pt x="114610" y="127226"/>
                  </a:lnTo>
                  <a:lnTo>
                    <a:pt x="113449" y="135906"/>
                  </a:lnTo>
                  <a:lnTo>
                    <a:pt x="117754" y="147726"/>
                  </a:lnTo>
                  <a:lnTo>
                    <a:pt x="139235" y="171194"/>
                  </a:lnTo>
                  <a:lnTo>
                    <a:pt x="144943" y="180861"/>
                  </a:lnTo>
                  <a:lnTo>
                    <a:pt x="148500" y="191515"/>
                  </a:lnTo>
                  <a:lnTo>
                    <a:pt x="149726" y="202800"/>
                  </a:lnTo>
                  <a:lnTo>
                    <a:pt x="149800" y="209371"/>
                  </a:lnTo>
                  <a:lnTo>
                    <a:pt x="150859" y="218049"/>
                  </a:lnTo>
                  <a:lnTo>
                    <a:pt x="153618" y="227888"/>
                  </a:lnTo>
                  <a:lnTo>
                    <a:pt x="163977" y="247609"/>
                  </a:lnTo>
                  <a:lnTo>
                    <a:pt x="166383" y="257115"/>
                  </a:lnTo>
                  <a:lnTo>
                    <a:pt x="166189" y="266845"/>
                  </a:lnTo>
                  <a:lnTo>
                    <a:pt x="163574" y="277180"/>
                  </a:lnTo>
                  <a:lnTo>
                    <a:pt x="159952" y="287747"/>
                  </a:lnTo>
                  <a:lnTo>
                    <a:pt x="157364" y="298454"/>
                  </a:lnTo>
                  <a:lnTo>
                    <a:pt x="156924" y="310062"/>
                  </a:lnTo>
                  <a:lnTo>
                    <a:pt x="159748" y="323331"/>
                  </a:lnTo>
                  <a:lnTo>
                    <a:pt x="165501" y="334698"/>
                  </a:lnTo>
                  <a:lnTo>
                    <a:pt x="171524" y="342392"/>
                  </a:lnTo>
                  <a:lnTo>
                    <a:pt x="175484" y="349821"/>
                  </a:lnTo>
                  <a:lnTo>
                    <a:pt x="175051" y="360392"/>
                  </a:lnTo>
                  <a:lnTo>
                    <a:pt x="172630" y="375668"/>
                  </a:lnTo>
                  <a:lnTo>
                    <a:pt x="173437" y="392790"/>
                  </a:lnTo>
                  <a:lnTo>
                    <a:pt x="179354" y="408479"/>
                  </a:lnTo>
                  <a:lnTo>
                    <a:pt x="192266" y="419461"/>
                  </a:lnTo>
                  <a:lnTo>
                    <a:pt x="204333" y="421225"/>
                  </a:lnTo>
                  <a:lnTo>
                    <a:pt x="208537" y="414430"/>
                  </a:lnTo>
                  <a:lnTo>
                    <a:pt x="207949" y="403512"/>
                  </a:lnTo>
                  <a:lnTo>
                    <a:pt x="205636" y="392907"/>
                  </a:lnTo>
                  <a:lnTo>
                    <a:pt x="207993" y="397146"/>
                  </a:lnTo>
                  <a:lnTo>
                    <a:pt x="214453" y="405646"/>
                  </a:lnTo>
                  <a:lnTo>
                    <a:pt x="224095" y="412083"/>
                  </a:lnTo>
                  <a:lnTo>
                    <a:pt x="236002" y="410131"/>
                  </a:lnTo>
                  <a:lnTo>
                    <a:pt x="238744" y="402959"/>
                  </a:lnTo>
                  <a:lnTo>
                    <a:pt x="237855" y="393298"/>
                  </a:lnTo>
                  <a:lnTo>
                    <a:pt x="234724" y="382789"/>
                  </a:lnTo>
                  <a:lnTo>
                    <a:pt x="227543" y="364627"/>
                  </a:lnTo>
                  <a:lnTo>
                    <a:pt x="225421" y="357192"/>
                  </a:lnTo>
                  <a:lnTo>
                    <a:pt x="224824" y="350161"/>
                  </a:lnTo>
                  <a:lnTo>
                    <a:pt x="226198" y="342928"/>
                  </a:lnTo>
                  <a:lnTo>
                    <a:pt x="228455" y="337425"/>
                  </a:lnTo>
                  <a:lnTo>
                    <a:pt x="237197" y="319982"/>
                  </a:lnTo>
                  <a:lnTo>
                    <a:pt x="239827" y="310174"/>
                  </a:lnTo>
                  <a:lnTo>
                    <a:pt x="242853" y="284144"/>
                  </a:lnTo>
                  <a:lnTo>
                    <a:pt x="244609" y="271917"/>
                  </a:lnTo>
                  <a:lnTo>
                    <a:pt x="250950" y="260759"/>
                  </a:lnTo>
                  <a:lnTo>
                    <a:pt x="262532" y="257294"/>
                  </a:lnTo>
                  <a:lnTo>
                    <a:pt x="276266" y="258091"/>
                  </a:lnTo>
                  <a:lnTo>
                    <a:pt x="289062" y="259717"/>
                  </a:lnTo>
                  <a:lnTo>
                    <a:pt x="287224" y="257395"/>
                  </a:lnTo>
                  <a:lnTo>
                    <a:pt x="283683" y="251374"/>
                  </a:lnTo>
                  <a:lnTo>
                    <a:pt x="281396" y="243064"/>
                  </a:lnTo>
                  <a:lnTo>
                    <a:pt x="283324" y="233880"/>
                  </a:lnTo>
                  <a:lnTo>
                    <a:pt x="286522" y="223422"/>
                  </a:lnTo>
                  <a:lnTo>
                    <a:pt x="285954" y="210961"/>
                  </a:lnTo>
                  <a:lnTo>
                    <a:pt x="281441" y="198004"/>
                  </a:lnTo>
                  <a:lnTo>
                    <a:pt x="272803" y="186054"/>
                  </a:lnTo>
                  <a:lnTo>
                    <a:pt x="265313" y="176717"/>
                  </a:lnTo>
                  <a:lnTo>
                    <a:pt x="262911" y="169415"/>
                  </a:lnTo>
                  <a:lnTo>
                    <a:pt x="263422" y="162424"/>
                  </a:lnTo>
                  <a:lnTo>
                    <a:pt x="264674" y="154018"/>
                  </a:lnTo>
                  <a:lnTo>
                    <a:pt x="264502" y="145320"/>
                  </a:lnTo>
                  <a:lnTo>
                    <a:pt x="262223" y="138261"/>
                  </a:lnTo>
                  <a:lnTo>
                    <a:pt x="257882" y="132327"/>
                  </a:lnTo>
                  <a:lnTo>
                    <a:pt x="251523" y="127005"/>
                  </a:lnTo>
                  <a:lnTo>
                    <a:pt x="245434" y="119511"/>
                  </a:lnTo>
                  <a:lnTo>
                    <a:pt x="241648" y="108676"/>
                  </a:lnTo>
                  <a:lnTo>
                    <a:pt x="239338" y="96366"/>
                  </a:lnTo>
                  <a:lnTo>
                    <a:pt x="237675" y="84442"/>
                  </a:lnTo>
                  <a:lnTo>
                    <a:pt x="234780" y="71804"/>
                  </a:lnTo>
                  <a:lnTo>
                    <a:pt x="207309" y="29200"/>
                  </a:lnTo>
                  <a:lnTo>
                    <a:pt x="165442" y="6963"/>
                  </a:lnTo>
                  <a:lnTo>
                    <a:pt x="148052" y="7670"/>
                  </a:lnTo>
                  <a:lnTo>
                    <a:pt x="144876" y="5472"/>
                  </a:lnTo>
                  <a:lnTo>
                    <a:pt x="136455" y="1569"/>
                  </a:lnTo>
                  <a:lnTo>
                    <a:pt x="124448" y="0"/>
                  </a:lnTo>
                  <a:close/>
                </a:path>
              </a:pathLst>
            </a:custGeom>
            <a:solidFill>
              <a:srgbClr val="2C251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8" name="object 128"/>
            <p:cNvSpPr/>
            <p:nvPr/>
          </p:nvSpPr>
          <p:spPr>
            <a:xfrm>
              <a:off x="10819328" y="2325687"/>
              <a:ext cx="35560" cy="50800"/>
            </a:xfrm>
            <a:custGeom>
              <a:avLst/>
              <a:gdLst/>
              <a:ahLst/>
              <a:cxnLst/>
              <a:rect l="l" t="t" r="r" b="b"/>
              <a:pathLst>
                <a:path w="35559" h="50800">
                  <a:moveTo>
                    <a:pt x="27403" y="0"/>
                  </a:moveTo>
                  <a:lnTo>
                    <a:pt x="0" y="43763"/>
                  </a:lnTo>
                  <a:lnTo>
                    <a:pt x="6272" y="50492"/>
                  </a:lnTo>
                  <a:lnTo>
                    <a:pt x="34299" y="20513"/>
                  </a:lnTo>
                  <a:lnTo>
                    <a:pt x="35296" y="7610"/>
                  </a:lnTo>
                  <a:lnTo>
                    <a:pt x="27403" y="0"/>
                  </a:lnTo>
                  <a:close/>
                </a:path>
              </a:pathLst>
            </a:custGeom>
            <a:solidFill>
              <a:srgbClr val="8A48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29" name="object 129"/>
            <p:cNvSpPr/>
            <p:nvPr/>
          </p:nvSpPr>
          <p:spPr>
            <a:xfrm>
              <a:off x="10828300" y="2337892"/>
              <a:ext cx="16510" cy="26670"/>
            </a:xfrm>
            <a:custGeom>
              <a:avLst/>
              <a:gdLst/>
              <a:ahLst/>
              <a:cxnLst/>
              <a:rect l="l" t="t" r="r" b="b"/>
              <a:pathLst>
                <a:path w="16509" h="26669">
                  <a:moveTo>
                    <a:pt x="5181" y="5270"/>
                  </a:moveTo>
                  <a:lnTo>
                    <a:pt x="1447" y="6464"/>
                  </a:lnTo>
                  <a:lnTo>
                    <a:pt x="1816" y="11950"/>
                  </a:lnTo>
                  <a:lnTo>
                    <a:pt x="4457" y="5803"/>
                  </a:lnTo>
                  <a:lnTo>
                    <a:pt x="5181" y="5270"/>
                  </a:lnTo>
                  <a:close/>
                </a:path>
                <a:path w="16509" h="26669">
                  <a:moveTo>
                    <a:pt x="13881" y="1917"/>
                  </a:moveTo>
                  <a:lnTo>
                    <a:pt x="13398" y="482"/>
                  </a:lnTo>
                  <a:lnTo>
                    <a:pt x="12687" y="0"/>
                  </a:lnTo>
                  <a:lnTo>
                    <a:pt x="11976" y="241"/>
                  </a:lnTo>
                  <a:lnTo>
                    <a:pt x="5181" y="5270"/>
                  </a:lnTo>
                  <a:lnTo>
                    <a:pt x="13398" y="2628"/>
                  </a:lnTo>
                  <a:lnTo>
                    <a:pt x="13881" y="1917"/>
                  </a:lnTo>
                  <a:close/>
                </a:path>
                <a:path w="16509" h="26669">
                  <a:moveTo>
                    <a:pt x="16040" y="10528"/>
                  </a:moveTo>
                  <a:lnTo>
                    <a:pt x="15557" y="9804"/>
                  </a:lnTo>
                  <a:lnTo>
                    <a:pt x="14833" y="9804"/>
                  </a:lnTo>
                  <a:lnTo>
                    <a:pt x="7670" y="8369"/>
                  </a:lnTo>
                  <a:lnTo>
                    <a:pt x="1981" y="14516"/>
                  </a:lnTo>
                  <a:lnTo>
                    <a:pt x="1816" y="11950"/>
                  </a:lnTo>
                  <a:lnTo>
                    <a:pt x="965" y="13906"/>
                  </a:lnTo>
                  <a:lnTo>
                    <a:pt x="0" y="21336"/>
                  </a:lnTo>
                  <a:lnTo>
                    <a:pt x="12" y="25603"/>
                  </a:lnTo>
                  <a:lnTo>
                    <a:pt x="736" y="26073"/>
                  </a:lnTo>
                  <a:lnTo>
                    <a:pt x="2171" y="26073"/>
                  </a:lnTo>
                  <a:lnTo>
                    <a:pt x="2882" y="25361"/>
                  </a:lnTo>
                  <a:lnTo>
                    <a:pt x="2641" y="24638"/>
                  </a:lnTo>
                  <a:lnTo>
                    <a:pt x="2159" y="17221"/>
                  </a:lnTo>
                  <a:lnTo>
                    <a:pt x="2641" y="17221"/>
                  </a:lnTo>
                  <a:lnTo>
                    <a:pt x="2882" y="16992"/>
                  </a:lnTo>
                  <a:lnTo>
                    <a:pt x="3606" y="16992"/>
                  </a:lnTo>
                  <a:lnTo>
                    <a:pt x="3606" y="16751"/>
                  </a:lnTo>
                  <a:lnTo>
                    <a:pt x="8864" y="11252"/>
                  </a:lnTo>
                  <a:lnTo>
                    <a:pt x="14363" y="12446"/>
                  </a:lnTo>
                  <a:lnTo>
                    <a:pt x="15316" y="12446"/>
                  </a:lnTo>
                  <a:lnTo>
                    <a:pt x="16040" y="11963"/>
                  </a:lnTo>
                  <a:lnTo>
                    <a:pt x="16040" y="11252"/>
                  </a:lnTo>
                  <a:lnTo>
                    <a:pt x="16040" y="10528"/>
                  </a:lnTo>
                  <a:close/>
                </a:path>
              </a:pathLst>
            </a:custGeom>
            <a:solidFill>
              <a:srgbClr val="7133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30" name="object 130"/>
            <p:cNvPicPr/>
            <p:nvPr/>
          </p:nvPicPr>
          <p:blipFill>
            <a:blip r:embed="rId19" cstate="email">
              <a:extLst>
                <a:ext uri="{28A0092B-C50C-407E-A947-70E740481C1C}">
                  <a14:useLocalDpi xmlns:a14="http://schemas.microsoft.com/office/drawing/2010/main"/>
                </a:ext>
              </a:extLst>
            </a:blip>
            <a:stretch>
              <a:fillRect/>
            </a:stretch>
          </p:blipFill>
          <p:spPr>
            <a:xfrm>
              <a:off x="10728266" y="2965827"/>
              <a:ext cx="107944" cy="70327"/>
            </a:xfrm>
            <a:prstGeom prst="rect">
              <a:avLst/>
            </a:prstGeom>
          </p:spPr>
        </p:pic>
        <p:sp>
          <p:nvSpPr>
            <p:cNvPr id="131" name="object 131"/>
            <p:cNvSpPr/>
            <p:nvPr/>
          </p:nvSpPr>
          <p:spPr>
            <a:xfrm>
              <a:off x="10921023" y="2467205"/>
              <a:ext cx="125730" cy="400685"/>
            </a:xfrm>
            <a:custGeom>
              <a:avLst/>
              <a:gdLst/>
              <a:ahLst/>
              <a:cxnLst/>
              <a:rect l="l" t="t" r="r" b="b"/>
              <a:pathLst>
                <a:path w="125729" h="400685">
                  <a:moveTo>
                    <a:pt x="61332" y="0"/>
                  </a:moveTo>
                  <a:lnTo>
                    <a:pt x="38727" y="8354"/>
                  </a:lnTo>
                  <a:lnTo>
                    <a:pt x="18679" y="28273"/>
                  </a:lnTo>
                  <a:lnTo>
                    <a:pt x="4307" y="71514"/>
                  </a:lnTo>
                  <a:lnTo>
                    <a:pt x="0" y="132086"/>
                  </a:lnTo>
                  <a:lnTo>
                    <a:pt x="2641" y="195031"/>
                  </a:lnTo>
                  <a:lnTo>
                    <a:pt x="9115" y="245393"/>
                  </a:lnTo>
                  <a:lnTo>
                    <a:pt x="17985" y="292507"/>
                  </a:lnTo>
                  <a:lnTo>
                    <a:pt x="31310" y="344844"/>
                  </a:lnTo>
                  <a:lnTo>
                    <a:pt x="51221" y="386196"/>
                  </a:lnTo>
                  <a:lnTo>
                    <a:pt x="79850" y="400353"/>
                  </a:lnTo>
                  <a:lnTo>
                    <a:pt x="101503" y="388779"/>
                  </a:lnTo>
                  <a:lnTo>
                    <a:pt x="120718" y="321844"/>
                  </a:lnTo>
                  <a:lnTo>
                    <a:pt x="123442" y="268087"/>
                  </a:lnTo>
                  <a:lnTo>
                    <a:pt x="125020" y="201873"/>
                  </a:lnTo>
                  <a:lnTo>
                    <a:pt x="125161" y="144515"/>
                  </a:lnTo>
                  <a:lnTo>
                    <a:pt x="123087" y="100787"/>
                  </a:lnTo>
                  <a:lnTo>
                    <a:pt x="116671" y="49565"/>
                  </a:lnTo>
                  <a:lnTo>
                    <a:pt x="83940" y="3928"/>
                  </a:lnTo>
                  <a:lnTo>
                    <a:pt x="61332" y="0"/>
                  </a:lnTo>
                  <a:close/>
                </a:path>
              </a:pathLst>
            </a:custGeom>
            <a:solidFill>
              <a:srgbClr val="F5AD99"/>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2" name="object 132"/>
            <p:cNvSpPr/>
            <p:nvPr/>
          </p:nvSpPr>
          <p:spPr>
            <a:xfrm>
              <a:off x="10912101" y="2457391"/>
              <a:ext cx="142875" cy="438784"/>
            </a:xfrm>
            <a:custGeom>
              <a:avLst/>
              <a:gdLst/>
              <a:ahLst/>
              <a:cxnLst/>
              <a:rect l="l" t="t" r="r" b="b"/>
              <a:pathLst>
                <a:path w="142875" h="438785">
                  <a:moveTo>
                    <a:pt x="73438" y="0"/>
                  </a:moveTo>
                  <a:lnTo>
                    <a:pt x="52926" y="2610"/>
                  </a:lnTo>
                  <a:lnTo>
                    <a:pt x="28648" y="18718"/>
                  </a:lnTo>
                  <a:lnTo>
                    <a:pt x="8712" y="57944"/>
                  </a:lnTo>
                  <a:lnTo>
                    <a:pt x="0" y="116619"/>
                  </a:lnTo>
                  <a:lnTo>
                    <a:pt x="523" y="178727"/>
                  </a:lnTo>
                  <a:lnTo>
                    <a:pt x="8473" y="277456"/>
                  </a:lnTo>
                  <a:lnTo>
                    <a:pt x="9848" y="334365"/>
                  </a:lnTo>
                  <a:lnTo>
                    <a:pt x="9683" y="359101"/>
                  </a:lnTo>
                  <a:lnTo>
                    <a:pt x="8712" y="382676"/>
                  </a:lnTo>
                  <a:lnTo>
                    <a:pt x="17835" y="412558"/>
                  </a:lnTo>
                  <a:lnTo>
                    <a:pt x="43160" y="432531"/>
                  </a:lnTo>
                  <a:lnTo>
                    <a:pt x="75161" y="438157"/>
                  </a:lnTo>
                  <a:lnTo>
                    <a:pt x="104313" y="425000"/>
                  </a:lnTo>
                  <a:lnTo>
                    <a:pt x="132480" y="361933"/>
                  </a:lnTo>
                  <a:lnTo>
                    <a:pt x="138963" y="288460"/>
                  </a:lnTo>
                  <a:lnTo>
                    <a:pt x="141294" y="242674"/>
                  </a:lnTo>
                  <a:lnTo>
                    <a:pt x="142370" y="183659"/>
                  </a:lnTo>
                  <a:lnTo>
                    <a:pt x="141922" y="125630"/>
                  </a:lnTo>
                  <a:lnTo>
                    <a:pt x="139680" y="82804"/>
                  </a:lnTo>
                  <a:lnTo>
                    <a:pt x="120114" y="28766"/>
                  </a:lnTo>
                  <a:lnTo>
                    <a:pt x="82076" y="1267"/>
                  </a:lnTo>
                  <a:lnTo>
                    <a:pt x="73438" y="0"/>
                  </a:lnTo>
                  <a:close/>
                </a:path>
              </a:pathLst>
            </a:custGeom>
            <a:solidFill>
              <a:srgbClr val="E2E8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33" name="object 133"/>
            <p:cNvPicPr/>
            <p:nvPr/>
          </p:nvPicPr>
          <p:blipFill>
            <a:blip r:embed="rId20" cstate="email">
              <a:extLst>
                <a:ext uri="{28A0092B-C50C-407E-A947-70E740481C1C}">
                  <a14:useLocalDpi xmlns:a14="http://schemas.microsoft.com/office/drawing/2010/main"/>
                </a:ext>
              </a:extLst>
            </a:blip>
            <a:stretch>
              <a:fillRect/>
            </a:stretch>
          </p:blipFill>
          <p:spPr>
            <a:xfrm>
              <a:off x="10640858" y="2945704"/>
              <a:ext cx="204603" cy="189691"/>
            </a:xfrm>
            <a:prstGeom prst="rect">
              <a:avLst/>
            </a:prstGeom>
          </p:spPr>
        </p:pic>
        <p:sp>
          <p:nvSpPr>
            <p:cNvPr id="134" name="object 134"/>
            <p:cNvSpPr/>
            <p:nvPr/>
          </p:nvSpPr>
          <p:spPr>
            <a:xfrm>
              <a:off x="10752296" y="2779563"/>
              <a:ext cx="278130" cy="252729"/>
            </a:xfrm>
            <a:custGeom>
              <a:avLst/>
              <a:gdLst/>
              <a:ahLst/>
              <a:cxnLst/>
              <a:rect l="l" t="t" r="r" b="b"/>
              <a:pathLst>
                <a:path w="278129" h="252730">
                  <a:moveTo>
                    <a:pt x="216318" y="0"/>
                  </a:moveTo>
                  <a:lnTo>
                    <a:pt x="171147" y="31685"/>
                  </a:lnTo>
                  <a:lnTo>
                    <a:pt x="143315" y="59452"/>
                  </a:lnTo>
                  <a:lnTo>
                    <a:pt x="83054" y="120665"/>
                  </a:lnTo>
                  <a:lnTo>
                    <a:pt x="14117" y="198718"/>
                  </a:lnTo>
                  <a:lnTo>
                    <a:pt x="0" y="222914"/>
                  </a:lnTo>
                  <a:lnTo>
                    <a:pt x="1004" y="242360"/>
                  </a:lnTo>
                  <a:lnTo>
                    <a:pt x="13346" y="252660"/>
                  </a:lnTo>
                  <a:lnTo>
                    <a:pt x="33245" y="249415"/>
                  </a:lnTo>
                  <a:lnTo>
                    <a:pt x="87678" y="220032"/>
                  </a:lnTo>
                  <a:lnTo>
                    <a:pt x="120563" y="199146"/>
                  </a:lnTo>
                  <a:lnTo>
                    <a:pt x="166126" y="167878"/>
                  </a:lnTo>
                  <a:lnTo>
                    <a:pt x="213050" y="132439"/>
                  </a:lnTo>
                  <a:lnTo>
                    <a:pt x="245899" y="103902"/>
                  </a:lnTo>
                  <a:lnTo>
                    <a:pt x="277653" y="51681"/>
                  </a:lnTo>
                  <a:lnTo>
                    <a:pt x="266056" y="24358"/>
                  </a:lnTo>
                  <a:lnTo>
                    <a:pt x="243393" y="4343"/>
                  </a:lnTo>
                  <a:lnTo>
                    <a:pt x="216318" y="0"/>
                  </a:lnTo>
                  <a:close/>
                </a:path>
              </a:pathLst>
            </a:custGeom>
            <a:solidFill>
              <a:srgbClr val="8A484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5" name="object 135"/>
            <p:cNvSpPr/>
            <p:nvPr/>
          </p:nvSpPr>
          <p:spPr>
            <a:xfrm>
              <a:off x="10730568" y="2771392"/>
              <a:ext cx="306070" cy="265430"/>
            </a:xfrm>
            <a:custGeom>
              <a:avLst/>
              <a:gdLst/>
              <a:ahLst/>
              <a:cxnLst/>
              <a:rect l="l" t="t" r="r" b="b"/>
              <a:pathLst>
                <a:path w="306070" h="265430">
                  <a:moveTo>
                    <a:pt x="237949" y="0"/>
                  </a:moveTo>
                  <a:lnTo>
                    <a:pt x="195505" y="20849"/>
                  </a:lnTo>
                  <a:lnTo>
                    <a:pt x="171159" y="44221"/>
                  </a:lnTo>
                  <a:lnTo>
                    <a:pt x="145398" y="68258"/>
                  </a:lnTo>
                  <a:lnTo>
                    <a:pt x="45529" y="157987"/>
                  </a:lnTo>
                  <a:lnTo>
                    <a:pt x="16648" y="184976"/>
                  </a:lnTo>
                  <a:lnTo>
                    <a:pt x="0" y="202104"/>
                  </a:lnTo>
                  <a:lnTo>
                    <a:pt x="5230" y="200205"/>
                  </a:lnTo>
                  <a:lnTo>
                    <a:pt x="19626" y="198037"/>
                  </a:lnTo>
                  <a:lnTo>
                    <a:pt x="41239" y="200893"/>
                  </a:lnTo>
                  <a:lnTo>
                    <a:pt x="68124" y="214066"/>
                  </a:lnTo>
                  <a:lnTo>
                    <a:pt x="88832" y="232710"/>
                  </a:lnTo>
                  <a:lnTo>
                    <a:pt x="95962" y="247929"/>
                  </a:lnTo>
                  <a:lnTo>
                    <a:pt x="93591" y="258890"/>
                  </a:lnTo>
                  <a:lnTo>
                    <a:pt x="85797" y="264762"/>
                  </a:lnTo>
                  <a:lnTo>
                    <a:pt x="87956" y="265259"/>
                  </a:lnTo>
                  <a:lnTo>
                    <a:pt x="140054" y="234141"/>
                  </a:lnTo>
                  <a:lnTo>
                    <a:pt x="228992" y="162978"/>
                  </a:lnTo>
                  <a:lnTo>
                    <a:pt x="272108" y="125566"/>
                  </a:lnTo>
                  <a:lnTo>
                    <a:pt x="298758" y="95209"/>
                  </a:lnTo>
                  <a:lnTo>
                    <a:pt x="305751" y="63371"/>
                  </a:lnTo>
                  <a:lnTo>
                    <a:pt x="295997" y="30638"/>
                  </a:lnTo>
                  <a:lnTo>
                    <a:pt x="272421" y="6388"/>
                  </a:lnTo>
                  <a:lnTo>
                    <a:pt x="237949" y="0"/>
                  </a:lnTo>
                  <a:close/>
                </a:path>
              </a:pathLst>
            </a:custGeom>
            <a:solidFill>
              <a:srgbClr val="E2E8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136" name="object 136"/>
            <p:cNvSpPr/>
            <p:nvPr/>
          </p:nvSpPr>
          <p:spPr>
            <a:xfrm>
              <a:off x="10892330" y="2631062"/>
              <a:ext cx="262890" cy="598805"/>
            </a:xfrm>
            <a:custGeom>
              <a:avLst/>
              <a:gdLst/>
              <a:ahLst/>
              <a:cxnLst/>
              <a:rect l="l" t="t" r="r" b="b"/>
              <a:pathLst>
                <a:path w="262890" h="598805">
                  <a:moveTo>
                    <a:pt x="215620" y="0"/>
                  </a:moveTo>
                  <a:lnTo>
                    <a:pt x="189339" y="478"/>
                  </a:lnTo>
                  <a:lnTo>
                    <a:pt x="194368" y="2858"/>
                  </a:lnTo>
                  <a:lnTo>
                    <a:pt x="205558" y="14318"/>
                  </a:lnTo>
                  <a:lnTo>
                    <a:pt x="217062" y="41336"/>
                  </a:lnTo>
                  <a:lnTo>
                    <a:pt x="223032" y="90388"/>
                  </a:lnTo>
                  <a:lnTo>
                    <a:pt x="229332" y="399763"/>
                  </a:lnTo>
                  <a:lnTo>
                    <a:pt x="221184" y="420244"/>
                  </a:lnTo>
                  <a:lnTo>
                    <a:pt x="190898" y="442294"/>
                  </a:lnTo>
                  <a:lnTo>
                    <a:pt x="124801" y="456028"/>
                  </a:lnTo>
                  <a:lnTo>
                    <a:pt x="59156" y="464016"/>
                  </a:lnTo>
                  <a:lnTo>
                    <a:pt x="21514" y="478717"/>
                  </a:lnTo>
                  <a:lnTo>
                    <a:pt x="4315" y="503460"/>
                  </a:lnTo>
                  <a:lnTo>
                    <a:pt x="0" y="541576"/>
                  </a:lnTo>
                  <a:lnTo>
                    <a:pt x="1006" y="596395"/>
                  </a:lnTo>
                  <a:lnTo>
                    <a:pt x="32466" y="598160"/>
                  </a:lnTo>
                  <a:lnTo>
                    <a:pt x="64294" y="598178"/>
                  </a:lnTo>
                  <a:lnTo>
                    <a:pt x="99955" y="595438"/>
                  </a:lnTo>
                  <a:lnTo>
                    <a:pt x="174334" y="584203"/>
                  </a:lnTo>
                  <a:lnTo>
                    <a:pt x="213501" y="569834"/>
                  </a:lnTo>
                  <a:lnTo>
                    <a:pt x="244399" y="544367"/>
                  </a:lnTo>
                  <a:lnTo>
                    <a:pt x="259834" y="503854"/>
                  </a:lnTo>
                  <a:lnTo>
                    <a:pt x="262616" y="451347"/>
                  </a:lnTo>
                  <a:lnTo>
                    <a:pt x="261598" y="395011"/>
                  </a:lnTo>
                  <a:lnTo>
                    <a:pt x="255695" y="285578"/>
                  </a:lnTo>
                  <a:lnTo>
                    <a:pt x="254574" y="239846"/>
                  </a:lnTo>
                  <a:lnTo>
                    <a:pt x="254417" y="194523"/>
                  </a:lnTo>
                  <a:lnTo>
                    <a:pt x="252220" y="81725"/>
                  </a:lnTo>
                  <a:lnTo>
                    <a:pt x="250987" y="33711"/>
                  </a:lnTo>
                  <a:lnTo>
                    <a:pt x="229149" y="2377"/>
                  </a:lnTo>
                  <a:lnTo>
                    <a:pt x="215620" y="0"/>
                  </a:lnTo>
                  <a:close/>
                </a:path>
              </a:pathLst>
            </a:custGeom>
            <a:solidFill>
              <a:srgbClr val="43546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37" name="object 137"/>
            <p:cNvPicPr/>
            <p:nvPr/>
          </p:nvPicPr>
          <p:blipFill>
            <a:blip r:embed="rId21" cstate="email">
              <a:extLst>
                <a:ext uri="{28A0092B-C50C-407E-A947-70E740481C1C}">
                  <a14:useLocalDpi xmlns:a14="http://schemas.microsoft.com/office/drawing/2010/main"/>
                </a:ext>
              </a:extLst>
            </a:blip>
            <a:stretch>
              <a:fillRect/>
            </a:stretch>
          </p:blipFill>
          <p:spPr>
            <a:xfrm>
              <a:off x="10417545" y="2896171"/>
              <a:ext cx="252310" cy="192354"/>
            </a:xfrm>
            <a:prstGeom prst="rect">
              <a:avLst/>
            </a:prstGeom>
          </p:spPr>
        </p:pic>
        <p:sp>
          <p:nvSpPr>
            <p:cNvPr id="138" name="object 138"/>
            <p:cNvSpPr/>
            <p:nvPr/>
          </p:nvSpPr>
          <p:spPr>
            <a:xfrm>
              <a:off x="10481284" y="2778506"/>
              <a:ext cx="255904" cy="218440"/>
            </a:xfrm>
            <a:custGeom>
              <a:avLst/>
              <a:gdLst/>
              <a:ahLst/>
              <a:cxnLst/>
              <a:rect l="l" t="t" r="r" b="b"/>
              <a:pathLst>
                <a:path w="255904" h="218439">
                  <a:moveTo>
                    <a:pt x="206420" y="0"/>
                  </a:moveTo>
                  <a:lnTo>
                    <a:pt x="162768" y="17802"/>
                  </a:lnTo>
                  <a:lnTo>
                    <a:pt x="142537" y="36987"/>
                  </a:lnTo>
                  <a:lnTo>
                    <a:pt x="121117" y="56733"/>
                  </a:lnTo>
                  <a:lnTo>
                    <a:pt x="37945" y="130578"/>
                  </a:lnTo>
                  <a:lnTo>
                    <a:pt x="13864" y="152771"/>
                  </a:lnTo>
                  <a:lnTo>
                    <a:pt x="0" y="166781"/>
                  </a:lnTo>
                  <a:lnTo>
                    <a:pt x="4363" y="165211"/>
                  </a:lnTo>
                  <a:lnTo>
                    <a:pt x="16435" y="163370"/>
                  </a:lnTo>
                  <a:lnTo>
                    <a:pt x="57603" y="176091"/>
                  </a:lnTo>
                  <a:lnTo>
                    <a:pt x="83508" y="209901"/>
                  </a:lnTo>
                  <a:lnTo>
                    <a:pt x="80776" y="218434"/>
                  </a:lnTo>
                  <a:lnTo>
                    <a:pt x="104985" y="201883"/>
                  </a:lnTo>
                  <a:lnTo>
                    <a:pt x="155844" y="163864"/>
                  </a:lnTo>
                  <a:lnTo>
                    <a:pt x="194791" y="132851"/>
                  </a:lnTo>
                  <a:lnTo>
                    <a:pt x="229437" y="102241"/>
                  </a:lnTo>
                  <a:lnTo>
                    <a:pt x="255556" y="44566"/>
                  </a:lnTo>
                  <a:lnTo>
                    <a:pt x="239030" y="13852"/>
                  </a:lnTo>
                  <a:lnTo>
                    <a:pt x="206420" y="0"/>
                  </a:lnTo>
                  <a:close/>
                </a:path>
              </a:pathLst>
            </a:custGeom>
            <a:solidFill>
              <a:srgbClr val="E2E8F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Tree>
    <p:extLst>
      <p:ext uri="{BB962C8B-B14F-4D97-AF65-F5344CB8AC3E}">
        <p14:creationId xmlns:p14="http://schemas.microsoft.com/office/powerpoint/2010/main" val="9628971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93291" y="1737360"/>
            <a:ext cx="9966960" cy="0"/>
          </a:xfrm>
          <a:custGeom>
            <a:avLst/>
            <a:gdLst/>
            <a:ahLst/>
            <a:cxnLst/>
            <a:rect l="l" t="t" r="r" b="b"/>
            <a:pathLst>
              <a:path w="9966960">
                <a:moveTo>
                  <a:pt x="0" y="0"/>
                </a:moveTo>
                <a:lnTo>
                  <a:pt x="9966960" y="0"/>
                </a:lnTo>
              </a:path>
            </a:pathLst>
          </a:custGeom>
          <a:ln w="6350">
            <a:solidFill>
              <a:srgbClr val="7E7E7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 name="object 3"/>
          <p:cNvSpPr txBox="1">
            <a:spLocks noGrp="1"/>
          </p:cNvSpPr>
          <p:nvPr>
            <p:ph type="title"/>
          </p:nvPr>
        </p:nvSpPr>
        <p:spPr>
          <a:xfrm>
            <a:off x="3377946" y="829436"/>
            <a:ext cx="5440045" cy="711200"/>
          </a:xfrm>
          <a:prstGeom prst="rect">
            <a:avLst/>
          </a:prstGeom>
        </p:spPr>
        <p:txBody>
          <a:bodyPr vert="horz" wrap="square" lIns="0" tIns="12700" rIns="0" bIns="0" rtlCol="0">
            <a:spAutoFit/>
          </a:bodyPr>
          <a:lstStyle/>
          <a:p>
            <a:pPr marL="12700">
              <a:lnSpc>
                <a:spcPct val="100000"/>
              </a:lnSpc>
              <a:spcBef>
                <a:spcPts val="100"/>
              </a:spcBef>
            </a:pPr>
            <a:r>
              <a:rPr sz="4500" spc="-50" dirty="0">
                <a:solidFill>
                  <a:srgbClr val="EDB660"/>
                </a:solidFill>
              </a:rPr>
              <a:t>Foundational</a:t>
            </a:r>
            <a:r>
              <a:rPr sz="4500" spc="-220" dirty="0">
                <a:solidFill>
                  <a:srgbClr val="EDB660"/>
                </a:solidFill>
              </a:rPr>
              <a:t> </a:t>
            </a:r>
            <a:r>
              <a:rPr sz="4500" spc="-10" dirty="0">
                <a:solidFill>
                  <a:srgbClr val="EDB660"/>
                </a:solidFill>
              </a:rPr>
              <a:t>Training</a:t>
            </a:r>
            <a:endParaRPr sz="4500"/>
          </a:p>
        </p:txBody>
      </p:sp>
      <p:sp>
        <p:nvSpPr>
          <p:cNvPr id="4" name="object 4"/>
          <p:cNvSpPr txBox="1"/>
          <p:nvPr/>
        </p:nvSpPr>
        <p:spPr>
          <a:xfrm>
            <a:off x="1260094" y="1847468"/>
            <a:ext cx="9288780" cy="4069715"/>
          </a:xfrm>
          <a:prstGeom prst="rect">
            <a:avLst/>
          </a:prstGeom>
        </p:spPr>
        <p:txBody>
          <a:bodyPr vert="horz" wrap="square" lIns="0" tIns="12065" rIns="0" bIns="0" rtlCol="0">
            <a:spAutoFit/>
          </a:bodyPr>
          <a:lstStyle/>
          <a:p>
            <a:pPr marL="50800" marR="0" lvl="0" indent="0" defTabSz="914400" eaLnBrk="1" fontAlgn="auto" latinLnBrk="0" hangingPunct="1">
              <a:lnSpc>
                <a:spcPts val="2510"/>
              </a:lnSpc>
              <a:spcBef>
                <a:spcPts val="95"/>
              </a:spcBef>
              <a:spcAft>
                <a:spcPts val="0"/>
              </a:spcAft>
              <a:buClrTx/>
              <a:buSzTx/>
              <a:buFontTx/>
              <a:buNone/>
              <a:tabLst/>
              <a:defRPr/>
            </a:pPr>
            <a:r>
              <a:rPr kumimoji="0" sz="2200" b="0" i="0" u="none" strike="noStrike" kern="0" cap="none" spc="0" normalizeH="0" baseline="0" noProof="0" dirty="0">
                <a:ln>
                  <a:noFill/>
                </a:ln>
                <a:solidFill>
                  <a:sysClr val="windowText" lastClr="000000"/>
                </a:solidFill>
                <a:effectLst/>
                <a:uLnTx/>
                <a:uFillTx/>
                <a:latin typeface="Arial"/>
                <a:cs typeface="Arial"/>
              </a:rPr>
              <a:t>“Vaccine</a:t>
            </a:r>
            <a:r>
              <a:rPr kumimoji="0" sz="2200" b="0" i="0" u="none" strike="noStrike" kern="0" cap="none" spc="-25"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Bootcamps”</a:t>
            </a:r>
            <a:r>
              <a:rPr kumimoji="0" sz="2200" b="0" i="0" u="none" strike="noStrike" kern="0" cap="none" spc="25"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provide foundational</a:t>
            </a:r>
            <a:r>
              <a:rPr kumimoji="0" sz="2200" b="0" i="0" u="none" strike="noStrike" kern="0" cap="none" spc="20"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knowledge</a:t>
            </a:r>
            <a:r>
              <a:rPr kumimoji="0" sz="2200" b="0" i="0" u="none" strike="noStrike" kern="0" cap="none" spc="-5"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and skills</a:t>
            </a:r>
            <a:r>
              <a:rPr kumimoji="0" sz="2200" b="0" i="0" u="none" strike="noStrike" kern="0" cap="none" spc="45"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related</a:t>
            </a:r>
            <a:r>
              <a:rPr kumimoji="0" sz="2200" b="0" i="0" u="none" strike="noStrike" kern="0" cap="none" spc="5" normalizeH="0" baseline="0" noProof="0" dirty="0">
                <a:ln>
                  <a:noFill/>
                </a:ln>
                <a:solidFill>
                  <a:sysClr val="windowText" lastClr="000000"/>
                </a:solidFill>
                <a:effectLst/>
                <a:uLnTx/>
                <a:uFillTx/>
                <a:latin typeface="Arial"/>
                <a:cs typeface="Arial"/>
              </a:rPr>
              <a:t> </a:t>
            </a:r>
            <a:r>
              <a:rPr kumimoji="0" sz="2200" b="0" i="0" u="none" strike="noStrike" kern="0" cap="none" spc="30" normalizeH="0" baseline="0" noProof="0" dirty="0">
                <a:ln>
                  <a:noFill/>
                </a:ln>
                <a:solidFill>
                  <a:sysClr val="windowText" lastClr="000000"/>
                </a:solidFill>
                <a:effectLst/>
                <a:uLnTx/>
                <a:uFillTx/>
                <a:latin typeface="Arial"/>
                <a:cs typeface="Arial"/>
              </a:rPr>
              <a:t>to</a:t>
            </a:r>
            <a:endParaRPr kumimoji="0" sz="2200" b="0" i="0" u="none" strike="noStrike" kern="0" cap="none" spc="0" normalizeH="0" baseline="0" noProof="0">
              <a:ln>
                <a:noFill/>
              </a:ln>
              <a:solidFill>
                <a:sysClr val="windowText" lastClr="000000"/>
              </a:solidFill>
              <a:effectLst/>
              <a:uLnTx/>
              <a:uFillTx/>
              <a:latin typeface="Arial"/>
              <a:cs typeface="Arial"/>
            </a:endParaRPr>
          </a:p>
          <a:p>
            <a:pPr marL="50800" marR="0" lvl="0" indent="0" defTabSz="914400" eaLnBrk="1" fontAlgn="auto" latinLnBrk="0" hangingPunct="1">
              <a:lnSpc>
                <a:spcPts val="2510"/>
              </a:lnSpc>
              <a:spcBef>
                <a:spcPts val="0"/>
              </a:spcBef>
              <a:spcAft>
                <a:spcPts val="0"/>
              </a:spcAft>
              <a:buClrTx/>
              <a:buSzTx/>
              <a:buFontTx/>
              <a:buNone/>
              <a:tabLst/>
              <a:defRPr/>
            </a:pPr>
            <a:r>
              <a:rPr kumimoji="0" sz="2200" b="0" i="0" u="none" strike="noStrike" kern="0" cap="none" spc="-140" normalizeH="0" baseline="0" noProof="0" dirty="0">
                <a:ln>
                  <a:noFill/>
                </a:ln>
                <a:solidFill>
                  <a:sysClr val="windowText" lastClr="000000"/>
                </a:solidFill>
                <a:effectLst/>
                <a:uLnTx/>
                <a:uFillTx/>
                <a:latin typeface="Arial"/>
                <a:cs typeface="Arial"/>
              </a:rPr>
              <a:t>COVID-</a:t>
            </a:r>
            <a:r>
              <a:rPr kumimoji="0" sz="2200" b="0" i="0" u="none" strike="noStrike" kern="0" cap="none" spc="0" normalizeH="0" baseline="0" noProof="0" dirty="0">
                <a:ln>
                  <a:noFill/>
                </a:ln>
                <a:solidFill>
                  <a:sysClr val="windowText" lastClr="000000"/>
                </a:solidFill>
                <a:effectLst/>
                <a:uLnTx/>
                <a:uFillTx/>
                <a:latin typeface="Arial"/>
                <a:cs typeface="Arial"/>
              </a:rPr>
              <a:t>19</a:t>
            </a:r>
            <a:r>
              <a:rPr kumimoji="0" sz="2200" b="0" i="0" u="none" strike="noStrike" kern="0" cap="none" spc="40"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vaccine administration</a:t>
            </a:r>
            <a:r>
              <a:rPr kumimoji="0" sz="2200" b="0" i="0" u="none" strike="noStrike" kern="0" cap="none" spc="60"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and</a:t>
            </a:r>
            <a:r>
              <a:rPr kumimoji="0" sz="2200" b="0" i="0" u="none" strike="noStrike" kern="0" cap="none" spc="15" normalizeH="0" baseline="0" noProof="0" dirty="0">
                <a:ln>
                  <a:noFill/>
                </a:ln>
                <a:solidFill>
                  <a:sysClr val="windowText" lastClr="000000"/>
                </a:solidFill>
                <a:effectLst/>
                <a:uLnTx/>
                <a:uFillTx/>
                <a:latin typeface="Arial"/>
                <a:cs typeface="Arial"/>
              </a:rPr>
              <a:t> </a:t>
            </a:r>
            <a:r>
              <a:rPr kumimoji="0" sz="2200" b="0" i="0" u="none" strike="noStrike" kern="0" cap="none" spc="-10" normalizeH="0" baseline="0" noProof="0" dirty="0">
                <a:ln>
                  <a:noFill/>
                </a:ln>
                <a:solidFill>
                  <a:sysClr val="windowText" lastClr="000000"/>
                </a:solidFill>
                <a:effectLst/>
                <a:uLnTx/>
                <a:uFillTx/>
                <a:latin typeface="Arial"/>
                <a:cs typeface="Arial"/>
              </a:rPr>
              <a:t>distribution:</a:t>
            </a:r>
            <a:endParaRPr kumimoji="0" sz="2200" b="0" i="0" u="none" strike="noStrike" kern="0" cap="none" spc="0" normalizeH="0" baseline="0" noProof="0">
              <a:ln>
                <a:noFill/>
              </a:ln>
              <a:solidFill>
                <a:sysClr val="windowText" lastClr="000000"/>
              </a:solidFill>
              <a:effectLst/>
              <a:uLnTx/>
              <a:uFillTx/>
              <a:latin typeface="Arial"/>
              <a:cs typeface="Arial"/>
            </a:endParaRPr>
          </a:p>
          <a:p>
            <a:pPr marL="342900" marR="0" lvl="0" indent="-183515" defTabSz="914400" eaLnBrk="1" fontAlgn="auto" latinLnBrk="0" hangingPunct="1">
              <a:lnSpc>
                <a:spcPct val="100000"/>
              </a:lnSpc>
              <a:spcBef>
                <a:spcPts val="145"/>
              </a:spcBef>
              <a:spcAft>
                <a:spcPts val="0"/>
              </a:spcAft>
              <a:buClrTx/>
              <a:buSzTx/>
              <a:buFontTx/>
              <a:buChar char="•"/>
              <a:tabLst>
                <a:tab pos="343535" algn="l"/>
              </a:tabLst>
              <a:defRPr/>
            </a:pPr>
            <a:r>
              <a:rPr kumimoji="0" sz="2200" b="0" i="0" u="none" strike="noStrike" kern="0" cap="none" spc="-10" normalizeH="0" baseline="0" noProof="0" dirty="0">
                <a:ln>
                  <a:noFill/>
                </a:ln>
                <a:solidFill>
                  <a:sysClr val="windowText" lastClr="000000"/>
                </a:solidFill>
                <a:effectLst/>
                <a:uLnTx/>
                <a:uFillTx/>
                <a:latin typeface="Arial"/>
                <a:cs typeface="Arial"/>
              </a:rPr>
              <a:t>Operational</a:t>
            </a:r>
            <a:r>
              <a:rPr kumimoji="0" sz="2200" b="0" i="0" u="none" strike="noStrike" kern="0" cap="none" spc="-15"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issues</a:t>
            </a:r>
            <a:r>
              <a:rPr kumimoji="0" sz="2200" b="0" i="0" u="none" strike="noStrike" kern="0" cap="none" spc="-20" normalizeH="0" baseline="0" noProof="0" dirty="0">
                <a:ln>
                  <a:noFill/>
                </a:ln>
                <a:solidFill>
                  <a:sysClr val="windowText" lastClr="000000"/>
                </a:solidFill>
                <a:effectLst/>
                <a:uLnTx/>
                <a:uFillTx/>
                <a:latin typeface="Arial"/>
                <a:cs typeface="Arial"/>
              </a:rPr>
              <a:t> </a:t>
            </a:r>
            <a:r>
              <a:rPr kumimoji="0" sz="2200" b="0" i="0" u="none" strike="noStrike" kern="0" cap="none" spc="-55" normalizeH="0" baseline="0" noProof="0" dirty="0">
                <a:ln>
                  <a:noFill/>
                </a:ln>
                <a:solidFill>
                  <a:sysClr val="windowText" lastClr="000000"/>
                </a:solidFill>
                <a:effectLst/>
                <a:uLnTx/>
                <a:uFillTx/>
                <a:latin typeface="Arial"/>
                <a:cs typeface="Arial"/>
              </a:rPr>
              <a:t>(I-</a:t>
            </a:r>
            <a:r>
              <a:rPr kumimoji="0" sz="2200" b="0" i="0" u="none" strike="noStrike" kern="0" cap="none" spc="-180" normalizeH="0" baseline="0" noProof="0" dirty="0">
                <a:ln>
                  <a:noFill/>
                </a:ln>
                <a:solidFill>
                  <a:sysClr val="windowText" lastClr="000000"/>
                </a:solidFill>
                <a:effectLst/>
                <a:uLnTx/>
                <a:uFillTx/>
                <a:latin typeface="Arial"/>
                <a:cs typeface="Arial"/>
              </a:rPr>
              <a:t>CARE,</a:t>
            </a:r>
            <a:r>
              <a:rPr kumimoji="0" sz="2200" b="0" i="0" u="none" strike="noStrike" kern="0" cap="none" spc="-35" normalizeH="0" baseline="0" noProof="0" dirty="0">
                <a:ln>
                  <a:noFill/>
                </a:ln>
                <a:solidFill>
                  <a:sysClr val="windowText" lastClr="000000"/>
                </a:solidFill>
                <a:effectLst/>
                <a:uLnTx/>
                <a:uFillTx/>
                <a:latin typeface="Arial"/>
                <a:cs typeface="Arial"/>
              </a:rPr>
              <a:t> </a:t>
            </a:r>
            <a:r>
              <a:rPr kumimoji="0" sz="2200" b="0" i="0" u="none" strike="noStrike" kern="0" cap="none" spc="-150" normalizeH="0" baseline="0" noProof="0" dirty="0">
                <a:ln>
                  <a:noFill/>
                </a:ln>
                <a:solidFill>
                  <a:sysClr val="windowText" lastClr="000000"/>
                </a:solidFill>
                <a:effectLst/>
                <a:uLnTx/>
                <a:uFillTx/>
                <a:latin typeface="Arial"/>
                <a:cs typeface="Arial"/>
              </a:rPr>
              <a:t>VFC,</a:t>
            </a:r>
            <a:r>
              <a:rPr kumimoji="0" sz="2200" b="0" i="0" u="none" strike="noStrike" kern="0" cap="none" spc="-55" normalizeH="0" baseline="0" noProof="0" dirty="0">
                <a:ln>
                  <a:noFill/>
                </a:ln>
                <a:solidFill>
                  <a:sysClr val="windowText" lastClr="000000"/>
                </a:solidFill>
                <a:effectLst/>
                <a:uLnTx/>
                <a:uFillTx/>
                <a:latin typeface="Arial"/>
                <a:cs typeface="Arial"/>
              </a:rPr>
              <a:t> </a:t>
            </a:r>
            <a:r>
              <a:rPr kumimoji="0" sz="2200" b="0" i="0" u="none" strike="noStrike" kern="0" cap="none" spc="-10" normalizeH="0" baseline="0" noProof="0" dirty="0">
                <a:ln>
                  <a:noFill/>
                </a:ln>
                <a:solidFill>
                  <a:sysClr val="windowText" lastClr="000000"/>
                </a:solidFill>
                <a:effectLst/>
                <a:uLnTx/>
                <a:uFillTx/>
                <a:latin typeface="Arial"/>
                <a:cs typeface="Arial"/>
              </a:rPr>
              <a:t>etc.)</a:t>
            </a:r>
            <a:endParaRPr kumimoji="0" sz="2200" b="0" i="0" u="none" strike="noStrike" kern="0" cap="none" spc="0" normalizeH="0" baseline="0" noProof="0">
              <a:ln>
                <a:noFill/>
              </a:ln>
              <a:solidFill>
                <a:sysClr val="windowText" lastClr="000000"/>
              </a:solidFill>
              <a:effectLst/>
              <a:uLnTx/>
              <a:uFillTx/>
              <a:latin typeface="Arial"/>
              <a:cs typeface="Arial"/>
            </a:endParaRPr>
          </a:p>
          <a:p>
            <a:pPr marL="342900" marR="0" lvl="0" indent="-183515" defTabSz="914400" eaLnBrk="1" fontAlgn="auto" latinLnBrk="0" hangingPunct="1">
              <a:lnSpc>
                <a:spcPct val="100000"/>
              </a:lnSpc>
              <a:spcBef>
                <a:spcPts val="340"/>
              </a:spcBef>
              <a:spcAft>
                <a:spcPts val="0"/>
              </a:spcAft>
              <a:buClrTx/>
              <a:buSzTx/>
              <a:buFontTx/>
              <a:buChar char="•"/>
              <a:tabLst>
                <a:tab pos="343535" algn="l"/>
              </a:tabLst>
              <a:defRPr/>
            </a:pPr>
            <a:r>
              <a:rPr kumimoji="0" sz="2200" b="0" i="0" u="none" strike="noStrike" kern="0" cap="none" spc="-20" normalizeH="0" baseline="0" noProof="0" dirty="0">
                <a:ln>
                  <a:noFill/>
                </a:ln>
                <a:solidFill>
                  <a:sysClr val="windowText" lastClr="000000"/>
                </a:solidFill>
                <a:effectLst/>
                <a:uLnTx/>
                <a:uFillTx/>
                <a:latin typeface="Arial"/>
                <a:cs typeface="Arial"/>
              </a:rPr>
              <a:t>Handling,</a:t>
            </a:r>
            <a:r>
              <a:rPr kumimoji="0" sz="2200" b="0" i="0" u="none" strike="noStrike" kern="0" cap="none" spc="-60"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storage</a:t>
            </a:r>
            <a:r>
              <a:rPr kumimoji="0" sz="2200" b="0" i="0" u="none" strike="noStrike" kern="0" cap="none" spc="-50"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and</a:t>
            </a:r>
            <a:r>
              <a:rPr kumimoji="0" sz="2200" b="0" i="0" u="none" strike="noStrike" kern="0" cap="none" spc="-70" normalizeH="0" baseline="0" noProof="0" dirty="0">
                <a:ln>
                  <a:noFill/>
                </a:ln>
                <a:solidFill>
                  <a:sysClr val="windowText" lastClr="000000"/>
                </a:solidFill>
                <a:effectLst/>
                <a:uLnTx/>
                <a:uFillTx/>
                <a:latin typeface="Arial"/>
                <a:cs typeface="Arial"/>
              </a:rPr>
              <a:t> </a:t>
            </a:r>
            <a:r>
              <a:rPr kumimoji="0" sz="2200" b="0" i="0" u="none" strike="noStrike" kern="0" cap="none" spc="-10" normalizeH="0" baseline="0" noProof="0" dirty="0">
                <a:ln>
                  <a:noFill/>
                </a:ln>
                <a:solidFill>
                  <a:sysClr val="windowText" lastClr="000000"/>
                </a:solidFill>
                <a:effectLst/>
                <a:uLnTx/>
                <a:uFillTx/>
                <a:latin typeface="Arial"/>
                <a:cs typeface="Arial"/>
              </a:rPr>
              <a:t>preparation</a:t>
            </a:r>
            <a:endParaRPr kumimoji="0" sz="2200" b="0" i="0" u="none" strike="noStrike" kern="0" cap="none" spc="0" normalizeH="0" baseline="0" noProof="0">
              <a:ln>
                <a:noFill/>
              </a:ln>
              <a:solidFill>
                <a:sysClr val="windowText" lastClr="000000"/>
              </a:solidFill>
              <a:effectLst/>
              <a:uLnTx/>
              <a:uFillTx/>
              <a:latin typeface="Arial"/>
              <a:cs typeface="Arial"/>
            </a:endParaRPr>
          </a:p>
          <a:p>
            <a:pPr marL="342900" marR="0" lvl="0" indent="-183515" defTabSz="914400" eaLnBrk="1" fontAlgn="auto" latinLnBrk="0" hangingPunct="1">
              <a:lnSpc>
                <a:spcPct val="100000"/>
              </a:lnSpc>
              <a:spcBef>
                <a:spcPts val="334"/>
              </a:spcBef>
              <a:spcAft>
                <a:spcPts val="0"/>
              </a:spcAft>
              <a:buClrTx/>
              <a:buSzTx/>
              <a:buFontTx/>
              <a:buChar char="•"/>
              <a:tabLst>
                <a:tab pos="343535" algn="l"/>
              </a:tabLst>
              <a:defRPr/>
            </a:pPr>
            <a:r>
              <a:rPr kumimoji="0" sz="2200" b="0" i="0" u="none" strike="noStrike" kern="0" cap="none" spc="0" normalizeH="0" baseline="0" noProof="0" dirty="0">
                <a:ln>
                  <a:noFill/>
                </a:ln>
                <a:solidFill>
                  <a:sysClr val="windowText" lastClr="000000"/>
                </a:solidFill>
                <a:effectLst/>
                <a:uLnTx/>
                <a:uFillTx/>
                <a:latin typeface="Arial"/>
                <a:cs typeface="Arial"/>
              </a:rPr>
              <a:t>Clinical resources</a:t>
            </a:r>
            <a:r>
              <a:rPr kumimoji="0" sz="2200" b="0" i="0" u="none" strike="noStrike" kern="0" cap="none" spc="-30" normalizeH="0" baseline="0" noProof="0" dirty="0">
                <a:ln>
                  <a:noFill/>
                </a:ln>
                <a:solidFill>
                  <a:sysClr val="windowText" lastClr="000000"/>
                </a:solidFill>
                <a:effectLst/>
                <a:uLnTx/>
                <a:uFillTx/>
                <a:latin typeface="Arial"/>
                <a:cs typeface="Arial"/>
              </a:rPr>
              <a:t> </a:t>
            </a:r>
            <a:r>
              <a:rPr kumimoji="0" sz="2200" b="0" i="0" u="none" strike="noStrike" kern="0" cap="none" spc="55" normalizeH="0" baseline="0" noProof="0" dirty="0">
                <a:ln>
                  <a:noFill/>
                </a:ln>
                <a:solidFill>
                  <a:sysClr val="windowText" lastClr="000000"/>
                </a:solidFill>
                <a:effectLst/>
                <a:uLnTx/>
                <a:uFillTx/>
                <a:latin typeface="Arial"/>
                <a:cs typeface="Arial"/>
              </a:rPr>
              <a:t>for</a:t>
            </a:r>
            <a:r>
              <a:rPr kumimoji="0" sz="2200" b="0" i="0" u="none" strike="noStrike" kern="0" cap="none" spc="-50"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adult</a:t>
            </a:r>
            <a:r>
              <a:rPr kumimoji="0" sz="2200" b="0" i="0" u="none" strike="noStrike" kern="0" cap="none" spc="-40"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and</a:t>
            </a:r>
            <a:r>
              <a:rPr kumimoji="0" sz="2200" b="0" i="0" u="none" strike="noStrike" kern="0" cap="none" spc="-40"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pediatric</a:t>
            </a:r>
            <a:r>
              <a:rPr kumimoji="0" sz="2200" b="0" i="0" u="none" strike="noStrike" kern="0" cap="none" spc="-25" normalizeH="0" baseline="0" noProof="0" dirty="0">
                <a:ln>
                  <a:noFill/>
                </a:ln>
                <a:solidFill>
                  <a:sysClr val="windowText" lastClr="000000"/>
                </a:solidFill>
                <a:effectLst/>
                <a:uLnTx/>
                <a:uFillTx/>
                <a:latin typeface="Arial"/>
                <a:cs typeface="Arial"/>
              </a:rPr>
              <a:t> </a:t>
            </a:r>
            <a:r>
              <a:rPr kumimoji="0" sz="2200" b="0" i="0" u="none" strike="noStrike" kern="0" cap="none" spc="-10" normalizeH="0" baseline="0" noProof="0" dirty="0">
                <a:ln>
                  <a:noFill/>
                </a:ln>
                <a:solidFill>
                  <a:sysClr val="windowText" lastClr="000000"/>
                </a:solidFill>
                <a:effectLst/>
                <a:uLnTx/>
                <a:uFillTx/>
                <a:latin typeface="Arial"/>
                <a:cs typeface="Arial"/>
              </a:rPr>
              <a:t>populations</a:t>
            </a:r>
            <a:endParaRPr kumimoji="0" sz="2200" b="0" i="0" u="none" strike="noStrike" kern="0" cap="none" spc="0" normalizeH="0" baseline="0" noProof="0">
              <a:ln>
                <a:noFill/>
              </a:ln>
              <a:solidFill>
                <a:sysClr val="windowText" lastClr="000000"/>
              </a:solidFill>
              <a:effectLst/>
              <a:uLnTx/>
              <a:uFillTx/>
              <a:latin typeface="Arial"/>
              <a:cs typeface="Arial"/>
            </a:endParaRPr>
          </a:p>
          <a:p>
            <a:pPr marL="342900" marR="0" lvl="0" indent="-183515" defTabSz="914400" eaLnBrk="1" fontAlgn="auto" latinLnBrk="0" hangingPunct="1">
              <a:lnSpc>
                <a:spcPct val="100000"/>
              </a:lnSpc>
              <a:spcBef>
                <a:spcPts val="335"/>
              </a:spcBef>
              <a:spcAft>
                <a:spcPts val="0"/>
              </a:spcAft>
              <a:buClrTx/>
              <a:buSzTx/>
              <a:buFontTx/>
              <a:buChar char="•"/>
              <a:tabLst>
                <a:tab pos="343535" algn="l"/>
              </a:tabLst>
              <a:defRPr/>
            </a:pPr>
            <a:r>
              <a:rPr kumimoji="0" sz="2200" b="0" i="0" u="none" strike="noStrike" kern="0" cap="none" spc="0" normalizeH="0" baseline="0" noProof="0" dirty="0">
                <a:ln>
                  <a:noFill/>
                </a:ln>
                <a:solidFill>
                  <a:sysClr val="windowText" lastClr="000000"/>
                </a:solidFill>
                <a:effectLst/>
                <a:uLnTx/>
                <a:uFillTx/>
                <a:latin typeface="Arial"/>
                <a:cs typeface="Arial"/>
              </a:rPr>
              <a:t>Strategies</a:t>
            </a:r>
            <a:r>
              <a:rPr kumimoji="0" sz="2200" b="0" i="0" u="none" strike="noStrike" kern="0" cap="none" spc="-30" normalizeH="0" baseline="0" noProof="0" dirty="0">
                <a:ln>
                  <a:noFill/>
                </a:ln>
                <a:solidFill>
                  <a:sysClr val="windowText" lastClr="000000"/>
                </a:solidFill>
                <a:effectLst/>
                <a:uLnTx/>
                <a:uFillTx/>
                <a:latin typeface="Arial"/>
                <a:cs typeface="Arial"/>
              </a:rPr>
              <a:t> </a:t>
            </a:r>
            <a:r>
              <a:rPr kumimoji="0" sz="2200" b="0" i="0" u="none" strike="noStrike" kern="0" cap="none" spc="55" normalizeH="0" baseline="0" noProof="0" dirty="0">
                <a:ln>
                  <a:noFill/>
                </a:ln>
                <a:solidFill>
                  <a:sysClr val="windowText" lastClr="000000"/>
                </a:solidFill>
                <a:effectLst/>
                <a:uLnTx/>
                <a:uFillTx/>
                <a:latin typeface="Arial"/>
                <a:cs typeface="Arial"/>
              </a:rPr>
              <a:t>for</a:t>
            </a:r>
            <a:r>
              <a:rPr kumimoji="0" sz="2200" b="0" i="0" u="none" strike="noStrike" kern="0" cap="none" spc="-60"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overcoming</a:t>
            </a:r>
            <a:r>
              <a:rPr kumimoji="0" sz="2200" b="0" i="0" u="none" strike="noStrike" kern="0" cap="none" spc="-40"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vaccine</a:t>
            </a:r>
            <a:r>
              <a:rPr kumimoji="0" sz="2200" b="0" i="0" u="none" strike="noStrike" kern="0" cap="none" spc="-60" normalizeH="0" baseline="0" noProof="0" dirty="0">
                <a:ln>
                  <a:noFill/>
                </a:ln>
                <a:solidFill>
                  <a:sysClr val="windowText" lastClr="000000"/>
                </a:solidFill>
                <a:effectLst/>
                <a:uLnTx/>
                <a:uFillTx/>
                <a:latin typeface="Arial"/>
                <a:cs typeface="Arial"/>
              </a:rPr>
              <a:t> </a:t>
            </a:r>
            <a:r>
              <a:rPr kumimoji="0" sz="2200" b="0" i="0" u="none" strike="noStrike" kern="0" cap="none" spc="-10" normalizeH="0" baseline="0" noProof="0" dirty="0">
                <a:ln>
                  <a:noFill/>
                </a:ln>
                <a:solidFill>
                  <a:sysClr val="windowText" lastClr="000000"/>
                </a:solidFill>
                <a:effectLst/>
                <a:uLnTx/>
                <a:uFillTx/>
                <a:latin typeface="Arial"/>
                <a:cs typeface="Arial"/>
              </a:rPr>
              <a:t>hesitancy</a:t>
            </a:r>
            <a:endParaRPr kumimoji="0" sz="22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cs typeface="Arial"/>
            </a:endParaRPr>
          </a:p>
          <a:p>
            <a:pPr marL="50800" marR="0" lvl="0" indent="0" defTabSz="914400" eaLnBrk="1" fontAlgn="auto" latinLnBrk="0" hangingPunct="1">
              <a:lnSpc>
                <a:spcPct val="100000"/>
              </a:lnSpc>
              <a:spcBef>
                <a:spcPts val="0"/>
              </a:spcBef>
              <a:spcAft>
                <a:spcPts val="0"/>
              </a:spcAft>
              <a:buClrTx/>
              <a:buSzTx/>
              <a:buFontTx/>
              <a:buNone/>
              <a:tabLst/>
              <a:defRPr/>
            </a:pPr>
            <a:r>
              <a:rPr kumimoji="0" sz="2800" b="1" i="0" u="none" strike="noStrike" kern="0" cap="none" spc="-65" normalizeH="0" baseline="0" noProof="0" dirty="0">
                <a:ln>
                  <a:noFill/>
                </a:ln>
                <a:solidFill>
                  <a:srgbClr val="445470"/>
                </a:solidFill>
                <a:effectLst/>
                <a:uLnTx/>
                <a:uFillTx/>
                <a:latin typeface="Arial"/>
                <a:cs typeface="Arial"/>
              </a:rPr>
              <a:t>Web-</a:t>
            </a:r>
            <a:r>
              <a:rPr kumimoji="0" sz="2800" b="1" i="0" u="none" strike="noStrike" kern="0" cap="none" spc="-100" normalizeH="0" baseline="0" noProof="0" dirty="0">
                <a:ln>
                  <a:noFill/>
                </a:ln>
                <a:solidFill>
                  <a:srgbClr val="445470"/>
                </a:solidFill>
                <a:effectLst/>
                <a:uLnTx/>
                <a:uFillTx/>
                <a:latin typeface="Arial"/>
                <a:cs typeface="Arial"/>
              </a:rPr>
              <a:t>based</a:t>
            </a:r>
            <a:r>
              <a:rPr kumimoji="0" sz="2800" b="1" i="0" u="none" strike="noStrike" kern="0" cap="none" spc="-90" normalizeH="0" baseline="0" noProof="0" dirty="0">
                <a:ln>
                  <a:noFill/>
                </a:ln>
                <a:solidFill>
                  <a:srgbClr val="445470"/>
                </a:solidFill>
                <a:effectLst/>
                <a:uLnTx/>
                <a:uFillTx/>
                <a:latin typeface="Arial"/>
                <a:cs typeface="Arial"/>
              </a:rPr>
              <a:t> </a:t>
            </a:r>
            <a:r>
              <a:rPr kumimoji="0" sz="2800" b="1" i="0" u="none" strike="noStrike" kern="0" cap="none" spc="200" normalizeH="0" baseline="0" noProof="0" dirty="0">
                <a:ln>
                  <a:noFill/>
                </a:ln>
                <a:solidFill>
                  <a:srgbClr val="73856F"/>
                </a:solidFill>
                <a:effectLst/>
                <a:uLnTx/>
                <a:uFillTx/>
                <a:latin typeface="Arial"/>
                <a:cs typeface="Arial"/>
              </a:rPr>
              <a:t>–</a:t>
            </a:r>
            <a:r>
              <a:rPr kumimoji="0" sz="2800" b="1" i="0" u="none" strike="noStrike" kern="0" cap="none" spc="-100" normalizeH="0" baseline="0" noProof="0" dirty="0">
                <a:ln>
                  <a:noFill/>
                </a:ln>
                <a:solidFill>
                  <a:srgbClr val="73856F"/>
                </a:solidFill>
                <a:effectLst/>
                <a:uLnTx/>
                <a:uFillTx/>
                <a:latin typeface="Arial"/>
                <a:cs typeface="Arial"/>
              </a:rPr>
              <a:t> </a:t>
            </a:r>
            <a:r>
              <a:rPr kumimoji="0" sz="2800" b="1" i="0" u="none" strike="noStrike" kern="0" cap="none" spc="-10" normalizeH="0" baseline="0" noProof="0" dirty="0">
                <a:ln>
                  <a:noFill/>
                </a:ln>
                <a:solidFill>
                  <a:srgbClr val="B74170"/>
                </a:solidFill>
                <a:effectLst/>
                <a:uLnTx/>
                <a:uFillTx/>
                <a:latin typeface="Arial"/>
                <a:cs typeface="Arial"/>
              </a:rPr>
              <a:t>free</a:t>
            </a:r>
            <a:r>
              <a:rPr kumimoji="0" sz="2800" b="1" i="0" u="none" strike="noStrike" kern="0" cap="none" spc="-105" normalizeH="0" baseline="0" noProof="0" dirty="0">
                <a:ln>
                  <a:noFill/>
                </a:ln>
                <a:solidFill>
                  <a:srgbClr val="B74170"/>
                </a:solidFill>
                <a:effectLst/>
                <a:uLnTx/>
                <a:uFillTx/>
                <a:latin typeface="Arial"/>
                <a:cs typeface="Arial"/>
              </a:rPr>
              <a:t> </a:t>
            </a:r>
            <a:r>
              <a:rPr kumimoji="0" sz="2800" b="1" i="0" u="none" strike="noStrike" kern="0" cap="none" spc="-25" normalizeH="0" baseline="0" noProof="0" dirty="0">
                <a:ln>
                  <a:noFill/>
                </a:ln>
                <a:solidFill>
                  <a:srgbClr val="B74170"/>
                </a:solidFill>
                <a:effectLst/>
                <a:uLnTx/>
                <a:uFillTx/>
                <a:latin typeface="Arial"/>
                <a:cs typeface="Arial"/>
              </a:rPr>
              <a:t>CME</a:t>
            </a:r>
            <a:endParaRPr kumimoji="0" sz="2800" b="0" i="0" u="none" strike="noStrike" kern="0" cap="none" spc="0" normalizeH="0" baseline="0" noProof="0">
              <a:ln>
                <a:noFill/>
              </a:ln>
              <a:solidFill>
                <a:sysClr val="windowText" lastClr="000000"/>
              </a:solidFill>
              <a:effectLst/>
              <a:uLnTx/>
              <a:uFillTx/>
              <a:latin typeface="Arial"/>
              <a:cs typeface="Arial"/>
            </a:endParaRPr>
          </a:p>
          <a:p>
            <a:pPr marL="50800" marR="797560" lvl="0" indent="0" defTabSz="914400" eaLnBrk="1" fontAlgn="auto" latinLnBrk="0" hangingPunct="1">
              <a:lnSpc>
                <a:spcPct val="101899"/>
              </a:lnSpc>
              <a:spcBef>
                <a:spcPts val="2150"/>
              </a:spcBef>
              <a:spcAft>
                <a:spcPts val="0"/>
              </a:spcAft>
              <a:buClrTx/>
              <a:buSzTx/>
              <a:buFontTx/>
              <a:buNone/>
              <a:tabLst/>
              <a:defRPr/>
            </a:pPr>
            <a:r>
              <a:rPr kumimoji="0" sz="2800" b="0" i="0" u="none" strike="noStrike" kern="0" cap="none" spc="0" normalizeH="0" baseline="0" noProof="0" dirty="0">
                <a:ln>
                  <a:noFill/>
                </a:ln>
                <a:solidFill>
                  <a:sysClr val="windowText" lastClr="000000"/>
                </a:solidFill>
                <a:effectLst/>
                <a:uLnTx/>
                <a:uFillTx/>
                <a:latin typeface="Arial"/>
                <a:cs typeface="Arial"/>
              </a:rPr>
              <a:t>Next</a:t>
            </a:r>
            <a:r>
              <a:rPr kumimoji="0" sz="2800" b="0" i="0" u="none" strike="noStrike" kern="0" cap="none" spc="-100" normalizeH="0" baseline="0" noProof="0" dirty="0">
                <a:ln>
                  <a:noFill/>
                </a:ln>
                <a:solidFill>
                  <a:sysClr val="windowText" lastClr="000000"/>
                </a:solidFill>
                <a:effectLst/>
                <a:uLnTx/>
                <a:uFillTx/>
                <a:latin typeface="Arial"/>
                <a:cs typeface="Arial"/>
              </a:rPr>
              <a:t> </a:t>
            </a:r>
            <a:r>
              <a:rPr kumimoji="0" sz="2800" b="0" i="0" u="none" strike="noStrike" kern="0" cap="none" spc="-20" normalizeH="0" baseline="0" noProof="0" dirty="0">
                <a:ln>
                  <a:noFill/>
                </a:ln>
                <a:solidFill>
                  <a:sysClr val="windowText" lastClr="000000"/>
                </a:solidFill>
                <a:effectLst/>
                <a:uLnTx/>
                <a:uFillTx/>
                <a:latin typeface="Arial"/>
                <a:cs typeface="Arial"/>
              </a:rPr>
              <a:t>one:</a:t>
            </a:r>
            <a:r>
              <a:rPr kumimoji="0" sz="2800" b="0" i="0" u="none" strike="noStrike" kern="0" cap="none" spc="-95" normalizeH="0" baseline="0" noProof="0" dirty="0">
                <a:ln>
                  <a:noFill/>
                </a:ln>
                <a:solidFill>
                  <a:sysClr val="windowText" lastClr="000000"/>
                </a:solidFill>
                <a:effectLst/>
                <a:uLnTx/>
                <a:uFillTx/>
                <a:latin typeface="Arial"/>
                <a:cs typeface="Arial"/>
              </a:rPr>
              <a:t> </a:t>
            </a:r>
            <a:r>
              <a:rPr kumimoji="0" sz="2800" b="0" i="0" u="none" strike="noStrike" kern="0" cap="none" spc="-65" normalizeH="0" baseline="0" noProof="0" dirty="0">
                <a:ln>
                  <a:noFill/>
                </a:ln>
                <a:solidFill>
                  <a:sysClr val="windowText" lastClr="000000"/>
                </a:solidFill>
                <a:effectLst/>
                <a:uLnTx/>
                <a:uFillTx/>
                <a:latin typeface="Arial"/>
                <a:cs typeface="Arial"/>
              </a:rPr>
              <a:t>Friday,</a:t>
            </a:r>
            <a:r>
              <a:rPr kumimoji="0" sz="2800" b="0" i="0" u="none" strike="noStrike" kern="0" cap="none" spc="-114" normalizeH="0" baseline="0" noProof="0" dirty="0">
                <a:ln>
                  <a:noFill/>
                </a:ln>
                <a:solidFill>
                  <a:sysClr val="windowText" lastClr="000000"/>
                </a:solidFill>
                <a:effectLst/>
                <a:uLnTx/>
                <a:uFillTx/>
                <a:latin typeface="Arial"/>
                <a:cs typeface="Arial"/>
              </a:rPr>
              <a:t> </a:t>
            </a:r>
            <a:r>
              <a:rPr kumimoji="0" sz="2800" b="0" i="0" u="none" strike="noStrike" kern="0" cap="none" spc="-10" normalizeH="0" baseline="0" noProof="0" dirty="0">
                <a:ln>
                  <a:noFill/>
                </a:ln>
                <a:solidFill>
                  <a:sysClr val="windowText" lastClr="000000"/>
                </a:solidFill>
                <a:effectLst/>
                <a:uLnTx/>
                <a:uFillTx/>
                <a:latin typeface="Arial"/>
                <a:cs typeface="Arial"/>
              </a:rPr>
              <a:t>September</a:t>
            </a:r>
            <a:r>
              <a:rPr kumimoji="0" sz="2800" b="0" i="0" u="none" strike="noStrike" kern="0" cap="none" spc="-80" normalizeH="0" baseline="0" noProof="0" dirty="0">
                <a:ln>
                  <a:noFill/>
                </a:ln>
                <a:solidFill>
                  <a:sysClr val="windowText" lastClr="000000"/>
                </a:solidFill>
                <a:effectLst/>
                <a:uLnTx/>
                <a:uFillTx/>
                <a:latin typeface="Arial"/>
                <a:cs typeface="Arial"/>
              </a:rPr>
              <a:t> </a:t>
            </a:r>
            <a:r>
              <a:rPr kumimoji="0" sz="2800" b="0" i="0" u="none" strike="noStrike" kern="0" cap="none" spc="0" normalizeH="0" baseline="0" noProof="0" dirty="0">
                <a:ln>
                  <a:noFill/>
                </a:ln>
                <a:solidFill>
                  <a:sysClr val="windowText" lastClr="000000"/>
                </a:solidFill>
                <a:effectLst/>
                <a:uLnTx/>
                <a:uFillTx/>
                <a:latin typeface="Arial"/>
                <a:cs typeface="Arial"/>
              </a:rPr>
              <a:t>23</a:t>
            </a:r>
            <a:r>
              <a:rPr kumimoji="0" sz="2775" b="0" i="0" u="none" strike="noStrike" kern="0" cap="none" spc="0" normalizeH="0" baseline="25525" noProof="0" dirty="0">
                <a:ln>
                  <a:noFill/>
                </a:ln>
                <a:solidFill>
                  <a:sysClr val="windowText" lastClr="000000"/>
                </a:solidFill>
                <a:effectLst/>
                <a:uLnTx/>
                <a:uFillTx/>
                <a:latin typeface="Arial"/>
                <a:cs typeface="Arial"/>
              </a:rPr>
              <a:t>rd</a:t>
            </a:r>
            <a:r>
              <a:rPr kumimoji="0" sz="2775" b="0" i="0" u="none" strike="noStrike" kern="0" cap="none" spc="240" normalizeH="0" baseline="25525" noProof="0" dirty="0">
                <a:ln>
                  <a:noFill/>
                </a:ln>
                <a:solidFill>
                  <a:sysClr val="windowText" lastClr="000000"/>
                </a:solidFill>
                <a:effectLst/>
                <a:uLnTx/>
                <a:uFillTx/>
                <a:latin typeface="Arial"/>
                <a:cs typeface="Arial"/>
              </a:rPr>
              <a:t> </a:t>
            </a:r>
            <a:r>
              <a:rPr kumimoji="0" sz="2800" b="0" i="0" u="none" strike="noStrike" kern="0" cap="none" spc="85" normalizeH="0" baseline="0" noProof="0" dirty="0">
                <a:ln>
                  <a:noFill/>
                </a:ln>
                <a:solidFill>
                  <a:sysClr val="windowText" lastClr="000000"/>
                </a:solidFill>
                <a:effectLst/>
                <a:uLnTx/>
                <a:uFillTx/>
                <a:latin typeface="Arial"/>
                <a:cs typeface="Arial"/>
              </a:rPr>
              <a:t>from</a:t>
            </a:r>
            <a:r>
              <a:rPr kumimoji="0" sz="2800" b="0" i="0" u="none" strike="noStrike" kern="0" cap="none" spc="-90" normalizeH="0" baseline="0" noProof="0" dirty="0">
                <a:ln>
                  <a:noFill/>
                </a:ln>
                <a:solidFill>
                  <a:sysClr val="windowText" lastClr="000000"/>
                </a:solidFill>
                <a:effectLst/>
                <a:uLnTx/>
                <a:uFillTx/>
                <a:latin typeface="Arial"/>
                <a:cs typeface="Arial"/>
              </a:rPr>
              <a:t> </a:t>
            </a:r>
            <a:r>
              <a:rPr kumimoji="0" sz="2800" b="0" i="0" u="none" strike="noStrike" kern="0" cap="none" spc="-35" normalizeH="0" baseline="0" noProof="0" dirty="0">
                <a:ln>
                  <a:noFill/>
                </a:ln>
                <a:solidFill>
                  <a:sysClr val="windowText" lastClr="000000"/>
                </a:solidFill>
                <a:effectLst/>
                <a:uLnTx/>
                <a:uFillTx/>
                <a:latin typeface="Arial"/>
                <a:cs typeface="Arial"/>
              </a:rPr>
              <a:t>8AM-</a:t>
            </a:r>
            <a:r>
              <a:rPr kumimoji="0" sz="2800" b="0" i="0" u="none" strike="noStrike" kern="0" cap="none" spc="-10" normalizeH="0" baseline="0" noProof="0" dirty="0">
                <a:ln>
                  <a:noFill/>
                </a:ln>
                <a:solidFill>
                  <a:sysClr val="windowText" lastClr="000000"/>
                </a:solidFill>
                <a:effectLst/>
                <a:uLnTx/>
                <a:uFillTx/>
                <a:latin typeface="Arial"/>
                <a:cs typeface="Arial"/>
              </a:rPr>
              <a:t>12:15PM. </a:t>
            </a:r>
            <a:r>
              <a:rPr kumimoji="0" sz="2800" b="0" i="0" u="none" strike="noStrike" kern="0" cap="none" spc="-20" normalizeH="0" baseline="0" noProof="0" dirty="0">
                <a:ln>
                  <a:noFill/>
                </a:ln>
                <a:solidFill>
                  <a:sysClr val="windowText" lastClr="000000"/>
                </a:solidFill>
                <a:effectLst/>
                <a:uLnTx/>
                <a:uFillTx/>
                <a:latin typeface="Arial"/>
                <a:cs typeface="Arial"/>
              </a:rPr>
              <a:t>Register</a:t>
            </a:r>
            <a:r>
              <a:rPr kumimoji="0" sz="2800" b="0" i="0" u="none" strike="noStrike" kern="0" cap="none" spc="-114" normalizeH="0" baseline="0" noProof="0" dirty="0">
                <a:ln>
                  <a:noFill/>
                </a:ln>
                <a:solidFill>
                  <a:sysClr val="windowText" lastClr="000000"/>
                </a:solidFill>
                <a:effectLst/>
                <a:uLnTx/>
                <a:uFillTx/>
                <a:latin typeface="Arial"/>
                <a:cs typeface="Arial"/>
              </a:rPr>
              <a:t> </a:t>
            </a:r>
            <a:r>
              <a:rPr kumimoji="0" sz="2800" b="0" i="0" u="sng" strike="noStrike" kern="0" cap="none" spc="-20" normalizeH="0" baseline="0" noProof="0" dirty="0">
                <a:ln>
                  <a:noFill/>
                </a:ln>
                <a:solidFill>
                  <a:srgbClr val="2997E2"/>
                </a:solidFill>
                <a:effectLst/>
                <a:uLnTx/>
                <a:uFill>
                  <a:solidFill>
                    <a:srgbClr val="2997E2"/>
                  </a:solidFill>
                </a:uFill>
                <a:latin typeface="Arial"/>
                <a:cs typeface="Arial"/>
                <a:hlinkClick r:id="rId2"/>
              </a:rPr>
              <a:t>here</a:t>
            </a:r>
            <a:endParaRPr kumimoji="0" sz="28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19386492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93291" y="1737360"/>
            <a:ext cx="9966960" cy="0"/>
          </a:xfrm>
          <a:custGeom>
            <a:avLst/>
            <a:gdLst/>
            <a:ahLst/>
            <a:cxnLst/>
            <a:rect l="l" t="t" r="r" b="b"/>
            <a:pathLst>
              <a:path w="9966960">
                <a:moveTo>
                  <a:pt x="0" y="0"/>
                </a:moveTo>
                <a:lnTo>
                  <a:pt x="9966960" y="0"/>
                </a:lnTo>
              </a:path>
            </a:pathLst>
          </a:custGeom>
          <a:ln w="6350">
            <a:solidFill>
              <a:srgbClr val="7E7E7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 name="object 3"/>
          <p:cNvSpPr txBox="1">
            <a:spLocks noGrp="1"/>
          </p:cNvSpPr>
          <p:nvPr>
            <p:ph type="title"/>
          </p:nvPr>
        </p:nvSpPr>
        <p:spPr>
          <a:xfrm>
            <a:off x="3159632" y="747217"/>
            <a:ext cx="5884545" cy="711835"/>
          </a:xfrm>
          <a:prstGeom prst="rect">
            <a:avLst/>
          </a:prstGeom>
        </p:spPr>
        <p:txBody>
          <a:bodyPr vert="horz" wrap="square" lIns="0" tIns="12700" rIns="0" bIns="0" rtlCol="0">
            <a:spAutoFit/>
          </a:bodyPr>
          <a:lstStyle/>
          <a:p>
            <a:pPr marL="12700">
              <a:lnSpc>
                <a:spcPct val="100000"/>
              </a:lnSpc>
              <a:spcBef>
                <a:spcPts val="100"/>
              </a:spcBef>
            </a:pPr>
            <a:r>
              <a:rPr sz="4500" spc="-80" dirty="0">
                <a:solidFill>
                  <a:srgbClr val="EDB660"/>
                </a:solidFill>
              </a:rPr>
              <a:t>Learning</a:t>
            </a:r>
            <a:r>
              <a:rPr sz="4500" spc="-180" dirty="0">
                <a:solidFill>
                  <a:srgbClr val="EDB660"/>
                </a:solidFill>
              </a:rPr>
              <a:t> </a:t>
            </a:r>
            <a:r>
              <a:rPr sz="4500" spc="-25" dirty="0">
                <a:solidFill>
                  <a:srgbClr val="EDB660"/>
                </a:solidFill>
              </a:rPr>
              <a:t>Collaboratives</a:t>
            </a:r>
            <a:endParaRPr sz="4500"/>
          </a:p>
        </p:txBody>
      </p:sp>
      <p:sp>
        <p:nvSpPr>
          <p:cNvPr id="4" name="object 4"/>
          <p:cNvSpPr txBox="1"/>
          <p:nvPr/>
        </p:nvSpPr>
        <p:spPr>
          <a:xfrm>
            <a:off x="896213" y="1810638"/>
            <a:ext cx="9686290" cy="3197860"/>
          </a:xfrm>
          <a:prstGeom prst="rect">
            <a:avLst/>
          </a:prstGeom>
        </p:spPr>
        <p:txBody>
          <a:bodyPr vert="horz" wrap="square" lIns="0" tIns="12065" rIns="0" bIns="0" rtlCol="0">
            <a:spAutoFit/>
          </a:bodyPr>
          <a:lstStyle/>
          <a:p>
            <a:pPr marL="492125" marR="0" lvl="0" indent="-169545" defTabSz="914400" eaLnBrk="1" fontAlgn="auto" latinLnBrk="0" hangingPunct="1">
              <a:lnSpc>
                <a:spcPts val="2510"/>
              </a:lnSpc>
              <a:spcBef>
                <a:spcPts val="95"/>
              </a:spcBef>
              <a:spcAft>
                <a:spcPts val="0"/>
              </a:spcAft>
              <a:buClrTx/>
              <a:buSzTx/>
              <a:buFontTx/>
              <a:buChar char="•"/>
              <a:tabLst>
                <a:tab pos="492759" algn="l"/>
              </a:tabLst>
              <a:defRPr/>
            </a:pPr>
            <a:r>
              <a:rPr kumimoji="0" sz="2200" b="0" i="0" u="none" strike="noStrike" kern="0" cap="none" spc="0" normalizeH="0" baseline="0" noProof="0" dirty="0">
                <a:ln>
                  <a:noFill/>
                </a:ln>
                <a:solidFill>
                  <a:sysClr val="windowText" lastClr="000000"/>
                </a:solidFill>
                <a:effectLst/>
                <a:uLnTx/>
                <a:uFillTx/>
                <a:latin typeface="Arial"/>
                <a:cs typeface="Arial"/>
              </a:rPr>
              <a:t>Forum</a:t>
            </a:r>
            <a:r>
              <a:rPr kumimoji="0" sz="2200" b="0" i="0" u="none" strike="noStrike" kern="0" cap="none" spc="-30" normalizeH="0" baseline="0" noProof="0" dirty="0">
                <a:ln>
                  <a:noFill/>
                </a:ln>
                <a:solidFill>
                  <a:sysClr val="windowText" lastClr="000000"/>
                </a:solidFill>
                <a:effectLst/>
                <a:uLnTx/>
                <a:uFillTx/>
                <a:latin typeface="Arial"/>
                <a:cs typeface="Arial"/>
              </a:rPr>
              <a:t> </a:t>
            </a:r>
            <a:r>
              <a:rPr kumimoji="0" sz="2200" b="0" i="0" u="none" strike="noStrike" kern="0" cap="none" spc="55" normalizeH="0" baseline="0" noProof="0" dirty="0">
                <a:ln>
                  <a:noFill/>
                </a:ln>
                <a:solidFill>
                  <a:sysClr val="windowText" lastClr="000000"/>
                </a:solidFill>
                <a:effectLst/>
                <a:uLnTx/>
                <a:uFillTx/>
                <a:latin typeface="Arial"/>
                <a:cs typeface="Arial"/>
              </a:rPr>
              <a:t>for</a:t>
            </a:r>
            <a:r>
              <a:rPr kumimoji="0" sz="2200" b="0" i="0" u="none" strike="noStrike" kern="0" cap="none" spc="-35"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providers</a:t>
            </a:r>
            <a:r>
              <a:rPr kumimoji="0" sz="2200" b="0" i="0" u="none" strike="noStrike" kern="0" cap="none" spc="-30" normalizeH="0" baseline="0" noProof="0" dirty="0">
                <a:ln>
                  <a:noFill/>
                </a:ln>
                <a:solidFill>
                  <a:sysClr val="windowText" lastClr="000000"/>
                </a:solidFill>
                <a:effectLst/>
                <a:uLnTx/>
                <a:uFillTx/>
                <a:latin typeface="Arial"/>
                <a:cs typeface="Arial"/>
              </a:rPr>
              <a:t> </a:t>
            </a:r>
            <a:r>
              <a:rPr kumimoji="0" sz="2200" b="0" i="0" u="none" strike="noStrike" kern="0" cap="none" spc="60" normalizeH="0" baseline="0" noProof="0" dirty="0">
                <a:ln>
                  <a:noFill/>
                </a:ln>
                <a:solidFill>
                  <a:sysClr val="windowText" lastClr="000000"/>
                </a:solidFill>
                <a:effectLst/>
                <a:uLnTx/>
                <a:uFillTx/>
                <a:latin typeface="Arial"/>
                <a:cs typeface="Arial"/>
              </a:rPr>
              <a:t>to</a:t>
            </a:r>
            <a:r>
              <a:rPr kumimoji="0" sz="2200" b="0" i="0" u="none" strike="noStrike" kern="0" cap="none" spc="-25" normalizeH="0" baseline="0" noProof="0" dirty="0">
                <a:ln>
                  <a:noFill/>
                </a:ln>
                <a:solidFill>
                  <a:sysClr val="windowText" lastClr="000000"/>
                </a:solidFill>
                <a:effectLst/>
                <a:uLnTx/>
                <a:uFillTx/>
                <a:latin typeface="Arial"/>
                <a:cs typeface="Arial"/>
              </a:rPr>
              <a:t> </a:t>
            </a:r>
            <a:r>
              <a:rPr kumimoji="0" sz="2200" b="0" i="0" u="none" strike="noStrike" kern="0" cap="none" spc="-20" normalizeH="0" baseline="0" noProof="0" dirty="0">
                <a:ln>
                  <a:noFill/>
                </a:ln>
                <a:solidFill>
                  <a:sysClr val="windowText" lastClr="000000"/>
                </a:solidFill>
                <a:effectLst/>
                <a:uLnTx/>
                <a:uFillTx/>
                <a:latin typeface="Arial"/>
                <a:cs typeface="Arial"/>
              </a:rPr>
              <a:t>engage</a:t>
            </a:r>
            <a:r>
              <a:rPr kumimoji="0" sz="2200" b="0" i="0" u="none" strike="noStrike" kern="0" cap="none" spc="-50"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with</a:t>
            </a:r>
            <a:r>
              <a:rPr kumimoji="0" sz="2200" b="0" i="0" u="none" strike="noStrike" kern="0" cap="none" spc="-25"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their</a:t>
            </a:r>
            <a:r>
              <a:rPr kumimoji="0" sz="2200" b="0" i="0" u="none" strike="noStrike" kern="0" cap="none" spc="-35" normalizeH="0" baseline="0" noProof="0" dirty="0">
                <a:ln>
                  <a:noFill/>
                </a:ln>
                <a:solidFill>
                  <a:sysClr val="windowText" lastClr="000000"/>
                </a:solidFill>
                <a:effectLst/>
                <a:uLnTx/>
                <a:uFillTx/>
                <a:latin typeface="Arial"/>
                <a:cs typeface="Arial"/>
              </a:rPr>
              <a:t> </a:t>
            </a:r>
            <a:r>
              <a:rPr kumimoji="0" sz="2200" b="0" i="0" u="none" strike="noStrike" kern="0" cap="none" spc="-10" normalizeH="0" baseline="0" noProof="0" dirty="0">
                <a:ln>
                  <a:noFill/>
                </a:ln>
                <a:solidFill>
                  <a:sysClr val="windowText" lastClr="000000"/>
                </a:solidFill>
                <a:effectLst/>
                <a:uLnTx/>
                <a:uFillTx/>
                <a:latin typeface="Arial"/>
                <a:cs typeface="Arial"/>
              </a:rPr>
              <a:t>peers</a:t>
            </a:r>
            <a:r>
              <a:rPr kumimoji="0" sz="2200" b="0" i="0" u="none" strike="noStrike" kern="0" cap="none" spc="-30"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around</a:t>
            </a:r>
            <a:r>
              <a:rPr kumimoji="0" sz="2200" b="0" i="0" u="none" strike="noStrike" kern="0" cap="none" spc="-20"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solving</a:t>
            </a:r>
            <a:r>
              <a:rPr kumimoji="0" sz="2200" b="0" i="0" u="none" strike="noStrike" kern="0" cap="none" spc="-15" normalizeH="0" baseline="0" noProof="0" dirty="0">
                <a:ln>
                  <a:noFill/>
                </a:ln>
                <a:solidFill>
                  <a:sysClr val="windowText" lastClr="000000"/>
                </a:solidFill>
                <a:effectLst/>
                <a:uLnTx/>
                <a:uFillTx/>
                <a:latin typeface="Arial"/>
                <a:cs typeface="Arial"/>
              </a:rPr>
              <a:t> </a:t>
            </a:r>
            <a:r>
              <a:rPr kumimoji="0" sz="2200" b="0" i="0" u="none" strike="noStrike" kern="0" cap="none" spc="-65" normalizeH="0" baseline="0" noProof="0" dirty="0">
                <a:ln>
                  <a:noFill/>
                </a:ln>
                <a:solidFill>
                  <a:sysClr val="windowText" lastClr="000000"/>
                </a:solidFill>
                <a:effectLst/>
                <a:uLnTx/>
                <a:uFillTx/>
                <a:latin typeface="Arial"/>
                <a:cs typeface="Arial"/>
              </a:rPr>
              <a:t>real-</a:t>
            </a:r>
            <a:r>
              <a:rPr kumimoji="0" sz="2200" b="0" i="0" u="none" strike="noStrike" kern="0" cap="none" spc="-10" normalizeH="0" baseline="0" noProof="0" dirty="0">
                <a:ln>
                  <a:noFill/>
                </a:ln>
                <a:solidFill>
                  <a:sysClr val="windowText" lastClr="000000"/>
                </a:solidFill>
                <a:effectLst/>
                <a:uLnTx/>
                <a:uFillTx/>
                <a:latin typeface="Arial"/>
                <a:cs typeface="Arial"/>
              </a:rPr>
              <a:t>world</a:t>
            </a:r>
            <a:endParaRPr kumimoji="0" sz="2200" b="0" i="0" u="none" strike="noStrike" kern="0" cap="none" spc="0" normalizeH="0" baseline="0" noProof="0">
              <a:ln>
                <a:noFill/>
              </a:ln>
              <a:solidFill>
                <a:sysClr val="windowText" lastClr="000000"/>
              </a:solidFill>
              <a:effectLst/>
              <a:uLnTx/>
              <a:uFillTx/>
              <a:latin typeface="Arial"/>
              <a:cs typeface="Arial"/>
            </a:endParaRPr>
          </a:p>
          <a:p>
            <a:pPr marL="414655" marR="0" lvl="0" indent="0" defTabSz="914400" eaLnBrk="1" fontAlgn="auto" latinLnBrk="0" hangingPunct="1">
              <a:lnSpc>
                <a:spcPts val="2510"/>
              </a:lnSpc>
              <a:spcBef>
                <a:spcPts val="0"/>
              </a:spcBef>
              <a:spcAft>
                <a:spcPts val="0"/>
              </a:spcAft>
              <a:buClrTx/>
              <a:buSzTx/>
              <a:buFontTx/>
              <a:buNone/>
              <a:tabLst/>
              <a:defRPr/>
            </a:pPr>
            <a:r>
              <a:rPr kumimoji="0" sz="2200" b="0" i="0" u="none" strike="noStrike" kern="0" cap="none" spc="0" normalizeH="0" baseline="0" noProof="0" dirty="0">
                <a:ln>
                  <a:noFill/>
                </a:ln>
                <a:solidFill>
                  <a:sysClr val="windowText" lastClr="000000"/>
                </a:solidFill>
                <a:effectLst/>
                <a:uLnTx/>
                <a:uFillTx/>
                <a:latin typeface="Arial"/>
                <a:cs typeface="Arial"/>
              </a:rPr>
              <a:t>barriers</a:t>
            </a:r>
            <a:r>
              <a:rPr kumimoji="0" sz="2200" b="0" i="0" u="none" strike="noStrike" kern="0" cap="none" spc="-20" normalizeH="0" baseline="0" noProof="0" dirty="0">
                <a:ln>
                  <a:noFill/>
                </a:ln>
                <a:solidFill>
                  <a:sysClr val="windowText" lastClr="000000"/>
                </a:solidFill>
                <a:effectLst/>
                <a:uLnTx/>
                <a:uFillTx/>
                <a:latin typeface="Arial"/>
                <a:cs typeface="Arial"/>
              </a:rPr>
              <a:t> </a:t>
            </a:r>
            <a:r>
              <a:rPr kumimoji="0" sz="2200" b="0" i="0" u="none" strike="noStrike" kern="0" cap="none" spc="60" normalizeH="0" baseline="0" noProof="0" dirty="0">
                <a:ln>
                  <a:noFill/>
                </a:ln>
                <a:solidFill>
                  <a:sysClr val="windowText" lastClr="000000"/>
                </a:solidFill>
                <a:effectLst/>
                <a:uLnTx/>
                <a:uFillTx/>
                <a:latin typeface="Arial"/>
                <a:cs typeface="Arial"/>
              </a:rPr>
              <a:t>to</a:t>
            </a:r>
            <a:r>
              <a:rPr kumimoji="0" sz="2200" b="0" i="0" u="none" strike="noStrike" kern="0" cap="none" spc="-55" normalizeH="0" baseline="0" noProof="0" dirty="0">
                <a:ln>
                  <a:noFill/>
                </a:ln>
                <a:solidFill>
                  <a:sysClr val="windowText" lastClr="000000"/>
                </a:solidFill>
                <a:effectLst/>
                <a:uLnTx/>
                <a:uFillTx/>
                <a:latin typeface="Arial"/>
                <a:cs typeface="Arial"/>
              </a:rPr>
              <a:t> </a:t>
            </a:r>
            <a:r>
              <a:rPr kumimoji="0" sz="2200" b="0" i="0" u="none" strike="noStrike" kern="0" cap="none" spc="-140" normalizeH="0" baseline="0" noProof="0" dirty="0">
                <a:ln>
                  <a:noFill/>
                </a:ln>
                <a:solidFill>
                  <a:sysClr val="windowText" lastClr="000000"/>
                </a:solidFill>
                <a:effectLst/>
                <a:uLnTx/>
                <a:uFillTx/>
                <a:latin typeface="Arial"/>
                <a:cs typeface="Arial"/>
              </a:rPr>
              <a:t>COVID-</a:t>
            </a:r>
            <a:r>
              <a:rPr kumimoji="0" sz="2200" b="0" i="0" u="none" strike="noStrike" kern="0" cap="none" spc="0" normalizeH="0" baseline="0" noProof="0" dirty="0">
                <a:ln>
                  <a:noFill/>
                </a:ln>
                <a:solidFill>
                  <a:sysClr val="windowText" lastClr="000000"/>
                </a:solidFill>
                <a:effectLst/>
                <a:uLnTx/>
                <a:uFillTx/>
                <a:latin typeface="Arial"/>
                <a:cs typeface="Arial"/>
              </a:rPr>
              <a:t>19</a:t>
            </a:r>
            <a:r>
              <a:rPr kumimoji="0" sz="2200" b="0" i="0" u="none" strike="noStrike" kern="0" cap="none" spc="-5"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vaccine</a:t>
            </a:r>
            <a:r>
              <a:rPr kumimoji="0" sz="2200" b="0" i="0" u="none" strike="noStrike" kern="0" cap="none" spc="-55" normalizeH="0" baseline="0" noProof="0" dirty="0">
                <a:ln>
                  <a:noFill/>
                </a:ln>
                <a:solidFill>
                  <a:sysClr val="windowText" lastClr="000000"/>
                </a:solidFill>
                <a:effectLst/>
                <a:uLnTx/>
                <a:uFillTx/>
                <a:latin typeface="Arial"/>
                <a:cs typeface="Arial"/>
              </a:rPr>
              <a:t> </a:t>
            </a:r>
            <a:r>
              <a:rPr kumimoji="0" sz="2200" b="0" i="0" u="none" strike="noStrike" kern="0" cap="none" spc="-10" normalizeH="0" baseline="0" noProof="0" dirty="0">
                <a:ln>
                  <a:noFill/>
                </a:ln>
                <a:solidFill>
                  <a:sysClr val="windowText" lastClr="000000"/>
                </a:solidFill>
                <a:effectLst/>
                <a:uLnTx/>
                <a:uFillTx/>
                <a:latin typeface="Arial"/>
                <a:cs typeface="Arial"/>
              </a:rPr>
              <a:t>implementation</a:t>
            </a:r>
            <a:endParaRPr kumimoji="0" sz="2200" b="0" i="0" u="none" strike="noStrike" kern="0" cap="none" spc="0" normalizeH="0" baseline="0" noProof="0">
              <a:ln>
                <a:noFill/>
              </a:ln>
              <a:solidFill>
                <a:sysClr val="windowText" lastClr="000000"/>
              </a:solidFill>
              <a:effectLst/>
              <a:uLnTx/>
              <a:uFillTx/>
              <a:latin typeface="Arial"/>
              <a:cs typeface="Arial"/>
            </a:endParaRPr>
          </a:p>
          <a:p>
            <a:pPr marL="414655" marR="775335" lvl="0" indent="-91440" defTabSz="914400" eaLnBrk="1" fontAlgn="auto" latinLnBrk="0" hangingPunct="1">
              <a:lnSpc>
                <a:spcPts val="2380"/>
              </a:lnSpc>
              <a:spcBef>
                <a:spcPts val="1435"/>
              </a:spcBef>
              <a:spcAft>
                <a:spcPts val="0"/>
              </a:spcAft>
              <a:buClrTx/>
              <a:buSzTx/>
              <a:buFontTx/>
              <a:buChar char="•"/>
              <a:tabLst>
                <a:tab pos="492759" algn="l"/>
              </a:tabLst>
              <a:defRPr/>
            </a:pPr>
            <a:r>
              <a:rPr kumimoji="0" sz="2200" b="0" i="0" u="none" strike="noStrike" kern="0" cap="none" spc="0" normalizeH="0" baseline="0" noProof="0" dirty="0">
                <a:ln>
                  <a:noFill/>
                </a:ln>
                <a:solidFill>
                  <a:sysClr val="windowText" lastClr="000000"/>
                </a:solidFill>
                <a:effectLst/>
                <a:uLnTx/>
                <a:uFillTx/>
                <a:latin typeface="Arial"/>
                <a:cs typeface="Arial"/>
              </a:rPr>
              <a:t>Available</a:t>
            </a:r>
            <a:r>
              <a:rPr kumimoji="0" sz="2200" b="0" i="0" u="none" strike="noStrike" kern="0" cap="none" spc="-40" normalizeH="0" baseline="0" noProof="0" dirty="0">
                <a:ln>
                  <a:noFill/>
                </a:ln>
                <a:solidFill>
                  <a:sysClr val="windowText" lastClr="000000"/>
                </a:solidFill>
                <a:effectLst/>
                <a:uLnTx/>
                <a:uFillTx/>
                <a:latin typeface="Arial"/>
                <a:cs typeface="Arial"/>
              </a:rPr>
              <a:t> </a:t>
            </a:r>
            <a:r>
              <a:rPr kumimoji="0" sz="2200" b="0" i="0" u="none" strike="noStrike" kern="0" cap="none" spc="60" normalizeH="0" baseline="0" noProof="0" dirty="0">
                <a:ln>
                  <a:noFill/>
                </a:ln>
                <a:solidFill>
                  <a:sysClr val="windowText" lastClr="000000"/>
                </a:solidFill>
                <a:effectLst/>
                <a:uLnTx/>
                <a:uFillTx/>
                <a:latin typeface="Arial"/>
                <a:cs typeface="Arial"/>
              </a:rPr>
              <a:t>to</a:t>
            </a:r>
            <a:r>
              <a:rPr kumimoji="0" sz="2200" b="0" i="0" u="none" strike="noStrike" kern="0" cap="none" spc="-35" normalizeH="0" baseline="0" noProof="0" dirty="0">
                <a:ln>
                  <a:noFill/>
                </a:ln>
                <a:solidFill>
                  <a:sysClr val="windowText" lastClr="000000"/>
                </a:solidFill>
                <a:effectLst/>
                <a:uLnTx/>
                <a:uFillTx/>
                <a:latin typeface="Arial"/>
                <a:cs typeface="Arial"/>
              </a:rPr>
              <a:t> </a:t>
            </a:r>
            <a:r>
              <a:rPr kumimoji="0" sz="2200" b="0" i="0" u="none" strike="noStrike" kern="0" cap="none" spc="-20" normalizeH="0" baseline="0" noProof="0" dirty="0">
                <a:ln>
                  <a:noFill/>
                </a:ln>
                <a:solidFill>
                  <a:sysClr val="windowText" lastClr="000000"/>
                </a:solidFill>
                <a:effectLst/>
                <a:uLnTx/>
                <a:uFillTx/>
                <a:latin typeface="Arial"/>
                <a:cs typeface="Arial"/>
              </a:rPr>
              <a:t>any</a:t>
            </a:r>
            <a:r>
              <a:rPr kumimoji="0" sz="2200" b="0" i="0" u="none" strike="noStrike" kern="0" cap="none" spc="-40"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provider</a:t>
            </a:r>
            <a:r>
              <a:rPr kumimoji="0" sz="2200" b="0" i="0" u="none" strike="noStrike" kern="0" cap="none" spc="-25"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or</a:t>
            </a:r>
            <a:r>
              <a:rPr kumimoji="0" sz="2200" b="0" i="0" u="none" strike="noStrike" kern="0" cap="none" spc="-55"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provider</a:t>
            </a:r>
            <a:r>
              <a:rPr kumimoji="0" sz="2200" b="0" i="0" u="none" strike="noStrike" kern="0" cap="none" spc="-20"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organization</a:t>
            </a:r>
            <a:r>
              <a:rPr kumimoji="0" sz="2200" b="0" i="0" u="none" strike="noStrike" kern="0" cap="none" spc="-30"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in</a:t>
            </a:r>
            <a:r>
              <a:rPr kumimoji="0" sz="2200" b="0" i="0" u="none" strike="noStrike" kern="0" cap="none" spc="-35"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the</a:t>
            </a:r>
            <a:r>
              <a:rPr kumimoji="0" sz="2200" b="0" i="0" u="none" strike="noStrike" kern="0" cap="none" spc="-45"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state</a:t>
            </a:r>
            <a:r>
              <a:rPr kumimoji="0" sz="2200" b="0" i="0" u="none" strike="noStrike" kern="0" cap="none" spc="-30"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who</a:t>
            </a:r>
            <a:r>
              <a:rPr kumimoji="0" sz="2200" b="0" i="0" u="none" strike="noStrike" kern="0" cap="none" spc="-45" normalizeH="0" baseline="0" noProof="0" dirty="0">
                <a:ln>
                  <a:noFill/>
                </a:ln>
                <a:solidFill>
                  <a:sysClr val="windowText" lastClr="000000"/>
                </a:solidFill>
                <a:effectLst/>
                <a:uLnTx/>
                <a:uFillTx/>
                <a:latin typeface="Arial"/>
                <a:cs typeface="Arial"/>
              </a:rPr>
              <a:t> </a:t>
            </a:r>
            <a:r>
              <a:rPr kumimoji="0" sz="2200" b="0" i="0" u="none" strike="noStrike" kern="0" cap="none" spc="-25" normalizeH="0" baseline="0" noProof="0" dirty="0">
                <a:ln>
                  <a:noFill/>
                </a:ln>
                <a:solidFill>
                  <a:sysClr val="windowText" lastClr="000000"/>
                </a:solidFill>
                <a:effectLst/>
                <a:uLnTx/>
                <a:uFillTx/>
                <a:latin typeface="Arial"/>
                <a:cs typeface="Arial"/>
              </a:rPr>
              <a:t>is </a:t>
            </a:r>
            <a:r>
              <a:rPr kumimoji="0" sz="2200" b="0" i="0" u="none" strike="noStrike" kern="0" cap="none" spc="-10" normalizeH="0" baseline="0" noProof="0" dirty="0">
                <a:ln>
                  <a:noFill/>
                </a:ln>
                <a:solidFill>
                  <a:sysClr val="windowText" lastClr="000000"/>
                </a:solidFill>
                <a:effectLst/>
                <a:uLnTx/>
                <a:uFillTx/>
                <a:latin typeface="Arial"/>
                <a:cs typeface="Arial"/>
              </a:rPr>
              <a:t>interested,</a:t>
            </a:r>
            <a:r>
              <a:rPr kumimoji="0" sz="2200" b="0" i="0" u="none" strike="noStrike" kern="0" cap="none" spc="25"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regardless</a:t>
            </a:r>
            <a:r>
              <a:rPr kumimoji="0" sz="2200" b="0" i="0" u="none" strike="noStrike" kern="0" cap="none" spc="10" normalizeH="0" baseline="0" noProof="0" dirty="0">
                <a:ln>
                  <a:noFill/>
                </a:ln>
                <a:solidFill>
                  <a:sysClr val="windowText" lastClr="000000"/>
                </a:solidFill>
                <a:effectLst/>
                <a:uLnTx/>
                <a:uFillTx/>
                <a:latin typeface="Arial"/>
                <a:cs typeface="Arial"/>
              </a:rPr>
              <a:t> </a:t>
            </a:r>
            <a:r>
              <a:rPr kumimoji="0" sz="2200" b="0" i="0" u="none" strike="noStrike" kern="0" cap="none" spc="80" normalizeH="0" baseline="0" noProof="0" dirty="0">
                <a:ln>
                  <a:noFill/>
                </a:ln>
                <a:solidFill>
                  <a:sysClr val="windowText" lastClr="000000"/>
                </a:solidFill>
                <a:effectLst/>
                <a:uLnTx/>
                <a:uFillTx/>
                <a:latin typeface="Arial"/>
                <a:cs typeface="Arial"/>
              </a:rPr>
              <a:t>of</a:t>
            </a:r>
            <a:r>
              <a:rPr kumimoji="0" sz="2200" b="0" i="0" u="none" strike="noStrike" kern="0" cap="none" spc="-15" normalizeH="0" baseline="0" noProof="0" dirty="0">
                <a:ln>
                  <a:noFill/>
                </a:ln>
                <a:solidFill>
                  <a:sysClr val="windowText" lastClr="000000"/>
                </a:solidFill>
                <a:effectLst/>
                <a:uLnTx/>
                <a:uFillTx/>
                <a:latin typeface="Arial"/>
                <a:cs typeface="Arial"/>
              </a:rPr>
              <a:t> </a:t>
            </a:r>
            <a:r>
              <a:rPr kumimoji="0" sz="2200" b="0" i="0" u="none" strike="noStrike" kern="0" cap="none" spc="0" normalizeH="0" baseline="0" noProof="0" dirty="0">
                <a:ln>
                  <a:noFill/>
                </a:ln>
                <a:solidFill>
                  <a:sysClr val="windowText" lastClr="000000"/>
                </a:solidFill>
                <a:effectLst/>
                <a:uLnTx/>
                <a:uFillTx/>
                <a:latin typeface="Arial"/>
                <a:cs typeface="Arial"/>
              </a:rPr>
              <a:t>bootcamp</a:t>
            </a:r>
            <a:r>
              <a:rPr kumimoji="0" sz="2200" b="0" i="0" u="none" strike="noStrike" kern="0" cap="none" spc="-5" normalizeH="0" baseline="0" noProof="0" dirty="0">
                <a:ln>
                  <a:noFill/>
                </a:ln>
                <a:solidFill>
                  <a:sysClr val="windowText" lastClr="000000"/>
                </a:solidFill>
                <a:effectLst/>
                <a:uLnTx/>
                <a:uFillTx/>
                <a:latin typeface="Arial"/>
                <a:cs typeface="Arial"/>
              </a:rPr>
              <a:t> </a:t>
            </a:r>
            <a:r>
              <a:rPr kumimoji="0" sz="2200" b="0" i="0" u="none" strike="noStrike" kern="0" cap="none" spc="-10" normalizeH="0" baseline="0" noProof="0" dirty="0">
                <a:ln>
                  <a:noFill/>
                </a:ln>
                <a:solidFill>
                  <a:sysClr val="windowText" lastClr="000000"/>
                </a:solidFill>
                <a:effectLst/>
                <a:uLnTx/>
                <a:uFillTx/>
                <a:latin typeface="Arial"/>
                <a:cs typeface="Arial"/>
              </a:rPr>
              <a:t>participation</a:t>
            </a:r>
            <a:endParaRPr kumimoji="0" sz="2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1400"/>
              </a:spcBef>
              <a:spcAft>
                <a:spcPts val="0"/>
              </a:spcAft>
              <a:buClrTx/>
              <a:buSzTx/>
              <a:buFontTx/>
              <a:buNone/>
              <a:tabLst/>
              <a:defRPr/>
            </a:pPr>
            <a:r>
              <a:rPr kumimoji="0" sz="2800" b="1" i="0" u="none" strike="noStrike" kern="0" cap="none" spc="-75" normalizeH="0" baseline="0" noProof="0" dirty="0">
                <a:ln>
                  <a:noFill/>
                </a:ln>
                <a:solidFill>
                  <a:srgbClr val="73856F"/>
                </a:solidFill>
                <a:effectLst/>
                <a:uLnTx/>
                <a:uFillTx/>
                <a:latin typeface="Arial"/>
                <a:cs typeface="Arial"/>
              </a:rPr>
              <a:t>Held</a:t>
            </a:r>
            <a:r>
              <a:rPr kumimoji="0" sz="2800" b="1" i="0" u="none" strike="noStrike" kern="0" cap="none" spc="-120" normalizeH="0" baseline="0" noProof="0" dirty="0">
                <a:ln>
                  <a:noFill/>
                </a:ln>
                <a:solidFill>
                  <a:srgbClr val="73856F"/>
                </a:solidFill>
                <a:effectLst/>
                <a:uLnTx/>
                <a:uFillTx/>
                <a:latin typeface="Arial"/>
                <a:cs typeface="Arial"/>
              </a:rPr>
              <a:t> </a:t>
            </a:r>
            <a:r>
              <a:rPr kumimoji="0" sz="2800" b="1" i="0" u="none" strike="noStrike" kern="0" cap="none" spc="0" normalizeH="0" baseline="0" noProof="0" dirty="0">
                <a:ln>
                  <a:noFill/>
                </a:ln>
                <a:solidFill>
                  <a:srgbClr val="73856F"/>
                </a:solidFill>
                <a:effectLst/>
                <a:uLnTx/>
                <a:uFillTx/>
                <a:latin typeface="Arial"/>
                <a:cs typeface="Arial"/>
              </a:rPr>
              <a:t>bi-</a:t>
            </a:r>
            <a:r>
              <a:rPr kumimoji="0" sz="2800" b="1" i="0" u="none" strike="noStrike" kern="0" cap="none" spc="-75" normalizeH="0" baseline="0" noProof="0" dirty="0">
                <a:ln>
                  <a:noFill/>
                </a:ln>
                <a:solidFill>
                  <a:srgbClr val="73856F"/>
                </a:solidFill>
                <a:effectLst/>
                <a:uLnTx/>
                <a:uFillTx/>
                <a:latin typeface="Arial"/>
                <a:cs typeface="Arial"/>
              </a:rPr>
              <a:t>weekly</a:t>
            </a:r>
            <a:r>
              <a:rPr kumimoji="0" sz="2800" b="1" i="0" u="none" strike="noStrike" kern="0" cap="none" spc="-85" normalizeH="0" baseline="0" noProof="0" dirty="0">
                <a:ln>
                  <a:noFill/>
                </a:ln>
                <a:solidFill>
                  <a:srgbClr val="73856F"/>
                </a:solidFill>
                <a:effectLst/>
                <a:uLnTx/>
                <a:uFillTx/>
                <a:latin typeface="Arial"/>
                <a:cs typeface="Arial"/>
              </a:rPr>
              <a:t> </a:t>
            </a:r>
            <a:r>
              <a:rPr kumimoji="0" sz="2800" b="1" i="0" u="none" strike="noStrike" kern="0" cap="none" spc="200" normalizeH="0" baseline="0" noProof="0" dirty="0">
                <a:ln>
                  <a:noFill/>
                </a:ln>
                <a:solidFill>
                  <a:srgbClr val="73856F"/>
                </a:solidFill>
                <a:effectLst/>
                <a:uLnTx/>
                <a:uFillTx/>
                <a:latin typeface="Arial"/>
                <a:cs typeface="Arial"/>
              </a:rPr>
              <a:t>–</a:t>
            </a:r>
            <a:r>
              <a:rPr kumimoji="0" sz="2800" b="1" i="0" u="none" strike="noStrike" kern="0" cap="none" spc="-95" normalizeH="0" baseline="0" noProof="0" dirty="0">
                <a:ln>
                  <a:noFill/>
                </a:ln>
                <a:solidFill>
                  <a:srgbClr val="73856F"/>
                </a:solidFill>
                <a:effectLst/>
                <a:uLnTx/>
                <a:uFillTx/>
                <a:latin typeface="Arial"/>
                <a:cs typeface="Arial"/>
              </a:rPr>
              <a:t> </a:t>
            </a:r>
            <a:r>
              <a:rPr kumimoji="0" sz="2800" b="1" i="0" u="none" strike="noStrike" kern="0" cap="none" spc="-120" normalizeH="0" baseline="0" noProof="0" dirty="0">
                <a:ln>
                  <a:noFill/>
                </a:ln>
                <a:solidFill>
                  <a:srgbClr val="EDB660"/>
                </a:solidFill>
                <a:effectLst/>
                <a:uLnTx/>
                <a:uFillTx/>
                <a:latin typeface="Arial"/>
                <a:cs typeface="Arial"/>
              </a:rPr>
              <a:t>drop</a:t>
            </a:r>
            <a:r>
              <a:rPr kumimoji="0" sz="2800" b="1" i="0" u="none" strike="noStrike" kern="0" cap="none" spc="-85" normalizeH="0" baseline="0" noProof="0" dirty="0">
                <a:ln>
                  <a:noFill/>
                </a:ln>
                <a:solidFill>
                  <a:srgbClr val="EDB660"/>
                </a:solidFill>
                <a:effectLst/>
                <a:uLnTx/>
                <a:uFillTx/>
                <a:latin typeface="Arial"/>
                <a:cs typeface="Arial"/>
              </a:rPr>
              <a:t> </a:t>
            </a:r>
            <a:r>
              <a:rPr kumimoji="0" sz="2800" b="1" i="0" u="none" strike="noStrike" kern="0" cap="none" spc="-75" normalizeH="0" baseline="0" noProof="0" dirty="0">
                <a:ln>
                  <a:noFill/>
                </a:ln>
                <a:solidFill>
                  <a:srgbClr val="EDB660"/>
                </a:solidFill>
                <a:effectLst/>
                <a:uLnTx/>
                <a:uFillTx/>
                <a:latin typeface="Arial"/>
                <a:cs typeface="Arial"/>
              </a:rPr>
              <a:t>in</a:t>
            </a:r>
            <a:r>
              <a:rPr kumimoji="0" sz="2800" b="1" i="0" u="none" strike="noStrike" kern="0" cap="none" spc="-80" normalizeH="0" baseline="0" noProof="0" dirty="0">
                <a:ln>
                  <a:noFill/>
                </a:ln>
                <a:solidFill>
                  <a:srgbClr val="EDB660"/>
                </a:solidFill>
                <a:effectLst/>
                <a:uLnTx/>
                <a:uFillTx/>
                <a:latin typeface="Arial"/>
                <a:cs typeface="Arial"/>
              </a:rPr>
              <a:t> as</a:t>
            </a:r>
            <a:r>
              <a:rPr kumimoji="0" sz="2800" b="1" i="0" u="none" strike="noStrike" kern="0" cap="none" spc="-95" normalizeH="0" baseline="0" noProof="0" dirty="0">
                <a:ln>
                  <a:noFill/>
                </a:ln>
                <a:solidFill>
                  <a:srgbClr val="EDB660"/>
                </a:solidFill>
                <a:effectLst/>
                <a:uLnTx/>
                <a:uFillTx/>
                <a:latin typeface="Arial"/>
                <a:cs typeface="Arial"/>
              </a:rPr>
              <a:t> </a:t>
            </a:r>
            <a:r>
              <a:rPr kumimoji="0" sz="2800" b="1" i="0" u="none" strike="noStrike" kern="0" cap="none" spc="-100" normalizeH="0" baseline="0" noProof="0" dirty="0">
                <a:ln>
                  <a:noFill/>
                </a:ln>
                <a:solidFill>
                  <a:srgbClr val="EDB660"/>
                </a:solidFill>
                <a:effectLst/>
                <a:uLnTx/>
                <a:uFillTx/>
                <a:latin typeface="Arial"/>
                <a:cs typeface="Arial"/>
              </a:rPr>
              <a:t>needed</a:t>
            </a:r>
            <a:r>
              <a:rPr kumimoji="0" sz="2800" b="1" i="0" u="none" strike="noStrike" kern="0" cap="none" spc="-90" normalizeH="0" baseline="0" noProof="0" dirty="0">
                <a:ln>
                  <a:noFill/>
                </a:ln>
                <a:solidFill>
                  <a:srgbClr val="EDB660"/>
                </a:solidFill>
                <a:effectLst/>
                <a:uLnTx/>
                <a:uFillTx/>
                <a:latin typeface="Arial"/>
                <a:cs typeface="Arial"/>
              </a:rPr>
              <a:t> </a:t>
            </a:r>
            <a:r>
              <a:rPr kumimoji="0" sz="2800" b="1" i="0" u="none" strike="noStrike" kern="0" cap="none" spc="200" normalizeH="0" baseline="0" noProof="0" dirty="0">
                <a:ln>
                  <a:noFill/>
                </a:ln>
                <a:solidFill>
                  <a:srgbClr val="73856F"/>
                </a:solidFill>
                <a:effectLst/>
                <a:uLnTx/>
                <a:uFillTx/>
                <a:latin typeface="Arial"/>
                <a:cs typeface="Arial"/>
              </a:rPr>
              <a:t>–</a:t>
            </a:r>
            <a:r>
              <a:rPr kumimoji="0" sz="2800" b="1" i="0" u="none" strike="noStrike" kern="0" cap="none" spc="-95" normalizeH="0" baseline="0" noProof="0" dirty="0">
                <a:ln>
                  <a:noFill/>
                </a:ln>
                <a:solidFill>
                  <a:srgbClr val="73856F"/>
                </a:solidFill>
                <a:effectLst/>
                <a:uLnTx/>
                <a:uFillTx/>
                <a:latin typeface="Arial"/>
                <a:cs typeface="Arial"/>
              </a:rPr>
              <a:t> </a:t>
            </a:r>
            <a:r>
              <a:rPr kumimoji="0" sz="2800" b="1" i="0" u="none" strike="noStrike" kern="0" cap="none" spc="-45" normalizeH="0" baseline="0" noProof="0" dirty="0">
                <a:ln>
                  <a:noFill/>
                </a:ln>
                <a:solidFill>
                  <a:srgbClr val="445470"/>
                </a:solidFill>
                <a:effectLst/>
                <a:uLnTx/>
                <a:uFillTx/>
                <a:latin typeface="Arial"/>
                <a:cs typeface="Arial"/>
              </a:rPr>
              <a:t>web-</a:t>
            </a:r>
            <a:r>
              <a:rPr kumimoji="0" sz="2800" b="1" i="0" u="none" strike="noStrike" kern="0" cap="none" spc="-105" normalizeH="0" baseline="0" noProof="0" dirty="0">
                <a:ln>
                  <a:noFill/>
                </a:ln>
                <a:solidFill>
                  <a:srgbClr val="445470"/>
                </a:solidFill>
                <a:effectLst/>
                <a:uLnTx/>
                <a:uFillTx/>
                <a:latin typeface="Arial"/>
                <a:cs typeface="Arial"/>
              </a:rPr>
              <a:t>based</a:t>
            </a:r>
            <a:r>
              <a:rPr kumimoji="0" sz="2800" b="1" i="0" u="none" strike="noStrike" kern="0" cap="none" spc="-90" normalizeH="0" baseline="0" noProof="0" dirty="0">
                <a:ln>
                  <a:noFill/>
                </a:ln>
                <a:solidFill>
                  <a:srgbClr val="445470"/>
                </a:solidFill>
                <a:effectLst/>
                <a:uLnTx/>
                <a:uFillTx/>
                <a:latin typeface="Arial"/>
                <a:cs typeface="Arial"/>
              </a:rPr>
              <a:t> </a:t>
            </a:r>
            <a:r>
              <a:rPr kumimoji="0" sz="2800" b="1" i="0" u="none" strike="noStrike" kern="0" cap="none" spc="200" normalizeH="0" baseline="0" noProof="0" dirty="0">
                <a:ln>
                  <a:noFill/>
                </a:ln>
                <a:solidFill>
                  <a:srgbClr val="73856F"/>
                </a:solidFill>
                <a:effectLst/>
                <a:uLnTx/>
                <a:uFillTx/>
                <a:latin typeface="Arial"/>
                <a:cs typeface="Arial"/>
              </a:rPr>
              <a:t>–</a:t>
            </a:r>
            <a:r>
              <a:rPr kumimoji="0" sz="2800" b="1" i="0" u="none" strike="noStrike" kern="0" cap="none" spc="-95" normalizeH="0" baseline="0" noProof="0" dirty="0">
                <a:ln>
                  <a:noFill/>
                </a:ln>
                <a:solidFill>
                  <a:srgbClr val="73856F"/>
                </a:solidFill>
                <a:effectLst/>
                <a:uLnTx/>
                <a:uFillTx/>
                <a:latin typeface="Arial"/>
                <a:cs typeface="Arial"/>
              </a:rPr>
              <a:t> </a:t>
            </a:r>
            <a:r>
              <a:rPr kumimoji="0" sz="2800" b="1" i="0" u="none" strike="noStrike" kern="0" cap="none" spc="-10" normalizeH="0" baseline="0" noProof="0" dirty="0">
                <a:ln>
                  <a:noFill/>
                </a:ln>
                <a:solidFill>
                  <a:srgbClr val="B74170"/>
                </a:solidFill>
                <a:effectLst/>
                <a:uLnTx/>
                <a:uFillTx/>
                <a:latin typeface="Arial"/>
                <a:cs typeface="Arial"/>
              </a:rPr>
              <a:t>free</a:t>
            </a:r>
            <a:r>
              <a:rPr kumimoji="0" sz="2800" b="1" i="0" u="none" strike="noStrike" kern="0" cap="none" spc="-100" normalizeH="0" baseline="0" noProof="0" dirty="0">
                <a:ln>
                  <a:noFill/>
                </a:ln>
                <a:solidFill>
                  <a:srgbClr val="B74170"/>
                </a:solidFill>
                <a:effectLst/>
                <a:uLnTx/>
                <a:uFillTx/>
                <a:latin typeface="Arial"/>
                <a:cs typeface="Arial"/>
              </a:rPr>
              <a:t> </a:t>
            </a:r>
            <a:r>
              <a:rPr kumimoji="0" sz="2800" b="1" i="0" u="none" strike="noStrike" kern="0" cap="none" spc="-25" normalizeH="0" baseline="0" noProof="0" dirty="0">
                <a:ln>
                  <a:noFill/>
                </a:ln>
                <a:solidFill>
                  <a:srgbClr val="B74170"/>
                </a:solidFill>
                <a:effectLst/>
                <a:uLnTx/>
                <a:uFillTx/>
                <a:latin typeface="Arial"/>
                <a:cs typeface="Arial"/>
              </a:rPr>
              <a:t>CME</a:t>
            </a:r>
            <a:endParaRPr kumimoji="0" sz="2800" b="0" i="0" u="none" strike="noStrike" kern="0" cap="none" spc="0" normalizeH="0" baseline="0" noProof="0">
              <a:ln>
                <a:noFill/>
              </a:ln>
              <a:solidFill>
                <a:sysClr val="windowText" lastClr="000000"/>
              </a:solidFill>
              <a:effectLst/>
              <a:uLnTx/>
              <a:uFillTx/>
              <a:latin typeface="Arial"/>
              <a:cs typeface="Arial"/>
            </a:endParaRPr>
          </a:p>
          <a:p>
            <a:pPr marL="620395" marR="0" lvl="0" indent="-285750" defTabSz="914400" eaLnBrk="1" fontAlgn="auto" latinLnBrk="0" hangingPunct="1">
              <a:lnSpc>
                <a:spcPct val="100000"/>
              </a:lnSpc>
              <a:spcBef>
                <a:spcPts val="2230"/>
              </a:spcBef>
              <a:spcAft>
                <a:spcPts val="0"/>
              </a:spcAft>
              <a:buClrTx/>
              <a:buSzTx/>
              <a:buFont typeface="Courier New"/>
              <a:buChar char="o"/>
              <a:tabLst>
                <a:tab pos="621030" algn="l"/>
              </a:tabLst>
              <a:defRPr/>
            </a:pPr>
            <a:r>
              <a:rPr kumimoji="0" sz="1800" b="0" i="0" u="none" strike="noStrike" kern="0" cap="none" spc="0" normalizeH="0" baseline="0" noProof="0" dirty="0">
                <a:ln>
                  <a:noFill/>
                </a:ln>
                <a:solidFill>
                  <a:sysClr val="windowText" lastClr="000000"/>
                </a:solidFill>
                <a:effectLst/>
                <a:uLnTx/>
                <a:uFillTx/>
                <a:latin typeface="Arial"/>
                <a:cs typeface="Arial"/>
              </a:rPr>
              <a:t>August</a:t>
            </a:r>
            <a:r>
              <a:rPr kumimoji="0" sz="1800" b="0" i="0" u="none" strike="noStrike" kern="0" cap="none" spc="-3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10</a:t>
            </a:r>
            <a:r>
              <a:rPr kumimoji="0" sz="1800" b="0" i="0" u="none" strike="noStrike" kern="0" cap="none" spc="-1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(Adult</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Populations):</a:t>
            </a:r>
            <a:r>
              <a:rPr kumimoji="0" sz="1800" b="0" i="0" u="none" strike="noStrike" kern="0" cap="none" spc="-2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Register</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heavy" strike="noStrike" kern="0" cap="none" spc="-20" normalizeH="0" baseline="0" noProof="0" dirty="0">
                <a:ln>
                  <a:noFill/>
                </a:ln>
                <a:solidFill>
                  <a:srgbClr val="2997E2"/>
                </a:solidFill>
                <a:effectLst/>
                <a:uLnTx/>
                <a:uFill>
                  <a:solidFill>
                    <a:srgbClr val="2997E2"/>
                  </a:solidFill>
                </a:uFill>
                <a:latin typeface="Arial"/>
                <a:cs typeface="Arial"/>
                <a:hlinkClick r:id="rId2"/>
              </a:rPr>
              <a:t>here</a:t>
            </a:r>
            <a:endParaRPr kumimoji="0" sz="1800" b="0" i="0" u="none" strike="noStrike" kern="0" cap="none" spc="0" normalizeH="0" baseline="0" noProof="0">
              <a:ln>
                <a:noFill/>
              </a:ln>
              <a:solidFill>
                <a:sysClr val="windowText" lastClr="000000"/>
              </a:solidFill>
              <a:effectLst/>
              <a:uLnTx/>
              <a:uFillTx/>
              <a:latin typeface="Arial"/>
              <a:cs typeface="Arial"/>
            </a:endParaRPr>
          </a:p>
          <a:p>
            <a:pPr marL="620395" marR="0" lvl="0" indent="-285750" defTabSz="914400" eaLnBrk="1" fontAlgn="auto" latinLnBrk="0" hangingPunct="1">
              <a:lnSpc>
                <a:spcPct val="100000"/>
              </a:lnSpc>
              <a:spcBef>
                <a:spcPts val="155"/>
              </a:spcBef>
              <a:spcAft>
                <a:spcPts val="0"/>
              </a:spcAft>
              <a:buClrTx/>
              <a:buSzTx/>
              <a:buFont typeface="Courier New"/>
              <a:buChar char="o"/>
              <a:tabLst>
                <a:tab pos="621030" algn="l"/>
              </a:tabLst>
              <a:defRPr/>
            </a:pPr>
            <a:r>
              <a:rPr kumimoji="0" sz="1800" b="0" i="0" u="none" strike="noStrike" kern="0" cap="none" spc="0" normalizeH="0" baseline="0" noProof="0" dirty="0">
                <a:ln>
                  <a:noFill/>
                </a:ln>
                <a:solidFill>
                  <a:sysClr val="windowText" lastClr="000000"/>
                </a:solidFill>
                <a:effectLst/>
                <a:uLnTx/>
                <a:uFillTx/>
                <a:latin typeface="Arial"/>
                <a:cs typeface="Arial"/>
              </a:rPr>
              <a:t>August</a:t>
            </a:r>
            <a:r>
              <a:rPr kumimoji="0" sz="1800" b="0" i="0" u="none" strike="noStrike" kern="0" cap="none" spc="-5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16</a:t>
            </a:r>
            <a:r>
              <a:rPr kumimoji="0" sz="1800" b="0" i="0" u="none" strike="noStrike" kern="0" cap="none" spc="-1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(Pediatric</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Populations):</a:t>
            </a:r>
            <a:r>
              <a:rPr kumimoji="0" sz="1800" b="0" i="0" u="none" strike="noStrike" kern="0" cap="none" spc="-3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Register </a:t>
            </a:r>
            <a:r>
              <a:rPr kumimoji="0" sz="1800" b="0" i="0" u="heavy" strike="noStrike" kern="0" cap="none" spc="-20" normalizeH="0" baseline="0" noProof="0" dirty="0">
                <a:ln>
                  <a:noFill/>
                </a:ln>
                <a:solidFill>
                  <a:srgbClr val="2997E2"/>
                </a:solidFill>
                <a:effectLst/>
                <a:uLnTx/>
                <a:uFill>
                  <a:solidFill>
                    <a:srgbClr val="2997E2"/>
                  </a:solidFill>
                </a:uFill>
                <a:latin typeface="Arial"/>
                <a:cs typeface="Arial"/>
                <a:hlinkClick r:id="rId3"/>
              </a:rPr>
              <a:t>here</a:t>
            </a:r>
            <a:endParaRPr kumimoji="0" sz="1800" b="0" i="0" u="none" strike="noStrike" kern="0" cap="none" spc="0" normalizeH="0" baseline="0" noProof="0">
              <a:ln>
                <a:noFill/>
              </a:ln>
              <a:solidFill>
                <a:sysClr val="windowText" lastClr="000000"/>
              </a:solidFill>
              <a:effectLst/>
              <a:uLnTx/>
              <a:uFillTx/>
              <a:latin typeface="Arial"/>
              <a:cs typeface="Arial"/>
            </a:endParaRPr>
          </a:p>
          <a:p>
            <a:pPr marL="620395" marR="0" lvl="0" indent="-285750" defTabSz="914400" eaLnBrk="1" fontAlgn="auto" latinLnBrk="0" hangingPunct="1">
              <a:lnSpc>
                <a:spcPct val="100000"/>
              </a:lnSpc>
              <a:spcBef>
                <a:spcPts val="145"/>
              </a:spcBef>
              <a:spcAft>
                <a:spcPts val="0"/>
              </a:spcAft>
              <a:buClrTx/>
              <a:buSzTx/>
              <a:buFont typeface="Courier New"/>
              <a:buChar char="o"/>
              <a:tabLst>
                <a:tab pos="621030" algn="l"/>
              </a:tabLst>
              <a:defRPr/>
            </a:pPr>
            <a:r>
              <a:rPr kumimoji="0" sz="1800" b="0" i="0" u="none" strike="noStrike" kern="0" cap="none" spc="0" normalizeH="0" baseline="0" noProof="0" dirty="0">
                <a:ln>
                  <a:noFill/>
                </a:ln>
                <a:solidFill>
                  <a:sysClr val="windowText" lastClr="000000"/>
                </a:solidFill>
                <a:effectLst/>
                <a:uLnTx/>
                <a:uFillTx/>
                <a:latin typeface="Arial"/>
                <a:cs typeface="Arial"/>
              </a:rPr>
              <a:t>August</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24</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(Adult</a:t>
            </a:r>
            <a:r>
              <a:rPr kumimoji="0" sz="1800" b="0" i="0" u="none" strike="noStrike" kern="0" cap="none" spc="-3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Populations):</a:t>
            </a:r>
            <a:r>
              <a:rPr kumimoji="0" sz="1800" b="0" i="0" u="none" strike="noStrike" kern="0" cap="none" spc="-20" normalizeH="0" baseline="0" noProof="0" dirty="0">
                <a:ln>
                  <a:noFill/>
                </a:ln>
                <a:solidFill>
                  <a:sysClr val="windowText" lastClr="000000"/>
                </a:solidFill>
                <a:effectLst/>
                <a:uLnTx/>
                <a:uFillTx/>
                <a:latin typeface="Arial"/>
                <a:cs typeface="Arial"/>
              </a:rPr>
              <a:t> Register</a:t>
            </a:r>
            <a:r>
              <a:rPr kumimoji="0" sz="1800" b="0" i="0" u="none" strike="noStrike" kern="0" cap="none" spc="-5" normalizeH="0" baseline="0" noProof="0" dirty="0">
                <a:ln>
                  <a:noFill/>
                </a:ln>
                <a:solidFill>
                  <a:sysClr val="windowText" lastClr="000000"/>
                </a:solidFill>
                <a:effectLst/>
                <a:uLnTx/>
                <a:uFillTx/>
                <a:latin typeface="Arial"/>
                <a:cs typeface="Arial"/>
              </a:rPr>
              <a:t> </a:t>
            </a:r>
            <a:r>
              <a:rPr kumimoji="0" sz="1800" b="0" i="0" u="heavy" strike="noStrike" kern="0" cap="none" spc="-20" normalizeH="0" baseline="0" noProof="0" dirty="0">
                <a:ln>
                  <a:noFill/>
                </a:ln>
                <a:solidFill>
                  <a:srgbClr val="2997E2"/>
                </a:solidFill>
                <a:effectLst/>
                <a:uLnTx/>
                <a:uFill>
                  <a:solidFill>
                    <a:srgbClr val="2997E2"/>
                  </a:solidFill>
                </a:uFill>
                <a:latin typeface="Arial"/>
                <a:cs typeface="Arial"/>
                <a:hlinkClick r:id="rId2"/>
              </a:rPr>
              <a:t>here</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25591673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400799"/>
            <a:ext cx="12192000" cy="457200"/>
          </a:xfrm>
          <a:custGeom>
            <a:avLst/>
            <a:gdLst/>
            <a:ahLst/>
            <a:cxnLst/>
            <a:rect l="l" t="t" r="r" b="b"/>
            <a:pathLst>
              <a:path w="12192000" h="457200">
                <a:moveTo>
                  <a:pt x="12192000" y="0"/>
                </a:moveTo>
                <a:lnTo>
                  <a:pt x="0" y="0"/>
                </a:lnTo>
                <a:lnTo>
                  <a:pt x="0" y="457199"/>
                </a:lnTo>
                <a:lnTo>
                  <a:pt x="12192000" y="457199"/>
                </a:lnTo>
                <a:lnTo>
                  <a:pt x="12192000" y="0"/>
                </a:lnTo>
                <a:close/>
              </a:path>
            </a:pathLst>
          </a:custGeom>
          <a:solidFill>
            <a:srgbClr val="73856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 name="object 3"/>
          <p:cNvSpPr txBox="1">
            <a:spLocks noGrp="1"/>
          </p:cNvSpPr>
          <p:nvPr>
            <p:ph type="title"/>
          </p:nvPr>
        </p:nvSpPr>
        <p:spPr>
          <a:prstGeom prst="rect">
            <a:avLst/>
          </a:prstGeom>
        </p:spPr>
        <p:txBody>
          <a:bodyPr vert="horz" wrap="square" lIns="0" tIns="270692" rIns="0" bIns="0" rtlCol="0">
            <a:spAutoFit/>
          </a:bodyPr>
          <a:lstStyle/>
          <a:p>
            <a:pPr marL="3355340" marR="5080">
              <a:lnSpc>
                <a:spcPts val="4900"/>
              </a:lnSpc>
              <a:spcBef>
                <a:spcPts val="980"/>
              </a:spcBef>
            </a:pPr>
            <a:r>
              <a:rPr sz="4800" spc="-10" dirty="0"/>
              <a:t>Implementation Support</a:t>
            </a:r>
            <a:endParaRPr sz="4800"/>
          </a:p>
        </p:txBody>
      </p:sp>
      <p:sp>
        <p:nvSpPr>
          <p:cNvPr id="4" name="object 4"/>
          <p:cNvSpPr/>
          <p:nvPr/>
        </p:nvSpPr>
        <p:spPr>
          <a:xfrm>
            <a:off x="6411467" y="2086355"/>
            <a:ext cx="4749165" cy="0"/>
          </a:xfrm>
          <a:custGeom>
            <a:avLst/>
            <a:gdLst/>
            <a:ahLst/>
            <a:cxnLst/>
            <a:rect l="l" t="t" r="r" b="b"/>
            <a:pathLst>
              <a:path w="4749165">
                <a:moveTo>
                  <a:pt x="0" y="0"/>
                </a:moveTo>
                <a:lnTo>
                  <a:pt x="4748784" y="0"/>
                </a:lnTo>
              </a:path>
            </a:pathLst>
          </a:custGeom>
          <a:ln w="6350">
            <a:solidFill>
              <a:srgbClr val="7E7E7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 name="object 5"/>
          <p:cNvSpPr txBox="1">
            <a:spLocks noGrp="1"/>
          </p:cNvSpPr>
          <p:nvPr>
            <p:ph type="body" idx="1"/>
          </p:nvPr>
        </p:nvSpPr>
        <p:spPr>
          <a:prstGeom prst="rect">
            <a:avLst/>
          </a:prstGeom>
        </p:spPr>
        <p:txBody>
          <a:bodyPr vert="horz" wrap="square" lIns="0" tIns="47625" rIns="0" bIns="0" rtlCol="0">
            <a:spAutoFit/>
          </a:bodyPr>
          <a:lstStyle/>
          <a:p>
            <a:pPr marL="103505" marR="5080" indent="-91440">
              <a:lnSpc>
                <a:spcPts val="2160"/>
              </a:lnSpc>
              <a:spcBef>
                <a:spcPts val="375"/>
              </a:spcBef>
              <a:buChar char="•"/>
              <a:tabLst>
                <a:tab pos="168910" algn="l"/>
              </a:tabLst>
            </a:pPr>
            <a:r>
              <a:rPr dirty="0"/>
              <a:t>Local</a:t>
            </a:r>
            <a:r>
              <a:rPr spc="-65" dirty="0"/>
              <a:t> </a:t>
            </a:r>
            <a:r>
              <a:rPr dirty="0"/>
              <a:t>providers</a:t>
            </a:r>
            <a:r>
              <a:rPr spc="-65" dirty="0"/>
              <a:t> </a:t>
            </a:r>
            <a:r>
              <a:rPr dirty="0"/>
              <a:t>in</a:t>
            </a:r>
            <a:r>
              <a:rPr spc="-45" dirty="0"/>
              <a:t> </a:t>
            </a:r>
            <a:r>
              <a:rPr dirty="0"/>
              <a:t>primary</a:t>
            </a:r>
            <a:r>
              <a:rPr spc="-80" dirty="0"/>
              <a:t> </a:t>
            </a:r>
            <a:r>
              <a:rPr dirty="0"/>
              <a:t>care</a:t>
            </a:r>
            <a:r>
              <a:rPr spc="-45" dirty="0"/>
              <a:t> </a:t>
            </a:r>
            <a:r>
              <a:rPr dirty="0"/>
              <a:t>and</a:t>
            </a:r>
            <a:r>
              <a:rPr spc="-70" dirty="0"/>
              <a:t> </a:t>
            </a:r>
            <a:r>
              <a:rPr spc="-10" dirty="0"/>
              <a:t>hospital </a:t>
            </a:r>
            <a:r>
              <a:rPr dirty="0"/>
              <a:t>networks</a:t>
            </a:r>
            <a:r>
              <a:rPr spc="-65" dirty="0"/>
              <a:t> </a:t>
            </a:r>
            <a:r>
              <a:rPr spc="-10" dirty="0"/>
              <a:t>serve</a:t>
            </a:r>
            <a:r>
              <a:rPr spc="-30" dirty="0"/>
              <a:t> </a:t>
            </a:r>
            <a:r>
              <a:rPr dirty="0"/>
              <a:t>as</a:t>
            </a:r>
            <a:r>
              <a:rPr spc="-40" dirty="0"/>
              <a:t> </a:t>
            </a:r>
            <a:r>
              <a:rPr spc="-10" dirty="0"/>
              <a:t>coaches</a:t>
            </a:r>
          </a:p>
          <a:p>
            <a:pPr marL="168275" indent="-156210">
              <a:lnSpc>
                <a:spcPts val="2280"/>
              </a:lnSpc>
              <a:spcBef>
                <a:spcPts val="1120"/>
              </a:spcBef>
              <a:buChar char="•"/>
              <a:tabLst>
                <a:tab pos="168910" algn="l"/>
              </a:tabLst>
            </a:pPr>
            <a:r>
              <a:rPr dirty="0"/>
              <a:t>From</a:t>
            </a:r>
            <a:r>
              <a:rPr spc="-70" dirty="0"/>
              <a:t> </a:t>
            </a:r>
            <a:r>
              <a:rPr dirty="0"/>
              <a:t>each</a:t>
            </a:r>
            <a:r>
              <a:rPr spc="-55" dirty="0"/>
              <a:t> </a:t>
            </a:r>
            <a:r>
              <a:rPr spc="80" dirty="0"/>
              <a:t>of</a:t>
            </a:r>
            <a:r>
              <a:rPr spc="-50" dirty="0"/>
              <a:t> </a:t>
            </a:r>
            <a:r>
              <a:rPr dirty="0"/>
              <a:t>the</a:t>
            </a:r>
            <a:r>
              <a:rPr spc="-60" dirty="0"/>
              <a:t> </a:t>
            </a:r>
            <a:r>
              <a:rPr dirty="0"/>
              <a:t>11</a:t>
            </a:r>
            <a:r>
              <a:rPr spc="-45" dirty="0"/>
              <a:t> </a:t>
            </a:r>
            <a:r>
              <a:rPr spc="-114" dirty="0"/>
              <a:t>COVID-</a:t>
            </a:r>
            <a:r>
              <a:rPr dirty="0"/>
              <a:t>19</a:t>
            </a:r>
            <a:r>
              <a:rPr spc="-75" dirty="0"/>
              <a:t> </a:t>
            </a:r>
            <a:r>
              <a:rPr dirty="0"/>
              <a:t>regions</a:t>
            </a:r>
            <a:r>
              <a:rPr spc="-70" dirty="0"/>
              <a:t> </a:t>
            </a:r>
            <a:r>
              <a:rPr spc="-25" dirty="0"/>
              <a:t>in</a:t>
            </a:r>
          </a:p>
          <a:p>
            <a:pPr marL="103505">
              <a:lnSpc>
                <a:spcPts val="2280"/>
              </a:lnSpc>
            </a:pPr>
            <a:r>
              <a:rPr dirty="0"/>
              <a:t>the</a:t>
            </a:r>
            <a:r>
              <a:rPr spc="-40" dirty="0"/>
              <a:t> </a:t>
            </a:r>
            <a:r>
              <a:rPr spc="-20" dirty="0"/>
              <a:t>state</a:t>
            </a:r>
          </a:p>
          <a:p>
            <a:pPr marL="168275" indent="-156210">
              <a:lnSpc>
                <a:spcPct val="100000"/>
              </a:lnSpc>
              <a:spcBef>
                <a:spcPts val="1165"/>
              </a:spcBef>
              <a:buChar char="•"/>
              <a:tabLst>
                <a:tab pos="168910" algn="l"/>
              </a:tabLst>
            </a:pPr>
            <a:r>
              <a:rPr dirty="0"/>
              <a:t>Support</a:t>
            </a:r>
            <a:r>
              <a:rPr spc="-10" dirty="0"/>
              <a:t> </a:t>
            </a:r>
            <a:r>
              <a:rPr dirty="0"/>
              <a:t>throughout</a:t>
            </a:r>
            <a:r>
              <a:rPr spc="5" dirty="0"/>
              <a:t> </a:t>
            </a:r>
            <a:r>
              <a:rPr dirty="0"/>
              <a:t>the</a:t>
            </a:r>
            <a:r>
              <a:rPr spc="5" dirty="0"/>
              <a:t> </a:t>
            </a:r>
            <a:r>
              <a:rPr spc="-10" dirty="0"/>
              <a:t>process</a:t>
            </a:r>
          </a:p>
          <a:p>
            <a:pPr marL="153670">
              <a:lnSpc>
                <a:spcPct val="100000"/>
              </a:lnSpc>
              <a:spcBef>
                <a:spcPts val="1450"/>
              </a:spcBef>
            </a:pPr>
            <a:r>
              <a:rPr sz="1800" u="heavy" dirty="0">
                <a:solidFill>
                  <a:srgbClr val="2997E2"/>
                </a:solidFill>
                <a:uFill>
                  <a:solidFill>
                    <a:srgbClr val="2997E2"/>
                  </a:solidFill>
                </a:uFill>
                <a:hlinkClick r:id="rId2"/>
              </a:rPr>
              <a:t>Upcoming</a:t>
            </a:r>
            <a:r>
              <a:rPr sz="1800" u="heavy" spc="55" dirty="0">
                <a:solidFill>
                  <a:srgbClr val="2997E2"/>
                </a:solidFill>
                <a:uFill>
                  <a:solidFill>
                    <a:srgbClr val="2997E2"/>
                  </a:solidFill>
                </a:uFill>
                <a:hlinkClick r:id="rId2"/>
              </a:rPr>
              <a:t> </a:t>
            </a:r>
            <a:r>
              <a:rPr sz="1800" u="heavy" spc="-20" dirty="0">
                <a:solidFill>
                  <a:srgbClr val="2997E2"/>
                </a:solidFill>
                <a:uFill>
                  <a:solidFill>
                    <a:srgbClr val="2997E2"/>
                  </a:solidFill>
                </a:uFill>
                <a:hlinkClick r:id="rId2"/>
              </a:rPr>
              <a:t>drop-</a:t>
            </a:r>
            <a:r>
              <a:rPr sz="1800" u="heavy" dirty="0">
                <a:solidFill>
                  <a:srgbClr val="2997E2"/>
                </a:solidFill>
                <a:uFill>
                  <a:solidFill>
                    <a:srgbClr val="2997E2"/>
                  </a:solidFill>
                </a:uFill>
                <a:hlinkClick r:id="rId2"/>
              </a:rPr>
              <a:t>in</a:t>
            </a:r>
            <a:r>
              <a:rPr sz="1800" u="heavy" spc="65" dirty="0">
                <a:solidFill>
                  <a:srgbClr val="2997E2"/>
                </a:solidFill>
                <a:uFill>
                  <a:solidFill>
                    <a:srgbClr val="2997E2"/>
                  </a:solidFill>
                </a:uFill>
                <a:hlinkClick r:id="rId2"/>
              </a:rPr>
              <a:t> </a:t>
            </a:r>
            <a:r>
              <a:rPr sz="1800" u="heavy" dirty="0">
                <a:solidFill>
                  <a:srgbClr val="2997E2"/>
                </a:solidFill>
                <a:uFill>
                  <a:solidFill>
                    <a:srgbClr val="2997E2"/>
                  </a:solidFill>
                </a:uFill>
                <a:hlinkClick r:id="rId2"/>
              </a:rPr>
              <a:t>office</a:t>
            </a:r>
            <a:r>
              <a:rPr sz="1800" u="heavy" spc="45" dirty="0">
                <a:solidFill>
                  <a:srgbClr val="2997E2"/>
                </a:solidFill>
                <a:uFill>
                  <a:solidFill>
                    <a:srgbClr val="2997E2"/>
                  </a:solidFill>
                </a:uFill>
                <a:hlinkClick r:id="rId2"/>
              </a:rPr>
              <a:t> </a:t>
            </a:r>
            <a:r>
              <a:rPr sz="1800" u="heavy" spc="-10" dirty="0">
                <a:solidFill>
                  <a:srgbClr val="2997E2"/>
                </a:solidFill>
                <a:uFill>
                  <a:solidFill>
                    <a:srgbClr val="2997E2"/>
                  </a:solidFill>
                </a:uFill>
                <a:hlinkClick r:id="rId2"/>
              </a:rPr>
              <a:t>hours</a:t>
            </a:r>
            <a:r>
              <a:rPr sz="1800" u="heavy" spc="-10" dirty="0">
                <a:solidFill>
                  <a:srgbClr val="0462C1"/>
                </a:solidFill>
                <a:uFill>
                  <a:solidFill>
                    <a:srgbClr val="2997E2"/>
                  </a:solidFill>
                </a:uFill>
              </a:rPr>
              <a:t>:</a:t>
            </a:r>
            <a:endParaRPr sz="1800"/>
          </a:p>
          <a:p>
            <a:pPr marL="440690" lvl="1" indent="-287020">
              <a:lnSpc>
                <a:spcPct val="100000"/>
              </a:lnSpc>
              <a:buChar char="•"/>
              <a:tabLst>
                <a:tab pos="440055" algn="l"/>
                <a:tab pos="440690" algn="l"/>
              </a:tabLst>
            </a:pPr>
            <a:r>
              <a:rPr sz="1800" spc="55" dirty="0">
                <a:latin typeface="Arial"/>
                <a:cs typeface="Arial"/>
              </a:rPr>
              <a:t>8/5</a:t>
            </a:r>
            <a:endParaRPr sz="1800">
              <a:latin typeface="Arial"/>
              <a:cs typeface="Arial"/>
            </a:endParaRPr>
          </a:p>
          <a:p>
            <a:pPr marL="440690" lvl="1" indent="-287020">
              <a:lnSpc>
                <a:spcPct val="100000"/>
              </a:lnSpc>
              <a:buChar char="•"/>
              <a:tabLst>
                <a:tab pos="440055" algn="l"/>
                <a:tab pos="440690" algn="l"/>
              </a:tabLst>
            </a:pPr>
            <a:r>
              <a:rPr sz="1800" spc="55" dirty="0">
                <a:latin typeface="Arial"/>
                <a:cs typeface="Arial"/>
              </a:rPr>
              <a:t>8/9</a:t>
            </a:r>
            <a:endParaRPr sz="1800">
              <a:latin typeface="Arial"/>
              <a:cs typeface="Arial"/>
            </a:endParaRPr>
          </a:p>
          <a:p>
            <a:pPr marL="440690" lvl="1" indent="-287020">
              <a:lnSpc>
                <a:spcPct val="100000"/>
              </a:lnSpc>
              <a:buChar char="•"/>
              <a:tabLst>
                <a:tab pos="440055" algn="l"/>
                <a:tab pos="440690" algn="l"/>
              </a:tabLst>
            </a:pPr>
            <a:r>
              <a:rPr sz="1800" spc="40" dirty="0">
                <a:latin typeface="Arial"/>
                <a:cs typeface="Arial"/>
              </a:rPr>
              <a:t>8/19</a:t>
            </a:r>
            <a:endParaRPr sz="1800">
              <a:latin typeface="Arial"/>
              <a:cs typeface="Arial"/>
            </a:endParaRPr>
          </a:p>
          <a:p>
            <a:pPr marL="440690" lvl="1" indent="-287020">
              <a:lnSpc>
                <a:spcPct val="100000"/>
              </a:lnSpc>
              <a:buChar char="•"/>
              <a:tabLst>
                <a:tab pos="440055" algn="l"/>
                <a:tab pos="440690" algn="l"/>
              </a:tabLst>
            </a:pPr>
            <a:r>
              <a:rPr sz="1800" spc="40" dirty="0">
                <a:latin typeface="Arial"/>
                <a:cs typeface="Arial"/>
              </a:rPr>
              <a:t>8/25</a:t>
            </a:r>
            <a:endParaRPr sz="1800">
              <a:latin typeface="Arial"/>
              <a:cs typeface="Arial"/>
            </a:endParaRPr>
          </a:p>
          <a:p>
            <a:pPr marL="440690" lvl="1" indent="-287020">
              <a:lnSpc>
                <a:spcPct val="100000"/>
              </a:lnSpc>
              <a:spcBef>
                <a:spcPts val="50"/>
              </a:spcBef>
              <a:buChar char="•"/>
              <a:tabLst>
                <a:tab pos="440055" algn="l"/>
                <a:tab pos="440690" algn="l"/>
              </a:tabLst>
            </a:pPr>
            <a:r>
              <a:rPr sz="1800" spc="40" dirty="0">
                <a:latin typeface="Arial"/>
                <a:cs typeface="Arial"/>
              </a:rPr>
              <a:t>8/31</a:t>
            </a:r>
            <a:endParaRPr sz="1800">
              <a:latin typeface="Arial"/>
              <a:cs typeface="Arial"/>
            </a:endParaRPr>
          </a:p>
        </p:txBody>
      </p:sp>
      <p:pic>
        <p:nvPicPr>
          <p:cNvPr id="6" name="object 6"/>
          <p:cNvPicPr/>
          <p:nvPr/>
        </p:nvPicPr>
        <p:blipFill>
          <a:blip r:embed="rId3" cstate="email">
            <a:extLst>
              <a:ext uri="{28A0092B-C50C-407E-A947-70E740481C1C}">
                <a14:useLocalDpi xmlns:a14="http://schemas.microsoft.com/office/drawing/2010/main"/>
              </a:ext>
            </a:extLst>
          </a:blip>
          <a:stretch>
            <a:fillRect/>
          </a:stretch>
        </p:blipFill>
        <p:spPr>
          <a:xfrm>
            <a:off x="582168" y="1036319"/>
            <a:ext cx="5513832" cy="4261104"/>
          </a:xfrm>
          <a:prstGeom prst="rect">
            <a:avLst/>
          </a:prstGeom>
        </p:spPr>
      </p:pic>
    </p:spTree>
    <p:extLst>
      <p:ext uri="{BB962C8B-B14F-4D97-AF65-F5344CB8AC3E}">
        <p14:creationId xmlns:p14="http://schemas.microsoft.com/office/powerpoint/2010/main" val="38004074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17784" rIns="0" bIns="0" rtlCol="0">
            <a:spAutoFit/>
          </a:bodyPr>
          <a:lstStyle/>
          <a:p>
            <a:pPr marL="1600200">
              <a:lnSpc>
                <a:spcPct val="100000"/>
              </a:lnSpc>
              <a:spcBef>
                <a:spcPts val="100"/>
              </a:spcBef>
            </a:pPr>
            <a:r>
              <a:rPr sz="4500" spc="-254" dirty="0">
                <a:solidFill>
                  <a:srgbClr val="EDB660"/>
                </a:solidFill>
              </a:rPr>
              <a:t>DIY</a:t>
            </a:r>
            <a:r>
              <a:rPr sz="4500" spc="-245" dirty="0">
                <a:solidFill>
                  <a:srgbClr val="EDB660"/>
                </a:solidFill>
              </a:rPr>
              <a:t> </a:t>
            </a:r>
            <a:r>
              <a:rPr sz="4500" spc="-10" dirty="0">
                <a:solidFill>
                  <a:srgbClr val="EDB660"/>
                </a:solidFill>
              </a:rPr>
              <a:t>Toolkit</a:t>
            </a:r>
            <a:endParaRPr sz="4500"/>
          </a:p>
        </p:txBody>
      </p:sp>
      <p:sp>
        <p:nvSpPr>
          <p:cNvPr id="3" name="object 3"/>
          <p:cNvSpPr/>
          <p:nvPr/>
        </p:nvSpPr>
        <p:spPr>
          <a:xfrm>
            <a:off x="2822955" y="5469890"/>
            <a:ext cx="1710689" cy="347980"/>
          </a:xfrm>
          <a:custGeom>
            <a:avLst/>
            <a:gdLst/>
            <a:ahLst/>
            <a:cxnLst/>
            <a:rect l="l" t="t" r="r" b="b"/>
            <a:pathLst>
              <a:path w="1710689" h="347979">
                <a:moveTo>
                  <a:pt x="43306" y="17907"/>
                </a:moveTo>
                <a:lnTo>
                  <a:pt x="0" y="17907"/>
                </a:lnTo>
                <a:lnTo>
                  <a:pt x="78486" y="342925"/>
                </a:lnTo>
                <a:lnTo>
                  <a:pt x="118110" y="342925"/>
                </a:lnTo>
                <a:lnTo>
                  <a:pt x="135626" y="282879"/>
                </a:lnTo>
                <a:lnTo>
                  <a:pt x="100583" y="282879"/>
                </a:lnTo>
                <a:lnTo>
                  <a:pt x="94361" y="240677"/>
                </a:lnTo>
                <a:lnTo>
                  <a:pt x="43306" y="17907"/>
                </a:lnTo>
                <a:close/>
              </a:path>
              <a:path w="1710689" h="347979">
                <a:moveTo>
                  <a:pt x="227824" y="81534"/>
                </a:moveTo>
                <a:lnTo>
                  <a:pt x="192405" y="81534"/>
                </a:lnTo>
                <a:lnTo>
                  <a:pt x="197357" y="105664"/>
                </a:lnTo>
                <a:lnTo>
                  <a:pt x="264032" y="342925"/>
                </a:lnTo>
                <a:lnTo>
                  <a:pt x="303530" y="342925"/>
                </a:lnTo>
                <a:lnTo>
                  <a:pt x="317838" y="283768"/>
                </a:lnTo>
                <a:lnTo>
                  <a:pt x="281939" y="283768"/>
                </a:lnTo>
                <a:lnTo>
                  <a:pt x="272795" y="244919"/>
                </a:lnTo>
                <a:lnTo>
                  <a:pt x="227824" y="81534"/>
                </a:lnTo>
                <a:close/>
              </a:path>
              <a:path w="1710689" h="347979">
                <a:moveTo>
                  <a:pt x="382143" y="17907"/>
                </a:moveTo>
                <a:lnTo>
                  <a:pt x="338581" y="17907"/>
                </a:lnTo>
                <a:lnTo>
                  <a:pt x="288670" y="240461"/>
                </a:lnTo>
                <a:lnTo>
                  <a:pt x="281939" y="283768"/>
                </a:lnTo>
                <a:lnTo>
                  <a:pt x="317838" y="283768"/>
                </a:lnTo>
                <a:lnTo>
                  <a:pt x="382143" y="17907"/>
                </a:lnTo>
                <a:close/>
              </a:path>
              <a:path w="1710689" h="347979">
                <a:moveTo>
                  <a:pt x="210312" y="17907"/>
                </a:moveTo>
                <a:lnTo>
                  <a:pt x="173862" y="17907"/>
                </a:lnTo>
                <a:lnTo>
                  <a:pt x="109600" y="244919"/>
                </a:lnTo>
                <a:lnTo>
                  <a:pt x="100583" y="282879"/>
                </a:lnTo>
                <a:lnTo>
                  <a:pt x="135626" y="282879"/>
                </a:lnTo>
                <a:lnTo>
                  <a:pt x="187325" y="105664"/>
                </a:lnTo>
                <a:lnTo>
                  <a:pt x="192405" y="81534"/>
                </a:lnTo>
                <a:lnTo>
                  <a:pt x="227824" y="81534"/>
                </a:lnTo>
                <a:lnTo>
                  <a:pt x="210312" y="17907"/>
                </a:lnTo>
                <a:close/>
              </a:path>
              <a:path w="1710689" h="347979">
                <a:moveTo>
                  <a:pt x="518032" y="96901"/>
                </a:moveTo>
                <a:lnTo>
                  <a:pt x="479135" y="105098"/>
                </a:lnTo>
                <a:lnTo>
                  <a:pt x="444944" y="129446"/>
                </a:lnTo>
                <a:lnTo>
                  <a:pt x="421014" y="168565"/>
                </a:lnTo>
                <a:lnTo>
                  <a:pt x="412495" y="221043"/>
                </a:lnTo>
                <a:lnTo>
                  <a:pt x="412495" y="230632"/>
                </a:lnTo>
                <a:lnTo>
                  <a:pt x="420211" y="277266"/>
                </a:lnTo>
                <a:lnTo>
                  <a:pt x="442753" y="314432"/>
                </a:lnTo>
                <a:lnTo>
                  <a:pt x="477845" y="338914"/>
                </a:lnTo>
                <a:lnTo>
                  <a:pt x="523494" y="347395"/>
                </a:lnTo>
                <a:lnTo>
                  <a:pt x="540539" y="346495"/>
                </a:lnTo>
                <a:lnTo>
                  <a:pt x="581152" y="332994"/>
                </a:lnTo>
                <a:lnTo>
                  <a:pt x="603941" y="313905"/>
                </a:lnTo>
                <a:lnTo>
                  <a:pt x="525653" y="313905"/>
                </a:lnTo>
                <a:lnTo>
                  <a:pt x="515080" y="313229"/>
                </a:lnTo>
                <a:lnTo>
                  <a:pt x="480480" y="297200"/>
                </a:lnTo>
                <a:lnTo>
                  <a:pt x="459743" y="264699"/>
                </a:lnTo>
                <a:lnTo>
                  <a:pt x="454279" y="233540"/>
                </a:lnTo>
                <a:lnTo>
                  <a:pt x="617601" y="233540"/>
                </a:lnTo>
                <a:lnTo>
                  <a:pt x="617601" y="215011"/>
                </a:lnTo>
                <a:lnTo>
                  <a:pt x="617015" y="200050"/>
                </a:lnTo>
                <a:lnTo>
                  <a:pt x="455548" y="200050"/>
                </a:lnTo>
                <a:lnTo>
                  <a:pt x="458450" y="184269"/>
                </a:lnTo>
                <a:lnTo>
                  <a:pt x="476631" y="148488"/>
                </a:lnTo>
                <a:lnTo>
                  <a:pt x="518032" y="130403"/>
                </a:lnTo>
                <a:lnTo>
                  <a:pt x="593685" y="130403"/>
                </a:lnTo>
                <a:lnTo>
                  <a:pt x="585168" y="120870"/>
                </a:lnTo>
                <a:lnTo>
                  <a:pt x="574929" y="112395"/>
                </a:lnTo>
                <a:lnTo>
                  <a:pt x="563092" y="105634"/>
                </a:lnTo>
                <a:lnTo>
                  <a:pt x="549671" y="100790"/>
                </a:lnTo>
                <a:lnTo>
                  <a:pt x="534656" y="97875"/>
                </a:lnTo>
                <a:lnTo>
                  <a:pt x="518032" y="96901"/>
                </a:lnTo>
                <a:close/>
              </a:path>
              <a:path w="1710689" h="347979">
                <a:moveTo>
                  <a:pt x="589280" y="281089"/>
                </a:moveTo>
                <a:lnTo>
                  <a:pt x="554710" y="308885"/>
                </a:lnTo>
                <a:lnTo>
                  <a:pt x="525653" y="313905"/>
                </a:lnTo>
                <a:lnTo>
                  <a:pt x="603941" y="313905"/>
                </a:lnTo>
                <a:lnTo>
                  <a:pt x="608101" y="309446"/>
                </a:lnTo>
                <a:lnTo>
                  <a:pt x="614553" y="300736"/>
                </a:lnTo>
                <a:lnTo>
                  <a:pt x="589280" y="281089"/>
                </a:lnTo>
                <a:close/>
              </a:path>
              <a:path w="1710689" h="347979">
                <a:moveTo>
                  <a:pt x="593685" y="130403"/>
                </a:moveTo>
                <a:lnTo>
                  <a:pt x="518032" y="130403"/>
                </a:lnTo>
                <a:lnTo>
                  <a:pt x="528129" y="131024"/>
                </a:lnTo>
                <a:lnTo>
                  <a:pt x="537082" y="132888"/>
                </a:lnTo>
                <a:lnTo>
                  <a:pt x="566223" y="158251"/>
                </a:lnTo>
                <a:lnTo>
                  <a:pt x="575944" y="196926"/>
                </a:lnTo>
                <a:lnTo>
                  <a:pt x="575944" y="200050"/>
                </a:lnTo>
                <a:lnTo>
                  <a:pt x="617015" y="200050"/>
                </a:lnTo>
                <a:lnTo>
                  <a:pt x="607314" y="154622"/>
                </a:lnTo>
                <a:lnTo>
                  <a:pt x="593979" y="130732"/>
                </a:lnTo>
                <a:lnTo>
                  <a:pt x="593685" y="130403"/>
                </a:lnTo>
                <a:close/>
              </a:path>
              <a:path w="1710689" h="347979">
                <a:moveTo>
                  <a:pt x="843331" y="315239"/>
                </a:moveTo>
                <a:lnTo>
                  <a:pt x="705484" y="315239"/>
                </a:lnTo>
                <a:lnTo>
                  <a:pt x="711840" y="322504"/>
                </a:lnTo>
                <a:lnTo>
                  <a:pt x="744220" y="342686"/>
                </a:lnTo>
                <a:lnTo>
                  <a:pt x="776223" y="347395"/>
                </a:lnTo>
                <a:lnTo>
                  <a:pt x="790628" y="346398"/>
                </a:lnTo>
                <a:lnTo>
                  <a:pt x="827151" y="331431"/>
                </a:lnTo>
                <a:lnTo>
                  <a:pt x="843331" y="315239"/>
                </a:lnTo>
                <a:close/>
              </a:path>
              <a:path w="1710689" h="347979">
                <a:moveTo>
                  <a:pt x="707008" y="0"/>
                </a:moveTo>
                <a:lnTo>
                  <a:pt x="665353" y="0"/>
                </a:lnTo>
                <a:lnTo>
                  <a:pt x="665353" y="342925"/>
                </a:lnTo>
                <a:lnTo>
                  <a:pt x="703453" y="342925"/>
                </a:lnTo>
                <a:lnTo>
                  <a:pt x="705484" y="315239"/>
                </a:lnTo>
                <a:lnTo>
                  <a:pt x="843331" y="315239"/>
                </a:lnTo>
                <a:lnTo>
                  <a:pt x="845586" y="312572"/>
                </a:lnTo>
                <a:lnTo>
                  <a:pt x="765809" y="312572"/>
                </a:lnTo>
                <a:lnTo>
                  <a:pt x="755092" y="311886"/>
                </a:lnTo>
                <a:lnTo>
                  <a:pt x="716438" y="289461"/>
                </a:lnTo>
                <a:lnTo>
                  <a:pt x="707008" y="274840"/>
                </a:lnTo>
                <a:lnTo>
                  <a:pt x="707008" y="169024"/>
                </a:lnTo>
                <a:lnTo>
                  <a:pt x="736476" y="137607"/>
                </a:lnTo>
                <a:lnTo>
                  <a:pt x="765302" y="131521"/>
                </a:lnTo>
                <a:lnTo>
                  <a:pt x="846062" y="131521"/>
                </a:lnTo>
                <a:lnTo>
                  <a:pt x="845613" y="130813"/>
                </a:lnTo>
                <a:lnTo>
                  <a:pt x="842583" y="127279"/>
                </a:lnTo>
                <a:lnTo>
                  <a:pt x="707008" y="127279"/>
                </a:lnTo>
                <a:lnTo>
                  <a:pt x="707008" y="0"/>
                </a:lnTo>
                <a:close/>
              </a:path>
              <a:path w="1710689" h="347979">
                <a:moveTo>
                  <a:pt x="846062" y="131521"/>
                </a:moveTo>
                <a:lnTo>
                  <a:pt x="765302" y="131521"/>
                </a:lnTo>
                <a:lnTo>
                  <a:pt x="776420" y="132273"/>
                </a:lnTo>
                <a:lnTo>
                  <a:pt x="786336" y="134532"/>
                </a:lnTo>
                <a:lnTo>
                  <a:pt x="818747" y="166237"/>
                </a:lnTo>
                <a:lnTo>
                  <a:pt x="827912" y="208333"/>
                </a:lnTo>
                <a:lnTo>
                  <a:pt x="828294" y="220141"/>
                </a:lnTo>
                <a:lnTo>
                  <a:pt x="828294" y="224828"/>
                </a:lnTo>
                <a:lnTo>
                  <a:pt x="821944" y="268808"/>
                </a:lnTo>
                <a:lnTo>
                  <a:pt x="794367" y="305848"/>
                </a:lnTo>
                <a:lnTo>
                  <a:pt x="765809" y="312572"/>
                </a:lnTo>
                <a:lnTo>
                  <a:pt x="845586" y="312572"/>
                </a:lnTo>
                <a:lnTo>
                  <a:pt x="863842" y="273468"/>
                </a:lnTo>
                <a:lnTo>
                  <a:pt x="869949" y="224828"/>
                </a:lnTo>
                <a:lnTo>
                  <a:pt x="869949" y="220141"/>
                </a:lnTo>
                <a:lnTo>
                  <a:pt x="863842" y="169974"/>
                </a:lnTo>
                <a:lnTo>
                  <a:pt x="852927" y="142341"/>
                </a:lnTo>
                <a:lnTo>
                  <a:pt x="846062" y="131521"/>
                </a:lnTo>
                <a:close/>
              </a:path>
              <a:path w="1710689" h="347979">
                <a:moveTo>
                  <a:pt x="775843" y="96901"/>
                </a:moveTo>
                <a:lnTo>
                  <a:pt x="735965" y="104775"/>
                </a:lnTo>
                <a:lnTo>
                  <a:pt x="707008" y="127279"/>
                </a:lnTo>
                <a:lnTo>
                  <a:pt x="842583" y="127279"/>
                </a:lnTo>
                <a:lnTo>
                  <a:pt x="803830" y="100774"/>
                </a:lnTo>
                <a:lnTo>
                  <a:pt x="775843" y="96901"/>
                </a:lnTo>
                <a:close/>
              </a:path>
              <a:path w="1710689" h="347979">
                <a:moveTo>
                  <a:pt x="953007" y="268592"/>
                </a:moveTo>
                <a:lnTo>
                  <a:pt x="911224" y="268592"/>
                </a:lnTo>
                <a:lnTo>
                  <a:pt x="911939" y="278500"/>
                </a:lnTo>
                <a:lnTo>
                  <a:pt x="929036" y="315226"/>
                </a:lnTo>
                <a:lnTo>
                  <a:pt x="967849" y="340987"/>
                </a:lnTo>
                <a:lnTo>
                  <a:pt x="1010157" y="347395"/>
                </a:lnTo>
                <a:lnTo>
                  <a:pt x="1030329" y="346152"/>
                </a:lnTo>
                <a:lnTo>
                  <a:pt x="1078103" y="327520"/>
                </a:lnTo>
                <a:lnTo>
                  <a:pt x="1091284" y="313905"/>
                </a:lnTo>
                <a:lnTo>
                  <a:pt x="1010157" y="313905"/>
                </a:lnTo>
                <a:lnTo>
                  <a:pt x="1003776" y="313641"/>
                </a:lnTo>
                <a:lnTo>
                  <a:pt x="967628" y="300098"/>
                </a:lnTo>
                <a:lnTo>
                  <a:pt x="954055" y="276631"/>
                </a:lnTo>
                <a:lnTo>
                  <a:pt x="953007" y="268592"/>
                </a:lnTo>
                <a:close/>
              </a:path>
              <a:path w="1710689" h="347979">
                <a:moveTo>
                  <a:pt x="1009015" y="96901"/>
                </a:moveTo>
                <a:lnTo>
                  <a:pt x="961897" y="106680"/>
                </a:lnTo>
                <a:lnTo>
                  <a:pt x="930656" y="132295"/>
                </a:lnTo>
                <a:lnTo>
                  <a:pt x="919607" y="167462"/>
                </a:lnTo>
                <a:lnTo>
                  <a:pt x="921061" y="181425"/>
                </a:lnTo>
                <a:lnTo>
                  <a:pt x="942974" y="212775"/>
                </a:lnTo>
                <a:lnTo>
                  <a:pt x="987552" y="232199"/>
                </a:lnTo>
                <a:lnTo>
                  <a:pt x="1017768" y="239433"/>
                </a:lnTo>
                <a:lnTo>
                  <a:pt x="1027445" y="242158"/>
                </a:lnTo>
                <a:lnTo>
                  <a:pt x="1058036" y="262229"/>
                </a:lnTo>
                <a:lnTo>
                  <a:pt x="1060704" y="267360"/>
                </a:lnTo>
                <a:lnTo>
                  <a:pt x="1061973" y="272910"/>
                </a:lnTo>
                <a:lnTo>
                  <a:pt x="1061973" y="278853"/>
                </a:lnTo>
                <a:lnTo>
                  <a:pt x="1032446" y="311392"/>
                </a:lnTo>
                <a:lnTo>
                  <a:pt x="1010157" y="313905"/>
                </a:lnTo>
                <a:lnTo>
                  <a:pt x="1091284" y="313905"/>
                </a:lnTo>
                <a:lnTo>
                  <a:pt x="1097359" y="304696"/>
                </a:lnTo>
                <a:lnTo>
                  <a:pt x="1102159" y="291067"/>
                </a:lnTo>
                <a:lnTo>
                  <a:pt x="1103757" y="275958"/>
                </a:lnTo>
                <a:lnTo>
                  <a:pt x="1102425" y="262137"/>
                </a:lnTo>
                <a:lnTo>
                  <a:pt x="1070449" y="222482"/>
                </a:lnTo>
                <a:lnTo>
                  <a:pt x="1016889" y="203619"/>
                </a:lnTo>
                <a:lnTo>
                  <a:pt x="1006149" y="201054"/>
                </a:lnTo>
                <a:lnTo>
                  <a:pt x="996791" y="198488"/>
                </a:lnTo>
                <a:lnTo>
                  <a:pt x="962786" y="177241"/>
                </a:lnTo>
                <a:lnTo>
                  <a:pt x="961263" y="166116"/>
                </a:lnTo>
                <a:lnTo>
                  <a:pt x="961953" y="159651"/>
                </a:lnTo>
                <a:lnTo>
                  <a:pt x="997136" y="131108"/>
                </a:lnTo>
                <a:lnTo>
                  <a:pt x="1009015" y="130403"/>
                </a:lnTo>
                <a:lnTo>
                  <a:pt x="1087388" y="130403"/>
                </a:lnTo>
                <a:lnTo>
                  <a:pt x="1084248" y="126191"/>
                </a:lnTo>
                <a:lnTo>
                  <a:pt x="1047912" y="102633"/>
                </a:lnTo>
                <a:lnTo>
                  <a:pt x="1023044" y="97541"/>
                </a:lnTo>
                <a:lnTo>
                  <a:pt x="1009015" y="96901"/>
                </a:lnTo>
                <a:close/>
              </a:path>
              <a:path w="1710689" h="347979">
                <a:moveTo>
                  <a:pt x="1087388" y="130403"/>
                </a:moveTo>
                <a:lnTo>
                  <a:pt x="1009015" y="130403"/>
                </a:lnTo>
                <a:lnTo>
                  <a:pt x="1020494" y="131239"/>
                </a:lnTo>
                <a:lnTo>
                  <a:pt x="1030557" y="133748"/>
                </a:lnTo>
                <a:lnTo>
                  <a:pt x="1058731" y="164768"/>
                </a:lnTo>
                <a:lnTo>
                  <a:pt x="1059560" y="172148"/>
                </a:lnTo>
                <a:lnTo>
                  <a:pt x="1101217" y="172148"/>
                </a:lnTo>
                <a:lnTo>
                  <a:pt x="1100546" y="161997"/>
                </a:lnTo>
                <a:lnTo>
                  <a:pt x="1098518" y="152306"/>
                </a:lnTo>
                <a:lnTo>
                  <a:pt x="1095109" y="143075"/>
                </a:lnTo>
                <a:lnTo>
                  <a:pt x="1090295" y="134302"/>
                </a:lnTo>
                <a:lnTo>
                  <a:pt x="1087388" y="130403"/>
                </a:lnTo>
                <a:close/>
              </a:path>
              <a:path w="1710689" h="347979">
                <a:moveTo>
                  <a:pt x="1190370" y="13462"/>
                </a:moveTo>
                <a:lnTo>
                  <a:pt x="1174242" y="13462"/>
                </a:lnTo>
                <a:lnTo>
                  <a:pt x="1168272" y="15748"/>
                </a:lnTo>
                <a:lnTo>
                  <a:pt x="1164082" y="20320"/>
                </a:lnTo>
                <a:lnTo>
                  <a:pt x="1160018" y="25019"/>
                </a:lnTo>
                <a:lnTo>
                  <a:pt x="1157985" y="30480"/>
                </a:lnTo>
                <a:lnTo>
                  <a:pt x="1157985" y="43434"/>
                </a:lnTo>
                <a:lnTo>
                  <a:pt x="1160018" y="48895"/>
                </a:lnTo>
                <a:lnTo>
                  <a:pt x="1164082" y="53467"/>
                </a:lnTo>
                <a:lnTo>
                  <a:pt x="1168272" y="58039"/>
                </a:lnTo>
                <a:lnTo>
                  <a:pt x="1174242" y="60325"/>
                </a:lnTo>
                <a:lnTo>
                  <a:pt x="1190370" y="60325"/>
                </a:lnTo>
                <a:lnTo>
                  <a:pt x="1196467" y="58039"/>
                </a:lnTo>
                <a:lnTo>
                  <a:pt x="1200784" y="53467"/>
                </a:lnTo>
                <a:lnTo>
                  <a:pt x="1204976" y="48895"/>
                </a:lnTo>
                <a:lnTo>
                  <a:pt x="1207134" y="43434"/>
                </a:lnTo>
                <a:lnTo>
                  <a:pt x="1207134" y="30480"/>
                </a:lnTo>
                <a:lnTo>
                  <a:pt x="1204976" y="25019"/>
                </a:lnTo>
                <a:lnTo>
                  <a:pt x="1200784" y="20320"/>
                </a:lnTo>
                <a:lnTo>
                  <a:pt x="1196467" y="15748"/>
                </a:lnTo>
                <a:lnTo>
                  <a:pt x="1190370" y="13462"/>
                </a:lnTo>
                <a:close/>
              </a:path>
              <a:path w="1710689" h="347979">
                <a:moveTo>
                  <a:pt x="1202817" y="101346"/>
                </a:moveTo>
                <a:lnTo>
                  <a:pt x="1161160" y="101346"/>
                </a:lnTo>
                <a:lnTo>
                  <a:pt x="1161160" y="342925"/>
                </a:lnTo>
                <a:lnTo>
                  <a:pt x="1202817" y="342925"/>
                </a:lnTo>
                <a:lnTo>
                  <a:pt x="1202817" y="101346"/>
                </a:lnTo>
                <a:close/>
              </a:path>
              <a:path w="1710689" h="347979">
                <a:moveTo>
                  <a:pt x="1325245" y="132854"/>
                </a:moveTo>
                <a:lnTo>
                  <a:pt x="1283589" y="132854"/>
                </a:lnTo>
                <a:lnTo>
                  <a:pt x="1283589" y="282879"/>
                </a:lnTo>
                <a:lnTo>
                  <a:pt x="1291082" y="321157"/>
                </a:lnTo>
                <a:lnTo>
                  <a:pt x="1324752" y="345889"/>
                </a:lnTo>
                <a:lnTo>
                  <a:pt x="1339342" y="347395"/>
                </a:lnTo>
                <a:lnTo>
                  <a:pt x="1346834" y="347395"/>
                </a:lnTo>
                <a:lnTo>
                  <a:pt x="1353184" y="346913"/>
                </a:lnTo>
                <a:lnTo>
                  <a:pt x="1363726" y="344970"/>
                </a:lnTo>
                <a:lnTo>
                  <a:pt x="1368044" y="343966"/>
                </a:lnTo>
                <a:lnTo>
                  <a:pt x="1371219" y="342925"/>
                </a:lnTo>
                <a:lnTo>
                  <a:pt x="1371101" y="312115"/>
                </a:lnTo>
                <a:lnTo>
                  <a:pt x="1345057" y="312115"/>
                </a:lnTo>
                <a:lnTo>
                  <a:pt x="1338833" y="310413"/>
                </a:lnTo>
                <a:lnTo>
                  <a:pt x="1333372" y="306984"/>
                </a:lnTo>
                <a:lnTo>
                  <a:pt x="1328039" y="303568"/>
                </a:lnTo>
                <a:lnTo>
                  <a:pt x="1325245" y="295605"/>
                </a:lnTo>
                <a:lnTo>
                  <a:pt x="1325245" y="132854"/>
                </a:lnTo>
                <a:close/>
              </a:path>
              <a:path w="1710689" h="347979">
                <a:moveTo>
                  <a:pt x="1371092" y="309664"/>
                </a:moveTo>
                <a:lnTo>
                  <a:pt x="1369314" y="310108"/>
                </a:lnTo>
                <a:lnTo>
                  <a:pt x="1366520" y="310629"/>
                </a:lnTo>
                <a:lnTo>
                  <a:pt x="1358899" y="311823"/>
                </a:lnTo>
                <a:lnTo>
                  <a:pt x="1355217" y="312115"/>
                </a:lnTo>
                <a:lnTo>
                  <a:pt x="1371101" y="312115"/>
                </a:lnTo>
                <a:lnTo>
                  <a:pt x="1371092" y="309664"/>
                </a:lnTo>
                <a:close/>
              </a:path>
              <a:path w="1710689" h="347979">
                <a:moveTo>
                  <a:pt x="1370330" y="101346"/>
                </a:moveTo>
                <a:lnTo>
                  <a:pt x="1239520" y="101346"/>
                </a:lnTo>
                <a:lnTo>
                  <a:pt x="1239520" y="132854"/>
                </a:lnTo>
                <a:lnTo>
                  <a:pt x="1370330" y="132854"/>
                </a:lnTo>
                <a:lnTo>
                  <a:pt x="1370330" y="101346"/>
                </a:lnTo>
                <a:close/>
              </a:path>
              <a:path w="1710689" h="347979">
                <a:moveTo>
                  <a:pt x="1325245" y="42672"/>
                </a:moveTo>
                <a:lnTo>
                  <a:pt x="1283589" y="42672"/>
                </a:lnTo>
                <a:lnTo>
                  <a:pt x="1283589" y="101346"/>
                </a:lnTo>
                <a:lnTo>
                  <a:pt x="1325245" y="101346"/>
                </a:lnTo>
                <a:lnTo>
                  <a:pt x="1325245" y="42672"/>
                </a:lnTo>
                <a:close/>
              </a:path>
              <a:path w="1710689" h="347979">
                <a:moveTo>
                  <a:pt x="1513205" y="96901"/>
                </a:moveTo>
                <a:lnTo>
                  <a:pt x="1474307" y="105098"/>
                </a:lnTo>
                <a:lnTo>
                  <a:pt x="1440116" y="129446"/>
                </a:lnTo>
                <a:lnTo>
                  <a:pt x="1416186" y="168565"/>
                </a:lnTo>
                <a:lnTo>
                  <a:pt x="1407668" y="221043"/>
                </a:lnTo>
                <a:lnTo>
                  <a:pt x="1407668" y="230632"/>
                </a:lnTo>
                <a:lnTo>
                  <a:pt x="1415383" y="277266"/>
                </a:lnTo>
                <a:lnTo>
                  <a:pt x="1437925" y="314432"/>
                </a:lnTo>
                <a:lnTo>
                  <a:pt x="1473017" y="338914"/>
                </a:lnTo>
                <a:lnTo>
                  <a:pt x="1518666" y="347395"/>
                </a:lnTo>
                <a:lnTo>
                  <a:pt x="1535711" y="346495"/>
                </a:lnTo>
                <a:lnTo>
                  <a:pt x="1576323" y="332994"/>
                </a:lnTo>
                <a:lnTo>
                  <a:pt x="1599113" y="313905"/>
                </a:lnTo>
                <a:lnTo>
                  <a:pt x="1520824" y="313905"/>
                </a:lnTo>
                <a:lnTo>
                  <a:pt x="1510252" y="313229"/>
                </a:lnTo>
                <a:lnTo>
                  <a:pt x="1475652" y="297200"/>
                </a:lnTo>
                <a:lnTo>
                  <a:pt x="1454915" y="264699"/>
                </a:lnTo>
                <a:lnTo>
                  <a:pt x="1449451" y="233540"/>
                </a:lnTo>
                <a:lnTo>
                  <a:pt x="1612772" y="233540"/>
                </a:lnTo>
                <a:lnTo>
                  <a:pt x="1612772" y="215011"/>
                </a:lnTo>
                <a:lnTo>
                  <a:pt x="1612187" y="200050"/>
                </a:lnTo>
                <a:lnTo>
                  <a:pt x="1450720" y="200050"/>
                </a:lnTo>
                <a:lnTo>
                  <a:pt x="1453622" y="184269"/>
                </a:lnTo>
                <a:lnTo>
                  <a:pt x="1471803" y="148488"/>
                </a:lnTo>
                <a:lnTo>
                  <a:pt x="1513205" y="130403"/>
                </a:lnTo>
                <a:lnTo>
                  <a:pt x="1588857" y="130403"/>
                </a:lnTo>
                <a:lnTo>
                  <a:pt x="1580340" y="120870"/>
                </a:lnTo>
                <a:lnTo>
                  <a:pt x="1570101" y="112395"/>
                </a:lnTo>
                <a:lnTo>
                  <a:pt x="1558264" y="105634"/>
                </a:lnTo>
                <a:lnTo>
                  <a:pt x="1544843" y="100790"/>
                </a:lnTo>
                <a:lnTo>
                  <a:pt x="1529828" y="97875"/>
                </a:lnTo>
                <a:lnTo>
                  <a:pt x="1513205" y="96901"/>
                </a:lnTo>
                <a:close/>
              </a:path>
              <a:path w="1710689" h="347979">
                <a:moveTo>
                  <a:pt x="1584452" y="281089"/>
                </a:moveTo>
                <a:lnTo>
                  <a:pt x="1549882" y="308885"/>
                </a:lnTo>
                <a:lnTo>
                  <a:pt x="1520824" y="313905"/>
                </a:lnTo>
                <a:lnTo>
                  <a:pt x="1599113" y="313905"/>
                </a:lnTo>
                <a:lnTo>
                  <a:pt x="1603273" y="309446"/>
                </a:lnTo>
                <a:lnTo>
                  <a:pt x="1609724" y="300736"/>
                </a:lnTo>
                <a:lnTo>
                  <a:pt x="1584452" y="281089"/>
                </a:lnTo>
                <a:close/>
              </a:path>
              <a:path w="1710689" h="347979">
                <a:moveTo>
                  <a:pt x="1588857" y="130403"/>
                </a:moveTo>
                <a:lnTo>
                  <a:pt x="1513205" y="130403"/>
                </a:lnTo>
                <a:lnTo>
                  <a:pt x="1523301" y="131024"/>
                </a:lnTo>
                <a:lnTo>
                  <a:pt x="1532255" y="132888"/>
                </a:lnTo>
                <a:lnTo>
                  <a:pt x="1561395" y="158251"/>
                </a:lnTo>
                <a:lnTo>
                  <a:pt x="1571117" y="196926"/>
                </a:lnTo>
                <a:lnTo>
                  <a:pt x="1571117" y="200050"/>
                </a:lnTo>
                <a:lnTo>
                  <a:pt x="1612187" y="200050"/>
                </a:lnTo>
                <a:lnTo>
                  <a:pt x="1602485" y="154622"/>
                </a:lnTo>
                <a:lnTo>
                  <a:pt x="1589151" y="130732"/>
                </a:lnTo>
                <a:lnTo>
                  <a:pt x="1588857" y="130403"/>
                </a:lnTo>
                <a:close/>
              </a:path>
              <a:path w="1710689" h="347979">
                <a:moveTo>
                  <a:pt x="1693036" y="296265"/>
                </a:moveTo>
                <a:lnTo>
                  <a:pt x="1676272" y="296265"/>
                </a:lnTo>
                <a:lnTo>
                  <a:pt x="1669922" y="298691"/>
                </a:lnTo>
                <a:lnTo>
                  <a:pt x="1665478" y="303530"/>
                </a:lnTo>
                <a:lnTo>
                  <a:pt x="1661159" y="308356"/>
                </a:lnTo>
                <a:lnTo>
                  <a:pt x="1658873" y="314274"/>
                </a:lnTo>
                <a:lnTo>
                  <a:pt x="1658873" y="328117"/>
                </a:lnTo>
                <a:lnTo>
                  <a:pt x="1661159" y="333844"/>
                </a:lnTo>
                <a:lnTo>
                  <a:pt x="1665478" y="338467"/>
                </a:lnTo>
                <a:lnTo>
                  <a:pt x="1669922" y="343077"/>
                </a:lnTo>
                <a:lnTo>
                  <a:pt x="1676272" y="345389"/>
                </a:lnTo>
                <a:lnTo>
                  <a:pt x="1693036" y="345389"/>
                </a:lnTo>
                <a:lnTo>
                  <a:pt x="1699514" y="343077"/>
                </a:lnTo>
                <a:lnTo>
                  <a:pt x="1703832" y="338467"/>
                </a:lnTo>
                <a:lnTo>
                  <a:pt x="1708277" y="333844"/>
                </a:lnTo>
                <a:lnTo>
                  <a:pt x="1710435" y="328117"/>
                </a:lnTo>
                <a:lnTo>
                  <a:pt x="1710435" y="314274"/>
                </a:lnTo>
                <a:lnTo>
                  <a:pt x="1708277" y="308356"/>
                </a:lnTo>
                <a:lnTo>
                  <a:pt x="1703832" y="303530"/>
                </a:lnTo>
                <a:lnTo>
                  <a:pt x="1699514" y="298691"/>
                </a:lnTo>
                <a:lnTo>
                  <a:pt x="1693036" y="296265"/>
                </a:lnTo>
                <a:close/>
              </a:path>
              <a:path w="1710689" h="347979">
                <a:moveTo>
                  <a:pt x="1693291" y="98933"/>
                </a:moveTo>
                <a:lnTo>
                  <a:pt x="1676527" y="98933"/>
                </a:lnTo>
                <a:lnTo>
                  <a:pt x="1670049" y="101346"/>
                </a:lnTo>
                <a:lnTo>
                  <a:pt x="1665732" y="106172"/>
                </a:lnTo>
                <a:lnTo>
                  <a:pt x="1661286" y="110998"/>
                </a:lnTo>
                <a:lnTo>
                  <a:pt x="1659128" y="116967"/>
                </a:lnTo>
                <a:lnTo>
                  <a:pt x="1659128" y="130771"/>
                </a:lnTo>
                <a:lnTo>
                  <a:pt x="1661286" y="136499"/>
                </a:lnTo>
                <a:lnTo>
                  <a:pt x="1665732" y="141122"/>
                </a:lnTo>
                <a:lnTo>
                  <a:pt x="1670049" y="145732"/>
                </a:lnTo>
                <a:lnTo>
                  <a:pt x="1676527" y="148031"/>
                </a:lnTo>
                <a:lnTo>
                  <a:pt x="1693291" y="148031"/>
                </a:lnTo>
                <a:lnTo>
                  <a:pt x="1699768" y="145732"/>
                </a:lnTo>
                <a:lnTo>
                  <a:pt x="1704085" y="141122"/>
                </a:lnTo>
                <a:lnTo>
                  <a:pt x="1708531" y="136499"/>
                </a:lnTo>
                <a:lnTo>
                  <a:pt x="1710690" y="130771"/>
                </a:lnTo>
                <a:lnTo>
                  <a:pt x="1710690" y="116967"/>
                </a:lnTo>
                <a:lnTo>
                  <a:pt x="1708531" y="110998"/>
                </a:lnTo>
                <a:lnTo>
                  <a:pt x="1704085" y="106172"/>
                </a:lnTo>
                <a:lnTo>
                  <a:pt x="1699768" y="101346"/>
                </a:lnTo>
                <a:lnTo>
                  <a:pt x="1693291" y="98933"/>
                </a:lnTo>
                <a:close/>
              </a:path>
            </a:pathLst>
          </a:custGeom>
          <a:solidFill>
            <a:srgbClr val="000000">
              <a:alpha val="7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4" name="object 4"/>
          <p:cNvPicPr/>
          <p:nvPr/>
        </p:nvPicPr>
        <p:blipFill>
          <a:blip r:embed="rId2" cstate="print"/>
          <a:stretch>
            <a:fillRect/>
          </a:stretch>
        </p:blipFill>
        <p:spPr>
          <a:xfrm>
            <a:off x="4702683" y="5469890"/>
            <a:ext cx="4557141" cy="347395"/>
          </a:xfrm>
          <a:prstGeom prst="rect">
            <a:avLst/>
          </a:prstGeom>
        </p:spPr>
      </p:pic>
      <p:pic>
        <p:nvPicPr>
          <p:cNvPr id="5" name="object 5"/>
          <p:cNvPicPr/>
          <p:nvPr/>
        </p:nvPicPr>
        <p:blipFill>
          <a:blip r:embed="rId3" cstate="print"/>
          <a:stretch>
            <a:fillRect/>
          </a:stretch>
        </p:blipFill>
        <p:spPr>
          <a:xfrm>
            <a:off x="801623" y="1153667"/>
            <a:ext cx="10920984" cy="3942587"/>
          </a:xfrm>
          <a:prstGeom prst="rect">
            <a:avLst/>
          </a:prstGeom>
        </p:spPr>
      </p:pic>
    </p:spTree>
    <p:extLst>
      <p:ext uri="{BB962C8B-B14F-4D97-AF65-F5344CB8AC3E}">
        <p14:creationId xmlns:p14="http://schemas.microsoft.com/office/powerpoint/2010/main" val="1052387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340096" y="0"/>
            <a:ext cx="6852284" cy="6858000"/>
          </a:xfrm>
          <a:custGeom>
            <a:avLst/>
            <a:gdLst/>
            <a:ahLst/>
            <a:cxnLst/>
            <a:rect l="l" t="t" r="r" b="b"/>
            <a:pathLst>
              <a:path w="6852284" h="6858000">
                <a:moveTo>
                  <a:pt x="6851904" y="6857998"/>
                </a:moveTo>
                <a:lnTo>
                  <a:pt x="6851904" y="0"/>
                </a:lnTo>
                <a:lnTo>
                  <a:pt x="0" y="0"/>
                </a:lnTo>
                <a:lnTo>
                  <a:pt x="0" y="6857998"/>
                </a:lnTo>
                <a:lnTo>
                  <a:pt x="6851904" y="6857998"/>
                </a:lnTo>
                <a:close/>
              </a:path>
            </a:pathLst>
          </a:custGeom>
          <a:solidFill>
            <a:srgbClr val="73856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3" name="object 3"/>
          <p:cNvPicPr/>
          <p:nvPr/>
        </p:nvPicPr>
        <p:blipFill>
          <a:blip r:embed="rId2" cstate="print"/>
          <a:stretch>
            <a:fillRect/>
          </a:stretch>
        </p:blipFill>
        <p:spPr>
          <a:xfrm>
            <a:off x="0" y="107381"/>
            <a:ext cx="5285231" cy="2171095"/>
          </a:xfrm>
          <a:prstGeom prst="rect">
            <a:avLst/>
          </a:prstGeom>
        </p:spPr>
      </p:pic>
      <p:pic>
        <p:nvPicPr>
          <p:cNvPr id="4" name="object 4"/>
          <p:cNvPicPr/>
          <p:nvPr/>
        </p:nvPicPr>
        <p:blipFill>
          <a:blip r:embed="rId3" cstate="print"/>
          <a:stretch>
            <a:fillRect/>
          </a:stretch>
        </p:blipFill>
        <p:spPr>
          <a:xfrm>
            <a:off x="115347" y="4785359"/>
            <a:ext cx="5141213" cy="2072637"/>
          </a:xfrm>
          <a:prstGeom prst="rect">
            <a:avLst/>
          </a:prstGeom>
        </p:spPr>
      </p:pic>
      <p:sp>
        <p:nvSpPr>
          <p:cNvPr id="5" name="object 5"/>
          <p:cNvSpPr/>
          <p:nvPr/>
        </p:nvSpPr>
        <p:spPr>
          <a:xfrm>
            <a:off x="6038088" y="4343400"/>
            <a:ext cx="5029200" cy="0"/>
          </a:xfrm>
          <a:custGeom>
            <a:avLst/>
            <a:gdLst/>
            <a:ahLst/>
            <a:cxnLst/>
            <a:rect l="l" t="t" r="r" b="b"/>
            <a:pathLst>
              <a:path w="5029200">
                <a:moveTo>
                  <a:pt x="0" y="0"/>
                </a:moveTo>
                <a:lnTo>
                  <a:pt x="5029200" y="0"/>
                </a:lnTo>
              </a:path>
            </a:pathLst>
          </a:custGeom>
          <a:ln w="63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6" name="object 6"/>
          <p:cNvGrpSpPr/>
          <p:nvPr/>
        </p:nvGrpSpPr>
        <p:grpSpPr>
          <a:xfrm>
            <a:off x="0" y="0"/>
            <a:ext cx="5340350" cy="6858000"/>
            <a:chOff x="0" y="0"/>
            <a:chExt cx="5340350" cy="6858000"/>
          </a:xfrm>
        </p:grpSpPr>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0" y="2392679"/>
              <a:ext cx="5273038" cy="2286000"/>
            </a:xfrm>
            <a:prstGeom prst="rect">
              <a:avLst/>
            </a:prstGeom>
          </p:spPr>
        </p:pic>
        <p:sp>
          <p:nvSpPr>
            <p:cNvPr id="8" name="object 8"/>
            <p:cNvSpPr/>
            <p:nvPr/>
          </p:nvSpPr>
          <p:spPr>
            <a:xfrm>
              <a:off x="5276088" y="0"/>
              <a:ext cx="64135" cy="6858000"/>
            </a:xfrm>
            <a:custGeom>
              <a:avLst/>
              <a:gdLst/>
              <a:ahLst/>
              <a:cxnLst/>
              <a:rect l="l" t="t" r="r" b="b"/>
              <a:pathLst>
                <a:path w="64135" h="6858000">
                  <a:moveTo>
                    <a:pt x="64008" y="0"/>
                  </a:moveTo>
                  <a:lnTo>
                    <a:pt x="0" y="0"/>
                  </a:lnTo>
                  <a:lnTo>
                    <a:pt x="0" y="6858000"/>
                  </a:lnTo>
                  <a:lnTo>
                    <a:pt x="64008" y="6858000"/>
                  </a:lnTo>
                  <a:lnTo>
                    <a:pt x="64008"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9" name="object 9"/>
          <p:cNvSpPr txBox="1">
            <a:spLocks noGrp="1"/>
          </p:cNvSpPr>
          <p:nvPr>
            <p:ph type="title"/>
          </p:nvPr>
        </p:nvSpPr>
        <p:spPr>
          <a:xfrm>
            <a:off x="6040882" y="2646934"/>
            <a:ext cx="2828290" cy="1548130"/>
          </a:xfrm>
          <a:prstGeom prst="rect">
            <a:avLst/>
          </a:prstGeom>
        </p:spPr>
        <p:txBody>
          <a:bodyPr vert="horz" wrap="square" lIns="0" tIns="138430" rIns="0" bIns="0" rtlCol="0">
            <a:spAutoFit/>
          </a:bodyPr>
          <a:lstStyle/>
          <a:p>
            <a:pPr marL="12700" marR="5080">
              <a:lnSpc>
                <a:spcPts val="5510"/>
              </a:lnSpc>
              <a:spcBef>
                <a:spcPts val="1090"/>
              </a:spcBef>
            </a:pPr>
            <a:r>
              <a:rPr sz="5400" spc="-30" dirty="0"/>
              <a:t>Outreach </a:t>
            </a:r>
            <a:r>
              <a:rPr sz="5400" spc="-10" dirty="0"/>
              <a:t>Materials</a:t>
            </a:r>
            <a:endParaRPr sz="5400"/>
          </a:p>
        </p:txBody>
      </p:sp>
    </p:spTree>
    <p:extLst>
      <p:ext uri="{BB962C8B-B14F-4D97-AF65-F5344CB8AC3E}">
        <p14:creationId xmlns:p14="http://schemas.microsoft.com/office/powerpoint/2010/main" val="8256911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5152" y="0"/>
            <a:ext cx="10521950" cy="6647815"/>
            <a:chOff x="835152" y="0"/>
            <a:chExt cx="10521950" cy="6647815"/>
          </a:xfrm>
        </p:grpSpPr>
        <p:pic>
          <p:nvPicPr>
            <p:cNvPr id="3" name="object 3"/>
            <p:cNvPicPr/>
            <p:nvPr/>
          </p:nvPicPr>
          <p:blipFill>
            <a:blip r:embed="rId2" cstate="print"/>
            <a:stretch>
              <a:fillRect/>
            </a:stretch>
          </p:blipFill>
          <p:spPr>
            <a:xfrm>
              <a:off x="835152" y="0"/>
              <a:ext cx="10521696" cy="5917692"/>
            </a:xfrm>
            <a:prstGeom prst="rect">
              <a:avLst/>
            </a:prstGeom>
          </p:spPr>
        </p:pic>
        <p:sp>
          <p:nvSpPr>
            <p:cNvPr id="4" name="object 4"/>
            <p:cNvSpPr/>
            <p:nvPr/>
          </p:nvSpPr>
          <p:spPr>
            <a:xfrm>
              <a:off x="969264" y="5940552"/>
              <a:ext cx="10186670" cy="707390"/>
            </a:xfrm>
            <a:custGeom>
              <a:avLst/>
              <a:gdLst/>
              <a:ahLst/>
              <a:cxnLst/>
              <a:rect l="l" t="t" r="r" b="b"/>
              <a:pathLst>
                <a:path w="10186670" h="707390">
                  <a:moveTo>
                    <a:pt x="10186416" y="0"/>
                  </a:moveTo>
                  <a:lnTo>
                    <a:pt x="0" y="0"/>
                  </a:lnTo>
                  <a:lnTo>
                    <a:pt x="0" y="707136"/>
                  </a:lnTo>
                  <a:lnTo>
                    <a:pt x="10186416" y="707136"/>
                  </a:lnTo>
                  <a:lnTo>
                    <a:pt x="1018641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5" name="object 5"/>
          <p:cNvSpPr txBox="1">
            <a:spLocks noGrp="1"/>
          </p:cNvSpPr>
          <p:nvPr>
            <p:ph type="title"/>
          </p:nvPr>
        </p:nvSpPr>
        <p:spPr>
          <a:xfrm>
            <a:off x="1047699" y="5901334"/>
            <a:ext cx="9907905" cy="635000"/>
          </a:xfrm>
          <a:prstGeom prst="rect">
            <a:avLst/>
          </a:prstGeom>
        </p:spPr>
        <p:txBody>
          <a:bodyPr vert="horz" wrap="square" lIns="0" tIns="12065" rIns="0" bIns="0" rtlCol="0">
            <a:spAutoFit/>
          </a:bodyPr>
          <a:lstStyle/>
          <a:p>
            <a:pPr marL="12700">
              <a:lnSpc>
                <a:spcPct val="100000"/>
              </a:lnSpc>
              <a:spcBef>
                <a:spcPts val="95"/>
              </a:spcBef>
            </a:pPr>
            <a:r>
              <a:rPr sz="4000" b="1" u="sng" spc="-175" dirty="0">
                <a:solidFill>
                  <a:srgbClr val="B1315D"/>
                </a:solidFill>
                <a:uFill>
                  <a:solidFill>
                    <a:srgbClr val="B1315D"/>
                  </a:solidFill>
                </a:uFill>
                <a:latin typeface="Arial"/>
                <a:cs typeface="Arial"/>
                <a:hlinkClick r:id="rId3"/>
              </a:rPr>
              <a:t>LINK</a:t>
            </a:r>
            <a:r>
              <a:rPr sz="4000" b="1" u="sng" spc="-95" dirty="0">
                <a:solidFill>
                  <a:srgbClr val="B1315D"/>
                </a:solidFill>
                <a:uFill>
                  <a:solidFill>
                    <a:srgbClr val="B1315D"/>
                  </a:solidFill>
                </a:uFill>
                <a:latin typeface="Arial"/>
                <a:cs typeface="Arial"/>
                <a:hlinkClick r:id="rId3"/>
              </a:rPr>
              <a:t> </a:t>
            </a:r>
            <a:r>
              <a:rPr sz="4000" b="1" u="sng" spc="-185" dirty="0">
                <a:solidFill>
                  <a:srgbClr val="B1315D"/>
                </a:solidFill>
                <a:uFill>
                  <a:solidFill>
                    <a:srgbClr val="B1315D"/>
                  </a:solidFill>
                </a:uFill>
                <a:latin typeface="Arial"/>
                <a:cs typeface="Arial"/>
                <a:hlinkClick r:id="rId3"/>
              </a:rPr>
              <a:t>TO</a:t>
            </a:r>
            <a:r>
              <a:rPr sz="4000" b="1" u="sng" spc="-90" dirty="0">
                <a:solidFill>
                  <a:srgbClr val="B1315D"/>
                </a:solidFill>
                <a:uFill>
                  <a:solidFill>
                    <a:srgbClr val="B1315D"/>
                  </a:solidFill>
                </a:uFill>
                <a:latin typeface="Arial"/>
                <a:cs typeface="Arial"/>
                <a:hlinkClick r:id="rId3"/>
              </a:rPr>
              <a:t> </a:t>
            </a:r>
            <a:r>
              <a:rPr sz="4000" b="1" u="sng" spc="-285" dirty="0">
                <a:solidFill>
                  <a:srgbClr val="B1315D"/>
                </a:solidFill>
                <a:uFill>
                  <a:solidFill>
                    <a:srgbClr val="B1315D"/>
                  </a:solidFill>
                </a:uFill>
                <a:latin typeface="Arial"/>
                <a:cs typeface="Arial"/>
                <a:hlinkClick r:id="rId3"/>
              </a:rPr>
              <a:t>REQUEST</a:t>
            </a:r>
            <a:r>
              <a:rPr sz="4000" b="1" u="sng" spc="-70" dirty="0">
                <a:solidFill>
                  <a:srgbClr val="B1315D"/>
                </a:solidFill>
                <a:uFill>
                  <a:solidFill>
                    <a:srgbClr val="B1315D"/>
                  </a:solidFill>
                </a:uFill>
                <a:latin typeface="Arial"/>
                <a:cs typeface="Arial"/>
                <a:hlinkClick r:id="rId3"/>
              </a:rPr>
              <a:t> </a:t>
            </a:r>
            <a:r>
              <a:rPr sz="4000" b="1" u="sng" spc="-140" dirty="0">
                <a:solidFill>
                  <a:srgbClr val="B1315D"/>
                </a:solidFill>
                <a:uFill>
                  <a:solidFill>
                    <a:srgbClr val="B1315D"/>
                  </a:solidFill>
                </a:uFill>
                <a:latin typeface="Arial"/>
                <a:cs typeface="Arial"/>
                <a:hlinkClick r:id="rId3"/>
              </a:rPr>
              <a:t>AN</a:t>
            </a:r>
            <a:r>
              <a:rPr sz="4000" b="1" u="sng" spc="-105" dirty="0">
                <a:solidFill>
                  <a:srgbClr val="B1315D"/>
                </a:solidFill>
                <a:uFill>
                  <a:solidFill>
                    <a:srgbClr val="B1315D"/>
                  </a:solidFill>
                </a:uFill>
                <a:latin typeface="Arial"/>
                <a:cs typeface="Arial"/>
                <a:hlinkClick r:id="rId3"/>
              </a:rPr>
              <a:t> </a:t>
            </a:r>
            <a:r>
              <a:rPr sz="4000" b="1" u="sng" spc="-254" dirty="0">
                <a:solidFill>
                  <a:srgbClr val="B1315D"/>
                </a:solidFill>
                <a:uFill>
                  <a:solidFill>
                    <a:srgbClr val="B1315D"/>
                  </a:solidFill>
                </a:uFill>
                <a:latin typeface="Arial"/>
                <a:cs typeface="Arial"/>
                <a:hlinkClick r:id="rId3"/>
              </a:rPr>
              <a:t>OUTREACH</a:t>
            </a:r>
            <a:r>
              <a:rPr sz="4000" b="1" u="sng" spc="-60" dirty="0">
                <a:solidFill>
                  <a:srgbClr val="B1315D"/>
                </a:solidFill>
                <a:uFill>
                  <a:solidFill>
                    <a:srgbClr val="B1315D"/>
                  </a:solidFill>
                </a:uFill>
                <a:latin typeface="Arial"/>
                <a:cs typeface="Arial"/>
                <a:hlinkClick r:id="rId3"/>
              </a:rPr>
              <a:t> </a:t>
            </a:r>
            <a:r>
              <a:rPr sz="4000" b="1" u="sng" spc="-305" dirty="0">
                <a:solidFill>
                  <a:srgbClr val="B1315D"/>
                </a:solidFill>
                <a:uFill>
                  <a:solidFill>
                    <a:srgbClr val="B1315D"/>
                  </a:solidFill>
                </a:uFill>
                <a:latin typeface="Arial"/>
                <a:cs typeface="Arial"/>
                <a:hlinkClick r:id="rId3"/>
              </a:rPr>
              <a:t>BUNDLE</a:t>
            </a:r>
            <a:endParaRPr sz="4000">
              <a:latin typeface="Arial"/>
              <a:cs typeface="Arial"/>
            </a:endParaRPr>
          </a:p>
        </p:txBody>
      </p:sp>
    </p:spTree>
    <p:extLst>
      <p:ext uri="{BB962C8B-B14F-4D97-AF65-F5344CB8AC3E}">
        <p14:creationId xmlns:p14="http://schemas.microsoft.com/office/powerpoint/2010/main" val="651499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 COVID-19 Community Transmission</a:t>
            </a:r>
          </a:p>
        </p:txBody>
      </p:sp>
      <p:sp>
        <p:nvSpPr>
          <p:cNvPr id="7" name="TextBox 6"/>
          <p:cNvSpPr txBox="1"/>
          <p:nvPr/>
        </p:nvSpPr>
        <p:spPr>
          <a:xfrm>
            <a:off x="1524001" y="6252525"/>
            <a:ext cx="8645435" cy="507831"/>
          </a:xfrm>
          <a:prstGeom prst="rect">
            <a:avLst/>
          </a:prstGeom>
          <a:noFill/>
          <a:ln w="19050">
            <a:noFill/>
          </a:ln>
        </p:spPr>
        <p:txBody>
          <a:bodyPr wrap="square" rtlCol="0">
            <a:spAutoFit/>
          </a:bodyPr>
          <a:lstStyle/>
          <a:p>
            <a:r>
              <a:rPr lang="en-US" sz="1350" dirty="0">
                <a:hlinkClick r:id="rId2"/>
              </a:rPr>
              <a:t>https://covid.cdc.gov/covid-data-tracker/#county-view?list_select_state=all_states&amp;list_select_county=all_counties&amp;data-type=Risk&amp;null=Risk</a:t>
            </a:r>
            <a:endParaRPr lang="en-US" sz="1350" dirty="0"/>
          </a:p>
        </p:txBody>
      </p:sp>
      <p:sp>
        <p:nvSpPr>
          <p:cNvPr id="5" name="Rectangle 4">
            <a:extLst>
              <a:ext uri="{FF2B5EF4-FFF2-40B4-BE49-F238E27FC236}">
                <a16:creationId xmlns:a16="http://schemas.microsoft.com/office/drawing/2014/main" id="{A880DEBB-8E2D-4360-B6F2-A3AE7FBA26E5}"/>
              </a:ext>
            </a:extLst>
          </p:cNvPr>
          <p:cNvSpPr/>
          <p:nvPr/>
        </p:nvSpPr>
        <p:spPr>
          <a:xfrm>
            <a:off x="7543800" y="1544978"/>
            <a:ext cx="3662418" cy="1200329"/>
          </a:xfrm>
          <a:prstGeom prst="rect">
            <a:avLst/>
          </a:prstGeom>
          <a:ln>
            <a:solidFill>
              <a:schemeClr val="accent1"/>
            </a:solidFill>
          </a:ln>
        </p:spPr>
        <p:txBody>
          <a:bodyPr wrap="square">
            <a:spAutoFit/>
          </a:bodyPr>
          <a:lstStyle/>
          <a:p>
            <a:r>
              <a:rPr lang="en-US" dirty="0"/>
              <a:t>CDC community transmission levels are provided to guide healthcare facilities and healthcare safety practices </a:t>
            </a:r>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304800" y="1940966"/>
            <a:ext cx="6605338" cy="4114800"/>
          </a:xfrm>
          <a:prstGeom prst="rect">
            <a:avLst/>
          </a:prstGeom>
        </p:spPr>
      </p:pic>
      <p:pic>
        <p:nvPicPr>
          <p:cNvPr id="6" name="Picture 5"/>
          <p:cNvPicPr>
            <a:picLocks noChangeAspect="1"/>
          </p:cNvPicPr>
          <p:nvPr/>
        </p:nvPicPr>
        <p:blipFill>
          <a:blip r:embed="rId4"/>
          <a:stretch>
            <a:fillRect/>
          </a:stretch>
        </p:blipFill>
        <p:spPr>
          <a:xfrm>
            <a:off x="6629400" y="3322091"/>
            <a:ext cx="5314950" cy="2733675"/>
          </a:xfrm>
          <a:prstGeom prst="rect">
            <a:avLst/>
          </a:prstGeom>
        </p:spPr>
      </p:pic>
    </p:spTree>
    <p:extLst>
      <p:ext uri="{BB962C8B-B14F-4D97-AF65-F5344CB8AC3E}">
        <p14:creationId xmlns:p14="http://schemas.microsoft.com/office/powerpoint/2010/main" val="32945625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348995" y="1284732"/>
            <a:ext cx="3419855" cy="3240024"/>
          </a:xfrm>
          <a:prstGeom prst="rect">
            <a:avLst/>
          </a:prstGeom>
        </p:spPr>
      </p:pic>
      <p:pic>
        <p:nvPicPr>
          <p:cNvPr id="3" name="object 3">
            <a:hlinkClick r:id="rId3"/>
          </p:cNvPr>
          <p:cNvPicPr/>
          <p:nvPr/>
        </p:nvPicPr>
        <p:blipFill>
          <a:blip r:embed="rId4" cstate="print"/>
          <a:stretch>
            <a:fillRect/>
          </a:stretch>
        </p:blipFill>
        <p:spPr>
          <a:xfrm>
            <a:off x="4250264" y="1468630"/>
            <a:ext cx="7484482" cy="3959596"/>
          </a:xfrm>
          <a:prstGeom prst="rect">
            <a:avLst/>
          </a:prstGeom>
        </p:spPr>
      </p:pic>
      <p:grpSp>
        <p:nvGrpSpPr>
          <p:cNvPr id="4" name="object 4"/>
          <p:cNvGrpSpPr/>
          <p:nvPr/>
        </p:nvGrpSpPr>
        <p:grpSpPr>
          <a:xfrm>
            <a:off x="0" y="6333744"/>
            <a:ext cx="12192000" cy="524510"/>
            <a:chOff x="0" y="6333744"/>
            <a:chExt cx="12192000" cy="524510"/>
          </a:xfrm>
        </p:grpSpPr>
        <p:sp>
          <p:nvSpPr>
            <p:cNvPr id="5" name="object 5"/>
            <p:cNvSpPr/>
            <p:nvPr/>
          </p:nvSpPr>
          <p:spPr>
            <a:xfrm>
              <a:off x="0" y="6333744"/>
              <a:ext cx="12192000" cy="67310"/>
            </a:xfrm>
            <a:custGeom>
              <a:avLst/>
              <a:gdLst/>
              <a:ahLst/>
              <a:cxnLst/>
              <a:rect l="l" t="t" r="r" b="b"/>
              <a:pathLst>
                <a:path w="12192000" h="67310">
                  <a:moveTo>
                    <a:pt x="12192000" y="0"/>
                  </a:moveTo>
                  <a:lnTo>
                    <a:pt x="0" y="0"/>
                  </a:lnTo>
                  <a:lnTo>
                    <a:pt x="0" y="67055"/>
                  </a:lnTo>
                  <a:lnTo>
                    <a:pt x="12192000" y="67055"/>
                  </a:lnTo>
                  <a:lnTo>
                    <a:pt x="12192000"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6" name="object 6"/>
            <p:cNvSpPr/>
            <p:nvPr/>
          </p:nvSpPr>
          <p:spPr>
            <a:xfrm>
              <a:off x="0" y="6400799"/>
              <a:ext cx="12192000" cy="457200"/>
            </a:xfrm>
            <a:custGeom>
              <a:avLst/>
              <a:gdLst/>
              <a:ahLst/>
              <a:cxnLst/>
              <a:rect l="l" t="t" r="r" b="b"/>
              <a:pathLst>
                <a:path w="12192000" h="457200">
                  <a:moveTo>
                    <a:pt x="12192000" y="0"/>
                  </a:moveTo>
                  <a:lnTo>
                    <a:pt x="0" y="0"/>
                  </a:lnTo>
                  <a:lnTo>
                    <a:pt x="0" y="457199"/>
                  </a:lnTo>
                  <a:lnTo>
                    <a:pt x="12192000" y="457199"/>
                  </a:lnTo>
                  <a:lnTo>
                    <a:pt x="12192000" y="0"/>
                  </a:lnTo>
                  <a:close/>
                </a:path>
              </a:pathLst>
            </a:custGeom>
            <a:solidFill>
              <a:srgbClr val="73856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sp>
        <p:nvSpPr>
          <p:cNvPr id="7" name="object 7"/>
          <p:cNvSpPr txBox="1">
            <a:spLocks noGrp="1"/>
          </p:cNvSpPr>
          <p:nvPr>
            <p:ph type="title"/>
          </p:nvPr>
        </p:nvSpPr>
        <p:spPr>
          <a:prstGeom prst="rect">
            <a:avLst/>
          </a:prstGeom>
        </p:spPr>
        <p:txBody>
          <a:bodyPr vert="horz" wrap="square" lIns="0" tIns="39370" rIns="0" bIns="0" rtlCol="0">
            <a:spAutoFit/>
          </a:bodyPr>
          <a:lstStyle/>
          <a:p>
            <a:pPr marL="1062355">
              <a:lnSpc>
                <a:spcPct val="100000"/>
              </a:lnSpc>
              <a:spcBef>
                <a:spcPts val="310"/>
              </a:spcBef>
            </a:pPr>
            <a:r>
              <a:rPr spc="-235" dirty="0"/>
              <a:t>BEYOND</a:t>
            </a:r>
            <a:r>
              <a:rPr spc="-140" dirty="0"/>
              <a:t> </a:t>
            </a:r>
            <a:r>
              <a:rPr spc="-160" dirty="0"/>
              <a:t>THE </a:t>
            </a:r>
            <a:r>
              <a:rPr spc="-240" dirty="0"/>
              <a:t>NEEDLE</a:t>
            </a:r>
            <a:r>
              <a:rPr spc="-150" dirty="0"/>
              <a:t> </a:t>
            </a:r>
            <a:r>
              <a:rPr spc="-40" dirty="0"/>
              <a:t>PODCAST</a:t>
            </a:r>
          </a:p>
          <a:p>
            <a:pPr marL="1062355">
              <a:lnSpc>
                <a:spcPct val="100000"/>
              </a:lnSpc>
              <a:spcBef>
                <a:spcPts val="140"/>
              </a:spcBef>
            </a:pPr>
            <a:r>
              <a:rPr sz="1800" dirty="0">
                <a:solidFill>
                  <a:srgbClr val="000000"/>
                </a:solidFill>
              </a:rPr>
              <a:t>A</a:t>
            </a:r>
            <a:r>
              <a:rPr sz="1800" spc="-40" dirty="0">
                <a:solidFill>
                  <a:srgbClr val="000000"/>
                </a:solidFill>
              </a:rPr>
              <a:t> </a:t>
            </a:r>
            <a:r>
              <a:rPr sz="1800" spc="-10" dirty="0">
                <a:solidFill>
                  <a:srgbClr val="000000"/>
                </a:solidFill>
              </a:rPr>
              <a:t>Physician’s</a:t>
            </a:r>
            <a:r>
              <a:rPr sz="1800" spc="-45" dirty="0">
                <a:solidFill>
                  <a:srgbClr val="000000"/>
                </a:solidFill>
              </a:rPr>
              <a:t> </a:t>
            </a:r>
            <a:r>
              <a:rPr sz="1800" spc="-50" dirty="0">
                <a:solidFill>
                  <a:srgbClr val="000000"/>
                </a:solidFill>
              </a:rPr>
              <a:t>Guide </a:t>
            </a:r>
            <a:r>
              <a:rPr sz="1800" spc="50" dirty="0">
                <a:solidFill>
                  <a:srgbClr val="000000"/>
                </a:solidFill>
              </a:rPr>
              <a:t>to</a:t>
            </a:r>
            <a:r>
              <a:rPr sz="1800" spc="-35" dirty="0">
                <a:solidFill>
                  <a:srgbClr val="000000"/>
                </a:solidFill>
              </a:rPr>
              <a:t> </a:t>
            </a:r>
            <a:r>
              <a:rPr sz="1800" dirty="0">
                <a:solidFill>
                  <a:srgbClr val="000000"/>
                </a:solidFill>
              </a:rPr>
              <a:t>Increasing</a:t>
            </a:r>
            <a:r>
              <a:rPr sz="1800" spc="-60" dirty="0">
                <a:solidFill>
                  <a:srgbClr val="000000"/>
                </a:solidFill>
              </a:rPr>
              <a:t> </a:t>
            </a:r>
            <a:r>
              <a:rPr sz="1800" spc="-105" dirty="0">
                <a:solidFill>
                  <a:srgbClr val="000000"/>
                </a:solidFill>
              </a:rPr>
              <a:t>COVID-</a:t>
            </a:r>
            <a:r>
              <a:rPr sz="1800" dirty="0">
                <a:solidFill>
                  <a:srgbClr val="000000"/>
                </a:solidFill>
              </a:rPr>
              <a:t>19</a:t>
            </a:r>
            <a:r>
              <a:rPr sz="1800" spc="-25" dirty="0">
                <a:solidFill>
                  <a:srgbClr val="000000"/>
                </a:solidFill>
              </a:rPr>
              <a:t> </a:t>
            </a:r>
            <a:r>
              <a:rPr sz="1800" dirty="0">
                <a:solidFill>
                  <a:srgbClr val="000000"/>
                </a:solidFill>
              </a:rPr>
              <a:t>Vaccination</a:t>
            </a:r>
            <a:r>
              <a:rPr sz="1800" spc="-55" dirty="0">
                <a:solidFill>
                  <a:srgbClr val="000000"/>
                </a:solidFill>
              </a:rPr>
              <a:t> </a:t>
            </a:r>
            <a:r>
              <a:rPr sz="1800" spc="-10" dirty="0">
                <a:solidFill>
                  <a:srgbClr val="000000"/>
                </a:solidFill>
              </a:rPr>
              <a:t>Rates</a:t>
            </a:r>
            <a:endParaRPr sz="1800"/>
          </a:p>
        </p:txBody>
      </p:sp>
    </p:spTree>
    <p:extLst>
      <p:ext uri="{BB962C8B-B14F-4D97-AF65-F5344CB8AC3E}">
        <p14:creationId xmlns:p14="http://schemas.microsoft.com/office/powerpoint/2010/main" val="17372950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658368" y="1302400"/>
            <a:ext cx="9813600" cy="3434800"/>
          </a:xfrm>
          <a:prstGeom prst="rect">
            <a:avLst/>
          </a:prstGeom>
          <a:noFill/>
          <a:ln>
            <a:noFill/>
          </a:ln>
        </p:spPr>
        <p:txBody>
          <a:bodyPr spcFirstLastPara="1" wrap="square" lIns="121900" tIns="121900" rIns="121900" bIns="121900" anchor="t" anchorCtr="0">
            <a:noAutofit/>
          </a:bodyPr>
          <a:lstStyle/>
          <a:p>
            <a:r>
              <a:rPr lang="en"/>
              <a:t>ILPQC Vaccine Interviews &amp; Focus Group Report</a:t>
            </a:r>
            <a:endParaRPr/>
          </a:p>
          <a:p>
            <a:endParaRPr sz="2667"/>
          </a:p>
          <a:p>
            <a:r>
              <a:rPr lang="en" sz="2400"/>
              <a:t>Summary of findings to promote COVID-19 vaccination among pregnant people</a:t>
            </a:r>
            <a:endParaRPr sz="2400"/>
          </a:p>
        </p:txBody>
      </p:sp>
      <p:sp>
        <p:nvSpPr>
          <p:cNvPr id="83" name="Google Shape;83;p14"/>
          <p:cNvSpPr txBox="1"/>
          <p:nvPr/>
        </p:nvSpPr>
        <p:spPr>
          <a:xfrm>
            <a:off x="659567" y="5949851"/>
            <a:ext cx="3148800" cy="560000"/>
          </a:xfrm>
          <a:prstGeom prst="rect">
            <a:avLst/>
          </a:prstGeom>
          <a:noFill/>
          <a:ln>
            <a:noFill/>
          </a:ln>
        </p:spPr>
        <p:txBody>
          <a:bodyPr spcFirstLastPara="1" wrap="square" lIns="121900" tIns="121900" rIns="121900" bIns="121900" anchor="ctr" anchorCtr="0">
            <a:noAutofit/>
          </a:bodyPr>
          <a:lstStyle/>
          <a:p>
            <a:pPr defTabSz="1219170">
              <a:buClr>
                <a:srgbClr val="000000"/>
              </a:buClr>
              <a:buSzPts val="1800"/>
            </a:pPr>
            <a:r>
              <a:rPr lang="en" sz="2400" kern="0">
                <a:solidFill>
                  <a:srgbClr val="666666"/>
                </a:solidFill>
                <a:latin typeface="Calibri"/>
                <a:ea typeface="Calibri"/>
                <a:cs typeface="Calibri"/>
                <a:sym typeface="Calibri"/>
              </a:rPr>
              <a:t>August 5, 2022</a:t>
            </a:r>
            <a:endParaRPr sz="2400" kern="0">
              <a:solidFill>
                <a:srgbClr val="666666"/>
              </a:solidFill>
              <a:latin typeface="Calibri"/>
              <a:ea typeface="Calibri"/>
              <a:cs typeface="Calibri"/>
              <a:sym typeface="Calibri"/>
            </a:endParaRPr>
          </a:p>
        </p:txBody>
      </p:sp>
    </p:spTree>
    <p:extLst>
      <p:ext uri="{BB962C8B-B14F-4D97-AF65-F5344CB8AC3E}">
        <p14:creationId xmlns:p14="http://schemas.microsoft.com/office/powerpoint/2010/main" val="38155934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Shape 87"/>
        <p:cNvGrpSpPr/>
        <p:nvPr/>
      </p:nvGrpSpPr>
      <p:grpSpPr>
        <a:xfrm>
          <a:off x="0" y="0"/>
          <a:ext cx="0" cy="0"/>
          <a:chOff x="0" y="0"/>
          <a:chExt cx="0" cy="0"/>
        </a:xfrm>
      </p:grpSpPr>
      <p:sp>
        <p:nvSpPr>
          <p:cNvPr id="88" name="Google Shape;88;p15"/>
          <p:cNvSpPr txBox="1">
            <a:spLocks noGrp="1"/>
          </p:cNvSpPr>
          <p:nvPr>
            <p:ph type="body" idx="1"/>
          </p:nvPr>
        </p:nvSpPr>
        <p:spPr>
          <a:xfrm>
            <a:off x="419067" y="1574800"/>
            <a:ext cx="10072800" cy="4133200"/>
          </a:xfrm>
          <a:prstGeom prst="rect">
            <a:avLst/>
          </a:prstGeom>
          <a:noFill/>
          <a:ln>
            <a:noFill/>
          </a:ln>
        </p:spPr>
        <p:txBody>
          <a:bodyPr spcFirstLastPara="1" wrap="square" lIns="121900" tIns="121900" rIns="121900" bIns="121900" anchor="t" anchorCtr="0">
            <a:noAutofit/>
          </a:bodyPr>
          <a:lstStyle/>
          <a:p>
            <a:pPr indent="-474121">
              <a:lnSpc>
                <a:spcPct val="150000"/>
              </a:lnSpc>
              <a:spcBef>
                <a:spcPts val="1333"/>
              </a:spcBef>
              <a:buSzPts val="2000"/>
              <a:buFont typeface="Calibri"/>
              <a:buChar char="▪"/>
            </a:pPr>
            <a:r>
              <a:rPr lang="en" sz="2667"/>
              <a:t>Background and Methodology</a:t>
            </a:r>
            <a:endParaRPr sz="2667"/>
          </a:p>
          <a:p>
            <a:pPr indent="-474121">
              <a:lnSpc>
                <a:spcPct val="150000"/>
              </a:lnSpc>
              <a:spcBef>
                <a:spcPts val="1333"/>
              </a:spcBef>
              <a:buSzPts val="2000"/>
              <a:buFont typeface="Calibri"/>
              <a:buChar char="▪"/>
            </a:pPr>
            <a:r>
              <a:rPr lang="en" sz="2667"/>
              <a:t>Patient Materials</a:t>
            </a:r>
            <a:endParaRPr sz="2667"/>
          </a:p>
          <a:p>
            <a:pPr indent="-474121">
              <a:lnSpc>
                <a:spcPct val="150000"/>
              </a:lnSpc>
              <a:spcBef>
                <a:spcPts val="1333"/>
              </a:spcBef>
              <a:buSzPts val="2000"/>
              <a:buFont typeface="Calibri"/>
              <a:buChar char="▪"/>
            </a:pPr>
            <a:r>
              <a:rPr lang="en" sz="2667"/>
              <a:t>Provider Materials</a:t>
            </a:r>
            <a:endParaRPr sz="2667"/>
          </a:p>
          <a:p>
            <a:pPr indent="-474121">
              <a:lnSpc>
                <a:spcPct val="150000"/>
              </a:lnSpc>
              <a:spcBef>
                <a:spcPts val="1333"/>
              </a:spcBef>
              <a:buSzPts val="2000"/>
              <a:buFont typeface="Calibri"/>
              <a:buChar char="▪"/>
            </a:pPr>
            <a:r>
              <a:rPr lang="en" sz="2667"/>
              <a:t>Findings</a:t>
            </a:r>
            <a:endParaRPr sz="2667"/>
          </a:p>
          <a:p>
            <a:pPr indent="-474121">
              <a:lnSpc>
                <a:spcPct val="150000"/>
              </a:lnSpc>
              <a:spcBef>
                <a:spcPts val="1333"/>
              </a:spcBef>
              <a:buSzPts val="2000"/>
              <a:buFont typeface="Calibri"/>
              <a:buChar char="▪"/>
            </a:pPr>
            <a:r>
              <a:rPr lang="en" sz="2667"/>
              <a:t>Recommendations and Next Steps</a:t>
            </a:r>
            <a:endParaRPr sz="2667"/>
          </a:p>
          <a:p>
            <a:pPr indent="-474121">
              <a:lnSpc>
                <a:spcPct val="150000"/>
              </a:lnSpc>
              <a:spcBef>
                <a:spcPts val="1333"/>
              </a:spcBef>
              <a:spcAft>
                <a:spcPts val="1333"/>
              </a:spcAft>
              <a:buSzPts val="2000"/>
              <a:buFont typeface="Calibri"/>
              <a:buChar char="▪"/>
            </a:pPr>
            <a:r>
              <a:rPr lang="en" sz="2667"/>
              <a:t>Appendix</a:t>
            </a:r>
            <a:endParaRPr sz="2667"/>
          </a:p>
        </p:txBody>
      </p:sp>
      <p:sp>
        <p:nvSpPr>
          <p:cNvPr id="89" name="Google Shape;89;p15"/>
          <p:cNvSpPr txBox="1">
            <a:spLocks noGrp="1"/>
          </p:cNvSpPr>
          <p:nvPr>
            <p:ph type="title"/>
          </p:nvPr>
        </p:nvSpPr>
        <p:spPr>
          <a:xfrm>
            <a:off x="366300" y="811200"/>
            <a:ext cx="10072800" cy="763600"/>
          </a:xfrm>
          <a:prstGeom prst="rect">
            <a:avLst/>
          </a:prstGeom>
          <a:noFill/>
          <a:ln>
            <a:noFill/>
          </a:ln>
        </p:spPr>
        <p:txBody>
          <a:bodyPr spcFirstLastPara="1" wrap="square" lIns="121900" tIns="121900" rIns="121900" bIns="121900" anchor="t" anchorCtr="0">
            <a:noAutofit/>
          </a:bodyPr>
          <a:lstStyle/>
          <a:p>
            <a:r>
              <a:rPr lang="en"/>
              <a:t>Table of Contents</a:t>
            </a:r>
            <a:endParaRPr/>
          </a:p>
        </p:txBody>
      </p:sp>
      <p:sp>
        <p:nvSpPr>
          <p:cNvPr id="90" name="Google Shape;90;p15"/>
          <p:cNvSpPr txBox="1"/>
          <p:nvPr/>
        </p:nvSpPr>
        <p:spPr>
          <a:xfrm>
            <a:off x="419079" y="6396111"/>
            <a:ext cx="7316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fld id="{00000000-1234-1234-1234-123412341234}" type="slidenum">
              <a:rPr lang="en" sz="1333" kern="0">
                <a:solidFill>
                  <a:srgbClr val="000000"/>
                </a:solidFill>
                <a:latin typeface="Calibri"/>
                <a:ea typeface="Calibri"/>
                <a:cs typeface="Calibri"/>
                <a:sym typeface="Calibri"/>
              </a:rPr>
              <a:pPr defTabSz="1219170">
                <a:buClr>
                  <a:srgbClr val="000000"/>
                </a:buClr>
              </a:pPr>
              <a:t>72</a:t>
            </a:fld>
            <a:endParaRPr sz="1333"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13080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Shape 94"/>
        <p:cNvGrpSpPr/>
        <p:nvPr/>
      </p:nvGrpSpPr>
      <p:grpSpPr>
        <a:xfrm>
          <a:off x="0" y="0"/>
          <a:ext cx="0" cy="0"/>
          <a:chOff x="0" y="0"/>
          <a:chExt cx="0" cy="0"/>
        </a:xfrm>
      </p:grpSpPr>
      <p:sp>
        <p:nvSpPr>
          <p:cNvPr id="95" name="Google Shape;95;p16"/>
          <p:cNvSpPr txBox="1">
            <a:spLocks noGrp="1"/>
          </p:cNvSpPr>
          <p:nvPr>
            <p:ph type="title"/>
          </p:nvPr>
        </p:nvSpPr>
        <p:spPr>
          <a:xfrm>
            <a:off x="614800" y="701800"/>
            <a:ext cx="10962400" cy="4648000"/>
          </a:xfrm>
          <a:prstGeom prst="rect">
            <a:avLst/>
          </a:prstGeom>
          <a:noFill/>
          <a:ln>
            <a:noFill/>
          </a:ln>
        </p:spPr>
        <p:txBody>
          <a:bodyPr spcFirstLastPara="1" wrap="square" lIns="121900" tIns="121900" rIns="121900" bIns="121900" anchor="ctr" anchorCtr="0">
            <a:noAutofit/>
          </a:bodyPr>
          <a:lstStyle/>
          <a:p>
            <a:r>
              <a:rPr lang="en"/>
              <a:t>Background and Methodology </a:t>
            </a:r>
            <a:endParaRPr/>
          </a:p>
        </p:txBody>
      </p:sp>
      <p:cxnSp>
        <p:nvCxnSpPr>
          <p:cNvPr id="96" name="Google Shape;96;p16"/>
          <p:cNvCxnSpPr/>
          <p:nvPr/>
        </p:nvCxnSpPr>
        <p:spPr>
          <a:xfrm>
            <a:off x="1154200" y="4220267"/>
            <a:ext cx="9883600"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1944890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419067" y="811200"/>
            <a:ext cx="10072800" cy="763600"/>
          </a:xfrm>
          <a:prstGeom prst="rect">
            <a:avLst/>
          </a:prstGeom>
          <a:noFill/>
          <a:ln>
            <a:noFill/>
          </a:ln>
        </p:spPr>
        <p:txBody>
          <a:bodyPr spcFirstLastPara="1" wrap="square" lIns="121900" tIns="121900" rIns="121900" bIns="121900" anchor="t" anchorCtr="0">
            <a:noAutofit/>
          </a:bodyPr>
          <a:lstStyle/>
          <a:p>
            <a:r>
              <a:rPr lang="en"/>
              <a:t>Research Objective</a:t>
            </a:r>
            <a:endParaRPr/>
          </a:p>
        </p:txBody>
      </p:sp>
      <p:sp>
        <p:nvSpPr>
          <p:cNvPr id="102" name="Google Shape;102;p17"/>
          <p:cNvSpPr txBox="1">
            <a:spLocks noGrp="1"/>
          </p:cNvSpPr>
          <p:nvPr>
            <p:ph type="body" idx="1"/>
          </p:nvPr>
        </p:nvSpPr>
        <p:spPr>
          <a:xfrm>
            <a:off x="419067" y="1667900"/>
            <a:ext cx="10863200" cy="4133200"/>
          </a:xfrm>
          <a:prstGeom prst="rect">
            <a:avLst/>
          </a:prstGeom>
          <a:noFill/>
          <a:ln>
            <a:noFill/>
          </a:ln>
        </p:spPr>
        <p:txBody>
          <a:bodyPr spcFirstLastPara="1" wrap="square" lIns="121900" tIns="121900" rIns="121900" bIns="121900" anchor="t" anchorCtr="0">
            <a:noAutofit/>
          </a:bodyPr>
          <a:lstStyle/>
          <a:p>
            <a:pPr indent="-414856">
              <a:lnSpc>
                <a:spcPct val="112000"/>
              </a:lnSpc>
              <a:buSzPts val="1300"/>
            </a:pPr>
            <a:r>
              <a:rPr lang="en" sz="1733"/>
              <a:t>Learn how pregnant people, or those thinking of becoming pregnant, are making decisions regarding the COVID-19 vaccine.</a:t>
            </a:r>
            <a:endParaRPr sz="1733"/>
          </a:p>
          <a:p>
            <a:pPr indent="0">
              <a:lnSpc>
                <a:spcPct val="112000"/>
              </a:lnSpc>
              <a:spcBef>
                <a:spcPts val="800"/>
              </a:spcBef>
              <a:buNone/>
            </a:pPr>
            <a:endParaRPr sz="1733"/>
          </a:p>
          <a:p>
            <a:pPr indent="-414856">
              <a:lnSpc>
                <a:spcPct val="112000"/>
              </a:lnSpc>
              <a:spcBef>
                <a:spcPts val="800"/>
              </a:spcBef>
              <a:buSzPts val="1300"/>
            </a:pPr>
            <a:r>
              <a:rPr lang="en" sz="1733"/>
              <a:t>Understand what patients view as the benefits of the vaccine for themselves and their babies and also the questions and concerns they have about the vaccine.</a:t>
            </a:r>
            <a:endParaRPr sz="1733"/>
          </a:p>
          <a:p>
            <a:pPr marL="0" indent="0">
              <a:lnSpc>
                <a:spcPct val="112000"/>
              </a:lnSpc>
              <a:spcBef>
                <a:spcPts val="800"/>
              </a:spcBef>
              <a:buNone/>
            </a:pPr>
            <a:endParaRPr sz="1733"/>
          </a:p>
          <a:p>
            <a:pPr indent="-414856">
              <a:lnSpc>
                <a:spcPct val="112000"/>
              </a:lnSpc>
              <a:spcBef>
                <a:spcPts val="800"/>
              </a:spcBef>
              <a:buSzPts val="1300"/>
            </a:pPr>
            <a:r>
              <a:rPr lang="en" sz="1733"/>
              <a:t>Gather feedback on content and messaging that is most powerful and persuasive to encourage vaccination.</a:t>
            </a:r>
            <a:endParaRPr sz="1733"/>
          </a:p>
          <a:p>
            <a:pPr marL="0" indent="0">
              <a:lnSpc>
                <a:spcPct val="112000"/>
              </a:lnSpc>
              <a:spcBef>
                <a:spcPts val="800"/>
              </a:spcBef>
              <a:buClr>
                <a:schemeClr val="dk1"/>
              </a:buClr>
              <a:buSzPts val="1100"/>
              <a:buNone/>
            </a:pPr>
            <a:endParaRPr sz="1733"/>
          </a:p>
          <a:p>
            <a:pPr marL="0" indent="0">
              <a:lnSpc>
                <a:spcPct val="112000"/>
              </a:lnSpc>
              <a:spcBef>
                <a:spcPts val="800"/>
              </a:spcBef>
              <a:spcAft>
                <a:spcPts val="800"/>
              </a:spcAft>
              <a:buNone/>
            </a:pPr>
            <a:endParaRPr sz="1733"/>
          </a:p>
        </p:txBody>
      </p:sp>
      <p:sp>
        <p:nvSpPr>
          <p:cNvPr id="103" name="Google Shape;103;p17"/>
          <p:cNvSpPr txBox="1"/>
          <p:nvPr/>
        </p:nvSpPr>
        <p:spPr>
          <a:xfrm>
            <a:off x="419079" y="6396111"/>
            <a:ext cx="7316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fld id="{00000000-1234-1234-1234-123412341234}" type="slidenum">
              <a:rPr lang="en" sz="1333" kern="0">
                <a:solidFill>
                  <a:srgbClr val="000000"/>
                </a:solidFill>
                <a:latin typeface="Calibri"/>
                <a:ea typeface="Calibri"/>
                <a:cs typeface="Calibri"/>
                <a:sym typeface="Calibri"/>
              </a:rPr>
              <a:pPr defTabSz="1219170">
                <a:buClr>
                  <a:srgbClr val="000000"/>
                </a:buClr>
              </a:pPr>
              <a:t>74</a:t>
            </a:fld>
            <a:endParaRPr sz="1333"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041680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8"/>
          <p:cNvSpPr txBox="1">
            <a:spLocks noGrp="1"/>
          </p:cNvSpPr>
          <p:nvPr>
            <p:ph type="title"/>
          </p:nvPr>
        </p:nvSpPr>
        <p:spPr>
          <a:xfrm>
            <a:off x="419067" y="811200"/>
            <a:ext cx="10072800" cy="763600"/>
          </a:xfrm>
          <a:prstGeom prst="rect">
            <a:avLst/>
          </a:prstGeom>
          <a:noFill/>
          <a:ln>
            <a:noFill/>
          </a:ln>
        </p:spPr>
        <p:txBody>
          <a:bodyPr spcFirstLastPara="1" wrap="square" lIns="121900" tIns="121900" rIns="121900" bIns="121900" anchor="t" anchorCtr="0">
            <a:noAutofit/>
          </a:bodyPr>
          <a:lstStyle/>
          <a:p>
            <a:r>
              <a:rPr lang="en"/>
              <a:t>Methodology</a:t>
            </a:r>
            <a:endParaRPr/>
          </a:p>
        </p:txBody>
      </p:sp>
      <p:sp>
        <p:nvSpPr>
          <p:cNvPr id="109" name="Google Shape;109;p18"/>
          <p:cNvSpPr txBox="1">
            <a:spLocks noGrp="1"/>
          </p:cNvSpPr>
          <p:nvPr>
            <p:ph type="body" idx="1"/>
          </p:nvPr>
        </p:nvSpPr>
        <p:spPr>
          <a:xfrm>
            <a:off x="419067" y="1574800"/>
            <a:ext cx="10863200" cy="4133200"/>
          </a:xfrm>
          <a:prstGeom prst="rect">
            <a:avLst/>
          </a:prstGeom>
          <a:noFill/>
          <a:ln>
            <a:noFill/>
          </a:ln>
        </p:spPr>
        <p:txBody>
          <a:bodyPr spcFirstLastPara="1" wrap="square" lIns="121900" tIns="121900" rIns="121900" bIns="121900" anchor="t" anchorCtr="0">
            <a:noAutofit/>
          </a:bodyPr>
          <a:lstStyle/>
          <a:p>
            <a:pPr indent="-414856">
              <a:lnSpc>
                <a:spcPct val="112000"/>
              </a:lnSpc>
              <a:buSzPts val="1300"/>
              <a:buFont typeface="Calibri"/>
              <a:buChar char="▪"/>
            </a:pPr>
            <a:r>
              <a:rPr lang="en" sz="1733"/>
              <a:t>Two online focus groups and a one-on-one interview with vaccinated and unvaccinated</a:t>
            </a:r>
            <a:endParaRPr sz="1733"/>
          </a:p>
          <a:p>
            <a:pPr marL="0" indent="0">
              <a:lnSpc>
                <a:spcPct val="112000"/>
              </a:lnSpc>
              <a:spcBef>
                <a:spcPts val="800"/>
              </a:spcBef>
              <a:buClr>
                <a:schemeClr val="dk1"/>
              </a:buClr>
              <a:buSzPts val="1100"/>
              <a:buNone/>
            </a:pPr>
            <a:endParaRPr sz="1733"/>
          </a:p>
          <a:p>
            <a:pPr indent="-414856">
              <a:lnSpc>
                <a:spcPct val="112000"/>
              </a:lnSpc>
              <a:spcBef>
                <a:spcPts val="800"/>
              </a:spcBef>
              <a:buSzPts val="1300"/>
              <a:buFont typeface="Calibri"/>
              <a:buChar char="▪"/>
            </a:pPr>
            <a:r>
              <a:rPr lang="en" sz="1733">
                <a:solidFill>
                  <a:schemeClr val="dk1"/>
                </a:solidFill>
              </a:rPr>
              <a:t> Four interviews with practitioners from across Illinois.</a:t>
            </a:r>
            <a:endParaRPr sz="1733">
              <a:solidFill>
                <a:schemeClr val="dk1"/>
              </a:solidFill>
            </a:endParaRPr>
          </a:p>
          <a:p>
            <a:pPr marL="0" indent="0">
              <a:lnSpc>
                <a:spcPct val="112000"/>
              </a:lnSpc>
              <a:spcBef>
                <a:spcPts val="800"/>
              </a:spcBef>
              <a:buClr>
                <a:schemeClr val="dk1"/>
              </a:buClr>
              <a:buSzPts val="1100"/>
              <a:buNone/>
            </a:pPr>
            <a:endParaRPr sz="1733">
              <a:solidFill>
                <a:schemeClr val="dk1"/>
              </a:solidFill>
            </a:endParaRPr>
          </a:p>
          <a:p>
            <a:pPr indent="0">
              <a:lnSpc>
                <a:spcPct val="112000"/>
              </a:lnSpc>
              <a:spcBef>
                <a:spcPts val="800"/>
              </a:spcBef>
              <a:buNone/>
            </a:pPr>
            <a:endParaRPr sz="1733"/>
          </a:p>
          <a:p>
            <a:pPr marL="0" indent="0">
              <a:lnSpc>
                <a:spcPct val="112000"/>
              </a:lnSpc>
              <a:spcBef>
                <a:spcPts val="800"/>
              </a:spcBef>
              <a:buClr>
                <a:schemeClr val="dk1"/>
              </a:buClr>
              <a:buSzPts val="1100"/>
              <a:buNone/>
            </a:pPr>
            <a:endParaRPr sz="1733"/>
          </a:p>
          <a:p>
            <a:pPr marL="0" indent="0">
              <a:lnSpc>
                <a:spcPct val="112000"/>
              </a:lnSpc>
              <a:spcBef>
                <a:spcPts val="800"/>
              </a:spcBef>
              <a:spcAft>
                <a:spcPts val="800"/>
              </a:spcAft>
              <a:buNone/>
            </a:pPr>
            <a:endParaRPr sz="1733"/>
          </a:p>
        </p:txBody>
      </p:sp>
      <p:sp>
        <p:nvSpPr>
          <p:cNvPr id="110" name="Google Shape;110;p18"/>
          <p:cNvSpPr txBox="1"/>
          <p:nvPr/>
        </p:nvSpPr>
        <p:spPr>
          <a:xfrm>
            <a:off x="419079" y="6396111"/>
            <a:ext cx="7316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fld id="{00000000-1234-1234-1234-123412341234}" type="slidenum">
              <a:rPr lang="en" sz="1333" kern="0">
                <a:solidFill>
                  <a:srgbClr val="000000"/>
                </a:solidFill>
                <a:latin typeface="Calibri"/>
                <a:ea typeface="Calibri"/>
                <a:cs typeface="Calibri"/>
                <a:sym typeface="Calibri"/>
              </a:rPr>
              <a:pPr defTabSz="1219170">
                <a:buClr>
                  <a:srgbClr val="000000"/>
                </a:buClr>
              </a:pPr>
              <a:t>75</a:t>
            </a:fld>
            <a:endParaRPr sz="1333"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658654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9"/>
          <p:cNvSpPr txBox="1">
            <a:spLocks noGrp="1"/>
          </p:cNvSpPr>
          <p:nvPr>
            <p:ph type="title"/>
          </p:nvPr>
        </p:nvSpPr>
        <p:spPr>
          <a:xfrm>
            <a:off x="419067" y="811200"/>
            <a:ext cx="10072800" cy="763600"/>
          </a:xfrm>
          <a:prstGeom prst="rect">
            <a:avLst/>
          </a:prstGeom>
          <a:noFill/>
          <a:ln>
            <a:noFill/>
          </a:ln>
        </p:spPr>
        <p:txBody>
          <a:bodyPr spcFirstLastPara="1" wrap="square" lIns="121900" tIns="121900" rIns="121900" bIns="121900" anchor="t" anchorCtr="0">
            <a:noAutofit/>
          </a:bodyPr>
          <a:lstStyle/>
          <a:p>
            <a:r>
              <a:rPr lang="en"/>
              <a:t>Materials Appendix</a:t>
            </a:r>
            <a:endParaRPr/>
          </a:p>
        </p:txBody>
      </p:sp>
      <p:sp>
        <p:nvSpPr>
          <p:cNvPr id="116" name="Google Shape;116;p19"/>
          <p:cNvSpPr txBox="1"/>
          <p:nvPr/>
        </p:nvSpPr>
        <p:spPr>
          <a:xfrm>
            <a:off x="419079" y="6396111"/>
            <a:ext cx="7316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fld id="{00000000-1234-1234-1234-123412341234}" type="slidenum">
              <a:rPr lang="en" sz="1333" kern="0">
                <a:solidFill>
                  <a:srgbClr val="000000"/>
                </a:solidFill>
                <a:latin typeface="Calibri"/>
                <a:ea typeface="Calibri"/>
                <a:cs typeface="Calibri"/>
                <a:sym typeface="Calibri"/>
              </a:rPr>
              <a:pPr defTabSz="1219170">
                <a:buClr>
                  <a:srgbClr val="000000"/>
                </a:buClr>
              </a:pPr>
              <a:t>76</a:t>
            </a:fld>
            <a:endParaRPr sz="1333" kern="0">
              <a:solidFill>
                <a:srgbClr val="000000"/>
              </a:solidFill>
              <a:latin typeface="Calibri"/>
              <a:ea typeface="Calibri"/>
              <a:cs typeface="Calibri"/>
              <a:sym typeface="Calibri"/>
            </a:endParaRPr>
          </a:p>
        </p:txBody>
      </p:sp>
      <p:sp>
        <p:nvSpPr>
          <p:cNvPr id="117" name="Google Shape;117;p19"/>
          <p:cNvSpPr txBox="1">
            <a:spLocks noGrp="1"/>
          </p:cNvSpPr>
          <p:nvPr>
            <p:ph type="body" idx="1"/>
          </p:nvPr>
        </p:nvSpPr>
        <p:spPr>
          <a:xfrm>
            <a:off x="419067" y="1362400"/>
            <a:ext cx="10072800" cy="4133200"/>
          </a:xfrm>
          <a:prstGeom prst="rect">
            <a:avLst/>
          </a:prstGeom>
          <a:noFill/>
          <a:ln>
            <a:noFill/>
          </a:ln>
        </p:spPr>
        <p:txBody>
          <a:bodyPr spcFirstLastPara="1" wrap="square" lIns="121900" tIns="121900" rIns="121900" bIns="121900" anchor="t" anchorCtr="0">
            <a:noAutofit/>
          </a:bodyPr>
          <a:lstStyle/>
          <a:p>
            <a:pPr marL="0" indent="0">
              <a:lnSpc>
                <a:spcPct val="115000"/>
              </a:lnSpc>
              <a:spcBef>
                <a:spcPts val="800"/>
              </a:spcBef>
              <a:buNone/>
            </a:pPr>
            <a:endParaRPr sz="1600"/>
          </a:p>
          <a:p>
            <a:pPr indent="-406390">
              <a:lnSpc>
                <a:spcPct val="115000"/>
              </a:lnSpc>
              <a:spcBef>
                <a:spcPts val="800"/>
              </a:spcBef>
              <a:buSzPts val="1200"/>
            </a:pPr>
            <a:r>
              <a:rPr lang="en" sz="1600"/>
              <a:t>CDC Poster </a:t>
            </a:r>
            <a:r>
              <a:rPr lang="en" sz="1467" u="sng">
                <a:solidFill>
                  <a:schemeClr val="hlink"/>
                </a:solidFill>
                <a:hlinkClick r:id="rId3"/>
              </a:rPr>
              <a:t>Protect Yourself and your Baby from COVID-19. Get Vaccinated</a:t>
            </a:r>
            <a:endParaRPr sz="1600"/>
          </a:p>
          <a:p>
            <a:pPr indent="-406390">
              <a:lnSpc>
                <a:spcPct val="115000"/>
              </a:lnSpc>
              <a:buSzPts val="1200"/>
            </a:pPr>
            <a:r>
              <a:rPr lang="en" sz="1600"/>
              <a:t>SMFM Poster </a:t>
            </a:r>
            <a:r>
              <a:rPr lang="en" sz="1467" u="sng">
                <a:solidFill>
                  <a:schemeClr val="hlink"/>
                </a:solidFill>
                <a:hlinkClick r:id="rId4"/>
              </a:rPr>
              <a:t>Pregnant? Thinking about Pregnancy? Recently Pregnant?</a:t>
            </a:r>
            <a:endParaRPr sz="1600"/>
          </a:p>
          <a:p>
            <a:pPr indent="-406390">
              <a:lnSpc>
                <a:spcPct val="115000"/>
              </a:lnSpc>
              <a:buSzPts val="1200"/>
            </a:pPr>
            <a:r>
              <a:rPr lang="en" sz="1600"/>
              <a:t>Cook County Brochure</a:t>
            </a:r>
            <a:r>
              <a:rPr lang="en" sz="933">
                <a:solidFill>
                  <a:schemeClr val="dk1"/>
                </a:solidFill>
              </a:rPr>
              <a:t> </a:t>
            </a:r>
            <a:r>
              <a:rPr lang="en" sz="933">
                <a:solidFill>
                  <a:schemeClr val="dk1"/>
                </a:solidFill>
                <a:uFill>
                  <a:noFill/>
                </a:u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467" u="sng">
                <a:solidFill>
                  <a:schemeClr val="hlink"/>
                </a:solidFill>
                <a:hlinkClick r:id="rId5"/>
              </a:rPr>
              <a:t>I’m Pregnant! Should I get the COVID-19 Vaccine?</a:t>
            </a:r>
            <a:endParaRPr sz="1467" u="sng">
              <a:solidFill>
                <a:schemeClr val="hlink"/>
              </a:solidFill>
            </a:endParaRPr>
          </a:p>
          <a:p>
            <a:pPr indent="-406390">
              <a:lnSpc>
                <a:spcPct val="115000"/>
              </a:lnSpc>
              <a:buSzPts val="1200"/>
              <a:buFont typeface="Calibri"/>
              <a:buChar char="▪"/>
            </a:pPr>
            <a:r>
              <a:rPr lang="en" sz="1600"/>
              <a:t>Ever Thrive guide quote: “COVID-19 Vaccines are safe and effective. Did you know that we have lived and fought back viruses through vaccines for more than 200 years? Fighting COVID-19 is not an exception. Curious to learn more about the strong scientific evidence for COVID-19 vaccines? Click www.understand. EverThriveIL.org.”   </a:t>
            </a:r>
            <a:endParaRPr sz="1600"/>
          </a:p>
          <a:p>
            <a:pPr indent="-406390">
              <a:lnSpc>
                <a:spcPct val="115000"/>
              </a:lnSpc>
              <a:buSzPts val="1200"/>
            </a:pPr>
            <a:r>
              <a:rPr lang="en" sz="1600"/>
              <a:t>Ever Thrive guide quote: </a:t>
            </a:r>
            <a:r>
              <a:rPr lang="en" sz="1467">
                <a:solidFill>
                  <a:schemeClr val="dk1"/>
                </a:solidFill>
              </a:rPr>
              <a:t>“COVID-19 vaccines are safe. Once the vaccine has been injected into your arm, it quickly dissolves while strengthening your immune system to defend you from the virus. The vaccine never reaches your reproductive organs; therefore, it does not affect your natural fertility. Access more information and resources at</a:t>
            </a:r>
            <a:r>
              <a:rPr lang="en" sz="1467">
                <a:solidFill>
                  <a:schemeClr val="dk1"/>
                </a:solidFill>
                <a:uFill>
                  <a:noFill/>
                </a:u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467" u="sng">
                <a:solidFill>
                  <a:schemeClr val="hlink"/>
                </a:solidFill>
                <a:hlinkClick r:id="rId6"/>
              </a:rPr>
              <a:t>www.understand.EverThriveIL.org</a:t>
            </a:r>
            <a:r>
              <a:rPr lang="en" sz="1467">
                <a:solidFill>
                  <a:schemeClr val="dk1"/>
                </a:solidFill>
              </a:rPr>
              <a:t>.”</a:t>
            </a:r>
            <a:endParaRPr sz="1467">
              <a:solidFill>
                <a:schemeClr val="dk1"/>
              </a:solidFill>
            </a:endParaRPr>
          </a:p>
          <a:p>
            <a:pPr indent="-406390">
              <a:lnSpc>
                <a:spcPct val="115000"/>
              </a:lnSpc>
              <a:buSzPts val="1200"/>
              <a:buFont typeface="Calibri"/>
              <a:buChar char="▪"/>
            </a:pPr>
            <a:r>
              <a:rPr lang="en" sz="1600">
                <a:solidFill>
                  <a:schemeClr val="dk1"/>
                </a:solidFill>
              </a:rPr>
              <a:t>ACOG flyer</a:t>
            </a:r>
            <a:r>
              <a:rPr lang="en" sz="1600">
                <a:solidFill>
                  <a:schemeClr val="dk1"/>
                </a:solidFill>
                <a:uFill>
                  <a:noFill/>
                </a:uFi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467" u="sng">
                <a:solidFill>
                  <a:schemeClr val="hlink"/>
                </a:solidFill>
                <a:hlinkClick r:id="rId7"/>
              </a:rPr>
              <a:t>Your COVID Vaccination Choice</a:t>
            </a:r>
            <a:endParaRPr sz="1600"/>
          </a:p>
          <a:p>
            <a:pPr indent="-406390">
              <a:lnSpc>
                <a:spcPct val="115000"/>
              </a:lnSpc>
              <a:buSzPts val="1200"/>
              <a:buFont typeface="Calibri"/>
              <a:buChar char="▪"/>
            </a:pPr>
            <a:r>
              <a:rPr lang="en" sz="1600">
                <a:solidFill>
                  <a:schemeClr val="dk1"/>
                </a:solidFill>
              </a:rPr>
              <a:t>WH Maternal Health video</a:t>
            </a:r>
            <a:r>
              <a:rPr lang="en" sz="1467">
                <a:solidFill>
                  <a:schemeClr val="dk1"/>
                </a:solidFill>
                <a:uFill>
                  <a:noFill/>
                </a:uFill>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467" u="sng">
                <a:solidFill>
                  <a:schemeClr val="hlink"/>
                </a:solidFill>
                <a:hlinkClick r:id="rId8"/>
              </a:rPr>
              <a:t>Pregnant COVID ICU survivor</a:t>
            </a:r>
            <a:endParaRPr sz="1600"/>
          </a:p>
          <a:p>
            <a:pPr indent="-406390">
              <a:lnSpc>
                <a:spcPct val="115000"/>
              </a:lnSpc>
              <a:buSzPts val="1200"/>
              <a:buFont typeface="Calibri"/>
              <a:buChar char="▪"/>
            </a:pPr>
            <a:r>
              <a:rPr lang="en" sz="1600">
                <a:solidFill>
                  <a:schemeClr val="dk1"/>
                </a:solidFill>
              </a:rPr>
              <a:t>CDC:</a:t>
            </a:r>
            <a:r>
              <a:rPr lang="en" sz="1467">
                <a:solidFill>
                  <a:schemeClr val="dk1"/>
                </a:solidFill>
                <a:uFill>
                  <a:noFill/>
                </a:uFill>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467" u="sng">
                <a:solidFill>
                  <a:schemeClr val="hlink"/>
                </a:solidFill>
                <a:hlinkClick r:id="rId9"/>
              </a:rPr>
              <a:t>Talking with Patients about COVID-19</a:t>
            </a:r>
            <a:endParaRPr sz="933">
              <a:solidFill>
                <a:schemeClr val="dk1"/>
              </a:solidFill>
            </a:endParaRPr>
          </a:p>
          <a:p>
            <a:pPr indent="-406390">
              <a:lnSpc>
                <a:spcPct val="115000"/>
              </a:lnSpc>
              <a:buSzPts val="1200"/>
            </a:pPr>
            <a:r>
              <a:rPr lang="en" sz="1600">
                <a:solidFill>
                  <a:schemeClr val="dk1"/>
                </a:solidFill>
              </a:rPr>
              <a:t>ACOG:</a:t>
            </a:r>
            <a:r>
              <a:rPr lang="en" sz="1467">
                <a:solidFill>
                  <a:schemeClr val="dk1"/>
                </a:solidFill>
              </a:rPr>
              <a:t> </a:t>
            </a:r>
            <a:r>
              <a:rPr lang="en" sz="1467" u="sng">
                <a:solidFill>
                  <a:schemeClr val="hlink"/>
                </a:solidFill>
                <a:highlight>
                  <a:srgbClr val="FFFFFF"/>
                </a:highlight>
                <a:hlinkClick r:id="rId10"/>
              </a:rPr>
              <a:t>COVID-19 Vaccines and Pregnancy: Conversation Guide</a:t>
            </a:r>
            <a:endParaRPr sz="1467" u="sng">
              <a:solidFill>
                <a:srgbClr val="0000FF"/>
              </a:solidFill>
              <a:highlight>
                <a:srgbClr val="FFFFFF"/>
              </a:highlight>
            </a:endParaRPr>
          </a:p>
          <a:p>
            <a:pPr marL="0" indent="0">
              <a:lnSpc>
                <a:spcPct val="115000"/>
              </a:lnSpc>
              <a:spcBef>
                <a:spcPts val="1600"/>
              </a:spcBef>
              <a:buNone/>
            </a:pPr>
            <a:endParaRPr sz="1600"/>
          </a:p>
          <a:p>
            <a:pPr marL="0" indent="0">
              <a:lnSpc>
                <a:spcPct val="115000"/>
              </a:lnSpc>
              <a:spcBef>
                <a:spcPts val="800"/>
              </a:spcBef>
              <a:buNone/>
            </a:pPr>
            <a:endParaRPr sz="1600"/>
          </a:p>
          <a:p>
            <a:pPr marL="0" indent="0">
              <a:lnSpc>
                <a:spcPct val="115000"/>
              </a:lnSpc>
              <a:spcBef>
                <a:spcPts val="800"/>
              </a:spcBef>
              <a:spcAft>
                <a:spcPts val="800"/>
              </a:spcAft>
              <a:buNone/>
            </a:pPr>
            <a:endParaRPr sz="1600"/>
          </a:p>
        </p:txBody>
      </p:sp>
    </p:spTree>
    <p:extLst>
      <p:ext uri="{BB962C8B-B14F-4D97-AF65-F5344CB8AC3E}">
        <p14:creationId xmlns:p14="http://schemas.microsoft.com/office/powerpoint/2010/main" val="6201501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614800" y="701800"/>
            <a:ext cx="10962400" cy="4648000"/>
          </a:xfrm>
          <a:prstGeom prst="rect">
            <a:avLst/>
          </a:prstGeom>
          <a:noFill/>
          <a:ln>
            <a:noFill/>
          </a:ln>
        </p:spPr>
        <p:txBody>
          <a:bodyPr spcFirstLastPara="1" wrap="square" lIns="121900" tIns="121900" rIns="121900" bIns="121900" anchor="ctr" anchorCtr="0">
            <a:noAutofit/>
          </a:bodyPr>
          <a:lstStyle/>
          <a:p>
            <a:r>
              <a:rPr lang="en"/>
              <a:t>Patient Materials</a:t>
            </a:r>
            <a:endParaRPr/>
          </a:p>
        </p:txBody>
      </p:sp>
      <p:cxnSp>
        <p:nvCxnSpPr>
          <p:cNvPr id="123" name="Google Shape;123;p20"/>
          <p:cNvCxnSpPr/>
          <p:nvPr/>
        </p:nvCxnSpPr>
        <p:spPr>
          <a:xfrm>
            <a:off x="1154200" y="4220267"/>
            <a:ext cx="9883600"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7479220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419067" y="415000"/>
            <a:ext cx="10072800" cy="763600"/>
          </a:xfrm>
          <a:prstGeom prst="rect">
            <a:avLst/>
          </a:prstGeom>
          <a:noFill/>
          <a:ln>
            <a:noFill/>
          </a:ln>
        </p:spPr>
        <p:txBody>
          <a:bodyPr spcFirstLastPara="1" wrap="square" lIns="121900" tIns="121900" rIns="121900" bIns="121900" anchor="t" anchorCtr="0">
            <a:noAutofit/>
          </a:bodyPr>
          <a:lstStyle/>
          <a:p>
            <a:r>
              <a:rPr lang="en"/>
              <a:t>Materials and Resources</a:t>
            </a:r>
            <a:endParaRPr/>
          </a:p>
        </p:txBody>
      </p:sp>
      <p:sp>
        <p:nvSpPr>
          <p:cNvPr id="129" name="Google Shape;129;p21"/>
          <p:cNvSpPr txBox="1"/>
          <p:nvPr/>
        </p:nvSpPr>
        <p:spPr>
          <a:xfrm>
            <a:off x="419079" y="6396111"/>
            <a:ext cx="7316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fld id="{00000000-1234-1234-1234-123412341234}" type="slidenum">
              <a:rPr lang="en" sz="1333" kern="0">
                <a:solidFill>
                  <a:srgbClr val="000000"/>
                </a:solidFill>
                <a:latin typeface="Calibri"/>
                <a:ea typeface="Calibri"/>
                <a:cs typeface="Calibri"/>
                <a:sym typeface="Calibri"/>
              </a:rPr>
              <a:pPr defTabSz="1219170">
                <a:buClr>
                  <a:srgbClr val="000000"/>
                </a:buClr>
              </a:pPr>
              <a:t>78</a:t>
            </a:fld>
            <a:endParaRPr sz="1333" kern="0">
              <a:solidFill>
                <a:srgbClr val="000000"/>
              </a:solidFill>
              <a:latin typeface="Calibri"/>
              <a:ea typeface="Calibri"/>
              <a:cs typeface="Calibri"/>
              <a:sym typeface="Calibri"/>
            </a:endParaRPr>
          </a:p>
        </p:txBody>
      </p:sp>
      <p:pic>
        <p:nvPicPr>
          <p:cNvPr id="130" name="Google Shape;130;p2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10067" y="1178601"/>
            <a:ext cx="3672000" cy="4952401"/>
          </a:xfrm>
          <a:prstGeom prst="rect">
            <a:avLst/>
          </a:prstGeom>
          <a:noFill/>
          <a:ln>
            <a:noFill/>
          </a:ln>
        </p:spPr>
      </p:pic>
      <p:pic>
        <p:nvPicPr>
          <p:cNvPr id="131" name="Google Shape;131;p2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195900" y="1049534"/>
            <a:ext cx="6679235" cy="4086001"/>
          </a:xfrm>
          <a:prstGeom prst="rect">
            <a:avLst/>
          </a:prstGeom>
          <a:noFill/>
          <a:ln>
            <a:noFill/>
          </a:ln>
        </p:spPr>
      </p:pic>
    </p:spTree>
    <p:extLst>
      <p:ext uri="{BB962C8B-B14F-4D97-AF65-F5344CB8AC3E}">
        <p14:creationId xmlns:p14="http://schemas.microsoft.com/office/powerpoint/2010/main" val="5396547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419067" y="415000"/>
            <a:ext cx="10072800" cy="763600"/>
          </a:xfrm>
          <a:prstGeom prst="rect">
            <a:avLst/>
          </a:prstGeom>
          <a:noFill/>
          <a:ln>
            <a:noFill/>
          </a:ln>
        </p:spPr>
        <p:txBody>
          <a:bodyPr spcFirstLastPara="1" wrap="square" lIns="121900" tIns="121900" rIns="121900" bIns="121900" anchor="t" anchorCtr="0">
            <a:noAutofit/>
          </a:bodyPr>
          <a:lstStyle/>
          <a:p>
            <a:r>
              <a:rPr lang="en"/>
              <a:t>Materials and Resources</a:t>
            </a:r>
            <a:endParaRPr/>
          </a:p>
        </p:txBody>
      </p:sp>
      <p:sp>
        <p:nvSpPr>
          <p:cNvPr id="137" name="Google Shape;137;p22"/>
          <p:cNvSpPr txBox="1"/>
          <p:nvPr/>
        </p:nvSpPr>
        <p:spPr>
          <a:xfrm>
            <a:off x="419079" y="6396111"/>
            <a:ext cx="7316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fld id="{00000000-1234-1234-1234-123412341234}" type="slidenum">
              <a:rPr lang="en" sz="1333" kern="0">
                <a:solidFill>
                  <a:srgbClr val="000000"/>
                </a:solidFill>
                <a:latin typeface="Calibri"/>
                <a:ea typeface="Calibri"/>
                <a:cs typeface="Calibri"/>
                <a:sym typeface="Calibri"/>
              </a:rPr>
              <a:pPr defTabSz="1219170">
                <a:buClr>
                  <a:srgbClr val="000000"/>
                </a:buClr>
              </a:pPr>
              <a:t>79</a:t>
            </a:fld>
            <a:endParaRPr sz="1333" kern="0">
              <a:solidFill>
                <a:srgbClr val="000000"/>
              </a:solidFill>
              <a:latin typeface="Calibri"/>
              <a:ea typeface="Calibri"/>
              <a:cs typeface="Calibri"/>
              <a:sym typeface="Calibri"/>
            </a:endParaRPr>
          </a:p>
        </p:txBody>
      </p:sp>
      <p:pic>
        <p:nvPicPr>
          <p:cNvPr id="138" name="Google Shape;138;p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802871" y="1028798"/>
            <a:ext cx="3618367" cy="5027999"/>
          </a:xfrm>
          <a:prstGeom prst="rect">
            <a:avLst/>
          </a:prstGeom>
          <a:noFill/>
          <a:ln>
            <a:noFill/>
          </a:ln>
        </p:spPr>
      </p:pic>
      <p:pic>
        <p:nvPicPr>
          <p:cNvPr id="139" name="Google Shape;139;p2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993228" y="1468400"/>
            <a:ext cx="4508565" cy="4401333"/>
          </a:xfrm>
          <a:prstGeom prst="rect">
            <a:avLst/>
          </a:prstGeom>
          <a:noFill/>
          <a:ln>
            <a:noFill/>
          </a:ln>
        </p:spPr>
      </p:pic>
    </p:spTree>
    <p:extLst>
      <p:ext uri="{BB962C8B-B14F-4D97-AF65-F5344CB8AC3E}">
        <p14:creationId xmlns:p14="http://schemas.microsoft.com/office/powerpoint/2010/main" val="857916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US Hotspots: CDC Community Metric </a:t>
            </a:r>
          </a:p>
        </p:txBody>
      </p:sp>
      <p:pic>
        <p:nvPicPr>
          <p:cNvPr id="11" name="Picture 10">
            <a:extLst>
              <a:ext uri="{FF2B5EF4-FFF2-40B4-BE49-F238E27FC236}">
                <a16:creationId xmlns:a16="http://schemas.microsoft.com/office/drawing/2014/main" id="{3027472C-C899-441C-8E11-3A0D74C1A1B1}"/>
              </a:ext>
            </a:extLst>
          </p:cNvPr>
          <p:cNvPicPr>
            <a:picLocks noChangeAspect="1"/>
          </p:cNvPicPr>
          <p:nvPr/>
        </p:nvPicPr>
        <p:blipFill>
          <a:blip r:embed="rId2"/>
          <a:stretch>
            <a:fillRect/>
          </a:stretch>
        </p:blipFill>
        <p:spPr>
          <a:xfrm>
            <a:off x="8686800" y="2743200"/>
            <a:ext cx="2454887" cy="2950475"/>
          </a:xfrm>
          <a:prstGeom prst="rect">
            <a:avLst/>
          </a:prstGeom>
        </p:spPr>
      </p:pic>
      <p:sp>
        <p:nvSpPr>
          <p:cNvPr id="12" name="Rectangle 11">
            <a:extLst>
              <a:ext uri="{FF2B5EF4-FFF2-40B4-BE49-F238E27FC236}">
                <a16:creationId xmlns:a16="http://schemas.microsoft.com/office/drawing/2014/main" id="{A4890A75-E823-433F-84B2-E9A4F183867B}"/>
              </a:ext>
            </a:extLst>
          </p:cNvPr>
          <p:cNvSpPr/>
          <p:nvPr/>
        </p:nvSpPr>
        <p:spPr>
          <a:xfrm>
            <a:off x="7848600" y="1897202"/>
            <a:ext cx="3445487" cy="523220"/>
          </a:xfrm>
          <a:prstGeom prst="rect">
            <a:avLst/>
          </a:prstGeom>
          <a:ln>
            <a:solidFill>
              <a:schemeClr val="accent1"/>
            </a:solidFill>
          </a:ln>
        </p:spPr>
        <p:txBody>
          <a:bodyPr wrap="square">
            <a:spAutoFit/>
          </a:bodyPr>
          <a:lstStyle/>
          <a:p>
            <a:r>
              <a:rPr lang="en-US" sz="1400" dirty="0"/>
              <a:t>CDC COVID-19 Community Levels provided to guide community safety practices </a:t>
            </a:r>
          </a:p>
        </p:txBody>
      </p:sp>
      <p:sp>
        <p:nvSpPr>
          <p:cNvPr id="13" name="TextBox 12">
            <a:extLst>
              <a:ext uri="{FF2B5EF4-FFF2-40B4-BE49-F238E27FC236}">
                <a16:creationId xmlns:a16="http://schemas.microsoft.com/office/drawing/2014/main" id="{63E9212B-1D84-4F0F-ABF4-1DB10F1FFA87}"/>
              </a:ext>
            </a:extLst>
          </p:cNvPr>
          <p:cNvSpPr txBox="1"/>
          <p:nvPr/>
        </p:nvSpPr>
        <p:spPr>
          <a:xfrm>
            <a:off x="859069" y="6488668"/>
            <a:ext cx="8663783" cy="369332"/>
          </a:xfrm>
          <a:prstGeom prst="rect">
            <a:avLst/>
          </a:prstGeom>
          <a:noFill/>
          <a:ln w="19050">
            <a:noFill/>
          </a:ln>
        </p:spPr>
        <p:txBody>
          <a:bodyPr wrap="square" rtlCol="0">
            <a:spAutoFit/>
          </a:bodyPr>
          <a:lstStyle/>
          <a:p>
            <a:r>
              <a:rPr lang="en-US" sz="900" dirty="0"/>
              <a:t>As of </a:t>
            </a:r>
            <a:r>
              <a:rPr lang="en-US" sz="900" dirty="0" smtClean="0"/>
              <a:t>8/4/22</a:t>
            </a:r>
            <a:r>
              <a:rPr lang="en-US" sz="900" dirty="0"/>
              <a:t>: </a:t>
            </a:r>
            <a:r>
              <a:rPr lang="en-US" sz="900" dirty="0">
                <a:hlinkClick r:id="rId3"/>
              </a:rPr>
              <a:t>https://covid.cdc.gov/covid-data-tracker/#county-view?list_select_state=all_states&amp;list_select_county=all_counties&amp;data-type=CommunityLevels&amp;null=CommunityLevels</a:t>
            </a:r>
            <a:endParaRPr lang="en-US" sz="900" dirty="0"/>
          </a:p>
        </p:txBody>
      </p:sp>
      <p:pic>
        <p:nvPicPr>
          <p:cNvPr id="3" name="Content Placeholder 2"/>
          <p:cNvPicPr>
            <a:picLocks noGrp="1" noChangeAspect="1"/>
          </p:cNvPicPr>
          <p:nvPr>
            <p:ph idx="1"/>
          </p:nvPr>
        </p:nvPicPr>
        <p:blipFill>
          <a:blip r:embed="rId4"/>
          <a:stretch>
            <a:fillRect/>
          </a:stretch>
        </p:blipFill>
        <p:spPr>
          <a:xfrm>
            <a:off x="304800" y="1313056"/>
            <a:ext cx="7315200" cy="5145314"/>
          </a:xfrm>
          <a:prstGeom prst="rect">
            <a:avLst/>
          </a:prstGeom>
        </p:spPr>
      </p:pic>
    </p:spTree>
    <p:extLst>
      <p:ext uri="{BB962C8B-B14F-4D97-AF65-F5344CB8AC3E}">
        <p14:creationId xmlns:p14="http://schemas.microsoft.com/office/powerpoint/2010/main" val="31812616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Shape 143"/>
        <p:cNvGrpSpPr/>
        <p:nvPr/>
      </p:nvGrpSpPr>
      <p:grpSpPr>
        <a:xfrm>
          <a:off x="0" y="0"/>
          <a:ext cx="0" cy="0"/>
          <a:chOff x="0" y="0"/>
          <a:chExt cx="0" cy="0"/>
        </a:xfrm>
      </p:grpSpPr>
      <p:sp>
        <p:nvSpPr>
          <p:cNvPr id="144" name="Google Shape;144;p23"/>
          <p:cNvSpPr txBox="1">
            <a:spLocks noGrp="1"/>
          </p:cNvSpPr>
          <p:nvPr>
            <p:ph type="title"/>
          </p:nvPr>
        </p:nvSpPr>
        <p:spPr>
          <a:xfrm>
            <a:off x="419067" y="811200"/>
            <a:ext cx="10072800" cy="763600"/>
          </a:xfrm>
          <a:prstGeom prst="rect">
            <a:avLst/>
          </a:prstGeom>
          <a:noFill/>
          <a:ln>
            <a:noFill/>
          </a:ln>
        </p:spPr>
        <p:txBody>
          <a:bodyPr spcFirstLastPara="1" wrap="square" lIns="121900" tIns="121900" rIns="121900" bIns="121900" anchor="t" anchorCtr="0">
            <a:noAutofit/>
          </a:bodyPr>
          <a:lstStyle/>
          <a:p>
            <a:r>
              <a:rPr lang="en"/>
              <a:t>Materials and Resources</a:t>
            </a:r>
            <a:endParaRPr/>
          </a:p>
        </p:txBody>
      </p:sp>
      <p:sp>
        <p:nvSpPr>
          <p:cNvPr id="145" name="Google Shape;145;p23"/>
          <p:cNvSpPr txBox="1"/>
          <p:nvPr/>
        </p:nvSpPr>
        <p:spPr>
          <a:xfrm>
            <a:off x="419079" y="6396111"/>
            <a:ext cx="7316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fld id="{00000000-1234-1234-1234-123412341234}" type="slidenum">
              <a:rPr lang="en" sz="1333" kern="0">
                <a:solidFill>
                  <a:srgbClr val="000000"/>
                </a:solidFill>
                <a:latin typeface="Calibri"/>
                <a:ea typeface="Calibri"/>
                <a:cs typeface="Calibri"/>
                <a:sym typeface="Calibri"/>
              </a:rPr>
              <a:pPr defTabSz="1219170">
                <a:buClr>
                  <a:srgbClr val="000000"/>
                </a:buClr>
              </a:pPr>
              <a:t>80</a:t>
            </a:fld>
            <a:endParaRPr sz="1333" kern="0">
              <a:solidFill>
                <a:srgbClr val="000000"/>
              </a:solidFill>
              <a:latin typeface="Calibri"/>
              <a:ea typeface="Calibri"/>
              <a:cs typeface="Calibri"/>
              <a:sym typeface="Calibri"/>
            </a:endParaRPr>
          </a:p>
        </p:txBody>
      </p:sp>
      <p:sp>
        <p:nvSpPr>
          <p:cNvPr id="146" name="Google Shape;146;p23"/>
          <p:cNvSpPr txBox="1">
            <a:spLocks noGrp="1"/>
          </p:cNvSpPr>
          <p:nvPr>
            <p:ph type="body" idx="1"/>
          </p:nvPr>
        </p:nvSpPr>
        <p:spPr>
          <a:xfrm>
            <a:off x="419067" y="1674233"/>
            <a:ext cx="11382800" cy="4334800"/>
          </a:xfrm>
          <a:prstGeom prst="rect">
            <a:avLst/>
          </a:prstGeom>
          <a:noFill/>
          <a:ln>
            <a:noFill/>
          </a:ln>
        </p:spPr>
        <p:txBody>
          <a:bodyPr spcFirstLastPara="1" wrap="square" lIns="121900" tIns="121900" rIns="121900" bIns="121900" anchor="t" anchorCtr="0">
            <a:noAutofit/>
          </a:bodyPr>
          <a:lstStyle/>
          <a:p>
            <a:pPr marL="0" indent="609585">
              <a:lnSpc>
                <a:spcPct val="115000"/>
              </a:lnSpc>
              <a:spcBef>
                <a:spcPts val="800"/>
              </a:spcBef>
              <a:buNone/>
            </a:pPr>
            <a:r>
              <a:rPr lang="en" sz="1333" b="1"/>
              <a:t>EverThrive guide quotes:</a:t>
            </a:r>
            <a:endParaRPr sz="1333" b="1"/>
          </a:p>
          <a:p>
            <a:pPr indent="-414856">
              <a:lnSpc>
                <a:spcPct val="115000"/>
              </a:lnSpc>
              <a:spcBef>
                <a:spcPts val="800"/>
              </a:spcBef>
              <a:buSzPts val="1300"/>
              <a:buFont typeface="Calibri"/>
              <a:buChar char="▪"/>
            </a:pPr>
            <a:r>
              <a:rPr lang="en" sz="1733" i="1"/>
              <a:t>“COVID-19 Vaccines are safe and effective. Did you know that we have lived and fought back viruses through vaccines for more than 200 years? Fighting COVID-19 is not an exception. Curious to learn more about the strong scientific evidence for COVID-19 vaccines? Click www.understand. EverThriveIL.org.”   </a:t>
            </a:r>
            <a:endParaRPr sz="1733" i="1"/>
          </a:p>
          <a:p>
            <a:pPr indent="0">
              <a:lnSpc>
                <a:spcPct val="115000"/>
              </a:lnSpc>
              <a:spcBef>
                <a:spcPts val="800"/>
              </a:spcBef>
              <a:buNone/>
            </a:pPr>
            <a:endParaRPr sz="1733" i="1"/>
          </a:p>
          <a:p>
            <a:pPr indent="-414856">
              <a:lnSpc>
                <a:spcPct val="115000"/>
              </a:lnSpc>
              <a:spcBef>
                <a:spcPts val="800"/>
              </a:spcBef>
              <a:buSzPts val="1300"/>
              <a:buFont typeface="Calibri"/>
              <a:buChar char="▪"/>
            </a:pPr>
            <a:r>
              <a:rPr lang="en" sz="1733" i="1">
                <a:solidFill>
                  <a:schemeClr val="dk1"/>
                </a:solidFill>
              </a:rPr>
              <a:t>“COVID-19 vaccines are safe. Once the vaccine has been injected into your arm, it quickly dissolves while strengthening your immune system to defend you from the virus. The vaccine never reaches your reproductive organs; therefore, it does not affect your natural fertility. Access more information and resources at</a:t>
            </a:r>
            <a:r>
              <a:rPr lang="en" sz="1733" i="1">
                <a:solidFill>
                  <a:schemeClr val="dk1"/>
                </a:solidFill>
                <a:uFill>
                  <a:noFill/>
                </a:u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733" i="1" u="sng">
                <a:solidFill>
                  <a:schemeClr val="hlink"/>
                </a:solidFill>
                <a:hlinkClick r:id="rId3"/>
              </a:rPr>
              <a:t>www.understand.EverThriveIL.org</a:t>
            </a:r>
            <a:r>
              <a:rPr lang="en" sz="1733" i="1">
                <a:solidFill>
                  <a:schemeClr val="dk1"/>
                </a:solidFill>
              </a:rPr>
              <a:t>.”</a:t>
            </a:r>
            <a:endParaRPr sz="1333"/>
          </a:p>
          <a:p>
            <a:pPr marL="0" indent="0">
              <a:lnSpc>
                <a:spcPct val="115000"/>
              </a:lnSpc>
              <a:spcBef>
                <a:spcPts val="800"/>
              </a:spcBef>
              <a:buNone/>
            </a:pPr>
            <a:endParaRPr sz="1600"/>
          </a:p>
          <a:p>
            <a:pPr marL="0" indent="0">
              <a:lnSpc>
                <a:spcPct val="115000"/>
              </a:lnSpc>
              <a:spcBef>
                <a:spcPts val="800"/>
              </a:spcBef>
              <a:spcAft>
                <a:spcPts val="800"/>
              </a:spcAft>
              <a:buNone/>
            </a:pPr>
            <a:endParaRPr sz="1600"/>
          </a:p>
        </p:txBody>
      </p:sp>
    </p:spTree>
    <p:extLst>
      <p:ext uri="{BB962C8B-B14F-4D97-AF65-F5344CB8AC3E}">
        <p14:creationId xmlns:p14="http://schemas.microsoft.com/office/powerpoint/2010/main" val="591185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a:off x="463000" y="468300"/>
            <a:ext cx="10072800" cy="763600"/>
          </a:xfrm>
          <a:prstGeom prst="rect">
            <a:avLst/>
          </a:prstGeom>
          <a:noFill/>
          <a:ln>
            <a:noFill/>
          </a:ln>
        </p:spPr>
        <p:txBody>
          <a:bodyPr spcFirstLastPara="1" wrap="square" lIns="121900" tIns="121900" rIns="121900" bIns="121900" anchor="t" anchorCtr="0">
            <a:noAutofit/>
          </a:bodyPr>
          <a:lstStyle/>
          <a:p>
            <a:r>
              <a:rPr lang="en"/>
              <a:t>Materials and Resources</a:t>
            </a:r>
            <a:endParaRPr/>
          </a:p>
        </p:txBody>
      </p:sp>
      <p:sp>
        <p:nvSpPr>
          <p:cNvPr id="152" name="Google Shape;152;p24"/>
          <p:cNvSpPr txBox="1"/>
          <p:nvPr/>
        </p:nvSpPr>
        <p:spPr>
          <a:xfrm>
            <a:off x="419079" y="6396111"/>
            <a:ext cx="7316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fld id="{00000000-1234-1234-1234-123412341234}" type="slidenum">
              <a:rPr lang="en" sz="1333" kern="0">
                <a:solidFill>
                  <a:srgbClr val="000000"/>
                </a:solidFill>
                <a:latin typeface="Calibri"/>
                <a:ea typeface="Calibri"/>
                <a:cs typeface="Calibri"/>
                <a:sym typeface="Calibri"/>
              </a:rPr>
              <a:pPr defTabSz="1219170">
                <a:buClr>
                  <a:srgbClr val="000000"/>
                </a:buClr>
              </a:pPr>
              <a:t>81</a:t>
            </a:fld>
            <a:endParaRPr sz="1333" kern="0">
              <a:solidFill>
                <a:srgbClr val="000000"/>
              </a:solidFill>
              <a:latin typeface="Calibri"/>
              <a:ea typeface="Calibri"/>
              <a:cs typeface="Calibri"/>
              <a:sym typeface="Calibri"/>
            </a:endParaRPr>
          </a:p>
        </p:txBody>
      </p:sp>
      <p:pic>
        <p:nvPicPr>
          <p:cNvPr id="153" name="Google Shape;153;p24"/>
          <p:cNvPicPr preferRelativeResize="0"/>
          <p:nvPr/>
        </p:nvPicPr>
        <p:blipFill>
          <a:blip r:embed="rId3">
            <a:alphaModFix/>
          </a:blip>
          <a:stretch>
            <a:fillRect/>
          </a:stretch>
        </p:blipFill>
        <p:spPr>
          <a:xfrm>
            <a:off x="731267" y="1596384"/>
            <a:ext cx="8042933" cy="4778133"/>
          </a:xfrm>
          <a:prstGeom prst="rect">
            <a:avLst/>
          </a:prstGeom>
          <a:noFill/>
          <a:ln>
            <a:noFill/>
          </a:ln>
        </p:spPr>
      </p:pic>
    </p:spTree>
    <p:extLst>
      <p:ext uri="{BB962C8B-B14F-4D97-AF65-F5344CB8AC3E}">
        <p14:creationId xmlns:p14="http://schemas.microsoft.com/office/powerpoint/2010/main" val="42215386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5"/>
          <p:cNvSpPr txBox="1">
            <a:spLocks noGrp="1"/>
          </p:cNvSpPr>
          <p:nvPr>
            <p:ph type="title"/>
          </p:nvPr>
        </p:nvSpPr>
        <p:spPr>
          <a:xfrm>
            <a:off x="614800" y="701800"/>
            <a:ext cx="10962400" cy="4648000"/>
          </a:xfrm>
          <a:prstGeom prst="rect">
            <a:avLst/>
          </a:prstGeom>
          <a:noFill/>
          <a:ln>
            <a:noFill/>
          </a:ln>
        </p:spPr>
        <p:txBody>
          <a:bodyPr spcFirstLastPara="1" wrap="square" lIns="121900" tIns="121900" rIns="121900" bIns="121900" anchor="ctr" anchorCtr="0">
            <a:noAutofit/>
          </a:bodyPr>
          <a:lstStyle/>
          <a:p>
            <a:r>
              <a:rPr lang="en"/>
              <a:t>Provider Materials</a:t>
            </a:r>
            <a:endParaRPr/>
          </a:p>
        </p:txBody>
      </p:sp>
      <p:cxnSp>
        <p:nvCxnSpPr>
          <p:cNvPr id="159" name="Google Shape;159;p25"/>
          <p:cNvCxnSpPr/>
          <p:nvPr/>
        </p:nvCxnSpPr>
        <p:spPr>
          <a:xfrm>
            <a:off x="1154200" y="4220267"/>
            <a:ext cx="9883600"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24069398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6"/>
          <p:cNvSpPr txBox="1">
            <a:spLocks noGrp="1"/>
          </p:cNvSpPr>
          <p:nvPr>
            <p:ph type="title"/>
          </p:nvPr>
        </p:nvSpPr>
        <p:spPr>
          <a:xfrm>
            <a:off x="419067" y="415000"/>
            <a:ext cx="10072800" cy="763600"/>
          </a:xfrm>
          <a:prstGeom prst="rect">
            <a:avLst/>
          </a:prstGeom>
          <a:noFill/>
          <a:ln>
            <a:noFill/>
          </a:ln>
        </p:spPr>
        <p:txBody>
          <a:bodyPr spcFirstLastPara="1" wrap="square" lIns="121900" tIns="121900" rIns="121900" bIns="121900" anchor="t" anchorCtr="0">
            <a:noAutofit/>
          </a:bodyPr>
          <a:lstStyle/>
          <a:p>
            <a:r>
              <a:rPr lang="en"/>
              <a:t>Materials and Resources</a:t>
            </a:r>
            <a:endParaRPr/>
          </a:p>
        </p:txBody>
      </p:sp>
      <p:sp>
        <p:nvSpPr>
          <p:cNvPr id="165" name="Google Shape;165;p26"/>
          <p:cNvSpPr txBox="1"/>
          <p:nvPr/>
        </p:nvSpPr>
        <p:spPr>
          <a:xfrm>
            <a:off x="419079" y="6396111"/>
            <a:ext cx="7316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fld id="{00000000-1234-1234-1234-123412341234}" type="slidenum">
              <a:rPr lang="en" sz="1333" kern="0">
                <a:solidFill>
                  <a:srgbClr val="000000"/>
                </a:solidFill>
                <a:latin typeface="Calibri"/>
                <a:ea typeface="Calibri"/>
                <a:cs typeface="Calibri"/>
                <a:sym typeface="Calibri"/>
              </a:rPr>
              <a:pPr defTabSz="1219170">
                <a:buClr>
                  <a:srgbClr val="000000"/>
                </a:buClr>
              </a:pPr>
              <a:t>83</a:t>
            </a:fld>
            <a:endParaRPr sz="1333" kern="0">
              <a:solidFill>
                <a:srgbClr val="000000"/>
              </a:solidFill>
              <a:latin typeface="Calibri"/>
              <a:ea typeface="Calibri"/>
              <a:cs typeface="Calibri"/>
              <a:sym typeface="Calibri"/>
            </a:endParaRPr>
          </a:p>
        </p:txBody>
      </p:sp>
      <p:pic>
        <p:nvPicPr>
          <p:cNvPr id="166" name="Google Shape;166;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64635" y="1389867"/>
            <a:ext cx="5662367" cy="4730000"/>
          </a:xfrm>
          <a:prstGeom prst="rect">
            <a:avLst/>
          </a:prstGeom>
          <a:noFill/>
          <a:ln>
            <a:noFill/>
          </a:ln>
        </p:spPr>
      </p:pic>
      <p:pic>
        <p:nvPicPr>
          <p:cNvPr id="167" name="Google Shape;167;p26"/>
          <p:cNvPicPr preferRelativeResize="0"/>
          <p:nvPr/>
        </p:nvPicPr>
        <p:blipFill>
          <a:blip r:embed="rId4">
            <a:alphaModFix/>
          </a:blip>
          <a:stretch>
            <a:fillRect/>
          </a:stretch>
        </p:blipFill>
        <p:spPr>
          <a:xfrm>
            <a:off x="6355333" y="1091368"/>
            <a:ext cx="5744267" cy="4923633"/>
          </a:xfrm>
          <a:prstGeom prst="rect">
            <a:avLst/>
          </a:prstGeom>
          <a:noFill/>
          <a:ln>
            <a:noFill/>
          </a:ln>
        </p:spPr>
      </p:pic>
    </p:spTree>
    <p:extLst>
      <p:ext uri="{BB962C8B-B14F-4D97-AF65-F5344CB8AC3E}">
        <p14:creationId xmlns:p14="http://schemas.microsoft.com/office/powerpoint/2010/main" val="34241703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7"/>
          <p:cNvSpPr txBox="1">
            <a:spLocks noGrp="1"/>
          </p:cNvSpPr>
          <p:nvPr>
            <p:ph type="title"/>
          </p:nvPr>
        </p:nvSpPr>
        <p:spPr>
          <a:xfrm>
            <a:off x="419067" y="415000"/>
            <a:ext cx="10072800" cy="763600"/>
          </a:xfrm>
          <a:prstGeom prst="rect">
            <a:avLst/>
          </a:prstGeom>
          <a:noFill/>
          <a:ln>
            <a:noFill/>
          </a:ln>
        </p:spPr>
        <p:txBody>
          <a:bodyPr spcFirstLastPara="1" wrap="square" lIns="121900" tIns="121900" rIns="121900" bIns="121900" anchor="t" anchorCtr="0">
            <a:noAutofit/>
          </a:bodyPr>
          <a:lstStyle/>
          <a:p>
            <a:r>
              <a:rPr lang="en"/>
              <a:t>Materials and Resources</a:t>
            </a:r>
            <a:endParaRPr/>
          </a:p>
        </p:txBody>
      </p:sp>
      <p:sp>
        <p:nvSpPr>
          <p:cNvPr id="173" name="Google Shape;173;p27"/>
          <p:cNvSpPr txBox="1"/>
          <p:nvPr/>
        </p:nvSpPr>
        <p:spPr>
          <a:xfrm>
            <a:off x="419079" y="6396111"/>
            <a:ext cx="7316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fld id="{00000000-1234-1234-1234-123412341234}" type="slidenum">
              <a:rPr lang="en" sz="1333" kern="0">
                <a:solidFill>
                  <a:srgbClr val="000000"/>
                </a:solidFill>
                <a:latin typeface="Calibri"/>
                <a:ea typeface="Calibri"/>
                <a:cs typeface="Calibri"/>
                <a:sym typeface="Calibri"/>
              </a:rPr>
              <a:pPr defTabSz="1219170">
                <a:buClr>
                  <a:srgbClr val="000000"/>
                </a:buClr>
              </a:pPr>
              <a:t>84</a:t>
            </a:fld>
            <a:endParaRPr sz="1333" kern="0">
              <a:solidFill>
                <a:srgbClr val="000000"/>
              </a:solidFill>
              <a:latin typeface="Calibri"/>
              <a:ea typeface="Calibri"/>
              <a:cs typeface="Calibri"/>
              <a:sym typeface="Calibri"/>
            </a:endParaRPr>
          </a:p>
        </p:txBody>
      </p:sp>
      <p:pic>
        <p:nvPicPr>
          <p:cNvPr id="174" name="Google Shape;174;p27"/>
          <p:cNvPicPr preferRelativeResize="0"/>
          <p:nvPr/>
        </p:nvPicPr>
        <p:blipFill>
          <a:blip r:embed="rId3">
            <a:alphaModFix/>
          </a:blip>
          <a:stretch>
            <a:fillRect/>
          </a:stretch>
        </p:blipFill>
        <p:spPr>
          <a:xfrm>
            <a:off x="6390905" y="914998"/>
            <a:ext cx="3618367" cy="5027999"/>
          </a:xfrm>
          <a:prstGeom prst="rect">
            <a:avLst/>
          </a:prstGeom>
          <a:noFill/>
          <a:ln>
            <a:noFill/>
          </a:ln>
        </p:spPr>
      </p:pic>
      <p:pic>
        <p:nvPicPr>
          <p:cNvPr id="175" name="Google Shape;175;p27"/>
          <p:cNvPicPr preferRelativeResize="0"/>
          <p:nvPr/>
        </p:nvPicPr>
        <p:blipFill>
          <a:blip r:embed="rId4">
            <a:alphaModFix/>
          </a:blip>
          <a:stretch>
            <a:fillRect/>
          </a:stretch>
        </p:blipFill>
        <p:spPr>
          <a:xfrm>
            <a:off x="993228" y="1468400"/>
            <a:ext cx="4508565" cy="4401333"/>
          </a:xfrm>
          <a:prstGeom prst="rect">
            <a:avLst/>
          </a:prstGeom>
          <a:noFill/>
          <a:ln>
            <a:noFill/>
          </a:ln>
        </p:spPr>
      </p:pic>
    </p:spTree>
    <p:extLst>
      <p:ext uri="{BB962C8B-B14F-4D97-AF65-F5344CB8AC3E}">
        <p14:creationId xmlns:p14="http://schemas.microsoft.com/office/powerpoint/2010/main" val="25824593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Shape 179"/>
        <p:cNvGrpSpPr/>
        <p:nvPr/>
      </p:nvGrpSpPr>
      <p:grpSpPr>
        <a:xfrm>
          <a:off x="0" y="0"/>
          <a:ext cx="0" cy="0"/>
          <a:chOff x="0" y="0"/>
          <a:chExt cx="0" cy="0"/>
        </a:xfrm>
      </p:grpSpPr>
      <p:sp>
        <p:nvSpPr>
          <p:cNvPr id="180" name="Google Shape;180;p28"/>
          <p:cNvSpPr txBox="1">
            <a:spLocks noGrp="1"/>
          </p:cNvSpPr>
          <p:nvPr>
            <p:ph type="title"/>
          </p:nvPr>
        </p:nvSpPr>
        <p:spPr>
          <a:xfrm>
            <a:off x="419067" y="494700"/>
            <a:ext cx="10072800" cy="763600"/>
          </a:xfrm>
          <a:prstGeom prst="rect">
            <a:avLst/>
          </a:prstGeom>
          <a:noFill/>
          <a:ln>
            <a:noFill/>
          </a:ln>
        </p:spPr>
        <p:txBody>
          <a:bodyPr spcFirstLastPara="1" wrap="square" lIns="121900" tIns="121900" rIns="121900" bIns="121900" anchor="t" anchorCtr="0">
            <a:noAutofit/>
          </a:bodyPr>
          <a:lstStyle/>
          <a:p>
            <a:r>
              <a:rPr lang="en"/>
              <a:t>Materials and Resources</a:t>
            </a:r>
            <a:endParaRPr/>
          </a:p>
        </p:txBody>
      </p:sp>
      <p:sp>
        <p:nvSpPr>
          <p:cNvPr id="181" name="Google Shape;181;p28"/>
          <p:cNvSpPr txBox="1"/>
          <p:nvPr/>
        </p:nvSpPr>
        <p:spPr>
          <a:xfrm>
            <a:off x="419079" y="6396111"/>
            <a:ext cx="7316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fld id="{00000000-1234-1234-1234-123412341234}" type="slidenum">
              <a:rPr lang="en" sz="1333" kern="0">
                <a:solidFill>
                  <a:srgbClr val="000000"/>
                </a:solidFill>
                <a:latin typeface="Calibri"/>
                <a:ea typeface="Calibri"/>
                <a:cs typeface="Calibri"/>
                <a:sym typeface="Calibri"/>
              </a:rPr>
              <a:pPr defTabSz="1219170">
                <a:buClr>
                  <a:srgbClr val="000000"/>
                </a:buClr>
              </a:pPr>
              <a:t>85</a:t>
            </a:fld>
            <a:endParaRPr sz="1333" kern="0">
              <a:solidFill>
                <a:srgbClr val="000000"/>
              </a:solidFill>
              <a:latin typeface="Calibri"/>
              <a:ea typeface="Calibri"/>
              <a:cs typeface="Calibri"/>
              <a:sym typeface="Calibri"/>
            </a:endParaRPr>
          </a:p>
        </p:txBody>
      </p:sp>
      <p:pic>
        <p:nvPicPr>
          <p:cNvPr id="182" name="Google Shape;182;p28"/>
          <p:cNvPicPr preferRelativeResize="0"/>
          <p:nvPr/>
        </p:nvPicPr>
        <p:blipFill>
          <a:blip r:embed="rId3">
            <a:alphaModFix/>
          </a:blip>
          <a:stretch>
            <a:fillRect/>
          </a:stretch>
        </p:blipFill>
        <p:spPr>
          <a:xfrm>
            <a:off x="731267" y="1596384"/>
            <a:ext cx="8042933" cy="4778133"/>
          </a:xfrm>
          <a:prstGeom prst="rect">
            <a:avLst/>
          </a:prstGeom>
          <a:noFill/>
          <a:ln>
            <a:noFill/>
          </a:ln>
        </p:spPr>
      </p:pic>
    </p:spTree>
    <p:extLst>
      <p:ext uri="{BB962C8B-B14F-4D97-AF65-F5344CB8AC3E}">
        <p14:creationId xmlns:p14="http://schemas.microsoft.com/office/powerpoint/2010/main" val="2864100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9"/>
          <p:cNvSpPr txBox="1">
            <a:spLocks noGrp="1"/>
          </p:cNvSpPr>
          <p:nvPr>
            <p:ph type="title"/>
          </p:nvPr>
        </p:nvSpPr>
        <p:spPr>
          <a:xfrm>
            <a:off x="419067" y="811200"/>
            <a:ext cx="10072800" cy="763600"/>
          </a:xfrm>
          <a:prstGeom prst="rect">
            <a:avLst/>
          </a:prstGeom>
        </p:spPr>
        <p:txBody>
          <a:bodyPr spcFirstLastPara="1" wrap="square" lIns="121900" tIns="121900" rIns="121900" bIns="121900" anchor="t" anchorCtr="0">
            <a:noAutofit/>
          </a:bodyPr>
          <a:lstStyle/>
          <a:p>
            <a:r>
              <a:rPr lang="en"/>
              <a:t>Patient Focus Group Topics  </a:t>
            </a:r>
            <a:endParaRPr/>
          </a:p>
        </p:txBody>
      </p:sp>
      <p:sp>
        <p:nvSpPr>
          <p:cNvPr id="188" name="Google Shape;188;p29"/>
          <p:cNvSpPr txBox="1">
            <a:spLocks noGrp="1"/>
          </p:cNvSpPr>
          <p:nvPr>
            <p:ph type="body" idx="1"/>
          </p:nvPr>
        </p:nvSpPr>
        <p:spPr>
          <a:xfrm>
            <a:off x="471833" y="2104000"/>
            <a:ext cx="10939600" cy="2650000"/>
          </a:xfrm>
          <a:prstGeom prst="rect">
            <a:avLst/>
          </a:prstGeom>
        </p:spPr>
        <p:txBody>
          <a:bodyPr spcFirstLastPara="1" wrap="square" lIns="121900" tIns="121900" rIns="121900" bIns="121900" anchor="t" anchorCtr="0">
            <a:noAutofit/>
          </a:bodyPr>
          <a:lstStyle/>
          <a:p>
            <a:pPr marL="0" indent="0">
              <a:buNone/>
            </a:pPr>
            <a:r>
              <a:rPr lang="en"/>
              <a:t>During the focus groups and patient interviews, we asked questions to learn:</a:t>
            </a:r>
            <a:endParaRPr/>
          </a:p>
          <a:p>
            <a:pPr marL="0" indent="0">
              <a:buNone/>
            </a:pPr>
            <a:endParaRPr/>
          </a:p>
          <a:p>
            <a:pPr>
              <a:buFont typeface="Calibri"/>
              <a:buChar char="▪"/>
            </a:pPr>
            <a:r>
              <a:rPr lang="en"/>
              <a:t>Patient concerns about COVID-19 and the vaccine.</a:t>
            </a:r>
            <a:endParaRPr/>
          </a:p>
          <a:p>
            <a:pPr>
              <a:buFont typeface="Calibri"/>
              <a:buChar char="▪"/>
            </a:pPr>
            <a:r>
              <a:rPr lang="en"/>
              <a:t>Who patients trusted for information about the vaccines.</a:t>
            </a:r>
            <a:endParaRPr/>
          </a:p>
          <a:p>
            <a:pPr indent="0">
              <a:buNone/>
            </a:pPr>
            <a:endParaRPr/>
          </a:p>
          <a:p>
            <a:pPr marL="0" indent="0">
              <a:buNone/>
            </a:pPr>
            <a:endParaRPr/>
          </a:p>
          <a:p>
            <a:pPr marL="0" indent="0">
              <a:buNone/>
            </a:pPr>
            <a:r>
              <a:rPr lang="en"/>
              <a:t>We also showed patients different materials to identify compelling messaging and content.</a:t>
            </a:r>
            <a:endParaRPr/>
          </a:p>
        </p:txBody>
      </p:sp>
    </p:spTree>
    <p:extLst>
      <p:ext uri="{BB962C8B-B14F-4D97-AF65-F5344CB8AC3E}">
        <p14:creationId xmlns:p14="http://schemas.microsoft.com/office/powerpoint/2010/main" val="41842530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0"/>
          <p:cNvSpPr txBox="1">
            <a:spLocks noGrp="1"/>
          </p:cNvSpPr>
          <p:nvPr>
            <p:ph type="title"/>
          </p:nvPr>
        </p:nvSpPr>
        <p:spPr>
          <a:xfrm>
            <a:off x="419067" y="811200"/>
            <a:ext cx="10072800" cy="763600"/>
          </a:xfrm>
          <a:prstGeom prst="rect">
            <a:avLst/>
          </a:prstGeom>
        </p:spPr>
        <p:txBody>
          <a:bodyPr spcFirstLastPara="1" wrap="square" lIns="121900" tIns="121900" rIns="121900" bIns="121900" anchor="t" anchorCtr="0">
            <a:noAutofit/>
          </a:bodyPr>
          <a:lstStyle/>
          <a:p>
            <a:r>
              <a:rPr lang="en"/>
              <a:t>Physician Interview Topics  </a:t>
            </a:r>
            <a:endParaRPr/>
          </a:p>
        </p:txBody>
      </p:sp>
      <p:sp>
        <p:nvSpPr>
          <p:cNvPr id="194" name="Google Shape;194;p30"/>
          <p:cNvSpPr txBox="1">
            <a:spLocks noGrp="1"/>
          </p:cNvSpPr>
          <p:nvPr>
            <p:ph type="body" idx="1"/>
          </p:nvPr>
        </p:nvSpPr>
        <p:spPr>
          <a:xfrm>
            <a:off x="419067" y="1873733"/>
            <a:ext cx="10781600" cy="2632400"/>
          </a:xfrm>
          <a:prstGeom prst="rect">
            <a:avLst/>
          </a:prstGeom>
        </p:spPr>
        <p:txBody>
          <a:bodyPr spcFirstLastPara="1" wrap="square" lIns="121900" tIns="121900" rIns="121900" bIns="121900" anchor="t" anchorCtr="0">
            <a:noAutofit/>
          </a:bodyPr>
          <a:lstStyle/>
          <a:p>
            <a:pPr marL="0" indent="0">
              <a:buNone/>
            </a:pPr>
            <a:r>
              <a:rPr lang="en"/>
              <a:t>During the physician interviews, we asked questions to:</a:t>
            </a:r>
            <a:endParaRPr/>
          </a:p>
          <a:p>
            <a:pPr marL="0" indent="0">
              <a:buNone/>
            </a:pPr>
            <a:endParaRPr/>
          </a:p>
          <a:p>
            <a:r>
              <a:rPr lang="en"/>
              <a:t>Learn more about the conversations physicians have with patients that have been most persuasive with regard to COVID-19 vaccination.</a:t>
            </a:r>
            <a:endParaRPr/>
          </a:p>
          <a:p>
            <a:pPr marL="0" indent="0">
              <a:buNone/>
            </a:pPr>
            <a:endParaRPr/>
          </a:p>
          <a:p>
            <a:r>
              <a:rPr lang="en"/>
              <a:t>Identify persuasive messaging or gaps from the materials we shared with them.</a:t>
            </a:r>
            <a:endParaRPr/>
          </a:p>
          <a:p>
            <a:pPr marL="0" indent="0">
              <a:buNone/>
            </a:pPr>
            <a:endParaRPr/>
          </a:p>
        </p:txBody>
      </p:sp>
    </p:spTree>
    <p:extLst>
      <p:ext uri="{BB962C8B-B14F-4D97-AF65-F5344CB8AC3E}">
        <p14:creationId xmlns:p14="http://schemas.microsoft.com/office/powerpoint/2010/main" val="4485243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1"/>
          <p:cNvSpPr txBox="1">
            <a:spLocks noGrp="1"/>
          </p:cNvSpPr>
          <p:nvPr>
            <p:ph type="title"/>
          </p:nvPr>
        </p:nvSpPr>
        <p:spPr>
          <a:xfrm>
            <a:off x="614800" y="701800"/>
            <a:ext cx="10962400" cy="4648000"/>
          </a:xfrm>
          <a:prstGeom prst="rect">
            <a:avLst/>
          </a:prstGeom>
          <a:noFill/>
          <a:ln>
            <a:noFill/>
          </a:ln>
        </p:spPr>
        <p:txBody>
          <a:bodyPr spcFirstLastPara="1" wrap="square" lIns="121900" tIns="121900" rIns="121900" bIns="121900" anchor="ctr" anchorCtr="0">
            <a:noAutofit/>
          </a:bodyPr>
          <a:lstStyle/>
          <a:p>
            <a:r>
              <a:rPr lang="en"/>
              <a:t>Findings</a:t>
            </a:r>
            <a:endParaRPr/>
          </a:p>
        </p:txBody>
      </p:sp>
    </p:spTree>
    <p:extLst>
      <p:ext uri="{BB962C8B-B14F-4D97-AF65-F5344CB8AC3E}">
        <p14:creationId xmlns:p14="http://schemas.microsoft.com/office/powerpoint/2010/main" val="29127404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2"/>
          <p:cNvSpPr txBox="1">
            <a:spLocks noGrp="1"/>
          </p:cNvSpPr>
          <p:nvPr>
            <p:ph type="title"/>
          </p:nvPr>
        </p:nvSpPr>
        <p:spPr>
          <a:xfrm>
            <a:off x="419067" y="582600"/>
            <a:ext cx="11174400" cy="763600"/>
          </a:xfrm>
          <a:prstGeom prst="rect">
            <a:avLst/>
          </a:prstGeom>
          <a:noFill/>
          <a:ln>
            <a:noFill/>
          </a:ln>
        </p:spPr>
        <p:txBody>
          <a:bodyPr spcFirstLastPara="1" wrap="square" lIns="121900" tIns="121900" rIns="121900" bIns="121900" anchor="t" anchorCtr="0">
            <a:noAutofit/>
          </a:bodyPr>
          <a:lstStyle/>
          <a:p>
            <a:r>
              <a:rPr lang="en"/>
              <a:t>Main Takeaways</a:t>
            </a:r>
            <a:endParaRPr/>
          </a:p>
        </p:txBody>
      </p:sp>
      <p:sp>
        <p:nvSpPr>
          <p:cNvPr id="205" name="Google Shape;205;p32"/>
          <p:cNvSpPr txBox="1"/>
          <p:nvPr/>
        </p:nvSpPr>
        <p:spPr>
          <a:xfrm>
            <a:off x="419079" y="6396111"/>
            <a:ext cx="7316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fld id="{00000000-1234-1234-1234-123412341234}" type="slidenum">
              <a:rPr lang="en" sz="1333" kern="0">
                <a:solidFill>
                  <a:srgbClr val="000000"/>
                </a:solidFill>
                <a:latin typeface="Calibri"/>
                <a:ea typeface="Calibri"/>
                <a:cs typeface="Calibri"/>
                <a:sym typeface="Calibri"/>
              </a:rPr>
              <a:pPr defTabSz="1219170">
                <a:buClr>
                  <a:srgbClr val="000000"/>
                </a:buClr>
              </a:pPr>
              <a:t>89</a:t>
            </a:fld>
            <a:endParaRPr sz="1333" kern="0">
              <a:solidFill>
                <a:srgbClr val="000000"/>
              </a:solidFill>
              <a:latin typeface="Calibri"/>
              <a:ea typeface="Calibri"/>
              <a:cs typeface="Calibri"/>
              <a:sym typeface="Calibri"/>
            </a:endParaRPr>
          </a:p>
        </p:txBody>
      </p:sp>
      <p:sp>
        <p:nvSpPr>
          <p:cNvPr id="206" name="Google Shape;206;p32"/>
          <p:cNvSpPr txBox="1">
            <a:spLocks noGrp="1"/>
          </p:cNvSpPr>
          <p:nvPr>
            <p:ph type="body" idx="1"/>
          </p:nvPr>
        </p:nvSpPr>
        <p:spPr>
          <a:xfrm>
            <a:off x="516600" y="876500"/>
            <a:ext cx="9872800" cy="3707200"/>
          </a:xfrm>
          <a:prstGeom prst="rect">
            <a:avLst/>
          </a:prstGeom>
          <a:noFill/>
          <a:ln>
            <a:noFill/>
          </a:ln>
        </p:spPr>
        <p:txBody>
          <a:bodyPr spcFirstLastPara="1" wrap="square" lIns="121900" tIns="121900" rIns="121900" bIns="121900" anchor="t" anchorCtr="0">
            <a:noAutofit/>
          </a:bodyPr>
          <a:lstStyle/>
          <a:p>
            <a:pPr marL="0" indent="0">
              <a:lnSpc>
                <a:spcPct val="200000"/>
              </a:lnSpc>
              <a:spcBef>
                <a:spcPts val="800"/>
              </a:spcBef>
              <a:buNone/>
            </a:pPr>
            <a:endParaRPr sz="1733" b="1"/>
          </a:p>
          <a:p>
            <a:pPr indent="-406390">
              <a:lnSpc>
                <a:spcPct val="100000"/>
              </a:lnSpc>
              <a:spcBef>
                <a:spcPts val="800"/>
              </a:spcBef>
              <a:buClr>
                <a:srgbClr val="D4E458"/>
              </a:buClr>
              <a:buSzPts val="1200"/>
              <a:buFont typeface="Calibri"/>
              <a:buChar char="▪"/>
            </a:pPr>
            <a:r>
              <a:rPr lang="en" sz="1600">
                <a:solidFill>
                  <a:schemeClr val="dk1"/>
                </a:solidFill>
              </a:rPr>
              <a:t>There is a lot of entrenched distrust around the vaccine and reliance on misinformation, and politics is not the only reason.</a:t>
            </a:r>
            <a:endParaRPr sz="1600">
              <a:solidFill>
                <a:schemeClr val="dk1"/>
              </a:solidFill>
            </a:endParaRPr>
          </a:p>
          <a:p>
            <a:pPr marL="0" indent="0">
              <a:lnSpc>
                <a:spcPct val="100000"/>
              </a:lnSpc>
              <a:spcBef>
                <a:spcPts val="800"/>
              </a:spcBef>
              <a:buNone/>
            </a:pPr>
            <a:endParaRPr sz="1600">
              <a:solidFill>
                <a:schemeClr val="dk1"/>
              </a:solidFill>
            </a:endParaRPr>
          </a:p>
          <a:p>
            <a:pPr indent="-406390">
              <a:lnSpc>
                <a:spcPct val="100000"/>
              </a:lnSpc>
              <a:spcBef>
                <a:spcPts val="800"/>
              </a:spcBef>
              <a:buClr>
                <a:srgbClr val="D4E458"/>
              </a:buClr>
              <a:buSzPts val="1200"/>
              <a:buFont typeface="Calibri"/>
              <a:buChar char="▪"/>
            </a:pPr>
            <a:r>
              <a:rPr lang="en" sz="1600">
                <a:solidFill>
                  <a:schemeClr val="dk1"/>
                </a:solidFill>
              </a:rPr>
              <a:t>Vaccine-resistant people are stuck on the fact that vaccines are not 100% effective and that people can still get sick after being vaccinated.</a:t>
            </a:r>
            <a:endParaRPr sz="1600">
              <a:solidFill>
                <a:schemeClr val="dk1"/>
              </a:solidFill>
            </a:endParaRPr>
          </a:p>
          <a:p>
            <a:pPr marL="0" indent="0">
              <a:lnSpc>
                <a:spcPct val="100000"/>
              </a:lnSpc>
              <a:spcBef>
                <a:spcPts val="800"/>
              </a:spcBef>
              <a:buNone/>
            </a:pPr>
            <a:endParaRPr sz="1600">
              <a:solidFill>
                <a:schemeClr val="dk1"/>
              </a:solidFill>
            </a:endParaRPr>
          </a:p>
          <a:p>
            <a:pPr indent="-406390">
              <a:lnSpc>
                <a:spcPct val="100000"/>
              </a:lnSpc>
              <a:spcBef>
                <a:spcPts val="800"/>
              </a:spcBef>
              <a:buClr>
                <a:srgbClr val="D4E458"/>
              </a:buClr>
              <a:buSzPts val="1200"/>
              <a:buFont typeface="Calibri"/>
              <a:buChar char="▪"/>
            </a:pPr>
            <a:r>
              <a:rPr lang="en" sz="1600">
                <a:solidFill>
                  <a:schemeClr val="dk1"/>
                </a:solidFill>
              </a:rPr>
              <a:t>Over time, vaccine mandates can motivate people to get vaccinated as they tire of the inconvenience.</a:t>
            </a:r>
            <a:endParaRPr sz="1600">
              <a:solidFill>
                <a:schemeClr val="dk1"/>
              </a:solidFill>
            </a:endParaRPr>
          </a:p>
          <a:p>
            <a:pPr indent="0">
              <a:lnSpc>
                <a:spcPct val="100000"/>
              </a:lnSpc>
              <a:spcBef>
                <a:spcPts val="800"/>
              </a:spcBef>
              <a:buNone/>
            </a:pPr>
            <a:endParaRPr sz="1600">
              <a:solidFill>
                <a:schemeClr val="dk1"/>
              </a:solidFill>
            </a:endParaRPr>
          </a:p>
          <a:p>
            <a:pPr indent="-406390">
              <a:lnSpc>
                <a:spcPct val="100000"/>
              </a:lnSpc>
              <a:spcBef>
                <a:spcPts val="800"/>
              </a:spcBef>
              <a:buClr>
                <a:srgbClr val="D4E458"/>
              </a:buClr>
              <a:buSzPts val="1200"/>
              <a:buFont typeface="Calibri"/>
              <a:buChar char="▪"/>
            </a:pPr>
            <a:r>
              <a:rPr lang="en" sz="1600">
                <a:solidFill>
                  <a:schemeClr val="dk1"/>
                </a:solidFill>
              </a:rPr>
              <a:t>Pregnant patient/physician stories and quotes can be powerful (include no side effects to baby) </a:t>
            </a:r>
            <a:endParaRPr sz="1600">
              <a:solidFill>
                <a:schemeClr val="dk1"/>
              </a:solidFill>
            </a:endParaRPr>
          </a:p>
          <a:p>
            <a:pPr marL="0" indent="0">
              <a:lnSpc>
                <a:spcPct val="100000"/>
              </a:lnSpc>
              <a:spcBef>
                <a:spcPts val="800"/>
              </a:spcBef>
              <a:buNone/>
            </a:pPr>
            <a:endParaRPr sz="1600">
              <a:solidFill>
                <a:schemeClr val="dk1"/>
              </a:solidFill>
            </a:endParaRPr>
          </a:p>
          <a:p>
            <a:pPr indent="-406390">
              <a:lnSpc>
                <a:spcPct val="100000"/>
              </a:lnSpc>
              <a:spcBef>
                <a:spcPts val="800"/>
              </a:spcBef>
              <a:buClr>
                <a:srgbClr val="D4E458"/>
              </a:buClr>
              <a:buSzPts val="1200"/>
              <a:buFont typeface="Calibri"/>
              <a:buChar char="▪"/>
            </a:pPr>
            <a:r>
              <a:rPr lang="en" sz="1600">
                <a:solidFill>
                  <a:schemeClr val="dk1"/>
                </a:solidFill>
              </a:rPr>
              <a:t>Physicians (and patients) emphasize not pressuring patients and suggest using reassuring language and folding COVID-19 vaccine discussion in with conversations around other vaccines.</a:t>
            </a:r>
            <a:endParaRPr sz="1600">
              <a:solidFill>
                <a:schemeClr val="dk1"/>
              </a:solidFill>
            </a:endParaRPr>
          </a:p>
          <a:p>
            <a:pPr marL="0" indent="0">
              <a:lnSpc>
                <a:spcPct val="100000"/>
              </a:lnSpc>
              <a:spcBef>
                <a:spcPts val="800"/>
              </a:spcBef>
              <a:buNone/>
            </a:pPr>
            <a:endParaRPr sz="1600">
              <a:solidFill>
                <a:schemeClr val="dk1"/>
              </a:solidFill>
            </a:endParaRPr>
          </a:p>
          <a:p>
            <a:pPr indent="-406390">
              <a:lnSpc>
                <a:spcPct val="100000"/>
              </a:lnSpc>
              <a:spcBef>
                <a:spcPts val="800"/>
              </a:spcBef>
              <a:buClr>
                <a:srgbClr val="D4E458"/>
              </a:buClr>
              <a:buSzPts val="1200"/>
              <a:buFont typeface="Calibri"/>
              <a:buChar char="▪"/>
            </a:pPr>
            <a:r>
              <a:rPr lang="en" sz="1600">
                <a:solidFill>
                  <a:schemeClr val="dk1"/>
                </a:solidFill>
              </a:rPr>
              <a:t>Trusted messengers are critical; physicians could benefit from specific talking points on medical racism.</a:t>
            </a:r>
            <a:endParaRPr sz="1600">
              <a:solidFill>
                <a:schemeClr val="dk1"/>
              </a:solidFill>
            </a:endParaRPr>
          </a:p>
          <a:p>
            <a:pPr indent="0">
              <a:lnSpc>
                <a:spcPct val="150000"/>
              </a:lnSpc>
              <a:spcBef>
                <a:spcPts val="1600"/>
              </a:spcBef>
              <a:buNone/>
            </a:pPr>
            <a:endParaRPr/>
          </a:p>
          <a:p>
            <a:pPr marL="0" indent="0">
              <a:lnSpc>
                <a:spcPct val="112000"/>
              </a:lnSpc>
              <a:spcBef>
                <a:spcPts val="1600"/>
              </a:spcBef>
              <a:spcAft>
                <a:spcPts val="800"/>
              </a:spcAft>
              <a:buNone/>
            </a:pPr>
            <a:endParaRPr/>
          </a:p>
        </p:txBody>
      </p:sp>
    </p:spTree>
    <p:extLst>
      <p:ext uri="{BB962C8B-B14F-4D97-AF65-F5344CB8AC3E}">
        <p14:creationId xmlns:p14="http://schemas.microsoft.com/office/powerpoint/2010/main" val="3697275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7470" t="3247" b="1948"/>
          <a:stretch/>
        </p:blipFill>
        <p:spPr>
          <a:xfrm>
            <a:off x="539082" y="1723534"/>
            <a:ext cx="10662318" cy="4857288"/>
          </a:xfrm>
          <a:prstGeom prst="rect">
            <a:avLst/>
          </a:prstGeom>
        </p:spPr>
      </p:pic>
      <p:pic>
        <p:nvPicPr>
          <p:cNvPr id="2" name="object 2"/>
          <p:cNvPicPr/>
          <p:nvPr/>
        </p:nvPicPr>
        <p:blipFill>
          <a:blip r:embed="rId3" cstate="print"/>
          <a:stretch>
            <a:fillRect/>
          </a:stretch>
        </p:blipFill>
        <p:spPr>
          <a:xfrm>
            <a:off x="0" y="0"/>
            <a:ext cx="12191999" cy="1331975"/>
          </a:xfrm>
          <a:prstGeom prst="rect">
            <a:avLst/>
          </a:prstGeom>
        </p:spPr>
      </p:pic>
      <p:sp>
        <p:nvSpPr>
          <p:cNvPr id="3" name="object 3"/>
          <p:cNvSpPr/>
          <p:nvPr/>
        </p:nvSpPr>
        <p:spPr>
          <a:xfrm>
            <a:off x="11311128" y="6446520"/>
            <a:ext cx="0" cy="268605"/>
          </a:xfrm>
          <a:custGeom>
            <a:avLst/>
            <a:gdLst/>
            <a:ahLst/>
            <a:cxnLst/>
            <a:rect l="l" t="t" r="r" b="b"/>
            <a:pathLst>
              <a:path h="268604">
                <a:moveTo>
                  <a:pt x="0" y="0"/>
                </a:moveTo>
                <a:lnTo>
                  <a:pt x="0" y="268135"/>
                </a:lnTo>
              </a:path>
            </a:pathLst>
          </a:custGeom>
          <a:ln w="6096">
            <a:solidFill>
              <a:srgbClr val="7D7D7D"/>
            </a:solidFill>
          </a:ln>
        </p:spPr>
        <p:txBody>
          <a:bodyPr wrap="square" lIns="0" tIns="0" rIns="0" bIns="0" rtlCol="0"/>
          <a:lstStyle/>
          <a:p>
            <a:endParaRPr dirty="0"/>
          </a:p>
        </p:txBody>
      </p:sp>
      <p:sp>
        <p:nvSpPr>
          <p:cNvPr id="4" name="object 4"/>
          <p:cNvSpPr txBox="1">
            <a:spLocks noGrp="1"/>
          </p:cNvSpPr>
          <p:nvPr>
            <p:ph type="title"/>
          </p:nvPr>
        </p:nvSpPr>
        <p:spPr>
          <a:xfrm>
            <a:off x="383031" y="436882"/>
            <a:ext cx="4354195" cy="513715"/>
          </a:xfrm>
          <a:prstGeom prst="rect">
            <a:avLst/>
          </a:prstGeom>
          <a:noFill/>
        </p:spPr>
        <p:txBody>
          <a:bodyPr vert="horz" wrap="square" lIns="0" tIns="13335" rIns="0" bIns="0" rtlCol="0">
            <a:spAutoFit/>
          </a:bodyPr>
          <a:lstStyle/>
          <a:p>
            <a:pPr marL="12700">
              <a:lnSpc>
                <a:spcPct val="100000"/>
              </a:lnSpc>
              <a:spcBef>
                <a:spcPts val="105"/>
              </a:spcBef>
            </a:pPr>
            <a:r>
              <a:rPr sz="3200" b="1" spc="-5" dirty="0">
                <a:solidFill>
                  <a:srgbClr val="FFFFFF"/>
                </a:solidFill>
                <a:latin typeface="Arial"/>
                <a:cs typeface="Arial"/>
              </a:rPr>
              <a:t>Illinois</a:t>
            </a:r>
            <a:r>
              <a:rPr sz="3200" b="1" spc="-125" dirty="0">
                <a:solidFill>
                  <a:srgbClr val="FFFFFF"/>
                </a:solidFill>
                <a:latin typeface="Arial"/>
                <a:cs typeface="Arial"/>
              </a:rPr>
              <a:t> </a:t>
            </a:r>
            <a:r>
              <a:rPr sz="3200" b="1" spc="-5" dirty="0">
                <a:solidFill>
                  <a:srgbClr val="FFFFFF"/>
                </a:solidFill>
                <a:latin typeface="Arial"/>
                <a:cs typeface="Arial"/>
              </a:rPr>
              <a:t>Daily</a:t>
            </a:r>
            <a:r>
              <a:rPr sz="3200" b="1" spc="-110" dirty="0">
                <a:solidFill>
                  <a:srgbClr val="FFFFFF"/>
                </a:solidFill>
                <a:latin typeface="Arial"/>
                <a:cs typeface="Arial"/>
              </a:rPr>
              <a:t> </a:t>
            </a:r>
            <a:r>
              <a:rPr sz="3200" b="1" spc="-10" dirty="0">
                <a:solidFill>
                  <a:srgbClr val="FFFFFF"/>
                </a:solidFill>
                <a:latin typeface="Arial"/>
                <a:cs typeface="Arial"/>
              </a:rPr>
              <a:t>Incidence</a:t>
            </a:r>
            <a:endParaRPr sz="3200" dirty="0">
              <a:latin typeface="Arial"/>
              <a:cs typeface="Arial"/>
            </a:endParaRPr>
          </a:p>
        </p:txBody>
      </p:sp>
      <p:sp>
        <p:nvSpPr>
          <p:cNvPr id="5" name="object 5"/>
          <p:cNvSpPr txBox="1"/>
          <p:nvPr/>
        </p:nvSpPr>
        <p:spPr>
          <a:xfrm>
            <a:off x="203682" y="1431081"/>
            <a:ext cx="2023110" cy="239395"/>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444A53"/>
                </a:solidFill>
                <a:latin typeface="Arial"/>
                <a:cs typeface="Arial"/>
              </a:rPr>
              <a:t>IDPH</a:t>
            </a:r>
            <a:r>
              <a:rPr sz="1400" spc="-65" dirty="0">
                <a:solidFill>
                  <a:srgbClr val="444A53"/>
                </a:solidFill>
                <a:latin typeface="Arial"/>
                <a:cs typeface="Arial"/>
              </a:rPr>
              <a:t> </a:t>
            </a:r>
            <a:r>
              <a:rPr sz="1400" spc="-5" dirty="0">
                <a:solidFill>
                  <a:srgbClr val="444A53"/>
                </a:solidFill>
                <a:latin typeface="Arial"/>
                <a:cs typeface="Arial"/>
              </a:rPr>
              <a:t>daily</a:t>
            </a:r>
            <a:r>
              <a:rPr sz="1400" spc="-85" dirty="0">
                <a:solidFill>
                  <a:srgbClr val="444A53"/>
                </a:solidFill>
                <a:latin typeface="Arial"/>
                <a:cs typeface="Arial"/>
              </a:rPr>
              <a:t> </a:t>
            </a:r>
            <a:r>
              <a:rPr sz="1400" dirty="0">
                <a:solidFill>
                  <a:srgbClr val="444A53"/>
                </a:solidFill>
                <a:latin typeface="Arial"/>
                <a:cs typeface="Arial"/>
              </a:rPr>
              <a:t>data</a:t>
            </a:r>
            <a:r>
              <a:rPr sz="1400" spc="-65" dirty="0">
                <a:solidFill>
                  <a:srgbClr val="444A53"/>
                </a:solidFill>
                <a:latin typeface="Arial"/>
                <a:cs typeface="Arial"/>
              </a:rPr>
              <a:t> </a:t>
            </a:r>
            <a:r>
              <a:rPr sz="1400" spc="-5" dirty="0">
                <a:solidFill>
                  <a:srgbClr val="444A53"/>
                </a:solidFill>
                <a:latin typeface="Arial"/>
                <a:cs typeface="Arial"/>
              </a:rPr>
              <a:t>summary</a:t>
            </a:r>
            <a:endParaRPr sz="1400" dirty="0">
              <a:latin typeface="Arial"/>
              <a:cs typeface="Arial"/>
            </a:endParaRPr>
          </a:p>
        </p:txBody>
      </p:sp>
      <p:sp>
        <p:nvSpPr>
          <p:cNvPr id="8" name="object 8"/>
          <p:cNvSpPr txBox="1"/>
          <p:nvPr/>
        </p:nvSpPr>
        <p:spPr>
          <a:xfrm>
            <a:off x="11492155" y="6530388"/>
            <a:ext cx="229235" cy="167005"/>
          </a:xfrm>
          <a:prstGeom prst="rect">
            <a:avLst/>
          </a:prstGeom>
        </p:spPr>
        <p:txBody>
          <a:bodyPr vert="horz" wrap="square" lIns="0" tIns="0" rIns="0" bIns="0" rtlCol="0">
            <a:spAutoFit/>
          </a:bodyPr>
          <a:lstStyle/>
          <a:p>
            <a:pPr marL="38100">
              <a:lnSpc>
                <a:spcPct val="100000"/>
              </a:lnSpc>
            </a:pPr>
            <a:fld id="{81D60167-4931-47E6-BA6A-407CBD079E47}" type="slidenum">
              <a:rPr sz="1000" spc="-5" dirty="0">
                <a:solidFill>
                  <a:srgbClr val="7D7D7D"/>
                </a:solidFill>
                <a:latin typeface="Arial"/>
                <a:cs typeface="Arial"/>
              </a:rPr>
              <a:t>9</a:t>
            </a:fld>
            <a:endParaRPr sz="1000" dirty="0">
              <a:latin typeface="Arial"/>
              <a:cs typeface="Arial"/>
            </a:endParaRPr>
          </a:p>
        </p:txBody>
      </p:sp>
      <p:pic>
        <p:nvPicPr>
          <p:cNvPr id="6" name="object 6"/>
          <p:cNvPicPr/>
          <p:nvPr/>
        </p:nvPicPr>
        <p:blipFill>
          <a:blip r:embed="rId4" cstate="print"/>
          <a:stretch>
            <a:fillRect/>
          </a:stretch>
        </p:blipFill>
        <p:spPr>
          <a:xfrm>
            <a:off x="9520427" y="6475475"/>
            <a:ext cx="1609343" cy="225551"/>
          </a:xfrm>
          <a:prstGeom prst="rect">
            <a:avLst/>
          </a:prstGeom>
        </p:spPr>
      </p:pic>
    </p:spTree>
    <p:extLst>
      <p:ext uri="{BB962C8B-B14F-4D97-AF65-F5344CB8AC3E}">
        <p14:creationId xmlns:p14="http://schemas.microsoft.com/office/powerpoint/2010/main" val="11117476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3"/>
          <p:cNvSpPr txBox="1">
            <a:spLocks noGrp="1"/>
          </p:cNvSpPr>
          <p:nvPr>
            <p:ph type="title"/>
          </p:nvPr>
        </p:nvSpPr>
        <p:spPr>
          <a:xfrm>
            <a:off x="419067" y="811200"/>
            <a:ext cx="11174400" cy="763600"/>
          </a:xfrm>
          <a:prstGeom prst="rect">
            <a:avLst/>
          </a:prstGeom>
          <a:noFill/>
          <a:ln>
            <a:noFill/>
          </a:ln>
        </p:spPr>
        <p:txBody>
          <a:bodyPr spcFirstLastPara="1" wrap="square" lIns="121900" tIns="121900" rIns="121900" bIns="121900" anchor="t" anchorCtr="0">
            <a:noAutofit/>
          </a:bodyPr>
          <a:lstStyle/>
          <a:p>
            <a:r>
              <a:rPr lang="en"/>
              <a:t>The Vaccinated Focus Group</a:t>
            </a:r>
            <a:endParaRPr/>
          </a:p>
        </p:txBody>
      </p:sp>
      <p:sp>
        <p:nvSpPr>
          <p:cNvPr id="212" name="Google Shape;212;p33"/>
          <p:cNvSpPr txBox="1">
            <a:spLocks noGrp="1"/>
          </p:cNvSpPr>
          <p:nvPr>
            <p:ph type="body" idx="1"/>
          </p:nvPr>
        </p:nvSpPr>
        <p:spPr>
          <a:xfrm>
            <a:off x="618467" y="1918867"/>
            <a:ext cx="3961600" cy="4133200"/>
          </a:xfrm>
          <a:prstGeom prst="rect">
            <a:avLst/>
          </a:prstGeom>
          <a:noFill/>
          <a:ln>
            <a:noFill/>
          </a:ln>
        </p:spPr>
        <p:txBody>
          <a:bodyPr spcFirstLastPara="1" wrap="square" lIns="121900" tIns="121900" rIns="121900" bIns="121900" anchor="t" anchorCtr="0">
            <a:noAutofit/>
          </a:bodyPr>
          <a:lstStyle/>
          <a:p>
            <a:pPr marL="0" indent="0">
              <a:lnSpc>
                <a:spcPct val="120000"/>
              </a:lnSpc>
              <a:spcBef>
                <a:spcPts val="800"/>
              </a:spcBef>
              <a:buNone/>
            </a:pPr>
            <a:r>
              <a:rPr lang="en" b="1"/>
              <a:t>Why they chose to get vaccinated:</a:t>
            </a:r>
            <a:endParaRPr sz="1600">
              <a:solidFill>
                <a:schemeClr val="dk1"/>
              </a:solidFill>
            </a:endParaRPr>
          </a:p>
          <a:p>
            <a:pPr marL="304792" indent="-253994">
              <a:lnSpc>
                <a:spcPct val="120000"/>
              </a:lnSpc>
              <a:spcBef>
                <a:spcPts val="800"/>
              </a:spcBef>
              <a:buSzPts val="1200"/>
              <a:buFont typeface="Calibri"/>
              <a:buChar char="▪"/>
            </a:pPr>
            <a:r>
              <a:rPr lang="en" sz="1600">
                <a:solidFill>
                  <a:schemeClr val="dk1"/>
                </a:solidFill>
              </a:rPr>
              <a:t>Concern about getting COVID-19 and passing it on to their babies or being refused hospital admission for delivery.</a:t>
            </a:r>
            <a:endParaRPr sz="1600">
              <a:solidFill>
                <a:schemeClr val="dk1"/>
              </a:solidFill>
            </a:endParaRPr>
          </a:p>
          <a:p>
            <a:pPr marL="304792" indent="-253994">
              <a:lnSpc>
                <a:spcPct val="120000"/>
              </a:lnSpc>
              <a:spcBef>
                <a:spcPts val="800"/>
              </a:spcBef>
              <a:buSzPts val="1200"/>
              <a:buFont typeface="Calibri"/>
              <a:buChar char="▪"/>
            </a:pPr>
            <a:r>
              <a:rPr lang="en" sz="1600">
                <a:solidFill>
                  <a:schemeClr val="dk1"/>
                </a:solidFill>
              </a:rPr>
              <a:t>Interest in passing on antibodies to their babies, either during pregnancy or afterward, through breastfeeding.</a:t>
            </a:r>
            <a:endParaRPr sz="1600">
              <a:solidFill>
                <a:schemeClr val="dk1"/>
              </a:solidFill>
            </a:endParaRPr>
          </a:p>
          <a:p>
            <a:pPr marL="304792" indent="-253994">
              <a:lnSpc>
                <a:spcPct val="120000"/>
              </a:lnSpc>
              <a:spcBef>
                <a:spcPts val="800"/>
              </a:spcBef>
              <a:buSzPts val="1200"/>
              <a:buFont typeface="Calibri"/>
              <a:buChar char="▪"/>
            </a:pPr>
            <a:r>
              <a:rPr lang="en" sz="1600">
                <a:solidFill>
                  <a:schemeClr val="dk1"/>
                </a:solidFill>
              </a:rPr>
              <a:t>Conversations with their trusted doctors.</a:t>
            </a:r>
            <a:endParaRPr sz="1600">
              <a:solidFill>
                <a:schemeClr val="dk1"/>
              </a:solidFill>
            </a:endParaRPr>
          </a:p>
        </p:txBody>
      </p:sp>
      <p:sp>
        <p:nvSpPr>
          <p:cNvPr id="213" name="Google Shape;213;p33"/>
          <p:cNvSpPr txBox="1"/>
          <p:nvPr/>
        </p:nvSpPr>
        <p:spPr>
          <a:xfrm>
            <a:off x="419079" y="6396111"/>
            <a:ext cx="7316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fld id="{00000000-1234-1234-1234-123412341234}" type="slidenum">
              <a:rPr lang="en" sz="1333" kern="0">
                <a:solidFill>
                  <a:srgbClr val="000000"/>
                </a:solidFill>
                <a:latin typeface="Calibri"/>
                <a:ea typeface="Calibri"/>
                <a:cs typeface="Calibri"/>
                <a:sym typeface="Calibri"/>
              </a:rPr>
              <a:pPr defTabSz="1219170">
                <a:buClr>
                  <a:srgbClr val="000000"/>
                </a:buClr>
              </a:pPr>
              <a:t>90</a:t>
            </a:fld>
            <a:endParaRPr sz="1333" kern="0">
              <a:solidFill>
                <a:srgbClr val="000000"/>
              </a:solidFill>
              <a:latin typeface="Calibri"/>
              <a:ea typeface="Calibri"/>
              <a:cs typeface="Calibri"/>
              <a:sym typeface="Calibri"/>
            </a:endParaRPr>
          </a:p>
        </p:txBody>
      </p:sp>
      <p:sp>
        <p:nvSpPr>
          <p:cNvPr id="214" name="Google Shape;214;p33"/>
          <p:cNvSpPr txBox="1">
            <a:spLocks noGrp="1"/>
          </p:cNvSpPr>
          <p:nvPr>
            <p:ph type="body" idx="1"/>
          </p:nvPr>
        </p:nvSpPr>
        <p:spPr>
          <a:xfrm>
            <a:off x="5310933" y="1918833"/>
            <a:ext cx="6030400" cy="4133200"/>
          </a:xfrm>
          <a:prstGeom prst="rect">
            <a:avLst/>
          </a:prstGeom>
          <a:noFill/>
          <a:ln>
            <a:noFill/>
          </a:ln>
        </p:spPr>
        <p:txBody>
          <a:bodyPr spcFirstLastPara="1" wrap="square" lIns="121900" tIns="121900" rIns="121900" bIns="121900" anchor="t" anchorCtr="0">
            <a:noAutofit/>
          </a:bodyPr>
          <a:lstStyle/>
          <a:p>
            <a:pPr marL="0" indent="0">
              <a:lnSpc>
                <a:spcPct val="120000"/>
              </a:lnSpc>
              <a:spcBef>
                <a:spcPts val="800"/>
              </a:spcBef>
              <a:buNone/>
            </a:pPr>
            <a:r>
              <a:rPr lang="en" b="1"/>
              <a:t>What they said:</a:t>
            </a:r>
            <a:endParaRPr b="1"/>
          </a:p>
          <a:p>
            <a:pPr marL="304792" indent="-253994">
              <a:lnSpc>
                <a:spcPct val="120000"/>
              </a:lnSpc>
              <a:spcBef>
                <a:spcPts val="800"/>
              </a:spcBef>
              <a:buSzPts val="1200"/>
              <a:buFont typeface="Calibri"/>
              <a:buChar char="▪"/>
            </a:pPr>
            <a:r>
              <a:rPr lang="en" sz="1600">
                <a:solidFill>
                  <a:schemeClr val="dk1"/>
                </a:solidFill>
              </a:rPr>
              <a:t>“Moms that I talk to, they're not thinking about themselves. They're thinking about babies.”</a:t>
            </a:r>
            <a:endParaRPr sz="1600"/>
          </a:p>
          <a:p>
            <a:pPr marL="304792" indent="-253994">
              <a:lnSpc>
                <a:spcPct val="120000"/>
              </a:lnSpc>
              <a:spcBef>
                <a:spcPts val="800"/>
              </a:spcBef>
              <a:buSzPts val="1200"/>
              <a:buFont typeface="Calibri"/>
              <a:buChar char="▪"/>
            </a:pPr>
            <a:r>
              <a:rPr lang="en" sz="1600"/>
              <a:t>“</a:t>
            </a:r>
            <a:r>
              <a:rPr lang="en" sz="1600">
                <a:solidFill>
                  <a:schemeClr val="dk1"/>
                </a:solidFill>
              </a:rPr>
              <a:t>Part of that was that [the antibodies] would pass to the baby too. That would be doing double protection for myself and for her.”</a:t>
            </a:r>
            <a:endParaRPr sz="1600">
              <a:solidFill>
                <a:schemeClr val="dk1"/>
              </a:solidFill>
            </a:endParaRPr>
          </a:p>
          <a:p>
            <a:pPr marL="304792" indent="-253994">
              <a:lnSpc>
                <a:spcPct val="120000"/>
              </a:lnSpc>
              <a:spcBef>
                <a:spcPts val="800"/>
              </a:spcBef>
              <a:buSzPts val="1200"/>
              <a:buFont typeface="Calibri"/>
              <a:buChar char="▪"/>
            </a:pPr>
            <a:r>
              <a:rPr lang="en" sz="1600">
                <a:solidFill>
                  <a:schemeClr val="dk1"/>
                </a:solidFill>
              </a:rPr>
              <a:t>“I did talk it over with my OB, but I was pretty decided. And he was able to say, ‘These people have gotten [the vaccine]. I haven't seen any negative reactions. It's like any other vaccine you're going to get.’”</a:t>
            </a:r>
            <a:endParaRPr sz="1600">
              <a:solidFill>
                <a:schemeClr val="dk1"/>
              </a:solidFill>
            </a:endParaRPr>
          </a:p>
          <a:p>
            <a:pPr marL="0" indent="0">
              <a:lnSpc>
                <a:spcPct val="120000"/>
              </a:lnSpc>
              <a:spcBef>
                <a:spcPts val="800"/>
              </a:spcBef>
              <a:buNone/>
            </a:pPr>
            <a:endParaRPr sz="1467"/>
          </a:p>
        </p:txBody>
      </p:sp>
    </p:spTree>
    <p:extLst>
      <p:ext uri="{BB962C8B-B14F-4D97-AF65-F5344CB8AC3E}">
        <p14:creationId xmlns:p14="http://schemas.microsoft.com/office/powerpoint/2010/main" val="13591837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Shape 218"/>
        <p:cNvGrpSpPr/>
        <p:nvPr/>
      </p:nvGrpSpPr>
      <p:grpSpPr>
        <a:xfrm>
          <a:off x="0" y="0"/>
          <a:ext cx="0" cy="0"/>
          <a:chOff x="0" y="0"/>
          <a:chExt cx="0" cy="0"/>
        </a:xfrm>
      </p:grpSpPr>
      <p:sp>
        <p:nvSpPr>
          <p:cNvPr id="219" name="Google Shape;219;p34"/>
          <p:cNvSpPr txBox="1">
            <a:spLocks noGrp="1"/>
          </p:cNvSpPr>
          <p:nvPr>
            <p:ph type="title"/>
          </p:nvPr>
        </p:nvSpPr>
        <p:spPr>
          <a:xfrm>
            <a:off x="419067" y="811200"/>
            <a:ext cx="11174400" cy="763600"/>
          </a:xfrm>
          <a:prstGeom prst="rect">
            <a:avLst/>
          </a:prstGeom>
          <a:noFill/>
          <a:ln>
            <a:noFill/>
          </a:ln>
        </p:spPr>
        <p:txBody>
          <a:bodyPr spcFirstLastPara="1" wrap="square" lIns="121900" tIns="121900" rIns="121900" bIns="121900" anchor="t" anchorCtr="0">
            <a:noAutofit/>
          </a:bodyPr>
          <a:lstStyle/>
          <a:p>
            <a:r>
              <a:rPr lang="en"/>
              <a:t>The Vaccinated Group</a:t>
            </a:r>
            <a:endParaRPr/>
          </a:p>
        </p:txBody>
      </p:sp>
      <p:sp>
        <p:nvSpPr>
          <p:cNvPr id="220" name="Google Shape;220;p34"/>
          <p:cNvSpPr txBox="1"/>
          <p:nvPr/>
        </p:nvSpPr>
        <p:spPr>
          <a:xfrm>
            <a:off x="419079" y="6396111"/>
            <a:ext cx="7316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fld id="{00000000-1234-1234-1234-123412341234}" type="slidenum">
              <a:rPr lang="en" sz="1333" kern="0">
                <a:solidFill>
                  <a:srgbClr val="000000"/>
                </a:solidFill>
                <a:latin typeface="Calibri"/>
                <a:ea typeface="Calibri"/>
                <a:cs typeface="Calibri"/>
                <a:sym typeface="Calibri"/>
              </a:rPr>
              <a:pPr defTabSz="1219170">
                <a:buClr>
                  <a:srgbClr val="000000"/>
                </a:buClr>
              </a:pPr>
              <a:t>91</a:t>
            </a:fld>
            <a:endParaRPr sz="1333" kern="0">
              <a:solidFill>
                <a:srgbClr val="000000"/>
              </a:solidFill>
              <a:latin typeface="Calibri"/>
              <a:ea typeface="Calibri"/>
              <a:cs typeface="Calibri"/>
              <a:sym typeface="Calibri"/>
            </a:endParaRPr>
          </a:p>
        </p:txBody>
      </p:sp>
      <p:sp>
        <p:nvSpPr>
          <p:cNvPr id="221" name="Google Shape;221;p34"/>
          <p:cNvSpPr txBox="1">
            <a:spLocks noGrp="1"/>
          </p:cNvSpPr>
          <p:nvPr>
            <p:ph type="body" idx="1"/>
          </p:nvPr>
        </p:nvSpPr>
        <p:spPr>
          <a:xfrm>
            <a:off x="419067" y="1646267"/>
            <a:ext cx="10712400" cy="4133200"/>
          </a:xfrm>
          <a:prstGeom prst="rect">
            <a:avLst/>
          </a:prstGeom>
          <a:noFill/>
          <a:ln>
            <a:noFill/>
          </a:ln>
        </p:spPr>
        <p:txBody>
          <a:bodyPr spcFirstLastPara="1" wrap="square" lIns="121900" tIns="121900" rIns="121900" bIns="121900" anchor="t" anchorCtr="0">
            <a:noAutofit/>
          </a:bodyPr>
          <a:lstStyle/>
          <a:p>
            <a:pPr marL="0" indent="0">
              <a:lnSpc>
                <a:spcPct val="112000"/>
              </a:lnSpc>
              <a:spcBef>
                <a:spcPts val="800"/>
              </a:spcBef>
              <a:buNone/>
            </a:pPr>
            <a:r>
              <a:rPr lang="en" sz="1600" b="1"/>
              <a:t>Reaction to the materials</a:t>
            </a:r>
            <a:endParaRPr sz="1600" b="1"/>
          </a:p>
          <a:p>
            <a:pPr indent="-406390">
              <a:lnSpc>
                <a:spcPct val="115000"/>
              </a:lnSpc>
              <a:spcBef>
                <a:spcPts val="800"/>
              </a:spcBef>
              <a:buSzPts val="1200"/>
              <a:buFont typeface="Calibri"/>
              <a:buChar char="▪"/>
            </a:pPr>
            <a:r>
              <a:rPr lang="en" sz="1333">
                <a:solidFill>
                  <a:schemeClr val="dk1"/>
                </a:solidFill>
              </a:rPr>
              <a:t>CDC Poster </a:t>
            </a:r>
            <a:r>
              <a:rPr lang="en" sz="1200" u="sng">
                <a:solidFill>
                  <a:schemeClr val="accent5"/>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Protect Yourself and your Baby from COVID-19. Get Vaccinated</a:t>
            </a:r>
            <a:endParaRPr sz="1333">
              <a:solidFill>
                <a:schemeClr val="dk1"/>
              </a:solidFill>
            </a:endParaRPr>
          </a:p>
          <a:p>
            <a:pPr lvl="1" indent="-389457">
              <a:lnSpc>
                <a:spcPct val="115000"/>
              </a:lnSpc>
              <a:spcBef>
                <a:spcPts val="0"/>
              </a:spcBef>
              <a:buClr>
                <a:schemeClr val="dk1"/>
              </a:buClr>
              <a:buSzPts val="1000"/>
              <a:buFont typeface="Calibri"/>
              <a:buChar char="–"/>
            </a:pPr>
            <a:r>
              <a:rPr lang="en" sz="1200">
                <a:solidFill>
                  <a:schemeClr val="dk1"/>
                </a:solidFill>
                <a:latin typeface="Calibri"/>
                <a:ea typeface="Calibri"/>
                <a:cs typeface="Calibri"/>
                <a:sym typeface="Calibri"/>
              </a:rPr>
              <a:t>“</a:t>
            </a:r>
            <a:r>
              <a:rPr lang="en" sz="1067">
                <a:solidFill>
                  <a:schemeClr val="dk1"/>
                </a:solidFill>
                <a:latin typeface="Calibri"/>
                <a:ea typeface="Calibri"/>
                <a:cs typeface="Calibri"/>
                <a:sym typeface="Calibri"/>
              </a:rPr>
              <a:t>You are protecting yourself and your baby … And I think moms, when you're pregnant, that's what you're thinking about. ‘How do I get this baby the best that they can get?’ So in that way, I like it.”</a:t>
            </a:r>
            <a:endParaRPr sz="1200">
              <a:solidFill>
                <a:schemeClr val="dk1"/>
              </a:solidFill>
              <a:latin typeface="Calibri"/>
              <a:ea typeface="Calibri"/>
              <a:cs typeface="Calibri"/>
              <a:sym typeface="Calibri"/>
            </a:endParaRPr>
          </a:p>
          <a:p>
            <a:pPr indent="-406390">
              <a:lnSpc>
                <a:spcPct val="115000"/>
              </a:lnSpc>
              <a:buSzPts val="1200"/>
              <a:buFont typeface="Calibri"/>
              <a:buChar char="▪"/>
            </a:pPr>
            <a:r>
              <a:rPr lang="en" sz="1333">
                <a:solidFill>
                  <a:schemeClr val="dk1"/>
                </a:solidFill>
              </a:rPr>
              <a:t>SMFM Poster </a:t>
            </a:r>
            <a:r>
              <a:rPr lang="en" sz="1200" u="sng">
                <a:solidFill>
                  <a:schemeClr val="accent5"/>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Pregnant? Thinking about Pregnancy? Recently Pregnant?</a:t>
            </a:r>
            <a:endParaRPr sz="1333">
              <a:solidFill>
                <a:schemeClr val="dk1"/>
              </a:solidFill>
            </a:endParaRPr>
          </a:p>
          <a:p>
            <a:pPr lvl="1" indent="-380990">
              <a:lnSpc>
                <a:spcPct val="115000"/>
              </a:lnSpc>
              <a:spcBef>
                <a:spcPts val="0"/>
              </a:spcBef>
              <a:buClr>
                <a:schemeClr val="dk1"/>
              </a:buClr>
              <a:buSzPts val="900"/>
              <a:buFont typeface="Calibri"/>
              <a:buChar char="–"/>
            </a:pPr>
            <a:r>
              <a:rPr lang="en" sz="1067">
                <a:solidFill>
                  <a:schemeClr val="dk1"/>
                </a:solidFill>
                <a:latin typeface="Calibri"/>
                <a:ea typeface="Calibri"/>
                <a:cs typeface="Calibri"/>
                <a:sym typeface="Calibri"/>
              </a:rPr>
              <a:t>“It has a lot more words, which means it can share a lot more information, but if it's hanging in a hallway or somewhere, are people going to really read it? But that given, it's much more direct. It's like, ‘You are more likely to get really sick from COVID,’ the data is all there.”</a:t>
            </a:r>
            <a:endParaRPr sz="1067">
              <a:solidFill>
                <a:schemeClr val="dk1"/>
              </a:solidFill>
              <a:latin typeface="Calibri"/>
              <a:ea typeface="Calibri"/>
              <a:cs typeface="Calibri"/>
              <a:sym typeface="Calibri"/>
            </a:endParaRPr>
          </a:p>
          <a:p>
            <a:pPr lvl="1" indent="-372524">
              <a:lnSpc>
                <a:spcPct val="115000"/>
              </a:lnSpc>
              <a:spcBef>
                <a:spcPts val="0"/>
              </a:spcBef>
              <a:buClr>
                <a:schemeClr val="dk1"/>
              </a:buClr>
              <a:buSzPts val="800"/>
              <a:buFont typeface="Calibri"/>
              <a:buChar char="–"/>
            </a:pPr>
            <a:r>
              <a:rPr lang="en" sz="1067">
                <a:solidFill>
                  <a:schemeClr val="dk1"/>
                </a:solidFill>
                <a:latin typeface="Calibri"/>
                <a:ea typeface="Calibri"/>
                <a:cs typeface="Calibri"/>
                <a:sym typeface="Calibri"/>
              </a:rPr>
              <a:t>“I mean, it took the sugar-coat off of it and just, ‘Yeah, let me rip the bandaid off. Here you go.’”</a:t>
            </a:r>
            <a:endParaRPr sz="1067">
              <a:solidFill>
                <a:schemeClr val="dk1"/>
              </a:solidFill>
              <a:latin typeface="Calibri"/>
              <a:ea typeface="Calibri"/>
              <a:cs typeface="Calibri"/>
              <a:sym typeface="Calibri"/>
            </a:endParaRPr>
          </a:p>
          <a:p>
            <a:pPr lvl="1" indent="-372524">
              <a:lnSpc>
                <a:spcPct val="115000"/>
              </a:lnSpc>
              <a:spcBef>
                <a:spcPts val="0"/>
              </a:spcBef>
              <a:buClr>
                <a:schemeClr val="dk1"/>
              </a:buClr>
              <a:buSzPts val="800"/>
              <a:buFont typeface="Calibri"/>
              <a:buChar char="–"/>
            </a:pPr>
            <a:r>
              <a:rPr lang="en" sz="1067">
                <a:solidFill>
                  <a:schemeClr val="dk1"/>
                </a:solidFill>
                <a:latin typeface="Calibri"/>
                <a:ea typeface="Calibri"/>
                <a:cs typeface="Calibri"/>
                <a:sym typeface="Calibri"/>
              </a:rPr>
              <a:t>“I think this one has a better chance of convincing someone because it actually has some meat to it, whereas the other one (CDC poster) is just general.”</a:t>
            </a:r>
            <a:endParaRPr sz="1067">
              <a:solidFill>
                <a:schemeClr val="dk1"/>
              </a:solidFill>
              <a:latin typeface="Calibri"/>
              <a:ea typeface="Calibri"/>
              <a:cs typeface="Calibri"/>
              <a:sym typeface="Calibri"/>
            </a:endParaRPr>
          </a:p>
          <a:p>
            <a:pPr indent="-389457">
              <a:lnSpc>
                <a:spcPct val="115000"/>
              </a:lnSpc>
              <a:buSzPts val="1000"/>
              <a:buFont typeface="Calibri"/>
              <a:buChar char="▪"/>
            </a:pPr>
            <a:r>
              <a:rPr lang="en" sz="1333">
                <a:solidFill>
                  <a:schemeClr val="dk1"/>
                </a:solidFill>
              </a:rPr>
              <a:t>ACOG Brochure </a:t>
            </a:r>
            <a:r>
              <a:rPr lang="en" sz="1200" u="sng">
                <a:solidFill>
                  <a:schemeClr val="hlink"/>
                </a:solidFill>
                <a:hlinkClick r:id="rId5"/>
              </a:rPr>
              <a:t>Your COVID-19 Vaccination Choice</a:t>
            </a:r>
            <a:endParaRPr sz="1200">
              <a:solidFill>
                <a:schemeClr val="dk1"/>
              </a:solidFill>
            </a:endParaRPr>
          </a:p>
          <a:p>
            <a:pPr lvl="1" indent="-372524">
              <a:lnSpc>
                <a:spcPct val="115000"/>
              </a:lnSpc>
              <a:spcBef>
                <a:spcPts val="0"/>
              </a:spcBef>
              <a:buClr>
                <a:schemeClr val="dk1"/>
              </a:buClr>
              <a:buSzPts val="800"/>
              <a:buFont typeface="Calibri"/>
              <a:buChar char="–"/>
            </a:pPr>
            <a:r>
              <a:rPr lang="en" sz="1067">
                <a:solidFill>
                  <a:schemeClr val="dk1"/>
                </a:solidFill>
                <a:latin typeface="Calibri"/>
                <a:ea typeface="Calibri"/>
                <a:cs typeface="Calibri"/>
                <a:sym typeface="Calibri"/>
              </a:rPr>
              <a:t>“I love the diversity”</a:t>
            </a:r>
            <a:endParaRPr sz="1067">
              <a:solidFill>
                <a:schemeClr val="dk1"/>
              </a:solidFill>
              <a:latin typeface="Calibri"/>
              <a:ea typeface="Calibri"/>
              <a:cs typeface="Calibri"/>
              <a:sym typeface="Calibri"/>
            </a:endParaRPr>
          </a:p>
          <a:p>
            <a:pPr indent="-406390">
              <a:lnSpc>
                <a:spcPct val="115000"/>
              </a:lnSpc>
              <a:buSzPts val="1200"/>
              <a:buFont typeface="Calibri"/>
              <a:buChar char="▪"/>
            </a:pPr>
            <a:r>
              <a:rPr lang="en" sz="1333">
                <a:solidFill>
                  <a:schemeClr val="dk1"/>
                </a:solidFill>
              </a:rPr>
              <a:t>Cook County Brochure</a:t>
            </a:r>
            <a:r>
              <a:rPr lang="en" sz="667">
                <a:solidFill>
                  <a:schemeClr val="dk1"/>
                </a:solidFill>
              </a:rPr>
              <a:t>  </a:t>
            </a:r>
            <a:r>
              <a:rPr lang="en" sz="667">
                <a:solidFill>
                  <a:schemeClr val="dk1"/>
                </a:solidFill>
                <a:uFill>
                  <a:noFill/>
                </a:u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200" u="sng">
                <a:solidFill>
                  <a:schemeClr val="accent5"/>
                </a:solid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I’m Pregnant! Should I get the COVID-19 Vaccine?</a:t>
            </a:r>
            <a:endParaRPr sz="1200" u="sng">
              <a:solidFill>
                <a:schemeClr val="accent5"/>
              </a:solidFill>
            </a:endParaRPr>
          </a:p>
          <a:p>
            <a:pPr lvl="1" indent="-380990">
              <a:lnSpc>
                <a:spcPct val="115000"/>
              </a:lnSpc>
              <a:spcBef>
                <a:spcPts val="0"/>
              </a:spcBef>
              <a:buSzPts val="900"/>
              <a:buFont typeface="Calibri"/>
              <a:buChar char="–"/>
            </a:pPr>
            <a:r>
              <a:rPr lang="en" sz="1067">
                <a:solidFill>
                  <a:schemeClr val="dk1"/>
                </a:solidFill>
                <a:latin typeface="Calibri"/>
                <a:ea typeface="Calibri"/>
                <a:cs typeface="Calibri"/>
                <a:sym typeface="Calibri"/>
              </a:rPr>
              <a:t>“It's kind of inviting them (unvaccinated people) to have that discussion, to be okay having a question.”</a:t>
            </a:r>
            <a:endParaRPr sz="1067">
              <a:solidFill>
                <a:schemeClr val="dk1"/>
              </a:solidFill>
              <a:latin typeface="Calibri"/>
              <a:ea typeface="Calibri"/>
              <a:cs typeface="Calibri"/>
              <a:sym typeface="Calibri"/>
            </a:endParaRPr>
          </a:p>
          <a:p>
            <a:pPr lvl="1" indent="-372524">
              <a:lnSpc>
                <a:spcPct val="115000"/>
              </a:lnSpc>
              <a:spcBef>
                <a:spcPts val="0"/>
              </a:spcBef>
              <a:buClr>
                <a:schemeClr val="dk1"/>
              </a:buClr>
              <a:buSzPts val="800"/>
              <a:buFont typeface="Calibri"/>
              <a:buChar char="–"/>
            </a:pPr>
            <a:r>
              <a:rPr lang="en" sz="1067">
                <a:solidFill>
                  <a:schemeClr val="dk1"/>
                </a:solidFill>
                <a:latin typeface="Calibri"/>
                <a:ea typeface="Calibri"/>
                <a:cs typeface="Calibri"/>
                <a:sym typeface="Calibri"/>
              </a:rPr>
              <a:t>“Why doesn't it just say, ‘Do you know, we have been fighting viruses with vaccines for more than’... I don't know. It's wordy”</a:t>
            </a:r>
            <a:endParaRPr sz="1067">
              <a:solidFill>
                <a:schemeClr val="dk1"/>
              </a:solidFill>
              <a:latin typeface="Calibri"/>
              <a:ea typeface="Calibri"/>
              <a:cs typeface="Calibri"/>
              <a:sym typeface="Calibri"/>
            </a:endParaRPr>
          </a:p>
          <a:p>
            <a:pPr indent="-397923">
              <a:lnSpc>
                <a:spcPct val="150000"/>
              </a:lnSpc>
              <a:buSzPts val="1100"/>
              <a:buFont typeface="Calibri"/>
              <a:buChar char="▪"/>
            </a:pPr>
            <a:r>
              <a:rPr lang="en" sz="1333">
                <a:solidFill>
                  <a:schemeClr val="dk1"/>
                </a:solidFill>
              </a:rPr>
              <a:t>WH Maternal Health video</a:t>
            </a:r>
            <a:r>
              <a:rPr lang="en" sz="1333">
                <a:solidFill>
                  <a:schemeClr val="dk1"/>
                </a:solidFill>
                <a:uFill>
                  <a:noFill/>
                </a:uFi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200" u="sng">
                <a:solidFill>
                  <a:schemeClr val="accent5"/>
                </a:solidFi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Pregnant COVID ICU survivor</a:t>
            </a:r>
            <a:endParaRPr sz="1200">
              <a:solidFill>
                <a:schemeClr val="dk1"/>
              </a:solidFill>
            </a:endParaRPr>
          </a:p>
          <a:p>
            <a:pPr lvl="1" indent="-372524">
              <a:lnSpc>
                <a:spcPct val="150000"/>
              </a:lnSpc>
              <a:spcBef>
                <a:spcPts val="0"/>
              </a:spcBef>
              <a:buClr>
                <a:schemeClr val="dk1"/>
              </a:buClr>
              <a:buSzPts val="800"/>
              <a:buFont typeface="Calibri"/>
              <a:buChar char="–"/>
            </a:pPr>
            <a:r>
              <a:rPr lang="en" sz="1067">
                <a:solidFill>
                  <a:schemeClr val="dk1"/>
                </a:solidFill>
                <a:latin typeface="Calibri"/>
                <a:ea typeface="Calibri"/>
                <a:cs typeface="Calibri"/>
                <a:sym typeface="Calibri"/>
              </a:rPr>
              <a:t>“I think it's really helpful because it brings a realness to it.”</a:t>
            </a:r>
            <a:endParaRPr sz="1067">
              <a:solidFill>
                <a:schemeClr val="dk1"/>
              </a:solidFill>
              <a:latin typeface="Calibri"/>
              <a:ea typeface="Calibri"/>
              <a:cs typeface="Calibri"/>
              <a:sym typeface="Calibri"/>
            </a:endParaRPr>
          </a:p>
          <a:p>
            <a:pPr lvl="1" indent="-372524">
              <a:lnSpc>
                <a:spcPct val="150000"/>
              </a:lnSpc>
              <a:spcBef>
                <a:spcPts val="0"/>
              </a:spcBef>
              <a:buClr>
                <a:schemeClr val="dk1"/>
              </a:buClr>
              <a:buSzPts val="800"/>
              <a:buFont typeface="Calibri"/>
              <a:buChar char="–"/>
            </a:pPr>
            <a:r>
              <a:rPr lang="en" sz="1067">
                <a:solidFill>
                  <a:schemeClr val="dk1"/>
                </a:solidFill>
                <a:latin typeface="Calibri"/>
                <a:ea typeface="Calibri"/>
                <a:cs typeface="Calibri"/>
                <a:sym typeface="Calibri"/>
              </a:rPr>
              <a:t>“I think if you were showing this in a rural white downstate area, they would be less powerful because they would be white, just racism. It would be like, well that's not going to happen. So, I think for the specific target audiences, yes. I think if you're trying to convince conservative white women, that that would not be as useful.”</a:t>
            </a:r>
            <a:endParaRPr sz="1067">
              <a:solidFill>
                <a:schemeClr val="dk1"/>
              </a:solidFill>
              <a:latin typeface="Calibri"/>
              <a:ea typeface="Calibri"/>
              <a:cs typeface="Calibri"/>
              <a:sym typeface="Calibri"/>
            </a:endParaRPr>
          </a:p>
          <a:p>
            <a:pPr marL="0" indent="0">
              <a:lnSpc>
                <a:spcPct val="112000"/>
              </a:lnSpc>
              <a:spcBef>
                <a:spcPts val="800"/>
              </a:spcBef>
              <a:buClr>
                <a:schemeClr val="dk1"/>
              </a:buClr>
              <a:buSzPts val="1100"/>
              <a:buNone/>
            </a:pPr>
            <a:endParaRPr/>
          </a:p>
          <a:p>
            <a:pPr marL="0" indent="0">
              <a:lnSpc>
                <a:spcPct val="112000"/>
              </a:lnSpc>
              <a:spcBef>
                <a:spcPts val="800"/>
              </a:spcBef>
              <a:spcAft>
                <a:spcPts val="800"/>
              </a:spcAft>
              <a:buNone/>
            </a:pPr>
            <a:endParaRPr/>
          </a:p>
        </p:txBody>
      </p:sp>
    </p:spTree>
    <p:extLst>
      <p:ext uri="{BB962C8B-B14F-4D97-AF65-F5344CB8AC3E}">
        <p14:creationId xmlns:p14="http://schemas.microsoft.com/office/powerpoint/2010/main" val="400774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5"/>
          <p:cNvSpPr txBox="1">
            <a:spLocks noGrp="1"/>
          </p:cNvSpPr>
          <p:nvPr>
            <p:ph type="title"/>
          </p:nvPr>
        </p:nvSpPr>
        <p:spPr>
          <a:xfrm>
            <a:off x="419067" y="811200"/>
            <a:ext cx="11174400" cy="763600"/>
          </a:xfrm>
          <a:prstGeom prst="rect">
            <a:avLst/>
          </a:prstGeom>
          <a:noFill/>
          <a:ln>
            <a:noFill/>
          </a:ln>
        </p:spPr>
        <p:txBody>
          <a:bodyPr spcFirstLastPara="1" wrap="square" lIns="121900" tIns="121900" rIns="121900" bIns="121900" anchor="t" anchorCtr="0">
            <a:noAutofit/>
          </a:bodyPr>
          <a:lstStyle/>
          <a:p>
            <a:r>
              <a:rPr lang="en"/>
              <a:t>The Non-Boosted Participant</a:t>
            </a:r>
            <a:endParaRPr/>
          </a:p>
        </p:txBody>
      </p:sp>
      <p:sp>
        <p:nvSpPr>
          <p:cNvPr id="227" name="Google Shape;227;p35"/>
          <p:cNvSpPr txBox="1">
            <a:spLocks noGrp="1"/>
          </p:cNvSpPr>
          <p:nvPr>
            <p:ph type="body" idx="1"/>
          </p:nvPr>
        </p:nvSpPr>
        <p:spPr>
          <a:xfrm>
            <a:off x="636033" y="1918833"/>
            <a:ext cx="4964000" cy="4133200"/>
          </a:xfrm>
          <a:prstGeom prst="rect">
            <a:avLst/>
          </a:prstGeom>
          <a:noFill/>
          <a:ln>
            <a:noFill/>
          </a:ln>
        </p:spPr>
        <p:txBody>
          <a:bodyPr spcFirstLastPara="1" wrap="square" lIns="121900" tIns="121900" rIns="121900" bIns="121900" anchor="t" anchorCtr="0">
            <a:noAutofit/>
          </a:bodyPr>
          <a:lstStyle/>
          <a:p>
            <a:pPr marL="0" indent="0">
              <a:lnSpc>
                <a:spcPct val="120000"/>
              </a:lnSpc>
              <a:spcBef>
                <a:spcPts val="800"/>
              </a:spcBef>
              <a:buNone/>
            </a:pPr>
            <a:r>
              <a:rPr lang="en" b="1"/>
              <a:t>Why one participant chose not to get boosted:</a:t>
            </a:r>
            <a:endParaRPr sz="1467">
              <a:solidFill>
                <a:schemeClr val="dk1"/>
              </a:solidFill>
            </a:endParaRPr>
          </a:p>
          <a:p>
            <a:pPr indent="-397923">
              <a:lnSpc>
                <a:spcPct val="115000"/>
              </a:lnSpc>
              <a:spcBef>
                <a:spcPts val="800"/>
              </a:spcBef>
              <a:buSzPts val="1100"/>
              <a:buFont typeface="Calibri"/>
              <a:buChar char="▪"/>
            </a:pPr>
            <a:r>
              <a:rPr lang="en" sz="1467">
                <a:solidFill>
                  <a:schemeClr val="dk1"/>
                </a:solidFill>
              </a:rPr>
              <a:t>Physician didn’t stress the importance of the booster/felt that there wasn’t enough science to confidently recommend booster during pregnancy.</a:t>
            </a:r>
            <a:endParaRPr sz="1467">
              <a:solidFill>
                <a:schemeClr val="dk1"/>
              </a:solidFill>
            </a:endParaRPr>
          </a:p>
          <a:p>
            <a:pPr indent="-397923">
              <a:lnSpc>
                <a:spcPct val="115000"/>
              </a:lnSpc>
              <a:buSzPts val="1100"/>
              <a:buFont typeface="Calibri"/>
              <a:buChar char="▪"/>
            </a:pPr>
            <a:r>
              <a:rPr lang="en" sz="1467">
                <a:solidFill>
                  <a:schemeClr val="dk1"/>
                </a:solidFill>
              </a:rPr>
              <a:t>Already vaccinated and didn’t see it as an urgent matter.</a:t>
            </a:r>
            <a:endParaRPr sz="1467">
              <a:solidFill>
                <a:schemeClr val="dk1"/>
              </a:solidFill>
            </a:endParaRPr>
          </a:p>
          <a:p>
            <a:pPr indent="-397923">
              <a:lnSpc>
                <a:spcPct val="115000"/>
              </a:lnSpc>
              <a:buSzPts val="1100"/>
              <a:buFont typeface="Calibri"/>
              <a:buChar char="▪"/>
            </a:pPr>
            <a:r>
              <a:rPr lang="en" sz="1467">
                <a:solidFill>
                  <a:schemeClr val="dk1"/>
                </a:solidFill>
              </a:rPr>
              <a:t>Experienced side effects from the COVID vaccine so was concerned about fever and being sick while pregnant from a booster.</a:t>
            </a:r>
            <a:endParaRPr sz="1467">
              <a:solidFill>
                <a:schemeClr val="dk1"/>
              </a:solidFill>
            </a:endParaRPr>
          </a:p>
        </p:txBody>
      </p:sp>
      <p:sp>
        <p:nvSpPr>
          <p:cNvPr id="228" name="Google Shape;228;p35"/>
          <p:cNvSpPr txBox="1"/>
          <p:nvPr/>
        </p:nvSpPr>
        <p:spPr>
          <a:xfrm>
            <a:off x="419079" y="6396111"/>
            <a:ext cx="7316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fld id="{00000000-1234-1234-1234-123412341234}" type="slidenum">
              <a:rPr lang="en" sz="1333" kern="0">
                <a:solidFill>
                  <a:srgbClr val="000000"/>
                </a:solidFill>
                <a:latin typeface="Calibri"/>
                <a:ea typeface="Calibri"/>
                <a:cs typeface="Calibri"/>
                <a:sym typeface="Calibri"/>
              </a:rPr>
              <a:pPr defTabSz="1219170">
                <a:buClr>
                  <a:srgbClr val="000000"/>
                </a:buClr>
              </a:pPr>
              <a:t>92</a:t>
            </a:fld>
            <a:endParaRPr sz="1333" kern="0">
              <a:solidFill>
                <a:srgbClr val="000000"/>
              </a:solidFill>
              <a:latin typeface="Calibri"/>
              <a:ea typeface="Calibri"/>
              <a:cs typeface="Calibri"/>
              <a:sym typeface="Calibri"/>
            </a:endParaRPr>
          </a:p>
        </p:txBody>
      </p:sp>
      <p:sp>
        <p:nvSpPr>
          <p:cNvPr id="229" name="Google Shape;229;p35"/>
          <p:cNvSpPr txBox="1">
            <a:spLocks noGrp="1"/>
          </p:cNvSpPr>
          <p:nvPr>
            <p:ph type="body" idx="1"/>
          </p:nvPr>
        </p:nvSpPr>
        <p:spPr>
          <a:xfrm>
            <a:off x="5971633" y="1918833"/>
            <a:ext cx="5792000" cy="4133200"/>
          </a:xfrm>
          <a:prstGeom prst="rect">
            <a:avLst/>
          </a:prstGeom>
          <a:noFill/>
          <a:ln>
            <a:noFill/>
          </a:ln>
        </p:spPr>
        <p:txBody>
          <a:bodyPr spcFirstLastPara="1" wrap="square" lIns="121900" tIns="121900" rIns="121900" bIns="121900" anchor="t" anchorCtr="0">
            <a:noAutofit/>
          </a:bodyPr>
          <a:lstStyle/>
          <a:p>
            <a:pPr marL="0" indent="0">
              <a:lnSpc>
                <a:spcPct val="120000"/>
              </a:lnSpc>
              <a:spcBef>
                <a:spcPts val="800"/>
              </a:spcBef>
              <a:buNone/>
            </a:pPr>
            <a:r>
              <a:rPr lang="en" b="1"/>
              <a:t>What they said:</a:t>
            </a:r>
            <a:endParaRPr b="1"/>
          </a:p>
          <a:p>
            <a:pPr indent="-397923">
              <a:lnSpc>
                <a:spcPct val="115000"/>
              </a:lnSpc>
              <a:spcBef>
                <a:spcPts val="800"/>
              </a:spcBef>
              <a:buSzPts val="1100"/>
              <a:buFont typeface="Calibri"/>
              <a:buChar char="▪"/>
            </a:pPr>
            <a:r>
              <a:rPr lang="en" sz="1467">
                <a:solidFill>
                  <a:schemeClr val="dk1"/>
                </a:solidFill>
              </a:rPr>
              <a:t>“If I could have gone back in time, knowing that I was going to get COVID two weeks after I gave birth and expose my [newborn and 2-year-old] to it, I probably would have gotten boosted.”</a:t>
            </a:r>
            <a:endParaRPr sz="1467">
              <a:solidFill>
                <a:schemeClr val="dk1"/>
              </a:solidFill>
            </a:endParaRPr>
          </a:p>
          <a:p>
            <a:pPr indent="-397923">
              <a:lnSpc>
                <a:spcPct val="115000"/>
              </a:lnSpc>
              <a:buSzPts val="1100"/>
              <a:buFont typeface="Calibri"/>
              <a:buChar char="▪"/>
            </a:pPr>
            <a:r>
              <a:rPr lang="en" sz="1467">
                <a:solidFill>
                  <a:schemeClr val="dk1"/>
                </a:solidFill>
              </a:rPr>
              <a:t>“If a medical provider tells me do something I do it, and [my OB] was very not conclusive about her recommendation, and so I kind of just didn't do it (get boosted).”</a:t>
            </a:r>
            <a:endParaRPr sz="1467">
              <a:solidFill>
                <a:schemeClr val="dk1"/>
              </a:solidFill>
            </a:endParaRPr>
          </a:p>
          <a:p>
            <a:pPr marL="0" indent="0">
              <a:lnSpc>
                <a:spcPct val="120000"/>
              </a:lnSpc>
              <a:spcBef>
                <a:spcPts val="1600"/>
              </a:spcBef>
              <a:buNone/>
            </a:pPr>
            <a:endParaRPr sz="1467"/>
          </a:p>
        </p:txBody>
      </p:sp>
    </p:spTree>
    <p:extLst>
      <p:ext uri="{BB962C8B-B14F-4D97-AF65-F5344CB8AC3E}">
        <p14:creationId xmlns:p14="http://schemas.microsoft.com/office/powerpoint/2010/main" val="23099311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Shape 233"/>
        <p:cNvGrpSpPr/>
        <p:nvPr/>
      </p:nvGrpSpPr>
      <p:grpSpPr>
        <a:xfrm>
          <a:off x="0" y="0"/>
          <a:ext cx="0" cy="0"/>
          <a:chOff x="0" y="0"/>
          <a:chExt cx="0" cy="0"/>
        </a:xfrm>
      </p:grpSpPr>
      <p:sp>
        <p:nvSpPr>
          <p:cNvPr id="234" name="Google Shape;234;p36"/>
          <p:cNvSpPr txBox="1">
            <a:spLocks noGrp="1"/>
          </p:cNvSpPr>
          <p:nvPr>
            <p:ph type="title"/>
          </p:nvPr>
        </p:nvSpPr>
        <p:spPr>
          <a:xfrm>
            <a:off x="419067" y="811200"/>
            <a:ext cx="11174400" cy="763600"/>
          </a:xfrm>
          <a:prstGeom prst="rect">
            <a:avLst/>
          </a:prstGeom>
          <a:noFill/>
          <a:ln>
            <a:noFill/>
          </a:ln>
        </p:spPr>
        <p:txBody>
          <a:bodyPr spcFirstLastPara="1" wrap="square" lIns="121900" tIns="121900" rIns="121900" bIns="121900" anchor="t" anchorCtr="0">
            <a:noAutofit/>
          </a:bodyPr>
          <a:lstStyle/>
          <a:p>
            <a:r>
              <a:rPr lang="en"/>
              <a:t>The Non-Boosted Participant</a:t>
            </a:r>
            <a:endParaRPr/>
          </a:p>
        </p:txBody>
      </p:sp>
      <p:sp>
        <p:nvSpPr>
          <p:cNvPr id="235" name="Google Shape;235;p36"/>
          <p:cNvSpPr txBox="1"/>
          <p:nvPr/>
        </p:nvSpPr>
        <p:spPr>
          <a:xfrm>
            <a:off x="419079" y="6396111"/>
            <a:ext cx="7316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fld id="{00000000-1234-1234-1234-123412341234}" type="slidenum">
              <a:rPr lang="en" sz="1333" kern="0">
                <a:solidFill>
                  <a:srgbClr val="000000"/>
                </a:solidFill>
                <a:latin typeface="Calibri"/>
                <a:ea typeface="Calibri"/>
                <a:cs typeface="Calibri"/>
                <a:sym typeface="Calibri"/>
              </a:rPr>
              <a:pPr defTabSz="1219170">
                <a:buClr>
                  <a:srgbClr val="000000"/>
                </a:buClr>
              </a:pPr>
              <a:t>93</a:t>
            </a:fld>
            <a:endParaRPr sz="1333" kern="0">
              <a:solidFill>
                <a:srgbClr val="000000"/>
              </a:solidFill>
              <a:latin typeface="Calibri"/>
              <a:ea typeface="Calibri"/>
              <a:cs typeface="Calibri"/>
              <a:sym typeface="Calibri"/>
            </a:endParaRPr>
          </a:p>
        </p:txBody>
      </p:sp>
      <p:sp>
        <p:nvSpPr>
          <p:cNvPr id="236" name="Google Shape;236;p36"/>
          <p:cNvSpPr txBox="1">
            <a:spLocks noGrp="1"/>
          </p:cNvSpPr>
          <p:nvPr>
            <p:ph type="body" idx="1"/>
          </p:nvPr>
        </p:nvSpPr>
        <p:spPr>
          <a:xfrm>
            <a:off x="459533" y="1574800"/>
            <a:ext cx="10712400" cy="4133200"/>
          </a:xfrm>
          <a:prstGeom prst="rect">
            <a:avLst/>
          </a:prstGeom>
          <a:noFill/>
          <a:ln>
            <a:noFill/>
          </a:ln>
        </p:spPr>
        <p:txBody>
          <a:bodyPr spcFirstLastPara="1" wrap="square" lIns="121900" tIns="121900" rIns="121900" bIns="121900" anchor="t" anchorCtr="0">
            <a:noAutofit/>
          </a:bodyPr>
          <a:lstStyle/>
          <a:p>
            <a:pPr marL="0" indent="0">
              <a:lnSpc>
                <a:spcPct val="112000"/>
              </a:lnSpc>
              <a:spcBef>
                <a:spcPts val="800"/>
              </a:spcBef>
              <a:buNone/>
            </a:pPr>
            <a:r>
              <a:rPr lang="en" sz="1600" b="1"/>
              <a:t>Reaction to the materials</a:t>
            </a:r>
            <a:endParaRPr sz="1600" b="1"/>
          </a:p>
          <a:p>
            <a:pPr marL="0" indent="0">
              <a:lnSpc>
                <a:spcPct val="112000"/>
              </a:lnSpc>
              <a:spcBef>
                <a:spcPts val="800"/>
              </a:spcBef>
              <a:buNone/>
            </a:pPr>
            <a:endParaRPr sz="1600" b="1"/>
          </a:p>
          <a:p>
            <a:pPr indent="-406390">
              <a:lnSpc>
                <a:spcPct val="150000"/>
              </a:lnSpc>
              <a:spcBef>
                <a:spcPts val="800"/>
              </a:spcBef>
              <a:buSzPts val="1200"/>
            </a:pPr>
            <a:r>
              <a:rPr lang="en" sz="1467">
                <a:solidFill>
                  <a:schemeClr val="dk1"/>
                </a:solidFill>
              </a:rPr>
              <a:t>CDC Poster </a:t>
            </a:r>
            <a:r>
              <a:rPr lang="en" sz="1333" u="sng">
                <a:solidFill>
                  <a:schemeClr val="accent5"/>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Protect Yourself and your Baby from COVID-19. Get Vaccinated</a:t>
            </a:r>
            <a:endParaRPr sz="1467">
              <a:solidFill>
                <a:schemeClr val="dk1"/>
              </a:solidFill>
            </a:endParaRPr>
          </a:p>
          <a:p>
            <a:pPr lvl="1" indent="-397923">
              <a:lnSpc>
                <a:spcPct val="150000"/>
              </a:lnSpc>
              <a:spcBef>
                <a:spcPts val="0"/>
              </a:spcBef>
              <a:buClr>
                <a:schemeClr val="dk1"/>
              </a:buClr>
              <a:buSzPts val="1100"/>
              <a:buFont typeface="Calibri"/>
              <a:buChar char="–"/>
            </a:pPr>
            <a:r>
              <a:rPr lang="en" sz="1467">
                <a:solidFill>
                  <a:schemeClr val="dk1"/>
                </a:solidFill>
                <a:latin typeface="Calibri"/>
                <a:ea typeface="Calibri"/>
                <a:cs typeface="Calibri"/>
                <a:sym typeface="Calibri"/>
              </a:rPr>
              <a:t>“I think it's good that it touches on pregnancy, as well as breastfeeding, because that was my first question for my provider a week ago; ‘Can I continue to breastfeed?’”</a:t>
            </a:r>
            <a:endParaRPr sz="1467">
              <a:solidFill>
                <a:schemeClr val="dk1"/>
              </a:solidFill>
              <a:latin typeface="Calibri"/>
              <a:ea typeface="Calibri"/>
              <a:cs typeface="Calibri"/>
              <a:sym typeface="Calibri"/>
            </a:endParaRPr>
          </a:p>
          <a:p>
            <a:pPr indent="-406390">
              <a:lnSpc>
                <a:spcPct val="150000"/>
              </a:lnSpc>
              <a:buSzPts val="1200"/>
            </a:pPr>
            <a:r>
              <a:rPr lang="en" sz="1467">
                <a:solidFill>
                  <a:schemeClr val="dk1"/>
                </a:solidFill>
              </a:rPr>
              <a:t>SMFM Poster </a:t>
            </a:r>
            <a:r>
              <a:rPr lang="en" sz="1333" u="sng">
                <a:solidFill>
                  <a:schemeClr val="accent5"/>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Pregnant? Thinking about Pregnancy? Recently Pregnant?</a:t>
            </a:r>
            <a:endParaRPr sz="1467">
              <a:solidFill>
                <a:schemeClr val="dk1"/>
              </a:solidFill>
            </a:endParaRPr>
          </a:p>
          <a:p>
            <a:pPr lvl="1" indent="-389457">
              <a:lnSpc>
                <a:spcPct val="150000"/>
              </a:lnSpc>
              <a:spcBef>
                <a:spcPts val="0"/>
              </a:spcBef>
              <a:buClr>
                <a:schemeClr val="dk1"/>
              </a:buClr>
              <a:buSzPts val="1000"/>
              <a:buFont typeface="Calibri"/>
              <a:buChar char="–"/>
            </a:pPr>
            <a:r>
              <a:rPr lang="en" sz="1200">
                <a:solidFill>
                  <a:schemeClr val="dk1"/>
                </a:solidFill>
                <a:latin typeface="Calibri"/>
                <a:ea typeface="Calibri"/>
                <a:cs typeface="Calibri"/>
                <a:sym typeface="Calibri"/>
              </a:rPr>
              <a:t>“</a:t>
            </a:r>
            <a:r>
              <a:rPr lang="en" sz="1467">
                <a:solidFill>
                  <a:schemeClr val="dk1"/>
                </a:solidFill>
                <a:latin typeface="Calibri"/>
                <a:ea typeface="Calibri"/>
                <a:cs typeface="Calibri"/>
                <a:sym typeface="Calibri"/>
              </a:rPr>
              <a:t>I don't know that I would take that first bullet point super seriously because without numbers and knowing the science backs up that statement, it just seems really inconclusive.”</a:t>
            </a:r>
            <a:endParaRPr sz="1200">
              <a:solidFill>
                <a:schemeClr val="dk1"/>
              </a:solidFill>
              <a:latin typeface="Calibri"/>
              <a:ea typeface="Calibri"/>
              <a:cs typeface="Calibri"/>
              <a:sym typeface="Calibri"/>
            </a:endParaRPr>
          </a:p>
          <a:p>
            <a:pPr marL="0" indent="0">
              <a:lnSpc>
                <a:spcPct val="112000"/>
              </a:lnSpc>
              <a:spcBef>
                <a:spcPts val="1600"/>
              </a:spcBef>
              <a:buClr>
                <a:schemeClr val="dk1"/>
              </a:buClr>
              <a:buSzPts val="1100"/>
              <a:buNone/>
            </a:pPr>
            <a:endParaRPr/>
          </a:p>
          <a:p>
            <a:pPr marL="0" indent="0">
              <a:lnSpc>
                <a:spcPct val="112000"/>
              </a:lnSpc>
              <a:spcBef>
                <a:spcPts val="800"/>
              </a:spcBef>
              <a:spcAft>
                <a:spcPts val="800"/>
              </a:spcAft>
              <a:buNone/>
            </a:pPr>
            <a:endParaRPr/>
          </a:p>
        </p:txBody>
      </p:sp>
    </p:spTree>
    <p:extLst>
      <p:ext uri="{BB962C8B-B14F-4D97-AF65-F5344CB8AC3E}">
        <p14:creationId xmlns:p14="http://schemas.microsoft.com/office/powerpoint/2010/main" val="2930000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7"/>
          <p:cNvSpPr txBox="1">
            <a:spLocks noGrp="1"/>
          </p:cNvSpPr>
          <p:nvPr>
            <p:ph type="title"/>
          </p:nvPr>
        </p:nvSpPr>
        <p:spPr>
          <a:xfrm>
            <a:off x="419067" y="811200"/>
            <a:ext cx="11174400" cy="763600"/>
          </a:xfrm>
          <a:prstGeom prst="rect">
            <a:avLst/>
          </a:prstGeom>
          <a:noFill/>
          <a:ln>
            <a:noFill/>
          </a:ln>
        </p:spPr>
        <p:txBody>
          <a:bodyPr spcFirstLastPara="1" wrap="square" lIns="121900" tIns="121900" rIns="121900" bIns="121900" anchor="t" anchorCtr="0">
            <a:noAutofit/>
          </a:bodyPr>
          <a:lstStyle/>
          <a:p>
            <a:r>
              <a:rPr lang="en"/>
              <a:t>The Unvaccinated Group</a:t>
            </a:r>
            <a:endParaRPr/>
          </a:p>
        </p:txBody>
      </p:sp>
      <p:sp>
        <p:nvSpPr>
          <p:cNvPr id="242" name="Google Shape;242;p37"/>
          <p:cNvSpPr txBox="1">
            <a:spLocks noGrp="1"/>
          </p:cNvSpPr>
          <p:nvPr>
            <p:ph type="body" idx="1"/>
          </p:nvPr>
        </p:nvSpPr>
        <p:spPr>
          <a:xfrm>
            <a:off x="419067" y="1656433"/>
            <a:ext cx="3684400" cy="4133200"/>
          </a:xfrm>
          <a:prstGeom prst="rect">
            <a:avLst/>
          </a:prstGeom>
          <a:noFill/>
          <a:ln>
            <a:noFill/>
          </a:ln>
        </p:spPr>
        <p:txBody>
          <a:bodyPr spcFirstLastPara="1" wrap="square" lIns="121900" tIns="121900" rIns="121900" bIns="121900" anchor="t" anchorCtr="0">
            <a:noAutofit/>
          </a:bodyPr>
          <a:lstStyle/>
          <a:p>
            <a:pPr marL="0" indent="0">
              <a:lnSpc>
                <a:spcPct val="120000"/>
              </a:lnSpc>
              <a:spcBef>
                <a:spcPts val="800"/>
              </a:spcBef>
              <a:buNone/>
            </a:pPr>
            <a:r>
              <a:rPr lang="en" b="1"/>
              <a:t>Why they chose not to get vaccinated:</a:t>
            </a:r>
            <a:endParaRPr sz="1333">
              <a:solidFill>
                <a:schemeClr val="dk1"/>
              </a:solidFill>
            </a:endParaRPr>
          </a:p>
          <a:p>
            <a:pPr marL="304792" indent="-237061">
              <a:lnSpc>
                <a:spcPct val="120000"/>
              </a:lnSpc>
              <a:spcBef>
                <a:spcPts val="800"/>
              </a:spcBef>
              <a:buSzPts val="1000"/>
              <a:buFont typeface="Calibri"/>
              <a:buChar char="▪"/>
            </a:pPr>
            <a:r>
              <a:rPr lang="en" sz="1333">
                <a:solidFill>
                  <a:schemeClr val="dk1"/>
                </a:solidFill>
              </a:rPr>
              <a:t>Fear for both the baby and themselves.</a:t>
            </a:r>
            <a:endParaRPr sz="1333">
              <a:solidFill>
                <a:schemeClr val="dk1"/>
              </a:solidFill>
            </a:endParaRPr>
          </a:p>
          <a:p>
            <a:pPr marL="304792" indent="-237061">
              <a:lnSpc>
                <a:spcPct val="120000"/>
              </a:lnSpc>
              <a:spcBef>
                <a:spcPts val="800"/>
              </a:spcBef>
              <a:buSzPts val="1000"/>
              <a:buFont typeface="Calibri"/>
              <a:buChar char="▪"/>
            </a:pPr>
            <a:r>
              <a:rPr lang="en" sz="1333">
                <a:solidFill>
                  <a:schemeClr val="dk1"/>
                </a:solidFill>
              </a:rPr>
              <a:t>Mistrust of doctors and information being put out, compounded by misinformation.</a:t>
            </a:r>
            <a:endParaRPr sz="1333">
              <a:solidFill>
                <a:schemeClr val="dk1"/>
              </a:solidFill>
            </a:endParaRPr>
          </a:p>
          <a:p>
            <a:pPr marL="304792" indent="-237061">
              <a:lnSpc>
                <a:spcPct val="120000"/>
              </a:lnSpc>
              <a:spcBef>
                <a:spcPts val="800"/>
              </a:spcBef>
              <a:buSzPts val="1000"/>
              <a:buFont typeface="Calibri"/>
              <a:buChar char="▪"/>
            </a:pPr>
            <a:r>
              <a:rPr lang="en" sz="1333">
                <a:solidFill>
                  <a:schemeClr val="dk1"/>
                </a:solidFill>
              </a:rPr>
              <a:t>Inconvenience of actually receiving the vaccine.</a:t>
            </a:r>
            <a:endParaRPr sz="1333">
              <a:solidFill>
                <a:schemeClr val="dk1"/>
              </a:solidFill>
            </a:endParaRPr>
          </a:p>
        </p:txBody>
      </p:sp>
      <p:sp>
        <p:nvSpPr>
          <p:cNvPr id="243" name="Google Shape;243;p37"/>
          <p:cNvSpPr txBox="1"/>
          <p:nvPr/>
        </p:nvSpPr>
        <p:spPr>
          <a:xfrm>
            <a:off x="419079" y="6396111"/>
            <a:ext cx="7316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fld id="{00000000-1234-1234-1234-123412341234}" type="slidenum">
              <a:rPr lang="en" sz="1333" kern="0">
                <a:solidFill>
                  <a:srgbClr val="000000"/>
                </a:solidFill>
                <a:latin typeface="Calibri"/>
                <a:ea typeface="Calibri"/>
                <a:cs typeface="Calibri"/>
                <a:sym typeface="Calibri"/>
              </a:rPr>
              <a:pPr defTabSz="1219170">
                <a:buClr>
                  <a:srgbClr val="000000"/>
                </a:buClr>
              </a:pPr>
              <a:t>94</a:t>
            </a:fld>
            <a:endParaRPr sz="1333" kern="0">
              <a:solidFill>
                <a:srgbClr val="000000"/>
              </a:solidFill>
              <a:latin typeface="Calibri"/>
              <a:ea typeface="Calibri"/>
              <a:cs typeface="Calibri"/>
              <a:sym typeface="Calibri"/>
            </a:endParaRPr>
          </a:p>
        </p:txBody>
      </p:sp>
      <p:sp>
        <p:nvSpPr>
          <p:cNvPr id="244" name="Google Shape;244;p37"/>
          <p:cNvSpPr txBox="1">
            <a:spLocks noGrp="1"/>
          </p:cNvSpPr>
          <p:nvPr>
            <p:ph type="body" idx="1"/>
          </p:nvPr>
        </p:nvSpPr>
        <p:spPr>
          <a:xfrm>
            <a:off x="5613433" y="1656433"/>
            <a:ext cx="4874800" cy="4133200"/>
          </a:xfrm>
          <a:prstGeom prst="rect">
            <a:avLst/>
          </a:prstGeom>
          <a:noFill/>
          <a:ln>
            <a:noFill/>
          </a:ln>
        </p:spPr>
        <p:txBody>
          <a:bodyPr spcFirstLastPara="1" wrap="square" lIns="121900" tIns="121900" rIns="121900" bIns="121900" anchor="t" anchorCtr="0">
            <a:noAutofit/>
          </a:bodyPr>
          <a:lstStyle/>
          <a:p>
            <a:pPr marL="0" indent="0">
              <a:lnSpc>
                <a:spcPct val="120000"/>
              </a:lnSpc>
              <a:spcBef>
                <a:spcPts val="800"/>
              </a:spcBef>
              <a:buNone/>
            </a:pPr>
            <a:r>
              <a:rPr lang="en" b="1"/>
              <a:t>What they said:</a:t>
            </a:r>
            <a:endParaRPr b="1"/>
          </a:p>
          <a:p>
            <a:pPr marL="304792" indent="-237061">
              <a:lnSpc>
                <a:spcPct val="120000"/>
              </a:lnSpc>
              <a:spcBef>
                <a:spcPts val="800"/>
              </a:spcBef>
              <a:buSzPts val="1000"/>
              <a:buFont typeface="Calibri"/>
              <a:buChar char="▪"/>
            </a:pPr>
            <a:r>
              <a:rPr lang="en" sz="1333"/>
              <a:t>“I was going to be forced to get it because I want to go out, I want to experience the nightlife, but since I saw that they are possibly thinking about lifting this mandate now, that just went out.”</a:t>
            </a:r>
            <a:endParaRPr sz="1333"/>
          </a:p>
          <a:p>
            <a:pPr marL="304792" indent="-237061">
              <a:lnSpc>
                <a:spcPct val="120000"/>
              </a:lnSpc>
              <a:spcBef>
                <a:spcPts val="800"/>
              </a:spcBef>
              <a:buSzPts val="1000"/>
              <a:buFont typeface="Calibri"/>
              <a:buChar char="▪"/>
            </a:pPr>
            <a:r>
              <a:rPr lang="en" sz="1333"/>
              <a:t>“I know somebody who’s still sick and has been in the hospital for a couple of weeks and they've been vaccinated, fully vaccinated. I feel like it's a waste of time. It's different for everyone. What was the point of that person getting the vaccine if they’re still in the hospital? It’s just stupid to me.”</a:t>
            </a:r>
            <a:endParaRPr sz="1333"/>
          </a:p>
          <a:p>
            <a:pPr marL="304792" indent="-237061">
              <a:lnSpc>
                <a:spcPct val="120000"/>
              </a:lnSpc>
              <a:spcBef>
                <a:spcPts val="800"/>
              </a:spcBef>
              <a:buSzPts val="1000"/>
              <a:buFont typeface="Calibri"/>
              <a:buChar char="▪"/>
            </a:pPr>
            <a:r>
              <a:rPr lang="en" sz="1333">
                <a:solidFill>
                  <a:schemeClr val="dk1"/>
                </a:solidFill>
              </a:rPr>
              <a:t>“There are different versions of the vaccine and a lot distrust in the healthcare system, If I did consider the shot, I would go outside of my neighborhood where they get better treatment.”</a:t>
            </a:r>
            <a:endParaRPr sz="1333"/>
          </a:p>
          <a:p>
            <a:pPr marL="304792" indent="-237061">
              <a:lnSpc>
                <a:spcPct val="120000"/>
              </a:lnSpc>
              <a:spcBef>
                <a:spcPts val="800"/>
              </a:spcBef>
              <a:buSzPts val="1000"/>
              <a:buFont typeface="Calibri"/>
              <a:buChar char="▪"/>
            </a:pPr>
            <a:r>
              <a:rPr lang="en" sz="1333"/>
              <a:t>“I want to know more about the manufacturers, I want to know more about the history.”</a:t>
            </a:r>
            <a:endParaRPr sz="1333"/>
          </a:p>
        </p:txBody>
      </p:sp>
    </p:spTree>
    <p:extLst>
      <p:ext uri="{BB962C8B-B14F-4D97-AF65-F5344CB8AC3E}">
        <p14:creationId xmlns:p14="http://schemas.microsoft.com/office/powerpoint/2010/main" val="19449798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Shape 248"/>
        <p:cNvGrpSpPr/>
        <p:nvPr/>
      </p:nvGrpSpPr>
      <p:grpSpPr>
        <a:xfrm>
          <a:off x="0" y="0"/>
          <a:ext cx="0" cy="0"/>
          <a:chOff x="0" y="0"/>
          <a:chExt cx="0" cy="0"/>
        </a:xfrm>
      </p:grpSpPr>
      <p:sp>
        <p:nvSpPr>
          <p:cNvPr id="249" name="Google Shape;249;p38"/>
          <p:cNvSpPr txBox="1">
            <a:spLocks noGrp="1"/>
          </p:cNvSpPr>
          <p:nvPr>
            <p:ph type="title"/>
          </p:nvPr>
        </p:nvSpPr>
        <p:spPr>
          <a:xfrm>
            <a:off x="419067" y="811200"/>
            <a:ext cx="11174400" cy="763600"/>
          </a:xfrm>
          <a:prstGeom prst="rect">
            <a:avLst/>
          </a:prstGeom>
          <a:noFill/>
          <a:ln>
            <a:noFill/>
          </a:ln>
        </p:spPr>
        <p:txBody>
          <a:bodyPr spcFirstLastPara="1" wrap="square" lIns="121900" tIns="121900" rIns="121900" bIns="121900" anchor="t" anchorCtr="0">
            <a:noAutofit/>
          </a:bodyPr>
          <a:lstStyle/>
          <a:p>
            <a:r>
              <a:rPr lang="en"/>
              <a:t>The Unvaccinated Group</a:t>
            </a:r>
            <a:endParaRPr/>
          </a:p>
        </p:txBody>
      </p:sp>
      <p:sp>
        <p:nvSpPr>
          <p:cNvPr id="250" name="Google Shape;250;p38"/>
          <p:cNvSpPr txBox="1"/>
          <p:nvPr/>
        </p:nvSpPr>
        <p:spPr>
          <a:xfrm>
            <a:off x="419079" y="6396111"/>
            <a:ext cx="7316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fld id="{00000000-1234-1234-1234-123412341234}" type="slidenum">
              <a:rPr lang="en" sz="1333" kern="0">
                <a:solidFill>
                  <a:srgbClr val="000000"/>
                </a:solidFill>
                <a:latin typeface="Calibri"/>
                <a:ea typeface="Calibri"/>
                <a:cs typeface="Calibri"/>
                <a:sym typeface="Calibri"/>
              </a:rPr>
              <a:pPr defTabSz="1219170">
                <a:buClr>
                  <a:srgbClr val="000000"/>
                </a:buClr>
              </a:pPr>
              <a:t>95</a:t>
            </a:fld>
            <a:endParaRPr sz="1333" kern="0">
              <a:solidFill>
                <a:srgbClr val="000000"/>
              </a:solidFill>
              <a:latin typeface="Calibri"/>
              <a:ea typeface="Calibri"/>
              <a:cs typeface="Calibri"/>
              <a:sym typeface="Calibri"/>
            </a:endParaRPr>
          </a:p>
        </p:txBody>
      </p:sp>
      <p:sp>
        <p:nvSpPr>
          <p:cNvPr id="251" name="Google Shape;251;p38"/>
          <p:cNvSpPr txBox="1">
            <a:spLocks noGrp="1"/>
          </p:cNvSpPr>
          <p:nvPr>
            <p:ph type="body" idx="1"/>
          </p:nvPr>
        </p:nvSpPr>
        <p:spPr>
          <a:xfrm>
            <a:off x="581800" y="1853500"/>
            <a:ext cx="10712400" cy="4133200"/>
          </a:xfrm>
          <a:prstGeom prst="rect">
            <a:avLst/>
          </a:prstGeom>
          <a:noFill/>
          <a:ln>
            <a:noFill/>
          </a:ln>
        </p:spPr>
        <p:txBody>
          <a:bodyPr spcFirstLastPara="1" wrap="square" lIns="121900" tIns="121900" rIns="121900" bIns="121900" anchor="t" anchorCtr="0">
            <a:noAutofit/>
          </a:bodyPr>
          <a:lstStyle/>
          <a:p>
            <a:pPr marL="0" indent="0">
              <a:lnSpc>
                <a:spcPct val="112000"/>
              </a:lnSpc>
              <a:spcBef>
                <a:spcPts val="800"/>
              </a:spcBef>
              <a:buNone/>
            </a:pPr>
            <a:r>
              <a:rPr lang="en" sz="1733" b="1"/>
              <a:t>Reaction to the materials</a:t>
            </a:r>
            <a:endParaRPr sz="1067">
              <a:solidFill>
                <a:schemeClr val="dk1"/>
              </a:solidFill>
            </a:endParaRPr>
          </a:p>
          <a:p>
            <a:pPr indent="-406390">
              <a:lnSpc>
                <a:spcPct val="115000"/>
              </a:lnSpc>
              <a:spcBef>
                <a:spcPts val="800"/>
              </a:spcBef>
              <a:buSzPts val="1200"/>
              <a:buFont typeface="Calibri"/>
              <a:buChar char="▪"/>
            </a:pPr>
            <a:r>
              <a:rPr lang="en" sz="1467">
                <a:solidFill>
                  <a:schemeClr val="dk1"/>
                </a:solidFill>
              </a:rPr>
              <a:t>CDC Poster </a:t>
            </a:r>
            <a:r>
              <a:rPr lang="en" sz="1333" u="sng">
                <a:solidFill>
                  <a:schemeClr val="accent5"/>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Protect Yourself and your Baby from COVID-19. Get Vaccinated</a:t>
            </a:r>
            <a:endParaRPr sz="1467">
              <a:solidFill>
                <a:schemeClr val="dk1"/>
              </a:solidFill>
            </a:endParaRPr>
          </a:p>
          <a:p>
            <a:pPr lvl="1" indent="-397923">
              <a:lnSpc>
                <a:spcPct val="115000"/>
              </a:lnSpc>
              <a:spcBef>
                <a:spcPts val="0"/>
              </a:spcBef>
              <a:buClr>
                <a:schemeClr val="dk1"/>
              </a:buClr>
              <a:buSzPts val="1100"/>
              <a:buFont typeface="Calibri"/>
              <a:buChar char="–"/>
            </a:pPr>
            <a:r>
              <a:rPr lang="en" sz="1200">
                <a:solidFill>
                  <a:schemeClr val="dk1"/>
                </a:solidFill>
                <a:latin typeface="Calibri"/>
                <a:ea typeface="Calibri"/>
                <a:cs typeface="Calibri"/>
                <a:sym typeface="Calibri"/>
              </a:rPr>
              <a:t>“Tell me something that helps assure me that my baby safety is gonna be ensured.”</a:t>
            </a:r>
            <a:endParaRPr sz="1200">
              <a:solidFill>
                <a:schemeClr val="dk1"/>
              </a:solidFill>
              <a:latin typeface="Calibri"/>
              <a:ea typeface="Calibri"/>
              <a:cs typeface="Calibri"/>
              <a:sym typeface="Calibri"/>
            </a:endParaRPr>
          </a:p>
          <a:p>
            <a:pPr lvl="1" indent="-380990">
              <a:lnSpc>
                <a:spcPct val="115000"/>
              </a:lnSpc>
              <a:spcBef>
                <a:spcPts val="0"/>
              </a:spcBef>
              <a:buClr>
                <a:schemeClr val="dk1"/>
              </a:buClr>
              <a:buSzPts val="900"/>
              <a:buFont typeface="Calibri"/>
              <a:buChar char="–"/>
            </a:pPr>
            <a:r>
              <a:rPr lang="en" sz="1200">
                <a:solidFill>
                  <a:schemeClr val="dk1"/>
                </a:solidFill>
                <a:latin typeface="Calibri"/>
                <a:ea typeface="Calibri"/>
                <a:cs typeface="Calibri"/>
                <a:sym typeface="Calibri"/>
              </a:rPr>
              <a:t>“This sounds like a person trying to sell something to me.”</a:t>
            </a:r>
            <a:endParaRPr sz="1200">
              <a:solidFill>
                <a:schemeClr val="dk1"/>
              </a:solidFill>
              <a:latin typeface="Calibri"/>
              <a:ea typeface="Calibri"/>
              <a:cs typeface="Calibri"/>
              <a:sym typeface="Calibri"/>
            </a:endParaRPr>
          </a:p>
          <a:p>
            <a:pPr indent="-406390">
              <a:lnSpc>
                <a:spcPct val="115000"/>
              </a:lnSpc>
              <a:buSzPts val="1200"/>
              <a:buFont typeface="Calibri"/>
              <a:buChar char="▪"/>
            </a:pPr>
            <a:r>
              <a:rPr lang="en" sz="1467">
                <a:solidFill>
                  <a:schemeClr val="dk1"/>
                </a:solidFill>
              </a:rPr>
              <a:t>SMFM Poster </a:t>
            </a:r>
            <a:r>
              <a:rPr lang="en" sz="1333" u="sng">
                <a:solidFill>
                  <a:schemeClr val="accent5"/>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Pregnant? Thinking about Pregnancy? Recently Pregnant?</a:t>
            </a:r>
            <a:endParaRPr sz="1467">
              <a:solidFill>
                <a:schemeClr val="dk1"/>
              </a:solidFill>
            </a:endParaRPr>
          </a:p>
          <a:p>
            <a:pPr lvl="1" indent="-380990">
              <a:lnSpc>
                <a:spcPct val="115000"/>
              </a:lnSpc>
              <a:spcBef>
                <a:spcPts val="0"/>
              </a:spcBef>
              <a:buClr>
                <a:schemeClr val="dk1"/>
              </a:buClr>
              <a:buSzPts val="900"/>
              <a:buFont typeface="Calibri"/>
              <a:buChar char="–"/>
            </a:pPr>
            <a:r>
              <a:rPr lang="en" sz="1200">
                <a:solidFill>
                  <a:schemeClr val="dk1"/>
                </a:solidFill>
                <a:latin typeface="Calibri"/>
                <a:ea typeface="Calibri"/>
                <a:cs typeface="Calibri"/>
                <a:sym typeface="Calibri"/>
              </a:rPr>
              <a:t>“I like this one because it's giving me more facts and information (than the CDC poster).”</a:t>
            </a:r>
            <a:endParaRPr sz="1200">
              <a:solidFill>
                <a:schemeClr val="dk1"/>
              </a:solidFill>
              <a:latin typeface="Calibri"/>
              <a:ea typeface="Calibri"/>
              <a:cs typeface="Calibri"/>
              <a:sym typeface="Calibri"/>
            </a:endParaRPr>
          </a:p>
          <a:p>
            <a:pPr indent="-406390">
              <a:lnSpc>
                <a:spcPct val="115000"/>
              </a:lnSpc>
              <a:buSzPts val="1200"/>
              <a:buFont typeface="Calibri"/>
              <a:buChar char="▪"/>
            </a:pPr>
            <a:r>
              <a:rPr lang="en" sz="1467">
                <a:solidFill>
                  <a:schemeClr val="dk1"/>
                </a:solidFill>
              </a:rPr>
              <a:t>ACOG Brochure </a:t>
            </a:r>
            <a:r>
              <a:rPr lang="en" sz="1333" u="sng">
                <a:solidFill>
                  <a:schemeClr val="accent5"/>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Your COVID-19 Vaccination Choice</a:t>
            </a:r>
            <a:endParaRPr sz="1200">
              <a:solidFill>
                <a:schemeClr val="dk1"/>
              </a:solidFill>
            </a:endParaRPr>
          </a:p>
          <a:p>
            <a:pPr lvl="1" indent="-380990">
              <a:lnSpc>
                <a:spcPct val="115000"/>
              </a:lnSpc>
              <a:spcBef>
                <a:spcPts val="0"/>
              </a:spcBef>
              <a:buClr>
                <a:schemeClr val="dk1"/>
              </a:buClr>
              <a:buSzPts val="900"/>
              <a:buFont typeface="Calibri"/>
              <a:buChar char="–"/>
            </a:pPr>
            <a:r>
              <a:rPr lang="en" sz="1200">
                <a:solidFill>
                  <a:schemeClr val="dk1"/>
                </a:solidFill>
                <a:latin typeface="Calibri"/>
                <a:ea typeface="Calibri"/>
                <a:cs typeface="Calibri"/>
                <a:sym typeface="Calibri"/>
              </a:rPr>
              <a:t>“The quotes are cool.”</a:t>
            </a:r>
            <a:endParaRPr sz="1200">
              <a:solidFill>
                <a:schemeClr val="dk1"/>
              </a:solidFill>
              <a:latin typeface="Calibri"/>
              <a:ea typeface="Calibri"/>
              <a:cs typeface="Calibri"/>
              <a:sym typeface="Calibri"/>
            </a:endParaRPr>
          </a:p>
          <a:p>
            <a:pPr lvl="1" indent="-380990">
              <a:lnSpc>
                <a:spcPct val="115000"/>
              </a:lnSpc>
              <a:spcBef>
                <a:spcPts val="0"/>
              </a:spcBef>
              <a:buClr>
                <a:schemeClr val="dk1"/>
              </a:buClr>
              <a:buSzPts val="900"/>
              <a:buFont typeface="Calibri"/>
              <a:buChar char="–"/>
            </a:pPr>
            <a:r>
              <a:rPr lang="en" sz="1200">
                <a:solidFill>
                  <a:schemeClr val="dk1"/>
                </a:solidFill>
                <a:latin typeface="Calibri"/>
                <a:ea typeface="Calibri"/>
                <a:cs typeface="Calibri"/>
                <a:sym typeface="Calibri"/>
              </a:rPr>
              <a:t>“There should be a pregnant doctor. Then maybe I could listen.”</a:t>
            </a:r>
            <a:endParaRPr sz="1200">
              <a:solidFill>
                <a:schemeClr val="dk1"/>
              </a:solidFill>
              <a:latin typeface="Calibri"/>
              <a:ea typeface="Calibri"/>
              <a:cs typeface="Calibri"/>
              <a:sym typeface="Calibri"/>
            </a:endParaRPr>
          </a:p>
          <a:p>
            <a:pPr lvl="1" indent="-380990">
              <a:lnSpc>
                <a:spcPct val="115000"/>
              </a:lnSpc>
              <a:spcBef>
                <a:spcPts val="0"/>
              </a:spcBef>
              <a:buClr>
                <a:schemeClr val="dk1"/>
              </a:buClr>
              <a:buSzPts val="900"/>
              <a:buFont typeface="Calibri"/>
              <a:buChar char="–"/>
            </a:pPr>
            <a:r>
              <a:rPr lang="en" sz="1200">
                <a:solidFill>
                  <a:schemeClr val="dk1"/>
                </a:solidFill>
                <a:latin typeface="Calibri"/>
                <a:ea typeface="Calibri"/>
                <a:cs typeface="Calibri"/>
                <a:sym typeface="Calibri"/>
              </a:rPr>
              <a:t>“Doctors aren’t always trustworthy. Just because you have the title doesn’t mean you’re trustworthy.”</a:t>
            </a:r>
            <a:endParaRPr sz="1200">
              <a:solidFill>
                <a:schemeClr val="dk1"/>
              </a:solidFill>
              <a:latin typeface="Calibri"/>
              <a:ea typeface="Calibri"/>
              <a:cs typeface="Calibri"/>
              <a:sym typeface="Calibri"/>
            </a:endParaRPr>
          </a:p>
          <a:p>
            <a:pPr indent="-406390">
              <a:lnSpc>
                <a:spcPct val="115000"/>
              </a:lnSpc>
              <a:buSzPts val="1200"/>
              <a:buFont typeface="Calibri"/>
              <a:buChar char="▪"/>
            </a:pPr>
            <a:r>
              <a:rPr lang="en" sz="1467">
                <a:solidFill>
                  <a:schemeClr val="dk1"/>
                </a:solidFill>
              </a:rPr>
              <a:t>Cook County Brochure</a:t>
            </a:r>
            <a:r>
              <a:rPr lang="en" sz="800">
                <a:solidFill>
                  <a:schemeClr val="dk1"/>
                </a:solidFill>
              </a:rPr>
              <a:t>  </a:t>
            </a:r>
            <a:r>
              <a:rPr lang="en" sz="800">
                <a:solidFill>
                  <a:schemeClr val="dk1"/>
                </a:solidFill>
                <a:uFill>
                  <a:noFill/>
                </a:u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333" u="sng">
                <a:solidFill>
                  <a:schemeClr val="accent5"/>
                </a:solid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I’m Pregnant! Should I get the COVID-19 Vaccine?</a:t>
            </a:r>
            <a:endParaRPr sz="1333" u="sng">
              <a:solidFill>
                <a:schemeClr val="accent5"/>
              </a:solidFill>
            </a:endParaRPr>
          </a:p>
          <a:p>
            <a:pPr lvl="1" indent="-380990">
              <a:lnSpc>
                <a:spcPct val="115000"/>
              </a:lnSpc>
              <a:spcBef>
                <a:spcPts val="0"/>
              </a:spcBef>
              <a:buClr>
                <a:schemeClr val="dk1"/>
              </a:buClr>
              <a:buSzPts val="900"/>
              <a:buFont typeface="Calibri"/>
              <a:buChar char="–"/>
            </a:pPr>
            <a:r>
              <a:rPr lang="en" sz="1200">
                <a:solidFill>
                  <a:schemeClr val="dk1"/>
                </a:solidFill>
                <a:latin typeface="Calibri"/>
                <a:ea typeface="Calibri"/>
                <a:cs typeface="Calibri"/>
                <a:sym typeface="Calibri"/>
              </a:rPr>
              <a:t>“I like that it asks if it’s right for me.”</a:t>
            </a:r>
            <a:endParaRPr sz="1200">
              <a:solidFill>
                <a:schemeClr val="dk1"/>
              </a:solidFill>
              <a:latin typeface="Calibri"/>
              <a:ea typeface="Calibri"/>
              <a:cs typeface="Calibri"/>
              <a:sym typeface="Calibri"/>
            </a:endParaRPr>
          </a:p>
          <a:p>
            <a:pPr lvl="1" indent="-380990">
              <a:lnSpc>
                <a:spcPct val="115000"/>
              </a:lnSpc>
              <a:spcBef>
                <a:spcPts val="0"/>
              </a:spcBef>
              <a:buClr>
                <a:schemeClr val="dk1"/>
              </a:buClr>
              <a:buSzPts val="900"/>
              <a:buFont typeface="Calibri"/>
              <a:buChar char="–"/>
            </a:pPr>
            <a:r>
              <a:rPr lang="en" sz="1200">
                <a:solidFill>
                  <a:schemeClr val="dk1"/>
                </a:solidFill>
                <a:latin typeface="Calibri"/>
                <a:ea typeface="Calibri"/>
                <a:cs typeface="Calibri"/>
                <a:sym typeface="Calibri"/>
              </a:rPr>
              <a:t>“It makes me feel like I’m going to get some information, some facts.”</a:t>
            </a:r>
            <a:endParaRPr sz="1200">
              <a:solidFill>
                <a:schemeClr val="dk1"/>
              </a:solidFill>
              <a:latin typeface="Calibri"/>
              <a:ea typeface="Calibri"/>
              <a:cs typeface="Calibri"/>
              <a:sym typeface="Calibri"/>
            </a:endParaRPr>
          </a:p>
          <a:p>
            <a:pPr lvl="1" indent="-380990">
              <a:lnSpc>
                <a:spcPct val="115000"/>
              </a:lnSpc>
              <a:spcBef>
                <a:spcPts val="0"/>
              </a:spcBef>
              <a:buClr>
                <a:schemeClr val="dk1"/>
              </a:buClr>
              <a:buSzPts val="900"/>
              <a:buFont typeface="Calibri"/>
              <a:buChar char="–"/>
            </a:pPr>
            <a:r>
              <a:rPr lang="en" sz="1200">
                <a:solidFill>
                  <a:schemeClr val="dk1"/>
                </a:solidFill>
                <a:latin typeface="Calibri"/>
                <a:ea typeface="Calibri"/>
                <a:cs typeface="Calibri"/>
                <a:sym typeface="Calibri"/>
              </a:rPr>
              <a:t>“I need to see or hear a story or a quote from a pregnant mom. I need something that I can connect to.”</a:t>
            </a:r>
            <a:endParaRPr sz="1200">
              <a:solidFill>
                <a:schemeClr val="dk1"/>
              </a:solidFill>
              <a:latin typeface="Calibri"/>
              <a:ea typeface="Calibri"/>
              <a:cs typeface="Calibri"/>
              <a:sym typeface="Calibri"/>
            </a:endParaRPr>
          </a:p>
          <a:p>
            <a:pPr indent="-406390">
              <a:lnSpc>
                <a:spcPct val="115000"/>
              </a:lnSpc>
              <a:buSzPts val="1200"/>
              <a:buFont typeface="Calibri"/>
              <a:buChar char="▪"/>
            </a:pPr>
            <a:r>
              <a:rPr lang="en" sz="1467">
                <a:solidFill>
                  <a:schemeClr val="dk1"/>
                </a:solidFill>
              </a:rPr>
              <a:t>WH Maternal Health video</a:t>
            </a:r>
            <a:r>
              <a:rPr lang="en" sz="1467">
                <a:solidFill>
                  <a:schemeClr val="dk1"/>
                </a:solidFill>
                <a:uFill>
                  <a:noFill/>
                </a:uFi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333" u="sng">
                <a:solidFill>
                  <a:schemeClr val="accent5"/>
                </a:solidFi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Pregnant COVID ICU survivor</a:t>
            </a:r>
            <a:endParaRPr sz="1333">
              <a:solidFill>
                <a:schemeClr val="dk1"/>
              </a:solidFill>
            </a:endParaRPr>
          </a:p>
          <a:p>
            <a:pPr lvl="1" indent="-380990">
              <a:lnSpc>
                <a:spcPct val="115000"/>
              </a:lnSpc>
              <a:spcBef>
                <a:spcPts val="0"/>
              </a:spcBef>
              <a:buClr>
                <a:schemeClr val="dk1"/>
              </a:buClr>
              <a:buSzPts val="900"/>
              <a:buFont typeface="Calibri"/>
              <a:buChar char="–"/>
            </a:pPr>
            <a:r>
              <a:rPr lang="en" sz="1200">
                <a:solidFill>
                  <a:schemeClr val="dk1"/>
                </a:solidFill>
                <a:latin typeface="Calibri"/>
                <a:ea typeface="Calibri"/>
                <a:cs typeface="Calibri"/>
                <a:sym typeface="Calibri"/>
              </a:rPr>
              <a:t>“ After what she went through, it would make me want to get it and hope the shot won't affect the baby or anything.”</a:t>
            </a:r>
            <a:endParaRPr sz="1200">
              <a:solidFill>
                <a:schemeClr val="dk1"/>
              </a:solidFill>
              <a:latin typeface="Calibri"/>
              <a:ea typeface="Calibri"/>
              <a:cs typeface="Calibri"/>
              <a:sym typeface="Calibri"/>
            </a:endParaRPr>
          </a:p>
          <a:p>
            <a:pPr lvl="1" indent="-380990">
              <a:lnSpc>
                <a:spcPct val="115000"/>
              </a:lnSpc>
              <a:spcBef>
                <a:spcPts val="0"/>
              </a:spcBef>
              <a:buClr>
                <a:schemeClr val="dk1"/>
              </a:buClr>
              <a:buSzPts val="900"/>
              <a:buFont typeface="Calibri"/>
              <a:buChar char="–"/>
            </a:pPr>
            <a:r>
              <a:rPr lang="en" sz="1200">
                <a:solidFill>
                  <a:schemeClr val="dk1"/>
                </a:solidFill>
                <a:latin typeface="Calibri"/>
                <a:ea typeface="Calibri"/>
                <a:cs typeface="Calibri"/>
                <a:sym typeface="Calibri"/>
              </a:rPr>
              <a:t> “It makes me want to double up on my vitamin C’s and my Zincs and stuff”</a:t>
            </a:r>
            <a:endParaRPr sz="800">
              <a:solidFill>
                <a:schemeClr val="dk1"/>
              </a:solidFill>
              <a:latin typeface="Calibri"/>
              <a:ea typeface="Calibri"/>
              <a:cs typeface="Calibri"/>
              <a:sym typeface="Calibri"/>
            </a:endParaRPr>
          </a:p>
          <a:p>
            <a:pPr marL="0" indent="0">
              <a:lnSpc>
                <a:spcPct val="112000"/>
              </a:lnSpc>
              <a:spcBef>
                <a:spcPts val="1600"/>
              </a:spcBef>
              <a:buClr>
                <a:schemeClr val="dk1"/>
              </a:buClr>
              <a:buSzPts val="1100"/>
              <a:buNone/>
            </a:pPr>
            <a:endParaRPr/>
          </a:p>
          <a:p>
            <a:pPr marL="0" indent="0">
              <a:lnSpc>
                <a:spcPct val="112000"/>
              </a:lnSpc>
              <a:spcBef>
                <a:spcPts val="800"/>
              </a:spcBef>
              <a:spcAft>
                <a:spcPts val="800"/>
              </a:spcAft>
              <a:buNone/>
            </a:pPr>
            <a:endParaRPr/>
          </a:p>
        </p:txBody>
      </p:sp>
    </p:spTree>
    <p:extLst>
      <p:ext uri="{BB962C8B-B14F-4D97-AF65-F5344CB8AC3E}">
        <p14:creationId xmlns:p14="http://schemas.microsoft.com/office/powerpoint/2010/main" val="2128977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Shape 255"/>
        <p:cNvGrpSpPr/>
        <p:nvPr/>
      </p:nvGrpSpPr>
      <p:grpSpPr>
        <a:xfrm>
          <a:off x="0" y="0"/>
          <a:ext cx="0" cy="0"/>
          <a:chOff x="0" y="0"/>
          <a:chExt cx="0" cy="0"/>
        </a:xfrm>
      </p:grpSpPr>
      <p:sp>
        <p:nvSpPr>
          <p:cNvPr id="256" name="Google Shape;256;p39"/>
          <p:cNvSpPr txBox="1">
            <a:spLocks noGrp="1"/>
          </p:cNvSpPr>
          <p:nvPr>
            <p:ph type="title"/>
          </p:nvPr>
        </p:nvSpPr>
        <p:spPr>
          <a:xfrm>
            <a:off x="508800" y="223333"/>
            <a:ext cx="11174400" cy="763600"/>
          </a:xfrm>
          <a:prstGeom prst="rect">
            <a:avLst/>
          </a:prstGeom>
          <a:noFill/>
          <a:ln>
            <a:noFill/>
          </a:ln>
        </p:spPr>
        <p:txBody>
          <a:bodyPr spcFirstLastPara="1" wrap="square" lIns="121900" tIns="121900" rIns="121900" bIns="121900" anchor="t" anchorCtr="0">
            <a:noAutofit/>
          </a:bodyPr>
          <a:lstStyle/>
          <a:p>
            <a:pPr>
              <a:buSzPts val="1100"/>
            </a:pPr>
            <a:r>
              <a:rPr lang="en"/>
              <a:t>Practitioner Interviews</a:t>
            </a:r>
            <a:endParaRPr/>
          </a:p>
        </p:txBody>
      </p:sp>
      <p:sp>
        <p:nvSpPr>
          <p:cNvPr id="257" name="Google Shape;257;p39"/>
          <p:cNvSpPr txBox="1"/>
          <p:nvPr/>
        </p:nvSpPr>
        <p:spPr>
          <a:xfrm>
            <a:off x="419079" y="6396111"/>
            <a:ext cx="7316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fld id="{00000000-1234-1234-1234-123412341234}" type="slidenum">
              <a:rPr lang="en" sz="1333" kern="0">
                <a:solidFill>
                  <a:srgbClr val="000000"/>
                </a:solidFill>
                <a:latin typeface="Calibri"/>
                <a:ea typeface="Calibri"/>
                <a:cs typeface="Calibri"/>
                <a:sym typeface="Calibri"/>
              </a:rPr>
              <a:pPr defTabSz="1219170">
                <a:buClr>
                  <a:srgbClr val="000000"/>
                </a:buClr>
              </a:pPr>
              <a:t>96</a:t>
            </a:fld>
            <a:endParaRPr sz="1333" kern="0">
              <a:solidFill>
                <a:srgbClr val="000000"/>
              </a:solidFill>
              <a:latin typeface="Calibri"/>
              <a:ea typeface="Calibri"/>
              <a:cs typeface="Calibri"/>
              <a:sym typeface="Calibri"/>
            </a:endParaRPr>
          </a:p>
        </p:txBody>
      </p:sp>
      <p:sp>
        <p:nvSpPr>
          <p:cNvPr id="258" name="Google Shape;258;p39"/>
          <p:cNvSpPr txBox="1">
            <a:spLocks noGrp="1"/>
          </p:cNvSpPr>
          <p:nvPr>
            <p:ph type="body" idx="1"/>
          </p:nvPr>
        </p:nvSpPr>
        <p:spPr>
          <a:xfrm>
            <a:off x="263933" y="986933"/>
            <a:ext cx="11250000" cy="4133200"/>
          </a:xfrm>
          <a:prstGeom prst="rect">
            <a:avLst/>
          </a:prstGeom>
          <a:noFill/>
          <a:ln>
            <a:noFill/>
          </a:ln>
        </p:spPr>
        <p:txBody>
          <a:bodyPr spcFirstLastPara="1" wrap="square" lIns="121900" tIns="121900" rIns="121900" bIns="121900" anchor="t" anchorCtr="0">
            <a:noAutofit/>
          </a:bodyPr>
          <a:lstStyle/>
          <a:p>
            <a:pPr indent="-406390">
              <a:lnSpc>
                <a:spcPct val="115000"/>
              </a:lnSpc>
              <a:spcBef>
                <a:spcPts val="800"/>
              </a:spcBef>
              <a:buSzPts val="1200"/>
              <a:buFont typeface="Calibri"/>
              <a:buChar char="▪"/>
            </a:pPr>
            <a:r>
              <a:rPr lang="en" sz="1333" b="1">
                <a:solidFill>
                  <a:schemeClr val="dk1"/>
                </a:solidFill>
              </a:rPr>
              <a:t>Dr. Chen:</a:t>
            </a:r>
            <a:r>
              <a:rPr lang="en" sz="1333">
                <a:solidFill>
                  <a:schemeClr val="dk1"/>
                </a:solidFill>
              </a:rPr>
              <a:t> “When I say that nobody's going to force you to get a vaccine we're just going to talk and have a conversation it takes a lot of the pressure off for them [unvaccinated patients]. Just having a more open mind to everything, I think that's what I have found that to be very reassuring for patients”</a:t>
            </a:r>
            <a:endParaRPr sz="1333">
              <a:solidFill>
                <a:schemeClr val="dk1"/>
              </a:solidFill>
            </a:endParaRPr>
          </a:p>
          <a:p>
            <a:pPr indent="0">
              <a:lnSpc>
                <a:spcPct val="115000"/>
              </a:lnSpc>
              <a:spcBef>
                <a:spcPts val="800"/>
              </a:spcBef>
              <a:buNone/>
            </a:pPr>
            <a:endParaRPr sz="1333" b="1">
              <a:solidFill>
                <a:schemeClr val="dk1"/>
              </a:solidFill>
            </a:endParaRPr>
          </a:p>
          <a:p>
            <a:pPr indent="-406390">
              <a:lnSpc>
                <a:spcPct val="115000"/>
              </a:lnSpc>
              <a:spcBef>
                <a:spcPts val="800"/>
              </a:spcBef>
              <a:buSzPts val="1200"/>
              <a:buFont typeface="Calibri"/>
              <a:buChar char="▪"/>
            </a:pPr>
            <a:r>
              <a:rPr lang="en" sz="1333" b="1">
                <a:solidFill>
                  <a:schemeClr val="dk1"/>
                </a:solidFill>
              </a:rPr>
              <a:t>Dr. Premkumar:</a:t>
            </a:r>
            <a:r>
              <a:rPr lang="en" sz="1333">
                <a:solidFill>
                  <a:schemeClr val="dk1"/>
                </a:solidFill>
              </a:rPr>
              <a:t> “</a:t>
            </a:r>
            <a:r>
              <a:rPr lang="en" sz="1333">
                <a:solidFill>
                  <a:schemeClr val="dk1"/>
                </a:solidFill>
                <a:highlight>
                  <a:srgbClr val="FFFFFF"/>
                </a:highlight>
              </a:rPr>
              <a:t> One of the main reasons I hear people (patients) don’t get vaccinated is because the vaccine is not going to 100% protect me and they know people who have gotten sick or died… A lot of people also say they will get it after delivery.” &amp;</a:t>
            </a:r>
            <a:endParaRPr sz="1333">
              <a:solidFill>
                <a:schemeClr val="dk1"/>
              </a:solidFill>
              <a:highlight>
                <a:srgbClr val="FFFFFF"/>
              </a:highlight>
            </a:endParaRPr>
          </a:p>
          <a:p>
            <a:pPr indent="-406390">
              <a:lnSpc>
                <a:spcPct val="115000"/>
              </a:lnSpc>
              <a:buSzPts val="1200"/>
              <a:buFont typeface="Calibri"/>
              <a:buChar char="▪"/>
            </a:pPr>
            <a:r>
              <a:rPr lang="en" sz="1333">
                <a:solidFill>
                  <a:schemeClr val="dk1"/>
                </a:solidFill>
                <a:highlight>
                  <a:srgbClr val="FFFFFF"/>
                </a:highlight>
              </a:rPr>
              <a:t>“Part of my routine (when meeting with patients) is immunizations, so I talk about flu vaccine, COVID, TDAP–those are things I will always talk about.”</a:t>
            </a:r>
            <a:endParaRPr sz="1333">
              <a:solidFill>
                <a:schemeClr val="dk1"/>
              </a:solidFill>
              <a:highlight>
                <a:srgbClr val="FFFFFF"/>
              </a:highlight>
            </a:endParaRPr>
          </a:p>
          <a:p>
            <a:pPr indent="0">
              <a:lnSpc>
                <a:spcPct val="115000"/>
              </a:lnSpc>
              <a:spcBef>
                <a:spcPts val="800"/>
              </a:spcBef>
              <a:buNone/>
            </a:pPr>
            <a:endParaRPr sz="1333">
              <a:solidFill>
                <a:schemeClr val="dk1"/>
              </a:solidFill>
              <a:highlight>
                <a:srgbClr val="FFFFFF"/>
              </a:highlight>
            </a:endParaRPr>
          </a:p>
          <a:p>
            <a:pPr indent="-406390">
              <a:lnSpc>
                <a:spcPct val="115000"/>
              </a:lnSpc>
              <a:spcBef>
                <a:spcPts val="800"/>
              </a:spcBef>
              <a:buSzPts val="1200"/>
              <a:buFont typeface="Calibri"/>
              <a:buChar char="▪"/>
            </a:pPr>
            <a:r>
              <a:rPr lang="en" sz="1333" b="1">
                <a:solidFill>
                  <a:schemeClr val="dk1"/>
                </a:solidFill>
                <a:highlight>
                  <a:srgbClr val="FFFFFF"/>
                </a:highlight>
              </a:rPr>
              <a:t>Dr. Nelson:</a:t>
            </a:r>
            <a:r>
              <a:rPr lang="en" sz="1333">
                <a:solidFill>
                  <a:schemeClr val="dk1"/>
                </a:solidFill>
                <a:highlight>
                  <a:srgbClr val="FFFFFF"/>
                </a:highlight>
              </a:rPr>
              <a:t> “The video is a digital media that people can see. I think that if they can see a patient of ours who we had in the hospital for about two months with COVID… talking about what it was like to not get the vaccine, get sick, be oxygen-dependent, and then to have to stay in the hospital for weeks and weeks. She talked about the things that went through her mind and how guilty she felt that she hadn't done everything she could to protect her child. I think that was very powerful.” &amp;</a:t>
            </a:r>
            <a:endParaRPr sz="1333">
              <a:solidFill>
                <a:schemeClr val="dk1"/>
              </a:solidFill>
              <a:highlight>
                <a:srgbClr val="FFFFFF"/>
              </a:highlight>
            </a:endParaRPr>
          </a:p>
          <a:p>
            <a:pPr indent="-406390">
              <a:lnSpc>
                <a:spcPct val="115000"/>
              </a:lnSpc>
              <a:buSzPts val="1200"/>
              <a:buFont typeface="Calibri"/>
              <a:buChar char="▪"/>
            </a:pPr>
            <a:r>
              <a:rPr lang="en" sz="1333">
                <a:solidFill>
                  <a:schemeClr val="dk1"/>
                </a:solidFill>
                <a:highlight>
                  <a:srgbClr val="FFFFFF"/>
                </a:highlight>
              </a:rPr>
              <a:t>“As an African American physician, I can talk about the greater risks that pregnant Black women face and that we want to make sure that we're doing everything that we can, and I make it kind of like a partnership. I'm working with you, I have a vested interest in your health and I know where you're coming from.”.</a:t>
            </a:r>
            <a:endParaRPr sz="1333">
              <a:solidFill>
                <a:schemeClr val="dk1"/>
              </a:solidFill>
              <a:highlight>
                <a:srgbClr val="FFFFFF"/>
              </a:highlight>
            </a:endParaRPr>
          </a:p>
          <a:p>
            <a:pPr indent="0">
              <a:lnSpc>
                <a:spcPct val="115000"/>
              </a:lnSpc>
              <a:spcBef>
                <a:spcPts val="800"/>
              </a:spcBef>
              <a:buNone/>
            </a:pPr>
            <a:endParaRPr sz="1333">
              <a:solidFill>
                <a:schemeClr val="dk1"/>
              </a:solidFill>
              <a:highlight>
                <a:srgbClr val="FFFFFF"/>
              </a:highlight>
            </a:endParaRPr>
          </a:p>
          <a:p>
            <a:pPr indent="-406390">
              <a:lnSpc>
                <a:spcPct val="115000"/>
              </a:lnSpc>
              <a:spcBef>
                <a:spcPts val="800"/>
              </a:spcBef>
              <a:buSzPts val="1200"/>
              <a:buFont typeface="Calibri"/>
              <a:buChar char="▪"/>
            </a:pPr>
            <a:r>
              <a:rPr lang="en" sz="1333" b="1">
                <a:solidFill>
                  <a:schemeClr val="dk1"/>
                </a:solidFill>
                <a:highlight>
                  <a:srgbClr val="FFFFFF"/>
                </a:highlight>
              </a:rPr>
              <a:t>Dr. Jones</a:t>
            </a:r>
            <a:r>
              <a:rPr lang="en" sz="1333">
                <a:solidFill>
                  <a:schemeClr val="dk1"/>
                </a:solidFill>
                <a:highlight>
                  <a:srgbClr val="FFFFFF"/>
                </a:highlight>
              </a:rPr>
              <a:t>: “Even though we're not using social media in my practice, that's where we get information from. So, I think that jumping into that conversation having stuff circulating out there on social media probably is important because you have to fight fire with fire with the raw information on social media. It makes sure there’s good information going on social media as well.”</a:t>
            </a:r>
            <a:endParaRPr sz="1333">
              <a:solidFill>
                <a:schemeClr val="dk1"/>
              </a:solidFill>
              <a:highlight>
                <a:srgbClr val="FFFFFF"/>
              </a:highlight>
            </a:endParaRPr>
          </a:p>
          <a:p>
            <a:pPr marL="0" indent="0">
              <a:lnSpc>
                <a:spcPct val="105000"/>
              </a:lnSpc>
              <a:spcBef>
                <a:spcPts val="800"/>
              </a:spcBef>
              <a:buNone/>
            </a:pPr>
            <a:endParaRPr sz="1600"/>
          </a:p>
        </p:txBody>
      </p:sp>
    </p:spTree>
    <p:extLst>
      <p:ext uri="{BB962C8B-B14F-4D97-AF65-F5344CB8AC3E}">
        <p14:creationId xmlns:p14="http://schemas.microsoft.com/office/powerpoint/2010/main" val="295125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0"/>
          <p:cNvSpPr txBox="1">
            <a:spLocks noGrp="1"/>
          </p:cNvSpPr>
          <p:nvPr>
            <p:ph type="title"/>
          </p:nvPr>
        </p:nvSpPr>
        <p:spPr>
          <a:xfrm>
            <a:off x="419067" y="811200"/>
            <a:ext cx="11174400" cy="763600"/>
          </a:xfrm>
          <a:prstGeom prst="rect">
            <a:avLst/>
          </a:prstGeom>
          <a:noFill/>
          <a:ln>
            <a:noFill/>
          </a:ln>
        </p:spPr>
        <p:txBody>
          <a:bodyPr spcFirstLastPara="1" wrap="square" lIns="121900" tIns="121900" rIns="121900" bIns="121900" anchor="t" anchorCtr="0">
            <a:noAutofit/>
          </a:bodyPr>
          <a:lstStyle/>
          <a:p>
            <a:pPr>
              <a:buSzPts val="1100"/>
            </a:pPr>
            <a:r>
              <a:rPr lang="en"/>
              <a:t>Practitioner Interviews</a:t>
            </a:r>
            <a:endParaRPr/>
          </a:p>
        </p:txBody>
      </p:sp>
      <p:sp>
        <p:nvSpPr>
          <p:cNvPr id="264" name="Google Shape;264;p40"/>
          <p:cNvSpPr txBox="1"/>
          <p:nvPr/>
        </p:nvSpPr>
        <p:spPr>
          <a:xfrm>
            <a:off x="419079" y="6396111"/>
            <a:ext cx="731600" cy="524800"/>
          </a:xfrm>
          <a:prstGeom prst="rect">
            <a:avLst/>
          </a:prstGeom>
          <a:noFill/>
          <a:ln>
            <a:noFill/>
          </a:ln>
        </p:spPr>
        <p:txBody>
          <a:bodyPr spcFirstLastPara="1" wrap="square" lIns="121900" tIns="121900" rIns="121900" bIns="121900" anchor="t" anchorCtr="0">
            <a:noAutofit/>
          </a:bodyPr>
          <a:lstStyle/>
          <a:p>
            <a:pPr defTabSz="1219170">
              <a:buClr>
                <a:srgbClr val="000000"/>
              </a:buClr>
            </a:pPr>
            <a:fld id="{00000000-1234-1234-1234-123412341234}" type="slidenum">
              <a:rPr lang="en" sz="1333" kern="0">
                <a:solidFill>
                  <a:srgbClr val="000000"/>
                </a:solidFill>
                <a:latin typeface="Calibri"/>
                <a:ea typeface="Calibri"/>
                <a:cs typeface="Calibri"/>
                <a:sym typeface="Calibri"/>
              </a:rPr>
              <a:pPr defTabSz="1219170">
                <a:buClr>
                  <a:srgbClr val="000000"/>
                </a:buClr>
              </a:pPr>
              <a:t>97</a:t>
            </a:fld>
            <a:endParaRPr sz="1333" kern="0">
              <a:solidFill>
                <a:srgbClr val="000000"/>
              </a:solidFill>
              <a:latin typeface="Calibri"/>
              <a:ea typeface="Calibri"/>
              <a:cs typeface="Calibri"/>
              <a:sym typeface="Calibri"/>
            </a:endParaRPr>
          </a:p>
        </p:txBody>
      </p:sp>
      <p:sp>
        <p:nvSpPr>
          <p:cNvPr id="265" name="Google Shape;265;p40"/>
          <p:cNvSpPr txBox="1">
            <a:spLocks noGrp="1"/>
          </p:cNvSpPr>
          <p:nvPr>
            <p:ph type="body" idx="1"/>
          </p:nvPr>
        </p:nvSpPr>
        <p:spPr>
          <a:xfrm>
            <a:off x="343600" y="1628600"/>
            <a:ext cx="11250000" cy="4133200"/>
          </a:xfrm>
          <a:prstGeom prst="rect">
            <a:avLst/>
          </a:prstGeom>
          <a:noFill/>
          <a:ln>
            <a:noFill/>
          </a:ln>
        </p:spPr>
        <p:txBody>
          <a:bodyPr spcFirstLastPara="1" wrap="square" lIns="121900" tIns="121900" rIns="121900" bIns="121900" anchor="t" anchorCtr="0">
            <a:noAutofit/>
          </a:bodyPr>
          <a:lstStyle/>
          <a:p>
            <a:pPr marL="0" indent="0">
              <a:lnSpc>
                <a:spcPct val="150000"/>
              </a:lnSpc>
              <a:spcBef>
                <a:spcPts val="1600"/>
              </a:spcBef>
              <a:buNone/>
            </a:pPr>
            <a:r>
              <a:rPr lang="en" sz="1467" b="1">
                <a:solidFill>
                  <a:schemeClr val="dk1"/>
                </a:solidFill>
              </a:rPr>
              <a:t>Main Takeaways</a:t>
            </a:r>
            <a:endParaRPr sz="1467" b="1">
              <a:solidFill>
                <a:schemeClr val="dk1"/>
              </a:solidFill>
            </a:endParaRPr>
          </a:p>
          <a:p>
            <a:pPr indent="-406390">
              <a:lnSpc>
                <a:spcPct val="115000"/>
              </a:lnSpc>
              <a:spcBef>
                <a:spcPts val="1600"/>
              </a:spcBef>
              <a:buSzPts val="1200"/>
              <a:buFont typeface="Calibri"/>
              <a:buChar char="▪"/>
            </a:pPr>
            <a:r>
              <a:rPr lang="en" sz="1467">
                <a:solidFill>
                  <a:schemeClr val="dk1"/>
                </a:solidFill>
              </a:rPr>
              <a:t>Experiences are somewhat mixed, depending on where they practice and their patient population.</a:t>
            </a:r>
            <a:endParaRPr sz="1467">
              <a:solidFill>
                <a:schemeClr val="dk1"/>
              </a:solidFill>
            </a:endParaRPr>
          </a:p>
          <a:p>
            <a:pPr indent="-406390">
              <a:lnSpc>
                <a:spcPct val="115000"/>
              </a:lnSpc>
              <a:buSzPts val="1200"/>
              <a:buFont typeface="Calibri"/>
              <a:buChar char="▪"/>
            </a:pPr>
            <a:r>
              <a:rPr lang="en" sz="1467">
                <a:solidFill>
                  <a:schemeClr val="dk1"/>
                </a:solidFill>
              </a:rPr>
              <a:t>Patients who are now pregnant and haven’t gotten vaccinated are pretty entrenched in their beliefs.</a:t>
            </a:r>
            <a:endParaRPr sz="1467">
              <a:solidFill>
                <a:schemeClr val="dk1"/>
              </a:solidFill>
            </a:endParaRPr>
          </a:p>
          <a:p>
            <a:pPr indent="-406390">
              <a:lnSpc>
                <a:spcPct val="115000"/>
              </a:lnSpc>
              <a:buSzPts val="1200"/>
              <a:buFont typeface="Calibri"/>
              <a:buChar char="▪"/>
            </a:pPr>
            <a:r>
              <a:rPr lang="en" sz="1467">
                <a:solidFill>
                  <a:schemeClr val="dk1"/>
                </a:solidFill>
              </a:rPr>
              <a:t>Patient resistance to vaccines is based in fear, misinformation and sometimes political reasons.</a:t>
            </a:r>
            <a:endParaRPr sz="1467">
              <a:solidFill>
                <a:schemeClr val="dk1"/>
              </a:solidFill>
            </a:endParaRPr>
          </a:p>
          <a:p>
            <a:pPr indent="-406390">
              <a:lnSpc>
                <a:spcPct val="115000"/>
              </a:lnSpc>
              <a:buSzPts val="1200"/>
              <a:buFont typeface="Calibri"/>
              <a:buChar char="▪"/>
            </a:pPr>
            <a:r>
              <a:rPr lang="en" sz="1467">
                <a:solidFill>
                  <a:schemeClr val="dk1"/>
                </a:solidFill>
              </a:rPr>
              <a:t>Some help with having difficult conversations—acknowledging medical racism, talking points for patients who say “no”—could be useful to doctors.</a:t>
            </a:r>
            <a:endParaRPr sz="1467">
              <a:solidFill>
                <a:schemeClr val="dk1"/>
              </a:solidFill>
            </a:endParaRPr>
          </a:p>
          <a:p>
            <a:pPr indent="-406390">
              <a:lnSpc>
                <a:spcPct val="115000"/>
              </a:lnSpc>
              <a:buSzPts val="1200"/>
              <a:buFont typeface="Calibri"/>
              <a:buChar char="▪"/>
            </a:pPr>
            <a:r>
              <a:rPr lang="en" sz="1467">
                <a:solidFill>
                  <a:schemeClr val="dk1"/>
                </a:solidFill>
              </a:rPr>
              <a:t>Rolling the COVID-19 vaccine into the same conversations about other vaccines can be helpful in reducing hesitancy.</a:t>
            </a:r>
            <a:endParaRPr sz="1467">
              <a:solidFill>
                <a:schemeClr val="dk1"/>
              </a:solidFill>
            </a:endParaRPr>
          </a:p>
          <a:p>
            <a:pPr indent="-406390">
              <a:lnSpc>
                <a:spcPct val="115000"/>
              </a:lnSpc>
              <a:buSzPts val="1200"/>
              <a:buFont typeface="Calibri"/>
              <a:buChar char="▪"/>
            </a:pPr>
            <a:r>
              <a:rPr lang="en" sz="1467">
                <a:solidFill>
                  <a:schemeClr val="dk1"/>
                </a:solidFill>
              </a:rPr>
              <a:t>La Tasha Nelson said that being a female African American doctor is helpful with her patients. Having a doctor who looks like you and having messengers who look like their target audiences is powerful.</a:t>
            </a:r>
            <a:endParaRPr sz="1467">
              <a:solidFill>
                <a:schemeClr val="dk1"/>
              </a:solidFill>
            </a:endParaRPr>
          </a:p>
          <a:p>
            <a:pPr indent="-406390">
              <a:lnSpc>
                <a:spcPct val="115000"/>
              </a:lnSpc>
              <a:buSzPts val="1200"/>
              <a:buFont typeface="Calibri"/>
              <a:buChar char="▪"/>
            </a:pPr>
            <a:r>
              <a:rPr lang="en" sz="1467">
                <a:solidFill>
                  <a:schemeClr val="dk1"/>
                </a:solidFill>
              </a:rPr>
              <a:t>Use language about working in partnership, OB and patient, to give birth to a healthy baby. Reassuring language like “I would never recommend anything that would harm you.”</a:t>
            </a:r>
            <a:endParaRPr sz="1467">
              <a:solidFill>
                <a:schemeClr val="dk1"/>
              </a:solidFill>
            </a:endParaRPr>
          </a:p>
          <a:p>
            <a:pPr indent="-406390">
              <a:lnSpc>
                <a:spcPct val="115000"/>
              </a:lnSpc>
              <a:buSzPts val="1200"/>
              <a:buFont typeface="Calibri"/>
              <a:buChar char="▪"/>
            </a:pPr>
            <a:r>
              <a:rPr lang="en" sz="1467">
                <a:solidFill>
                  <a:schemeClr val="dk1"/>
                </a:solidFill>
              </a:rPr>
              <a:t>Include friendly posters and video and stories; doctors felt they had up-to-date information from ACOG. </a:t>
            </a:r>
            <a:endParaRPr sz="1600"/>
          </a:p>
          <a:p>
            <a:pPr marL="0" indent="0">
              <a:lnSpc>
                <a:spcPct val="105000"/>
              </a:lnSpc>
              <a:spcBef>
                <a:spcPts val="800"/>
              </a:spcBef>
              <a:buNone/>
            </a:pPr>
            <a:endParaRPr sz="1600"/>
          </a:p>
          <a:p>
            <a:pPr marL="0" indent="0">
              <a:lnSpc>
                <a:spcPct val="105000"/>
              </a:lnSpc>
              <a:spcBef>
                <a:spcPts val="533"/>
              </a:spcBef>
              <a:buSzPts val="1100"/>
              <a:buNone/>
            </a:pPr>
            <a:endParaRPr sz="1600"/>
          </a:p>
          <a:p>
            <a:pPr marL="0" indent="0">
              <a:lnSpc>
                <a:spcPct val="105000"/>
              </a:lnSpc>
              <a:spcBef>
                <a:spcPts val="533"/>
              </a:spcBef>
              <a:buNone/>
            </a:pPr>
            <a:endParaRPr sz="1600"/>
          </a:p>
        </p:txBody>
      </p:sp>
    </p:spTree>
    <p:extLst>
      <p:ext uri="{BB962C8B-B14F-4D97-AF65-F5344CB8AC3E}">
        <p14:creationId xmlns:p14="http://schemas.microsoft.com/office/powerpoint/2010/main" val="14753034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1"/>
          <p:cNvSpPr txBox="1">
            <a:spLocks noGrp="1"/>
          </p:cNvSpPr>
          <p:nvPr>
            <p:ph type="title"/>
          </p:nvPr>
        </p:nvSpPr>
        <p:spPr>
          <a:xfrm>
            <a:off x="451733" y="819367"/>
            <a:ext cx="10072800" cy="763600"/>
          </a:xfrm>
          <a:prstGeom prst="rect">
            <a:avLst/>
          </a:prstGeom>
        </p:spPr>
        <p:txBody>
          <a:bodyPr spcFirstLastPara="1" wrap="square" lIns="121900" tIns="121900" rIns="121900" bIns="121900" anchor="t" anchorCtr="0">
            <a:noAutofit/>
          </a:bodyPr>
          <a:lstStyle/>
          <a:p>
            <a:r>
              <a:rPr lang="en"/>
              <a:t>Recommendations and Next Steps</a:t>
            </a:r>
            <a:endParaRPr/>
          </a:p>
        </p:txBody>
      </p:sp>
      <p:sp>
        <p:nvSpPr>
          <p:cNvPr id="271" name="Google Shape;271;p41"/>
          <p:cNvSpPr txBox="1">
            <a:spLocks noGrp="1"/>
          </p:cNvSpPr>
          <p:nvPr>
            <p:ph type="body" idx="1"/>
          </p:nvPr>
        </p:nvSpPr>
        <p:spPr>
          <a:xfrm>
            <a:off x="917867" y="1705433"/>
            <a:ext cx="9075200" cy="4133200"/>
          </a:xfrm>
          <a:prstGeom prst="rect">
            <a:avLst/>
          </a:prstGeom>
        </p:spPr>
        <p:txBody>
          <a:bodyPr spcFirstLastPara="1" wrap="square" lIns="121900" tIns="121900" rIns="121900" bIns="121900" anchor="t" anchorCtr="0">
            <a:noAutofit/>
          </a:bodyPr>
          <a:lstStyle/>
          <a:p>
            <a:pPr marL="0" indent="0">
              <a:buNone/>
            </a:pPr>
            <a:r>
              <a:rPr lang="en" b="1" dirty="0"/>
              <a:t>Provider Materials</a:t>
            </a:r>
            <a:r>
              <a:rPr lang="en" dirty="0"/>
              <a:t>: </a:t>
            </a:r>
            <a:endParaRPr dirty="0"/>
          </a:p>
          <a:p>
            <a:pPr marL="0" indent="0">
              <a:buNone/>
            </a:pPr>
            <a:endParaRPr dirty="0"/>
          </a:p>
          <a:p>
            <a:r>
              <a:rPr lang="en" dirty="0"/>
              <a:t>One-pager </a:t>
            </a:r>
            <a:r>
              <a:rPr lang="en" dirty="0">
                <a:solidFill>
                  <a:schemeClr val="dk1"/>
                </a:solidFill>
              </a:rPr>
              <a:t>highlighting testimonials to remind physicians of their influence on patients’ openness to vaccines AND boosters, combined with tips for integrating COVID vaccine and booster recommendation into discussions on other vaccines recommended during pregnancy.</a:t>
            </a:r>
            <a:endParaRPr dirty="0">
              <a:solidFill>
                <a:schemeClr val="dk1"/>
              </a:solidFill>
            </a:endParaRPr>
          </a:p>
          <a:p>
            <a:pPr marL="0" indent="0">
              <a:lnSpc>
                <a:spcPct val="105000"/>
              </a:lnSpc>
              <a:spcBef>
                <a:spcPts val="1600"/>
              </a:spcBef>
              <a:buNone/>
            </a:pPr>
            <a:r>
              <a:rPr lang="en" b="1" dirty="0">
                <a:solidFill>
                  <a:schemeClr val="dk1"/>
                </a:solidFill>
              </a:rPr>
              <a:t>Patients Materials:</a:t>
            </a:r>
            <a:endParaRPr b="1" dirty="0">
              <a:solidFill>
                <a:schemeClr val="dk1"/>
              </a:solidFill>
            </a:endParaRPr>
          </a:p>
          <a:p>
            <a:pPr>
              <a:spcBef>
                <a:spcPts val="1067"/>
              </a:spcBef>
            </a:pPr>
            <a:r>
              <a:rPr lang="en" dirty="0">
                <a:solidFill>
                  <a:schemeClr val="dk1"/>
                </a:solidFill>
              </a:rPr>
              <a:t>Produce a short video that shares story of Kntrice (featured in White House summit) or similar pregnant COVID survivor. </a:t>
            </a:r>
            <a:endParaRPr dirty="0">
              <a:solidFill>
                <a:schemeClr val="dk1"/>
              </a:solidFill>
            </a:endParaRPr>
          </a:p>
          <a:p>
            <a:pPr>
              <a:lnSpc>
                <a:spcPct val="105000"/>
              </a:lnSpc>
            </a:pPr>
            <a:r>
              <a:rPr lang="en" dirty="0">
                <a:solidFill>
                  <a:schemeClr val="dk1"/>
                </a:solidFill>
              </a:rPr>
              <a:t>One-page patient poster that consolidates best parts of existing patient documents and stresses boosters.</a:t>
            </a:r>
            <a:endParaRPr dirty="0">
              <a:solidFill>
                <a:schemeClr val="dk1"/>
              </a:solidFill>
            </a:endParaRPr>
          </a:p>
          <a:p>
            <a:pPr marL="0" indent="0">
              <a:spcBef>
                <a:spcPts val="1067"/>
              </a:spcBef>
              <a:buNone/>
            </a:pPr>
            <a:endParaRPr dirty="0"/>
          </a:p>
        </p:txBody>
      </p:sp>
    </p:spTree>
    <p:extLst>
      <p:ext uri="{BB962C8B-B14F-4D97-AF65-F5344CB8AC3E}">
        <p14:creationId xmlns:p14="http://schemas.microsoft.com/office/powerpoint/2010/main" val="42337839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191756" y="0"/>
            <a:ext cx="5000625" cy="1426845"/>
            <a:chOff x="7191756" y="0"/>
            <a:chExt cx="5000625" cy="1426845"/>
          </a:xfrm>
        </p:grpSpPr>
        <p:pic>
          <p:nvPicPr>
            <p:cNvPr id="3" name="object 3"/>
            <p:cNvPicPr/>
            <p:nvPr/>
          </p:nvPicPr>
          <p:blipFill>
            <a:blip r:embed="rId3" cstate="print"/>
            <a:stretch>
              <a:fillRect/>
            </a:stretch>
          </p:blipFill>
          <p:spPr>
            <a:xfrm>
              <a:off x="9264396" y="228600"/>
              <a:ext cx="2025383" cy="911351"/>
            </a:xfrm>
            <a:prstGeom prst="rect">
              <a:avLst/>
            </a:prstGeom>
          </p:spPr>
        </p:pic>
        <p:pic>
          <p:nvPicPr>
            <p:cNvPr id="4" name="object 4"/>
            <p:cNvPicPr/>
            <p:nvPr/>
          </p:nvPicPr>
          <p:blipFill>
            <a:blip r:embed="rId4" cstate="print"/>
            <a:stretch>
              <a:fillRect/>
            </a:stretch>
          </p:blipFill>
          <p:spPr>
            <a:xfrm>
              <a:off x="7191756" y="0"/>
              <a:ext cx="5000243" cy="1426463"/>
            </a:xfrm>
            <a:prstGeom prst="rect">
              <a:avLst/>
            </a:prstGeom>
          </p:spPr>
        </p:pic>
        <p:sp>
          <p:nvSpPr>
            <p:cNvPr id="5" name="object 5"/>
            <p:cNvSpPr/>
            <p:nvPr/>
          </p:nvSpPr>
          <p:spPr>
            <a:xfrm>
              <a:off x="7335008" y="0"/>
              <a:ext cx="4857115" cy="1388110"/>
            </a:xfrm>
            <a:custGeom>
              <a:avLst/>
              <a:gdLst/>
              <a:ahLst/>
              <a:cxnLst/>
              <a:rect l="l" t="t" r="r" b="b"/>
              <a:pathLst>
                <a:path w="4857115" h="1388110">
                  <a:moveTo>
                    <a:pt x="229666" y="0"/>
                  </a:moveTo>
                  <a:lnTo>
                    <a:pt x="0" y="0"/>
                  </a:lnTo>
                  <a:lnTo>
                    <a:pt x="294614" y="211505"/>
                  </a:lnTo>
                  <a:lnTo>
                    <a:pt x="378269" y="270725"/>
                  </a:lnTo>
                  <a:lnTo>
                    <a:pt x="462254" y="329565"/>
                  </a:lnTo>
                  <a:lnTo>
                    <a:pt x="546620" y="387959"/>
                  </a:lnTo>
                  <a:lnTo>
                    <a:pt x="631431" y="445782"/>
                  </a:lnTo>
                  <a:lnTo>
                    <a:pt x="716788" y="502958"/>
                  </a:lnTo>
                  <a:lnTo>
                    <a:pt x="802779" y="559308"/>
                  </a:lnTo>
                  <a:lnTo>
                    <a:pt x="846023" y="587133"/>
                  </a:lnTo>
                  <a:lnTo>
                    <a:pt x="889444" y="614730"/>
                  </a:lnTo>
                  <a:lnTo>
                    <a:pt x="933043" y="642073"/>
                  </a:lnTo>
                  <a:lnTo>
                    <a:pt x="976820" y="669137"/>
                  </a:lnTo>
                  <a:lnTo>
                    <a:pt x="1020787" y="695909"/>
                  </a:lnTo>
                  <a:lnTo>
                    <a:pt x="1064945" y="722388"/>
                  </a:lnTo>
                  <a:lnTo>
                    <a:pt x="1109294" y="748550"/>
                  </a:lnTo>
                  <a:lnTo>
                    <a:pt x="1153845" y="774382"/>
                  </a:lnTo>
                  <a:lnTo>
                    <a:pt x="1198600" y="799871"/>
                  </a:lnTo>
                  <a:lnTo>
                    <a:pt x="1243584" y="825004"/>
                  </a:lnTo>
                  <a:lnTo>
                    <a:pt x="1288770" y="849769"/>
                  </a:lnTo>
                  <a:lnTo>
                    <a:pt x="1334160" y="874153"/>
                  </a:lnTo>
                  <a:lnTo>
                    <a:pt x="1379804" y="898042"/>
                  </a:lnTo>
                  <a:lnTo>
                    <a:pt x="1425689" y="921512"/>
                  </a:lnTo>
                  <a:lnTo>
                    <a:pt x="1471815" y="944549"/>
                  </a:lnTo>
                  <a:lnTo>
                    <a:pt x="1518183" y="967155"/>
                  </a:lnTo>
                  <a:lnTo>
                    <a:pt x="1564779" y="989304"/>
                  </a:lnTo>
                  <a:lnTo>
                    <a:pt x="1611617" y="1010970"/>
                  </a:lnTo>
                  <a:lnTo>
                    <a:pt x="1658683" y="1032167"/>
                  </a:lnTo>
                  <a:lnTo>
                    <a:pt x="1705978" y="1052842"/>
                  </a:lnTo>
                  <a:lnTo>
                    <a:pt x="1753501" y="1073010"/>
                  </a:lnTo>
                  <a:lnTo>
                    <a:pt x="1801228" y="1092644"/>
                  </a:lnTo>
                  <a:lnTo>
                    <a:pt x="1849196" y="1111745"/>
                  </a:lnTo>
                  <a:lnTo>
                    <a:pt x="1897354" y="1130261"/>
                  </a:lnTo>
                  <a:lnTo>
                    <a:pt x="1945741" y="1148219"/>
                  </a:lnTo>
                  <a:lnTo>
                    <a:pt x="1994344" y="1165580"/>
                  </a:lnTo>
                  <a:lnTo>
                    <a:pt x="2043137" y="1182344"/>
                  </a:lnTo>
                  <a:lnTo>
                    <a:pt x="2092134" y="1198499"/>
                  </a:lnTo>
                  <a:lnTo>
                    <a:pt x="2141334" y="1213993"/>
                  </a:lnTo>
                  <a:lnTo>
                    <a:pt x="2190737" y="1228839"/>
                  </a:lnTo>
                  <a:lnTo>
                    <a:pt x="2240330" y="1243037"/>
                  </a:lnTo>
                  <a:lnTo>
                    <a:pt x="2290114" y="1256576"/>
                  </a:lnTo>
                  <a:lnTo>
                    <a:pt x="2340063" y="1269466"/>
                  </a:lnTo>
                  <a:lnTo>
                    <a:pt x="2390178" y="1281709"/>
                  </a:lnTo>
                  <a:lnTo>
                    <a:pt x="2440432" y="1293279"/>
                  </a:lnTo>
                  <a:lnTo>
                    <a:pt x="2490838" y="1304188"/>
                  </a:lnTo>
                  <a:lnTo>
                    <a:pt x="2541371" y="1314424"/>
                  </a:lnTo>
                  <a:lnTo>
                    <a:pt x="2592019" y="1324000"/>
                  </a:lnTo>
                  <a:lnTo>
                    <a:pt x="2642781" y="1332903"/>
                  </a:lnTo>
                  <a:lnTo>
                    <a:pt x="2693657" y="1341145"/>
                  </a:lnTo>
                  <a:lnTo>
                    <a:pt x="2744597" y="1348689"/>
                  </a:lnTo>
                  <a:lnTo>
                    <a:pt x="2795625" y="1355572"/>
                  </a:lnTo>
                  <a:lnTo>
                    <a:pt x="2846730" y="1361770"/>
                  </a:lnTo>
                  <a:lnTo>
                    <a:pt x="2897911" y="1367294"/>
                  </a:lnTo>
                  <a:lnTo>
                    <a:pt x="2949295" y="1372133"/>
                  </a:lnTo>
                  <a:lnTo>
                    <a:pt x="3000679" y="1376349"/>
                  </a:lnTo>
                  <a:lnTo>
                    <a:pt x="3052076" y="1379893"/>
                  </a:lnTo>
                  <a:lnTo>
                    <a:pt x="3103460" y="1382814"/>
                  </a:lnTo>
                  <a:lnTo>
                    <a:pt x="3154857" y="1385074"/>
                  </a:lnTo>
                  <a:lnTo>
                    <a:pt x="3206254" y="1386687"/>
                  </a:lnTo>
                  <a:lnTo>
                    <a:pt x="3257638" y="1387652"/>
                  </a:lnTo>
                  <a:lnTo>
                    <a:pt x="3309035" y="1387983"/>
                  </a:lnTo>
                  <a:lnTo>
                    <a:pt x="3463594" y="1384795"/>
                  </a:lnTo>
                  <a:lnTo>
                    <a:pt x="3515118" y="1382141"/>
                  </a:lnTo>
                  <a:lnTo>
                    <a:pt x="3617633" y="1376299"/>
                  </a:lnTo>
                  <a:lnTo>
                    <a:pt x="3771138" y="1361973"/>
                  </a:lnTo>
                  <a:lnTo>
                    <a:pt x="3911371" y="1344396"/>
                  </a:lnTo>
                  <a:lnTo>
                    <a:pt x="4051058" y="1321625"/>
                  </a:lnTo>
                  <a:lnTo>
                    <a:pt x="4126484" y="1307299"/>
                  </a:lnTo>
                  <a:lnTo>
                    <a:pt x="4201769" y="1292225"/>
                  </a:lnTo>
                  <a:lnTo>
                    <a:pt x="4326724" y="1263764"/>
                  </a:lnTo>
                  <a:lnTo>
                    <a:pt x="4451019" y="1231925"/>
                  </a:lnTo>
                  <a:lnTo>
                    <a:pt x="4524844" y="1211224"/>
                  </a:lnTo>
                  <a:lnTo>
                    <a:pt x="4573981" y="1196835"/>
                  </a:lnTo>
                  <a:lnTo>
                    <a:pt x="4622939" y="1181950"/>
                  </a:lnTo>
                  <a:lnTo>
                    <a:pt x="4671745" y="1166558"/>
                  </a:lnTo>
                  <a:lnTo>
                    <a:pt x="4720399" y="1150645"/>
                  </a:lnTo>
                  <a:lnTo>
                    <a:pt x="4856873" y="1101826"/>
                  </a:lnTo>
                  <a:lnTo>
                    <a:pt x="4856873" y="1090269"/>
                  </a:lnTo>
                  <a:lnTo>
                    <a:pt x="4716411" y="1136853"/>
                  </a:lnTo>
                  <a:lnTo>
                    <a:pt x="4667580" y="1151559"/>
                  </a:lnTo>
                  <a:lnTo>
                    <a:pt x="4618570" y="1165771"/>
                  </a:lnTo>
                  <a:lnTo>
                    <a:pt x="4569409" y="1179461"/>
                  </a:lnTo>
                  <a:lnTo>
                    <a:pt x="4520082" y="1192657"/>
                  </a:lnTo>
                  <a:lnTo>
                    <a:pt x="4446244" y="1211757"/>
                  </a:lnTo>
                  <a:lnTo>
                    <a:pt x="4321962" y="1240409"/>
                  </a:lnTo>
                  <a:lnTo>
                    <a:pt x="4197007" y="1265720"/>
                  </a:lnTo>
                  <a:lnTo>
                    <a:pt x="4071239" y="1287132"/>
                  </a:lnTo>
                  <a:lnTo>
                    <a:pt x="4054779" y="1290307"/>
                  </a:lnTo>
                  <a:lnTo>
                    <a:pt x="4020781" y="1294561"/>
                  </a:lnTo>
                  <a:lnTo>
                    <a:pt x="3919867" y="1308354"/>
                  </a:lnTo>
                  <a:lnTo>
                    <a:pt x="3913479" y="1309370"/>
                  </a:lnTo>
                  <a:lnTo>
                    <a:pt x="3767950" y="1324813"/>
                  </a:lnTo>
                  <a:lnTo>
                    <a:pt x="3666236" y="1332153"/>
                  </a:lnTo>
                  <a:lnTo>
                    <a:pt x="3615486" y="1335125"/>
                  </a:lnTo>
                  <a:lnTo>
                    <a:pt x="3564724" y="1337462"/>
                  </a:lnTo>
                  <a:lnTo>
                    <a:pt x="3513924" y="1339151"/>
                  </a:lnTo>
                  <a:lnTo>
                    <a:pt x="3463124" y="1340205"/>
                  </a:lnTo>
                  <a:lnTo>
                    <a:pt x="3412312" y="1340624"/>
                  </a:lnTo>
                  <a:lnTo>
                    <a:pt x="3361512" y="1340396"/>
                  </a:lnTo>
                  <a:lnTo>
                    <a:pt x="3310737" y="1339532"/>
                  </a:lnTo>
                  <a:lnTo>
                    <a:pt x="3259988" y="1338008"/>
                  </a:lnTo>
                  <a:lnTo>
                    <a:pt x="3209264" y="1335862"/>
                  </a:lnTo>
                  <a:lnTo>
                    <a:pt x="3158578" y="1333042"/>
                  </a:lnTo>
                  <a:lnTo>
                    <a:pt x="3107944" y="1329601"/>
                  </a:lnTo>
                  <a:lnTo>
                    <a:pt x="3057359" y="1325511"/>
                  </a:lnTo>
                  <a:lnTo>
                    <a:pt x="3006852" y="1320774"/>
                  </a:lnTo>
                  <a:lnTo>
                    <a:pt x="2956420" y="1315389"/>
                  </a:lnTo>
                  <a:lnTo>
                    <a:pt x="2906064" y="1309357"/>
                  </a:lnTo>
                  <a:lnTo>
                    <a:pt x="2855810" y="1302677"/>
                  </a:lnTo>
                  <a:lnTo>
                    <a:pt x="2805658" y="1295349"/>
                  </a:lnTo>
                  <a:lnTo>
                    <a:pt x="2755607" y="1287360"/>
                  </a:lnTo>
                  <a:lnTo>
                    <a:pt x="2705658" y="1278737"/>
                  </a:lnTo>
                  <a:lnTo>
                    <a:pt x="2655862" y="1269453"/>
                  </a:lnTo>
                  <a:lnTo>
                    <a:pt x="2606192" y="1259522"/>
                  </a:lnTo>
                  <a:lnTo>
                    <a:pt x="2556649" y="1248930"/>
                  </a:lnTo>
                  <a:lnTo>
                    <a:pt x="2507272" y="1237703"/>
                  </a:lnTo>
                  <a:lnTo>
                    <a:pt x="2458059" y="1225804"/>
                  </a:lnTo>
                  <a:lnTo>
                    <a:pt x="2408999" y="1213243"/>
                  </a:lnTo>
                  <a:lnTo>
                    <a:pt x="2360117" y="1200048"/>
                  </a:lnTo>
                  <a:lnTo>
                    <a:pt x="2311438" y="1186180"/>
                  </a:lnTo>
                  <a:lnTo>
                    <a:pt x="2262936" y="1171663"/>
                  </a:lnTo>
                  <a:lnTo>
                    <a:pt x="2214638" y="1156500"/>
                  </a:lnTo>
                  <a:lnTo>
                    <a:pt x="2166556" y="1140663"/>
                  </a:lnTo>
                  <a:lnTo>
                    <a:pt x="2118690" y="1124178"/>
                  </a:lnTo>
                  <a:lnTo>
                    <a:pt x="2071090" y="1107160"/>
                  </a:lnTo>
                  <a:lnTo>
                    <a:pt x="2023706" y="1089558"/>
                  </a:lnTo>
                  <a:lnTo>
                    <a:pt x="1976539" y="1071372"/>
                  </a:lnTo>
                  <a:lnTo>
                    <a:pt x="1929574" y="1052626"/>
                  </a:lnTo>
                  <a:lnTo>
                    <a:pt x="1882838" y="1033335"/>
                  </a:lnTo>
                  <a:lnTo>
                    <a:pt x="1836318" y="1013485"/>
                  </a:lnTo>
                  <a:lnTo>
                    <a:pt x="1790026" y="993114"/>
                  </a:lnTo>
                  <a:lnTo>
                    <a:pt x="1743951" y="972223"/>
                  </a:lnTo>
                  <a:lnTo>
                    <a:pt x="1698104" y="950810"/>
                  </a:lnTo>
                  <a:lnTo>
                    <a:pt x="1652485" y="928916"/>
                  </a:lnTo>
                  <a:lnTo>
                    <a:pt x="1607083" y="906526"/>
                  </a:lnTo>
                  <a:lnTo>
                    <a:pt x="1561909" y="883666"/>
                  </a:lnTo>
                  <a:lnTo>
                    <a:pt x="1516976" y="860323"/>
                  </a:lnTo>
                  <a:lnTo>
                    <a:pt x="1472260" y="836536"/>
                  </a:lnTo>
                  <a:lnTo>
                    <a:pt x="1427784" y="812304"/>
                  </a:lnTo>
                  <a:lnTo>
                    <a:pt x="1383550" y="787641"/>
                  </a:lnTo>
                  <a:lnTo>
                    <a:pt x="1339545" y="762660"/>
                  </a:lnTo>
                  <a:lnTo>
                    <a:pt x="1295768" y="737273"/>
                  </a:lnTo>
                  <a:lnTo>
                    <a:pt x="1252181" y="711504"/>
                  </a:lnTo>
                  <a:lnTo>
                    <a:pt x="1208798" y="685380"/>
                  </a:lnTo>
                  <a:lnTo>
                    <a:pt x="1165618" y="658901"/>
                  </a:lnTo>
                  <a:lnTo>
                    <a:pt x="1122616" y="632079"/>
                  </a:lnTo>
                  <a:lnTo>
                    <a:pt x="1079817" y="604939"/>
                  </a:lnTo>
                  <a:lnTo>
                    <a:pt x="1037170" y="577507"/>
                  </a:lnTo>
                  <a:lnTo>
                    <a:pt x="994702" y="549757"/>
                  </a:lnTo>
                  <a:lnTo>
                    <a:pt x="952398" y="521741"/>
                  </a:lnTo>
                  <a:lnTo>
                    <a:pt x="910234" y="493471"/>
                  </a:lnTo>
                  <a:lnTo>
                    <a:pt x="868235" y="464947"/>
                  </a:lnTo>
                  <a:lnTo>
                    <a:pt x="826376" y="436194"/>
                  </a:lnTo>
                  <a:lnTo>
                    <a:pt x="743026" y="378028"/>
                  </a:lnTo>
                  <a:lnTo>
                    <a:pt x="660171" y="319112"/>
                  </a:lnTo>
                  <a:lnTo>
                    <a:pt x="577723" y="259524"/>
                  </a:lnTo>
                  <a:lnTo>
                    <a:pt x="495617" y="199339"/>
                  </a:lnTo>
                  <a:lnTo>
                    <a:pt x="372935" y="108178"/>
                  </a:lnTo>
                  <a:lnTo>
                    <a:pt x="229666" y="0"/>
                  </a:lnTo>
                  <a:close/>
                </a:path>
              </a:pathLst>
            </a:custGeom>
            <a:solidFill>
              <a:srgbClr val="1C4789"/>
            </a:solidFill>
          </p:spPr>
          <p:txBody>
            <a:bodyPr wrap="square" lIns="0" tIns="0" rIns="0" bIns="0" rtlCol="0"/>
            <a:lstStyle/>
            <a:p>
              <a:endParaRPr/>
            </a:p>
          </p:txBody>
        </p:sp>
      </p:grpSp>
      <p:sp>
        <p:nvSpPr>
          <p:cNvPr id="6" name="object 6"/>
          <p:cNvSpPr/>
          <p:nvPr/>
        </p:nvSpPr>
        <p:spPr>
          <a:xfrm>
            <a:off x="609600" y="6335267"/>
            <a:ext cx="10972800" cy="0"/>
          </a:xfrm>
          <a:custGeom>
            <a:avLst/>
            <a:gdLst/>
            <a:ahLst/>
            <a:cxnLst/>
            <a:rect l="l" t="t" r="r" b="b"/>
            <a:pathLst>
              <a:path w="10972800">
                <a:moveTo>
                  <a:pt x="0" y="0"/>
                </a:moveTo>
                <a:lnTo>
                  <a:pt x="10972800" y="0"/>
                </a:lnTo>
              </a:path>
            </a:pathLst>
          </a:custGeom>
          <a:ln w="6096">
            <a:solidFill>
              <a:srgbClr val="ADB3B8"/>
            </a:solidFill>
          </a:ln>
        </p:spPr>
        <p:txBody>
          <a:bodyPr wrap="square" lIns="0" tIns="0" rIns="0" bIns="0" rtlCol="0"/>
          <a:lstStyle/>
          <a:p>
            <a:endParaRPr/>
          </a:p>
        </p:txBody>
      </p:sp>
      <p:sp>
        <p:nvSpPr>
          <p:cNvPr id="7" name="object 7"/>
          <p:cNvSpPr/>
          <p:nvPr/>
        </p:nvSpPr>
        <p:spPr>
          <a:xfrm>
            <a:off x="706373" y="1427225"/>
            <a:ext cx="1097280" cy="0"/>
          </a:xfrm>
          <a:custGeom>
            <a:avLst/>
            <a:gdLst/>
            <a:ahLst/>
            <a:cxnLst/>
            <a:rect l="l" t="t" r="r" b="b"/>
            <a:pathLst>
              <a:path w="1097280">
                <a:moveTo>
                  <a:pt x="0" y="0"/>
                </a:moveTo>
                <a:lnTo>
                  <a:pt x="1097280" y="0"/>
                </a:lnTo>
              </a:path>
            </a:pathLst>
          </a:custGeom>
          <a:ln w="32004">
            <a:solidFill>
              <a:srgbClr val="F58366"/>
            </a:solidFill>
          </a:ln>
        </p:spPr>
        <p:txBody>
          <a:bodyPr wrap="square" lIns="0" tIns="0" rIns="0" bIns="0" rtlCol="0"/>
          <a:lstStyle/>
          <a:p>
            <a:endParaRPr/>
          </a:p>
        </p:txBody>
      </p:sp>
      <p:sp>
        <p:nvSpPr>
          <p:cNvPr id="8" name="object 8"/>
          <p:cNvSpPr txBox="1">
            <a:spLocks noGrp="1"/>
          </p:cNvSpPr>
          <p:nvPr>
            <p:ph type="title"/>
          </p:nvPr>
        </p:nvSpPr>
        <p:spPr>
          <a:xfrm>
            <a:off x="687831" y="651859"/>
            <a:ext cx="2470785" cy="635000"/>
          </a:xfrm>
          <a:prstGeom prst="rect">
            <a:avLst/>
          </a:prstGeom>
        </p:spPr>
        <p:txBody>
          <a:bodyPr vert="horz" wrap="square" lIns="0" tIns="12065" rIns="0" bIns="0" rtlCol="0">
            <a:spAutoFit/>
          </a:bodyPr>
          <a:lstStyle/>
          <a:p>
            <a:pPr marL="12700">
              <a:lnSpc>
                <a:spcPct val="100000"/>
              </a:lnSpc>
              <a:spcBef>
                <a:spcPts val="95"/>
              </a:spcBef>
            </a:pPr>
            <a:r>
              <a:rPr sz="4000" b="1" spc="-145" dirty="0">
                <a:solidFill>
                  <a:srgbClr val="F58466"/>
                </a:solidFill>
                <a:latin typeface="Arial"/>
                <a:cs typeface="Arial"/>
              </a:rPr>
              <a:t>Th</a:t>
            </a:r>
            <a:r>
              <a:rPr sz="4000" b="1" spc="-140" dirty="0">
                <a:solidFill>
                  <a:srgbClr val="F58466"/>
                </a:solidFill>
                <a:latin typeface="Arial"/>
                <a:cs typeface="Arial"/>
              </a:rPr>
              <a:t>a</a:t>
            </a:r>
            <a:r>
              <a:rPr sz="4000" b="1" spc="-145" dirty="0">
                <a:solidFill>
                  <a:srgbClr val="F58466"/>
                </a:solidFill>
                <a:latin typeface="Arial"/>
                <a:cs typeface="Arial"/>
              </a:rPr>
              <a:t>n</a:t>
            </a:r>
            <a:r>
              <a:rPr sz="4000" b="1" spc="-5" dirty="0">
                <a:solidFill>
                  <a:srgbClr val="F58466"/>
                </a:solidFill>
                <a:latin typeface="Arial"/>
                <a:cs typeface="Arial"/>
              </a:rPr>
              <a:t>k</a:t>
            </a:r>
            <a:r>
              <a:rPr sz="4000" b="1" spc="-240" dirty="0">
                <a:solidFill>
                  <a:srgbClr val="F58466"/>
                </a:solidFill>
                <a:latin typeface="Arial"/>
                <a:cs typeface="Arial"/>
              </a:rPr>
              <a:t> </a:t>
            </a:r>
            <a:r>
              <a:rPr sz="4000" b="1" spc="-155" dirty="0">
                <a:solidFill>
                  <a:srgbClr val="F58466"/>
                </a:solidFill>
                <a:latin typeface="Arial"/>
                <a:cs typeface="Arial"/>
              </a:rPr>
              <a:t>You</a:t>
            </a:r>
            <a:endParaRPr sz="4000" dirty="0">
              <a:latin typeface="Arial"/>
              <a:cs typeface="Arial"/>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t>99</a:t>
            </a:fld>
            <a:endParaRPr spc="-5" dirty="0"/>
          </a:p>
        </p:txBody>
      </p:sp>
      <p:sp>
        <p:nvSpPr>
          <p:cNvPr id="9" name="object 9"/>
          <p:cNvSpPr txBox="1"/>
          <p:nvPr/>
        </p:nvSpPr>
        <p:spPr>
          <a:xfrm>
            <a:off x="687831" y="1792732"/>
            <a:ext cx="10646410" cy="3987800"/>
          </a:xfrm>
          <a:prstGeom prst="rect">
            <a:avLst/>
          </a:prstGeom>
        </p:spPr>
        <p:txBody>
          <a:bodyPr vert="horz" wrap="square" lIns="0" tIns="63500" rIns="0" bIns="0" rtlCol="0">
            <a:spAutoFit/>
          </a:bodyPr>
          <a:lstStyle/>
          <a:p>
            <a:pPr marL="241300" marR="5080" indent="-228600">
              <a:lnSpc>
                <a:spcPct val="88800"/>
              </a:lnSpc>
              <a:spcBef>
                <a:spcPts val="500"/>
              </a:spcBef>
              <a:buClr>
                <a:srgbClr val="F5668F"/>
              </a:buClr>
              <a:buChar char="•"/>
              <a:tabLst>
                <a:tab pos="241300" algn="l"/>
              </a:tabLst>
            </a:pPr>
            <a:r>
              <a:rPr sz="3000" spc="-40" dirty="0">
                <a:solidFill>
                  <a:srgbClr val="444A53"/>
                </a:solidFill>
                <a:latin typeface="Arial"/>
                <a:cs typeface="Arial"/>
              </a:rPr>
              <a:t>We</a:t>
            </a:r>
            <a:r>
              <a:rPr sz="3000" spc="-30" dirty="0">
                <a:solidFill>
                  <a:srgbClr val="444A53"/>
                </a:solidFill>
                <a:latin typeface="Arial"/>
                <a:cs typeface="Arial"/>
              </a:rPr>
              <a:t> </a:t>
            </a:r>
            <a:r>
              <a:rPr sz="3000" spc="-5" dirty="0">
                <a:solidFill>
                  <a:srgbClr val="444A53"/>
                </a:solidFill>
                <a:latin typeface="Arial"/>
                <a:cs typeface="Arial"/>
              </a:rPr>
              <a:t>continue</a:t>
            </a:r>
            <a:r>
              <a:rPr sz="3000" spc="-30" dirty="0">
                <a:solidFill>
                  <a:srgbClr val="444A53"/>
                </a:solidFill>
                <a:latin typeface="Arial"/>
                <a:cs typeface="Arial"/>
              </a:rPr>
              <a:t> </a:t>
            </a:r>
            <a:r>
              <a:rPr sz="3000" spc="-5" dirty="0">
                <a:solidFill>
                  <a:srgbClr val="444A53"/>
                </a:solidFill>
                <a:latin typeface="Arial"/>
                <a:cs typeface="Arial"/>
              </a:rPr>
              <a:t>to</a:t>
            </a:r>
            <a:r>
              <a:rPr sz="3000" spc="-20" dirty="0">
                <a:solidFill>
                  <a:srgbClr val="444A53"/>
                </a:solidFill>
                <a:latin typeface="Arial"/>
                <a:cs typeface="Arial"/>
              </a:rPr>
              <a:t> </a:t>
            </a:r>
            <a:r>
              <a:rPr sz="3000" dirty="0">
                <a:solidFill>
                  <a:srgbClr val="444A53"/>
                </a:solidFill>
                <a:latin typeface="Arial"/>
                <a:cs typeface="Arial"/>
              </a:rPr>
              <a:t>give</a:t>
            </a:r>
            <a:r>
              <a:rPr sz="3000" spc="-30" dirty="0">
                <a:solidFill>
                  <a:srgbClr val="444A53"/>
                </a:solidFill>
                <a:latin typeface="Arial"/>
                <a:cs typeface="Arial"/>
              </a:rPr>
              <a:t> </a:t>
            </a:r>
            <a:r>
              <a:rPr sz="3000" spc="-5" dirty="0">
                <a:solidFill>
                  <a:srgbClr val="444A53"/>
                </a:solidFill>
                <a:latin typeface="Arial"/>
                <a:cs typeface="Arial"/>
              </a:rPr>
              <a:t>thanks</a:t>
            </a:r>
            <a:r>
              <a:rPr sz="3000" spc="-40" dirty="0">
                <a:solidFill>
                  <a:srgbClr val="444A53"/>
                </a:solidFill>
                <a:latin typeface="Arial"/>
                <a:cs typeface="Arial"/>
              </a:rPr>
              <a:t> </a:t>
            </a:r>
            <a:r>
              <a:rPr sz="3000" spc="-5" dirty="0">
                <a:solidFill>
                  <a:srgbClr val="444A53"/>
                </a:solidFill>
                <a:latin typeface="Arial"/>
                <a:cs typeface="Arial"/>
              </a:rPr>
              <a:t>to</a:t>
            </a:r>
            <a:r>
              <a:rPr sz="3000" spc="5" dirty="0">
                <a:solidFill>
                  <a:srgbClr val="444A53"/>
                </a:solidFill>
                <a:latin typeface="Arial"/>
                <a:cs typeface="Arial"/>
              </a:rPr>
              <a:t> </a:t>
            </a:r>
            <a:r>
              <a:rPr sz="3000" spc="-5" dirty="0">
                <a:solidFill>
                  <a:srgbClr val="444A53"/>
                </a:solidFill>
                <a:latin typeface="Arial"/>
                <a:cs typeface="Arial"/>
              </a:rPr>
              <a:t>the</a:t>
            </a:r>
            <a:r>
              <a:rPr sz="3000" spc="-10" dirty="0">
                <a:solidFill>
                  <a:srgbClr val="444A53"/>
                </a:solidFill>
                <a:latin typeface="Arial"/>
                <a:cs typeface="Arial"/>
              </a:rPr>
              <a:t> </a:t>
            </a:r>
            <a:r>
              <a:rPr sz="3000" spc="-5" dirty="0">
                <a:solidFill>
                  <a:srgbClr val="444A53"/>
                </a:solidFill>
                <a:latin typeface="Arial"/>
                <a:cs typeface="Arial"/>
              </a:rPr>
              <a:t>nurses,</a:t>
            </a:r>
            <a:r>
              <a:rPr sz="3000" spc="-40" dirty="0">
                <a:solidFill>
                  <a:srgbClr val="444A53"/>
                </a:solidFill>
                <a:latin typeface="Arial"/>
                <a:cs typeface="Arial"/>
              </a:rPr>
              <a:t> </a:t>
            </a:r>
            <a:r>
              <a:rPr sz="3000" spc="-5" dirty="0">
                <a:solidFill>
                  <a:srgbClr val="444A53"/>
                </a:solidFill>
                <a:latin typeface="Arial"/>
                <a:cs typeface="Arial"/>
              </a:rPr>
              <a:t>doctors,</a:t>
            </a:r>
            <a:r>
              <a:rPr sz="3000" spc="-20" dirty="0">
                <a:solidFill>
                  <a:srgbClr val="444A53"/>
                </a:solidFill>
                <a:latin typeface="Arial"/>
                <a:cs typeface="Arial"/>
              </a:rPr>
              <a:t> </a:t>
            </a:r>
            <a:r>
              <a:rPr sz="3000" spc="-5" dirty="0">
                <a:solidFill>
                  <a:srgbClr val="444A53"/>
                </a:solidFill>
                <a:latin typeface="Arial"/>
                <a:cs typeface="Arial"/>
              </a:rPr>
              <a:t>health</a:t>
            </a:r>
            <a:r>
              <a:rPr sz="3000" spc="-30" dirty="0">
                <a:solidFill>
                  <a:srgbClr val="444A53"/>
                </a:solidFill>
                <a:latin typeface="Arial"/>
                <a:cs typeface="Arial"/>
              </a:rPr>
              <a:t> </a:t>
            </a:r>
            <a:r>
              <a:rPr sz="3000" spc="-5" dirty="0">
                <a:solidFill>
                  <a:srgbClr val="444A53"/>
                </a:solidFill>
                <a:latin typeface="Arial"/>
                <a:cs typeface="Arial"/>
              </a:rPr>
              <a:t>care </a:t>
            </a:r>
            <a:r>
              <a:rPr sz="3000" spc="-819" dirty="0">
                <a:solidFill>
                  <a:srgbClr val="444A53"/>
                </a:solidFill>
                <a:latin typeface="Arial"/>
                <a:cs typeface="Arial"/>
              </a:rPr>
              <a:t> </a:t>
            </a:r>
            <a:r>
              <a:rPr sz="3000" spc="-5" dirty="0">
                <a:solidFill>
                  <a:srgbClr val="444A53"/>
                </a:solidFill>
                <a:latin typeface="Arial"/>
                <a:cs typeface="Arial"/>
              </a:rPr>
              <a:t>workers, </a:t>
            </a:r>
            <a:r>
              <a:rPr sz="3000" dirty="0">
                <a:solidFill>
                  <a:srgbClr val="444A53"/>
                </a:solidFill>
                <a:latin typeface="Arial"/>
                <a:cs typeface="Arial"/>
              </a:rPr>
              <a:t>public </a:t>
            </a:r>
            <a:r>
              <a:rPr sz="3000" spc="-5" dirty="0">
                <a:solidFill>
                  <a:srgbClr val="444A53"/>
                </a:solidFill>
                <a:latin typeface="Arial"/>
                <a:cs typeface="Arial"/>
              </a:rPr>
              <a:t>health </a:t>
            </a:r>
            <a:r>
              <a:rPr sz="3000" spc="-10" dirty="0">
                <a:solidFill>
                  <a:srgbClr val="444A53"/>
                </a:solidFill>
                <a:latin typeface="Arial"/>
                <a:cs typeface="Arial"/>
              </a:rPr>
              <a:t>teams </a:t>
            </a:r>
            <a:r>
              <a:rPr sz="3000" spc="-5" dirty="0">
                <a:solidFill>
                  <a:srgbClr val="444A53"/>
                </a:solidFill>
                <a:latin typeface="Arial"/>
                <a:cs typeface="Arial"/>
              </a:rPr>
              <a:t>and others across </a:t>
            </a:r>
            <a:r>
              <a:rPr sz="3000" spc="-10" dirty="0">
                <a:solidFill>
                  <a:srgbClr val="444A53"/>
                </a:solidFill>
                <a:latin typeface="Arial"/>
                <a:cs typeface="Arial"/>
              </a:rPr>
              <a:t>our </a:t>
            </a:r>
            <a:r>
              <a:rPr sz="3000" spc="-5" dirty="0">
                <a:solidFill>
                  <a:srgbClr val="444A53"/>
                </a:solidFill>
                <a:latin typeface="Arial"/>
                <a:cs typeface="Arial"/>
              </a:rPr>
              <a:t>state </a:t>
            </a:r>
            <a:r>
              <a:rPr sz="3000" dirty="0">
                <a:solidFill>
                  <a:srgbClr val="444A53"/>
                </a:solidFill>
                <a:latin typeface="Arial"/>
                <a:cs typeface="Arial"/>
              </a:rPr>
              <a:t>at </a:t>
            </a:r>
            <a:r>
              <a:rPr sz="3000" spc="5" dirty="0">
                <a:solidFill>
                  <a:srgbClr val="444A53"/>
                </a:solidFill>
                <a:latin typeface="Arial"/>
                <a:cs typeface="Arial"/>
              </a:rPr>
              <a:t> </a:t>
            </a:r>
            <a:r>
              <a:rPr sz="3000" spc="-5" dirty="0">
                <a:solidFill>
                  <a:srgbClr val="444A53"/>
                </a:solidFill>
                <a:latin typeface="Arial"/>
                <a:cs typeface="Arial"/>
              </a:rPr>
              <a:t>work</a:t>
            </a:r>
            <a:r>
              <a:rPr sz="3000" spc="-50" dirty="0">
                <a:solidFill>
                  <a:srgbClr val="444A53"/>
                </a:solidFill>
                <a:latin typeface="Arial"/>
                <a:cs typeface="Arial"/>
              </a:rPr>
              <a:t> </a:t>
            </a:r>
            <a:r>
              <a:rPr sz="3000" spc="-5" dirty="0">
                <a:solidFill>
                  <a:srgbClr val="444A53"/>
                </a:solidFill>
                <a:latin typeface="Arial"/>
                <a:cs typeface="Arial"/>
              </a:rPr>
              <a:t>confronting</a:t>
            </a:r>
            <a:r>
              <a:rPr sz="3000" spc="-45" dirty="0">
                <a:solidFill>
                  <a:srgbClr val="444A53"/>
                </a:solidFill>
                <a:latin typeface="Arial"/>
                <a:cs typeface="Arial"/>
              </a:rPr>
              <a:t> </a:t>
            </a:r>
            <a:r>
              <a:rPr sz="3000" spc="-5" dirty="0">
                <a:solidFill>
                  <a:srgbClr val="444A53"/>
                </a:solidFill>
                <a:latin typeface="Arial"/>
                <a:cs typeface="Arial"/>
              </a:rPr>
              <a:t>the</a:t>
            </a:r>
            <a:r>
              <a:rPr sz="3000" spc="-30" dirty="0">
                <a:solidFill>
                  <a:srgbClr val="444A53"/>
                </a:solidFill>
                <a:latin typeface="Arial"/>
                <a:cs typeface="Arial"/>
              </a:rPr>
              <a:t> </a:t>
            </a:r>
            <a:r>
              <a:rPr sz="3000" spc="-5" dirty="0">
                <a:solidFill>
                  <a:srgbClr val="444A53"/>
                </a:solidFill>
                <a:latin typeface="Arial"/>
                <a:cs typeface="Arial"/>
              </a:rPr>
              <a:t>COVID-19</a:t>
            </a:r>
            <a:r>
              <a:rPr sz="3000" spc="-30" dirty="0">
                <a:solidFill>
                  <a:srgbClr val="444A53"/>
                </a:solidFill>
                <a:latin typeface="Arial"/>
                <a:cs typeface="Arial"/>
              </a:rPr>
              <a:t> </a:t>
            </a:r>
            <a:r>
              <a:rPr sz="3000" spc="-10" dirty="0">
                <a:solidFill>
                  <a:srgbClr val="444A53"/>
                </a:solidFill>
                <a:latin typeface="Arial"/>
                <a:cs typeface="Arial"/>
              </a:rPr>
              <a:t>pandemic.</a:t>
            </a:r>
            <a:endParaRPr sz="3000" dirty="0">
              <a:latin typeface="Arial"/>
              <a:cs typeface="Arial"/>
            </a:endParaRPr>
          </a:p>
          <a:p>
            <a:pPr marL="241300" marR="615315" indent="-228600" algn="just">
              <a:lnSpc>
                <a:spcPct val="88800"/>
              </a:lnSpc>
              <a:spcBef>
                <a:spcPts val="1005"/>
              </a:spcBef>
              <a:buClr>
                <a:srgbClr val="F5668F"/>
              </a:buClr>
              <a:buChar char="•"/>
              <a:tabLst>
                <a:tab pos="241300" algn="l"/>
              </a:tabLst>
            </a:pPr>
            <a:r>
              <a:rPr sz="3000" spc="-5" dirty="0">
                <a:solidFill>
                  <a:srgbClr val="444A53"/>
                </a:solidFill>
                <a:latin typeface="Arial"/>
                <a:cs typeface="Arial"/>
              </a:rPr>
              <a:t>Please </a:t>
            </a:r>
            <a:r>
              <a:rPr sz="3000" spc="-10" dirty="0">
                <a:solidFill>
                  <a:srgbClr val="444A53"/>
                </a:solidFill>
                <a:latin typeface="Arial"/>
                <a:cs typeface="Arial"/>
              </a:rPr>
              <a:t>send questions, comments </a:t>
            </a:r>
            <a:r>
              <a:rPr sz="3000" spc="-15" dirty="0">
                <a:solidFill>
                  <a:srgbClr val="444A53"/>
                </a:solidFill>
                <a:latin typeface="Arial"/>
                <a:cs typeface="Arial"/>
              </a:rPr>
              <a:t>and </a:t>
            </a:r>
            <a:r>
              <a:rPr sz="3000" spc="-10" dirty="0">
                <a:solidFill>
                  <a:srgbClr val="444A53"/>
                </a:solidFill>
                <a:latin typeface="Arial"/>
                <a:cs typeface="Arial"/>
              </a:rPr>
              <a:t>recommendations, </a:t>
            </a:r>
            <a:r>
              <a:rPr sz="3000" spc="-819" dirty="0">
                <a:solidFill>
                  <a:srgbClr val="444A53"/>
                </a:solidFill>
                <a:latin typeface="Arial"/>
                <a:cs typeface="Arial"/>
              </a:rPr>
              <a:t> </a:t>
            </a:r>
            <a:r>
              <a:rPr sz="3000" spc="-10" dirty="0">
                <a:solidFill>
                  <a:srgbClr val="444A53"/>
                </a:solidFill>
                <a:latin typeface="Arial"/>
                <a:cs typeface="Arial"/>
              </a:rPr>
              <a:t>cases </a:t>
            </a:r>
            <a:r>
              <a:rPr sz="3000" dirty="0">
                <a:solidFill>
                  <a:srgbClr val="444A53"/>
                </a:solidFill>
                <a:latin typeface="Arial"/>
                <a:cs typeface="Arial"/>
              </a:rPr>
              <a:t>/ </a:t>
            </a:r>
            <a:r>
              <a:rPr sz="3000" spc="-15" dirty="0">
                <a:solidFill>
                  <a:srgbClr val="444A53"/>
                </a:solidFill>
                <a:latin typeface="Arial"/>
                <a:cs typeface="Arial"/>
              </a:rPr>
              <a:t>willingness </a:t>
            </a:r>
            <a:r>
              <a:rPr sz="3000" spc="-5" dirty="0">
                <a:solidFill>
                  <a:srgbClr val="444A53"/>
                </a:solidFill>
                <a:latin typeface="Arial"/>
                <a:cs typeface="Arial"/>
              </a:rPr>
              <a:t>to </a:t>
            </a:r>
            <a:r>
              <a:rPr sz="3000" spc="-10" dirty="0">
                <a:solidFill>
                  <a:srgbClr val="444A53"/>
                </a:solidFill>
                <a:latin typeface="Arial"/>
                <a:cs typeface="Arial"/>
              </a:rPr>
              <a:t>share </a:t>
            </a:r>
            <a:r>
              <a:rPr sz="3000" spc="-5" dirty="0">
                <a:solidFill>
                  <a:srgbClr val="444A53"/>
                </a:solidFill>
                <a:latin typeface="Arial"/>
                <a:cs typeface="Arial"/>
              </a:rPr>
              <a:t>for </a:t>
            </a:r>
            <a:r>
              <a:rPr sz="3000" spc="-10" dirty="0">
                <a:solidFill>
                  <a:srgbClr val="444A53"/>
                </a:solidFill>
                <a:latin typeface="Arial"/>
                <a:cs typeface="Arial"/>
              </a:rPr>
              <a:t>future COVID-19 OB/Neo </a:t>
            </a:r>
            <a:r>
              <a:rPr sz="3000" spc="-5" dirty="0">
                <a:solidFill>
                  <a:srgbClr val="444A53"/>
                </a:solidFill>
                <a:latin typeface="Arial"/>
                <a:cs typeface="Arial"/>
              </a:rPr>
              <a:t> </a:t>
            </a:r>
            <a:r>
              <a:rPr sz="3000" dirty="0">
                <a:solidFill>
                  <a:srgbClr val="444A53"/>
                </a:solidFill>
                <a:latin typeface="Arial"/>
                <a:cs typeface="Arial"/>
              </a:rPr>
              <a:t>discussion</a:t>
            </a:r>
            <a:r>
              <a:rPr sz="3000" spc="-95" dirty="0">
                <a:solidFill>
                  <a:srgbClr val="444A53"/>
                </a:solidFill>
                <a:latin typeface="Arial"/>
                <a:cs typeface="Arial"/>
              </a:rPr>
              <a:t> </a:t>
            </a:r>
            <a:r>
              <a:rPr sz="3000" dirty="0">
                <a:solidFill>
                  <a:srgbClr val="444A53"/>
                </a:solidFill>
                <a:latin typeface="Arial"/>
                <a:cs typeface="Arial"/>
              </a:rPr>
              <a:t>webinars</a:t>
            </a:r>
            <a:r>
              <a:rPr sz="3000" spc="-70" dirty="0">
                <a:solidFill>
                  <a:srgbClr val="444A53"/>
                </a:solidFill>
                <a:latin typeface="Arial"/>
                <a:cs typeface="Arial"/>
              </a:rPr>
              <a:t> </a:t>
            </a:r>
            <a:r>
              <a:rPr sz="3000" spc="-5" dirty="0">
                <a:solidFill>
                  <a:srgbClr val="444A53"/>
                </a:solidFill>
                <a:latin typeface="Arial"/>
                <a:cs typeface="Arial"/>
              </a:rPr>
              <a:t>to</a:t>
            </a:r>
            <a:r>
              <a:rPr sz="3000" spc="5" dirty="0">
                <a:solidFill>
                  <a:srgbClr val="0000FF"/>
                </a:solidFill>
                <a:latin typeface="Arial"/>
                <a:cs typeface="Arial"/>
              </a:rPr>
              <a:t> </a:t>
            </a:r>
            <a:r>
              <a:rPr sz="3000" u="sng" spc="-10" dirty="0">
                <a:solidFill>
                  <a:srgbClr val="0000FF"/>
                </a:solidFill>
                <a:uFill>
                  <a:solidFill>
                    <a:srgbClr val="6B93FB"/>
                  </a:solidFill>
                </a:uFill>
                <a:latin typeface="Arial"/>
                <a:cs typeface="Arial"/>
                <a:hlinkClick r:id="rId5"/>
              </a:rPr>
              <a:t>info@ilpqc.org</a:t>
            </a:r>
            <a:endParaRPr sz="3000" dirty="0">
              <a:latin typeface="Arial"/>
              <a:cs typeface="Arial"/>
            </a:endParaRPr>
          </a:p>
          <a:p>
            <a:pPr marL="240665" marR="457200" indent="-228600" algn="just">
              <a:lnSpc>
                <a:spcPts val="3200"/>
              </a:lnSpc>
              <a:spcBef>
                <a:spcPts val="1040"/>
              </a:spcBef>
              <a:buClr>
                <a:srgbClr val="F5668F"/>
              </a:buClr>
              <a:buChar char="•"/>
              <a:tabLst>
                <a:tab pos="241300" algn="l"/>
              </a:tabLst>
            </a:pPr>
            <a:r>
              <a:rPr sz="3000" spc="-5" dirty="0">
                <a:solidFill>
                  <a:srgbClr val="444A53"/>
                </a:solidFill>
                <a:latin typeface="Arial"/>
                <a:cs typeface="Arial"/>
              </a:rPr>
              <a:t>Recording </a:t>
            </a:r>
            <a:r>
              <a:rPr sz="3000" dirty="0">
                <a:solidFill>
                  <a:srgbClr val="444A53"/>
                </a:solidFill>
                <a:latin typeface="Arial"/>
                <a:cs typeface="Arial"/>
              </a:rPr>
              <a:t>of </a:t>
            </a:r>
            <a:r>
              <a:rPr sz="3000" spc="-5" dirty="0">
                <a:solidFill>
                  <a:srgbClr val="444A53"/>
                </a:solidFill>
                <a:latin typeface="Arial"/>
                <a:cs typeface="Arial"/>
              </a:rPr>
              <a:t>this </a:t>
            </a:r>
            <a:r>
              <a:rPr sz="3000" spc="-50" dirty="0">
                <a:solidFill>
                  <a:srgbClr val="444A53"/>
                </a:solidFill>
                <a:latin typeface="Arial"/>
                <a:cs typeface="Arial"/>
              </a:rPr>
              <a:t>webinar, </a:t>
            </a:r>
            <a:r>
              <a:rPr sz="3000" spc="-10" dirty="0">
                <a:solidFill>
                  <a:srgbClr val="444A53"/>
                </a:solidFill>
                <a:latin typeface="Arial"/>
                <a:cs typeface="Arial"/>
              </a:rPr>
              <a:t>Q/A and registration </a:t>
            </a:r>
            <a:r>
              <a:rPr sz="3000" spc="-5" dirty="0">
                <a:solidFill>
                  <a:srgbClr val="444A53"/>
                </a:solidFill>
                <a:latin typeface="Arial"/>
                <a:cs typeface="Arial"/>
              </a:rPr>
              <a:t>for </a:t>
            </a:r>
            <a:r>
              <a:rPr sz="3000" spc="-10" dirty="0">
                <a:solidFill>
                  <a:srgbClr val="444A53"/>
                </a:solidFill>
                <a:latin typeface="Arial"/>
                <a:cs typeface="Arial"/>
              </a:rPr>
              <a:t>the </a:t>
            </a:r>
            <a:r>
              <a:rPr sz="3000" b="1" spc="-15" dirty="0">
                <a:solidFill>
                  <a:srgbClr val="444A53"/>
                </a:solidFill>
                <a:latin typeface="Arial"/>
                <a:cs typeface="Arial"/>
              </a:rPr>
              <a:t>next </a:t>
            </a:r>
            <a:r>
              <a:rPr sz="3000" b="1" spc="-819" dirty="0">
                <a:solidFill>
                  <a:srgbClr val="444A53"/>
                </a:solidFill>
                <a:latin typeface="Arial"/>
                <a:cs typeface="Arial"/>
              </a:rPr>
              <a:t> </a:t>
            </a:r>
            <a:r>
              <a:rPr sz="3000" b="1" spc="-5" dirty="0">
                <a:solidFill>
                  <a:srgbClr val="444A53"/>
                </a:solidFill>
                <a:latin typeface="Arial"/>
                <a:cs typeface="Arial"/>
              </a:rPr>
              <a:t>webinar</a:t>
            </a:r>
            <a:r>
              <a:rPr sz="3000" b="1" dirty="0">
                <a:solidFill>
                  <a:srgbClr val="444A53"/>
                </a:solidFill>
                <a:latin typeface="Arial"/>
                <a:cs typeface="Arial"/>
              </a:rPr>
              <a:t> on</a:t>
            </a:r>
            <a:r>
              <a:rPr sz="3000" b="1" spc="5" dirty="0">
                <a:solidFill>
                  <a:srgbClr val="444A53"/>
                </a:solidFill>
                <a:latin typeface="Arial"/>
                <a:cs typeface="Arial"/>
              </a:rPr>
              <a:t> </a:t>
            </a:r>
            <a:r>
              <a:rPr sz="3000" b="1" spc="-35" dirty="0" smtClean="0">
                <a:solidFill>
                  <a:srgbClr val="444A53"/>
                </a:solidFill>
                <a:latin typeface="Arial"/>
                <a:cs typeface="Arial"/>
              </a:rPr>
              <a:t>Friday,</a:t>
            </a:r>
            <a:r>
              <a:rPr lang="en-US" sz="3000" b="1" spc="-35" dirty="0">
                <a:solidFill>
                  <a:srgbClr val="444A53"/>
                </a:solidFill>
                <a:latin typeface="Arial"/>
                <a:cs typeface="Arial"/>
              </a:rPr>
              <a:t> </a:t>
            </a:r>
            <a:r>
              <a:rPr lang="en-US" sz="3000" b="1" spc="-35" dirty="0" smtClean="0">
                <a:solidFill>
                  <a:srgbClr val="444A53"/>
                </a:solidFill>
                <a:latin typeface="Arial"/>
                <a:cs typeface="Arial"/>
              </a:rPr>
              <a:t>October </a:t>
            </a:r>
            <a:r>
              <a:rPr lang="en-US" sz="3000" b="1" spc="-35" dirty="0">
                <a:solidFill>
                  <a:srgbClr val="444A53"/>
                </a:solidFill>
                <a:latin typeface="Arial"/>
                <a:cs typeface="Arial"/>
              </a:rPr>
              <a:t>7</a:t>
            </a:r>
            <a:r>
              <a:rPr sz="3000" b="1" dirty="0" smtClean="0">
                <a:solidFill>
                  <a:srgbClr val="444A53"/>
                </a:solidFill>
                <a:latin typeface="Arial"/>
                <a:cs typeface="Arial"/>
              </a:rPr>
              <a:t>,</a:t>
            </a:r>
            <a:r>
              <a:rPr sz="3000" b="1" spc="5" dirty="0" smtClean="0">
                <a:solidFill>
                  <a:srgbClr val="444A53"/>
                </a:solidFill>
                <a:latin typeface="Arial"/>
                <a:cs typeface="Arial"/>
              </a:rPr>
              <a:t> </a:t>
            </a:r>
            <a:r>
              <a:rPr sz="3000" b="1" spc="-10" dirty="0" smtClean="0">
                <a:solidFill>
                  <a:srgbClr val="444A53"/>
                </a:solidFill>
                <a:latin typeface="Arial"/>
                <a:cs typeface="Arial"/>
              </a:rPr>
              <a:t>12-1</a:t>
            </a:r>
            <a:r>
              <a:rPr lang="en-US" sz="3000" b="1" spc="-10" dirty="0" smtClean="0">
                <a:solidFill>
                  <a:srgbClr val="444A53"/>
                </a:solidFill>
                <a:latin typeface="Arial"/>
                <a:cs typeface="Arial"/>
              </a:rPr>
              <a:t>:15</a:t>
            </a:r>
            <a:r>
              <a:rPr sz="3000" b="1" spc="-10" dirty="0" smtClean="0">
                <a:solidFill>
                  <a:srgbClr val="444A53"/>
                </a:solidFill>
                <a:latin typeface="Arial"/>
                <a:cs typeface="Arial"/>
              </a:rPr>
              <a:t>pm</a:t>
            </a:r>
            <a:r>
              <a:rPr sz="3000" b="1" spc="-10" dirty="0">
                <a:solidFill>
                  <a:srgbClr val="444A53"/>
                </a:solidFill>
                <a:latin typeface="Arial"/>
                <a:cs typeface="Arial"/>
              </a:rPr>
              <a:t>,</a:t>
            </a:r>
            <a:r>
              <a:rPr sz="3000" b="1" spc="-5" dirty="0">
                <a:solidFill>
                  <a:srgbClr val="444A53"/>
                </a:solidFill>
                <a:latin typeface="Arial"/>
                <a:cs typeface="Arial"/>
              </a:rPr>
              <a:t> </a:t>
            </a:r>
            <a:r>
              <a:rPr sz="3000" spc="-5" dirty="0">
                <a:solidFill>
                  <a:srgbClr val="444A53"/>
                </a:solidFill>
                <a:latin typeface="Arial"/>
                <a:cs typeface="Arial"/>
              </a:rPr>
              <a:t>will</a:t>
            </a:r>
            <a:r>
              <a:rPr sz="3000" spc="825" dirty="0">
                <a:solidFill>
                  <a:srgbClr val="444A53"/>
                </a:solidFill>
                <a:latin typeface="Arial"/>
                <a:cs typeface="Arial"/>
              </a:rPr>
              <a:t> </a:t>
            </a:r>
            <a:r>
              <a:rPr sz="3000" spc="-20" dirty="0">
                <a:solidFill>
                  <a:srgbClr val="444A53"/>
                </a:solidFill>
                <a:latin typeface="Arial"/>
                <a:cs typeface="Arial"/>
              </a:rPr>
              <a:t>be </a:t>
            </a:r>
            <a:r>
              <a:rPr sz="3000" spc="-819" dirty="0">
                <a:solidFill>
                  <a:srgbClr val="444A53"/>
                </a:solidFill>
                <a:latin typeface="Arial"/>
                <a:cs typeface="Arial"/>
              </a:rPr>
              <a:t> </a:t>
            </a:r>
            <a:r>
              <a:rPr sz="3000" spc="-10" dirty="0">
                <a:solidFill>
                  <a:srgbClr val="444A53"/>
                </a:solidFill>
                <a:latin typeface="Arial"/>
                <a:cs typeface="Arial"/>
              </a:rPr>
              <a:t>available</a:t>
            </a:r>
            <a:r>
              <a:rPr sz="3000" spc="-85" dirty="0">
                <a:solidFill>
                  <a:srgbClr val="444A53"/>
                </a:solidFill>
                <a:latin typeface="Arial"/>
                <a:cs typeface="Arial"/>
              </a:rPr>
              <a:t> </a:t>
            </a:r>
            <a:r>
              <a:rPr sz="3000" dirty="0">
                <a:solidFill>
                  <a:srgbClr val="444A53"/>
                </a:solidFill>
                <a:latin typeface="Arial"/>
                <a:cs typeface="Arial"/>
              </a:rPr>
              <a:t>at</a:t>
            </a:r>
            <a:r>
              <a:rPr sz="3000" spc="10" dirty="0">
                <a:solidFill>
                  <a:srgbClr val="0000FF"/>
                </a:solidFill>
                <a:latin typeface="Arial"/>
                <a:cs typeface="Arial"/>
              </a:rPr>
              <a:t> </a:t>
            </a:r>
            <a:r>
              <a:rPr sz="3000" u="sng" spc="-30" dirty="0">
                <a:solidFill>
                  <a:srgbClr val="0000FF"/>
                </a:solidFill>
                <a:uFill>
                  <a:solidFill>
                    <a:srgbClr val="0000FF"/>
                  </a:solidFill>
                </a:uFill>
                <a:latin typeface="Arial"/>
                <a:cs typeface="Arial"/>
                <a:hlinkClick r:id="rId6"/>
              </a:rPr>
              <a:t>www.ilpqc.org</a:t>
            </a:r>
            <a:endParaRPr sz="3000" dirty="0">
              <a:latin typeface="Arial"/>
              <a:cs typeface="Arial"/>
            </a:endParaRPr>
          </a:p>
        </p:txBody>
      </p:sp>
    </p:spTree>
    <p:extLst>
      <p:ext uri="{BB962C8B-B14F-4D97-AF65-F5344CB8AC3E}">
        <p14:creationId xmlns:p14="http://schemas.microsoft.com/office/powerpoint/2010/main" val="253480379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Vision">
  <a:themeElements>
    <a:clrScheme name="NorthShore_march 2019">
      <a:dk1>
        <a:srgbClr val="434443"/>
      </a:dk1>
      <a:lt1>
        <a:srgbClr val="FFFFFF"/>
      </a:lt1>
      <a:dk2>
        <a:srgbClr val="005CB9"/>
      </a:dk2>
      <a:lt2>
        <a:srgbClr val="BBBBBB"/>
      </a:lt2>
      <a:accent1>
        <a:srgbClr val="00A8E1"/>
      </a:accent1>
      <a:accent2>
        <a:srgbClr val="CEDD00"/>
      </a:accent2>
      <a:accent3>
        <a:srgbClr val="5D5D5D"/>
      </a:accent3>
      <a:accent4>
        <a:srgbClr val="005CBA"/>
      </a:accent4>
      <a:accent5>
        <a:srgbClr val="02713A"/>
      </a:accent5>
      <a:accent6>
        <a:srgbClr val="21CED7"/>
      </a:accent6>
      <a:hlink>
        <a:srgbClr val="005CB9"/>
      </a:hlink>
      <a:folHlink>
        <a:srgbClr val="005CB9"/>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ppt/theme/theme11.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02_Agenda+Contents">
  <a:themeElements>
    <a:clrScheme name="Rush Palette">
      <a:dk1>
        <a:srgbClr val="080808"/>
      </a:dk1>
      <a:lt1>
        <a:sysClr val="window" lastClr="FFFFFF"/>
      </a:lt1>
      <a:dk2>
        <a:srgbClr val="00B076"/>
      </a:dk2>
      <a:lt2>
        <a:srgbClr val="F9FCFF"/>
      </a:lt2>
      <a:accent1>
        <a:srgbClr val="005A32"/>
      </a:accent1>
      <a:accent2>
        <a:srgbClr val="00B076"/>
      </a:accent2>
      <a:accent3>
        <a:srgbClr val="4EC4D7"/>
      </a:accent3>
      <a:accent4>
        <a:srgbClr val="006E96"/>
      </a:accent4>
      <a:accent5>
        <a:srgbClr val="F26C52"/>
      </a:accent5>
      <a:accent6>
        <a:srgbClr val="B12028"/>
      </a:accent6>
      <a:hlink>
        <a:srgbClr val="4EC4D7"/>
      </a:hlink>
      <a:folHlink>
        <a:srgbClr val="006E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9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1_BasicWhite">
  <a:themeElements>
    <a:clrScheme name="21_BasicWhite">
      <a:dk1>
        <a:srgbClr val="40404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SlateStd-Bold"/>
        <a:ea typeface="SlateStd-Bold"/>
        <a:cs typeface="SlateStd-Bold"/>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140000"/>
          </a:lnSpc>
          <a:spcBef>
            <a:spcPts val="4500"/>
          </a:spcBef>
          <a:spcAft>
            <a:spcPts val="0"/>
          </a:spcAft>
          <a:buClrTx/>
          <a:buSzTx/>
          <a:buFontTx/>
          <a:buNone/>
          <a:tabLst/>
          <a:defRPr kumimoji="0" sz="5500" b="0" i="0" u="none" strike="noStrike" cap="none" spc="0" normalizeH="0" baseline="0">
            <a:ln>
              <a:noFill/>
            </a:ln>
            <a:solidFill>
              <a:srgbClr val="404040"/>
            </a:solidFill>
            <a:effectLst/>
            <a:uFillTx/>
            <a:latin typeface="SlateStd-Light"/>
            <a:ea typeface="SlateStd-Light"/>
            <a:cs typeface="SlateStd-Light"/>
            <a:sym typeface="SlateStd-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Burness Templat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AAH Theme">
  <a:themeElements>
    <a:clrScheme name="AAH Brand Colors 2019">
      <a:dk1>
        <a:srgbClr val="000000"/>
      </a:dk1>
      <a:lt1>
        <a:srgbClr val="FFFFFF"/>
      </a:lt1>
      <a:dk2>
        <a:srgbClr val="00304B"/>
      </a:dk2>
      <a:lt2>
        <a:srgbClr val="A3A8AB"/>
      </a:lt2>
      <a:accent1>
        <a:srgbClr val="4A1852"/>
      </a:accent1>
      <a:accent2>
        <a:srgbClr val="00A5D5"/>
      </a:accent2>
      <a:accent3>
        <a:srgbClr val="004239"/>
      </a:accent3>
      <a:accent4>
        <a:srgbClr val="A1CB67"/>
      </a:accent4>
      <a:accent5>
        <a:srgbClr val="ED9F33"/>
      </a:accent5>
      <a:accent6>
        <a:srgbClr val="B43984"/>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H Theme" id="{AC0099BC-DA7D-2145-956E-AA7DB1F3AC17}" vid="{BE8CB45D-4617-B54D-96AF-9536AE24182E}"/>
    </a:ext>
  </a:extLst>
</a:theme>
</file>

<file path=ppt/theme/theme7.xml><?xml version="1.0" encoding="utf-8"?>
<a:theme xmlns:a="http://schemas.openxmlformats.org/drawingml/2006/main" name="4_AAH Theme">
  <a:themeElements>
    <a:clrScheme name="AAH Brand Colors 2019">
      <a:dk1>
        <a:srgbClr val="000000"/>
      </a:dk1>
      <a:lt1>
        <a:srgbClr val="FFFFFF"/>
      </a:lt1>
      <a:dk2>
        <a:srgbClr val="00304B"/>
      </a:dk2>
      <a:lt2>
        <a:srgbClr val="A3A8AB"/>
      </a:lt2>
      <a:accent1>
        <a:srgbClr val="4A1852"/>
      </a:accent1>
      <a:accent2>
        <a:srgbClr val="00A5D5"/>
      </a:accent2>
      <a:accent3>
        <a:srgbClr val="004239"/>
      </a:accent3>
      <a:accent4>
        <a:srgbClr val="A1CB67"/>
      </a:accent4>
      <a:accent5>
        <a:srgbClr val="ED9F33"/>
      </a:accent5>
      <a:accent6>
        <a:srgbClr val="B43984"/>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H Theme" id="{AC0099BC-DA7D-2145-956E-AA7DB1F3AC17}" vid="{BE8CB45D-4617-B54D-96AF-9536AE24182E}"/>
    </a:ext>
  </a:extLst>
</a:theme>
</file>

<file path=ppt/theme/theme8.xml><?xml version="1.0" encoding="utf-8"?>
<a:theme xmlns:a="http://schemas.openxmlformats.org/drawingml/2006/main" name="Vision">
  <a:themeElements>
    <a:clrScheme name="NorthShore_march 2019">
      <a:dk1>
        <a:srgbClr val="434443"/>
      </a:dk1>
      <a:lt1>
        <a:srgbClr val="FFFFFF"/>
      </a:lt1>
      <a:dk2>
        <a:srgbClr val="005CB9"/>
      </a:dk2>
      <a:lt2>
        <a:srgbClr val="BBBBBB"/>
      </a:lt2>
      <a:accent1>
        <a:srgbClr val="00A8E1"/>
      </a:accent1>
      <a:accent2>
        <a:srgbClr val="CEDD00"/>
      </a:accent2>
      <a:accent3>
        <a:srgbClr val="5D5D5D"/>
      </a:accent3>
      <a:accent4>
        <a:srgbClr val="005CBA"/>
      </a:accent4>
      <a:accent5>
        <a:srgbClr val="02713A"/>
      </a:accent5>
      <a:accent6>
        <a:srgbClr val="21CED7"/>
      </a:accent6>
      <a:hlink>
        <a:srgbClr val="005CB9"/>
      </a:hlink>
      <a:folHlink>
        <a:srgbClr val="005CB9"/>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ppt/theme/theme9.xml><?xml version="1.0" encoding="utf-8"?>
<a:theme xmlns:a="http://schemas.openxmlformats.org/drawingml/2006/main" name="1_Vision">
  <a:themeElements>
    <a:clrScheme name="NorthShore_march 2019">
      <a:dk1>
        <a:srgbClr val="434443"/>
      </a:dk1>
      <a:lt1>
        <a:srgbClr val="FFFFFF"/>
      </a:lt1>
      <a:dk2>
        <a:srgbClr val="005CB9"/>
      </a:dk2>
      <a:lt2>
        <a:srgbClr val="BBBBBB"/>
      </a:lt2>
      <a:accent1>
        <a:srgbClr val="00A8E1"/>
      </a:accent1>
      <a:accent2>
        <a:srgbClr val="CEDD00"/>
      </a:accent2>
      <a:accent3>
        <a:srgbClr val="5D5D5D"/>
      </a:accent3>
      <a:accent4>
        <a:srgbClr val="005CBA"/>
      </a:accent4>
      <a:accent5>
        <a:srgbClr val="02713A"/>
      </a:accent5>
      <a:accent6>
        <a:srgbClr val="21CED7"/>
      </a:accent6>
      <a:hlink>
        <a:srgbClr val="005CB9"/>
      </a:hlink>
      <a:folHlink>
        <a:srgbClr val="005CB9"/>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a:solidFill>
            <a:schemeClr val="accent1"/>
          </a:solidFill>
        </a:ln>
      </a:spPr>
      <a:bodyPr/>
      <a:lstStyle/>
      <a:style>
        <a:lnRef idx="1">
          <a:schemeClr val="dk1"/>
        </a:lnRef>
        <a:fillRef idx="0">
          <a:schemeClr val="dk1"/>
        </a:fillRef>
        <a:effectRef idx="0">
          <a:schemeClr val="dk1"/>
        </a:effectRef>
        <a:fontRef idx="minor">
          <a:schemeClr val="tx1"/>
        </a:fontRef>
      </a:style>
    </a:lnDef>
    <a:txDef>
      <a:spPr/>
      <a:bodyPr wrap="square" lIns="121869" tIns="60933" rIns="121869" bIns="60933" rtlCol="0" anchor="t">
        <a:noAutofit/>
      </a:bodyPr>
      <a:lstStyle>
        <a:defPPr marL="0" indent="0" algn="l">
          <a:spcBef>
            <a:spcPts val="0"/>
          </a:spcBef>
          <a:defRPr sz="1400" dirty="0" err="1" smtClean="0">
            <a:cs typeface="Calibri"/>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FE703F9-1194-437A-AF0D-E44CF166ECC2}">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89773489-E82F-4268-B363-358472A02D3F}">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735526E7-73C6-49D2-A6E7-6D64AD4BDE9B}">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11720</TotalTime>
  <Words>12434</Words>
  <Application>Microsoft Office PowerPoint</Application>
  <PresentationFormat>Widescreen</PresentationFormat>
  <Paragraphs>1411</Paragraphs>
  <Slides>100</Slides>
  <Notes>44</Notes>
  <HiddenSlides>8</HiddenSlides>
  <MMClips>0</MMClips>
  <ScaleCrop>false</ScaleCrop>
  <HeadingPairs>
    <vt:vector size="6" baseType="variant">
      <vt:variant>
        <vt:lpstr>Fonts Used</vt:lpstr>
      </vt:variant>
      <vt:variant>
        <vt:i4>34</vt:i4>
      </vt:variant>
      <vt:variant>
        <vt:lpstr>Theme</vt:lpstr>
      </vt:variant>
      <vt:variant>
        <vt:i4>19</vt:i4>
      </vt:variant>
      <vt:variant>
        <vt:lpstr>Slide Titles</vt:lpstr>
      </vt:variant>
      <vt:variant>
        <vt:i4>100</vt:i4>
      </vt:variant>
    </vt:vector>
  </HeadingPairs>
  <TitlesOfParts>
    <vt:vector size="153" baseType="lpstr">
      <vt:lpstr>ＭＳ Ｐゴシック</vt:lpstr>
      <vt:lpstr>ＭＳ Ｐゴシック</vt:lpstr>
      <vt:lpstr>Abel</vt:lpstr>
      <vt:lpstr>Arial</vt:lpstr>
      <vt:lpstr>Arial Narrow</vt:lpstr>
      <vt:lpstr>Bookman Old Style</vt:lpstr>
      <vt:lpstr>Calibri</vt:lpstr>
      <vt:lpstr>Calibri Light</vt:lpstr>
      <vt:lpstr>Cook County Health Brandon</vt:lpstr>
      <vt:lpstr>Courier New</vt:lpstr>
      <vt:lpstr>Garamond</vt:lpstr>
      <vt:lpstr>Georgia</vt:lpstr>
      <vt:lpstr>Helvetica Neue</vt:lpstr>
      <vt:lpstr>Helvetica Neue Medium</vt:lpstr>
      <vt:lpstr>Lato</vt:lpstr>
      <vt:lpstr>Lato Medium</vt:lpstr>
      <vt:lpstr>Libre Franklin</vt:lpstr>
      <vt:lpstr>Lucida Sans Unicode</vt:lpstr>
      <vt:lpstr>MinionPro-Regular</vt:lpstr>
      <vt:lpstr>Myriad Web Pro</vt:lpstr>
      <vt:lpstr>Noto Sans Symbols</vt:lpstr>
      <vt:lpstr>Open Sans</vt:lpstr>
      <vt:lpstr>Roboto</vt:lpstr>
      <vt:lpstr>Slate Std Light Condensed</vt:lpstr>
      <vt:lpstr>SlateStd</vt:lpstr>
      <vt:lpstr>SlateStd-Bold</vt:lpstr>
      <vt:lpstr>SlateStd-Light</vt:lpstr>
      <vt:lpstr>Symbol</vt:lpstr>
      <vt:lpstr>Tahoma</vt:lpstr>
      <vt:lpstr>Times New Roman</vt:lpstr>
      <vt:lpstr>Trajan Pro</vt:lpstr>
      <vt:lpstr>Trebuchet MS</vt:lpstr>
      <vt:lpstr>Verdana</vt:lpstr>
      <vt:lpstr>Wingdings</vt:lpstr>
      <vt:lpstr>Office Theme</vt:lpstr>
      <vt:lpstr>2_Office Theme</vt:lpstr>
      <vt:lpstr>1_Office Theme</vt:lpstr>
      <vt:lpstr>7_Office Theme</vt:lpstr>
      <vt:lpstr>8_Office Theme</vt:lpstr>
      <vt:lpstr>AAH Theme</vt:lpstr>
      <vt:lpstr>4_AAH Theme</vt:lpstr>
      <vt:lpstr>Vision</vt:lpstr>
      <vt:lpstr>1_Vision</vt:lpstr>
      <vt:lpstr>2_Vision</vt:lpstr>
      <vt:lpstr>Master</vt:lpstr>
      <vt:lpstr>6_Office Theme</vt:lpstr>
      <vt:lpstr>02_Agenda+Contents</vt:lpstr>
      <vt:lpstr>9_Office Theme</vt:lpstr>
      <vt:lpstr>4_Office Theme</vt:lpstr>
      <vt:lpstr>3_Office Theme</vt:lpstr>
      <vt:lpstr>21_BasicWhite</vt:lpstr>
      <vt:lpstr>11_Office Theme</vt:lpstr>
      <vt:lpstr>Burness Template</vt:lpstr>
      <vt:lpstr>COVID-19 Strategies  for OB &amp; Neonatal  Units</vt:lpstr>
      <vt:lpstr>Welcome</vt:lpstr>
      <vt:lpstr>Housekeeping: We Are Recording Now</vt:lpstr>
      <vt:lpstr>ILPQC Covid 19 webinars</vt:lpstr>
      <vt:lpstr>Overview</vt:lpstr>
      <vt:lpstr>US Trends </vt:lpstr>
      <vt:lpstr>U.S. COVID-19 Community Transmission</vt:lpstr>
      <vt:lpstr>US Hotspots: CDC Community Metric </vt:lpstr>
      <vt:lpstr>Illinois Daily Incidence</vt:lpstr>
      <vt:lpstr>Illinois Covid Deaths</vt:lpstr>
      <vt:lpstr>PowerPoint Presentation</vt:lpstr>
      <vt:lpstr>COVID-19 Variants </vt:lpstr>
      <vt:lpstr>Data Update: August 4, 2022 CDC/IDPH: COVID-19 Outbreak</vt:lpstr>
      <vt:lpstr>PowerPoint Presentation</vt:lpstr>
      <vt:lpstr>PowerPoint Presentation</vt:lpstr>
      <vt:lpstr>Illinois Population Vaccinated Fully</vt:lpstr>
      <vt:lpstr>PowerPoint Presentation</vt:lpstr>
      <vt:lpstr>Covid-19 and Pregnancy</vt:lpstr>
      <vt:lpstr>PowerPoint Presentation</vt:lpstr>
      <vt:lpstr>Nature Medicine: SARS-CoV-2 infection and COVID-19 vaccination rates in pregnant women in Scotland. (2.4.2022)</vt:lpstr>
      <vt:lpstr>JAMA editorial: COVID-19 mRNA Vaccines During Pregnancy New Evidence to Help Address Vaccine Hesitancy. (3.24.2022)</vt:lpstr>
      <vt:lpstr>CDC Vaccine and Pregnancy Summary: what you need to know</vt:lpstr>
      <vt:lpstr>SMFM: Provider Considerations for Engaging in COVID-19 Vaccine Counseling With Pregnant and Lactating Patients (1.11.2022) </vt:lpstr>
      <vt:lpstr>COVID Therapeutics</vt:lpstr>
      <vt:lpstr>Outpatient Therapeutic Preferences</vt:lpstr>
      <vt:lpstr>PowerPoint Presentation</vt:lpstr>
      <vt:lpstr>Access to medications</vt:lpstr>
      <vt:lpstr>IDPH Covid Outpatient Therapy locator</vt:lpstr>
      <vt:lpstr>Make it easier for OB providers / pregnant patients to access Therapeutics</vt:lpstr>
      <vt:lpstr>CDC</vt:lpstr>
      <vt:lpstr>Updates on Monkey Pox and pregnancy</vt:lpstr>
      <vt:lpstr>PowerPoint Presentation</vt:lpstr>
      <vt:lpstr>Monkeypox Health Emergency</vt:lpstr>
      <vt:lpstr>PowerPoint Presentation</vt:lpstr>
      <vt:lpstr>PowerPoint Presentation</vt:lpstr>
      <vt:lpstr>PowerPoint Presentation</vt:lpstr>
      <vt:lpstr>Updated info on Monkeypox and Pregnancy</vt:lpstr>
      <vt:lpstr>Monkeypox and Pregnancy</vt:lpstr>
      <vt:lpstr>CDC Health Alert: Monkeypox and Pregnancy what do we know?</vt:lpstr>
      <vt:lpstr>Monkeypox Rash</vt:lpstr>
      <vt:lpstr>Monkeypox Rash</vt:lpstr>
      <vt:lpstr>CDC Health Alert: Update for Clinicians on Monkeypox in People with HIV, Children, and Adolescents, and People who are pregnant or breastfeeding</vt:lpstr>
      <vt:lpstr>CDC Health Alert: Prevention Measures for Pregnant /postpartum patients</vt:lpstr>
      <vt:lpstr>CDC Health Alert: Identification</vt:lpstr>
      <vt:lpstr>CDC Health Alert: Testing</vt:lpstr>
      <vt:lpstr>CDC Health Alert: Treatment Pregnant patients</vt:lpstr>
      <vt:lpstr>CDC Health Alert: exposure</vt:lpstr>
      <vt:lpstr>CDC Health Alert: Monkeypox Infection Control</vt:lpstr>
      <vt:lpstr>Overview</vt:lpstr>
      <vt:lpstr>Increasing vaccination rates among Black Chicagoans</vt:lpstr>
      <vt:lpstr>About EverThrive IL</vt:lpstr>
      <vt:lpstr>Background</vt:lpstr>
      <vt:lpstr>Convening to Identify Effective Solutions</vt:lpstr>
      <vt:lpstr>Key Recommendations</vt:lpstr>
      <vt:lpstr>Key Recommendations</vt:lpstr>
      <vt:lpstr>PowerPoint Presentation</vt:lpstr>
      <vt:lpstr>PowerPoint Presentation</vt:lpstr>
      <vt:lpstr>PowerPoint Presentation</vt:lpstr>
      <vt:lpstr>PowerPoint Presentation</vt:lpstr>
      <vt:lpstr>PowerPoint Presentation</vt:lpstr>
      <vt:lpstr>PowerPoint Presentation</vt:lpstr>
      <vt:lpstr>Sub-grantees</vt:lpstr>
      <vt:lpstr>PowerPoint Presentation</vt:lpstr>
      <vt:lpstr>Foundational Training</vt:lpstr>
      <vt:lpstr>Learning Collaboratives</vt:lpstr>
      <vt:lpstr>Implementation Support</vt:lpstr>
      <vt:lpstr>DIY Toolkit</vt:lpstr>
      <vt:lpstr>Outreach Materials</vt:lpstr>
      <vt:lpstr>LINK TO REQUEST AN OUTREACH BUNDLE</vt:lpstr>
      <vt:lpstr>BEYOND THE NEEDLE PODCAST A Physician’s Guide to Increasing COVID-19 Vaccination Rates</vt:lpstr>
      <vt:lpstr>ILPQC Vaccine Interviews &amp; Focus Group Report  Summary of findings to promote COVID-19 vaccination among pregnant people</vt:lpstr>
      <vt:lpstr>Table of Contents</vt:lpstr>
      <vt:lpstr>Background and Methodology </vt:lpstr>
      <vt:lpstr>Research Objective</vt:lpstr>
      <vt:lpstr>Methodology</vt:lpstr>
      <vt:lpstr>Materials Appendix</vt:lpstr>
      <vt:lpstr>Patient Materials</vt:lpstr>
      <vt:lpstr>Materials and Resources</vt:lpstr>
      <vt:lpstr>Materials and Resources</vt:lpstr>
      <vt:lpstr>Materials and Resources</vt:lpstr>
      <vt:lpstr>Materials and Resources</vt:lpstr>
      <vt:lpstr>Provider Materials</vt:lpstr>
      <vt:lpstr>Materials and Resources</vt:lpstr>
      <vt:lpstr>Materials and Resources</vt:lpstr>
      <vt:lpstr>Materials and Resources</vt:lpstr>
      <vt:lpstr>Patient Focus Group Topics  </vt:lpstr>
      <vt:lpstr>Physician Interview Topics  </vt:lpstr>
      <vt:lpstr>Findings</vt:lpstr>
      <vt:lpstr>Main Takeaways</vt:lpstr>
      <vt:lpstr>The Vaccinated Focus Group</vt:lpstr>
      <vt:lpstr>The Vaccinated Group</vt:lpstr>
      <vt:lpstr>The Non-Boosted Participant</vt:lpstr>
      <vt:lpstr>The Non-Boosted Participant</vt:lpstr>
      <vt:lpstr>The Unvaccinated Group</vt:lpstr>
      <vt:lpstr>The Unvaccinated Group</vt:lpstr>
      <vt:lpstr>Practitioner Interviews</vt:lpstr>
      <vt:lpstr>Practitioner Interviews</vt:lpstr>
      <vt:lpstr>Recommendations and Next Steps</vt:lpstr>
      <vt:lpstr>Thank You</vt:lpstr>
      <vt:lpstr>Thanks to our  Funders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 Hilgert</dc:creator>
  <cp:lastModifiedBy>ABorders Local Account</cp:lastModifiedBy>
  <cp:revision>303</cp:revision>
  <dcterms:created xsi:type="dcterms:W3CDTF">2021-09-30T19:32:58Z</dcterms:created>
  <dcterms:modified xsi:type="dcterms:W3CDTF">2022-08-05T16:48:16Z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2021-09-30T00:00:00Z</vt:filetime>
  </property>
  <property fmtid="{D5CDD505-2E9C-101B-9397-08002B2CF9AE}" pid="3" name="Creator">
    <vt:lpwstr>Acrobat PDFMaker 21 for PowerPoint</vt:lpwstr>
  </property>
  <property fmtid="{D5CDD505-2E9C-101B-9397-08002B2CF9AE}" pid="4" name="LastSaved">
    <vt:filetime>2021-09-30T00:00:00Z</vt:filetime>
  </property>
</Properties>
</file>